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6" r:id="rId3"/>
  </p:sldMasterIdLst>
  <p:notesMasterIdLst>
    <p:notesMasterId r:id="rId39"/>
  </p:notesMasterIdLst>
  <p:sldIdLst>
    <p:sldId id="7627" r:id="rId4"/>
    <p:sldId id="7623" r:id="rId5"/>
    <p:sldId id="7558" r:id="rId6"/>
    <p:sldId id="279" r:id="rId7"/>
    <p:sldId id="7631" r:id="rId8"/>
    <p:sldId id="7628" r:id="rId9"/>
    <p:sldId id="7632" r:id="rId10"/>
    <p:sldId id="7624" r:id="rId11"/>
    <p:sldId id="7629" r:id="rId12"/>
    <p:sldId id="7616" r:id="rId13"/>
    <p:sldId id="7633" r:id="rId14"/>
    <p:sldId id="7615" r:id="rId15"/>
    <p:sldId id="7625" r:id="rId16"/>
    <p:sldId id="7630" r:id="rId17"/>
    <p:sldId id="7594" r:id="rId18"/>
    <p:sldId id="7626" r:id="rId19"/>
    <p:sldId id="7618" r:id="rId20"/>
    <p:sldId id="298" r:id="rId21"/>
    <p:sldId id="375" r:id="rId22"/>
    <p:sldId id="7617" r:id="rId23"/>
    <p:sldId id="7614" r:id="rId24"/>
    <p:sldId id="7619" r:id="rId25"/>
    <p:sldId id="7587" r:id="rId26"/>
    <p:sldId id="417" r:id="rId27"/>
    <p:sldId id="407" r:id="rId28"/>
    <p:sldId id="336" r:id="rId29"/>
    <p:sldId id="337" r:id="rId30"/>
    <p:sldId id="415" r:id="rId31"/>
    <p:sldId id="412" r:id="rId32"/>
    <p:sldId id="7621" r:id="rId33"/>
    <p:sldId id="7588" r:id="rId34"/>
    <p:sldId id="7620" r:id="rId35"/>
    <p:sldId id="7598" r:id="rId36"/>
    <p:sldId id="7591" r:id="rId37"/>
    <p:sldId id="7608" r:id="rId38"/>
  </p:sldIdLst>
  <p:sldSz cx="9144000" cy="5143500" type="screen16x9"/>
  <p:notesSz cx="6858000" cy="9144000"/>
  <p:custDataLst>
    <p:tags r:id="rId4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4550"/>
    <a:srgbClr val="F9DFE1"/>
    <a:srgbClr val="D1D1D1"/>
    <a:srgbClr val="E6D5F3"/>
    <a:srgbClr val="963251"/>
    <a:srgbClr val="E6E6E6"/>
    <a:srgbClr val="891E39"/>
    <a:srgbClr val="B54D6E"/>
    <a:srgbClr val="C59DE3"/>
    <a:srgbClr val="E577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5592" autoAdjust="0"/>
  </p:normalViewPr>
  <p:slideViewPr>
    <p:cSldViewPr snapToGrid="0">
      <p:cViewPr varScale="1">
        <p:scale>
          <a:sx n="89" d="100"/>
          <a:sy n="89" d="100"/>
        </p:scale>
        <p:origin x="-114" y="-156"/>
      </p:cViewPr>
      <p:guideLst>
        <p:guide orient="horz" pos="1620"/>
        <p:guide pos="2880"/>
      </p:guideLst>
    </p:cSldViewPr>
  </p:slideViewPr>
  <p:notesTextViewPr>
    <p:cViewPr>
      <p:scale>
        <a:sx n="1" d="1"/>
        <a:sy n="1" d="1"/>
      </p:scale>
      <p:origin x="0" y="0"/>
    </p:cViewPr>
  </p:notesTextViewPr>
  <p:sorterViewPr>
    <p:cViewPr>
      <p:scale>
        <a:sx n="66" d="100"/>
        <a:sy n="66" d="100"/>
      </p:scale>
      <p:origin x="0" y="4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4697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7841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16</a:t>
            </a:fld>
            <a:endParaRPr lang="zh-CN" altLang="en-US"/>
          </a:p>
        </p:txBody>
      </p:sp>
    </p:spTree>
    <p:extLst>
      <p:ext uri="{BB962C8B-B14F-4D97-AF65-F5344CB8AC3E}">
        <p14:creationId xmlns:p14="http://schemas.microsoft.com/office/powerpoint/2010/main" val="16721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17</a:t>
            </a:fld>
            <a:endParaRPr lang="zh-CN" altLang="en-US"/>
          </a:p>
        </p:txBody>
      </p:sp>
    </p:spTree>
    <p:extLst>
      <p:ext uri="{BB962C8B-B14F-4D97-AF65-F5344CB8AC3E}">
        <p14:creationId xmlns:p14="http://schemas.microsoft.com/office/powerpoint/2010/main" val="224884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18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0243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21</a:t>
            </a:fld>
            <a:endParaRPr lang="zh-CN" altLang="en-US"/>
          </a:p>
        </p:txBody>
      </p:sp>
    </p:spTree>
    <p:extLst>
      <p:ext uri="{BB962C8B-B14F-4D97-AF65-F5344CB8AC3E}">
        <p14:creationId xmlns:p14="http://schemas.microsoft.com/office/powerpoint/2010/main" val="303665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019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51537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 xmlns:a16="http://schemas.microsoft.com/office/drawing/2014/main" id="{66BDDE87-DB91-4ECE-8442-C2512E445E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51776-E509-41E7-A37E-7279944D04C7}" type="slidenum">
              <a:rPr lang="en-US" altLang="vi-VN">
                <a:solidFill>
                  <a:srgbClr val="000000"/>
                </a:solidFill>
                <a:latin typeface="Garamond" panose="02020404030301010803" pitchFamily="18" charset="0"/>
              </a:rPr>
              <a:pPr/>
              <a:t>25</a:t>
            </a:fld>
            <a:endParaRPr lang="en-US" altLang="vi-VN">
              <a:solidFill>
                <a:srgbClr val="000000"/>
              </a:solidFill>
              <a:latin typeface="Garamond" panose="02020404030301010803" pitchFamily="18" charset="0"/>
            </a:endParaRPr>
          </a:p>
        </p:txBody>
      </p:sp>
      <p:sp>
        <p:nvSpPr>
          <p:cNvPr id="92163" name="Rectangle 2">
            <a:extLst>
              <a:ext uri="{FF2B5EF4-FFF2-40B4-BE49-F238E27FC236}">
                <a16:creationId xmlns="" xmlns:a16="http://schemas.microsoft.com/office/drawing/2014/main" id="{8D41D806-410B-483D-97AD-5F69B550ED06}"/>
              </a:ext>
            </a:extLst>
          </p:cNvPr>
          <p:cNvSpPr>
            <a:spLocks noGrp="1" noRot="1" noChangeAspect="1" noChangeArrowheads="1" noTextEdit="1"/>
          </p:cNvSpPr>
          <p:nvPr>
            <p:ph type="sldImg"/>
          </p:nvPr>
        </p:nvSpPr>
        <p:spPr>
          <a:ln/>
        </p:spPr>
      </p:sp>
      <p:sp>
        <p:nvSpPr>
          <p:cNvPr id="92164" name="Rectangle 3">
            <a:extLst>
              <a:ext uri="{FF2B5EF4-FFF2-40B4-BE49-F238E27FC236}">
                <a16:creationId xmlns="" xmlns:a16="http://schemas.microsoft.com/office/drawing/2014/main" id="{B8F14825-6014-4E41-A2B4-BCB84D6B78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88687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0650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3</a:t>
            </a:fld>
            <a:endParaRPr lang="zh-CN" altLang="en-US"/>
          </a:p>
        </p:txBody>
      </p:sp>
    </p:spTree>
    <p:extLst>
      <p:ext uri="{BB962C8B-B14F-4D97-AF65-F5344CB8AC3E}">
        <p14:creationId xmlns:p14="http://schemas.microsoft.com/office/powerpoint/2010/main" val="2563001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9861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667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25630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02439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extLst>
      <p:ext uri="{BB962C8B-B14F-4D97-AF65-F5344CB8AC3E}">
        <p14:creationId xmlns:p14="http://schemas.microsoft.com/office/powerpoint/2010/main" val="42847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256300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784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13</a:t>
            </a:fld>
            <a:endParaRPr lang="zh-CN" altLang="en-US"/>
          </a:p>
        </p:txBody>
      </p:sp>
    </p:spTree>
    <p:extLst>
      <p:ext uri="{BB962C8B-B14F-4D97-AF65-F5344CB8AC3E}">
        <p14:creationId xmlns:p14="http://schemas.microsoft.com/office/powerpoint/2010/main" val="125343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14</a:t>
            </a:fld>
            <a:endParaRPr lang="zh-CN" altLang="en-US"/>
          </a:p>
        </p:txBody>
      </p:sp>
    </p:spTree>
    <p:extLst>
      <p:ext uri="{BB962C8B-B14F-4D97-AF65-F5344CB8AC3E}">
        <p14:creationId xmlns:p14="http://schemas.microsoft.com/office/powerpoint/2010/main" val="2563001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3625327"/>
            <a:ext cx="9144000" cy="1518173"/>
          </a:xfrm>
          <a:prstGeom prst="rect">
            <a:avLst/>
          </a:prstGeom>
        </p:spPr>
      </p:pic>
    </p:spTree>
    <p:extLst>
      <p:ext uri="{BB962C8B-B14F-4D97-AF65-F5344CB8AC3E}">
        <p14:creationId xmlns:p14="http://schemas.microsoft.com/office/powerpoint/2010/main" val="8975946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246846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32EF5C-FE58-463E-B6AC-2D40AE7F945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0A58E839-B873-4910-8611-443C09D114A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F805DCB9-EE40-4E5E-AD44-5E57A5672EAE}"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14E6DADE-5DEC-4FBD-9B12-5A9817021048}" type="slidenum">
              <a:rPr lang="vi-VN" smtClean="0"/>
              <a:pPr>
                <a:defRPr/>
              </a:pPr>
              <a:t>‹#›</a:t>
            </a:fld>
            <a:endParaRPr lang="vi-VN"/>
          </a:p>
        </p:txBody>
      </p:sp>
    </p:spTree>
    <p:extLst>
      <p:ext uri="{BB962C8B-B14F-4D97-AF65-F5344CB8AC3E}">
        <p14:creationId xmlns:p14="http://schemas.microsoft.com/office/powerpoint/2010/main" val="3122922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E5AE3D-0FEE-44B0-A480-DF0A51B893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2850A72-74F6-4CFC-9E7D-8E61299D46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3745402A-1160-4659-8B06-B39F065A4DD4}"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77CCEF68-A4C8-4248-80AB-CF12C5F640C2}" type="slidenum">
              <a:rPr lang="vi-VN" smtClean="0"/>
              <a:pPr>
                <a:defRPr/>
              </a:pPr>
              <a:t>‹#›</a:t>
            </a:fld>
            <a:endParaRPr lang="vi-VN"/>
          </a:p>
        </p:txBody>
      </p:sp>
    </p:spTree>
    <p:extLst>
      <p:ext uri="{BB962C8B-B14F-4D97-AF65-F5344CB8AC3E}">
        <p14:creationId xmlns:p14="http://schemas.microsoft.com/office/powerpoint/2010/main" val="2450833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D8130B-AE50-4A4D-A3AA-F18ADAA9024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1F82E399-35D0-4FE0-BE30-00EE63E6775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CA1D6115-4ABB-4B91-BEE2-9CB7AE6616F8}"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4C9382D1-021E-4515-B69B-2AA819D2B8D9}" type="slidenum">
              <a:rPr lang="vi-VN" smtClean="0"/>
              <a:pPr>
                <a:defRPr/>
              </a:pPr>
              <a:t>‹#›</a:t>
            </a:fld>
            <a:endParaRPr lang="vi-VN"/>
          </a:p>
        </p:txBody>
      </p:sp>
    </p:spTree>
    <p:extLst>
      <p:ext uri="{BB962C8B-B14F-4D97-AF65-F5344CB8AC3E}">
        <p14:creationId xmlns:p14="http://schemas.microsoft.com/office/powerpoint/2010/main" val="1287500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3E8CCF-8FC2-4F52-A141-BB053C33AEF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3ABAFA7C-75F9-4A03-93F2-3F362BF20C5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7CA4344-8112-47AD-80E3-9F37D83DF81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D892E9C6-BD77-44C6-A12F-D34D7426872C}" type="datetimeFigureOut">
              <a:rPr lang="vi-VN" smtClean="0"/>
              <a:pPr>
                <a:defRPr/>
              </a:pPr>
              <a:t>16/02/2022</a:t>
            </a:fld>
            <a:endParaRPr lang="vi-VN"/>
          </a:p>
        </p:txBody>
      </p:sp>
      <p:sp>
        <p:nvSpPr>
          <p:cNvPr id="6"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944AC530-3E36-487B-8DA5-39F48D55CFDB}" type="slidenum">
              <a:rPr lang="vi-VN" smtClean="0"/>
              <a:pPr>
                <a:defRPr/>
              </a:pPr>
              <a:t>‹#›</a:t>
            </a:fld>
            <a:endParaRPr lang="vi-VN"/>
          </a:p>
        </p:txBody>
      </p:sp>
    </p:spTree>
    <p:extLst>
      <p:ext uri="{BB962C8B-B14F-4D97-AF65-F5344CB8AC3E}">
        <p14:creationId xmlns:p14="http://schemas.microsoft.com/office/powerpoint/2010/main" val="1393669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44BDE3-C800-4AD7-9066-EC6498DD6C77}"/>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9D03532-1A03-4091-9294-C220CD9921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25C55C5B-80A6-4172-B7B0-F26EFEEC771F}"/>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7D1E6950-E650-4C38-8905-196AF04379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7EF9ED94-9287-43FA-A85B-031C2A3671E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42767DD6-98B8-4B3D-9128-A927602D0916}" type="datetimeFigureOut">
              <a:rPr lang="vi-VN" smtClean="0"/>
              <a:pPr>
                <a:defRPr/>
              </a:pPr>
              <a:t>16/02/2022</a:t>
            </a:fld>
            <a:endParaRPr lang="vi-VN"/>
          </a:p>
        </p:txBody>
      </p:sp>
      <p:sp>
        <p:nvSpPr>
          <p:cNvPr id="8"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9C41A1A1-036C-473B-BAFB-6F5C1CB971B3}" type="slidenum">
              <a:rPr lang="vi-VN" smtClean="0"/>
              <a:pPr>
                <a:defRPr/>
              </a:pPr>
              <a:t>‹#›</a:t>
            </a:fld>
            <a:endParaRPr lang="vi-VN"/>
          </a:p>
        </p:txBody>
      </p:sp>
    </p:spTree>
    <p:extLst>
      <p:ext uri="{BB962C8B-B14F-4D97-AF65-F5344CB8AC3E}">
        <p14:creationId xmlns:p14="http://schemas.microsoft.com/office/powerpoint/2010/main" val="2736926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21B5B5-00B0-4269-A89E-A0389FB65B7C}"/>
              </a:ext>
            </a:extLst>
          </p:cNvPr>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D4F5B278-120E-46A1-AC66-09B0A735EE45}" type="datetimeFigureOut">
              <a:rPr lang="vi-VN" smtClean="0"/>
              <a:pPr>
                <a:defRPr/>
              </a:pPr>
              <a:t>16/02/2022</a:t>
            </a:fld>
            <a:endParaRPr lang="vi-VN"/>
          </a:p>
        </p:txBody>
      </p:sp>
      <p:sp>
        <p:nvSpPr>
          <p:cNvPr id="4"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F5B32064-0E80-4E51-A9FE-FA9B4C03128F}" type="slidenum">
              <a:rPr lang="vi-VN" smtClean="0"/>
              <a:pPr>
                <a:defRPr/>
              </a:pPr>
              <a:t>‹#›</a:t>
            </a:fld>
            <a:endParaRPr lang="vi-VN"/>
          </a:p>
        </p:txBody>
      </p:sp>
    </p:spTree>
    <p:extLst>
      <p:ext uri="{BB962C8B-B14F-4D97-AF65-F5344CB8AC3E}">
        <p14:creationId xmlns:p14="http://schemas.microsoft.com/office/powerpoint/2010/main" val="3503443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A36331F4-179A-4FEB-BC6F-3487F7877994}" type="datetimeFigureOut">
              <a:rPr lang="vi-VN" smtClean="0"/>
              <a:pPr>
                <a:defRPr/>
              </a:pPr>
              <a:t>16/02/2022</a:t>
            </a:fld>
            <a:endParaRPr lang="vi-VN"/>
          </a:p>
        </p:txBody>
      </p:sp>
      <p:sp>
        <p:nvSpPr>
          <p:cNvPr id="3"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8D5262E8-E8C0-4DB7-96A3-ACDEA5D542AA}" type="slidenum">
              <a:rPr lang="vi-VN" smtClean="0"/>
              <a:pPr>
                <a:defRPr/>
              </a:pPr>
              <a:t>‹#›</a:t>
            </a:fld>
            <a:endParaRPr lang="vi-VN"/>
          </a:p>
        </p:txBody>
      </p:sp>
    </p:spTree>
    <p:extLst>
      <p:ext uri="{BB962C8B-B14F-4D97-AF65-F5344CB8AC3E}">
        <p14:creationId xmlns:p14="http://schemas.microsoft.com/office/powerpoint/2010/main" val="24299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8D748D-478B-4E3C-B00D-ED02AEB2DCB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C591D9-C0EE-49EB-A7C0-24884E59BFA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FC7AB742-F1DB-4580-8C7F-CF251CC178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F72CA752-5CE8-4BD8-B152-C1D7811E0EE9}" type="datetimeFigureOut">
              <a:rPr lang="vi-VN" smtClean="0"/>
              <a:pPr>
                <a:defRPr/>
              </a:pPr>
              <a:t>16/02/2022</a:t>
            </a:fld>
            <a:endParaRPr lang="vi-VN"/>
          </a:p>
        </p:txBody>
      </p:sp>
      <p:sp>
        <p:nvSpPr>
          <p:cNvPr id="6"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C14BCF36-F886-4FD1-8CE4-D8C9C5FF5525}" type="slidenum">
              <a:rPr lang="vi-VN" smtClean="0"/>
              <a:pPr>
                <a:defRPr/>
              </a:pPr>
              <a:t>‹#›</a:t>
            </a:fld>
            <a:endParaRPr lang="vi-VN"/>
          </a:p>
        </p:txBody>
      </p:sp>
    </p:spTree>
    <p:extLst>
      <p:ext uri="{BB962C8B-B14F-4D97-AF65-F5344CB8AC3E}">
        <p14:creationId xmlns:p14="http://schemas.microsoft.com/office/powerpoint/2010/main" val="1388610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98C199-3CFF-410C-9B13-7A3848F66E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3B3281AD-7D0B-4607-95F3-1E8991808F24}"/>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a:extLst>
              <a:ext uri="{FF2B5EF4-FFF2-40B4-BE49-F238E27FC236}">
                <a16:creationId xmlns="" xmlns:a16="http://schemas.microsoft.com/office/drawing/2014/main" id="{4D233DAD-0345-45EF-A829-BE421099BC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2F412A44-DDDA-4FAE-8B3B-9751C0F9F141}" type="datetimeFigureOut">
              <a:rPr lang="vi-VN" smtClean="0"/>
              <a:pPr>
                <a:defRPr/>
              </a:pPr>
              <a:t>16/02/2022</a:t>
            </a:fld>
            <a:endParaRPr lang="vi-VN"/>
          </a:p>
        </p:txBody>
      </p:sp>
      <p:sp>
        <p:nvSpPr>
          <p:cNvPr id="6"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943DE3BB-2FD8-43DA-AD6A-B3D9CAA2ED1E}" type="slidenum">
              <a:rPr lang="vi-VN" smtClean="0"/>
              <a:pPr>
                <a:defRPr/>
              </a:pPr>
              <a:t>‹#›</a:t>
            </a:fld>
            <a:endParaRPr lang="vi-VN"/>
          </a:p>
        </p:txBody>
      </p:sp>
    </p:spTree>
    <p:extLst>
      <p:ext uri="{BB962C8B-B14F-4D97-AF65-F5344CB8AC3E}">
        <p14:creationId xmlns:p14="http://schemas.microsoft.com/office/powerpoint/2010/main" val="824732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4E2240-37CF-4834-98BD-AEF15B49B6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36E783D-EBDB-47A2-930B-AFACE56D8F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087F157F-42B9-4471-B7EF-A8CB12594FE0}"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E60FF7F4-A795-407B-93D3-0623F8AC753A}" type="slidenum">
              <a:rPr lang="vi-VN" smtClean="0"/>
              <a:pPr>
                <a:defRPr/>
              </a:pPr>
              <a:t>‹#›</a:t>
            </a:fld>
            <a:endParaRPr lang="vi-VN"/>
          </a:p>
        </p:txBody>
      </p:sp>
    </p:spTree>
    <p:extLst>
      <p:ext uri="{BB962C8B-B14F-4D97-AF65-F5344CB8AC3E}">
        <p14:creationId xmlns:p14="http://schemas.microsoft.com/office/powerpoint/2010/main" val="273181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4851045-D2D3-4781-9AB4-45C5B0D8D2F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033E0C7C-61F5-4D0D-96ED-16738C3C1AE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10"/>
          </p:nvPr>
        </p:nvSpPr>
        <p:spPr/>
        <p:txBody>
          <a:bodyPr/>
          <a:lstStyle>
            <a:lvl1pPr>
              <a:defRPr/>
            </a:lvl1pPr>
          </a:lstStyle>
          <a:p>
            <a:pPr>
              <a:defRPr/>
            </a:pPr>
            <a:fld id="{6FB9D5D1-4D89-421C-97B9-7353CB1001B8}"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12"/>
          </p:nvPr>
        </p:nvSpPr>
        <p:spPr/>
        <p:txBody>
          <a:bodyPr/>
          <a:lstStyle>
            <a:lvl1pPr>
              <a:defRPr/>
            </a:lvl1pPr>
          </a:lstStyle>
          <a:p>
            <a:pPr>
              <a:defRPr/>
            </a:pPr>
            <a:fld id="{6A4D74F1-E4CB-4316-9681-899E96DA3D7D}" type="slidenum">
              <a:rPr lang="vi-VN" smtClean="0"/>
              <a:pPr>
                <a:defRPr/>
              </a:pPr>
              <a:t>‹#›</a:t>
            </a:fld>
            <a:endParaRPr lang="vi-VN"/>
          </a:p>
        </p:txBody>
      </p:sp>
    </p:spTree>
    <p:extLst>
      <p:ext uri="{BB962C8B-B14F-4D97-AF65-F5344CB8AC3E}">
        <p14:creationId xmlns:p14="http://schemas.microsoft.com/office/powerpoint/2010/main" val="828213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458766"/>
            <a:ext cx="9144000" cy="16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2848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6"/>
        <p:cNvGrpSpPr/>
        <p:nvPr/>
      </p:nvGrpSpPr>
      <p:grpSpPr>
        <a:xfrm>
          <a:off x="0" y="0"/>
          <a:ext cx="0" cy="0"/>
          <a:chOff x="0" y="0"/>
          <a:chExt cx="0" cy="0"/>
        </a:xfrm>
      </p:grpSpPr>
      <p:sp>
        <p:nvSpPr>
          <p:cNvPr id="3" name="Google Shape;228;p8"/>
          <p:cNvSpPr/>
          <p:nvPr/>
        </p:nvSpPr>
        <p:spPr>
          <a:xfrm>
            <a:off x="2384823" y="184547"/>
            <a:ext cx="244078"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229;p8"/>
          <p:cNvGrpSpPr>
            <a:grpSpLocks/>
          </p:cNvGrpSpPr>
          <p:nvPr/>
        </p:nvGrpSpPr>
        <p:grpSpPr bwMode="auto">
          <a:xfrm>
            <a:off x="6281738" y="191691"/>
            <a:ext cx="288131" cy="219075"/>
            <a:chOff x="3648725" y="5042300"/>
            <a:chExt cx="287725" cy="219000"/>
          </a:xfrm>
        </p:grpSpPr>
        <p:sp>
          <p:nvSpPr>
            <p:cNvPr id="5" name="Google Shape;230;p8"/>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1;p8"/>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2;p8"/>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233;p8"/>
          <p:cNvGrpSpPr>
            <a:grpSpLocks/>
          </p:cNvGrpSpPr>
          <p:nvPr/>
        </p:nvGrpSpPr>
        <p:grpSpPr bwMode="auto">
          <a:xfrm>
            <a:off x="8234363" y="259557"/>
            <a:ext cx="464344" cy="83344"/>
            <a:chOff x="3760550" y="753275"/>
            <a:chExt cx="464175" cy="83950"/>
          </a:xfrm>
        </p:grpSpPr>
        <p:sp>
          <p:nvSpPr>
            <p:cNvPr id="9" name="Google Shape;234;p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5;p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6;p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237;p8"/>
          <p:cNvSpPr/>
          <p:nvPr/>
        </p:nvSpPr>
        <p:spPr>
          <a:xfrm>
            <a:off x="713185" y="396479"/>
            <a:ext cx="502444" cy="277415"/>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8;p8"/>
          <p:cNvSpPr/>
          <p:nvPr/>
        </p:nvSpPr>
        <p:spPr>
          <a:xfrm>
            <a:off x="8010525" y="792956"/>
            <a:ext cx="835819" cy="47625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239;p8"/>
          <p:cNvGrpSpPr>
            <a:grpSpLocks/>
          </p:cNvGrpSpPr>
          <p:nvPr/>
        </p:nvGrpSpPr>
        <p:grpSpPr bwMode="auto">
          <a:xfrm>
            <a:off x="134541" y="1210866"/>
            <a:ext cx="339328" cy="444103"/>
            <a:chOff x="4143625" y="3473950"/>
            <a:chExt cx="338350" cy="443675"/>
          </a:xfrm>
        </p:grpSpPr>
        <p:sp>
          <p:nvSpPr>
            <p:cNvPr id="15" name="Google Shape;240;p8"/>
            <p:cNvSpPr/>
            <p:nvPr/>
          </p:nvSpPr>
          <p:spPr>
            <a:xfrm>
              <a:off x="4415492" y="3473950"/>
              <a:ext cx="66483"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1;p8"/>
            <p:cNvSpPr/>
            <p:nvPr/>
          </p:nvSpPr>
          <p:spPr>
            <a:xfrm>
              <a:off x="4143625" y="3488224"/>
              <a:ext cx="66483"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2;p8"/>
            <p:cNvSpPr/>
            <p:nvPr/>
          </p:nvSpPr>
          <p:spPr>
            <a:xfrm>
              <a:off x="4280152" y="3589329"/>
              <a:ext cx="65296"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3;p8"/>
            <p:cNvSpPr/>
            <p:nvPr/>
          </p:nvSpPr>
          <p:spPr>
            <a:xfrm>
              <a:off x="4408369" y="3685677"/>
              <a:ext cx="66483" cy="126085"/>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p8"/>
            <p:cNvSpPr/>
            <p:nvPr/>
          </p:nvSpPr>
          <p:spPr>
            <a:xfrm>
              <a:off x="4143625" y="3689245"/>
              <a:ext cx="66483"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5;p8"/>
            <p:cNvSpPr/>
            <p:nvPr/>
          </p:nvSpPr>
          <p:spPr>
            <a:xfrm>
              <a:off x="4280152" y="3790351"/>
              <a:ext cx="65296"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46;p8"/>
          <p:cNvSpPr/>
          <p:nvPr/>
        </p:nvSpPr>
        <p:spPr>
          <a:xfrm>
            <a:off x="8698706" y="1926431"/>
            <a:ext cx="244079"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7;p8"/>
          <p:cNvSpPr/>
          <p:nvPr/>
        </p:nvSpPr>
        <p:spPr>
          <a:xfrm>
            <a:off x="182166" y="2489597"/>
            <a:ext cx="523875" cy="298847"/>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 name="Google Shape;248;p8"/>
          <p:cNvGrpSpPr>
            <a:grpSpLocks/>
          </p:cNvGrpSpPr>
          <p:nvPr/>
        </p:nvGrpSpPr>
        <p:grpSpPr bwMode="auto">
          <a:xfrm>
            <a:off x="8622507" y="2817019"/>
            <a:ext cx="288131" cy="219075"/>
            <a:chOff x="3648725" y="5042300"/>
            <a:chExt cx="287725" cy="219000"/>
          </a:xfrm>
        </p:grpSpPr>
        <p:sp>
          <p:nvSpPr>
            <p:cNvPr id="24" name="Google Shape;249;p8"/>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0;p8"/>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1;p8"/>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Google Shape;252;p8"/>
          <p:cNvSpPr/>
          <p:nvPr/>
        </p:nvSpPr>
        <p:spPr>
          <a:xfrm>
            <a:off x="426244" y="3623072"/>
            <a:ext cx="282179" cy="276225"/>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3;p8"/>
          <p:cNvSpPr/>
          <p:nvPr/>
        </p:nvSpPr>
        <p:spPr>
          <a:xfrm>
            <a:off x="8331994" y="3899298"/>
            <a:ext cx="502444" cy="277415"/>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4;p8"/>
          <p:cNvSpPr/>
          <p:nvPr/>
        </p:nvSpPr>
        <p:spPr>
          <a:xfrm>
            <a:off x="182166" y="4604147"/>
            <a:ext cx="244078"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5;p8"/>
          <p:cNvSpPr/>
          <p:nvPr/>
        </p:nvSpPr>
        <p:spPr>
          <a:xfrm>
            <a:off x="6411516" y="4695825"/>
            <a:ext cx="244078" cy="238125"/>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6;p8"/>
          <p:cNvSpPr/>
          <p:nvPr/>
        </p:nvSpPr>
        <p:spPr>
          <a:xfrm>
            <a:off x="8698707" y="4850607"/>
            <a:ext cx="135731" cy="83344"/>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oogle Shape;257;p8"/>
          <p:cNvGrpSpPr>
            <a:grpSpLocks/>
          </p:cNvGrpSpPr>
          <p:nvPr/>
        </p:nvGrpSpPr>
        <p:grpSpPr bwMode="auto">
          <a:xfrm>
            <a:off x="2216944" y="4850607"/>
            <a:ext cx="464344" cy="83344"/>
            <a:chOff x="3760550" y="753275"/>
            <a:chExt cx="464175" cy="83950"/>
          </a:xfrm>
        </p:grpSpPr>
        <p:sp>
          <p:nvSpPr>
            <p:cNvPr id="33" name="Google Shape;258;p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p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60;p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7" name="Google Shape;227;p8"/>
          <p:cNvSpPr txBox="1">
            <a:spLocks noGrp="1"/>
          </p:cNvSpPr>
          <p:nvPr>
            <p:ph type="title"/>
          </p:nvPr>
        </p:nvSpPr>
        <p:spPr>
          <a:xfrm>
            <a:off x="1388101" y="3053214"/>
            <a:ext cx="6367800" cy="877800"/>
          </a:xfrm>
          <a:prstGeom prst="rect">
            <a:avLst/>
          </a:prstGeom>
        </p:spPr>
        <p:txBody>
          <a:bodyPr spcFirstLastPara="1" lIns="91425" tIns="91425" rIns="91425" bIns="91425">
            <a:noAutofit/>
          </a:bodyPr>
          <a:lstStyle>
            <a:lvl1pPr lvl="0" algn="ctr">
              <a:spcBef>
                <a:spcPts val="0"/>
              </a:spcBef>
              <a:spcAft>
                <a:spcPts val="0"/>
              </a:spcAft>
              <a:buSzPts val="6000"/>
              <a:buNone/>
              <a:defRPr sz="8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4293583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1"/>
        <p:cNvGrpSpPr/>
        <p:nvPr/>
      </p:nvGrpSpPr>
      <p:grpSpPr>
        <a:xfrm>
          <a:off x="0" y="0"/>
          <a:ext cx="0" cy="0"/>
          <a:chOff x="0" y="0"/>
          <a:chExt cx="0" cy="0"/>
        </a:xfrm>
      </p:grpSpPr>
      <p:grpSp>
        <p:nvGrpSpPr>
          <p:cNvPr id="15" name="Google Shape;605;p18"/>
          <p:cNvGrpSpPr>
            <a:grpSpLocks/>
          </p:cNvGrpSpPr>
          <p:nvPr/>
        </p:nvGrpSpPr>
        <p:grpSpPr bwMode="auto">
          <a:xfrm>
            <a:off x="8614172" y="2083594"/>
            <a:ext cx="338138" cy="444104"/>
            <a:chOff x="4143625" y="3473950"/>
            <a:chExt cx="338350" cy="443675"/>
          </a:xfrm>
        </p:grpSpPr>
        <p:sp>
          <p:nvSpPr>
            <p:cNvPr id="16" name="Google Shape;606;p18"/>
            <p:cNvSpPr/>
            <p:nvPr/>
          </p:nvSpPr>
          <p:spPr>
            <a:xfrm>
              <a:off x="4143625" y="3488224"/>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7;p18"/>
            <p:cNvSpPr/>
            <p:nvPr/>
          </p:nvSpPr>
          <p:spPr>
            <a:xfrm>
              <a:off x="4415258" y="3473950"/>
              <a:ext cx="66717"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8;p18"/>
            <p:cNvSpPr/>
            <p:nvPr/>
          </p:nvSpPr>
          <p:spPr>
            <a:xfrm>
              <a:off x="4143625" y="3689246"/>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09;p18"/>
            <p:cNvSpPr/>
            <p:nvPr/>
          </p:nvSpPr>
          <p:spPr>
            <a:xfrm>
              <a:off x="4279442" y="3589330"/>
              <a:ext cx="66717" cy="127274"/>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0;p18"/>
            <p:cNvSpPr/>
            <p:nvPr/>
          </p:nvSpPr>
          <p:spPr>
            <a:xfrm>
              <a:off x="4409301" y="3685677"/>
              <a:ext cx="65526" cy="126084"/>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1;p18"/>
            <p:cNvSpPr/>
            <p:nvPr/>
          </p:nvSpPr>
          <p:spPr>
            <a:xfrm>
              <a:off x="4279442" y="3790351"/>
              <a:ext cx="66717"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Google Shape;612;p18"/>
          <p:cNvSpPr/>
          <p:nvPr/>
        </p:nvSpPr>
        <p:spPr>
          <a:xfrm>
            <a:off x="4449366" y="129779"/>
            <a:ext cx="245269" cy="23455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3;p18"/>
          <p:cNvSpPr/>
          <p:nvPr/>
        </p:nvSpPr>
        <p:spPr>
          <a:xfrm>
            <a:off x="592931" y="4608910"/>
            <a:ext cx="244079"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 name="Google Shape;614;p18"/>
          <p:cNvGrpSpPr>
            <a:grpSpLocks/>
          </p:cNvGrpSpPr>
          <p:nvPr/>
        </p:nvGrpSpPr>
        <p:grpSpPr bwMode="auto">
          <a:xfrm>
            <a:off x="7188994" y="279797"/>
            <a:ext cx="464344" cy="84534"/>
            <a:chOff x="3760550" y="753275"/>
            <a:chExt cx="464175" cy="83950"/>
          </a:xfrm>
        </p:grpSpPr>
        <p:sp>
          <p:nvSpPr>
            <p:cNvPr id="25" name="Google Shape;615;p1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6;p1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7;p1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618;p18"/>
          <p:cNvSpPr/>
          <p:nvPr/>
        </p:nvSpPr>
        <p:spPr>
          <a:xfrm>
            <a:off x="83344" y="1781176"/>
            <a:ext cx="522685" cy="297656"/>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oogle Shape;619;p18"/>
          <p:cNvGrpSpPr>
            <a:grpSpLocks/>
          </p:cNvGrpSpPr>
          <p:nvPr/>
        </p:nvGrpSpPr>
        <p:grpSpPr bwMode="auto">
          <a:xfrm>
            <a:off x="201217" y="3869531"/>
            <a:ext cx="286940" cy="219075"/>
            <a:chOff x="3648725" y="5042300"/>
            <a:chExt cx="287725" cy="219000"/>
          </a:xfrm>
        </p:grpSpPr>
        <p:sp>
          <p:nvSpPr>
            <p:cNvPr id="30" name="Google Shape;620;p18"/>
            <p:cNvSpPr/>
            <p:nvPr/>
          </p:nvSpPr>
          <p:spPr>
            <a:xfrm>
              <a:off x="3870787" y="5042300"/>
              <a:ext cx="65663"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1;p18"/>
            <p:cNvSpPr/>
            <p:nvPr/>
          </p:nvSpPr>
          <p:spPr>
            <a:xfrm>
              <a:off x="3754980" y="5195838"/>
              <a:ext cx="65664"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2;p18"/>
            <p:cNvSpPr/>
            <p:nvPr/>
          </p:nvSpPr>
          <p:spPr>
            <a:xfrm>
              <a:off x="3648725" y="5042300"/>
              <a:ext cx="65663"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 name="Google Shape;623;p18"/>
          <p:cNvSpPr/>
          <p:nvPr/>
        </p:nvSpPr>
        <p:spPr>
          <a:xfrm flipH="1">
            <a:off x="8077201" y="4466035"/>
            <a:ext cx="1413272" cy="686990"/>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 name="Google Shape;624;p18"/>
          <p:cNvGrpSpPr>
            <a:grpSpLocks/>
          </p:cNvGrpSpPr>
          <p:nvPr/>
        </p:nvGrpSpPr>
        <p:grpSpPr bwMode="auto">
          <a:xfrm>
            <a:off x="360760" y="92869"/>
            <a:ext cx="288131" cy="271463"/>
            <a:chOff x="6587775" y="249250"/>
            <a:chExt cx="625125" cy="588175"/>
          </a:xfrm>
        </p:grpSpPr>
        <p:sp>
          <p:nvSpPr>
            <p:cNvPr id="35" name="Google Shape;625;p18"/>
            <p:cNvSpPr/>
            <p:nvPr/>
          </p:nvSpPr>
          <p:spPr>
            <a:xfrm>
              <a:off x="6587775" y="249250"/>
              <a:ext cx="625125" cy="588175"/>
            </a:xfrm>
            <a:custGeom>
              <a:avLst/>
              <a:gdLst/>
              <a:ahLst/>
              <a:cxnLst/>
              <a:rect l="l" t="t" r="r" b="b"/>
              <a:pathLst>
                <a:path w="25005" h="23527" extrusionOk="0">
                  <a:moveTo>
                    <a:pt x="5916" y="842"/>
                  </a:moveTo>
                  <a:cubicBezTo>
                    <a:pt x="7484" y="842"/>
                    <a:pt x="9195" y="1914"/>
                    <a:pt x="10494" y="3716"/>
                  </a:cubicBezTo>
                  <a:cubicBezTo>
                    <a:pt x="10705" y="4009"/>
                    <a:pt x="10916" y="4317"/>
                    <a:pt x="11118" y="4633"/>
                  </a:cubicBezTo>
                  <a:lnTo>
                    <a:pt x="11471" y="5188"/>
                  </a:lnTo>
                  <a:lnTo>
                    <a:pt x="11824" y="4633"/>
                  </a:lnTo>
                  <a:cubicBezTo>
                    <a:pt x="13393" y="2193"/>
                    <a:pt x="15074" y="954"/>
                    <a:pt x="16823" y="954"/>
                  </a:cubicBezTo>
                  <a:cubicBezTo>
                    <a:pt x="17656" y="954"/>
                    <a:pt x="18466" y="1248"/>
                    <a:pt x="19218" y="1824"/>
                  </a:cubicBezTo>
                  <a:cubicBezTo>
                    <a:pt x="21245" y="3372"/>
                    <a:pt x="23226" y="8032"/>
                    <a:pt x="13699" y="21845"/>
                  </a:cubicBezTo>
                  <a:cubicBezTo>
                    <a:pt x="13339" y="22371"/>
                    <a:pt x="12739" y="22687"/>
                    <a:pt x="12094" y="22687"/>
                  </a:cubicBezTo>
                  <a:cubicBezTo>
                    <a:pt x="11501" y="22687"/>
                    <a:pt x="10945" y="22424"/>
                    <a:pt x="10570" y="21957"/>
                  </a:cubicBezTo>
                  <a:cubicBezTo>
                    <a:pt x="2012" y="11389"/>
                    <a:pt x="1569" y="6562"/>
                    <a:pt x="2072" y="4626"/>
                  </a:cubicBezTo>
                  <a:cubicBezTo>
                    <a:pt x="2958" y="1210"/>
                    <a:pt x="5052" y="842"/>
                    <a:pt x="5916" y="842"/>
                  </a:cubicBezTo>
                  <a:close/>
                  <a:moveTo>
                    <a:pt x="5916" y="1"/>
                  </a:moveTo>
                  <a:cubicBezTo>
                    <a:pt x="4857" y="1"/>
                    <a:pt x="2290" y="428"/>
                    <a:pt x="1261" y="4415"/>
                  </a:cubicBezTo>
                  <a:cubicBezTo>
                    <a:pt x="0" y="9279"/>
                    <a:pt x="6142" y="17829"/>
                    <a:pt x="9916" y="22490"/>
                  </a:cubicBezTo>
                  <a:cubicBezTo>
                    <a:pt x="10449" y="23151"/>
                    <a:pt x="11246" y="23526"/>
                    <a:pt x="12094" y="23526"/>
                  </a:cubicBezTo>
                  <a:cubicBezTo>
                    <a:pt x="13009" y="23526"/>
                    <a:pt x="13872" y="23076"/>
                    <a:pt x="14391" y="22317"/>
                  </a:cubicBezTo>
                  <a:cubicBezTo>
                    <a:pt x="18647" y="16147"/>
                    <a:pt x="25004" y="5188"/>
                    <a:pt x="19728" y="1157"/>
                  </a:cubicBezTo>
                  <a:cubicBezTo>
                    <a:pt x="18827" y="466"/>
                    <a:pt x="17852" y="112"/>
                    <a:pt x="16823" y="112"/>
                  </a:cubicBezTo>
                  <a:cubicBezTo>
                    <a:pt x="14908" y="112"/>
                    <a:pt x="13114" y="1307"/>
                    <a:pt x="11471" y="3649"/>
                  </a:cubicBezTo>
                  <a:cubicBezTo>
                    <a:pt x="11374" y="3507"/>
                    <a:pt x="11276" y="3364"/>
                    <a:pt x="11177" y="3220"/>
                  </a:cubicBezTo>
                  <a:cubicBezTo>
                    <a:pt x="9721" y="1202"/>
                    <a:pt x="7754" y="1"/>
                    <a:pt x="5916" y="1"/>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6;p18"/>
            <p:cNvSpPr/>
            <p:nvPr/>
          </p:nvSpPr>
          <p:spPr>
            <a:xfrm>
              <a:off x="6701434" y="362757"/>
              <a:ext cx="382308" cy="361160"/>
            </a:xfrm>
            <a:custGeom>
              <a:avLst/>
              <a:gdLst/>
              <a:ahLst/>
              <a:cxnLst/>
              <a:rect l="l" t="t" r="r" b="b"/>
              <a:pathLst>
                <a:path w="15263" h="14423" extrusionOk="0">
                  <a:moveTo>
                    <a:pt x="2777" y="0"/>
                  </a:moveTo>
                  <a:cubicBezTo>
                    <a:pt x="1957" y="0"/>
                    <a:pt x="1214" y="597"/>
                    <a:pt x="819" y="2120"/>
                  </a:cubicBezTo>
                  <a:cubicBezTo>
                    <a:pt x="1" y="5296"/>
                    <a:pt x="5391" y="12261"/>
                    <a:pt x="6982" y="14229"/>
                  </a:cubicBezTo>
                  <a:cubicBezTo>
                    <a:pt x="7086" y="14358"/>
                    <a:pt x="7236" y="14422"/>
                    <a:pt x="7384" y="14422"/>
                  </a:cubicBezTo>
                  <a:cubicBezTo>
                    <a:pt x="7546" y="14422"/>
                    <a:pt x="7706" y="14347"/>
                    <a:pt x="7807" y="14198"/>
                  </a:cubicBezTo>
                  <a:cubicBezTo>
                    <a:pt x="9414" y="11872"/>
                    <a:pt x="15262" y="2931"/>
                    <a:pt x="12131" y="536"/>
                  </a:cubicBezTo>
                  <a:cubicBezTo>
                    <a:pt x="11718" y="221"/>
                    <a:pt x="11312" y="87"/>
                    <a:pt x="10920" y="87"/>
                  </a:cubicBezTo>
                  <a:cubicBezTo>
                    <a:pt x="9288" y="87"/>
                    <a:pt x="7897" y="2411"/>
                    <a:pt x="7267" y="3651"/>
                  </a:cubicBezTo>
                  <a:cubicBezTo>
                    <a:pt x="7195" y="3798"/>
                    <a:pt x="7057" y="3872"/>
                    <a:pt x="6918" y="3872"/>
                  </a:cubicBezTo>
                  <a:cubicBezTo>
                    <a:pt x="6779" y="3872"/>
                    <a:pt x="6640" y="3798"/>
                    <a:pt x="6569" y="3651"/>
                  </a:cubicBezTo>
                  <a:cubicBezTo>
                    <a:pt x="6321" y="3149"/>
                    <a:pt x="5939" y="2466"/>
                    <a:pt x="5427" y="1752"/>
                  </a:cubicBezTo>
                  <a:cubicBezTo>
                    <a:pt x="4693" y="734"/>
                    <a:pt x="3687" y="0"/>
                    <a:pt x="2777"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Google Shape;627;p18"/>
          <p:cNvSpPr/>
          <p:nvPr/>
        </p:nvSpPr>
        <p:spPr>
          <a:xfrm>
            <a:off x="4449366" y="4592241"/>
            <a:ext cx="245269" cy="238125"/>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8"/>
          <p:cNvSpPr txBox="1">
            <a:spLocks noGrp="1"/>
          </p:cNvSpPr>
          <p:nvPr>
            <p:ph type="title"/>
          </p:nvPr>
        </p:nvSpPr>
        <p:spPr>
          <a:xfrm>
            <a:off x="808625" y="1736586"/>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3" name="Google Shape;593;p18"/>
          <p:cNvSpPr txBox="1">
            <a:spLocks noGrp="1"/>
          </p:cNvSpPr>
          <p:nvPr>
            <p:ph type="subTitle" idx="1"/>
          </p:nvPr>
        </p:nvSpPr>
        <p:spPr>
          <a:xfrm>
            <a:off x="808625" y="2269373"/>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18"/>
          <p:cNvSpPr txBox="1">
            <a:spLocks noGrp="1"/>
          </p:cNvSpPr>
          <p:nvPr>
            <p:ph type="title" idx="2"/>
          </p:nvPr>
        </p:nvSpPr>
        <p:spPr>
          <a:xfrm>
            <a:off x="3507900" y="1736586"/>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5" name="Google Shape;595;p18"/>
          <p:cNvSpPr txBox="1">
            <a:spLocks noGrp="1"/>
          </p:cNvSpPr>
          <p:nvPr>
            <p:ph type="subTitle" idx="3"/>
          </p:nvPr>
        </p:nvSpPr>
        <p:spPr>
          <a:xfrm>
            <a:off x="3507900" y="2269373"/>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18"/>
          <p:cNvSpPr txBox="1">
            <a:spLocks noGrp="1"/>
          </p:cNvSpPr>
          <p:nvPr>
            <p:ph type="title" idx="4"/>
          </p:nvPr>
        </p:nvSpPr>
        <p:spPr>
          <a:xfrm>
            <a:off x="808625" y="3169987"/>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7" name="Google Shape;597;p18"/>
          <p:cNvSpPr txBox="1">
            <a:spLocks noGrp="1"/>
          </p:cNvSpPr>
          <p:nvPr>
            <p:ph type="subTitle" idx="5"/>
          </p:nvPr>
        </p:nvSpPr>
        <p:spPr>
          <a:xfrm>
            <a:off x="808625" y="3702775"/>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18"/>
          <p:cNvSpPr txBox="1">
            <a:spLocks noGrp="1"/>
          </p:cNvSpPr>
          <p:nvPr>
            <p:ph type="title" idx="6"/>
          </p:nvPr>
        </p:nvSpPr>
        <p:spPr>
          <a:xfrm>
            <a:off x="3507900" y="3169987"/>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9" name="Google Shape;599;p18"/>
          <p:cNvSpPr txBox="1">
            <a:spLocks noGrp="1"/>
          </p:cNvSpPr>
          <p:nvPr>
            <p:ph type="subTitle" idx="7"/>
          </p:nvPr>
        </p:nvSpPr>
        <p:spPr>
          <a:xfrm>
            <a:off x="3507900" y="3702775"/>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18"/>
          <p:cNvSpPr txBox="1">
            <a:spLocks noGrp="1"/>
          </p:cNvSpPr>
          <p:nvPr>
            <p:ph type="title" idx="8"/>
          </p:nvPr>
        </p:nvSpPr>
        <p:spPr>
          <a:xfrm>
            <a:off x="6207175" y="1736586"/>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1" name="Google Shape;601;p18"/>
          <p:cNvSpPr txBox="1">
            <a:spLocks noGrp="1"/>
          </p:cNvSpPr>
          <p:nvPr>
            <p:ph type="subTitle" idx="9"/>
          </p:nvPr>
        </p:nvSpPr>
        <p:spPr>
          <a:xfrm>
            <a:off x="6207175" y="2269373"/>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18"/>
          <p:cNvSpPr txBox="1">
            <a:spLocks noGrp="1"/>
          </p:cNvSpPr>
          <p:nvPr>
            <p:ph type="title" idx="13"/>
          </p:nvPr>
        </p:nvSpPr>
        <p:spPr>
          <a:xfrm>
            <a:off x="6207175" y="3169987"/>
            <a:ext cx="2128200" cy="347400"/>
          </a:xfrm>
          <a:prstGeom prst="rect">
            <a:avLst/>
          </a:prstGeom>
        </p:spPr>
        <p:txBody>
          <a:bodyPr spcFirstLastPara="1" lIns="91425" tIns="91425" rIns="91425" bIns="91425">
            <a:noAutofit/>
          </a:bodyPr>
          <a:lstStyle>
            <a:lvl1pPr lvl="0" algn="ctr" rtl="0">
              <a:spcBef>
                <a:spcPts val="0"/>
              </a:spcBef>
              <a:spcAft>
                <a:spcPts val="0"/>
              </a:spcAft>
              <a:buSzPts val="2500"/>
              <a:buNone/>
              <a:defRPr sz="2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3" name="Google Shape;603;p18"/>
          <p:cNvSpPr txBox="1">
            <a:spLocks noGrp="1"/>
          </p:cNvSpPr>
          <p:nvPr>
            <p:ph type="subTitle" idx="14"/>
          </p:nvPr>
        </p:nvSpPr>
        <p:spPr>
          <a:xfrm>
            <a:off x="6207175" y="3702775"/>
            <a:ext cx="2128200" cy="4848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18"/>
          <p:cNvSpPr txBox="1">
            <a:spLocks noGrp="1"/>
          </p:cNvSpPr>
          <p:nvPr>
            <p:ph type="title" idx="15"/>
          </p:nvPr>
        </p:nvSpPr>
        <p:spPr>
          <a:xfrm>
            <a:off x="720000" y="445025"/>
            <a:ext cx="7704000" cy="572700"/>
          </a:xfrm>
          <a:prstGeom prst="rect">
            <a:avLst/>
          </a:prstGeom>
        </p:spPr>
        <p:txBody>
          <a:bodyPr spcFirstLastPara="1" lIns="91425" tIns="91425" rIns="91425" bIns="91425">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2015847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4"/>
        <p:cNvGrpSpPr/>
        <p:nvPr/>
      </p:nvGrpSpPr>
      <p:grpSpPr>
        <a:xfrm>
          <a:off x="0" y="0"/>
          <a:ext cx="0" cy="0"/>
          <a:chOff x="0" y="0"/>
          <a:chExt cx="0" cy="0"/>
        </a:xfrm>
      </p:grpSpPr>
      <p:sp>
        <p:nvSpPr>
          <p:cNvPr id="5" name="Google Shape;68;p3"/>
          <p:cNvSpPr/>
          <p:nvPr/>
        </p:nvSpPr>
        <p:spPr>
          <a:xfrm>
            <a:off x="3127773" y="65485"/>
            <a:ext cx="502444" cy="277415"/>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9;p3"/>
          <p:cNvSpPr/>
          <p:nvPr/>
        </p:nvSpPr>
        <p:spPr>
          <a:xfrm>
            <a:off x="163116" y="2283619"/>
            <a:ext cx="282178" cy="276225"/>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oogle Shape;70;p3"/>
          <p:cNvGrpSpPr>
            <a:grpSpLocks/>
          </p:cNvGrpSpPr>
          <p:nvPr/>
        </p:nvGrpSpPr>
        <p:grpSpPr bwMode="auto">
          <a:xfrm>
            <a:off x="6253163" y="298847"/>
            <a:ext cx="288131" cy="219075"/>
            <a:chOff x="3648725" y="5042300"/>
            <a:chExt cx="287725" cy="219000"/>
          </a:xfrm>
        </p:grpSpPr>
        <p:sp>
          <p:nvSpPr>
            <p:cNvPr id="8" name="Google Shape;71;p3"/>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72;p3"/>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3;p3"/>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74;p3"/>
          <p:cNvSpPr/>
          <p:nvPr/>
        </p:nvSpPr>
        <p:spPr>
          <a:xfrm>
            <a:off x="8698707" y="4850607"/>
            <a:ext cx="135731" cy="83344"/>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75;p3"/>
          <p:cNvGrpSpPr>
            <a:grpSpLocks/>
          </p:cNvGrpSpPr>
          <p:nvPr/>
        </p:nvGrpSpPr>
        <p:grpSpPr bwMode="auto">
          <a:xfrm>
            <a:off x="610791" y="4099322"/>
            <a:ext cx="286940" cy="219075"/>
            <a:chOff x="3648725" y="5042300"/>
            <a:chExt cx="287725" cy="219000"/>
          </a:xfrm>
        </p:grpSpPr>
        <p:sp>
          <p:nvSpPr>
            <p:cNvPr id="13" name="Google Shape;76;p3"/>
            <p:cNvSpPr/>
            <p:nvPr/>
          </p:nvSpPr>
          <p:spPr>
            <a:xfrm>
              <a:off x="3870787" y="5042300"/>
              <a:ext cx="65663"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7;p3"/>
            <p:cNvSpPr/>
            <p:nvPr/>
          </p:nvSpPr>
          <p:spPr>
            <a:xfrm>
              <a:off x="3754980" y="5195838"/>
              <a:ext cx="65664"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p3"/>
            <p:cNvSpPr/>
            <p:nvPr/>
          </p:nvSpPr>
          <p:spPr>
            <a:xfrm>
              <a:off x="3648725" y="5042300"/>
              <a:ext cx="65663"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Google Shape;79;p3"/>
          <p:cNvSpPr/>
          <p:nvPr/>
        </p:nvSpPr>
        <p:spPr>
          <a:xfrm>
            <a:off x="8834437" y="2889647"/>
            <a:ext cx="244079"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0;p3"/>
          <p:cNvGrpSpPr>
            <a:grpSpLocks/>
          </p:cNvGrpSpPr>
          <p:nvPr/>
        </p:nvGrpSpPr>
        <p:grpSpPr bwMode="auto">
          <a:xfrm>
            <a:off x="8574881" y="915591"/>
            <a:ext cx="338138" cy="444103"/>
            <a:chOff x="4143625" y="3473950"/>
            <a:chExt cx="338350" cy="443675"/>
          </a:xfrm>
        </p:grpSpPr>
        <p:sp>
          <p:nvSpPr>
            <p:cNvPr id="18" name="Google Shape;81;p3"/>
            <p:cNvSpPr/>
            <p:nvPr/>
          </p:nvSpPr>
          <p:spPr>
            <a:xfrm>
              <a:off x="4143625" y="3488224"/>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2;p3"/>
            <p:cNvSpPr/>
            <p:nvPr/>
          </p:nvSpPr>
          <p:spPr>
            <a:xfrm>
              <a:off x="4415258" y="3473950"/>
              <a:ext cx="66717"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83;p3"/>
            <p:cNvSpPr/>
            <p:nvPr/>
          </p:nvSpPr>
          <p:spPr>
            <a:xfrm>
              <a:off x="4143625" y="3689245"/>
              <a:ext cx="66717"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4;p3"/>
            <p:cNvSpPr/>
            <p:nvPr/>
          </p:nvSpPr>
          <p:spPr>
            <a:xfrm>
              <a:off x="4279442" y="3589329"/>
              <a:ext cx="66717"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5;p3"/>
            <p:cNvSpPr/>
            <p:nvPr/>
          </p:nvSpPr>
          <p:spPr>
            <a:xfrm>
              <a:off x="4409302" y="3685677"/>
              <a:ext cx="65525" cy="126085"/>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6;p3"/>
            <p:cNvSpPr/>
            <p:nvPr/>
          </p:nvSpPr>
          <p:spPr>
            <a:xfrm>
              <a:off x="4279442" y="3790351"/>
              <a:ext cx="66717"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87;p3"/>
          <p:cNvGrpSpPr>
            <a:grpSpLocks/>
          </p:cNvGrpSpPr>
          <p:nvPr/>
        </p:nvGrpSpPr>
        <p:grpSpPr bwMode="auto">
          <a:xfrm>
            <a:off x="2216944" y="4850607"/>
            <a:ext cx="464344" cy="83344"/>
            <a:chOff x="3760550" y="753275"/>
            <a:chExt cx="464175" cy="83950"/>
          </a:xfrm>
        </p:grpSpPr>
        <p:sp>
          <p:nvSpPr>
            <p:cNvPr id="25" name="Google Shape;88;p3"/>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89;p3"/>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p3"/>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91;p3"/>
          <p:cNvSpPr/>
          <p:nvPr/>
        </p:nvSpPr>
        <p:spPr>
          <a:xfrm>
            <a:off x="8234363" y="3974306"/>
            <a:ext cx="678656" cy="386954"/>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2;p3"/>
          <p:cNvSpPr/>
          <p:nvPr/>
        </p:nvSpPr>
        <p:spPr>
          <a:xfrm>
            <a:off x="42863" y="259557"/>
            <a:ext cx="522685" cy="298847"/>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93;p3"/>
          <p:cNvGrpSpPr>
            <a:grpSpLocks/>
          </p:cNvGrpSpPr>
          <p:nvPr/>
        </p:nvGrpSpPr>
        <p:grpSpPr bwMode="auto">
          <a:xfrm>
            <a:off x="8234363" y="259557"/>
            <a:ext cx="464344" cy="83344"/>
            <a:chOff x="3760550" y="753275"/>
            <a:chExt cx="464175" cy="83950"/>
          </a:xfrm>
        </p:grpSpPr>
        <p:sp>
          <p:nvSpPr>
            <p:cNvPr id="31" name="Google Shape;94;p3"/>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5;p3"/>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p3"/>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 name="Google Shape;97;p3"/>
          <p:cNvSpPr/>
          <p:nvPr/>
        </p:nvSpPr>
        <p:spPr>
          <a:xfrm>
            <a:off x="182166" y="4604147"/>
            <a:ext cx="244078" cy="233363"/>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5" name="Google Shape;98;p3"/>
          <p:cNvGrpSpPr>
            <a:grpSpLocks/>
          </p:cNvGrpSpPr>
          <p:nvPr/>
        </p:nvGrpSpPr>
        <p:grpSpPr bwMode="auto">
          <a:xfrm>
            <a:off x="952500" y="597694"/>
            <a:ext cx="894160" cy="841772"/>
            <a:chOff x="6587775" y="249250"/>
            <a:chExt cx="625125" cy="588175"/>
          </a:xfrm>
        </p:grpSpPr>
        <p:sp>
          <p:nvSpPr>
            <p:cNvPr id="36" name="Google Shape;99;p3"/>
            <p:cNvSpPr/>
            <p:nvPr/>
          </p:nvSpPr>
          <p:spPr>
            <a:xfrm>
              <a:off x="6587775" y="249250"/>
              <a:ext cx="625125" cy="588175"/>
            </a:xfrm>
            <a:custGeom>
              <a:avLst/>
              <a:gdLst/>
              <a:ahLst/>
              <a:cxnLst/>
              <a:rect l="l" t="t" r="r" b="b"/>
              <a:pathLst>
                <a:path w="25005" h="23527" extrusionOk="0">
                  <a:moveTo>
                    <a:pt x="5916" y="842"/>
                  </a:moveTo>
                  <a:cubicBezTo>
                    <a:pt x="7484" y="842"/>
                    <a:pt x="9195" y="1914"/>
                    <a:pt x="10494" y="3716"/>
                  </a:cubicBezTo>
                  <a:cubicBezTo>
                    <a:pt x="10705" y="4009"/>
                    <a:pt x="10916" y="4317"/>
                    <a:pt x="11118" y="4633"/>
                  </a:cubicBezTo>
                  <a:lnTo>
                    <a:pt x="11471" y="5188"/>
                  </a:lnTo>
                  <a:lnTo>
                    <a:pt x="11824" y="4633"/>
                  </a:lnTo>
                  <a:cubicBezTo>
                    <a:pt x="13393" y="2193"/>
                    <a:pt x="15074" y="954"/>
                    <a:pt x="16823" y="954"/>
                  </a:cubicBezTo>
                  <a:cubicBezTo>
                    <a:pt x="17656" y="954"/>
                    <a:pt x="18466" y="1248"/>
                    <a:pt x="19218" y="1824"/>
                  </a:cubicBezTo>
                  <a:cubicBezTo>
                    <a:pt x="21245" y="3372"/>
                    <a:pt x="23226" y="8032"/>
                    <a:pt x="13699" y="21845"/>
                  </a:cubicBezTo>
                  <a:cubicBezTo>
                    <a:pt x="13339" y="22371"/>
                    <a:pt x="12739" y="22687"/>
                    <a:pt x="12094" y="22687"/>
                  </a:cubicBezTo>
                  <a:cubicBezTo>
                    <a:pt x="11501" y="22687"/>
                    <a:pt x="10945" y="22424"/>
                    <a:pt x="10570" y="21957"/>
                  </a:cubicBezTo>
                  <a:cubicBezTo>
                    <a:pt x="2012" y="11389"/>
                    <a:pt x="1569" y="6562"/>
                    <a:pt x="2072" y="4626"/>
                  </a:cubicBezTo>
                  <a:cubicBezTo>
                    <a:pt x="2958" y="1210"/>
                    <a:pt x="5052" y="842"/>
                    <a:pt x="5916" y="842"/>
                  </a:cubicBezTo>
                  <a:close/>
                  <a:moveTo>
                    <a:pt x="5916" y="1"/>
                  </a:moveTo>
                  <a:cubicBezTo>
                    <a:pt x="4857" y="1"/>
                    <a:pt x="2290" y="428"/>
                    <a:pt x="1261" y="4415"/>
                  </a:cubicBezTo>
                  <a:cubicBezTo>
                    <a:pt x="0" y="9279"/>
                    <a:pt x="6142" y="17829"/>
                    <a:pt x="9916" y="22490"/>
                  </a:cubicBezTo>
                  <a:cubicBezTo>
                    <a:pt x="10449" y="23151"/>
                    <a:pt x="11246" y="23526"/>
                    <a:pt x="12094" y="23526"/>
                  </a:cubicBezTo>
                  <a:cubicBezTo>
                    <a:pt x="13009" y="23526"/>
                    <a:pt x="13872" y="23076"/>
                    <a:pt x="14391" y="22317"/>
                  </a:cubicBezTo>
                  <a:cubicBezTo>
                    <a:pt x="18647" y="16147"/>
                    <a:pt x="25004" y="5188"/>
                    <a:pt x="19728" y="1157"/>
                  </a:cubicBezTo>
                  <a:cubicBezTo>
                    <a:pt x="18827" y="466"/>
                    <a:pt x="17852" y="112"/>
                    <a:pt x="16823" y="112"/>
                  </a:cubicBezTo>
                  <a:cubicBezTo>
                    <a:pt x="14908" y="112"/>
                    <a:pt x="13114" y="1307"/>
                    <a:pt x="11471" y="3649"/>
                  </a:cubicBezTo>
                  <a:cubicBezTo>
                    <a:pt x="11374" y="3507"/>
                    <a:pt x="11276" y="3364"/>
                    <a:pt x="11177" y="3220"/>
                  </a:cubicBezTo>
                  <a:cubicBezTo>
                    <a:pt x="9721" y="1202"/>
                    <a:pt x="7754" y="1"/>
                    <a:pt x="5916" y="1"/>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00;p3"/>
            <p:cNvSpPr/>
            <p:nvPr/>
          </p:nvSpPr>
          <p:spPr>
            <a:xfrm>
              <a:off x="6700980" y="363225"/>
              <a:ext cx="382067" cy="360226"/>
            </a:xfrm>
            <a:custGeom>
              <a:avLst/>
              <a:gdLst/>
              <a:ahLst/>
              <a:cxnLst/>
              <a:rect l="l" t="t" r="r" b="b"/>
              <a:pathLst>
                <a:path w="15263" h="14423" extrusionOk="0">
                  <a:moveTo>
                    <a:pt x="2777" y="0"/>
                  </a:moveTo>
                  <a:cubicBezTo>
                    <a:pt x="1957" y="0"/>
                    <a:pt x="1214" y="597"/>
                    <a:pt x="819" y="2120"/>
                  </a:cubicBezTo>
                  <a:cubicBezTo>
                    <a:pt x="1" y="5296"/>
                    <a:pt x="5391" y="12261"/>
                    <a:pt x="6982" y="14229"/>
                  </a:cubicBezTo>
                  <a:cubicBezTo>
                    <a:pt x="7086" y="14358"/>
                    <a:pt x="7236" y="14422"/>
                    <a:pt x="7384" y="14422"/>
                  </a:cubicBezTo>
                  <a:cubicBezTo>
                    <a:pt x="7546" y="14422"/>
                    <a:pt x="7706" y="14347"/>
                    <a:pt x="7807" y="14198"/>
                  </a:cubicBezTo>
                  <a:cubicBezTo>
                    <a:pt x="9414" y="11872"/>
                    <a:pt x="15262" y="2931"/>
                    <a:pt x="12131" y="536"/>
                  </a:cubicBezTo>
                  <a:cubicBezTo>
                    <a:pt x="11718" y="221"/>
                    <a:pt x="11312" y="87"/>
                    <a:pt x="10920" y="87"/>
                  </a:cubicBezTo>
                  <a:cubicBezTo>
                    <a:pt x="9288" y="87"/>
                    <a:pt x="7897" y="2411"/>
                    <a:pt x="7267" y="3651"/>
                  </a:cubicBezTo>
                  <a:cubicBezTo>
                    <a:pt x="7195" y="3798"/>
                    <a:pt x="7057" y="3872"/>
                    <a:pt x="6918" y="3872"/>
                  </a:cubicBezTo>
                  <a:cubicBezTo>
                    <a:pt x="6779" y="3872"/>
                    <a:pt x="6640" y="3798"/>
                    <a:pt x="6569" y="3651"/>
                  </a:cubicBezTo>
                  <a:cubicBezTo>
                    <a:pt x="6321" y="3149"/>
                    <a:pt x="5939" y="2466"/>
                    <a:pt x="5427" y="1752"/>
                  </a:cubicBezTo>
                  <a:cubicBezTo>
                    <a:pt x="4693" y="734"/>
                    <a:pt x="3687" y="0"/>
                    <a:pt x="2777" y="0"/>
                  </a:cubicBezTo>
                  <a:close/>
                </a:path>
              </a:pathLst>
            </a:custGeom>
            <a:solidFill>
              <a:schemeClr val="accent5"/>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Google Shape;101;p3"/>
          <p:cNvSpPr/>
          <p:nvPr/>
        </p:nvSpPr>
        <p:spPr>
          <a:xfrm>
            <a:off x="6935391" y="4695825"/>
            <a:ext cx="244078" cy="238125"/>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91425" tIns="91425" rIns="91425" bIns="91425" anchor="ct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txBox="1">
            <a:spLocks noGrp="1"/>
          </p:cNvSpPr>
          <p:nvPr>
            <p:ph type="title"/>
          </p:nvPr>
        </p:nvSpPr>
        <p:spPr>
          <a:xfrm>
            <a:off x="1510575" y="2768587"/>
            <a:ext cx="3842400" cy="475500"/>
          </a:xfrm>
          <a:prstGeom prst="rect">
            <a:avLst/>
          </a:prstGeom>
        </p:spPr>
        <p:txBody>
          <a:bodyPr spcFirstLastPara="1" lIns="91425" tIns="91425" rIns="91425" bIns="91425">
            <a:noAutofit/>
          </a:bodyPr>
          <a:lstStyle>
            <a:lvl1pPr lvl="0">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6" name="Google Shape;66;p3"/>
          <p:cNvSpPr txBox="1">
            <a:spLocks noGrp="1"/>
          </p:cNvSpPr>
          <p:nvPr>
            <p:ph type="title" idx="2"/>
          </p:nvPr>
        </p:nvSpPr>
        <p:spPr>
          <a:xfrm>
            <a:off x="1649025" y="1709287"/>
            <a:ext cx="1152300" cy="841800"/>
          </a:xfrm>
          <a:prstGeom prst="rect">
            <a:avLst/>
          </a:prstGeom>
        </p:spPr>
        <p:txBody>
          <a:bodyPr spcFirstLastPara="1" lIns="91425" tIns="91425" rIns="91425" bIns="91425">
            <a:noAutofit/>
          </a:bodyPr>
          <a:lstStyle>
            <a:lvl1pPr lvl="0"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smtClean="0"/>
              <a:t>Click to edit Master title style</a:t>
            </a:r>
            <a:endParaRPr/>
          </a:p>
        </p:txBody>
      </p:sp>
      <p:sp>
        <p:nvSpPr>
          <p:cNvPr id="67" name="Google Shape;67;p3"/>
          <p:cNvSpPr txBox="1">
            <a:spLocks noGrp="1"/>
          </p:cNvSpPr>
          <p:nvPr>
            <p:ph type="subTitle" idx="1"/>
          </p:nvPr>
        </p:nvSpPr>
        <p:spPr>
          <a:xfrm>
            <a:off x="1510575" y="3311495"/>
            <a:ext cx="3362400" cy="508200"/>
          </a:xfrm>
          <a:prstGeom prst="rect">
            <a:avLst/>
          </a:prstGeom>
        </p:spPr>
        <p:txBody>
          <a:bodyPr spcFirstLastPara="1" lIns="91425" tIns="91425" rIns="91425" bIns="91425" anchor="ctr">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7267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2"/>
        <p:cNvGrpSpPr/>
        <p:nvPr/>
      </p:nvGrpSpPr>
      <p:grpSpPr>
        <a:xfrm>
          <a:off x="0" y="0"/>
          <a:ext cx="0" cy="0"/>
          <a:chOff x="0" y="0"/>
          <a:chExt cx="0" cy="0"/>
        </a:xfrm>
      </p:grpSpPr>
      <p:sp>
        <p:nvSpPr>
          <p:cNvPr id="4" name="Google Shape;543;p16"/>
          <p:cNvSpPr/>
          <p:nvPr/>
        </p:nvSpPr>
        <p:spPr>
          <a:xfrm rot="10800000" flipH="1">
            <a:off x="0" y="-1627585"/>
            <a:ext cx="9144000" cy="253007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 name="Google Shape;544;p16"/>
          <p:cNvSpPr/>
          <p:nvPr/>
        </p:nvSpPr>
        <p:spPr>
          <a:xfrm rot="18900000">
            <a:off x="7066360" y="3278982"/>
            <a:ext cx="3804047" cy="270867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 name="Google Shape;545;p16"/>
          <p:cNvSpPr/>
          <p:nvPr/>
        </p:nvSpPr>
        <p:spPr>
          <a:xfrm rot="15300010">
            <a:off x="-437555" y="3268861"/>
            <a:ext cx="2813447" cy="248840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 name="Google Shape;546;p16"/>
          <p:cNvSpPr/>
          <p:nvPr/>
        </p:nvSpPr>
        <p:spPr>
          <a:xfrm rot="19024508">
            <a:off x="-297656" y="-165497"/>
            <a:ext cx="2869406" cy="108466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nvGrpSpPr>
          <p:cNvPr id="8" name="Google Shape;547;p16"/>
          <p:cNvGrpSpPr>
            <a:grpSpLocks/>
          </p:cNvGrpSpPr>
          <p:nvPr/>
        </p:nvGrpSpPr>
        <p:grpSpPr bwMode="auto">
          <a:xfrm>
            <a:off x="8255794" y="784623"/>
            <a:ext cx="964406" cy="1545431"/>
            <a:chOff x="8131305" y="2068599"/>
            <a:chExt cx="1208098" cy="1936572"/>
          </a:xfrm>
        </p:grpSpPr>
        <p:sp>
          <p:nvSpPr>
            <p:cNvPr id="9" name="Google Shape;548;p16"/>
            <p:cNvSpPr/>
            <p:nvPr/>
          </p:nvSpPr>
          <p:spPr>
            <a:xfrm rot="-596862">
              <a:off x="8280453" y="2134246"/>
              <a:ext cx="909802" cy="1805279"/>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 name="Google Shape;549;p16"/>
            <p:cNvSpPr/>
            <p:nvPr/>
          </p:nvSpPr>
          <p:spPr>
            <a:xfrm rot="-596862">
              <a:off x="8583224" y="3193541"/>
              <a:ext cx="453410" cy="377467"/>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sp>
        <p:nvSpPr>
          <p:cNvPr id="11" name="Google Shape;550;p16"/>
          <p:cNvSpPr/>
          <p:nvPr/>
        </p:nvSpPr>
        <p:spPr>
          <a:xfrm rot="18900000">
            <a:off x="7653338" y="2753916"/>
            <a:ext cx="1544241" cy="2358628"/>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nvGrpSpPr>
          <p:cNvPr id="12" name="Google Shape;551;p16"/>
          <p:cNvGrpSpPr>
            <a:grpSpLocks/>
          </p:cNvGrpSpPr>
          <p:nvPr/>
        </p:nvGrpSpPr>
        <p:grpSpPr bwMode="auto">
          <a:xfrm rot="1470548" flipH="1">
            <a:off x="-58341" y="1393031"/>
            <a:ext cx="617935" cy="1715691"/>
            <a:chOff x="3888625" y="3682675"/>
            <a:chExt cx="696085" cy="1932815"/>
          </a:xfrm>
        </p:grpSpPr>
        <p:sp>
          <p:nvSpPr>
            <p:cNvPr id="13" name="Google Shape;552;p16"/>
            <p:cNvSpPr/>
            <p:nvPr/>
          </p:nvSpPr>
          <p:spPr>
            <a:xfrm>
              <a:off x="3906933" y="4753332"/>
              <a:ext cx="1341" cy="0"/>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4" name="Google Shape;553;p16"/>
            <p:cNvSpPr/>
            <p:nvPr/>
          </p:nvSpPr>
          <p:spPr>
            <a:xfrm>
              <a:off x="4295181" y="5068923"/>
              <a:ext cx="1342" cy="0"/>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5" name="Google Shape;554;p16"/>
            <p:cNvSpPr/>
            <p:nvPr/>
          </p:nvSpPr>
          <p:spPr>
            <a:xfrm>
              <a:off x="4384642" y="4490340"/>
              <a:ext cx="0" cy="1341"/>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6" name="Google Shape;555;p16"/>
            <p:cNvSpPr/>
            <p:nvPr/>
          </p:nvSpPr>
          <p:spPr>
            <a:xfrm>
              <a:off x="4398425" y="4473038"/>
              <a:ext cx="0" cy="1341"/>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7" name="Google Shape;556;p16"/>
            <p:cNvSpPr/>
            <p:nvPr/>
          </p:nvSpPr>
          <p:spPr>
            <a:xfrm>
              <a:off x="4400094" y="4469377"/>
              <a:ext cx="0" cy="1342"/>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8" name="Google Shape;557;p16"/>
            <p:cNvSpPr/>
            <p:nvPr/>
          </p:nvSpPr>
          <p:spPr>
            <a:xfrm>
              <a:off x="4400929" y="4468217"/>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9"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0" name="Google Shape;559;p16"/>
            <p:cNvSpPr/>
            <p:nvPr/>
          </p:nvSpPr>
          <p:spPr>
            <a:xfrm>
              <a:off x="4081009" y="4584744"/>
              <a:ext cx="0" cy="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1" name="Google Shape;560;p16"/>
            <p:cNvSpPr/>
            <p:nvPr/>
          </p:nvSpPr>
          <p:spPr>
            <a:xfrm>
              <a:off x="4044595" y="5175481"/>
              <a:ext cx="0" cy="0"/>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2" name="Google Shape;561;p16"/>
            <p:cNvSpPr/>
            <p:nvPr/>
          </p:nvSpPr>
          <p:spPr>
            <a:xfrm>
              <a:off x="4142631" y="5105265"/>
              <a:ext cx="0" cy="1341"/>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3" name="Google Shape;562;p16"/>
            <p:cNvSpPr/>
            <p:nvPr/>
          </p:nvSpPr>
          <p:spPr>
            <a:xfrm>
              <a:off x="4145413" y="5099162"/>
              <a:ext cx="0" cy="1342"/>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4" name="Google Shape;563;p16"/>
            <p:cNvSpPr/>
            <p:nvPr/>
          </p:nvSpPr>
          <p:spPr>
            <a:xfrm>
              <a:off x="4118132" y="5175171"/>
              <a:ext cx="0" cy="1342"/>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5" name="Google Shape;564;p16"/>
            <p:cNvSpPr/>
            <p:nvPr/>
          </p:nvSpPr>
          <p:spPr>
            <a:xfrm>
              <a:off x="4106546" y="4334059"/>
              <a:ext cx="0" cy="1341"/>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6" name="Google Shape;565;p16"/>
            <p:cNvSpPr/>
            <p:nvPr/>
          </p:nvSpPr>
          <p:spPr>
            <a:xfrm>
              <a:off x="4352413" y="4086409"/>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7" name="Google Shape;566;p16"/>
            <p:cNvSpPr/>
            <p:nvPr/>
          </p:nvSpPr>
          <p:spPr>
            <a:xfrm>
              <a:off x="4430356" y="4160647"/>
              <a:ext cx="1341" cy="1341"/>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8" name="Google Shape;567;p16"/>
            <p:cNvSpPr/>
            <p:nvPr/>
          </p:nvSpPr>
          <p:spPr>
            <a:xfrm>
              <a:off x="4149547" y="4294700"/>
              <a:ext cx="0" cy="1341"/>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29" name="Google Shape;568;p16"/>
            <p:cNvSpPr/>
            <p:nvPr/>
          </p:nvSpPr>
          <p:spPr>
            <a:xfrm>
              <a:off x="4143274" y="4296196"/>
              <a:ext cx="0" cy="0"/>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0" name="Google Shape;569;p16"/>
            <p:cNvSpPr/>
            <p:nvPr/>
          </p:nvSpPr>
          <p:spPr>
            <a:xfrm>
              <a:off x="4147770" y="4295364"/>
              <a:ext cx="0" cy="1342"/>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1" name="Google Shape;570;p16"/>
            <p:cNvSpPr/>
            <p:nvPr/>
          </p:nvSpPr>
          <p:spPr>
            <a:xfrm>
              <a:off x="4109011" y="5288943"/>
              <a:ext cx="0" cy="1342"/>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2" name="Google Shape;571;p16"/>
            <p:cNvSpPr/>
            <p:nvPr/>
          </p:nvSpPr>
          <p:spPr>
            <a:xfrm>
              <a:off x="4098975" y="4842128"/>
              <a:ext cx="0" cy="1342"/>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3" name="Google Shape;572;p16"/>
            <p:cNvSpPr/>
            <p:nvPr/>
          </p:nvSpPr>
          <p:spPr>
            <a:xfrm>
              <a:off x="4089186" y="4812539"/>
              <a:ext cx="0" cy="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4" name="Google Shape;573;p16"/>
            <p:cNvSpPr/>
            <p:nvPr/>
          </p:nvSpPr>
          <p:spPr>
            <a:xfrm>
              <a:off x="4015091" y="4664146"/>
              <a:ext cx="1341" cy="1341"/>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5" name="Google Shape;574;p16"/>
            <p:cNvSpPr/>
            <p:nvPr/>
          </p:nvSpPr>
          <p:spPr>
            <a:xfrm>
              <a:off x="4050119" y="4710701"/>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6" name="Google Shape;575;p16"/>
            <p:cNvSpPr/>
            <p:nvPr/>
          </p:nvSpPr>
          <p:spPr>
            <a:xfrm>
              <a:off x="4091456" y="4816589"/>
              <a:ext cx="0" cy="1341"/>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grpSp>
        <p:nvGrpSpPr>
          <p:cNvPr id="37" name="Google Shape;576;p16"/>
          <p:cNvGrpSpPr>
            <a:grpSpLocks/>
          </p:cNvGrpSpPr>
          <p:nvPr/>
        </p:nvGrpSpPr>
        <p:grpSpPr bwMode="auto">
          <a:xfrm rot="5400000" flipH="1">
            <a:off x="847130" y="3391496"/>
            <a:ext cx="579834" cy="762000"/>
            <a:chOff x="2109400" y="2670450"/>
            <a:chExt cx="113200" cy="149025"/>
          </a:xfrm>
        </p:grpSpPr>
        <p:sp>
          <p:nvSpPr>
            <p:cNvPr id="38" name="Google Shape;577;p16"/>
            <p:cNvSpPr/>
            <p:nvPr/>
          </p:nvSpPr>
          <p:spPr>
            <a:xfrm>
              <a:off x="2133109" y="2780123"/>
              <a:ext cx="13482"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39" name="Google Shape;578;p16"/>
            <p:cNvSpPr/>
            <p:nvPr/>
          </p:nvSpPr>
          <p:spPr>
            <a:xfrm>
              <a:off x="2126136" y="2759632"/>
              <a:ext cx="12552"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0" name="Google Shape;579;p16"/>
            <p:cNvSpPr/>
            <p:nvPr/>
          </p:nvSpPr>
          <p:spPr>
            <a:xfrm>
              <a:off x="2115211" y="2735881"/>
              <a:ext cx="13482"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1" name="Google Shape;580;p16"/>
            <p:cNvSpPr/>
            <p:nvPr/>
          </p:nvSpPr>
          <p:spPr>
            <a:xfrm>
              <a:off x="2109400" y="2715158"/>
              <a:ext cx="16271"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2" name="Google Shape;581;p16"/>
            <p:cNvSpPr/>
            <p:nvPr/>
          </p:nvSpPr>
          <p:spPr>
            <a:xfrm>
              <a:off x="2142639" y="2744264"/>
              <a:ext cx="11855" cy="11875"/>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3" name="Google Shape;582;p16"/>
            <p:cNvSpPr/>
            <p:nvPr/>
          </p:nvSpPr>
          <p:spPr>
            <a:xfrm>
              <a:off x="2151472" y="2761262"/>
              <a:ext cx="12087"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4" name="Google Shape;583;p16"/>
            <p:cNvSpPr/>
            <p:nvPr/>
          </p:nvSpPr>
          <p:spPr>
            <a:xfrm>
              <a:off x="2133342" y="2722609"/>
              <a:ext cx="10692"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5" name="Google Shape;584;p16"/>
            <p:cNvSpPr/>
            <p:nvPr/>
          </p:nvSpPr>
          <p:spPr>
            <a:xfrm>
              <a:off x="2167976" y="2771740"/>
              <a:ext cx="11855" cy="861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6" name="Google Shape;585;p16"/>
            <p:cNvSpPr/>
            <p:nvPr/>
          </p:nvSpPr>
          <p:spPr>
            <a:xfrm>
              <a:off x="2170068" y="2731224"/>
              <a:ext cx="12320"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7" name="Google Shape;586;p16"/>
            <p:cNvSpPr/>
            <p:nvPr/>
          </p:nvSpPr>
          <p:spPr>
            <a:xfrm>
              <a:off x="2151007" y="2717952"/>
              <a:ext cx="11390"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8" name="Google Shape;587;p16"/>
            <p:cNvSpPr/>
            <p:nvPr/>
          </p:nvSpPr>
          <p:spPr>
            <a:xfrm>
              <a:off x="2129390" y="2696995"/>
              <a:ext cx="10925"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49" name="Google Shape;588;p16"/>
            <p:cNvSpPr/>
            <p:nvPr/>
          </p:nvSpPr>
          <p:spPr>
            <a:xfrm>
              <a:off x="2113584" y="2670916"/>
              <a:ext cx="11390"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0" name="Google Shape;589;p16"/>
            <p:cNvSpPr/>
            <p:nvPr/>
          </p:nvSpPr>
          <p:spPr>
            <a:xfrm>
              <a:off x="2114514" y="2699557"/>
              <a:ext cx="8833"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1" name="Google Shape;590;p16"/>
            <p:cNvSpPr/>
            <p:nvPr/>
          </p:nvSpPr>
          <p:spPr>
            <a:xfrm>
              <a:off x="2191685" y="2771042"/>
              <a:ext cx="11855"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2" name="Google Shape;591;p16"/>
            <p:cNvSpPr/>
            <p:nvPr/>
          </p:nvSpPr>
          <p:spPr>
            <a:xfrm>
              <a:off x="2168441" y="2711199"/>
              <a:ext cx="1139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3" name="Google Shape;592;p16"/>
            <p:cNvSpPr/>
            <p:nvPr/>
          </p:nvSpPr>
          <p:spPr>
            <a:xfrm>
              <a:off x="2159375" y="2790601"/>
              <a:ext cx="9298"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4" name="Google Shape;593;p16"/>
            <p:cNvSpPr/>
            <p:nvPr/>
          </p:nvSpPr>
          <p:spPr>
            <a:xfrm>
              <a:off x="2184014" y="2790834"/>
              <a:ext cx="11622"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5" name="Google Shape;594;p16"/>
            <p:cNvSpPr/>
            <p:nvPr/>
          </p:nvSpPr>
          <p:spPr>
            <a:xfrm>
              <a:off x="2190988" y="2723307"/>
              <a:ext cx="12320"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6" name="Google Shape;595;p16"/>
            <p:cNvSpPr/>
            <p:nvPr/>
          </p:nvSpPr>
          <p:spPr>
            <a:xfrm>
              <a:off x="2176576" y="2748921"/>
              <a:ext cx="12087"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7" name="Google Shape;596;p16"/>
            <p:cNvSpPr/>
            <p:nvPr/>
          </p:nvSpPr>
          <p:spPr>
            <a:xfrm>
              <a:off x="2175646" y="2809695"/>
              <a:ext cx="13947"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8" name="Google Shape;597;p16"/>
            <p:cNvSpPr/>
            <p:nvPr/>
          </p:nvSpPr>
          <p:spPr>
            <a:xfrm>
              <a:off x="2202610" y="2750085"/>
              <a:ext cx="10925"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59" name="Google Shape;598;p16"/>
            <p:cNvSpPr/>
            <p:nvPr/>
          </p:nvSpPr>
          <p:spPr>
            <a:xfrm>
              <a:off x="2202610" y="2808997"/>
              <a:ext cx="13249"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0" name="Google Shape;599;p16"/>
            <p:cNvSpPr/>
            <p:nvPr/>
          </p:nvSpPr>
          <p:spPr>
            <a:xfrm>
              <a:off x="2210513" y="2774767"/>
              <a:ext cx="12087"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grpSp>
        <p:nvGrpSpPr>
          <p:cNvPr id="61" name="Google Shape;600;p16"/>
          <p:cNvGrpSpPr>
            <a:grpSpLocks/>
          </p:cNvGrpSpPr>
          <p:nvPr/>
        </p:nvGrpSpPr>
        <p:grpSpPr bwMode="auto">
          <a:xfrm rot="2700000" flipH="1">
            <a:off x="6530579" y="4251722"/>
            <a:ext cx="578644" cy="762000"/>
            <a:chOff x="2109400" y="2670450"/>
            <a:chExt cx="113200" cy="149025"/>
          </a:xfrm>
        </p:grpSpPr>
        <p:sp>
          <p:nvSpPr>
            <p:cNvPr id="62" name="Google Shape;601;p16"/>
            <p:cNvSpPr/>
            <p:nvPr/>
          </p:nvSpPr>
          <p:spPr>
            <a:xfrm>
              <a:off x="2133634" y="2779952"/>
              <a:ext cx="13509"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3" name="Google Shape;602;p16"/>
            <p:cNvSpPr/>
            <p:nvPr/>
          </p:nvSpPr>
          <p:spPr>
            <a:xfrm>
              <a:off x="2126853" y="2759166"/>
              <a:ext cx="12578"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4" name="Google Shape;603;p16"/>
            <p:cNvSpPr/>
            <p:nvPr/>
          </p:nvSpPr>
          <p:spPr>
            <a:xfrm>
              <a:off x="2115682" y="2735525"/>
              <a:ext cx="13509"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5" name="Google Shape;604;p16"/>
            <p:cNvSpPr/>
            <p:nvPr/>
          </p:nvSpPr>
          <p:spPr>
            <a:xfrm>
              <a:off x="2109755" y="2714869"/>
              <a:ext cx="16305"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6" name="Google Shape;605;p16"/>
            <p:cNvSpPr/>
            <p:nvPr/>
          </p:nvSpPr>
          <p:spPr>
            <a:xfrm>
              <a:off x="2142898" y="2743882"/>
              <a:ext cx="12112" cy="11876"/>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7" name="Google Shape;606;p16"/>
            <p:cNvSpPr/>
            <p:nvPr/>
          </p:nvSpPr>
          <p:spPr>
            <a:xfrm>
              <a:off x="2151791" y="2760716"/>
              <a:ext cx="12112"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8" name="Google Shape;607;p16"/>
            <p:cNvSpPr/>
            <p:nvPr/>
          </p:nvSpPr>
          <p:spPr>
            <a:xfrm>
              <a:off x="2133797" y="2722688"/>
              <a:ext cx="10714"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69" name="Google Shape;608;p16"/>
            <p:cNvSpPr/>
            <p:nvPr/>
          </p:nvSpPr>
          <p:spPr>
            <a:xfrm>
              <a:off x="2168131" y="2771609"/>
              <a:ext cx="11879" cy="8616"/>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0" name="Google Shape;609;p16"/>
            <p:cNvSpPr/>
            <p:nvPr/>
          </p:nvSpPr>
          <p:spPr>
            <a:xfrm>
              <a:off x="2170485" y="2731278"/>
              <a:ext cx="12112"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1" name="Google Shape;610;p16"/>
            <p:cNvSpPr/>
            <p:nvPr/>
          </p:nvSpPr>
          <p:spPr>
            <a:xfrm>
              <a:off x="2151317" y="2718023"/>
              <a:ext cx="11413"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2" name="Google Shape;611;p16"/>
            <p:cNvSpPr/>
            <p:nvPr/>
          </p:nvSpPr>
          <p:spPr>
            <a:xfrm>
              <a:off x="2129892" y="2696789"/>
              <a:ext cx="10947"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3" name="Google Shape;612;p16"/>
            <p:cNvSpPr/>
            <p:nvPr/>
          </p:nvSpPr>
          <p:spPr>
            <a:xfrm>
              <a:off x="2114013" y="2670803"/>
              <a:ext cx="11413"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4" name="Google Shape;613;p16"/>
            <p:cNvSpPr/>
            <p:nvPr/>
          </p:nvSpPr>
          <p:spPr>
            <a:xfrm>
              <a:off x="2114635" y="2699484"/>
              <a:ext cx="8851"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5" name="Google Shape;614;p16"/>
            <p:cNvSpPr/>
            <p:nvPr/>
          </p:nvSpPr>
          <p:spPr>
            <a:xfrm>
              <a:off x="2192177" y="2770678"/>
              <a:ext cx="11879"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6" name="Google Shape;615;p16"/>
            <p:cNvSpPr/>
            <p:nvPr/>
          </p:nvSpPr>
          <p:spPr>
            <a:xfrm>
              <a:off x="2169057" y="2710855"/>
              <a:ext cx="1118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7" name="Google Shape;616;p16"/>
            <p:cNvSpPr/>
            <p:nvPr/>
          </p:nvSpPr>
          <p:spPr>
            <a:xfrm>
              <a:off x="2159859" y="2790660"/>
              <a:ext cx="9317"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8" name="Google Shape;617;p16"/>
            <p:cNvSpPr/>
            <p:nvPr/>
          </p:nvSpPr>
          <p:spPr>
            <a:xfrm>
              <a:off x="2184257" y="2790799"/>
              <a:ext cx="11413"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79" name="Google Shape;618;p16"/>
            <p:cNvSpPr/>
            <p:nvPr/>
          </p:nvSpPr>
          <p:spPr>
            <a:xfrm>
              <a:off x="2191285" y="2723162"/>
              <a:ext cx="12345"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0" name="Google Shape;619;p16"/>
            <p:cNvSpPr/>
            <p:nvPr/>
          </p:nvSpPr>
          <p:spPr>
            <a:xfrm>
              <a:off x="2176956" y="2748546"/>
              <a:ext cx="12345"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1" name="Google Shape;620;p16"/>
            <p:cNvSpPr/>
            <p:nvPr/>
          </p:nvSpPr>
          <p:spPr>
            <a:xfrm>
              <a:off x="2175846" y="2809802"/>
              <a:ext cx="13742"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2" name="Google Shape;621;p16"/>
            <p:cNvSpPr/>
            <p:nvPr/>
          </p:nvSpPr>
          <p:spPr>
            <a:xfrm>
              <a:off x="2202854" y="2749972"/>
              <a:ext cx="10947"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3" name="Google Shape;622;p16"/>
            <p:cNvSpPr/>
            <p:nvPr/>
          </p:nvSpPr>
          <p:spPr>
            <a:xfrm>
              <a:off x="2202596" y="2809075"/>
              <a:ext cx="13277"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4" name="Google Shape;623;p16"/>
            <p:cNvSpPr/>
            <p:nvPr/>
          </p:nvSpPr>
          <p:spPr>
            <a:xfrm>
              <a:off x="2210837" y="2774870"/>
              <a:ext cx="12112"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grpSp>
        <p:nvGrpSpPr>
          <p:cNvPr id="85" name="Google Shape;624;p16"/>
          <p:cNvGrpSpPr>
            <a:grpSpLocks/>
          </p:cNvGrpSpPr>
          <p:nvPr/>
        </p:nvGrpSpPr>
        <p:grpSpPr bwMode="auto">
          <a:xfrm rot="2700000" flipH="1">
            <a:off x="7229475" y="92869"/>
            <a:ext cx="579835" cy="762000"/>
            <a:chOff x="2109400" y="2670450"/>
            <a:chExt cx="113200" cy="149025"/>
          </a:xfrm>
        </p:grpSpPr>
        <p:sp>
          <p:nvSpPr>
            <p:cNvPr id="86" name="Google Shape;625;p16"/>
            <p:cNvSpPr/>
            <p:nvPr/>
          </p:nvSpPr>
          <p:spPr>
            <a:xfrm>
              <a:off x="2133619" y="2779541"/>
              <a:ext cx="13482"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7" name="Google Shape;626;p16"/>
            <p:cNvSpPr/>
            <p:nvPr/>
          </p:nvSpPr>
          <p:spPr>
            <a:xfrm>
              <a:off x="2126852" y="2759084"/>
              <a:ext cx="12552"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8" name="Google Shape;627;p16"/>
            <p:cNvSpPr/>
            <p:nvPr/>
          </p:nvSpPr>
          <p:spPr>
            <a:xfrm>
              <a:off x="2115703" y="2735113"/>
              <a:ext cx="13482"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89" name="Google Shape;628;p16"/>
            <p:cNvSpPr/>
            <p:nvPr/>
          </p:nvSpPr>
          <p:spPr>
            <a:xfrm>
              <a:off x="2109788" y="2714787"/>
              <a:ext cx="16271"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0" name="Google Shape;629;p16"/>
            <p:cNvSpPr/>
            <p:nvPr/>
          </p:nvSpPr>
          <p:spPr>
            <a:xfrm>
              <a:off x="2143061" y="2743882"/>
              <a:ext cx="11855" cy="11875"/>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1" name="Google Shape;630;p16"/>
            <p:cNvSpPr/>
            <p:nvPr/>
          </p:nvSpPr>
          <p:spPr>
            <a:xfrm>
              <a:off x="2151903" y="2760469"/>
              <a:ext cx="12087"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2" name="Google Shape;631;p16"/>
            <p:cNvSpPr/>
            <p:nvPr/>
          </p:nvSpPr>
          <p:spPr>
            <a:xfrm>
              <a:off x="2133780" y="2722276"/>
              <a:ext cx="10692"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3" name="Google Shape;632;p16"/>
            <p:cNvSpPr/>
            <p:nvPr/>
          </p:nvSpPr>
          <p:spPr>
            <a:xfrm>
              <a:off x="2168537" y="2771362"/>
              <a:ext cx="11855" cy="861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4" name="Google Shape;633;p16"/>
            <p:cNvSpPr/>
            <p:nvPr/>
          </p:nvSpPr>
          <p:spPr>
            <a:xfrm>
              <a:off x="2170359" y="2731278"/>
              <a:ext cx="12319"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5" name="Google Shape;634;p16"/>
            <p:cNvSpPr/>
            <p:nvPr/>
          </p:nvSpPr>
          <p:spPr>
            <a:xfrm>
              <a:off x="2151265" y="2717941"/>
              <a:ext cx="11390"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6" name="Google Shape;635;p16"/>
            <p:cNvSpPr/>
            <p:nvPr/>
          </p:nvSpPr>
          <p:spPr>
            <a:xfrm>
              <a:off x="2129884" y="2696707"/>
              <a:ext cx="10925"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7" name="Google Shape;636;p16"/>
            <p:cNvSpPr/>
            <p:nvPr/>
          </p:nvSpPr>
          <p:spPr>
            <a:xfrm>
              <a:off x="2114037" y="2670391"/>
              <a:ext cx="11390"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8" name="Google Shape;637;p16"/>
            <p:cNvSpPr/>
            <p:nvPr/>
          </p:nvSpPr>
          <p:spPr>
            <a:xfrm>
              <a:off x="2114822" y="2699237"/>
              <a:ext cx="8833"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99" name="Google Shape;638;p16"/>
            <p:cNvSpPr/>
            <p:nvPr/>
          </p:nvSpPr>
          <p:spPr>
            <a:xfrm>
              <a:off x="2192370" y="2770595"/>
              <a:ext cx="11855"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0" name="Google Shape;639;p16"/>
            <p:cNvSpPr/>
            <p:nvPr/>
          </p:nvSpPr>
          <p:spPr>
            <a:xfrm>
              <a:off x="2168934" y="2710855"/>
              <a:ext cx="1139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1" name="Google Shape;640;p16"/>
            <p:cNvSpPr/>
            <p:nvPr/>
          </p:nvSpPr>
          <p:spPr>
            <a:xfrm>
              <a:off x="2159790" y="2790249"/>
              <a:ext cx="9298"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2" name="Google Shape;641;p16"/>
            <p:cNvSpPr/>
            <p:nvPr/>
          </p:nvSpPr>
          <p:spPr>
            <a:xfrm>
              <a:off x="2184104" y="2790799"/>
              <a:ext cx="11622"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3" name="Google Shape;642;p16"/>
            <p:cNvSpPr/>
            <p:nvPr/>
          </p:nvSpPr>
          <p:spPr>
            <a:xfrm>
              <a:off x="2191480" y="2722750"/>
              <a:ext cx="12319"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4" name="Google Shape;643;p16"/>
            <p:cNvSpPr/>
            <p:nvPr/>
          </p:nvSpPr>
          <p:spPr>
            <a:xfrm>
              <a:off x="2177215" y="2748382"/>
              <a:ext cx="12087"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5" name="Google Shape;644;p16"/>
            <p:cNvSpPr/>
            <p:nvPr/>
          </p:nvSpPr>
          <p:spPr>
            <a:xfrm>
              <a:off x="2176203" y="2809638"/>
              <a:ext cx="13947"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6" name="Google Shape;645;p16"/>
            <p:cNvSpPr/>
            <p:nvPr/>
          </p:nvSpPr>
          <p:spPr>
            <a:xfrm>
              <a:off x="2203025" y="2749560"/>
              <a:ext cx="10925"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7" name="Google Shape;646;p16"/>
            <p:cNvSpPr/>
            <p:nvPr/>
          </p:nvSpPr>
          <p:spPr>
            <a:xfrm>
              <a:off x="2203096" y="2808993"/>
              <a:ext cx="13249"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sp>
          <p:nvSpPr>
            <p:cNvPr id="108" name="Google Shape;647;p16"/>
            <p:cNvSpPr/>
            <p:nvPr/>
          </p:nvSpPr>
          <p:spPr>
            <a:xfrm>
              <a:off x="2210991" y="2774788"/>
              <a:ext cx="12087"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lIns="91425" tIns="91425" rIns="91425" bIns="91425"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CF4"/>
                </a:solidFill>
                <a:effectLst/>
                <a:uLnTx/>
                <a:uFillTx/>
                <a:latin typeface="Arial"/>
                <a:ea typeface="+mn-ea"/>
                <a:cs typeface="Arial" panose="020B0604020202020204" pitchFamily="34" charset="0"/>
              </a:endParaRPr>
            </a:p>
          </p:txBody>
        </p:sp>
      </p:grpSp>
      <p:sp>
        <p:nvSpPr>
          <p:cNvPr id="648" name="Google Shape;648;p16"/>
          <p:cNvSpPr txBox="1">
            <a:spLocks noGrp="1"/>
          </p:cNvSpPr>
          <p:nvPr>
            <p:ph type="title"/>
          </p:nvPr>
        </p:nvSpPr>
        <p:spPr>
          <a:xfrm>
            <a:off x="2391900" y="3100288"/>
            <a:ext cx="4360200" cy="531900"/>
          </a:xfrm>
          <a:prstGeom prst="rect">
            <a:avLst/>
          </a:prstGeom>
        </p:spPr>
        <p:txBody>
          <a:bodyPr spcFirstLastPara="1" lIns="91425" tIns="91425" rIns="91425" bIns="91425">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9" name="Google Shape;649;p16"/>
          <p:cNvSpPr txBox="1">
            <a:spLocks noGrp="1"/>
          </p:cNvSpPr>
          <p:nvPr>
            <p:ph type="subTitle" idx="1"/>
          </p:nvPr>
        </p:nvSpPr>
        <p:spPr>
          <a:xfrm>
            <a:off x="1226400" y="1511313"/>
            <a:ext cx="6691200" cy="1478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217430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2022/2/16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2051"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a:extLst>
              <a:ext uri="{FF2B5EF4-FFF2-40B4-BE49-F238E27FC236}">
                <a16:creationId xmlns="" xmlns:a16="http://schemas.microsoft.com/office/drawing/2014/main" id="{751FF9E9-B900-4C27-9453-66F7D11DEE4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cs typeface="+mn-cs"/>
              </a:defRPr>
            </a:lvl1pPr>
          </a:lstStyle>
          <a:p>
            <a:pPr>
              <a:defRPr/>
            </a:pPr>
            <a:fld id="{548A760F-7B9B-4F20-91CF-F28BFDD5DBA0}" type="datetimeFigureOut">
              <a:rPr lang="vi-VN" smtClean="0"/>
              <a:pPr>
                <a:defRPr/>
              </a:pPr>
              <a:t>16/02/2022</a:t>
            </a:fld>
            <a:endParaRPr lang="vi-VN"/>
          </a:p>
        </p:txBody>
      </p:sp>
      <p:sp>
        <p:nvSpPr>
          <p:cNvPr id="5" name="Footer Placeholder 4">
            <a:extLst>
              <a:ext uri="{FF2B5EF4-FFF2-40B4-BE49-F238E27FC236}">
                <a16:creationId xmlns="" xmlns:a16="http://schemas.microsoft.com/office/drawing/2014/main" id="{CD58FAD1-CCAA-443F-8850-2066A315F83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cs typeface="+mn-cs"/>
              </a:defRPr>
            </a:lvl1pPr>
          </a:lstStyle>
          <a:p>
            <a:pPr>
              <a:defRPr/>
            </a:pPr>
            <a:endParaRPr lang="vi-VN"/>
          </a:p>
        </p:txBody>
      </p:sp>
      <p:sp>
        <p:nvSpPr>
          <p:cNvPr id="6" name="Slide Number Placeholder 5">
            <a:extLst>
              <a:ext uri="{FF2B5EF4-FFF2-40B4-BE49-F238E27FC236}">
                <a16:creationId xmlns="" xmlns:a16="http://schemas.microsoft.com/office/drawing/2014/main" id="{6BE0571C-3CBF-4F3F-91A0-7742BE9C1EA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cs typeface="+mn-cs"/>
              </a:defRPr>
            </a:lvl1pPr>
          </a:lstStyle>
          <a:p>
            <a:pPr>
              <a:defRPr/>
            </a:pPr>
            <a:fld id="{8534141A-E16C-4A4E-96FA-5E7818DB430E}" type="slidenum">
              <a:rPr lang="vi-VN" smtClean="0"/>
              <a:pPr>
                <a:defRPr/>
              </a:pPr>
              <a:t>‹#›</a:t>
            </a:fld>
            <a:endParaRPr lang="vi-VN"/>
          </a:p>
        </p:txBody>
      </p:sp>
    </p:spTree>
    <p:extLst>
      <p:ext uri="{BB962C8B-B14F-4D97-AF65-F5344CB8AC3E}">
        <p14:creationId xmlns:p14="http://schemas.microsoft.com/office/powerpoint/2010/main" val="12130647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slide" Target="slide1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slide" Target="slide19.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jpeg"/><Relationship Id="rId2" Type="http://schemas.openxmlformats.org/officeDocument/2006/relationships/tags" Target="../tags/tag5.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31.pn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29.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15450" cy="525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AA44F92E-BF95-43B8-9E45-43F47818E3AA}"/>
              </a:ext>
            </a:extLst>
          </p:cNvPr>
          <p:cNvSpPr txBox="1"/>
          <p:nvPr/>
        </p:nvSpPr>
        <p:spPr>
          <a:xfrm>
            <a:off x="659606" y="821532"/>
            <a:ext cx="5959079" cy="461665"/>
          </a:xfrm>
          <a:prstGeom prst="rect">
            <a:avLst/>
          </a:prstGeom>
          <a:noFill/>
        </p:spPr>
        <p:txBody>
          <a:bodyPr>
            <a:spAutoFit/>
          </a:bodyPr>
          <a:lstStyle/>
          <a:p>
            <a:pPr>
              <a:defRPr/>
            </a:pPr>
            <a:r>
              <a:rPr lang="en-US" sz="2400" b="1" err="1">
                <a:solidFill>
                  <a:prstClr val="white"/>
                </a:solidFill>
                <a:latin typeface="HP001 4 hàng" panose="020B0603050302020204" pitchFamily="34" charset="0"/>
                <a:cs typeface="Arial" panose="020B0604020202020204" pitchFamily="34" charset="0"/>
              </a:rPr>
              <a:t>Thứ</a:t>
            </a:r>
            <a:r>
              <a:rPr lang="vi-VN" sz="2400" b="1">
                <a:solidFill>
                  <a:prstClr val="white"/>
                </a:solidFill>
                <a:latin typeface="HP001 4 hàng" panose="020B0603050302020204" pitchFamily="34" charset="0"/>
                <a:cs typeface="Arial" panose="020B0604020202020204" pitchFamily="34" charset="0"/>
              </a:rPr>
              <a:t> </a:t>
            </a:r>
            <a:r>
              <a:rPr lang="en-US" sz="2400" b="1" smtClean="0">
                <a:solidFill>
                  <a:prstClr val="white"/>
                </a:solidFill>
                <a:latin typeface="HP001 4 hàng" panose="020B0603050302020204" pitchFamily="34" charset="0"/>
                <a:cs typeface="Arial" panose="020B0604020202020204" pitchFamily="34" charset="0"/>
              </a:rPr>
              <a:t>t</a:t>
            </a:r>
            <a:r>
              <a:rPr lang="vi-VN" sz="2400" b="1" smtClean="0">
                <a:solidFill>
                  <a:prstClr val="white"/>
                </a:solidFill>
                <a:latin typeface="HP001 4 hàng" panose="020B0603050302020204" pitchFamily="34" charset="0"/>
                <a:cs typeface="Arial" panose="020B0604020202020204" pitchFamily="34" charset="0"/>
              </a:rPr>
              <a:t>ư</a:t>
            </a:r>
            <a:r>
              <a:rPr lang="en-US" sz="2400" b="1" smtClean="0">
                <a:solidFill>
                  <a:prstClr val="white"/>
                </a:solidFill>
                <a:latin typeface="HP001 4 hàng" panose="020B0603050302020204" pitchFamily="34" charset="0"/>
                <a:cs typeface="Arial" panose="020B0604020202020204" pitchFamily="34" charset="0"/>
              </a:rPr>
              <a:t> </a:t>
            </a:r>
            <a:r>
              <a:rPr lang="en-US" sz="2400" b="1" err="1">
                <a:solidFill>
                  <a:prstClr val="white"/>
                </a:solidFill>
                <a:latin typeface="HP001 4 hàng" panose="020B0603050302020204" pitchFamily="34" charset="0"/>
                <a:cs typeface="Arial" panose="020B0604020202020204" pitchFamily="34" charset="0"/>
              </a:rPr>
              <a:t>ngày</a:t>
            </a:r>
            <a:r>
              <a:rPr lang="en-US" sz="2400" b="1">
                <a:solidFill>
                  <a:prstClr val="white"/>
                </a:solidFill>
                <a:latin typeface="HP001 4 hàng" panose="020B0603050302020204" pitchFamily="34" charset="0"/>
                <a:cs typeface="Arial" panose="020B0604020202020204" pitchFamily="34" charset="0"/>
              </a:rPr>
              <a:t> </a:t>
            </a:r>
            <a:r>
              <a:rPr lang="en-US" sz="2400" b="1" smtClean="0">
                <a:solidFill>
                  <a:prstClr val="white"/>
                </a:solidFill>
                <a:latin typeface="HP001 4 hàng" panose="020B0603050302020204" pitchFamily="34" charset="0"/>
                <a:cs typeface="Arial" panose="020B0604020202020204" pitchFamily="34" charset="0"/>
              </a:rPr>
              <a:t>16 </a:t>
            </a:r>
            <a:r>
              <a:rPr lang="en-US" sz="2400" b="1" dirty="0" err="1">
                <a:solidFill>
                  <a:prstClr val="white"/>
                </a:solidFill>
                <a:latin typeface="HP001 4 hàng" panose="020B0603050302020204" pitchFamily="34" charset="0"/>
                <a:cs typeface="Arial" panose="020B0604020202020204" pitchFamily="34" charset="0"/>
              </a:rPr>
              <a:t>tháng</a:t>
            </a:r>
            <a:r>
              <a:rPr lang="en-US" sz="2400" b="1" dirty="0">
                <a:solidFill>
                  <a:prstClr val="white"/>
                </a:solidFill>
                <a:latin typeface="HP001 4 hàng" panose="020B0603050302020204" pitchFamily="34" charset="0"/>
                <a:cs typeface="Arial" panose="020B0604020202020204" pitchFamily="34" charset="0"/>
              </a:rPr>
              <a:t> </a:t>
            </a:r>
            <a:r>
              <a:rPr lang="vi-VN" sz="2400" b="1" dirty="0">
                <a:solidFill>
                  <a:prstClr val="white"/>
                </a:solidFill>
                <a:latin typeface="HP001 4 hàng" panose="020B0603050302020204" pitchFamily="34" charset="0"/>
                <a:cs typeface="Arial" panose="020B0604020202020204" pitchFamily="34" charset="0"/>
              </a:rPr>
              <a:t>2</a:t>
            </a:r>
            <a:r>
              <a:rPr lang="en-US" sz="2400" b="1" dirty="0">
                <a:solidFill>
                  <a:prstClr val="white"/>
                </a:solidFill>
                <a:latin typeface="HP001 4 hàng" panose="020B0603050302020204" pitchFamily="34" charset="0"/>
                <a:cs typeface="Arial" panose="020B0604020202020204" pitchFamily="34" charset="0"/>
              </a:rPr>
              <a:t> </a:t>
            </a:r>
            <a:r>
              <a:rPr lang="en-US" sz="2400" b="1" dirty="0" err="1">
                <a:solidFill>
                  <a:prstClr val="white"/>
                </a:solidFill>
                <a:latin typeface="HP001 4 hàng" panose="020B0603050302020204" pitchFamily="34" charset="0"/>
                <a:cs typeface="Arial" panose="020B0604020202020204" pitchFamily="34" charset="0"/>
              </a:rPr>
              <a:t>năm</a:t>
            </a:r>
            <a:r>
              <a:rPr lang="en-US" sz="2400" b="1" dirty="0">
                <a:solidFill>
                  <a:prstClr val="white"/>
                </a:solidFill>
                <a:latin typeface="HP001 4 hàng" panose="020B0603050302020204" pitchFamily="34" charset="0"/>
                <a:cs typeface="Arial" panose="020B0604020202020204" pitchFamily="34" charset="0"/>
              </a:rPr>
              <a:t> 2022</a:t>
            </a:r>
          </a:p>
        </p:txBody>
      </p:sp>
      <p:sp>
        <p:nvSpPr>
          <p:cNvPr id="3" name="TextBox 2">
            <a:extLst>
              <a:ext uri="{FF2B5EF4-FFF2-40B4-BE49-F238E27FC236}">
                <a16:creationId xmlns="" xmlns:a16="http://schemas.microsoft.com/office/drawing/2014/main" id="{E63C3A14-2DE2-4C62-BAE1-11737E7076A6}"/>
              </a:ext>
            </a:extLst>
          </p:cNvPr>
          <p:cNvSpPr txBox="1"/>
          <p:nvPr/>
        </p:nvSpPr>
        <p:spPr>
          <a:xfrm>
            <a:off x="2725269" y="1335024"/>
            <a:ext cx="4638675" cy="461665"/>
          </a:xfrm>
          <a:prstGeom prst="rect">
            <a:avLst/>
          </a:prstGeom>
          <a:noFill/>
        </p:spPr>
        <p:txBody>
          <a:bodyPr>
            <a:spAutoFit/>
          </a:bodyPr>
          <a:lstStyle/>
          <a:p>
            <a:pPr>
              <a:defRPr/>
            </a:pPr>
            <a:r>
              <a:rPr lang="vi-VN" sz="2400" b="1" dirty="0" smtClean="0">
                <a:solidFill>
                  <a:prstClr val="white"/>
                </a:solidFill>
                <a:latin typeface="HP001 4 hàng" panose="020B0603050302020204" pitchFamily="34" charset="0"/>
                <a:cs typeface="Arial" panose="020B0604020202020204" pitchFamily="34" charset="0"/>
              </a:rPr>
              <a:t>Tập đọc</a:t>
            </a:r>
            <a:endParaRPr lang="en-US" sz="2400" b="1" dirty="0">
              <a:solidFill>
                <a:prstClr val="white"/>
              </a:solidFill>
              <a:latin typeface="HP001 4 hàng" panose="020B06030503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B7CEADED-B739-4C65-8BBF-85DAD2FF804E}"/>
              </a:ext>
            </a:extLst>
          </p:cNvPr>
          <p:cNvSpPr txBox="1"/>
          <p:nvPr/>
        </p:nvSpPr>
        <p:spPr>
          <a:xfrm>
            <a:off x="2725269" y="1664243"/>
            <a:ext cx="5178029" cy="646331"/>
          </a:xfrm>
          <a:prstGeom prst="rect">
            <a:avLst/>
          </a:prstGeom>
          <a:noFill/>
        </p:spPr>
        <p:txBody>
          <a:bodyPr>
            <a:spAutoFit/>
          </a:bodyPr>
          <a:lstStyle/>
          <a:p>
            <a:pPr>
              <a:lnSpc>
                <a:spcPct val="150000"/>
              </a:lnSpc>
              <a:defRPr/>
            </a:pPr>
            <a:r>
              <a:rPr lang="vi-VN" sz="2400" b="1" dirty="0" smtClean="0">
                <a:solidFill>
                  <a:prstClr val="white"/>
                </a:solidFill>
                <a:latin typeface="HP001 4 hàng" panose="020B0603050302020204" pitchFamily="34" charset="0"/>
                <a:cs typeface="Arial" panose="020B0604020202020204" pitchFamily="34" charset="0"/>
              </a:rPr>
              <a:t>Cái cầu</a:t>
            </a:r>
            <a:endParaRPr lang="en-US" sz="2400" b="1" dirty="0">
              <a:solidFill>
                <a:prstClr val="white"/>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045873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pic>
        <p:nvPicPr>
          <p:cNvPr id="31" name="Picture 30" descr="Icon&#10;&#10;Description automatically generated">
            <a:extLst>
              <a:ext uri="{FF2B5EF4-FFF2-40B4-BE49-F238E27FC236}">
                <a16:creationId xmlns="" xmlns:a16="http://schemas.microsoft.com/office/drawing/2014/main" id="{E8E10612-73DA-4B38-BA90-AD2C4D7120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9" descr="DSC08869">
            <a:hlinkClick r:id="rId5" action="ppaction://hlinksldjump"/>
            <a:extLst>
              <a:ext uri="{FF2B5EF4-FFF2-40B4-BE49-F238E27FC236}">
                <a16:creationId xmlns="" xmlns:a16="http://schemas.microsoft.com/office/drawing/2014/main" id="{35DA3DF5-DD57-42B1-98AB-75F54E4E1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339" t="14368" r="13852"/>
          <a:stretch>
            <a:fillRect/>
          </a:stretch>
        </p:blipFill>
        <p:spPr bwMode="auto">
          <a:xfrm>
            <a:off x="110983" y="1410257"/>
            <a:ext cx="3997554" cy="3788704"/>
          </a:xfrm>
          <a:prstGeom prst="rect">
            <a:avLst/>
          </a:prstGeom>
          <a:solidFill>
            <a:schemeClr val="tx1"/>
          </a:solidFill>
          <a:ln w="9525">
            <a:solidFill>
              <a:schemeClr val="tx1"/>
            </a:solidFill>
            <a:miter lim="800000"/>
            <a:headEnd/>
            <a:tailEnd/>
          </a:ln>
        </p:spPr>
      </p:pic>
      <p:sp>
        <p:nvSpPr>
          <p:cNvPr id="13" name="Text Box 25">
            <a:extLst>
              <a:ext uri="{FF2B5EF4-FFF2-40B4-BE49-F238E27FC236}">
                <a16:creationId xmlns="" xmlns:a16="http://schemas.microsoft.com/office/drawing/2014/main" id="{510F4608-A9A3-40A7-BF9A-002FE965E47E}"/>
              </a:ext>
            </a:extLst>
          </p:cNvPr>
          <p:cNvSpPr txBox="1">
            <a:spLocks noChangeArrowheads="1"/>
          </p:cNvSpPr>
          <p:nvPr/>
        </p:nvSpPr>
        <p:spPr bwMode="auto">
          <a:xfrm>
            <a:off x="110983" y="131049"/>
            <a:ext cx="77678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Chum</a:t>
            </a:r>
            <a:r>
              <a:rPr lang="en-US" altLang="en-US" sz="2800" b="1">
                <a:solidFill>
                  <a:srgbClr val="CC3300"/>
                </a:solidFill>
                <a:latin typeface="Times New Roman" panose="02020603050405020304" pitchFamily="18" charset="0"/>
                <a:cs typeface="Times New Roman" panose="02020603050405020304" pitchFamily="18" charset="0"/>
              </a:rPr>
              <a:t> </a:t>
            </a:r>
            <a:r>
              <a:rPr lang="en-US" altLang="en-US" sz="2800">
                <a:solidFill>
                  <a:srgbClr val="CC3300"/>
                </a:solidFill>
                <a:latin typeface="Times New Roman" panose="02020603050405020304" pitchFamily="18" charset="0"/>
                <a:cs typeface="Times New Roman" panose="02020603050405020304" pitchFamily="18" charset="0"/>
              </a:rPr>
              <a:t>: đồ vật bằng đất nung loại to, miệng tròn, giữa phình ra, dùng để đựng nước hoặc các loại hạt.</a:t>
            </a:r>
          </a:p>
        </p:txBody>
      </p:sp>
      <p:pic>
        <p:nvPicPr>
          <p:cNvPr id="14" name="Picture 2" descr="gal4adeaf96501c2[1]">
            <a:extLst>
              <a:ext uri="{FF2B5EF4-FFF2-40B4-BE49-F238E27FC236}">
                <a16:creationId xmlns="" xmlns:a16="http://schemas.microsoft.com/office/drawing/2014/main" id="{304F67DE-8352-42D1-B945-AAF81F4F7BCD}"/>
              </a:ext>
            </a:extLst>
          </p:cNvPr>
          <p:cNvPicPr>
            <a:picLocks noChangeAspect="1" noChangeArrowheads="1"/>
          </p:cNvPicPr>
          <p:nvPr/>
        </p:nvPicPr>
        <p:blipFill>
          <a:blip r:embed="rId7">
            <a:lum bright="20000" contrast="20000"/>
            <a:extLst>
              <a:ext uri="{28A0092B-C50C-407E-A947-70E740481C1C}">
                <a14:useLocalDpi xmlns:a14="http://schemas.microsoft.com/office/drawing/2010/main" val="0"/>
              </a:ext>
            </a:extLst>
          </a:blip>
          <a:srcRect/>
          <a:stretch>
            <a:fillRect/>
          </a:stretch>
        </p:blipFill>
        <p:spPr>
          <a:xfrm>
            <a:off x="4187065" y="1410257"/>
            <a:ext cx="4104271" cy="378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4"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DA0E2A6-0856-44DB-8AB6-B044BB477286}"/>
              </a:ext>
            </a:extLst>
          </p:cNvPr>
          <p:cNvGrpSpPr/>
          <p:nvPr/>
        </p:nvGrpSpPr>
        <p:grpSpPr>
          <a:xfrm>
            <a:off x="618429" y="1030163"/>
            <a:ext cx="2460366" cy="1089241"/>
            <a:chOff x="6239376" y="567923"/>
            <a:chExt cx="2566175" cy="1085980"/>
          </a:xfrm>
        </p:grpSpPr>
        <p:sp>
          <p:nvSpPr>
            <p:cNvPr id="9" name="Freeform 34">
              <a:extLst>
                <a:ext uri="{FF2B5EF4-FFF2-40B4-BE49-F238E27FC236}">
                  <a16:creationId xmlns=""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4">
                <a:lumMod val="60000"/>
                <a:lumOff val="40000"/>
              </a:schemeClr>
            </a:solidFill>
            <a:ln>
              <a:solidFill>
                <a:schemeClr val="accent4">
                  <a:lumMod val="60000"/>
                  <a:lumOff val="40000"/>
                </a:schemeClr>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任意多边形 18">
              <a:extLst>
                <a:ext uri="{FF2B5EF4-FFF2-40B4-BE49-F238E27FC236}">
                  <a16:creationId xmlns=""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accent4">
                  <a:lumMod val="60000"/>
                  <a:lumOff val="40000"/>
                </a:schemeClr>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1" name="Group 4">
              <a:extLst>
                <a:ext uri="{FF2B5EF4-FFF2-40B4-BE49-F238E27FC236}">
                  <a16:creationId xmlns=""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a:extLst>
                  <a:ext uri="{FF2B5EF4-FFF2-40B4-BE49-F238E27FC236}">
                    <a16:creationId xmlns=""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6">
                <a:extLst>
                  <a:ext uri="{FF2B5EF4-FFF2-40B4-BE49-F238E27FC236}">
                    <a16:creationId xmlns=""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7">
                <a:extLst>
                  <a:ext uri="{FF2B5EF4-FFF2-40B4-BE49-F238E27FC236}">
                    <a16:creationId xmlns=""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8">
                <a:extLst>
                  <a:ext uri="{FF2B5EF4-FFF2-40B4-BE49-F238E27FC236}">
                    <a16:creationId xmlns=""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9">
                <a:extLst>
                  <a:ext uri="{FF2B5EF4-FFF2-40B4-BE49-F238E27FC236}">
                    <a16:creationId xmlns=""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0">
                <a:extLst>
                  <a:ext uri="{FF2B5EF4-FFF2-40B4-BE49-F238E27FC236}">
                    <a16:creationId xmlns=""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1">
                <a:extLst>
                  <a:ext uri="{FF2B5EF4-FFF2-40B4-BE49-F238E27FC236}">
                    <a16:creationId xmlns=""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2">
                <a:extLst>
                  <a:ext uri="{FF2B5EF4-FFF2-40B4-BE49-F238E27FC236}">
                    <a16:creationId xmlns=""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3">
                <a:extLst>
                  <a:ext uri="{FF2B5EF4-FFF2-40B4-BE49-F238E27FC236}">
                    <a16:creationId xmlns=""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27" name="Rectangle 26">
            <a:extLst>
              <a:ext uri="{FF2B5EF4-FFF2-40B4-BE49-F238E27FC236}">
                <a16:creationId xmlns="" xmlns:a16="http://schemas.microsoft.com/office/drawing/2014/main" id="{7FCE5289-2EDA-4509-9CE6-66005F023BD8}"/>
              </a:ext>
            </a:extLst>
          </p:cNvPr>
          <p:cNvSpPr/>
          <p:nvPr/>
        </p:nvSpPr>
        <p:spPr>
          <a:xfrm>
            <a:off x="1076366" y="1552585"/>
            <a:ext cx="1475084" cy="584775"/>
          </a:xfrm>
          <a:prstGeom prst="rect">
            <a:avLst/>
          </a:prstGeom>
        </p:spPr>
        <p:txBody>
          <a:bodyPr wrap="none">
            <a:spAutoFit/>
          </a:bodyPr>
          <a:lstStyle/>
          <a:p>
            <a:pPr lvl="0" algn="ctr">
              <a:defRPr/>
            </a:pPr>
            <a:r>
              <a:rPr lang="vi-VN" sz="3200" b="1" kern="0">
                <a:solidFill>
                  <a:schemeClr val="accent6">
                    <a:lumMod val="75000"/>
                  </a:schemeClr>
                </a:solidFill>
                <a:latin typeface="Calibri" panose="020F0502020204030204" pitchFamily="34" charset="0"/>
                <a:cs typeface="Calibri" panose="020F0502020204030204" pitchFamily="34" charset="0"/>
                <a:sym typeface="Arial"/>
              </a:rPr>
              <a:t>Bắc cầu</a:t>
            </a:r>
            <a:endParaRPr lang="en-US" sz="3200" b="1" kern="0" dirty="0">
              <a:solidFill>
                <a:schemeClr val="accent6">
                  <a:lumMod val="75000"/>
                </a:schemeClr>
              </a:solidFill>
              <a:latin typeface="Calibri" panose="020F0502020204030204" pitchFamily="34" charset="0"/>
              <a:cs typeface="Calibri" panose="020F0502020204030204" pitchFamily="34" charset="0"/>
              <a:sym typeface="Arial"/>
            </a:endParaRPr>
          </a:p>
        </p:txBody>
      </p:sp>
      <p:sp>
        <p:nvSpPr>
          <p:cNvPr id="43" name="Rounded Rectangle 32">
            <a:extLst>
              <a:ext uri="{FF2B5EF4-FFF2-40B4-BE49-F238E27FC236}">
                <a16:creationId xmlns="" xmlns:a16="http://schemas.microsoft.com/office/drawing/2014/main" id="{8FC72E61-6360-44BD-B3F7-54EB883B3324}"/>
              </a:ext>
            </a:extLst>
          </p:cNvPr>
          <p:cNvSpPr/>
          <p:nvPr/>
        </p:nvSpPr>
        <p:spPr>
          <a:xfrm>
            <a:off x="3215344" y="1265708"/>
            <a:ext cx="4411273" cy="919401"/>
          </a:xfrm>
          <a:prstGeom prst="roundRect">
            <a:avLst/>
          </a:prstGeom>
          <a:solidFill>
            <a:schemeClr val="accent3">
              <a:lumMod val="20000"/>
              <a:lumOff val="80000"/>
            </a:schemeClr>
          </a:solidFill>
          <a:ln w="25400">
            <a:solidFill>
              <a:schemeClr val="accent1">
                <a:lumMod val="20000"/>
                <a:lumOff val="80000"/>
              </a:schemeClr>
            </a:solidFill>
          </a:ln>
          <a:effectLst>
            <a:glow rad="101600">
              <a:schemeClr val="accent3">
                <a:lumMod val="20000"/>
                <a:lumOff val="80000"/>
                <a:alpha val="40000"/>
              </a:schemeClr>
            </a:glow>
            <a:outerShdw blurRad="50800" dist="50800" dir="5400000" algn="ctr" rotWithShape="0">
              <a:schemeClr val="accent2">
                <a:lumMod val="20000"/>
                <a:lumOff val="80000"/>
              </a:schemeClr>
            </a:outerShdw>
          </a:effectLst>
        </p:spPr>
        <p:txBody>
          <a:bodyPr wrap="square">
            <a:spAutoFit/>
          </a:bodyPr>
          <a:lstStyle/>
          <a:p>
            <a:pPr algn="ctr"/>
            <a:r>
              <a:rPr lang="vi-VN" sz="2400">
                <a:solidFill>
                  <a:srgbClr val="000000"/>
                </a:solidFill>
                <a:latin typeface="Arial" panose="020B0604020202020204" pitchFamily="34" charset="0"/>
              </a:rPr>
              <a:t>Nối hai bên bờ sông, hai vị trí với nhau</a:t>
            </a:r>
            <a:endParaRPr lang="en-US" sz="2400" b="1">
              <a:solidFill>
                <a:srgbClr val="000000"/>
              </a:solidFill>
              <a:latin typeface="Arial" panose="020B0604020202020204" pitchFamily="34" charset="0"/>
            </a:endParaRPr>
          </a:p>
        </p:txBody>
      </p:sp>
      <p:grpSp>
        <p:nvGrpSpPr>
          <p:cNvPr id="44" name="Group 43">
            <a:extLst>
              <a:ext uri="{FF2B5EF4-FFF2-40B4-BE49-F238E27FC236}">
                <a16:creationId xmlns="" xmlns:a16="http://schemas.microsoft.com/office/drawing/2014/main" id="{1014992C-C063-4363-ACBF-E651EECA8216}"/>
              </a:ext>
            </a:extLst>
          </p:cNvPr>
          <p:cNvGrpSpPr/>
          <p:nvPr/>
        </p:nvGrpSpPr>
        <p:grpSpPr>
          <a:xfrm>
            <a:off x="6281530" y="87464"/>
            <a:ext cx="2862470" cy="562281"/>
            <a:chOff x="7876269" y="104148"/>
            <a:chExt cx="3751868" cy="886120"/>
          </a:xfrm>
        </p:grpSpPr>
        <p:sp>
          <p:nvSpPr>
            <p:cNvPr id="45" name="Rectangle: Rounded Corners 43">
              <a:extLst>
                <a:ext uri="{FF2B5EF4-FFF2-40B4-BE49-F238E27FC236}">
                  <a16:creationId xmlns="" xmlns:a16="http://schemas.microsoft.com/office/drawing/2014/main" id="{0AF4F26A-0CF1-442C-9153-77811DB8539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a:extLst>
                <a:ext uri="{FF2B5EF4-FFF2-40B4-BE49-F238E27FC236}">
                  <a16:creationId xmlns="" xmlns:a16="http://schemas.microsoft.com/office/drawing/2014/main" id="{300D0544-5C24-408D-AA80-FE5AD9B76E8D}"/>
                </a:ext>
              </a:extLst>
            </p:cNvPr>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67398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a:extLst>
              <a:ext uri="{FF2B5EF4-FFF2-40B4-BE49-F238E27FC236}">
                <a16:creationId xmlns=""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 xmlns:a16="http://schemas.microsoft.com/office/drawing/2014/main" id="{E8E10612-73DA-4B38-BA90-AD2C4D712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1">
            <a:extLst>
              <a:ext uri="{FF2B5EF4-FFF2-40B4-BE49-F238E27FC236}">
                <a16:creationId xmlns="" xmlns:a16="http://schemas.microsoft.com/office/drawing/2014/main" id="{1C0262AA-2029-4573-9456-5A620D14B96E}"/>
              </a:ext>
            </a:extLst>
          </p:cNvPr>
          <p:cNvSpPr txBox="1">
            <a:spLocks noChangeArrowheads="1"/>
          </p:cNvSpPr>
          <p:nvPr/>
        </p:nvSpPr>
        <p:spPr bwMode="auto">
          <a:xfrm>
            <a:off x="-275592" y="67407"/>
            <a:ext cx="8953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b="1" i="1">
                <a:latin typeface="Times New Roman" panose="02020603050405020304" pitchFamily="18" charset="0"/>
                <a:cs typeface="Times New Roman" panose="02020603050405020304" pitchFamily="18" charset="0"/>
              </a:rPr>
              <a:t>Ngòi </a:t>
            </a: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a:solidFill>
                  <a:srgbClr val="FF0000"/>
                </a:solidFill>
                <a:latin typeface="Times New Roman" panose="02020603050405020304" pitchFamily="18" charset="0"/>
                <a:cs typeface="Times New Roman" panose="02020603050405020304" pitchFamily="18" charset="0"/>
              </a:rPr>
              <a:t>dòng nước chảy tự nhiên, thông </a:t>
            </a:r>
          </a:p>
          <a:p>
            <a:pPr algn="ctr" eaLnBrk="1" hangingPunct="1">
              <a:spcBef>
                <a:spcPct val="0"/>
              </a:spcBef>
              <a:buFontTx/>
              <a:buNone/>
            </a:pPr>
            <a:r>
              <a:rPr lang="en-US" altLang="vi-VN" sz="3600">
                <a:solidFill>
                  <a:srgbClr val="FF0000"/>
                </a:solidFill>
                <a:latin typeface="Times New Roman" panose="02020603050405020304" pitchFamily="18" charset="0"/>
                <a:cs typeface="Times New Roman" panose="02020603050405020304" pitchFamily="18" charset="0"/>
              </a:rPr>
              <a:t>với sông hoặc đầm, hồ. </a:t>
            </a:r>
          </a:p>
        </p:txBody>
      </p:sp>
      <p:pic>
        <p:nvPicPr>
          <p:cNvPr id="29" name="Picture 3" descr="DSC08866">
            <a:hlinkClick r:id="rId7" action="ppaction://hlinksldjump"/>
            <a:extLst>
              <a:ext uri="{FF2B5EF4-FFF2-40B4-BE49-F238E27FC236}">
                <a16:creationId xmlns="" xmlns:a16="http://schemas.microsoft.com/office/drawing/2014/main" id="{1078D467-8C0B-4694-9A6D-BE2029812D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71600"/>
            <a:ext cx="9144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091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11" name="Text Box 17">
            <a:extLst>
              <a:ext uri="{FF2B5EF4-FFF2-40B4-BE49-F238E27FC236}">
                <a16:creationId xmlns="" xmlns:a16="http://schemas.microsoft.com/office/drawing/2014/main" id="{CD77F585-261C-4C0C-8379-FA6FFA4C9212}"/>
              </a:ext>
            </a:extLst>
          </p:cNvPr>
          <p:cNvSpPr txBox="1">
            <a:spLocks noChangeArrowheads="1"/>
          </p:cNvSpPr>
          <p:nvPr/>
        </p:nvSpPr>
        <p:spPr bwMode="auto">
          <a:xfrm>
            <a:off x="2286000" y="1795316"/>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i="1">
                <a:solidFill>
                  <a:srgbClr val="002060"/>
                </a:solidFill>
              </a:rPr>
              <a:t>Những cái cầu ơi</a:t>
            </a:r>
            <a:r>
              <a:rPr lang="en-US" altLang="vi-VN" b="1" i="1">
                <a:solidFill>
                  <a:srgbClr val="0000FF"/>
                </a:solidFill>
              </a:rPr>
              <a:t>, </a:t>
            </a:r>
            <a:r>
              <a:rPr lang="en-US" altLang="vi-VN" b="1" i="1">
                <a:solidFill>
                  <a:srgbClr val="002060"/>
                </a:solidFill>
              </a:rPr>
              <a:t>yêu sao yêu ghê!</a:t>
            </a:r>
          </a:p>
        </p:txBody>
      </p:sp>
      <p:sp>
        <p:nvSpPr>
          <p:cNvPr id="12" name="Line 18">
            <a:extLst>
              <a:ext uri="{FF2B5EF4-FFF2-40B4-BE49-F238E27FC236}">
                <a16:creationId xmlns="" xmlns:a16="http://schemas.microsoft.com/office/drawing/2014/main" id="{F0AA84ED-3532-467C-A919-CDEED3A0235A}"/>
              </a:ext>
            </a:extLst>
          </p:cNvPr>
          <p:cNvSpPr>
            <a:spLocks noChangeShapeType="1"/>
          </p:cNvSpPr>
          <p:nvPr/>
        </p:nvSpPr>
        <p:spPr bwMode="auto">
          <a:xfrm flipH="1">
            <a:off x="4607859" y="1933522"/>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a:extLst>
              <a:ext uri="{FF2B5EF4-FFF2-40B4-BE49-F238E27FC236}">
                <a16:creationId xmlns="" xmlns:a16="http://schemas.microsoft.com/office/drawing/2014/main" id="{1B30A0E0-89EB-470C-B1D4-1BA35CCAF9C3}"/>
              </a:ext>
            </a:extLst>
          </p:cNvPr>
          <p:cNvSpPr>
            <a:spLocks noChangeShapeType="1"/>
          </p:cNvSpPr>
          <p:nvPr/>
        </p:nvSpPr>
        <p:spPr bwMode="auto">
          <a:xfrm flipH="1">
            <a:off x="6817659" y="1873197"/>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a:extLst>
              <a:ext uri="{FF2B5EF4-FFF2-40B4-BE49-F238E27FC236}">
                <a16:creationId xmlns="" xmlns:a16="http://schemas.microsoft.com/office/drawing/2014/main" id="{1B1F7C8C-E5DC-4295-9FBE-466256843106}"/>
              </a:ext>
            </a:extLst>
          </p:cNvPr>
          <p:cNvSpPr>
            <a:spLocks noChangeShapeType="1"/>
          </p:cNvSpPr>
          <p:nvPr/>
        </p:nvSpPr>
        <p:spPr bwMode="auto">
          <a:xfrm flipH="1">
            <a:off x="6893859" y="1900184"/>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435442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43" name="Rectangle 42">
            <a:extLst>
              <a:ext uri="{FF2B5EF4-FFF2-40B4-BE49-F238E27FC236}">
                <a16:creationId xmlns="" xmlns:a16="http://schemas.microsoft.com/office/drawing/2014/main" id="{278FC5C6-CC83-42F4-AFC9-8EAD0D3EBFE2}"/>
              </a:ext>
            </a:extLst>
          </p:cNvPr>
          <p:cNvSpPr/>
          <p:nvPr/>
        </p:nvSpPr>
        <p:spPr>
          <a:xfrm>
            <a:off x="731295" y="1032264"/>
            <a:ext cx="8227770" cy="2062103"/>
          </a:xfrm>
          <a:prstGeom prst="rect">
            <a:avLst/>
          </a:prstGeom>
          <a:solidFill>
            <a:sysClr val="window" lastClr="FFFFFF"/>
          </a:solidFill>
          <a:ln w="25400" cap="flat" cmpd="sng" algn="ctr">
            <a:noFill/>
            <a:prstDash val="solid"/>
          </a:ln>
          <a:effectLst/>
        </p:spPr>
        <p:txBody>
          <a:bodyPr wrap="square">
            <a:spAutoFit/>
          </a:bodyPr>
          <a:lstStyle/>
          <a:p>
            <a:pPr>
              <a:defRPr/>
            </a:pPr>
            <a:r>
              <a:rPr lang="en-US" sz="3200" kern="0">
                <a:solidFill>
                  <a:prstClr val="black"/>
                </a:solidFill>
                <a:latin typeface="Times New Roman" pitchFamily="18" charset="0"/>
                <a:cs typeface="Times New Roman" pitchFamily="18" charset="0"/>
              </a:rPr>
              <a:t> </a:t>
            </a:r>
            <a:r>
              <a:rPr lang="en-US" sz="3200" b="1" kern="0">
                <a:solidFill>
                  <a:schemeClr val="accent2">
                    <a:lumMod val="50000"/>
                  </a:schemeClr>
                </a:solidFill>
                <a:latin typeface="Times New Roman" pitchFamily="18" charset="0"/>
                <a:cs typeface="Times New Roman" pitchFamily="18" charset="0"/>
              </a:rPr>
              <a:t>Yêu cái cầu treo lối sang bà ngoại</a:t>
            </a:r>
          </a:p>
          <a:p>
            <a:pPr>
              <a:defRPr/>
            </a:pPr>
            <a:r>
              <a:rPr lang="en-US" sz="3200" b="1" kern="0">
                <a:solidFill>
                  <a:schemeClr val="accent2">
                    <a:lumMod val="50000"/>
                  </a:schemeClr>
                </a:solidFill>
                <a:latin typeface="Times New Roman" pitchFamily="18" charset="0"/>
                <a:cs typeface="Times New Roman" pitchFamily="18" charset="0"/>
              </a:rPr>
              <a:t> Như võng trên sông ru người qua lại</a:t>
            </a:r>
          </a:p>
          <a:p>
            <a:pPr>
              <a:defRPr/>
            </a:pPr>
            <a:r>
              <a:rPr lang="en-US" sz="3200" b="1" kern="0">
                <a:solidFill>
                  <a:schemeClr val="accent2">
                    <a:lumMod val="50000"/>
                  </a:schemeClr>
                </a:solidFill>
                <a:latin typeface="Times New Roman" pitchFamily="18" charset="0"/>
                <a:cs typeface="Times New Roman" pitchFamily="18" charset="0"/>
              </a:rPr>
              <a:t> Dưới cầu, thuyền chở đá, chở vôi</a:t>
            </a:r>
          </a:p>
          <a:p>
            <a:pPr>
              <a:defRPr/>
            </a:pPr>
            <a:r>
              <a:rPr lang="en-US" sz="3200" b="1" kern="0" smtClean="0">
                <a:solidFill>
                  <a:schemeClr val="accent2">
                    <a:lumMod val="50000"/>
                  </a:schemeClr>
                </a:solidFill>
                <a:latin typeface="Times New Roman" pitchFamily="18" charset="0"/>
                <a:cs typeface="Times New Roman" pitchFamily="18" charset="0"/>
              </a:rPr>
              <a:t> Thuyền </a:t>
            </a:r>
            <a:r>
              <a:rPr lang="en-US" sz="3200" b="1" kern="0">
                <a:solidFill>
                  <a:schemeClr val="accent2">
                    <a:lumMod val="50000"/>
                  </a:schemeClr>
                </a:solidFill>
                <a:latin typeface="Times New Roman" pitchFamily="18" charset="0"/>
                <a:cs typeface="Times New Roman" pitchFamily="18" charset="0"/>
              </a:rPr>
              <a:t>buồm đi ngược, thuyền thoi đi xuôi</a:t>
            </a:r>
            <a:r>
              <a:rPr lang="en-US" sz="3200" b="1" kern="0" smtClean="0">
                <a:solidFill>
                  <a:schemeClr val="accent2">
                    <a:lumMod val="50000"/>
                  </a:schemeClr>
                </a:solidFill>
                <a:latin typeface="Times New Roman" pitchFamily="18" charset="0"/>
                <a:cs typeface="Times New Roman" pitchFamily="18" charset="0"/>
              </a:rPr>
              <a:t>.</a:t>
            </a:r>
            <a:endParaRPr lang="en-US" sz="3200" b="1" kern="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710511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5B442047-4B23-4709-83BE-392F430B7C49}"/>
              </a:ext>
            </a:extLst>
          </p:cNvPr>
          <p:cNvGrpSpPr/>
          <p:nvPr/>
        </p:nvGrpSpPr>
        <p:grpSpPr>
          <a:xfrm flipH="1">
            <a:off x="5719285" y="1427568"/>
            <a:ext cx="2631744" cy="835479"/>
            <a:chOff x="6292142" y="3416840"/>
            <a:chExt cx="3186156" cy="1153412"/>
          </a:xfrm>
        </p:grpSpPr>
        <p:sp>
          <p:nvSpPr>
            <p:cNvPr id="29" name="Freeform 34">
              <a:extLst>
                <a:ext uri="{FF2B5EF4-FFF2-40B4-BE49-F238E27FC236}">
                  <a16:creationId xmlns="" xmlns:a16="http://schemas.microsoft.com/office/drawing/2014/main" id="{E6C915B9-6332-4393-98BD-9A4AEA70DA7F}"/>
                </a:ext>
              </a:extLst>
            </p:cNvPr>
            <p:cNvSpPr>
              <a:spLocks noEditPoints="1"/>
            </p:cNvSpPr>
            <p:nvPr/>
          </p:nvSpPr>
          <p:spPr bwMode="auto">
            <a:xfrm>
              <a:off x="8787991" y="4081802"/>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任意多边形 24">
              <a:extLst>
                <a:ext uri="{FF2B5EF4-FFF2-40B4-BE49-F238E27FC236}">
                  <a16:creationId xmlns="" xmlns:a16="http://schemas.microsoft.com/office/drawing/2014/main" id="{6D53B12A-90FB-4662-B801-125FD2030A21}"/>
                </a:ext>
              </a:extLst>
            </p:cNvPr>
            <p:cNvSpPr/>
            <p:nvPr/>
          </p:nvSpPr>
          <p:spPr>
            <a:xfrm>
              <a:off x="6361346" y="4255820"/>
              <a:ext cx="2344228"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31" name="Group 4">
              <a:extLst>
                <a:ext uri="{FF2B5EF4-FFF2-40B4-BE49-F238E27FC236}">
                  <a16:creationId xmlns="" xmlns:a16="http://schemas.microsoft.com/office/drawing/2014/main" id="{C22B2B2B-F1BF-408F-8808-0F2ED3955976}"/>
                </a:ext>
              </a:extLst>
            </p:cNvPr>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a:extLst>
                  <a:ext uri="{FF2B5EF4-FFF2-40B4-BE49-F238E27FC236}">
                    <a16:creationId xmlns="" xmlns:a16="http://schemas.microsoft.com/office/drawing/2014/main" id="{8D458DB3-826B-40A2-AE0A-4C3033E0ED5F}"/>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6">
                <a:extLst>
                  <a:ext uri="{FF2B5EF4-FFF2-40B4-BE49-F238E27FC236}">
                    <a16:creationId xmlns="" xmlns:a16="http://schemas.microsoft.com/office/drawing/2014/main" id="{94966A9D-EA91-4F2B-9527-8569C7B7330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7">
                <a:extLst>
                  <a:ext uri="{FF2B5EF4-FFF2-40B4-BE49-F238E27FC236}">
                    <a16:creationId xmlns="" xmlns:a16="http://schemas.microsoft.com/office/drawing/2014/main" id="{785A56F6-325C-43D2-BBA6-40F21579496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8">
                <a:extLst>
                  <a:ext uri="{FF2B5EF4-FFF2-40B4-BE49-F238E27FC236}">
                    <a16:creationId xmlns="" xmlns:a16="http://schemas.microsoft.com/office/drawing/2014/main" id="{C3D4FB8F-4576-4999-B58D-0AF19065AB7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9">
                <a:extLst>
                  <a:ext uri="{FF2B5EF4-FFF2-40B4-BE49-F238E27FC236}">
                    <a16:creationId xmlns="" xmlns:a16="http://schemas.microsoft.com/office/drawing/2014/main" id="{4083862F-AE43-43ED-8D85-911EB06D120E}"/>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10">
                <a:extLst>
                  <a:ext uri="{FF2B5EF4-FFF2-40B4-BE49-F238E27FC236}">
                    <a16:creationId xmlns="" xmlns:a16="http://schemas.microsoft.com/office/drawing/2014/main" id="{21441A99-44F6-4E0F-93C3-FC344DB01CA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11">
                <a:extLst>
                  <a:ext uri="{FF2B5EF4-FFF2-40B4-BE49-F238E27FC236}">
                    <a16:creationId xmlns="" xmlns:a16="http://schemas.microsoft.com/office/drawing/2014/main" id="{CC40C1FA-F727-42AA-B20E-A6D7680934C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12">
                <a:extLst>
                  <a:ext uri="{FF2B5EF4-FFF2-40B4-BE49-F238E27FC236}">
                    <a16:creationId xmlns="" xmlns:a16="http://schemas.microsoft.com/office/drawing/2014/main" id="{A2EE8BCA-CDC2-4B37-B599-0476027D912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13">
                <a:extLst>
                  <a:ext uri="{FF2B5EF4-FFF2-40B4-BE49-F238E27FC236}">
                    <a16:creationId xmlns="" xmlns:a16="http://schemas.microsoft.com/office/drawing/2014/main" id="{ACB51B5E-1601-4DFC-9749-041FFA5E70B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1" name="Rectangle 40">
            <a:extLst>
              <a:ext uri="{FF2B5EF4-FFF2-40B4-BE49-F238E27FC236}">
                <a16:creationId xmlns="" xmlns:a16="http://schemas.microsoft.com/office/drawing/2014/main" id="{3E5F8C54-D266-4A4F-9E5F-3D75A2A2D3B5}"/>
              </a:ext>
            </a:extLst>
          </p:cNvPr>
          <p:cNvSpPr/>
          <p:nvPr/>
        </p:nvSpPr>
        <p:spPr>
          <a:xfrm>
            <a:off x="6195651" y="1757666"/>
            <a:ext cx="1715534" cy="461665"/>
          </a:xfrm>
          <a:prstGeom prst="rect">
            <a:avLst/>
          </a:prstGeom>
        </p:spPr>
        <p:txBody>
          <a:bodyPr wrap="none">
            <a:spAutoFit/>
          </a:bodyPr>
          <a:lstStyle/>
          <a:p>
            <a:pPr lvl="0" algn="ctr">
              <a:defRPr/>
            </a:pPr>
            <a:r>
              <a:rPr lang="vi-VN" sz="2400" b="1" kern="0">
                <a:solidFill>
                  <a:srgbClr val="FD4739"/>
                </a:solidFill>
                <a:latin typeface="Calibri" panose="020F0502020204030204" pitchFamily="34" charset="0"/>
                <a:cs typeface="Calibri" panose="020F0502020204030204" pitchFamily="34" charset="0"/>
                <a:sym typeface="Arial"/>
              </a:rPr>
              <a:t>Thuyền thoi</a:t>
            </a:r>
            <a:endParaRPr lang="en-US" sz="2400" b="1" kern="0" dirty="0">
              <a:solidFill>
                <a:srgbClr val="FD4739"/>
              </a:solidFill>
              <a:latin typeface="Calibri" panose="020F0502020204030204" pitchFamily="34" charset="0"/>
              <a:cs typeface="Calibri" panose="020F0502020204030204" pitchFamily="34" charset="0"/>
              <a:sym typeface="Arial"/>
            </a:endParaRPr>
          </a:p>
        </p:txBody>
      </p:sp>
      <p:sp>
        <p:nvSpPr>
          <p:cNvPr id="42" name="Rounded Rectangle 31">
            <a:extLst>
              <a:ext uri="{FF2B5EF4-FFF2-40B4-BE49-F238E27FC236}">
                <a16:creationId xmlns="" xmlns:a16="http://schemas.microsoft.com/office/drawing/2014/main" id="{C95812B9-687D-4DEC-AE2B-01AAEBFE5E55}"/>
              </a:ext>
            </a:extLst>
          </p:cNvPr>
          <p:cNvSpPr/>
          <p:nvPr/>
        </p:nvSpPr>
        <p:spPr>
          <a:xfrm>
            <a:off x="1047603" y="1449536"/>
            <a:ext cx="4436010" cy="919401"/>
          </a:xfrm>
          <a:prstGeom prst="roundRect">
            <a:avLst/>
          </a:prstGeom>
          <a:solidFill>
            <a:srgbClr val="F9DFE1"/>
          </a:solidFill>
          <a:ln>
            <a:noFill/>
          </a:ln>
          <a:effectLst>
            <a:glow rad="101600">
              <a:srgbClr val="F9DFE1"/>
            </a:glow>
          </a:effectLst>
        </p:spPr>
        <p:txBody>
          <a:bodyPr wrap="square">
            <a:spAutoFit/>
          </a:bodyPr>
          <a:lstStyle/>
          <a:p>
            <a:pPr algn="ctr"/>
            <a:r>
              <a:rPr lang="vi-VN" sz="2400">
                <a:solidFill>
                  <a:srgbClr val="000000"/>
                </a:solidFill>
              </a:rPr>
              <a:t>Thuyền loại nhỏ không có buồm</a:t>
            </a:r>
          </a:p>
        </p:txBody>
      </p:sp>
      <p:grpSp>
        <p:nvGrpSpPr>
          <p:cNvPr id="44" name="Group 43">
            <a:extLst>
              <a:ext uri="{FF2B5EF4-FFF2-40B4-BE49-F238E27FC236}">
                <a16:creationId xmlns="" xmlns:a16="http://schemas.microsoft.com/office/drawing/2014/main" id="{1014992C-C063-4363-ACBF-E651EECA8216}"/>
              </a:ext>
            </a:extLst>
          </p:cNvPr>
          <p:cNvGrpSpPr/>
          <p:nvPr/>
        </p:nvGrpSpPr>
        <p:grpSpPr>
          <a:xfrm>
            <a:off x="6281530" y="87464"/>
            <a:ext cx="2862470" cy="562281"/>
            <a:chOff x="7876269" y="104148"/>
            <a:chExt cx="3751868" cy="886120"/>
          </a:xfrm>
        </p:grpSpPr>
        <p:sp>
          <p:nvSpPr>
            <p:cNvPr id="45" name="Rectangle: Rounded Corners 43">
              <a:extLst>
                <a:ext uri="{FF2B5EF4-FFF2-40B4-BE49-F238E27FC236}">
                  <a16:creationId xmlns="" xmlns:a16="http://schemas.microsoft.com/office/drawing/2014/main" id="{0AF4F26A-0CF1-442C-9153-77811DB8539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a:extLst>
                <a:ext uri="{FF2B5EF4-FFF2-40B4-BE49-F238E27FC236}">
                  <a16:creationId xmlns="" xmlns:a16="http://schemas.microsoft.com/office/drawing/2014/main" id="{300D0544-5C24-408D-AA80-FE5AD9B76E8D}"/>
                </a:ext>
              </a:extLst>
            </p:cNvPr>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a:extLst>
              <a:ext uri="{FF2B5EF4-FFF2-40B4-BE49-F238E27FC236}">
                <a16:creationId xmlns="" xmlns:a16="http://schemas.microsoft.com/office/drawing/2014/main" id="{8F886EEF-AF21-4E2E-B5AF-FBCB1672ABFD}"/>
              </a:ext>
            </a:extLst>
          </p:cNvPr>
          <p:cNvSpPr/>
          <p:nvPr/>
        </p:nvSpPr>
        <p:spPr>
          <a:xfrm>
            <a:off x="1383948" y="2154570"/>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082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a:extLst>
                <a:ext uri="{FF2B5EF4-FFF2-40B4-BE49-F238E27FC236}">
                  <a16:creationId xmlns=""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câu dài</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11" name="Text Box 17">
            <a:extLst>
              <a:ext uri="{FF2B5EF4-FFF2-40B4-BE49-F238E27FC236}">
                <a16:creationId xmlns="" xmlns:a16="http://schemas.microsoft.com/office/drawing/2014/main" id="{BA9D1690-FBF4-44A2-A9B6-4A9BE57F4C29}"/>
              </a:ext>
            </a:extLst>
          </p:cNvPr>
          <p:cNvSpPr txBox="1">
            <a:spLocks noChangeArrowheads="1"/>
          </p:cNvSpPr>
          <p:nvPr/>
        </p:nvSpPr>
        <p:spPr bwMode="auto">
          <a:xfrm>
            <a:off x="1556655" y="1917023"/>
            <a:ext cx="61055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a:solidFill>
                  <a:srgbClr val="0000FF"/>
                </a:solidFill>
              </a:rPr>
              <a:t>  </a:t>
            </a:r>
            <a:r>
              <a:rPr lang="en-US" altLang="vi-VN" b="1" i="1">
                <a:solidFill>
                  <a:srgbClr val="0000FF"/>
                </a:solidFill>
              </a:rPr>
              <a:t>Dưới cầu, thuyền chở đá, chở vôi</a:t>
            </a:r>
          </a:p>
          <a:p>
            <a:pPr eaLnBrk="1" hangingPunct="1">
              <a:spcBef>
                <a:spcPct val="50000"/>
              </a:spcBef>
            </a:pPr>
            <a:r>
              <a:rPr lang="en-US" altLang="vi-VN" b="1" i="1">
                <a:solidFill>
                  <a:srgbClr val="0000FF"/>
                </a:solidFill>
              </a:rPr>
              <a:t> Thuyền buồm đi ngược, thuyền thoi đi xuôi.</a:t>
            </a:r>
            <a:endParaRPr lang="en-US" altLang="vi-VN" b="1" i="1">
              <a:solidFill>
                <a:srgbClr val="FF0000"/>
              </a:solidFill>
            </a:endParaRPr>
          </a:p>
        </p:txBody>
      </p:sp>
      <p:sp>
        <p:nvSpPr>
          <p:cNvPr id="12" name="Line 18">
            <a:extLst>
              <a:ext uri="{FF2B5EF4-FFF2-40B4-BE49-F238E27FC236}">
                <a16:creationId xmlns="" xmlns:a16="http://schemas.microsoft.com/office/drawing/2014/main" id="{B3AC66D4-8FC6-418A-86E7-9F5A2105EA2A}"/>
              </a:ext>
            </a:extLst>
          </p:cNvPr>
          <p:cNvSpPr>
            <a:spLocks noChangeShapeType="1"/>
          </p:cNvSpPr>
          <p:nvPr/>
        </p:nvSpPr>
        <p:spPr bwMode="auto">
          <a:xfrm flipH="1">
            <a:off x="4982480" y="2050373"/>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a:extLst>
              <a:ext uri="{FF2B5EF4-FFF2-40B4-BE49-F238E27FC236}">
                <a16:creationId xmlns="" xmlns:a16="http://schemas.microsoft.com/office/drawing/2014/main" id="{444CCD3E-285F-4216-8E6D-BE74402C020D}"/>
              </a:ext>
            </a:extLst>
          </p:cNvPr>
          <p:cNvSpPr>
            <a:spLocks noChangeShapeType="1"/>
          </p:cNvSpPr>
          <p:nvPr/>
        </p:nvSpPr>
        <p:spPr bwMode="auto">
          <a:xfrm flipH="1">
            <a:off x="3072718" y="20170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a:extLst>
              <a:ext uri="{FF2B5EF4-FFF2-40B4-BE49-F238E27FC236}">
                <a16:creationId xmlns="" xmlns:a16="http://schemas.microsoft.com/office/drawing/2014/main" id="{850FE059-C457-4B97-B5BC-D0DA075AB1C1}"/>
              </a:ext>
            </a:extLst>
          </p:cNvPr>
          <p:cNvSpPr>
            <a:spLocks noChangeShapeType="1"/>
          </p:cNvSpPr>
          <p:nvPr/>
        </p:nvSpPr>
        <p:spPr bwMode="auto">
          <a:xfrm flipH="1">
            <a:off x="4757055" y="256948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 name="Line 21">
            <a:extLst>
              <a:ext uri="{FF2B5EF4-FFF2-40B4-BE49-F238E27FC236}">
                <a16:creationId xmlns="" xmlns:a16="http://schemas.microsoft.com/office/drawing/2014/main" id="{FC7BC664-E039-4F3E-98E2-3EAD1EA0D931}"/>
              </a:ext>
            </a:extLst>
          </p:cNvPr>
          <p:cNvSpPr>
            <a:spLocks noChangeShapeType="1"/>
          </p:cNvSpPr>
          <p:nvPr/>
        </p:nvSpPr>
        <p:spPr bwMode="auto">
          <a:xfrm flipH="1">
            <a:off x="6069918" y="20043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6" name="Line 22">
            <a:extLst>
              <a:ext uri="{FF2B5EF4-FFF2-40B4-BE49-F238E27FC236}">
                <a16:creationId xmlns="" xmlns:a16="http://schemas.microsoft.com/office/drawing/2014/main" id="{0480832E-0BA9-4A90-9E20-D14B2688B410}"/>
              </a:ext>
            </a:extLst>
          </p:cNvPr>
          <p:cNvSpPr>
            <a:spLocks noChangeShapeType="1"/>
          </p:cNvSpPr>
          <p:nvPr/>
        </p:nvSpPr>
        <p:spPr bwMode="auto">
          <a:xfrm flipH="1">
            <a:off x="6014355" y="20043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 name="Line 23">
            <a:extLst>
              <a:ext uri="{FF2B5EF4-FFF2-40B4-BE49-F238E27FC236}">
                <a16:creationId xmlns="" xmlns:a16="http://schemas.microsoft.com/office/drawing/2014/main" id="{C96712C5-2C6A-4557-8DF1-D342F6500F1C}"/>
              </a:ext>
            </a:extLst>
          </p:cNvPr>
          <p:cNvSpPr>
            <a:spLocks noChangeShapeType="1"/>
          </p:cNvSpPr>
          <p:nvPr/>
        </p:nvSpPr>
        <p:spPr bwMode="auto">
          <a:xfrm flipH="1">
            <a:off x="7233555" y="2566310"/>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 name="Line 24">
            <a:extLst>
              <a:ext uri="{FF2B5EF4-FFF2-40B4-BE49-F238E27FC236}">
                <a16:creationId xmlns="" xmlns:a16="http://schemas.microsoft.com/office/drawing/2014/main" id="{866276BA-8812-4F8C-BE3E-7C651C6180A6}"/>
              </a:ext>
            </a:extLst>
          </p:cNvPr>
          <p:cNvSpPr>
            <a:spLocks noChangeShapeType="1"/>
          </p:cNvSpPr>
          <p:nvPr/>
        </p:nvSpPr>
        <p:spPr bwMode="auto">
          <a:xfrm flipH="1">
            <a:off x="7271655" y="256948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2425939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par>
                                <p:cTn id="21" presetID="4"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par>
                                <p:cTn id="24" presetID="4"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par>
                                <p:cTn id="32" presetID="4"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par>
                                <p:cTn id="35" presetID="4"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43" name="Rectangle 42">
            <a:extLst>
              <a:ext uri="{FF2B5EF4-FFF2-40B4-BE49-F238E27FC236}">
                <a16:creationId xmlns="" xmlns:a16="http://schemas.microsoft.com/office/drawing/2014/main" id="{278FC5C6-CC83-42F4-AFC9-8EAD0D3EBFE2}"/>
              </a:ext>
            </a:extLst>
          </p:cNvPr>
          <p:cNvSpPr/>
          <p:nvPr/>
        </p:nvSpPr>
        <p:spPr>
          <a:xfrm>
            <a:off x="1026011" y="837056"/>
            <a:ext cx="7686474" cy="2308324"/>
          </a:xfrm>
          <a:prstGeom prst="rect">
            <a:avLst/>
          </a:prstGeom>
          <a:solidFill>
            <a:sysClr val="window" lastClr="FFFFFF"/>
          </a:solidFill>
          <a:ln w="25400" cap="flat" cmpd="sng" algn="ctr">
            <a:noFill/>
            <a:prstDash val="solid"/>
          </a:ln>
          <a:effectLst/>
        </p:spPr>
        <p:txBody>
          <a:bodyPr wrap="square">
            <a:spAutoFit/>
          </a:bodyPr>
          <a:lstStyle/>
          <a:p>
            <a:pPr>
              <a:defRPr/>
            </a:pPr>
            <a:r>
              <a:rPr lang="en-US" sz="3600" b="1" kern="0" smtClean="0">
                <a:solidFill>
                  <a:srgbClr val="7030A0"/>
                </a:solidFill>
                <a:latin typeface="Times New Roman" pitchFamily="18" charset="0"/>
                <a:cs typeface="Times New Roman" pitchFamily="18" charset="0"/>
              </a:rPr>
              <a:t>Yêu </a:t>
            </a:r>
            <a:r>
              <a:rPr lang="en-US" sz="3600" b="1" kern="0">
                <a:solidFill>
                  <a:srgbClr val="7030A0"/>
                </a:solidFill>
                <a:latin typeface="Times New Roman" pitchFamily="18" charset="0"/>
                <a:cs typeface="Times New Roman" pitchFamily="18" charset="0"/>
              </a:rPr>
              <a:t>hơn cả cầu ao mẹ thường đãi đỗ</a:t>
            </a:r>
          </a:p>
          <a:p>
            <a:pPr>
              <a:defRPr/>
            </a:pPr>
            <a:r>
              <a:rPr lang="en-US" sz="3600" b="1" kern="0">
                <a:solidFill>
                  <a:srgbClr val="7030A0"/>
                </a:solidFill>
                <a:latin typeface="Times New Roman" pitchFamily="18" charset="0"/>
                <a:cs typeface="Times New Roman" pitchFamily="18" charset="0"/>
              </a:rPr>
              <a:t>Là cái cầu này ảnh chụp xa xa</a:t>
            </a:r>
          </a:p>
          <a:p>
            <a:pPr>
              <a:defRPr/>
            </a:pPr>
            <a:r>
              <a:rPr lang="en-US" sz="3600" b="1" kern="0">
                <a:solidFill>
                  <a:srgbClr val="7030A0"/>
                </a:solidFill>
                <a:latin typeface="Times New Roman" pitchFamily="18" charset="0"/>
                <a:cs typeface="Times New Roman" pitchFamily="18" charset="0"/>
              </a:rPr>
              <a:t>Mẹ bảo : cầu Hàm Rồng sông Mã</a:t>
            </a:r>
          </a:p>
          <a:p>
            <a:pPr>
              <a:defRPr/>
            </a:pPr>
            <a:r>
              <a:rPr lang="en-US" sz="3600" b="1" kern="0">
                <a:solidFill>
                  <a:srgbClr val="7030A0"/>
                </a:solidFill>
                <a:latin typeface="Times New Roman" pitchFamily="18" charset="0"/>
                <a:cs typeface="Times New Roman" pitchFamily="18" charset="0"/>
              </a:rPr>
              <a:t>Con cứ gọi cái cầu của cha.</a:t>
            </a:r>
          </a:p>
        </p:txBody>
      </p:sp>
    </p:spTree>
    <p:extLst>
      <p:ext uri="{BB962C8B-B14F-4D97-AF65-F5344CB8AC3E}">
        <p14:creationId xmlns:p14="http://schemas.microsoft.com/office/powerpoint/2010/main" val="7348018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5B442047-4B23-4709-83BE-392F430B7C49}"/>
              </a:ext>
            </a:extLst>
          </p:cNvPr>
          <p:cNvGrpSpPr/>
          <p:nvPr/>
        </p:nvGrpSpPr>
        <p:grpSpPr>
          <a:xfrm flipH="1">
            <a:off x="4677264" y="1071673"/>
            <a:ext cx="2238190" cy="841946"/>
            <a:chOff x="6292142" y="3416840"/>
            <a:chExt cx="2709695" cy="1162340"/>
          </a:xfrm>
        </p:grpSpPr>
        <p:sp>
          <p:nvSpPr>
            <p:cNvPr id="29" name="Freeform 34">
              <a:extLst>
                <a:ext uri="{FF2B5EF4-FFF2-40B4-BE49-F238E27FC236}">
                  <a16:creationId xmlns="" xmlns:a16="http://schemas.microsoft.com/office/drawing/2014/main" id="{E6C915B9-6332-4393-98BD-9A4AEA70DA7F}"/>
                </a:ext>
              </a:extLst>
            </p:cNvPr>
            <p:cNvSpPr>
              <a:spLocks noEditPoints="1"/>
            </p:cNvSpPr>
            <p:nvPr/>
          </p:nvSpPr>
          <p:spPr bwMode="auto">
            <a:xfrm>
              <a:off x="8311530" y="4090730"/>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任意多边形 24">
              <a:extLst>
                <a:ext uri="{FF2B5EF4-FFF2-40B4-BE49-F238E27FC236}">
                  <a16:creationId xmlns="" xmlns:a16="http://schemas.microsoft.com/office/drawing/2014/main" id="{6D53B12A-90FB-4662-B801-125FD2030A21}"/>
                </a:ext>
              </a:extLst>
            </p:cNvPr>
            <p:cNvSpPr/>
            <p:nvPr/>
          </p:nvSpPr>
          <p:spPr>
            <a:xfrm>
              <a:off x="6361345" y="4255820"/>
              <a:ext cx="1908934"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31" name="Group 4">
              <a:extLst>
                <a:ext uri="{FF2B5EF4-FFF2-40B4-BE49-F238E27FC236}">
                  <a16:creationId xmlns="" xmlns:a16="http://schemas.microsoft.com/office/drawing/2014/main" id="{C22B2B2B-F1BF-408F-8808-0F2ED3955976}"/>
                </a:ext>
              </a:extLst>
            </p:cNvPr>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a:extLst>
                  <a:ext uri="{FF2B5EF4-FFF2-40B4-BE49-F238E27FC236}">
                    <a16:creationId xmlns="" xmlns:a16="http://schemas.microsoft.com/office/drawing/2014/main" id="{8D458DB3-826B-40A2-AE0A-4C3033E0ED5F}"/>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6">
                <a:extLst>
                  <a:ext uri="{FF2B5EF4-FFF2-40B4-BE49-F238E27FC236}">
                    <a16:creationId xmlns="" xmlns:a16="http://schemas.microsoft.com/office/drawing/2014/main" id="{94966A9D-EA91-4F2B-9527-8569C7B7330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7">
                <a:extLst>
                  <a:ext uri="{FF2B5EF4-FFF2-40B4-BE49-F238E27FC236}">
                    <a16:creationId xmlns="" xmlns:a16="http://schemas.microsoft.com/office/drawing/2014/main" id="{785A56F6-325C-43D2-BBA6-40F21579496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8">
                <a:extLst>
                  <a:ext uri="{FF2B5EF4-FFF2-40B4-BE49-F238E27FC236}">
                    <a16:creationId xmlns="" xmlns:a16="http://schemas.microsoft.com/office/drawing/2014/main" id="{C3D4FB8F-4576-4999-B58D-0AF19065AB7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9">
                <a:extLst>
                  <a:ext uri="{FF2B5EF4-FFF2-40B4-BE49-F238E27FC236}">
                    <a16:creationId xmlns="" xmlns:a16="http://schemas.microsoft.com/office/drawing/2014/main" id="{4083862F-AE43-43ED-8D85-911EB06D120E}"/>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10">
                <a:extLst>
                  <a:ext uri="{FF2B5EF4-FFF2-40B4-BE49-F238E27FC236}">
                    <a16:creationId xmlns="" xmlns:a16="http://schemas.microsoft.com/office/drawing/2014/main" id="{21441A99-44F6-4E0F-93C3-FC344DB01CA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11">
                <a:extLst>
                  <a:ext uri="{FF2B5EF4-FFF2-40B4-BE49-F238E27FC236}">
                    <a16:creationId xmlns="" xmlns:a16="http://schemas.microsoft.com/office/drawing/2014/main" id="{CC40C1FA-F727-42AA-B20E-A6D7680934C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12">
                <a:extLst>
                  <a:ext uri="{FF2B5EF4-FFF2-40B4-BE49-F238E27FC236}">
                    <a16:creationId xmlns="" xmlns:a16="http://schemas.microsoft.com/office/drawing/2014/main" id="{A2EE8BCA-CDC2-4B37-B599-0476027D912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13">
                <a:extLst>
                  <a:ext uri="{FF2B5EF4-FFF2-40B4-BE49-F238E27FC236}">
                    <a16:creationId xmlns="" xmlns:a16="http://schemas.microsoft.com/office/drawing/2014/main" id="{ACB51B5E-1601-4DFC-9749-041FFA5E70B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1" name="Rectangle 40">
            <a:extLst>
              <a:ext uri="{FF2B5EF4-FFF2-40B4-BE49-F238E27FC236}">
                <a16:creationId xmlns="" xmlns:a16="http://schemas.microsoft.com/office/drawing/2014/main" id="{3E5F8C54-D266-4A4F-9E5F-3D75A2A2D3B5}"/>
              </a:ext>
            </a:extLst>
          </p:cNvPr>
          <p:cNvSpPr/>
          <p:nvPr/>
        </p:nvSpPr>
        <p:spPr>
          <a:xfrm>
            <a:off x="5230105" y="1333717"/>
            <a:ext cx="1298753" cy="584775"/>
          </a:xfrm>
          <a:prstGeom prst="rect">
            <a:avLst/>
          </a:prstGeom>
        </p:spPr>
        <p:txBody>
          <a:bodyPr wrap="none">
            <a:spAutoFit/>
          </a:bodyPr>
          <a:lstStyle/>
          <a:p>
            <a:pPr lvl="0" algn="ctr">
              <a:defRPr/>
            </a:pPr>
            <a:r>
              <a:rPr lang="vi-VN" sz="3200" b="1" kern="0">
                <a:solidFill>
                  <a:srgbClr val="FD4739"/>
                </a:solidFill>
                <a:latin typeface="Calibri" panose="020F0502020204030204" pitchFamily="34" charset="0"/>
                <a:cs typeface="Calibri" panose="020F0502020204030204" pitchFamily="34" charset="0"/>
                <a:sym typeface="Arial"/>
              </a:rPr>
              <a:t>Đãi đỗ</a:t>
            </a:r>
            <a:endParaRPr lang="en-US" sz="3200" b="1" kern="0" dirty="0">
              <a:solidFill>
                <a:srgbClr val="FD4739"/>
              </a:solidFill>
              <a:latin typeface="Calibri" panose="020F0502020204030204" pitchFamily="34" charset="0"/>
              <a:cs typeface="Calibri" panose="020F0502020204030204" pitchFamily="34" charset="0"/>
              <a:sym typeface="Arial"/>
            </a:endParaRPr>
          </a:p>
        </p:txBody>
      </p:sp>
      <p:sp>
        <p:nvSpPr>
          <p:cNvPr id="42" name="Rounded Rectangle 31">
            <a:extLst>
              <a:ext uri="{FF2B5EF4-FFF2-40B4-BE49-F238E27FC236}">
                <a16:creationId xmlns="" xmlns:a16="http://schemas.microsoft.com/office/drawing/2014/main" id="{C95812B9-687D-4DEC-AE2B-01AAEBFE5E55}"/>
              </a:ext>
            </a:extLst>
          </p:cNvPr>
          <p:cNvSpPr/>
          <p:nvPr/>
        </p:nvSpPr>
        <p:spPr>
          <a:xfrm>
            <a:off x="435727" y="1180366"/>
            <a:ext cx="3985025" cy="1328023"/>
          </a:xfrm>
          <a:prstGeom prst="roundRect">
            <a:avLst/>
          </a:prstGeom>
          <a:solidFill>
            <a:srgbClr val="F9DFE1"/>
          </a:solidFill>
          <a:ln>
            <a:noFill/>
          </a:ln>
          <a:effectLst>
            <a:glow rad="101600">
              <a:srgbClr val="F9DFE1"/>
            </a:glow>
          </a:effectLst>
        </p:spPr>
        <p:txBody>
          <a:bodyPr wrap="square">
            <a:spAutoFit/>
          </a:bodyPr>
          <a:lstStyle/>
          <a:p>
            <a:pPr algn="ctr"/>
            <a:r>
              <a:rPr lang="vi-VN" sz="2400">
                <a:solidFill>
                  <a:srgbClr val="000000"/>
                </a:solidFill>
              </a:rPr>
              <a:t>Cho đỗ xuống nước sông, vỏ nổi lên trôi đi và giữ lại nhân đỗ.</a:t>
            </a:r>
          </a:p>
        </p:txBody>
      </p:sp>
      <p:grpSp>
        <p:nvGrpSpPr>
          <p:cNvPr id="44" name="Group 43">
            <a:extLst>
              <a:ext uri="{FF2B5EF4-FFF2-40B4-BE49-F238E27FC236}">
                <a16:creationId xmlns="" xmlns:a16="http://schemas.microsoft.com/office/drawing/2014/main" id="{1014992C-C063-4363-ACBF-E651EECA8216}"/>
              </a:ext>
            </a:extLst>
          </p:cNvPr>
          <p:cNvGrpSpPr/>
          <p:nvPr/>
        </p:nvGrpSpPr>
        <p:grpSpPr>
          <a:xfrm>
            <a:off x="6281530" y="87464"/>
            <a:ext cx="2862470" cy="562281"/>
            <a:chOff x="7876269" y="104148"/>
            <a:chExt cx="3751868" cy="886120"/>
          </a:xfrm>
        </p:grpSpPr>
        <p:sp>
          <p:nvSpPr>
            <p:cNvPr id="45" name="Rectangle: Rounded Corners 43">
              <a:extLst>
                <a:ext uri="{FF2B5EF4-FFF2-40B4-BE49-F238E27FC236}">
                  <a16:creationId xmlns="" xmlns:a16="http://schemas.microsoft.com/office/drawing/2014/main" id="{0AF4F26A-0CF1-442C-9153-77811DB8539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a:extLst>
                <a:ext uri="{FF2B5EF4-FFF2-40B4-BE49-F238E27FC236}">
                  <a16:creationId xmlns="" xmlns:a16="http://schemas.microsoft.com/office/drawing/2014/main" id="{300D0544-5C24-408D-AA80-FE5AD9B76E8D}"/>
                </a:ext>
              </a:extLst>
            </p:cNvPr>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a:extLst>
              <a:ext uri="{FF2B5EF4-FFF2-40B4-BE49-F238E27FC236}">
                <a16:creationId xmlns="" xmlns:a16="http://schemas.microsoft.com/office/drawing/2014/main" id="{8F886EEF-AF21-4E2E-B5AF-FBCB1672ABFD}"/>
              </a:ext>
            </a:extLst>
          </p:cNvPr>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a:endParaRPr>
          </a:p>
        </p:txBody>
      </p:sp>
      <p:pic>
        <p:nvPicPr>
          <p:cNvPr id="49" name="Picture 48" descr="A picture containing toy, doll&#10;&#10;Description automatically generated">
            <a:extLst>
              <a:ext uri="{FF2B5EF4-FFF2-40B4-BE49-F238E27FC236}">
                <a16:creationId xmlns="" xmlns:a16="http://schemas.microsoft.com/office/drawing/2014/main" id="{85FD4700-6879-415C-A414-5B0775DC4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23" y="672134"/>
            <a:ext cx="2606642" cy="2606642"/>
          </a:xfrm>
          <a:prstGeom prst="rect">
            <a:avLst/>
          </a:prstGeom>
        </p:spPr>
      </p:pic>
      <p:pic>
        <p:nvPicPr>
          <p:cNvPr id="4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17200" r="100000">
                        <a14:backgroundMark x1="13892" y1="10098" x2="13892" y2="10098"/>
                        <a14:backgroundMark x1="15215" y1="13039" x2="15215" y2="13039"/>
                        <a14:backgroundMark x1="15546" y1="21961" x2="15546" y2="21961"/>
                        <a14:backgroundMark x1="23705" y1="30098" x2="23705" y2="30098"/>
                        <a14:backgroundMark x1="24256" y1="28529" x2="24256" y2="28529"/>
                        <a14:backgroundMark x1="24256" y1="28529" x2="24256" y2="28529"/>
                        <a14:backgroundMark x1="24256" y1="28529" x2="24256" y2="28529"/>
                        <a14:backgroundMark x1="24256" y1="27549" x2="24256" y2="27549"/>
                        <a14:backgroundMark x1="24421" y1="25882" x2="24421" y2="25882"/>
                        <a14:backgroundMark x1="24421" y1="25196" x2="24421" y2="25196"/>
                        <a14:backgroundMark x1="24421" y1="24902" x2="24421" y2="24902"/>
                        <a14:backgroundMark x1="24421" y1="24902" x2="24421" y2="24902"/>
                        <a14:backgroundMark x1="24587" y1="22255" x2="24587" y2="22255"/>
                      </a14:backgroundRemoval>
                    </a14:imgEffect>
                  </a14:imgLayer>
                </a14:imgProps>
              </a:ext>
              <a:ext uri="{28A0092B-C50C-407E-A947-70E740481C1C}">
                <a14:useLocalDpi xmlns:a14="http://schemas.microsoft.com/office/drawing/2010/main" val="0"/>
              </a:ext>
            </a:extLst>
          </a:blip>
          <a:srcRect l="75911" t="67877"/>
          <a:stretch/>
        </p:blipFill>
        <p:spPr bwMode="auto">
          <a:xfrm>
            <a:off x="840007" y="3789300"/>
            <a:ext cx="1588233" cy="13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126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4A0A3E8-2189-42AA-9600-BFCDE957AD7C}"/>
              </a:ext>
            </a:extLst>
          </p:cNvPr>
          <p:cNvSpPr>
            <a:spLocks noGrp="1"/>
          </p:cNvSpPr>
          <p:nvPr>
            <p:ph idx="1"/>
          </p:nvPr>
        </p:nvSpPr>
        <p:spPr>
          <a:xfrm>
            <a:off x="1485900" y="1200150"/>
            <a:ext cx="6172200" cy="3771900"/>
          </a:xfrm>
        </p:spPr>
        <p:txBody>
          <a:bodyPr rtlCol="0">
            <a:normAutofit/>
          </a:bodyPr>
          <a:lstStyle/>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a:defRPr/>
            </a:pPr>
            <a:endParaRPr lang="en-US">
              <a:latin typeface="Times New Roman" pitchFamily="18" charset="0"/>
              <a:cs typeface="Times New Roman" pitchFamily="18" charset="0"/>
            </a:endParaRPr>
          </a:p>
          <a:p>
            <a:pPr marL="0" indent="0" algn="ctr">
              <a:buNone/>
              <a:defRPr/>
            </a:pPr>
            <a:endParaRPr lang="en-US" b="1">
              <a:latin typeface="Times New Roman" pitchFamily="18" charset="0"/>
              <a:cs typeface="Times New Roman" pitchFamily="18" charset="0"/>
            </a:endParaRPr>
          </a:p>
          <a:p>
            <a:pPr marL="0" indent="0" algn="ctr">
              <a:buNone/>
              <a:defRPr/>
            </a:pPr>
            <a:r>
              <a:rPr lang="en-US" b="1">
                <a:latin typeface="Times New Roman" pitchFamily="18" charset="0"/>
                <a:cs typeface="Times New Roman" pitchFamily="18" charset="0"/>
              </a:rPr>
              <a:t>Cầu Hàm Rồng – sông Mã</a:t>
            </a:r>
          </a:p>
        </p:txBody>
      </p:sp>
      <p:pic>
        <p:nvPicPr>
          <p:cNvPr id="78852" name="Picture 1">
            <a:extLst>
              <a:ext uri="{FF2B5EF4-FFF2-40B4-BE49-F238E27FC236}">
                <a16:creationId xmlns="" xmlns:a16="http://schemas.microsoft.com/office/drawing/2014/main" id="{84DAFDED-9532-4423-A5AF-88F259756D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74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arn(inVertical)">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30" name="Group 29">
            <a:extLst>
              <a:ext uri="{FF2B5EF4-FFF2-40B4-BE49-F238E27FC236}">
                <a16:creationId xmlns="" xmlns:a16="http://schemas.microsoft.com/office/drawing/2014/main" id="{5BDE0B4E-64A8-4A9F-B4F1-AE504C1A4349}"/>
              </a:ext>
            </a:extLst>
          </p:cNvPr>
          <p:cNvGrpSpPr/>
          <p:nvPr/>
        </p:nvGrpSpPr>
        <p:grpSpPr>
          <a:xfrm>
            <a:off x="498172" y="1387482"/>
            <a:ext cx="8586469" cy="1070105"/>
            <a:chOff x="1709999" y="2876615"/>
            <a:chExt cx="3517492" cy="786645"/>
          </a:xfrm>
        </p:grpSpPr>
        <p:pic>
          <p:nvPicPr>
            <p:cNvPr id="28" name="Picture 27">
              <a:extLst>
                <a:ext uri="{FF2B5EF4-FFF2-40B4-BE49-F238E27FC236}">
                  <a16:creationId xmlns="" xmlns:a16="http://schemas.microsoft.com/office/drawing/2014/main" id="{628603EF-DF75-42D9-820F-53D0D57B9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99" y="2876615"/>
              <a:ext cx="3517492" cy="786645"/>
            </a:xfrm>
            <a:prstGeom prst="rect">
              <a:avLst/>
            </a:prstGeom>
          </p:spPr>
        </p:pic>
        <p:sp>
          <p:nvSpPr>
            <p:cNvPr id="31" name="Rectangle 30">
              <a:extLst>
                <a:ext uri="{FF2B5EF4-FFF2-40B4-BE49-F238E27FC236}">
                  <a16:creationId xmlns="" xmlns:a16="http://schemas.microsoft.com/office/drawing/2014/main" id="{EBA72067-2D75-4A32-975D-A6F158D3FE4D}"/>
                </a:ext>
              </a:extLst>
            </p:cNvPr>
            <p:cNvSpPr/>
            <p:nvPr/>
          </p:nvSpPr>
          <p:spPr>
            <a:xfrm>
              <a:off x="1843155" y="3087395"/>
              <a:ext cx="3170574" cy="339375"/>
            </a:xfrm>
            <a:prstGeom prst="rect">
              <a:avLst/>
            </a:prstGeom>
          </p:spPr>
          <p:txBody>
            <a:bodyPr wrap="square">
              <a:spAutoFit/>
            </a:bodyPr>
            <a:lstStyle/>
            <a:p>
              <a:r>
                <a:rPr lang="en-US" sz="2400" b="1">
                  <a:solidFill>
                    <a:srgbClr val="0070C0"/>
                  </a:solidFill>
                  <a:effectLst/>
                  <a:latin typeface="Times New Roman" panose="02020603050405020304" pitchFamily="18" charset="0"/>
                  <a:ea typeface="SimSun" panose="02010600030101010101" pitchFamily="2" charset="-122"/>
                </a:rPr>
                <a:t>- Biết ngắt nghỉ hơi hợp lí khi đọc các dòng thơ, khổ thơ.</a:t>
              </a:r>
              <a:endParaRPr lang="en-US" sz="2400" b="1" dirty="0">
                <a:solidFill>
                  <a:srgbClr val="0070C0"/>
                </a:solidFill>
              </a:endParaRPr>
            </a:p>
          </p:txBody>
        </p:sp>
      </p:grpSp>
      <p:grpSp>
        <p:nvGrpSpPr>
          <p:cNvPr id="43" name="Group 42">
            <a:extLst>
              <a:ext uri="{FF2B5EF4-FFF2-40B4-BE49-F238E27FC236}">
                <a16:creationId xmlns="" xmlns:a16="http://schemas.microsoft.com/office/drawing/2014/main" id="{51DC0CE6-E872-4AE3-B156-B6BAAA9956AC}"/>
              </a:ext>
            </a:extLst>
          </p:cNvPr>
          <p:cNvGrpSpPr/>
          <p:nvPr/>
        </p:nvGrpSpPr>
        <p:grpSpPr>
          <a:xfrm>
            <a:off x="823216" y="2903451"/>
            <a:ext cx="8586469" cy="1714445"/>
            <a:chOff x="5721137" y="3701544"/>
            <a:chExt cx="3517492" cy="982410"/>
          </a:xfrm>
        </p:grpSpPr>
        <p:pic>
          <p:nvPicPr>
            <p:cNvPr id="40" name="Picture 39">
              <a:extLst>
                <a:ext uri="{FF2B5EF4-FFF2-40B4-BE49-F238E27FC236}">
                  <a16:creationId xmlns="" xmlns:a16="http://schemas.microsoft.com/office/drawing/2014/main" id="{7A365F01-D24A-4C0F-8152-B743ADC3C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137" y="3701544"/>
              <a:ext cx="3517492" cy="854636"/>
            </a:xfrm>
            <a:prstGeom prst="rect">
              <a:avLst/>
            </a:prstGeom>
          </p:spPr>
        </p:pic>
        <p:sp>
          <p:nvSpPr>
            <p:cNvPr id="41" name="Rectangle 40">
              <a:extLst>
                <a:ext uri="{FF2B5EF4-FFF2-40B4-BE49-F238E27FC236}">
                  <a16:creationId xmlns="" xmlns:a16="http://schemas.microsoft.com/office/drawing/2014/main" id="{C7DF2E71-38FA-43BB-A8B9-25D4BE77CE6D}"/>
                </a:ext>
              </a:extLst>
            </p:cNvPr>
            <p:cNvSpPr/>
            <p:nvPr/>
          </p:nvSpPr>
          <p:spPr>
            <a:xfrm>
              <a:off x="5863932" y="3834367"/>
              <a:ext cx="3098230" cy="849587"/>
            </a:xfrm>
            <a:prstGeom prst="rect">
              <a:avLst/>
            </a:prstGeom>
          </p:spPr>
          <p:txBody>
            <a:bodyPr wrap="square">
              <a:spAutoFit/>
            </a:bodyPr>
            <a:lstStyle/>
            <a:p>
              <a:pPr algn="ctr"/>
              <a:r>
                <a:rPr lang="en-US" sz="2400" b="1">
                  <a:solidFill>
                    <a:srgbClr val="7030A0"/>
                  </a:solidFill>
                  <a:effectLst/>
                  <a:latin typeface="Times New Roman" panose="02020603050405020304" pitchFamily="18" charset="0"/>
                  <a:ea typeface="SimSun" panose="02010600030101010101" pitchFamily="2" charset="-122"/>
                </a:rPr>
                <a:t>-  Hiểu ND: bạn nhỏ rất yêu cha, tự hào về cha nên thấy chiếc cầu do cha làm ra là đẹp nhất, đáng yêu nhất.</a:t>
              </a:r>
              <a:endParaRPr lang="en-US" sz="2400" b="1" dirty="0">
                <a:solidFill>
                  <a:srgbClr val="7030A0"/>
                </a:solidFill>
              </a:endParaRPr>
            </a:p>
          </p:txBody>
        </p:sp>
      </p:grpSp>
      <p:sp>
        <p:nvSpPr>
          <p:cNvPr id="24" name="Rectangle 23">
            <a:extLst>
              <a:ext uri="{FF2B5EF4-FFF2-40B4-BE49-F238E27FC236}">
                <a16:creationId xmlns="" xmlns:a16="http://schemas.microsoft.com/office/drawing/2014/main" id="{3EB150AB-638F-4E35-BBCB-FAC421B27EE6}"/>
              </a:ext>
            </a:extLst>
          </p:cNvPr>
          <p:cNvSpPr>
            <a:spLocks noChangeArrowheads="1"/>
          </p:cNvSpPr>
          <p:nvPr/>
        </p:nvSpPr>
        <p:spPr bwMode="auto">
          <a:xfrm>
            <a:off x="4078890" y="525603"/>
            <a:ext cx="197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800" b="1">
                <a:solidFill>
                  <a:srgbClr val="C00000"/>
                </a:solidFill>
                <a:latin typeface="Times New Roman" panose="02020603050405020304" pitchFamily="18" charset="0"/>
                <a:cs typeface="Times New Roman" panose="02020603050405020304" pitchFamily="18" charset="0"/>
              </a:rPr>
              <a:t>Mục tiêu:</a:t>
            </a:r>
            <a:endParaRPr lang="en-US" altLang="vi-VN"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767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a:extLst>
              <a:ext uri="{FF2B5EF4-FFF2-40B4-BE49-F238E27FC236}">
                <a16:creationId xmlns=""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 xmlns:a16="http://schemas.microsoft.com/office/drawing/2014/main" id="{E8E10612-73DA-4B38-BA90-AD2C4D712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7">
            <a:extLst>
              <a:ext uri="{FF2B5EF4-FFF2-40B4-BE49-F238E27FC236}">
                <a16:creationId xmlns="" xmlns:a16="http://schemas.microsoft.com/office/drawing/2014/main" id="{2A3BF092-0689-4780-BD6E-B876D72D0844}"/>
              </a:ext>
            </a:extLst>
          </p:cNvPr>
          <p:cNvSpPr txBox="1">
            <a:spLocks noChangeArrowheads="1"/>
          </p:cNvSpPr>
          <p:nvPr/>
        </p:nvSpPr>
        <p:spPr bwMode="auto">
          <a:xfrm>
            <a:off x="488174" y="332698"/>
            <a:ext cx="871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CC3300"/>
                </a:solidFill>
                <a:latin typeface="Times New Roman" panose="02020603050405020304" pitchFamily="18" charset="0"/>
                <a:cs typeface="Times New Roman" panose="02020603050405020304" pitchFamily="18" charset="0"/>
              </a:rPr>
              <a:t>Sông Mã </a:t>
            </a:r>
            <a:r>
              <a:rPr lang="en-US" altLang="en-US" sz="2800">
                <a:solidFill>
                  <a:srgbClr val="CC3300"/>
                </a:solidFill>
                <a:latin typeface="Times New Roman" panose="02020603050405020304" pitchFamily="18" charset="0"/>
                <a:cs typeface="Times New Roman" panose="02020603050405020304" pitchFamily="18" charset="0"/>
              </a:rPr>
              <a:t>: sông lớn chảy qua tỉnh Thanh Hoá.</a:t>
            </a:r>
          </a:p>
        </p:txBody>
      </p:sp>
      <p:pic>
        <p:nvPicPr>
          <p:cNvPr id="13" name="Picture 12">
            <a:extLst>
              <a:ext uri="{FF2B5EF4-FFF2-40B4-BE49-F238E27FC236}">
                <a16:creationId xmlns="" xmlns:a16="http://schemas.microsoft.com/office/drawing/2014/main" id="{1F96E44A-B8CC-4015-AACB-28D1D8A327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0"/>
            <a:ext cx="9144000" cy="37731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90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53" name="Text Box 6">
            <a:extLst>
              <a:ext uri="{FF2B5EF4-FFF2-40B4-BE49-F238E27FC236}">
                <a16:creationId xmlns="" xmlns:a16="http://schemas.microsoft.com/office/drawing/2014/main" id="{FC3425E6-F177-4A27-9E1A-8AAC749B6A51}"/>
              </a:ext>
            </a:extLst>
          </p:cNvPr>
          <p:cNvSpPr txBox="1">
            <a:spLocks noChangeArrowheads="1"/>
          </p:cNvSpPr>
          <p:nvPr/>
        </p:nvSpPr>
        <p:spPr bwMode="auto">
          <a:xfrm>
            <a:off x="611498" y="974699"/>
            <a:ext cx="847544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endParaRPr lang="en-US" altLang="vi-VN" sz="2600" b="1" i="1" u="sng">
              <a:solidFill>
                <a:srgbClr val="FF0000"/>
              </a:solidFill>
            </a:endParaRPr>
          </a:p>
          <a:p>
            <a:pPr algn="ctr" eaLnBrk="1" hangingPunct="1">
              <a:spcBef>
                <a:spcPct val="50000"/>
              </a:spcBef>
            </a:pPr>
            <a:endParaRPr lang="en-US" altLang="vi-VN" sz="2800" b="1" i="1">
              <a:solidFill>
                <a:srgbClr val="FF0000"/>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p:txBody>
      </p:sp>
      <p:sp>
        <p:nvSpPr>
          <p:cNvPr id="54" name="Text Box 26">
            <a:extLst>
              <a:ext uri="{FF2B5EF4-FFF2-40B4-BE49-F238E27FC236}">
                <a16:creationId xmlns="" xmlns:a16="http://schemas.microsoft.com/office/drawing/2014/main" id="{451A0AA2-43C6-49D2-B356-45FA10C742E9}"/>
              </a:ext>
            </a:extLst>
          </p:cNvPr>
          <p:cNvSpPr txBox="1">
            <a:spLocks noChangeArrowheads="1"/>
          </p:cNvSpPr>
          <p:nvPr/>
        </p:nvSpPr>
        <p:spPr bwMode="auto">
          <a:xfrm>
            <a:off x="1891314" y="1878228"/>
            <a:ext cx="55626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600" b="1" i="1">
                <a:solidFill>
                  <a:srgbClr val="0000FF"/>
                </a:solidFill>
              </a:rPr>
              <a:t>Mẹ bảo: cầu Hàm Rồng sông Mã</a:t>
            </a:r>
          </a:p>
          <a:p>
            <a:pPr eaLnBrk="1" hangingPunct="1">
              <a:spcBef>
                <a:spcPct val="50000"/>
              </a:spcBef>
            </a:pPr>
            <a:r>
              <a:rPr lang="en-US" altLang="vi-VN" sz="2600" b="1" i="1">
                <a:solidFill>
                  <a:srgbClr val="0000FF"/>
                </a:solidFill>
              </a:rPr>
              <a:t>Con cứ gọi cái cầu của cha.</a:t>
            </a:r>
          </a:p>
        </p:txBody>
      </p:sp>
      <p:sp>
        <p:nvSpPr>
          <p:cNvPr id="55" name="Line 28">
            <a:extLst>
              <a:ext uri="{FF2B5EF4-FFF2-40B4-BE49-F238E27FC236}">
                <a16:creationId xmlns="" xmlns:a16="http://schemas.microsoft.com/office/drawing/2014/main" id="{9E5919D0-2904-4B22-AE0A-01AC8481ADE7}"/>
              </a:ext>
            </a:extLst>
          </p:cNvPr>
          <p:cNvSpPr>
            <a:spLocks noChangeShapeType="1"/>
          </p:cNvSpPr>
          <p:nvPr/>
        </p:nvSpPr>
        <p:spPr bwMode="auto">
          <a:xfrm flipH="1">
            <a:off x="3485164" y="2575140"/>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6" name="Line 29">
            <a:extLst>
              <a:ext uri="{FF2B5EF4-FFF2-40B4-BE49-F238E27FC236}">
                <a16:creationId xmlns="" xmlns:a16="http://schemas.microsoft.com/office/drawing/2014/main" id="{C4CAF8E9-4C3F-4967-A963-47DECBDE758B}"/>
              </a:ext>
            </a:extLst>
          </p:cNvPr>
          <p:cNvSpPr>
            <a:spLocks noChangeShapeType="1"/>
          </p:cNvSpPr>
          <p:nvPr/>
        </p:nvSpPr>
        <p:spPr bwMode="auto">
          <a:xfrm flipH="1">
            <a:off x="3054951" y="2052853"/>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7" name="Line 30">
            <a:extLst>
              <a:ext uri="{FF2B5EF4-FFF2-40B4-BE49-F238E27FC236}">
                <a16:creationId xmlns="" xmlns:a16="http://schemas.microsoft.com/office/drawing/2014/main" id="{AD196DC6-3B9B-451E-9D72-3CBBB2DFD3D0}"/>
              </a:ext>
            </a:extLst>
          </p:cNvPr>
          <p:cNvSpPr>
            <a:spLocks noChangeShapeType="1"/>
          </p:cNvSpPr>
          <p:nvPr/>
        </p:nvSpPr>
        <p:spPr bwMode="auto">
          <a:xfrm flipH="1">
            <a:off x="6486764" y="2021515"/>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8" name="Line 31">
            <a:extLst>
              <a:ext uri="{FF2B5EF4-FFF2-40B4-BE49-F238E27FC236}">
                <a16:creationId xmlns="" xmlns:a16="http://schemas.microsoft.com/office/drawing/2014/main" id="{076017EB-FF49-4B69-AF92-07D958EAB393}"/>
              </a:ext>
            </a:extLst>
          </p:cNvPr>
          <p:cNvSpPr>
            <a:spLocks noChangeShapeType="1"/>
          </p:cNvSpPr>
          <p:nvPr/>
        </p:nvSpPr>
        <p:spPr bwMode="auto">
          <a:xfrm flipH="1">
            <a:off x="2996214" y="2052853"/>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9" name="Line 32">
            <a:extLst>
              <a:ext uri="{FF2B5EF4-FFF2-40B4-BE49-F238E27FC236}">
                <a16:creationId xmlns="" xmlns:a16="http://schemas.microsoft.com/office/drawing/2014/main" id="{F701A0FB-D541-43F9-9393-2BE97B47E7EB}"/>
              </a:ext>
            </a:extLst>
          </p:cNvPr>
          <p:cNvSpPr>
            <a:spLocks noChangeShapeType="1"/>
          </p:cNvSpPr>
          <p:nvPr/>
        </p:nvSpPr>
        <p:spPr bwMode="auto">
          <a:xfrm flipH="1">
            <a:off x="5721951" y="2652928"/>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0" name="Line 33">
            <a:extLst>
              <a:ext uri="{FF2B5EF4-FFF2-40B4-BE49-F238E27FC236}">
                <a16:creationId xmlns="" xmlns:a16="http://schemas.microsoft.com/office/drawing/2014/main" id="{E1DE88B2-FD27-4A3A-B8BF-1FAB158F8F28}"/>
              </a:ext>
            </a:extLst>
          </p:cNvPr>
          <p:cNvSpPr>
            <a:spLocks noChangeShapeType="1"/>
          </p:cNvSpPr>
          <p:nvPr/>
        </p:nvSpPr>
        <p:spPr bwMode="auto">
          <a:xfrm flipH="1">
            <a:off x="5798151" y="2657690"/>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52154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i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par>
                                <p:cTn id="18" presetID="3" presetClass="entr" presetSubtype="1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linds(horizontal)">
                                      <p:cBhvr>
                                        <p:cTn id="20" dur="500"/>
                                        <p:tgtEl>
                                          <p:spTgt spid="55"/>
                                        </p:tgtEl>
                                      </p:cBhvr>
                                    </p:animEffect>
                                  </p:childTnLst>
                                </p:cTn>
                              </p:par>
                              <p:par>
                                <p:cTn id="21" presetID="3" presetClass="entr" presetSubtype="1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linds(horizont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500"/>
                                        <p:tgtEl>
                                          <p:spTgt spid="58"/>
                                        </p:tgtEl>
                                      </p:cBhvr>
                                    </p:animEffect>
                                  </p:childTnLst>
                                </p:cTn>
                              </p:par>
                              <p:par>
                                <p:cTn id="29" presetID="4" presetClass="entr" presetSubtype="16"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ox(in)">
                                      <p:cBhvr>
                                        <p:cTn id="31" dur="500"/>
                                        <p:tgtEl>
                                          <p:spTgt spid="59"/>
                                        </p:tgtEl>
                                      </p:cBhvr>
                                    </p:animEffect>
                                  </p:childTnLst>
                                </p:cTn>
                              </p:par>
                              <p:par>
                                <p:cTn id="32" presetID="4" presetClass="entr" presetSubtype="16"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ox(in)">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 xmlns:a16="http://schemas.microsoft.com/office/drawing/2014/main" id="{D60C616B-38B8-4038-93E8-47D1B08153FD}"/>
              </a:ext>
            </a:extLst>
          </p:cNvPr>
          <p:cNvGrpSpPr/>
          <p:nvPr/>
        </p:nvGrpSpPr>
        <p:grpSpPr>
          <a:xfrm>
            <a:off x="1088928" y="1323040"/>
            <a:ext cx="5661496" cy="523393"/>
            <a:chOff x="1088928" y="1323040"/>
            <a:chExt cx="5661496" cy="523393"/>
          </a:xfrm>
        </p:grpSpPr>
        <p:sp>
          <p:nvSpPr>
            <p:cNvPr id="12" name="Rectangle: Rounded Corners 43">
              <a:extLst>
                <a:ext uri="{FF2B5EF4-FFF2-40B4-BE49-F238E27FC236}">
                  <a16:creationId xmlns=""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4" name="Rectangle 13">
              <a:extLst>
                <a:ext uri="{FF2B5EF4-FFF2-40B4-BE49-F238E27FC236}">
                  <a16:creationId xmlns="" xmlns:a16="http://schemas.microsoft.com/office/drawing/2014/main" id="{54282940-615F-45E4-9E54-78F6EC5EC0EC}"/>
                </a:ext>
              </a:extLst>
            </p:cNvPr>
            <p:cNvSpPr/>
            <p:nvPr/>
          </p:nvSpPr>
          <p:spPr>
            <a:xfrm>
              <a:off x="1105257" y="1352498"/>
              <a:ext cx="5519661" cy="461665"/>
            </a:xfrm>
            <a:prstGeom prst="rect">
              <a:avLst/>
            </a:prstGeom>
          </p:spPr>
          <p:txBody>
            <a:bodyPr wrap="square">
              <a:spAutoFit/>
            </a:bodyPr>
            <a:lstStyle/>
            <a:p>
              <a:r>
                <a:rPr lang="en-US" sz="2400" b="1" kern="0">
                  <a:solidFill>
                    <a:srgbClr val="FF0000"/>
                  </a:solidFill>
                  <a:latin typeface="Times New Roman" pitchFamily="18" charset="0"/>
                  <a:cs typeface="Times New Roman" pitchFamily="18" charset="0"/>
                </a:rPr>
                <a:t>Người cha trong bài thơ làm nghề gì ?</a:t>
              </a:r>
              <a:endParaRPr lang="en-US" sz="2400" dirty="0">
                <a:solidFill>
                  <a:srgbClr val="FF0000"/>
                </a:solidFill>
              </a:endParaRPr>
            </a:p>
          </p:txBody>
        </p:sp>
      </p:grpSp>
      <p:pic>
        <p:nvPicPr>
          <p:cNvPr id="20" name="Picture 19">
            <a:extLst>
              <a:ext uri="{FF2B5EF4-FFF2-40B4-BE49-F238E27FC236}">
                <a16:creationId xmlns="" xmlns:a16="http://schemas.microsoft.com/office/drawing/2014/main" id="{67A1A8F5-12D0-43FD-A390-CDA9F2611A10}"/>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620140" y="1272544"/>
            <a:ext cx="316949" cy="700355"/>
          </a:xfrm>
          <a:prstGeom prst="rect">
            <a:avLst/>
          </a:prstGeom>
        </p:spPr>
      </p:pic>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grpSp>
        <p:nvGrpSpPr>
          <p:cNvPr id="44" name="Group 43">
            <a:extLst>
              <a:ext uri="{FF2B5EF4-FFF2-40B4-BE49-F238E27FC236}">
                <a16:creationId xmlns="" xmlns:a16="http://schemas.microsoft.com/office/drawing/2014/main" id="{B99DDF9E-5BCF-4E60-B77A-41D19D499324}"/>
              </a:ext>
            </a:extLst>
          </p:cNvPr>
          <p:cNvGrpSpPr/>
          <p:nvPr/>
        </p:nvGrpSpPr>
        <p:grpSpPr>
          <a:xfrm>
            <a:off x="1619652" y="2375266"/>
            <a:ext cx="6890151" cy="2367563"/>
            <a:chOff x="2203645" y="3664582"/>
            <a:chExt cx="3517492" cy="854636"/>
          </a:xfrm>
        </p:grpSpPr>
        <p:pic>
          <p:nvPicPr>
            <p:cNvPr id="38" name="Picture 37">
              <a:extLst>
                <a:ext uri="{FF2B5EF4-FFF2-40B4-BE49-F238E27FC236}">
                  <a16:creationId xmlns="" xmlns:a16="http://schemas.microsoft.com/office/drawing/2014/main" id="{4BEB2BC8-6D9C-44B7-89FE-FBEC7330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645" y="3664582"/>
              <a:ext cx="3517492" cy="854636"/>
            </a:xfrm>
            <a:prstGeom prst="rect">
              <a:avLst/>
            </a:prstGeom>
          </p:spPr>
        </p:pic>
        <p:sp>
          <p:nvSpPr>
            <p:cNvPr id="39" name="Rectangle 38">
              <a:extLst>
                <a:ext uri="{FF2B5EF4-FFF2-40B4-BE49-F238E27FC236}">
                  <a16:creationId xmlns="" xmlns:a16="http://schemas.microsoft.com/office/drawing/2014/main" id="{76A659FA-1624-492F-A0C2-ED6E299F0489}"/>
                </a:ext>
              </a:extLst>
            </p:cNvPr>
            <p:cNvSpPr/>
            <p:nvPr/>
          </p:nvSpPr>
          <p:spPr>
            <a:xfrm>
              <a:off x="2355777" y="3818310"/>
              <a:ext cx="3019517" cy="566611"/>
            </a:xfrm>
            <a:prstGeom prst="rect">
              <a:avLst/>
            </a:prstGeom>
          </p:spPr>
          <p:txBody>
            <a:bodyPr wrap="square">
              <a:spAutoFit/>
            </a:bodyPr>
            <a:lstStyle/>
            <a:p>
              <a:pPr algn="ctr"/>
              <a:r>
                <a:rPr lang="en-US" sz="3200" b="1" kern="0">
                  <a:solidFill>
                    <a:srgbClr val="7030A0"/>
                  </a:solidFill>
                  <a:latin typeface="Times New Roman" pitchFamily="18" charset="0"/>
                  <a:cs typeface="Times New Roman" pitchFamily="18" charset="0"/>
                </a:rPr>
                <a:t>Người cha trong bài thơ làm nghề xây dựng cầu - có thể là kĩ sư hoặc là một công nhân.</a:t>
              </a:r>
              <a:endParaRPr lang="en-US" sz="3200" dirty="0">
                <a:solidFill>
                  <a:srgbClr val="7030A0"/>
                </a:solidFill>
              </a:endParaRPr>
            </a:p>
          </p:txBody>
        </p:sp>
      </p:grpSp>
    </p:spTree>
    <p:extLst>
      <p:ext uri="{BB962C8B-B14F-4D97-AF65-F5344CB8AC3E}">
        <p14:creationId xmlns:p14="http://schemas.microsoft.com/office/powerpoint/2010/main" val="2117303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a:extLst>
              <a:ext uri="{FF2B5EF4-FFF2-40B4-BE49-F238E27FC236}">
                <a16:creationId xmlns="" xmlns:a16="http://schemas.microsoft.com/office/drawing/2014/main" id="{27FA03FA-387E-4F85-AEE2-8C78CA30F382}"/>
              </a:ext>
            </a:extLst>
          </p:cNvPr>
          <p:cNvGrpSpPr/>
          <p:nvPr/>
        </p:nvGrpSpPr>
        <p:grpSpPr>
          <a:xfrm>
            <a:off x="1612532" y="1343938"/>
            <a:ext cx="7074156" cy="523393"/>
            <a:chOff x="1837994" y="2249329"/>
            <a:chExt cx="7074156" cy="523393"/>
          </a:xfrm>
        </p:grpSpPr>
        <p:sp>
          <p:nvSpPr>
            <p:cNvPr id="11" name="Rectangle: Rounded Corners 43">
              <a:extLst>
                <a:ext uri="{FF2B5EF4-FFF2-40B4-BE49-F238E27FC236}">
                  <a16:creationId xmlns=""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a:extLst>
                <a:ext uri="{FF2B5EF4-FFF2-40B4-BE49-F238E27FC236}">
                  <a16:creationId xmlns="" xmlns:a16="http://schemas.microsoft.com/office/drawing/2014/main" id="{CFE273F6-728E-4CC5-87B7-03E9898A13A3}"/>
                </a:ext>
              </a:extLst>
            </p:cNvPr>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a:extLst>
              <a:ext uri="{FF2B5EF4-FFF2-40B4-BE49-F238E27FC236}">
                <a16:creationId xmlns="" xmlns:a16="http://schemas.microsoft.com/office/drawing/2014/main" id="{735A0A90-8EBF-4ECF-A473-9A8D925D59D2}"/>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934656" y="1255018"/>
            <a:ext cx="531799" cy="700355"/>
          </a:xfrm>
          <a:prstGeom prst="rect">
            <a:avLst/>
          </a:prstGeom>
        </p:spPr>
      </p:pic>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spTree>
    <p:extLst>
      <p:ext uri="{BB962C8B-B14F-4D97-AF65-F5344CB8AC3E}">
        <p14:creationId xmlns:p14="http://schemas.microsoft.com/office/powerpoint/2010/main" val="3159531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0115" name="Content Placeholder 2">
            <a:extLst>
              <a:ext uri="{FF2B5EF4-FFF2-40B4-BE49-F238E27FC236}">
                <a16:creationId xmlns="" xmlns:a16="http://schemas.microsoft.com/office/drawing/2014/main" id="{23F7F58F-C7AA-450F-893F-45DE77C140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 xmlns:a16="http://schemas.microsoft.com/office/drawing/2014/main" id="{3AE57DF4-7E86-4BFF-A9CC-EE1EB097707F}"/>
              </a:ext>
            </a:extLst>
          </p:cNvPr>
          <p:cNvSpPr txBox="1">
            <a:spLocks noChangeArrowheads="1"/>
          </p:cNvSpPr>
          <p:nvPr/>
        </p:nvSpPr>
        <p:spPr bwMode="auto">
          <a:xfrm>
            <a:off x="5143500" y="728662"/>
            <a:ext cx="13144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treo</a:t>
            </a:r>
          </a:p>
        </p:txBody>
      </p:sp>
      <p:sp>
        <p:nvSpPr>
          <p:cNvPr id="9" name="Line 7">
            <a:extLst>
              <a:ext uri="{FF2B5EF4-FFF2-40B4-BE49-F238E27FC236}">
                <a16:creationId xmlns="" xmlns:a16="http://schemas.microsoft.com/office/drawing/2014/main" id="{B1E08866-185F-44C6-8913-19D5195B3D57}"/>
              </a:ext>
            </a:extLst>
          </p:cNvPr>
          <p:cNvSpPr>
            <a:spLocks noChangeShapeType="1"/>
          </p:cNvSpPr>
          <p:nvPr/>
        </p:nvSpPr>
        <p:spPr bwMode="auto">
          <a:xfrm flipH="1">
            <a:off x="5011341" y="1120379"/>
            <a:ext cx="292894" cy="3250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0" name="Rectangle 8">
            <a:extLst>
              <a:ext uri="{FF2B5EF4-FFF2-40B4-BE49-F238E27FC236}">
                <a16:creationId xmlns="" xmlns:a16="http://schemas.microsoft.com/office/drawing/2014/main" id="{97E975F1-1E2C-4FBF-80B5-A7E471EE0B46}"/>
              </a:ext>
            </a:extLst>
          </p:cNvPr>
          <p:cNvSpPr>
            <a:spLocks noChangeArrowheads="1"/>
          </p:cNvSpPr>
          <p:nvPr/>
        </p:nvSpPr>
        <p:spPr bwMode="auto">
          <a:xfrm>
            <a:off x="6468666" y="3206353"/>
            <a:ext cx="97750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ao</a:t>
            </a:r>
          </a:p>
        </p:txBody>
      </p:sp>
      <p:sp>
        <p:nvSpPr>
          <p:cNvPr id="11" name="Line 9">
            <a:extLst>
              <a:ext uri="{FF2B5EF4-FFF2-40B4-BE49-F238E27FC236}">
                <a16:creationId xmlns="" xmlns:a16="http://schemas.microsoft.com/office/drawing/2014/main" id="{C16A2405-BEAE-4664-A8DD-591F7C8CB74B}"/>
              </a:ext>
            </a:extLst>
          </p:cNvPr>
          <p:cNvSpPr>
            <a:spLocks noChangeShapeType="1"/>
          </p:cNvSpPr>
          <p:nvPr/>
        </p:nvSpPr>
        <p:spPr bwMode="auto">
          <a:xfrm flipH="1">
            <a:off x="6149579" y="3598069"/>
            <a:ext cx="616744" cy="342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2" name="Line 7">
            <a:extLst>
              <a:ext uri="{FF2B5EF4-FFF2-40B4-BE49-F238E27FC236}">
                <a16:creationId xmlns="" xmlns:a16="http://schemas.microsoft.com/office/drawing/2014/main" id="{1DADD58A-B0DC-47D1-9BD1-FA118523807E}"/>
              </a:ext>
            </a:extLst>
          </p:cNvPr>
          <p:cNvSpPr>
            <a:spLocks noChangeShapeType="1"/>
          </p:cNvSpPr>
          <p:nvPr/>
        </p:nvSpPr>
        <p:spPr bwMode="auto">
          <a:xfrm>
            <a:off x="1600200" y="2749154"/>
            <a:ext cx="1200150" cy="9108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3" name="Text Box 6">
            <a:extLst>
              <a:ext uri="{FF2B5EF4-FFF2-40B4-BE49-F238E27FC236}">
                <a16:creationId xmlns="" xmlns:a16="http://schemas.microsoft.com/office/drawing/2014/main" id="{5B7213ED-5522-47FA-8684-1DA220AF9CAD}"/>
              </a:ext>
            </a:extLst>
          </p:cNvPr>
          <p:cNvSpPr txBox="1">
            <a:spLocks noChangeArrowheads="1"/>
          </p:cNvSpPr>
          <p:nvPr/>
        </p:nvSpPr>
        <p:spPr bwMode="auto">
          <a:xfrm>
            <a:off x="1377554" y="2357437"/>
            <a:ext cx="321825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Hàm Rồng – sông Mã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4"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1138" name="Picture 112" descr="scan0014">
            <a:extLst>
              <a:ext uri="{FF2B5EF4-FFF2-40B4-BE49-F238E27FC236}">
                <a16:creationId xmlns="" xmlns:a16="http://schemas.microsoft.com/office/drawing/2014/main" id="{9D82D818-C39F-45AC-89DD-51968A148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860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788F7758-3CEE-4E70-9922-F8B8B3D0313F}"/>
              </a:ext>
            </a:extLst>
          </p:cNvPr>
          <p:cNvSpPr/>
          <p:nvPr/>
        </p:nvSpPr>
        <p:spPr>
          <a:xfrm>
            <a:off x="4114800" y="4514850"/>
            <a:ext cx="1885950" cy="285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rPr>
              <a:t>Chum </a:t>
            </a:r>
            <a:r>
              <a:rPr lang="en-US" sz="2400" dirty="0" err="1">
                <a:solidFill>
                  <a:prstClr val="white"/>
                </a:solidFill>
              </a:rPr>
              <a:t>nước</a:t>
            </a:r>
            <a:r>
              <a:rPr lang="en-US" sz="2400" dirty="0">
                <a:solidFill>
                  <a:prstClr val="white"/>
                </a:solidFill>
              </a:rPr>
              <a:t>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descr="Picture1">
            <a:extLst>
              <a:ext uri="{FF2B5EF4-FFF2-40B4-BE49-F238E27FC236}">
                <a16:creationId xmlns="" xmlns:a16="http://schemas.microsoft.com/office/drawing/2014/main" id="{37A31D8E-0928-464E-91BE-88AB9C16FA8B}"/>
              </a:ext>
            </a:extLst>
          </p:cNvPr>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4" descr="scan0016">
            <a:extLst>
              <a:ext uri="{FF2B5EF4-FFF2-40B4-BE49-F238E27FC236}">
                <a16:creationId xmlns="" xmlns:a16="http://schemas.microsoft.com/office/drawing/2014/main" id="{C4101C3F-5973-4B5B-9689-8DFA05DAB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85F012AE-9C88-4ECC-AF39-2A80ABB61BB1}"/>
              </a:ext>
            </a:extLst>
          </p:cNvPr>
          <p:cNvSpPr/>
          <p:nvPr/>
        </p:nvSpPr>
        <p:spPr>
          <a:xfrm rot="21308196">
            <a:off x="6334857" y="4076117"/>
            <a:ext cx="2728387" cy="646331"/>
          </a:xfrm>
          <a:prstGeom prst="rect">
            <a:avLst/>
          </a:prstGeom>
          <a:solidFill>
            <a:schemeClr val="accent4">
              <a:lumMod val="60000"/>
              <a:lumOff val="40000"/>
            </a:schemeClr>
          </a:solidFill>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lá tre, như chiếc cầu giúp kiến qua ngòi</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3186" name="Picture 5" descr="Cau%20treo%20Dak%20Tang_JPG">
            <a:hlinkClick r:id="rId3" action="ppaction://hlinksldjump"/>
            <a:extLst>
              <a:ext uri="{FF2B5EF4-FFF2-40B4-BE49-F238E27FC236}">
                <a16:creationId xmlns="" xmlns:a16="http://schemas.microsoft.com/office/drawing/2014/main" id="{56EB88B3-3B41-4194-A270-50ECB10BD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01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a:extLst>
              <a:ext uri="{FF2B5EF4-FFF2-40B4-BE49-F238E27FC236}">
                <a16:creationId xmlns="" xmlns:a16="http://schemas.microsoft.com/office/drawing/2014/main" id="{FAAF3A20-C926-4D92-A3DE-FD52238E2590}"/>
              </a:ext>
            </a:extLst>
          </p:cNvPr>
          <p:cNvSpPr txBox="1">
            <a:spLocks noChangeArrowheads="1"/>
          </p:cNvSpPr>
          <p:nvPr/>
        </p:nvSpPr>
        <p:spPr bwMode="auto">
          <a:xfrm>
            <a:off x="5829300" y="3261123"/>
            <a:ext cx="1657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vi-VN" sz="2700">
                <a:solidFill>
                  <a:srgbClr val="FF0000"/>
                </a:solidFill>
                <a:latin typeface="Times New Roman" panose="02020603050405020304" pitchFamily="18" charset="0"/>
                <a:cs typeface="Times New Roman" panose="02020603050405020304" pitchFamily="18" charset="0"/>
              </a:rPr>
              <a:t>Cầu treo </a:t>
            </a:r>
          </a:p>
        </p:txBody>
      </p:sp>
      <p:pic>
        <p:nvPicPr>
          <p:cNvPr id="93188" name="Picture 2">
            <a:extLst>
              <a:ext uri="{FF2B5EF4-FFF2-40B4-BE49-F238E27FC236}">
                <a16:creationId xmlns="" xmlns:a16="http://schemas.microsoft.com/office/drawing/2014/main" id="{A46D6B66-B3C7-46B4-9371-ED4B7BAEE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71750"/>
            <a:ext cx="6008914"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210" name="Title 1">
            <a:extLst>
              <a:ext uri="{FF2B5EF4-FFF2-40B4-BE49-F238E27FC236}">
                <a16:creationId xmlns="" xmlns:a16="http://schemas.microsoft.com/office/drawing/2014/main" id="{8DE8FFC0-71DF-4336-AECD-173108C53EA1}"/>
              </a:ext>
            </a:extLst>
          </p:cNvPr>
          <p:cNvSpPr>
            <a:spLocks noGrp="1"/>
          </p:cNvSpPr>
          <p:nvPr>
            <p:ph type="ctrTitle"/>
          </p:nvPr>
        </p:nvSpPr>
        <p:spPr>
          <a:xfrm>
            <a:off x="1657350" y="1597819"/>
            <a:ext cx="5829300" cy="1102519"/>
          </a:xfrm>
        </p:spPr>
        <p:txBody>
          <a:bodyPr/>
          <a:lstStyle/>
          <a:p>
            <a:endParaRPr lang="vi-VN" altLang="vi-VN">
              <a:latin typeface="Calibri" panose="020F0502020204030204" pitchFamily="34" charset="0"/>
            </a:endParaRPr>
          </a:p>
        </p:txBody>
      </p:sp>
      <p:pic>
        <p:nvPicPr>
          <p:cNvPr id="94211" name="Picture 3" descr="cầu ao">
            <a:extLst>
              <a:ext uri="{FF2B5EF4-FFF2-40B4-BE49-F238E27FC236}">
                <a16:creationId xmlns="" xmlns:a16="http://schemas.microsoft.com/office/drawing/2014/main" id="{A7E9D3E3-7485-4F7C-9AC6-A68D3B91D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4">
            <a:extLst>
              <a:ext uri="{FF2B5EF4-FFF2-40B4-BE49-F238E27FC236}">
                <a16:creationId xmlns="" xmlns:a16="http://schemas.microsoft.com/office/drawing/2014/main" id="{E4624E74-A868-4616-AF72-9F9CDD5EC45A}"/>
              </a:ext>
            </a:extLst>
          </p:cNvPr>
          <p:cNvSpPr txBox="1">
            <a:spLocks noChangeArrowheads="1"/>
          </p:cNvSpPr>
          <p:nvPr/>
        </p:nvSpPr>
        <p:spPr bwMode="auto">
          <a:xfrm>
            <a:off x="4000500" y="4514851"/>
            <a:ext cx="11560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700">
                <a:solidFill>
                  <a:srgbClr val="000000"/>
                </a:solidFill>
                <a:latin typeface="Times New Roman" panose="02020603050405020304" pitchFamily="18" charset="0"/>
                <a:cs typeface="Times New Roman" panose="02020603050405020304" pitchFamily="18" charset="0"/>
              </a:rPr>
              <a:t>Cầu ao</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itle 1">
            <a:extLst>
              <a:ext uri="{FF2B5EF4-FFF2-40B4-BE49-F238E27FC236}">
                <a16:creationId xmlns="" xmlns:a16="http://schemas.microsoft.com/office/drawing/2014/main" id="{DF16B083-39DA-411C-B504-5AF2710E5454}"/>
              </a:ext>
            </a:extLst>
          </p:cNvPr>
          <p:cNvSpPr txBox="1">
            <a:spLocks/>
          </p:cNvSpPr>
          <p:nvPr/>
        </p:nvSpPr>
        <p:spPr bwMode="auto">
          <a:xfrm>
            <a:off x="2951560" y="160735"/>
            <a:ext cx="2800350" cy="857250"/>
          </a:xfrm>
          <a:prstGeom prst="rect">
            <a:avLst/>
          </a:prstGeom>
          <a:no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2400" u="sng">
                <a:solidFill>
                  <a:srgbClr val="F79646">
                    <a:lumMod val="10000"/>
                  </a:srgbClr>
                </a:solidFill>
                <a:latin typeface="Times New Roman" pitchFamily="18" charset="0"/>
                <a:cs typeface="Times New Roman" pitchFamily="18" charset="0"/>
              </a:rPr>
              <a:t>Tập đọc</a:t>
            </a:r>
            <a:r>
              <a:rPr lang="en-US" sz="2400">
                <a:solidFill>
                  <a:srgbClr val="F79646">
                    <a:lumMod val="10000"/>
                  </a:srgbClr>
                </a:solidFill>
                <a:latin typeface="Times New Roman" pitchFamily="18" charset="0"/>
                <a:cs typeface="Times New Roman" pitchFamily="18" charset="0"/>
              </a:rPr>
              <a:t>   </a:t>
            </a:r>
            <a:r>
              <a:rPr lang="en-US" sz="3000">
                <a:solidFill>
                  <a:srgbClr val="F79646">
                    <a:lumMod val="10000"/>
                  </a:srgbClr>
                </a:solidFill>
                <a:latin typeface="Times New Roman" pitchFamily="18" charset="0"/>
                <a:cs typeface="Times New Roman" pitchFamily="18" charset="0"/>
              </a:rPr>
              <a:t/>
            </a:r>
            <a:br>
              <a:rPr lang="en-US" sz="3000">
                <a:solidFill>
                  <a:srgbClr val="F79646">
                    <a:lumMod val="10000"/>
                  </a:srgbClr>
                </a:solidFill>
                <a:latin typeface="Times New Roman" pitchFamily="18" charset="0"/>
                <a:cs typeface="Times New Roman" pitchFamily="18" charset="0"/>
              </a:rPr>
            </a:br>
            <a:r>
              <a:rPr lang="en-US" sz="3000" b="1">
                <a:solidFill>
                  <a:srgbClr val="FF0000"/>
                </a:solidFill>
                <a:latin typeface="Times New Roman" pitchFamily="18" charset="0"/>
                <a:cs typeface="Times New Roman" pitchFamily="18" charset="0"/>
              </a:rPr>
              <a:t>Cái cầu</a:t>
            </a:r>
          </a:p>
        </p:txBody>
      </p:sp>
      <p:sp>
        <p:nvSpPr>
          <p:cNvPr id="41" name="Horizontal Scroll 5">
            <a:extLst>
              <a:ext uri="{FF2B5EF4-FFF2-40B4-BE49-F238E27FC236}">
                <a16:creationId xmlns="" xmlns:a16="http://schemas.microsoft.com/office/drawing/2014/main" id="{68280D11-B5D1-41C2-A99D-DBC41B11149F}"/>
              </a:ext>
            </a:extLst>
          </p:cNvPr>
          <p:cNvSpPr/>
          <p:nvPr/>
        </p:nvSpPr>
        <p:spPr>
          <a:xfrm>
            <a:off x="6143625" y="321469"/>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kern="0">
                <a:solidFill>
                  <a:sysClr val="windowText" lastClr="000000"/>
                </a:solidFill>
                <a:latin typeface="Times New Roman" pitchFamily="18" charset="0"/>
                <a:cs typeface="Times New Roman" pitchFamily="18" charset="0"/>
              </a:rPr>
              <a:t>SGK/34 - 35</a:t>
            </a:r>
            <a:endParaRPr lang="en-US" sz="2100" kern="0" dirty="0">
              <a:solidFill>
                <a:sysClr val="windowText" lastClr="000000"/>
              </a:solidFill>
              <a:latin typeface="Times New Roman" pitchFamily="18" charset="0"/>
              <a:cs typeface="Times New Roman" pitchFamily="18" charset="0"/>
            </a:endParaRPr>
          </a:p>
        </p:txBody>
      </p:sp>
      <p:sp>
        <p:nvSpPr>
          <p:cNvPr id="42" name="Rectangle 41">
            <a:extLst>
              <a:ext uri="{FF2B5EF4-FFF2-40B4-BE49-F238E27FC236}">
                <a16:creationId xmlns="" xmlns:a16="http://schemas.microsoft.com/office/drawing/2014/main" id="{EC69914D-19F1-498C-8BB2-0F3679C6F1A9}"/>
              </a:ext>
            </a:extLst>
          </p:cNvPr>
          <p:cNvSpPr/>
          <p:nvPr/>
        </p:nvSpPr>
        <p:spPr bwMode="auto">
          <a:xfrm>
            <a:off x="450937" y="1200150"/>
            <a:ext cx="3949613"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1575" b="1" kern="0">
                <a:solidFill>
                  <a:schemeClr val="accent1">
                    <a:lumMod val="50000"/>
                  </a:schemeClr>
                </a:solidFill>
                <a:latin typeface="Times New Roman" pitchFamily="18" charset="0"/>
                <a:cs typeface="Times New Roman" pitchFamily="18" charset="0"/>
              </a:rPr>
              <a:t>Cha gửi cho con chiếc ảnh cái cầu</a:t>
            </a:r>
          </a:p>
          <a:p>
            <a:pPr>
              <a:defRPr/>
            </a:pPr>
            <a:r>
              <a:rPr lang="en-US" sz="1575" b="1" kern="0">
                <a:solidFill>
                  <a:schemeClr val="accent1">
                    <a:lumMod val="50000"/>
                  </a:schemeClr>
                </a:solidFill>
                <a:latin typeface="Times New Roman" pitchFamily="18" charset="0"/>
                <a:cs typeface="Times New Roman" pitchFamily="18" charset="0"/>
              </a:rPr>
              <a:t>Cha vừa bắc xong qua dòng sông sâu</a:t>
            </a:r>
          </a:p>
          <a:p>
            <a:pPr>
              <a:defRPr/>
            </a:pPr>
            <a:r>
              <a:rPr lang="en-US" sz="1575" b="1" kern="0">
                <a:solidFill>
                  <a:schemeClr val="accent1">
                    <a:lumMod val="50000"/>
                  </a:schemeClr>
                </a:solidFill>
                <a:latin typeface="Times New Roman" pitchFamily="18" charset="0"/>
                <a:cs typeface="Times New Roman" pitchFamily="18" charset="0"/>
              </a:rPr>
              <a:t>Xe lửa sắp qua, thư cha nói thế</a:t>
            </a:r>
          </a:p>
          <a:p>
            <a:pPr>
              <a:defRPr/>
            </a:pPr>
            <a:r>
              <a:rPr lang="en-US" sz="1575" b="1" kern="0">
                <a:solidFill>
                  <a:schemeClr val="accent1">
                    <a:lumMod val="50000"/>
                  </a:schemeClr>
                </a:solidFill>
                <a:latin typeface="Times New Roman" pitchFamily="18" charset="0"/>
                <a:cs typeface="Times New Roman" pitchFamily="18" charset="0"/>
              </a:rPr>
              <a:t>Con cho mẹ xem, cho xem hơi lâu.</a:t>
            </a:r>
          </a:p>
          <a:p>
            <a:pPr>
              <a:defRPr/>
            </a:pPr>
            <a:endParaRPr lang="en-US" sz="1575" b="1" kern="0">
              <a:solidFill>
                <a:schemeClr val="accent1">
                  <a:lumMod val="50000"/>
                </a:schemeClr>
              </a:solidFill>
              <a:latin typeface="Times New Roman" pitchFamily="18" charset="0"/>
              <a:cs typeface="Times New Roman" pitchFamily="18" charset="0"/>
            </a:endParaRPr>
          </a:p>
          <a:p>
            <a:pPr>
              <a:defRPr/>
            </a:pPr>
            <a:r>
              <a:rPr lang="en-US" sz="1575" b="1" kern="0">
                <a:solidFill>
                  <a:srgbClr val="0070C0"/>
                </a:solidFill>
                <a:latin typeface="Times New Roman" pitchFamily="18" charset="0"/>
                <a:cs typeface="Times New Roman" pitchFamily="18" charset="0"/>
              </a:rPr>
              <a:t>Những cái cầu ơi, yêu sao yêu ghê !</a:t>
            </a:r>
          </a:p>
          <a:p>
            <a:pPr>
              <a:defRPr/>
            </a:pPr>
            <a:r>
              <a:rPr lang="en-US" sz="1575" b="1" kern="0">
                <a:solidFill>
                  <a:srgbClr val="0070C0"/>
                </a:solidFill>
                <a:latin typeface="Times New Roman" pitchFamily="18" charset="0"/>
                <a:cs typeface="Times New Roman" pitchFamily="18" charset="0"/>
              </a:rPr>
              <a:t>Nhện qua chum nước bắc cầu tơ nhỏ</a:t>
            </a:r>
          </a:p>
          <a:p>
            <a:pPr>
              <a:defRPr/>
            </a:pPr>
            <a:r>
              <a:rPr lang="en-US" sz="1575" b="1" kern="0">
                <a:solidFill>
                  <a:srgbClr val="0070C0"/>
                </a:solidFill>
                <a:latin typeface="Times New Roman" pitchFamily="18" charset="0"/>
                <a:cs typeface="Times New Roman" pitchFamily="18" charset="0"/>
              </a:rPr>
              <a:t>Con sáo sang sông, bắc cầu ngọn gió</a:t>
            </a:r>
          </a:p>
          <a:p>
            <a:pPr>
              <a:defRPr/>
            </a:pPr>
            <a:r>
              <a:rPr lang="en-US" sz="1575" b="1" kern="0">
                <a:solidFill>
                  <a:srgbClr val="0070C0"/>
                </a:solidFill>
                <a:latin typeface="Times New Roman" pitchFamily="18" charset="0"/>
                <a:cs typeface="Times New Roman" pitchFamily="18" charset="0"/>
              </a:rPr>
              <a:t>Con kiến qua ngòi bắc cầu lá tre</a:t>
            </a:r>
            <a:r>
              <a:rPr lang="en-US" sz="1575" kern="0">
                <a:solidFill>
                  <a:srgbClr val="0070C0"/>
                </a:solidFill>
                <a:latin typeface="Times New Roman" pitchFamily="18" charset="0"/>
                <a:cs typeface="Times New Roman" pitchFamily="18" charset="0"/>
              </a:rPr>
              <a:t>.</a:t>
            </a:r>
          </a:p>
        </p:txBody>
      </p:sp>
      <p:sp>
        <p:nvSpPr>
          <p:cNvPr id="43" name="Rectangle 42">
            <a:extLst>
              <a:ext uri="{FF2B5EF4-FFF2-40B4-BE49-F238E27FC236}">
                <a16:creationId xmlns="" xmlns:a16="http://schemas.microsoft.com/office/drawing/2014/main" id="{278FC5C6-CC83-42F4-AFC9-8EAD0D3EBFE2}"/>
              </a:ext>
            </a:extLst>
          </p:cNvPr>
          <p:cNvSpPr/>
          <p:nvPr/>
        </p:nvSpPr>
        <p:spPr>
          <a:xfrm>
            <a:off x="4511722" y="1268570"/>
            <a:ext cx="4181341" cy="2273699"/>
          </a:xfrm>
          <a:prstGeom prst="rect">
            <a:avLst/>
          </a:prstGeom>
          <a:solidFill>
            <a:sysClr val="window" lastClr="FFFFFF"/>
          </a:solidFill>
          <a:ln w="25400" cap="flat" cmpd="sng" algn="ctr">
            <a:noFill/>
            <a:prstDash val="solid"/>
          </a:ln>
          <a:effectLst/>
        </p:spPr>
        <p:txBody>
          <a:bodyPr wrap="square">
            <a:spAutoFit/>
          </a:bodyPr>
          <a:lstStyle/>
          <a:p>
            <a:pPr>
              <a:defRPr/>
            </a:pPr>
            <a:r>
              <a:rPr lang="en-US" sz="1575" kern="0">
                <a:solidFill>
                  <a:prstClr val="black"/>
                </a:solidFill>
                <a:latin typeface="Times New Roman" pitchFamily="18" charset="0"/>
                <a:cs typeface="Times New Roman" pitchFamily="18" charset="0"/>
              </a:rPr>
              <a:t> </a:t>
            </a:r>
            <a:r>
              <a:rPr lang="en-US" sz="1575" b="1" kern="0">
                <a:solidFill>
                  <a:schemeClr val="accent2">
                    <a:lumMod val="50000"/>
                  </a:schemeClr>
                </a:solidFill>
                <a:latin typeface="Times New Roman" pitchFamily="18" charset="0"/>
                <a:cs typeface="Times New Roman" pitchFamily="18" charset="0"/>
              </a:rPr>
              <a:t>Yêu cái cầu treo lối sang bà ngoại</a:t>
            </a:r>
          </a:p>
          <a:p>
            <a:pPr>
              <a:defRPr/>
            </a:pPr>
            <a:r>
              <a:rPr lang="en-US" sz="1575" b="1" kern="0">
                <a:solidFill>
                  <a:schemeClr val="accent2">
                    <a:lumMod val="50000"/>
                  </a:schemeClr>
                </a:solidFill>
                <a:latin typeface="Times New Roman" pitchFamily="18" charset="0"/>
                <a:cs typeface="Times New Roman" pitchFamily="18" charset="0"/>
              </a:rPr>
              <a:t> Như võng trên sông ru người qua lại</a:t>
            </a:r>
          </a:p>
          <a:p>
            <a:pPr>
              <a:defRPr/>
            </a:pPr>
            <a:r>
              <a:rPr lang="en-US" sz="1575" b="1" kern="0">
                <a:solidFill>
                  <a:schemeClr val="accent2">
                    <a:lumMod val="50000"/>
                  </a:schemeClr>
                </a:solidFill>
                <a:latin typeface="Times New Roman" pitchFamily="18" charset="0"/>
                <a:cs typeface="Times New Roman" pitchFamily="18" charset="0"/>
              </a:rPr>
              <a:t> Dưới cầu, thuyền chở đá, chở vôi</a:t>
            </a:r>
          </a:p>
          <a:p>
            <a:pPr>
              <a:defRPr/>
            </a:pPr>
            <a:r>
              <a:rPr lang="en-US" sz="1575" b="1" kern="0">
                <a:solidFill>
                  <a:schemeClr val="accent2">
                    <a:lumMod val="50000"/>
                  </a:schemeClr>
                </a:solidFill>
                <a:latin typeface="Times New Roman" pitchFamily="18" charset="0"/>
                <a:cs typeface="Times New Roman" pitchFamily="18" charset="0"/>
              </a:rPr>
              <a:t>Thuyền buồm đi ngược, thuyền thoi đi xuôi.</a:t>
            </a:r>
          </a:p>
          <a:p>
            <a:pPr>
              <a:defRPr/>
            </a:pPr>
            <a:endParaRPr lang="en-US" sz="1575" b="1" kern="0">
              <a:solidFill>
                <a:prstClr val="black"/>
              </a:solidFill>
              <a:latin typeface="Times New Roman" pitchFamily="18" charset="0"/>
              <a:cs typeface="Times New Roman" pitchFamily="18" charset="0"/>
            </a:endParaRPr>
          </a:p>
          <a:p>
            <a:pPr>
              <a:defRPr/>
            </a:pPr>
            <a:r>
              <a:rPr lang="en-US" sz="1575" b="1" kern="0">
                <a:solidFill>
                  <a:srgbClr val="7030A0"/>
                </a:solidFill>
                <a:latin typeface="Times New Roman" pitchFamily="18" charset="0"/>
                <a:cs typeface="Times New Roman" pitchFamily="18" charset="0"/>
              </a:rPr>
              <a:t>Yêu hơn cả cầu ao mẹ thường đãi đỗ</a:t>
            </a:r>
          </a:p>
          <a:p>
            <a:pPr>
              <a:defRPr/>
            </a:pPr>
            <a:r>
              <a:rPr lang="en-US" sz="1575" b="1" kern="0">
                <a:solidFill>
                  <a:srgbClr val="7030A0"/>
                </a:solidFill>
                <a:latin typeface="Times New Roman" pitchFamily="18" charset="0"/>
                <a:cs typeface="Times New Roman" pitchFamily="18" charset="0"/>
              </a:rPr>
              <a:t>Là cái cầu này ảnh chụp xa xa</a:t>
            </a:r>
          </a:p>
          <a:p>
            <a:pPr>
              <a:defRPr/>
            </a:pPr>
            <a:r>
              <a:rPr lang="en-US" sz="1575" b="1" kern="0">
                <a:solidFill>
                  <a:srgbClr val="7030A0"/>
                </a:solidFill>
                <a:latin typeface="Times New Roman" pitchFamily="18" charset="0"/>
                <a:cs typeface="Times New Roman" pitchFamily="18" charset="0"/>
              </a:rPr>
              <a:t>Mẹ bảo : cầu Hàm Rồng sông Mã</a:t>
            </a:r>
          </a:p>
          <a:p>
            <a:pPr>
              <a:defRPr/>
            </a:pPr>
            <a:r>
              <a:rPr lang="en-US" sz="1575" b="1" kern="0">
                <a:solidFill>
                  <a:srgbClr val="7030A0"/>
                </a:solidFill>
                <a:latin typeface="Times New Roman" pitchFamily="18" charset="0"/>
                <a:cs typeface="Times New Roman" pitchFamily="18" charset="0"/>
              </a:rPr>
              <a:t>Con cứ gọi cái cầu của cha.</a:t>
            </a:r>
          </a:p>
        </p:txBody>
      </p:sp>
      <p:sp>
        <p:nvSpPr>
          <p:cNvPr id="44" name="Text Box 47">
            <a:extLst>
              <a:ext uri="{FF2B5EF4-FFF2-40B4-BE49-F238E27FC236}">
                <a16:creationId xmlns="" xmlns:a16="http://schemas.microsoft.com/office/drawing/2014/main" id="{7042632B-B277-4440-9C51-345D48EB87E0}"/>
              </a:ext>
            </a:extLst>
          </p:cNvPr>
          <p:cNvSpPr txBox="1">
            <a:spLocks noChangeArrowheads="1"/>
          </p:cNvSpPr>
          <p:nvPr/>
        </p:nvSpPr>
        <p:spPr bwMode="auto">
          <a:xfrm>
            <a:off x="5582580" y="3792855"/>
            <a:ext cx="211455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13" b="1">
                <a:solidFill>
                  <a:srgbClr val="002060"/>
                </a:solidFill>
                <a:latin typeface="Times New Roman" panose="02020603050405020304" pitchFamily="18" charset="0"/>
              </a:rPr>
              <a:t>PHẠM TIẾN DUẬT </a:t>
            </a:r>
          </a:p>
        </p:txBody>
      </p:sp>
      <p:cxnSp>
        <p:nvCxnSpPr>
          <p:cNvPr id="45" name="Straight Connector 43">
            <a:extLst>
              <a:ext uri="{FF2B5EF4-FFF2-40B4-BE49-F238E27FC236}">
                <a16:creationId xmlns="" xmlns:a16="http://schemas.microsoft.com/office/drawing/2014/main" id="{7047A316-3E63-42D6-BDB7-DF1A5B04DF67}"/>
              </a:ext>
            </a:extLst>
          </p:cNvPr>
          <p:cNvCxnSpPr>
            <a:cxnSpLocks noChangeShapeType="1"/>
          </p:cNvCxnSpPr>
          <p:nvPr/>
        </p:nvCxnSpPr>
        <p:spPr bwMode="auto">
          <a:xfrm>
            <a:off x="4168036" y="1168376"/>
            <a:ext cx="0" cy="31432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0183359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a:extLst>
              <a:ext uri="{FF2B5EF4-FFF2-40B4-BE49-F238E27FC236}">
                <a16:creationId xmlns="" xmlns:a16="http://schemas.microsoft.com/office/drawing/2014/main" id="{27FA03FA-387E-4F85-AEE2-8C78CA30F382}"/>
              </a:ext>
            </a:extLst>
          </p:cNvPr>
          <p:cNvGrpSpPr/>
          <p:nvPr/>
        </p:nvGrpSpPr>
        <p:grpSpPr>
          <a:xfrm>
            <a:off x="1612532" y="1343938"/>
            <a:ext cx="7074156" cy="523393"/>
            <a:chOff x="1837994" y="2249329"/>
            <a:chExt cx="7074156" cy="523393"/>
          </a:xfrm>
        </p:grpSpPr>
        <p:sp>
          <p:nvSpPr>
            <p:cNvPr id="11" name="Rectangle: Rounded Corners 43">
              <a:extLst>
                <a:ext uri="{FF2B5EF4-FFF2-40B4-BE49-F238E27FC236}">
                  <a16:creationId xmlns=""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a:extLst>
                <a:ext uri="{FF2B5EF4-FFF2-40B4-BE49-F238E27FC236}">
                  <a16:creationId xmlns="" xmlns:a16="http://schemas.microsoft.com/office/drawing/2014/main" id="{CFE273F6-728E-4CC5-87B7-03E9898A13A3}"/>
                </a:ext>
              </a:extLst>
            </p:cNvPr>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a:extLst>
              <a:ext uri="{FF2B5EF4-FFF2-40B4-BE49-F238E27FC236}">
                <a16:creationId xmlns="" xmlns:a16="http://schemas.microsoft.com/office/drawing/2014/main" id="{735A0A90-8EBF-4ECF-A473-9A8D925D59D2}"/>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934656" y="1255018"/>
            <a:ext cx="531799" cy="700355"/>
          </a:xfrm>
          <a:prstGeom prst="rect">
            <a:avLst/>
          </a:prstGeom>
        </p:spPr>
      </p:pic>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grpSp>
        <p:nvGrpSpPr>
          <p:cNvPr id="30" name="Group 29">
            <a:extLst>
              <a:ext uri="{FF2B5EF4-FFF2-40B4-BE49-F238E27FC236}">
                <a16:creationId xmlns="" xmlns:a16="http://schemas.microsoft.com/office/drawing/2014/main" id="{5BDE0B4E-64A8-4A9F-B4F1-AE504C1A4349}"/>
              </a:ext>
            </a:extLst>
          </p:cNvPr>
          <p:cNvGrpSpPr/>
          <p:nvPr/>
        </p:nvGrpSpPr>
        <p:grpSpPr>
          <a:xfrm>
            <a:off x="973366" y="1886287"/>
            <a:ext cx="4454591" cy="1070105"/>
            <a:chOff x="1755646" y="2848482"/>
            <a:chExt cx="3517492" cy="786645"/>
          </a:xfrm>
        </p:grpSpPr>
        <p:pic>
          <p:nvPicPr>
            <p:cNvPr id="28" name="Picture 27">
              <a:extLst>
                <a:ext uri="{FF2B5EF4-FFF2-40B4-BE49-F238E27FC236}">
                  <a16:creationId xmlns="" xmlns:a16="http://schemas.microsoft.com/office/drawing/2014/main" id="{628603EF-DF75-42D9-820F-53D0D57B9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46" y="2848482"/>
              <a:ext cx="3517492" cy="786645"/>
            </a:xfrm>
            <a:prstGeom prst="rect">
              <a:avLst/>
            </a:prstGeom>
          </p:spPr>
        </p:pic>
        <p:sp>
          <p:nvSpPr>
            <p:cNvPr id="31" name="Rectangle 30">
              <a:extLst>
                <a:ext uri="{FF2B5EF4-FFF2-40B4-BE49-F238E27FC236}">
                  <a16:creationId xmlns="" xmlns:a16="http://schemas.microsoft.com/office/drawing/2014/main" id="{EBA72067-2D75-4A32-975D-A6F158D3FE4D}"/>
                </a:ext>
              </a:extLst>
            </p:cNvPr>
            <p:cNvSpPr/>
            <p:nvPr/>
          </p:nvSpPr>
          <p:spPr>
            <a:xfrm>
              <a:off x="1966803" y="2976063"/>
              <a:ext cx="3019517" cy="421076"/>
            </a:xfrm>
            <a:prstGeom prst="rect">
              <a:avLst/>
            </a:prstGeom>
          </p:spPr>
          <p:txBody>
            <a:bodyPr wrap="square">
              <a:spAutoFit/>
            </a:bodyPr>
            <a:lstStyle/>
            <a:p>
              <a:r>
                <a:rPr lang="en-US" sz="1800" b="1">
                  <a:solidFill>
                    <a:srgbClr val="7030A0"/>
                  </a:solidFill>
                  <a:latin typeface="Times New Roman" pitchFamily="18" charset="0"/>
                  <a:cs typeface="Times New Roman" pitchFamily="18" charset="0"/>
                </a:rPr>
                <a:t>sợi tơ nhỏ, như chiếc cầu giúp nhện qua chum nước</a:t>
              </a:r>
              <a:endParaRPr lang="en-US" sz="1800" dirty="0">
                <a:solidFill>
                  <a:srgbClr val="7030A0"/>
                </a:solidFill>
              </a:endParaRPr>
            </a:p>
          </p:txBody>
        </p:sp>
      </p:grpSp>
      <p:grpSp>
        <p:nvGrpSpPr>
          <p:cNvPr id="42" name="Group 41">
            <a:extLst>
              <a:ext uri="{FF2B5EF4-FFF2-40B4-BE49-F238E27FC236}">
                <a16:creationId xmlns="" xmlns:a16="http://schemas.microsoft.com/office/drawing/2014/main" id="{5302E7D9-5357-4C84-B6AE-699051975EEA}"/>
              </a:ext>
            </a:extLst>
          </p:cNvPr>
          <p:cNvGrpSpPr/>
          <p:nvPr/>
        </p:nvGrpSpPr>
        <p:grpSpPr>
          <a:xfrm>
            <a:off x="5399098" y="1886287"/>
            <a:ext cx="3844533" cy="1355306"/>
            <a:chOff x="5273138" y="2880978"/>
            <a:chExt cx="3517492" cy="854636"/>
          </a:xfrm>
        </p:grpSpPr>
        <p:pic>
          <p:nvPicPr>
            <p:cNvPr id="34" name="Picture 33">
              <a:extLst>
                <a:ext uri="{FF2B5EF4-FFF2-40B4-BE49-F238E27FC236}">
                  <a16:creationId xmlns="" xmlns:a16="http://schemas.microsoft.com/office/drawing/2014/main" id="{9E391F5F-12AB-4F61-A932-C72C27201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138" y="2880978"/>
              <a:ext cx="3517492" cy="854636"/>
            </a:xfrm>
            <a:prstGeom prst="rect">
              <a:avLst/>
            </a:prstGeom>
          </p:spPr>
        </p:pic>
        <p:sp>
          <p:nvSpPr>
            <p:cNvPr id="35" name="Rectangle 34">
              <a:extLst>
                <a:ext uri="{FF2B5EF4-FFF2-40B4-BE49-F238E27FC236}">
                  <a16:creationId xmlns="" xmlns:a16="http://schemas.microsoft.com/office/drawing/2014/main" id="{12FAA3CE-EEEC-4D76-A091-7FCE8D5F43D1}"/>
                </a:ext>
              </a:extLst>
            </p:cNvPr>
            <p:cNvSpPr/>
            <p:nvPr/>
          </p:nvSpPr>
          <p:spPr>
            <a:xfrm>
              <a:off x="5522125" y="3038568"/>
              <a:ext cx="3019517" cy="446382"/>
            </a:xfrm>
            <a:prstGeom prst="rect">
              <a:avLst/>
            </a:prstGeom>
          </p:spPr>
          <p:txBody>
            <a:bodyPr wrap="square">
              <a:spAutoFit/>
            </a:bodyPr>
            <a:lstStyle/>
            <a:p>
              <a:r>
                <a:rPr lang="en-US" sz="2000" b="1">
                  <a:solidFill>
                    <a:srgbClr val="7030A0"/>
                  </a:solidFill>
                  <a:latin typeface="Times New Roman" pitchFamily="18" charset="0"/>
                  <a:cs typeface="Times New Roman" pitchFamily="18" charset="0"/>
                </a:rPr>
                <a:t>ngọn gió, như chiếc cầu giúp sáo sang sông</a:t>
              </a:r>
              <a:endParaRPr lang="en-US" sz="2000" dirty="0">
                <a:solidFill>
                  <a:srgbClr val="7030A0"/>
                </a:solidFill>
              </a:endParaRPr>
            </a:p>
          </p:txBody>
        </p:sp>
      </p:grpSp>
      <p:grpSp>
        <p:nvGrpSpPr>
          <p:cNvPr id="44" name="Group 43">
            <a:extLst>
              <a:ext uri="{FF2B5EF4-FFF2-40B4-BE49-F238E27FC236}">
                <a16:creationId xmlns="" xmlns:a16="http://schemas.microsoft.com/office/drawing/2014/main" id="{B99DDF9E-5BCF-4E60-B77A-41D19D499324}"/>
              </a:ext>
            </a:extLst>
          </p:cNvPr>
          <p:cNvGrpSpPr/>
          <p:nvPr/>
        </p:nvGrpSpPr>
        <p:grpSpPr>
          <a:xfrm rot="21308196">
            <a:off x="1480074" y="3038452"/>
            <a:ext cx="2990289" cy="1070106"/>
            <a:chOff x="2117544" y="3505839"/>
            <a:chExt cx="3517492" cy="854636"/>
          </a:xfrm>
        </p:grpSpPr>
        <p:pic>
          <p:nvPicPr>
            <p:cNvPr id="38" name="Picture 37">
              <a:extLst>
                <a:ext uri="{FF2B5EF4-FFF2-40B4-BE49-F238E27FC236}">
                  <a16:creationId xmlns="" xmlns:a16="http://schemas.microsoft.com/office/drawing/2014/main" id="{4BEB2BC8-6D9C-44B7-89FE-FBEC7330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9" name="Rectangle 38">
              <a:extLst>
                <a:ext uri="{FF2B5EF4-FFF2-40B4-BE49-F238E27FC236}">
                  <a16:creationId xmlns="" xmlns:a16="http://schemas.microsoft.com/office/drawing/2014/main" id="{76A659FA-1624-492F-A0C2-ED6E299F0489}"/>
                </a:ext>
              </a:extLst>
            </p:cNvPr>
            <p:cNvSpPr/>
            <p:nvPr/>
          </p:nvSpPr>
          <p:spPr>
            <a:xfrm>
              <a:off x="2425619" y="3633574"/>
              <a:ext cx="3209415"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lá tre, như chiếc cầu giúp kiến qua ngòi</a:t>
              </a:r>
            </a:p>
          </p:txBody>
        </p:sp>
      </p:grpSp>
      <p:grpSp>
        <p:nvGrpSpPr>
          <p:cNvPr id="43" name="Group 42">
            <a:extLst>
              <a:ext uri="{FF2B5EF4-FFF2-40B4-BE49-F238E27FC236}">
                <a16:creationId xmlns="" xmlns:a16="http://schemas.microsoft.com/office/drawing/2014/main" id="{51DC0CE6-E872-4AE3-B156-B6BAAA9956AC}"/>
              </a:ext>
            </a:extLst>
          </p:cNvPr>
          <p:cNvGrpSpPr/>
          <p:nvPr/>
        </p:nvGrpSpPr>
        <p:grpSpPr>
          <a:xfrm>
            <a:off x="4484318" y="3163286"/>
            <a:ext cx="4759313" cy="1207463"/>
            <a:chOff x="5721137" y="3697078"/>
            <a:chExt cx="3517492" cy="854636"/>
          </a:xfrm>
        </p:grpSpPr>
        <p:pic>
          <p:nvPicPr>
            <p:cNvPr id="40" name="Picture 39">
              <a:extLst>
                <a:ext uri="{FF2B5EF4-FFF2-40B4-BE49-F238E27FC236}">
                  <a16:creationId xmlns="" xmlns:a16="http://schemas.microsoft.com/office/drawing/2014/main" id="{7A365F01-D24A-4C0F-8152-B743ADC3C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137" y="3697078"/>
              <a:ext cx="3517492" cy="854636"/>
            </a:xfrm>
            <a:prstGeom prst="rect">
              <a:avLst/>
            </a:prstGeom>
          </p:spPr>
        </p:pic>
        <p:sp>
          <p:nvSpPr>
            <p:cNvPr id="41" name="Rectangle 40">
              <a:extLst>
                <a:ext uri="{FF2B5EF4-FFF2-40B4-BE49-F238E27FC236}">
                  <a16:creationId xmlns="" xmlns:a16="http://schemas.microsoft.com/office/drawing/2014/main" id="{C7DF2E71-38FA-43BB-A8B9-25D4BE77CE6D}"/>
                </a:ext>
              </a:extLst>
            </p:cNvPr>
            <p:cNvSpPr/>
            <p:nvPr/>
          </p:nvSpPr>
          <p:spPr>
            <a:xfrm>
              <a:off x="5863932" y="3834367"/>
              <a:ext cx="3098230" cy="501038"/>
            </a:xfrm>
            <a:prstGeom prst="rect">
              <a:avLst/>
            </a:prstGeom>
          </p:spPr>
          <p:txBody>
            <a:bodyPr wrap="square">
              <a:spAutoFit/>
            </a:bodyPr>
            <a:lstStyle/>
            <a:p>
              <a:pPr algn="ctr"/>
              <a:r>
                <a:rPr lang="en-US" sz="2000" b="1">
                  <a:solidFill>
                    <a:srgbClr val="7030A0"/>
                  </a:solidFill>
                  <a:latin typeface="Times New Roman" pitchFamily="18" charset="0"/>
                  <a:cs typeface="Times New Roman" pitchFamily="18" charset="0"/>
                </a:rPr>
                <a:t>chiếc cầu treo sang nhà bà ngoại êm như võng trên sông ru người qua lại</a:t>
              </a:r>
              <a:endParaRPr lang="en-US" sz="2000" dirty="0"/>
            </a:p>
          </p:txBody>
        </p:sp>
      </p:grpSp>
      <p:grpSp>
        <p:nvGrpSpPr>
          <p:cNvPr id="25" name="Group 24">
            <a:extLst>
              <a:ext uri="{FF2B5EF4-FFF2-40B4-BE49-F238E27FC236}">
                <a16:creationId xmlns="" xmlns:a16="http://schemas.microsoft.com/office/drawing/2014/main" id="{90A62C4A-8574-4483-BA29-18D0D1D49F40}"/>
              </a:ext>
            </a:extLst>
          </p:cNvPr>
          <p:cNvGrpSpPr/>
          <p:nvPr/>
        </p:nvGrpSpPr>
        <p:grpSpPr>
          <a:xfrm>
            <a:off x="2668519" y="4113086"/>
            <a:ext cx="2396209" cy="1070106"/>
            <a:chOff x="2117544" y="3505839"/>
            <a:chExt cx="3517492" cy="854636"/>
          </a:xfrm>
        </p:grpSpPr>
        <p:pic>
          <p:nvPicPr>
            <p:cNvPr id="27" name="Picture 26">
              <a:extLst>
                <a:ext uri="{FF2B5EF4-FFF2-40B4-BE49-F238E27FC236}">
                  <a16:creationId xmlns="" xmlns:a16="http://schemas.microsoft.com/office/drawing/2014/main" id="{1A2472B3-811B-4294-8DFD-8095ECD0E5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2" name="Rectangle 31">
              <a:extLst>
                <a:ext uri="{FF2B5EF4-FFF2-40B4-BE49-F238E27FC236}">
                  <a16:creationId xmlns="" xmlns:a16="http://schemas.microsoft.com/office/drawing/2014/main" id="{24385D98-0B4D-4E40-8460-CE483498B842}"/>
                </a:ext>
              </a:extLst>
            </p:cNvPr>
            <p:cNvSpPr/>
            <p:nvPr/>
          </p:nvSpPr>
          <p:spPr>
            <a:xfrm>
              <a:off x="2413266" y="3633574"/>
              <a:ext cx="2996357"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chiếc cầu ao mẹ thường đãi đỗ</a:t>
              </a:r>
            </a:p>
          </p:txBody>
        </p:sp>
      </p:grpSp>
    </p:spTree>
    <p:extLst>
      <p:ext uri="{BB962C8B-B14F-4D97-AF65-F5344CB8AC3E}">
        <p14:creationId xmlns:p14="http://schemas.microsoft.com/office/powerpoint/2010/main" val="1428061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 xmlns:a16="http://schemas.microsoft.com/office/drawing/2014/main" id="{D9A15A79-339D-45EA-989B-2E0BA3B7091E}"/>
              </a:ext>
            </a:extLst>
          </p:cNvPr>
          <p:cNvGrpSpPr/>
          <p:nvPr/>
        </p:nvGrpSpPr>
        <p:grpSpPr>
          <a:xfrm>
            <a:off x="1296999" y="1505814"/>
            <a:ext cx="5913676" cy="584775"/>
            <a:chOff x="1296999" y="1505814"/>
            <a:chExt cx="5220342" cy="584775"/>
          </a:xfrm>
        </p:grpSpPr>
        <p:sp>
          <p:nvSpPr>
            <p:cNvPr id="10" name="Rectangle: Rounded Corners 43">
              <a:extLst>
                <a:ext uri="{FF2B5EF4-FFF2-40B4-BE49-F238E27FC236}">
                  <a16:creationId xmlns=""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5913676"/>
                        <a:gd name="connsiteY0" fmla="*/ 97464 h 584775"/>
                        <a:gd name="connsiteX1" fmla="*/ 97464 w 5913676"/>
                        <a:gd name="connsiteY1" fmla="*/ 0 h 584775"/>
                        <a:gd name="connsiteX2" fmla="*/ 669339 w 5913676"/>
                        <a:gd name="connsiteY2" fmla="*/ 0 h 584775"/>
                        <a:gd name="connsiteX3" fmla="*/ 1184026 w 5913676"/>
                        <a:gd name="connsiteY3" fmla="*/ 0 h 584775"/>
                        <a:gd name="connsiteX4" fmla="*/ 1641526 w 5913676"/>
                        <a:gd name="connsiteY4" fmla="*/ 0 h 584775"/>
                        <a:gd name="connsiteX5" fmla="*/ 2327776 w 5913676"/>
                        <a:gd name="connsiteY5" fmla="*/ 0 h 584775"/>
                        <a:gd name="connsiteX6" fmla="*/ 2785276 w 5913676"/>
                        <a:gd name="connsiteY6" fmla="*/ 0 h 584775"/>
                        <a:gd name="connsiteX7" fmla="*/ 3414338 w 5913676"/>
                        <a:gd name="connsiteY7" fmla="*/ 0 h 584775"/>
                        <a:gd name="connsiteX8" fmla="*/ 3871838 w 5913676"/>
                        <a:gd name="connsiteY8" fmla="*/ 0 h 584775"/>
                        <a:gd name="connsiteX9" fmla="*/ 4329338 w 5913676"/>
                        <a:gd name="connsiteY9" fmla="*/ 0 h 584775"/>
                        <a:gd name="connsiteX10" fmla="*/ 5015587 w 5913676"/>
                        <a:gd name="connsiteY10" fmla="*/ 0 h 584775"/>
                        <a:gd name="connsiteX11" fmla="*/ 5816212 w 5913676"/>
                        <a:gd name="connsiteY11" fmla="*/ 0 h 584775"/>
                        <a:gd name="connsiteX12" fmla="*/ 5913676 w 5913676"/>
                        <a:gd name="connsiteY12" fmla="*/ 97464 h 584775"/>
                        <a:gd name="connsiteX13" fmla="*/ 5913676 w 5913676"/>
                        <a:gd name="connsiteY13" fmla="*/ 487311 h 584775"/>
                        <a:gd name="connsiteX14" fmla="*/ 5816212 w 5913676"/>
                        <a:gd name="connsiteY14" fmla="*/ 584775 h 584775"/>
                        <a:gd name="connsiteX15" fmla="*/ 5358712 w 5913676"/>
                        <a:gd name="connsiteY15" fmla="*/ 584775 h 584775"/>
                        <a:gd name="connsiteX16" fmla="*/ 4958400 w 5913676"/>
                        <a:gd name="connsiteY16" fmla="*/ 584775 h 584775"/>
                        <a:gd name="connsiteX17" fmla="*/ 4500900 w 5913676"/>
                        <a:gd name="connsiteY17" fmla="*/ 584775 h 584775"/>
                        <a:gd name="connsiteX18" fmla="*/ 3871838 w 5913676"/>
                        <a:gd name="connsiteY18" fmla="*/ 584775 h 584775"/>
                        <a:gd name="connsiteX19" fmla="*/ 3471525 w 5913676"/>
                        <a:gd name="connsiteY19" fmla="*/ 584775 h 584775"/>
                        <a:gd name="connsiteX20" fmla="*/ 2956838 w 5913676"/>
                        <a:gd name="connsiteY20" fmla="*/ 584775 h 584775"/>
                        <a:gd name="connsiteX21" fmla="*/ 2499338 w 5913676"/>
                        <a:gd name="connsiteY21" fmla="*/ 584775 h 584775"/>
                        <a:gd name="connsiteX22" fmla="*/ 1984651 w 5913676"/>
                        <a:gd name="connsiteY22" fmla="*/ 584775 h 584775"/>
                        <a:gd name="connsiteX23" fmla="*/ 1527151 w 5913676"/>
                        <a:gd name="connsiteY23" fmla="*/ 584775 h 584775"/>
                        <a:gd name="connsiteX24" fmla="*/ 955276 w 5913676"/>
                        <a:gd name="connsiteY24" fmla="*/ 584775 h 584775"/>
                        <a:gd name="connsiteX25" fmla="*/ 97464 w 5913676"/>
                        <a:gd name="connsiteY25" fmla="*/ 584775 h 584775"/>
                        <a:gd name="connsiteX26" fmla="*/ 0 w 5913676"/>
                        <a:gd name="connsiteY26" fmla="*/ 487311 h 584775"/>
                        <a:gd name="connsiteX27" fmla="*/ 0 w 5913676"/>
                        <a:gd name="connsiteY27"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3676" h="584775" fill="none" extrusionOk="0">
                          <a:moveTo>
                            <a:pt x="0" y="97464"/>
                          </a:moveTo>
                          <a:cubicBezTo>
                            <a:pt x="-1447" y="44234"/>
                            <a:pt x="45270" y="-13559"/>
                            <a:pt x="97464" y="0"/>
                          </a:cubicBezTo>
                          <a:cubicBezTo>
                            <a:pt x="347851" y="-33315"/>
                            <a:pt x="435387" y="35404"/>
                            <a:pt x="669339" y="0"/>
                          </a:cubicBezTo>
                          <a:cubicBezTo>
                            <a:pt x="903292" y="-35404"/>
                            <a:pt x="994689" y="15151"/>
                            <a:pt x="1184026" y="0"/>
                          </a:cubicBezTo>
                          <a:cubicBezTo>
                            <a:pt x="1373363" y="-15151"/>
                            <a:pt x="1493741" y="10029"/>
                            <a:pt x="1641526" y="0"/>
                          </a:cubicBezTo>
                          <a:cubicBezTo>
                            <a:pt x="1789311" y="-10029"/>
                            <a:pt x="2019371" y="60369"/>
                            <a:pt x="2327776" y="0"/>
                          </a:cubicBezTo>
                          <a:cubicBezTo>
                            <a:pt x="2636181" y="-60369"/>
                            <a:pt x="2629474" y="16365"/>
                            <a:pt x="2785276" y="0"/>
                          </a:cubicBezTo>
                          <a:cubicBezTo>
                            <a:pt x="2941078" y="-16365"/>
                            <a:pt x="3146511" y="54209"/>
                            <a:pt x="3414338" y="0"/>
                          </a:cubicBezTo>
                          <a:cubicBezTo>
                            <a:pt x="3682165" y="-54209"/>
                            <a:pt x="3656739" y="4542"/>
                            <a:pt x="3871838" y="0"/>
                          </a:cubicBezTo>
                          <a:cubicBezTo>
                            <a:pt x="4086937" y="-4542"/>
                            <a:pt x="4124658" y="38919"/>
                            <a:pt x="4329338" y="0"/>
                          </a:cubicBezTo>
                          <a:cubicBezTo>
                            <a:pt x="4534018" y="-38919"/>
                            <a:pt x="4742979" y="30079"/>
                            <a:pt x="5015587" y="0"/>
                          </a:cubicBezTo>
                          <a:cubicBezTo>
                            <a:pt x="5288195" y="-30079"/>
                            <a:pt x="5447741" y="57656"/>
                            <a:pt x="5816212" y="0"/>
                          </a:cubicBezTo>
                          <a:cubicBezTo>
                            <a:pt x="5861572" y="-6601"/>
                            <a:pt x="5914909" y="38721"/>
                            <a:pt x="5913676" y="97464"/>
                          </a:cubicBezTo>
                          <a:cubicBezTo>
                            <a:pt x="5940178" y="270557"/>
                            <a:pt x="5889154" y="380587"/>
                            <a:pt x="5913676" y="487311"/>
                          </a:cubicBezTo>
                          <a:cubicBezTo>
                            <a:pt x="5903024" y="532417"/>
                            <a:pt x="5874776" y="594320"/>
                            <a:pt x="5816212" y="584775"/>
                          </a:cubicBezTo>
                          <a:cubicBezTo>
                            <a:pt x="5621925" y="605673"/>
                            <a:pt x="5511475" y="534397"/>
                            <a:pt x="5358712" y="584775"/>
                          </a:cubicBezTo>
                          <a:cubicBezTo>
                            <a:pt x="5205949" y="635153"/>
                            <a:pt x="5101557" y="565603"/>
                            <a:pt x="4958400" y="584775"/>
                          </a:cubicBezTo>
                          <a:cubicBezTo>
                            <a:pt x="4815243" y="603947"/>
                            <a:pt x="4662531" y="562863"/>
                            <a:pt x="4500900" y="584775"/>
                          </a:cubicBezTo>
                          <a:cubicBezTo>
                            <a:pt x="4339269" y="606687"/>
                            <a:pt x="4017434" y="524053"/>
                            <a:pt x="3871838" y="584775"/>
                          </a:cubicBezTo>
                          <a:cubicBezTo>
                            <a:pt x="3726242" y="645497"/>
                            <a:pt x="3587342" y="577271"/>
                            <a:pt x="3471525" y="584775"/>
                          </a:cubicBezTo>
                          <a:cubicBezTo>
                            <a:pt x="3355708" y="592279"/>
                            <a:pt x="3112923" y="529533"/>
                            <a:pt x="2956838" y="584775"/>
                          </a:cubicBezTo>
                          <a:cubicBezTo>
                            <a:pt x="2800753" y="640017"/>
                            <a:pt x="2609828" y="531098"/>
                            <a:pt x="2499338" y="584775"/>
                          </a:cubicBezTo>
                          <a:cubicBezTo>
                            <a:pt x="2388848" y="638452"/>
                            <a:pt x="2121807" y="564850"/>
                            <a:pt x="1984651" y="584775"/>
                          </a:cubicBezTo>
                          <a:cubicBezTo>
                            <a:pt x="1847495" y="604700"/>
                            <a:pt x="1718180" y="571371"/>
                            <a:pt x="1527151" y="584775"/>
                          </a:cubicBezTo>
                          <a:cubicBezTo>
                            <a:pt x="1336122" y="598179"/>
                            <a:pt x="1236985" y="540777"/>
                            <a:pt x="955276" y="584775"/>
                          </a:cubicBezTo>
                          <a:cubicBezTo>
                            <a:pt x="673567" y="628773"/>
                            <a:pt x="452925" y="510867"/>
                            <a:pt x="97464" y="584775"/>
                          </a:cubicBezTo>
                          <a:cubicBezTo>
                            <a:pt x="41362" y="583266"/>
                            <a:pt x="2848" y="531478"/>
                            <a:pt x="0" y="487311"/>
                          </a:cubicBezTo>
                          <a:cubicBezTo>
                            <a:pt x="-31076" y="335779"/>
                            <a:pt x="15287" y="260193"/>
                            <a:pt x="0" y="97464"/>
                          </a:cubicBezTo>
                          <a:close/>
                        </a:path>
                        <a:path w="5913676" h="584775" stroke="0" extrusionOk="0">
                          <a:moveTo>
                            <a:pt x="0" y="97464"/>
                          </a:moveTo>
                          <a:cubicBezTo>
                            <a:pt x="-1388" y="43226"/>
                            <a:pt x="47327" y="2810"/>
                            <a:pt x="97464" y="0"/>
                          </a:cubicBezTo>
                          <a:cubicBezTo>
                            <a:pt x="274879" y="-66907"/>
                            <a:pt x="452954" y="6928"/>
                            <a:pt x="726526" y="0"/>
                          </a:cubicBezTo>
                          <a:cubicBezTo>
                            <a:pt x="1000098" y="-6928"/>
                            <a:pt x="1136806" y="4453"/>
                            <a:pt x="1355589" y="0"/>
                          </a:cubicBezTo>
                          <a:cubicBezTo>
                            <a:pt x="1574372" y="-4453"/>
                            <a:pt x="1780888" y="794"/>
                            <a:pt x="1984651" y="0"/>
                          </a:cubicBezTo>
                          <a:cubicBezTo>
                            <a:pt x="2188414" y="-794"/>
                            <a:pt x="2461209" y="65904"/>
                            <a:pt x="2670901" y="0"/>
                          </a:cubicBezTo>
                          <a:cubicBezTo>
                            <a:pt x="2880593" y="-65904"/>
                            <a:pt x="2930679" y="54052"/>
                            <a:pt x="3128400" y="0"/>
                          </a:cubicBezTo>
                          <a:cubicBezTo>
                            <a:pt x="3326121" y="-54052"/>
                            <a:pt x="3582438" y="49287"/>
                            <a:pt x="3700275" y="0"/>
                          </a:cubicBezTo>
                          <a:cubicBezTo>
                            <a:pt x="3818112" y="-49287"/>
                            <a:pt x="4006245" y="10206"/>
                            <a:pt x="4214963" y="0"/>
                          </a:cubicBezTo>
                          <a:cubicBezTo>
                            <a:pt x="4423681" y="-10206"/>
                            <a:pt x="4569285" y="33588"/>
                            <a:pt x="4672462" y="0"/>
                          </a:cubicBezTo>
                          <a:cubicBezTo>
                            <a:pt x="4775639" y="-33588"/>
                            <a:pt x="5082820" y="9453"/>
                            <a:pt x="5301525" y="0"/>
                          </a:cubicBezTo>
                          <a:cubicBezTo>
                            <a:pt x="5520230" y="-9453"/>
                            <a:pt x="5573955" y="50925"/>
                            <a:pt x="5816212" y="0"/>
                          </a:cubicBezTo>
                          <a:cubicBezTo>
                            <a:pt x="5875158" y="12661"/>
                            <a:pt x="5911800" y="53310"/>
                            <a:pt x="5913676" y="97464"/>
                          </a:cubicBezTo>
                          <a:cubicBezTo>
                            <a:pt x="5952517" y="260838"/>
                            <a:pt x="5886566" y="306189"/>
                            <a:pt x="5913676" y="487311"/>
                          </a:cubicBezTo>
                          <a:cubicBezTo>
                            <a:pt x="5924241" y="540647"/>
                            <a:pt x="5872736" y="599408"/>
                            <a:pt x="5816212" y="584775"/>
                          </a:cubicBezTo>
                          <a:cubicBezTo>
                            <a:pt x="5615355" y="609658"/>
                            <a:pt x="5521625" y="572415"/>
                            <a:pt x="5301525" y="584775"/>
                          </a:cubicBezTo>
                          <a:cubicBezTo>
                            <a:pt x="5081425" y="597135"/>
                            <a:pt x="4970290" y="570358"/>
                            <a:pt x="4786837" y="584775"/>
                          </a:cubicBezTo>
                          <a:cubicBezTo>
                            <a:pt x="4603384" y="599192"/>
                            <a:pt x="4433823" y="582336"/>
                            <a:pt x="4100588" y="584775"/>
                          </a:cubicBezTo>
                          <a:cubicBezTo>
                            <a:pt x="3767353" y="587214"/>
                            <a:pt x="3833977" y="581771"/>
                            <a:pt x="3585900" y="584775"/>
                          </a:cubicBezTo>
                          <a:cubicBezTo>
                            <a:pt x="3337823" y="587779"/>
                            <a:pt x="3190041" y="581512"/>
                            <a:pt x="2956838" y="584775"/>
                          </a:cubicBezTo>
                          <a:cubicBezTo>
                            <a:pt x="2723635" y="588038"/>
                            <a:pt x="2679983" y="572580"/>
                            <a:pt x="2499338" y="584775"/>
                          </a:cubicBezTo>
                          <a:cubicBezTo>
                            <a:pt x="2318693" y="596970"/>
                            <a:pt x="2249270" y="561216"/>
                            <a:pt x="2041838" y="584775"/>
                          </a:cubicBezTo>
                          <a:cubicBezTo>
                            <a:pt x="1834406" y="608334"/>
                            <a:pt x="1687775" y="551965"/>
                            <a:pt x="1469964" y="584775"/>
                          </a:cubicBezTo>
                          <a:cubicBezTo>
                            <a:pt x="1252153" y="617585"/>
                            <a:pt x="1143913" y="567001"/>
                            <a:pt x="898089" y="584775"/>
                          </a:cubicBezTo>
                          <a:cubicBezTo>
                            <a:pt x="652265" y="602549"/>
                            <a:pt x="495995" y="540072"/>
                            <a:pt x="97464" y="584775"/>
                          </a:cubicBezTo>
                          <a:cubicBezTo>
                            <a:pt x="46438" y="598529"/>
                            <a:pt x="8472" y="530472"/>
                            <a:pt x="0" y="487311"/>
                          </a:cubicBezTo>
                          <a:cubicBezTo>
                            <a:pt x="-44509" y="348616"/>
                            <a:pt x="24269" y="268667"/>
                            <a:pt x="0" y="97464"/>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16" name="Rectangle 15">
              <a:extLst>
                <a:ext uri="{FF2B5EF4-FFF2-40B4-BE49-F238E27FC236}">
                  <a16:creationId xmlns="" xmlns:a16="http://schemas.microsoft.com/office/drawing/2014/main" id="{4CD3D07C-091B-4CA4-A5BA-5E52978BF127}"/>
                </a:ext>
              </a:extLst>
            </p:cNvPr>
            <p:cNvSpPr/>
            <p:nvPr/>
          </p:nvSpPr>
          <p:spPr>
            <a:xfrm>
              <a:off x="1396033" y="1545318"/>
              <a:ext cx="5020809" cy="461665"/>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Bạn nhỏ yêu nhất chiếc cầu nào? Vì sao</a:t>
              </a:r>
              <a:r>
                <a:rPr lang="en-US" altLang="en-US" sz="2400" b="1">
                  <a:solidFill>
                    <a:srgbClr val="000000"/>
                  </a:solidFill>
                  <a:latin typeface="Times New Roman" panose="02020603050405020304" pitchFamily="18" charset="0"/>
                  <a:cs typeface="Times New Roman" panose="02020603050405020304" pitchFamily="18" charset="0"/>
                </a:rPr>
                <a:t>?</a:t>
              </a:r>
              <a:endParaRPr lang="en-US" sz="2400" dirty="0"/>
            </a:p>
          </p:txBody>
        </p:sp>
      </p:grpSp>
      <p:pic>
        <p:nvPicPr>
          <p:cNvPr id="24" name="Picture 23">
            <a:extLst>
              <a:ext uri="{FF2B5EF4-FFF2-40B4-BE49-F238E27FC236}">
                <a16:creationId xmlns="" xmlns:a16="http://schemas.microsoft.com/office/drawing/2014/main" id="{3177FAD1-EC25-4D48-96DD-C5109019CB22}"/>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632595" y="1429988"/>
            <a:ext cx="525701" cy="692324"/>
          </a:xfrm>
          <a:prstGeom prst="rect">
            <a:avLst/>
          </a:prstGeom>
        </p:spPr>
      </p:pic>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a:extLst>
              <a:ext uri="{FF2B5EF4-FFF2-40B4-BE49-F238E27FC236}">
                <a16:creationId xmlns="" xmlns:a16="http://schemas.microsoft.com/office/drawing/2014/main" id="{C58541DA-1F09-45A7-8F1A-92C4C12842F8}"/>
              </a:ext>
            </a:extLst>
          </p:cNvPr>
          <p:cNvSpPr>
            <a:spLocks noChangeArrowheads="1"/>
          </p:cNvSpPr>
          <p:nvPr/>
        </p:nvSpPr>
        <p:spPr bwMode="auto">
          <a:xfrm>
            <a:off x="2131179" y="2634966"/>
            <a:ext cx="5103661" cy="16312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just">
              <a:defRPr/>
            </a:pPr>
            <a:r>
              <a:rPr lang="en-US" sz="2800" b="1" kern="0">
                <a:solidFill>
                  <a:srgbClr val="FF0000"/>
                </a:solidFill>
                <a:latin typeface="Times New Roman" pitchFamily="18" charset="0"/>
                <a:cs typeface="Times New Roman" pitchFamily="18" charset="0"/>
              </a:rPr>
              <a:t>    </a:t>
            </a:r>
            <a:r>
              <a:rPr lang="en-US" sz="2400" b="1">
                <a:solidFill>
                  <a:srgbClr val="7030A0"/>
                </a:solidFill>
                <a:latin typeface="Times New Roman" pitchFamily="18" charset="0"/>
                <a:cs typeface="Times New Roman" pitchFamily="18" charset="0"/>
              </a:rPr>
              <a:t>Bạn nhỏ yêu nhất chiếc cầu trong tấm ảnh - cầu Hàm Rồng. Vì đó là chiếc cầu do cha bạn và các đồng nghiệp làm nên</a:t>
            </a:r>
            <a:r>
              <a:rPr lang="en-US" sz="2400" b="1">
                <a:solidFill>
                  <a:srgbClr val="7030A0"/>
                </a:solidFill>
                <a:effectLst>
                  <a:outerShdw blurRad="38100" dist="38100" dir="2700000" algn="tl">
                    <a:srgbClr val="000000"/>
                  </a:outerShdw>
                </a:effectLst>
                <a:latin typeface="Times New Roman" pitchFamily="18" charset="0"/>
                <a:cs typeface="Times New Roman" pitchFamily="18" charset="0"/>
              </a:rPr>
              <a:t>.</a:t>
            </a:r>
            <a:endParaRPr lang="en-US" sz="2800" b="1" dirty="0">
              <a:solidFill>
                <a:srgbClr val="7030A0"/>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83233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17" name="Group 16">
            <a:extLst>
              <a:ext uri="{FF2B5EF4-FFF2-40B4-BE49-F238E27FC236}">
                <a16:creationId xmlns="" xmlns:a16="http://schemas.microsoft.com/office/drawing/2014/main" id="{DECAA17F-9D4A-4965-B435-C60F8AEF9873}"/>
              </a:ext>
            </a:extLst>
          </p:cNvPr>
          <p:cNvGrpSpPr/>
          <p:nvPr/>
        </p:nvGrpSpPr>
        <p:grpSpPr>
          <a:xfrm>
            <a:off x="1525078" y="1380280"/>
            <a:ext cx="6298122" cy="698431"/>
            <a:chOff x="1532499" y="4395580"/>
            <a:chExt cx="8447363" cy="1056781"/>
          </a:xfrm>
        </p:grpSpPr>
        <p:sp>
          <p:nvSpPr>
            <p:cNvPr id="18" name="Rectangle: Rounded Corners 43">
              <a:extLst>
                <a:ext uri="{FF2B5EF4-FFF2-40B4-BE49-F238E27FC236}">
                  <a16:creationId xmlns="" xmlns:a16="http://schemas.microsoft.com/office/drawing/2014/main" id="{A4F993D9-447A-4FFA-88EF-85DFED2574D4}"/>
                </a:ext>
              </a:extLst>
            </p:cNvPr>
            <p:cNvSpPr/>
            <p:nvPr/>
          </p:nvSpPr>
          <p:spPr>
            <a:xfrm>
              <a:off x="1532499" y="4395580"/>
              <a:ext cx="6925982" cy="1056781"/>
            </a:xfrm>
            <a:custGeom>
              <a:avLst/>
              <a:gdLst>
                <a:gd name="connsiteX0" fmla="*/ 0 w 8180152"/>
                <a:gd name="connsiteY0" fmla="*/ 202481 h 1214863"/>
                <a:gd name="connsiteX1" fmla="*/ 202481 w 8180152"/>
                <a:gd name="connsiteY1" fmla="*/ 0 h 1214863"/>
                <a:gd name="connsiteX2" fmla="*/ 722821 w 8180152"/>
                <a:gd name="connsiteY2" fmla="*/ 0 h 1214863"/>
                <a:gd name="connsiteX3" fmla="*/ 1243160 w 8180152"/>
                <a:gd name="connsiteY3" fmla="*/ 0 h 1214863"/>
                <a:gd name="connsiteX4" fmla="*/ 1919004 w 8180152"/>
                <a:gd name="connsiteY4" fmla="*/ 0 h 1214863"/>
                <a:gd name="connsiteX5" fmla="*/ 2594847 w 8180152"/>
                <a:gd name="connsiteY5" fmla="*/ 0 h 1214863"/>
                <a:gd name="connsiteX6" fmla="*/ 2959683 w 8180152"/>
                <a:gd name="connsiteY6" fmla="*/ 0 h 1214863"/>
                <a:gd name="connsiteX7" fmla="*/ 3324519 w 8180152"/>
                <a:gd name="connsiteY7" fmla="*/ 0 h 1214863"/>
                <a:gd name="connsiteX8" fmla="*/ 3689355 w 8180152"/>
                <a:gd name="connsiteY8" fmla="*/ 0 h 1214863"/>
                <a:gd name="connsiteX9" fmla="*/ 4131942 w 8180152"/>
                <a:gd name="connsiteY9" fmla="*/ 0 h 1214863"/>
                <a:gd name="connsiteX10" fmla="*/ 4807786 w 8180152"/>
                <a:gd name="connsiteY10" fmla="*/ 0 h 1214863"/>
                <a:gd name="connsiteX11" fmla="*/ 5172622 w 8180152"/>
                <a:gd name="connsiteY11" fmla="*/ 0 h 1214863"/>
                <a:gd name="connsiteX12" fmla="*/ 5692961 w 8180152"/>
                <a:gd name="connsiteY12" fmla="*/ 0 h 1214863"/>
                <a:gd name="connsiteX13" fmla="*/ 6135549 w 8180152"/>
                <a:gd name="connsiteY13" fmla="*/ 0 h 1214863"/>
                <a:gd name="connsiteX14" fmla="*/ 6655889 w 8180152"/>
                <a:gd name="connsiteY14" fmla="*/ 0 h 1214863"/>
                <a:gd name="connsiteX15" fmla="*/ 7098476 w 8180152"/>
                <a:gd name="connsiteY15" fmla="*/ 0 h 1214863"/>
                <a:gd name="connsiteX16" fmla="*/ 7977671 w 8180152"/>
                <a:gd name="connsiteY16" fmla="*/ 0 h 1214863"/>
                <a:gd name="connsiteX17" fmla="*/ 8180152 w 8180152"/>
                <a:gd name="connsiteY17" fmla="*/ 202481 h 1214863"/>
                <a:gd name="connsiteX18" fmla="*/ 8180152 w 8180152"/>
                <a:gd name="connsiteY18" fmla="*/ 615531 h 1214863"/>
                <a:gd name="connsiteX19" fmla="*/ 8180152 w 8180152"/>
                <a:gd name="connsiteY19" fmla="*/ 1012382 h 1214863"/>
                <a:gd name="connsiteX20" fmla="*/ 7977671 w 8180152"/>
                <a:gd name="connsiteY20" fmla="*/ 1214863 h 1214863"/>
                <a:gd name="connsiteX21" fmla="*/ 7224076 w 8180152"/>
                <a:gd name="connsiteY21" fmla="*/ 1214863 h 1214863"/>
                <a:gd name="connsiteX22" fmla="*/ 6470480 w 8180152"/>
                <a:gd name="connsiteY22" fmla="*/ 1214863 h 1214863"/>
                <a:gd name="connsiteX23" fmla="*/ 5716885 w 8180152"/>
                <a:gd name="connsiteY23" fmla="*/ 1214863 h 1214863"/>
                <a:gd name="connsiteX24" fmla="*/ 5274297 w 8180152"/>
                <a:gd name="connsiteY24" fmla="*/ 1214863 h 1214863"/>
                <a:gd name="connsiteX25" fmla="*/ 4520702 w 8180152"/>
                <a:gd name="connsiteY25" fmla="*/ 1214863 h 1214863"/>
                <a:gd name="connsiteX26" fmla="*/ 3922610 w 8180152"/>
                <a:gd name="connsiteY26" fmla="*/ 1214863 h 1214863"/>
                <a:gd name="connsiteX27" fmla="*/ 3557775 w 8180152"/>
                <a:gd name="connsiteY27" fmla="*/ 1214863 h 1214863"/>
                <a:gd name="connsiteX28" fmla="*/ 2804179 w 8180152"/>
                <a:gd name="connsiteY28" fmla="*/ 1214863 h 1214863"/>
                <a:gd name="connsiteX29" fmla="*/ 2050584 w 8180152"/>
                <a:gd name="connsiteY29" fmla="*/ 1214863 h 1214863"/>
                <a:gd name="connsiteX30" fmla="*/ 1374740 w 8180152"/>
                <a:gd name="connsiteY30" fmla="*/ 1214863 h 1214863"/>
                <a:gd name="connsiteX31" fmla="*/ 202481 w 8180152"/>
                <a:gd name="connsiteY31" fmla="*/ 1214863 h 1214863"/>
                <a:gd name="connsiteX32" fmla="*/ 0 w 8180152"/>
                <a:gd name="connsiteY32" fmla="*/ 1012382 h 1214863"/>
                <a:gd name="connsiteX33" fmla="*/ 0 w 8180152"/>
                <a:gd name="connsiteY33" fmla="*/ 599332 h 1214863"/>
                <a:gd name="connsiteX34" fmla="*/ 0 w 8180152"/>
                <a:gd name="connsiteY34" fmla="*/ 202481 h 12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80152" h="1214863" fill="none" extrusionOk="0">
                  <a:moveTo>
                    <a:pt x="0" y="202481"/>
                  </a:moveTo>
                  <a:cubicBezTo>
                    <a:pt x="-9607" y="92656"/>
                    <a:pt x="90601" y="2380"/>
                    <a:pt x="202481" y="0"/>
                  </a:cubicBezTo>
                  <a:cubicBezTo>
                    <a:pt x="396290" y="-18688"/>
                    <a:pt x="597201" y="48042"/>
                    <a:pt x="722821" y="0"/>
                  </a:cubicBezTo>
                  <a:cubicBezTo>
                    <a:pt x="848441" y="-48042"/>
                    <a:pt x="998838" y="52696"/>
                    <a:pt x="1243160" y="0"/>
                  </a:cubicBezTo>
                  <a:cubicBezTo>
                    <a:pt x="1487482" y="-52696"/>
                    <a:pt x="1612673" y="72601"/>
                    <a:pt x="1919004" y="0"/>
                  </a:cubicBezTo>
                  <a:cubicBezTo>
                    <a:pt x="2225335" y="-72601"/>
                    <a:pt x="2437262" y="34724"/>
                    <a:pt x="2594847" y="0"/>
                  </a:cubicBezTo>
                  <a:cubicBezTo>
                    <a:pt x="2752432" y="-34724"/>
                    <a:pt x="2858810" y="23246"/>
                    <a:pt x="2959683" y="0"/>
                  </a:cubicBezTo>
                  <a:cubicBezTo>
                    <a:pt x="3060556" y="-23246"/>
                    <a:pt x="3198892" y="39751"/>
                    <a:pt x="3324519" y="0"/>
                  </a:cubicBezTo>
                  <a:cubicBezTo>
                    <a:pt x="3450146" y="-39751"/>
                    <a:pt x="3527715" y="29418"/>
                    <a:pt x="3689355" y="0"/>
                  </a:cubicBezTo>
                  <a:cubicBezTo>
                    <a:pt x="3850995" y="-29418"/>
                    <a:pt x="3929607" y="51402"/>
                    <a:pt x="4131942" y="0"/>
                  </a:cubicBezTo>
                  <a:cubicBezTo>
                    <a:pt x="4334277" y="-51402"/>
                    <a:pt x="4612115" y="17360"/>
                    <a:pt x="4807786" y="0"/>
                  </a:cubicBezTo>
                  <a:cubicBezTo>
                    <a:pt x="5003457" y="-17360"/>
                    <a:pt x="5058012" y="37147"/>
                    <a:pt x="5172622" y="0"/>
                  </a:cubicBezTo>
                  <a:cubicBezTo>
                    <a:pt x="5287232" y="-37147"/>
                    <a:pt x="5521413" y="39229"/>
                    <a:pt x="5692961" y="0"/>
                  </a:cubicBezTo>
                  <a:cubicBezTo>
                    <a:pt x="5864509" y="-39229"/>
                    <a:pt x="5995934" y="1964"/>
                    <a:pt x="6135549" y="0"/>
                  </a:cubicBezTo>
                  <a:cubicBezTo>
                    <a:pt x="6275164" y="-1964"/>
                    <a:pt x="6531581" y="61532"/>
                    <a:pt x="6655889" y="0"/>
                  </a:cubicBezTo>
                  <a:cubicBezTo>
                    <a:pt x="6780197" y="-61532"/>
                    <a:pt x="6886777" y="27352"/>
                    <a:pt x="7098476" y="0"/>
                  </a:cubicBezTo>
                  <a:cubicBezTo>
                    <a:pt x="7310175" y="-27352"/>
                    <a:pt x="7608269" y="65258"/>
                    <a:pt x="7977671" y="0"/>
                  </a:cubicBezTo>
                  <a:cubicBezTo>
                    <a:pt x="8080245" y="-16840"/>
                    <a:pt x="8180202" y="98161"/>
                    <a:pt x="8180152" y="202481"/>
                  </a:cubicBezTo>
                  <a:cubicBezTo>
                    <a:pt x="8181631" y="305208"/>
                    <a:pt x="8168624" y="430653"/>
                    <a:pt x="8180152" y="615531"/>
                  </a:cubicBezTo>
                  <a:cubicBezTo>
                    <a:pt x="8191680" y="800409"/>
                    <a:pt x="8138911" y="862700"/>
                    <a:pt x="8180152" y="1012382"/>
                  </a:cubicBezTo>
                  <a:cubicBezTo>
                    <a:pt x="8169278" y="1145867"/>
                    <a:pt x="8119204" y="1216029"/>
                    <a:pt x="7977671" y="1214863"/>
                  </a:cubicBezTo>
                  <a:cubicBezTo>
                    <a:pt x="7653734" y="1238700"/>
                    <a:pt x="7594410" y="1165893"/>
                    <a:pt x="7224076" y="1214863"/>
                  </a:cubicBezTo>
                  <a:cubicBezTo>
                    <a:pt x="6853743" y="1263833"/>
                    <a:pt x="6842441" y="1159880"/>
                    <a:pt x="6470480" y="1214863"/>
                  </a:cubicBezTo>
                  <a:cubicBezTo>
                    <a:pt x="6098519" y="1269846"/>
                    <a:pt x="5943823" y="1150606"/>
                    <a:pt x="5716885" y="1214863"/>
                  </a:cubicBezTo>
                  <a:cubicBezTo>
                    <a:pt x="5489947" y="1279120"/>
                    <a:pt x="5488207" y="1165962"/>
                    <a:pt x="5274297" y="1214863"/>
                  </a:cubicBezTo>
                  <a:cubicBezTo>
                    <a:pt x="5060387" y="1263764"/>
                    <a:pt x="4754696" y="1158038"/>
                    <a:pt x="4520702" y="1214863"/>
                  </a:cubicBezTo>
                  <a:cubicBezTo>
                    <a:pt x="4286709" y="1271688"/>
                    <a:pt x="4174711" y="1211427"/>
                    <a:pt x="3922610" y="1214863"/>
                  </a:cubicBezTo>
                  <a:cubicBezTo>
                    <a:pt x="3670509" y="1218299"/>
                    <a:pt x="3690774" y="1183752"/>
                    <a:pt x="3557775" y="1214863"/>
                  </a:cubicBezTo>
                  <a:cubicBezTo>
                    <a:pt x="3424776" y="1245974"/>
                    <a:pt x="3144136" y="1201457"/>
                    <a:pt x="2804179" y="1214863"/>
                  </a:cubicBezTo>
                  <a:cubicBezTo>
                    <a:pt x="2464222" y="1228269"/>
                    <a:pt x="2282683" y="1127529"/>
                    <a:pt x="2050584" y="1214863"/>
                  </a:cubicBezTo>
                  <a:cubicBezTo>
                    <a:pt x="1818485" y="1302197"/>
                    <a:pt x="1598828" y="1167314"/>
                    <a:pt x="1374740" y="1214863"/>
                  </a:cubicBezTo>
                  <a:cubicBezTo>
                    <a:pt x="1150652" y="1262412"/>
                    <a:pt x="666939" y="1079322"/>
                    <a:pt x="202481" y="1214863"/>
                  </a:cubicBezTo>
                  <a:cubicBezTo>
                    <a:pt x="101310" y="1214364"/>
                    <a:pt x="10048" y="1115697"/>
                    <a:pt x="0" y="1012382"/>
                  </a:cubicBezTo>
                  <a:cubicBezTo>
                    <a:pt x="-23962" y="846499"/>
                    <a:pt x="38504" y="682870"/>
                    <a:pt x="0" y="599332"/>
                  </a:cubicBezTo>
                  <a:cubicBezTo>
                    <a:pt x="-38504" y="515794"/>
                    <a:pt x="3216" y="400284"/>
                    <a:pt x="0" y="202481"/>
                  </a:cubicBezTo>
                  <a:close/>
                </a:path>
                <a:path w="8180152" h="1214863" stroke="0" extrusionOk="0">
                  <a:moveTo>
                    <a:pt x="0" y="202481"/>
                  </a:moveTo>
                  <a:cubicBezTo>
                    <a:pt x="-15590" y="86048"/>
                    <a:pt x="98017" y="5605"/>
                    <a:pt x="202481" y="0"/>
                  </a:cubicBezTo>
                  <a:cubicBezTo>
                    <a:pt x="478104" y="-49161"/>
                    <a:pt x="732690" y="35568"/>
                    <a:pt x="878324" y="0"/>
                  </a:cubicBezTo>
                  <a:cubicBezTo>
                    <a:pt x="1023958" y="-35568"/>
                    <a:pt x="1253857" y="16684"/>
                    <a:pt x="1554168" y="0"/>
                  </a:cubicBezTo>
                  <a:cubicBezTo>
                    <a:pt x="1854479" y="-16684"/>
                    <a:pt x="1943669" y="5615"/>
                    <a:pt x="2230011" y="0"/>
                  </a:cubicBezTo>
                  <a:cubicBezTo>
                    <a:pt x="2516353" y="-5615"/>
                    <a:pt x="2736552" y="35090"/>
                    <a:pt x="2983607" y="0"/>
                  </a:cubicBezTo>
                  <a:cubicBezTo>
                    <a:pt x="3230662" y="-35090"/>
                    <a:pt x="3206211" y="26614"/>
                    <a:pt x="3426194" y="0"/>
                  </a:cubicBezTo>
                  <a:cubicBezTo>
                    <a:pt x="3646177" y="-26614"/>
                    <a:pt x="3848964" y="14194"/>
                    <a:pt x="4024286" y="0"/>
                  </a:cubicBezTo>
                  <a:cubicBezTo>
                    <a:pt x="4199608" y="-14194"/>
                    <a:pt x="4385652" y="45821"/>
                    <a:pt x="4544626" y="0"/>
                  </a:cubicBezTo>
                  <a:cubicBezTo>
                    <a:pt x="4703600" y="-45821"/>
                    <a:pt x="4813899" y="10549"/>
                    <a:pt x="4987213" y="0"/>
                  </a:cubicBezTo>
                  <a:cubicBezTo>
                    <a:pt x="5160527" y="-10549"/>
                    <a:pt x="5526882" y="4056"/>
                    <a:pt x="5663057" y="0"/>
                  </a:cubicBezTo>
                  <a:cubicBezTo>
                    <a:pt x="5799232" y="-4056"/>
                    <a:pt x="5848740" y="30472"/>
                    <a:pt x="6027893" y="0"/>
                  </a:cubicBezTo>
                  <a:cubicBezTo>
                    <a:pt x="6207046" y="-30472"/>
                    <a:pt x="6250381" y="2782"/>
                    <a:pt x="6392728" y="0"/>
                  </a:cubicBezTo>
                  <a:cubicBezTo>
                    <a:pt x="6535075" y="-2782"/>
                    <a:pt x="6780538" y="2337"/>
                    <a:pt x="7068572" y="0"/>
                  </a:cubicBezTo>
                  <a:cubicBezTo>
                    <a:pt x="7356606" y="-2337"/>
                    <a:pt x="7741969" y="89566"/>
                    <a:pt x="7977671" y="0"/>
                  </a:cubicBezTo>
                  <a:cubicBezTo>
                    <a:pt x="8121390" y="-1485"/>
                    <a:pt x="8182984" y="106025"/>
                    <a:pt x="8180152" y="202481"/>
                  </a:cubicBezTo>
                  <a:cubicBezTo>
                    <a:pt x="8197356" y="377141"/>
                    <a:pt x="8142181" y="465229"/>
                    <a:pt x="8180152" y="599332"/>
                  </a:cubicBezTo>
                  <a:cubicBezTo>
                    <a:pt x="8218123" y="733435"/>
                    <a:pt x="8145648" y="920352"/>
                    <a:pt x="8180152" y="1012382"/>
                  </a:cubicBezTo>
                  <a:cubicBezTo>
                    <a:pt x="8181479" y="1114849"/>
                    <a:pt x="8097005" y="1232638"/>
                    <a:pt x="7977671" y="1214863"/>
                  </a:cubicBezTo>
                  <a:cubicBezTo>
                    <a:pt x="7691941" y="1283292"/>
                    <a:pt x="7514883" y="1170532"/>
                    <a:pt x="7301828" y="1214863"/>
                  </a:cubicBezTo>
                  <a:cubicBezTo>
                    <a:pt x="7088773" y="1259194"/>
                    <a:pt x="7030652" y="1167481"/>
                    <a:pt x="6859240" y="1214863"/>
                  </a:cubicBezTo>
                  <a:cubicBezTo>
                    <a:pt x="6687828" y="1262245"/>
                    <a:pt x="6599627" y="1192661"/>
                    <a:pt x="6416652" y="1214863"/>
                  </a:cubicBezTo>
                  <a:cubicBezTo>
                    <a:pt x="6233677" y="1237065"/>
                    <a:pt x="6027117" y="1165216"/>
                    <a:pt x="5818561" y="1214863"/>
                  </a:cubicBezTo>
                  <a:cubicBezTo>
                    <a:pt x="5610005" y="1264510"/>
                    <a:pt x="5430110" y="1151112"/>
                    <a:pt x="5220469" y="1214863"/>
                  </a:cubicBezTo>
                  <a:cubicBezTo>
                    <a:pt x="5010828" y="1278614"/>
                    <a:pt x="4984823" y="1171601"/>
                    <a:pt x="4855633" y="1214863"/>
                  </a:cubicBezTo>
                  <a:cubicBezTo>
                    <a:pt x="4726443" y="1258125"/>
                    <a:pt x="4544298" y="1181994"/>
                    <a:pt x="4413045" y="1214863"/>
                  </a:cubicBezTo>
                  <a:cubicBezTo>
                    <a:pt x="4281792" y="1247732"/>
                    <a:pt x="4163839" y="1211149"/>
                    <a:pt x="4048210" y="1214863"/>
                  </a:cubicBezTo>
                  <a:cubicBezTo>
                    <a:pt x="3932581" y="1218577"/>
                    <a:pt x="3748547" y="1178568"/>
                    <a:pt x="3605622" y="1214863"/>
                  </a:cubicBezTo>
                  <a:cubicBezTo>
                    <a:pt x="3462697" y="1251158"/>
                    <a:pt x="3107575" y="1161137"/>
                    <a:pt x="2929778" y="1214863"/>
                  </a:cubicBezTo>
                  <a:cubicBezTo>
                    <a:pt x="2751981" y="1268589"/>
                    <a:pt x="2679335" y="1184101"/>
                    <a:pt x="2487191" y="1214863"/>
                  </a:cubicBezTo>
                  <a:cubicBezTo>
                    <a:pt x="2295047" y="1245625"/>
                    <a:pt x="2168636" y="1203461"/>
                    <a:pt x="1889099" y="1214863"/>
                  </a:cubicBezTo>
                  <a:cubicBezTo>
                    <a:pt x="1609562" y="1226265"/>
                    <a:pt x="1519247" y="1152586"/>
                    <a:pt x="1368760" y="1214863"/>
                  </a:cubicBezTo>
                  <a:cubicBezTo>
                    <a:pt x="1218273" y="1277140"/>
                    <a:pt x="1028650" y="1185322"/>
                    <a:pt x="926172" y="1214863"/>
                  </a:cubicBezTo>
                  <a:cubicBezTo>
                    <a:pt x="823694" y="1244404"/>
                    <a:pt x="420325" y="1205144"/>
                    <a:pt x="202481" y="1214863"/>
                  </a:cubicBezTo>
                  <a:cubicBezTo>
                    <a:pt x="84220" y="1202847"/>
                    <a:pt x="2676" y="1125867"/>
                    <a:pt x="0" y="1012382"/>
                  </a:cubicBezTo>
                  <a:cubicBezTo>
                    <a:pt x="-28997" y="891366"/>
                    <a:pt x="12971" y="769969"/>
                    <a:pt x="0" y="631729"/>
                  </a:cubicBezTo>
                  <a:cubicBezTo>
                    <a:pt x="-12971" y="493489"/>
                    <a:pt x="9083" y="312993"/>
                    <a:pt x="0" y="20248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custGeom>
                      <a:avLst/>
                      <a:gdLst>
                        <a:gd name="connsiteX0" fmla="*/ 0 w 5163822"/>
                        <a:gd name="connsiteY0" fmla="*/ 116407 h 698431"/>
                        <a:gd name="connsiteX1" fmla="*/ 127818 w 5163822"/>
                        <a:gd name="connsiteY1" fmla="*/ 0 h 698431"/>
                        <a:gd name="connsiteX2" fmla="*/ 456289 w 5163822"/>
                        <a:gd name="connsiteY2" fmla="*/ 0 h 698431"/>
                        <a:gd name="connsiteX3" fmla="*/ 784760 w 5163822"/>
                        <a:gd name="connsiteY3" fmla="*/ 0 h 698431"/>
                        <a:gd name="connsiteX4" fmla="*/ 1211394 w 5163822"/>
                        <a:gd name="connsiteY4" fmla="*/ 0 h 698431"/>
                        <a:gd name="connsiteX5" fmla="*/ 1638029 w 5163822"/>
                        <a:gd name="connsiteY5" fmla="*/ 0 h 698431"/>
                        <a:gd name="connsiteX6" fmla="*/ 1868336 w 5163822"/>
                        <a:gd name="connsiteY6" fmla="*/ 0 h 698431"/>
                        <a:gd name="connsiteX7" fmla="*/ 2098643 w 5163822"/>
                        <a:gd name="connsiteY7" fmla="*/ 0 h 698431"/>
                        <a:gd name="connsiteX8" fmla="*/ 2328950 w 5163822"/>
                        <a:gd name="connsiteY8" fmla="*/ 0 h 698431"/>
                        <a:gd name="connsiteX9" fmla="*/ 2608339 w 5163822"/>
                        <a:gd name="connsiteY9" fmla="*/ 0 h 698431"/>
                        <a:gd name="connsiteX10" fmla="*/ 3034974 w 5163822"/>
                        <a:gd name="connsiteY10" fmla="*/ 0 h 698431"/>
                        <a:gd name="connsiteX11" fmla="*/ 3265281 w 5163822"/>
                        <a:gd name="connsiteY11" fmla="*/ 0 h 698431"/>
                        <a:gd name="connsiteX12" fmla="*/ 3593751 w 5163822"/>
                        <a:gd name="connsiteY12" fmla="*/ 0 h 698431"/>
                        <a:gd name="connsiteX13" fmla="*/ 3873141 w 5163822"/>
                        <a:gd name="connsiteY13" fmla="*/ 0 h 698431"/>
                        <a:gd name="connsiteX14" fmla="*/ 4201612 w 5163822"/>
                        <a:gd name="connsiteY14" fmla="*/ 0 h 698431"/>
                        <a:gd name="connsiteX15" fmla="*/ 4481000 w 5163822"/>
                        <a:gd name="connsiteY15" fmla="*/ 0 h 698431"/>
                        <a:gd name="connsiteX16" fmla="*/ 5036003 w 5163822"/>
                        <a:gd name="connsiteY16" fmla="*/ 0 h 698431"/>
                        <a:gd name="connsiteX17" fmla="*/ 5163822 w 5163822"/>
                        <a:gd name="connsiteY17" fmla="*/ 116407 h 698431"/>
                        <a:gd name="connsiteX18" fmla="*/ 5163822 w 5163822"/>
                        <a:gd name="connsiteY18" fmla="*/ 353871 h 698431"/>
                        <a:gd name="connsiteX19" fmla="*/ 5163822 w 5163822"/>
                        <a:gd name="connsiteY19" fmla="*/ 582023 h 698431"/>
                        <a:gd name="connsiteX20" fmla="*/ 5036003 w 5163822"/>
                        <a:gd name="connsiteY20" fmla="*/ 698431 h 698431"/>
                        <a:gd name="connsiteX21" fmla="*/ 4560287 w 5163822"/>
                        <a:gd name="connsiteY21" fmla="*/ 698431 h 698431"/>
                        <a:gd name="connsiteX22" fmla="*/ 4084570 w 5163822"/>
                        <a:gd name="connsiteY22" fmla="*/ 698431 h 698431"/>
                        <a:gd name="connsiteX23" fmla="*/ 3608854 w 5163822"/>
                        <a:gd name="connsiteY23" fmla="*/ 698431 h 698431"/>
                        <a:gd name="connsiteX24" fmla="*/ 3329465 w 5163822"/>
                        <a:gd name="connsiteY24" fmla="*/ 698431 h 698431"/>
                        <a:gd name="connsiteX25" fmla="*/ 2853748 w 5163822"/>
                        <a:gd name="connsiteY25" fmla="*/ 698431 h 698431"/>
                        <a:gd name="connsiteX26" fmla="*/ 2476196 w 5163822"/>
                        <a:gd name="connsiteY26" fmla="*/ 698431 h 698431"/>
                        <a:gd name="connsiteX27" fmla="*/ 2245889 w 5163822"/>
                        <a:gd name="connsiteY27" fmla="*/ 698431 h 698431"/>
                        <a:gd name="connsiteX28" fmla="*/ 1770172 w 5163822"/>
                        <a:gd name="connsiteY28" fmla="*/ 698431 h 698431"/>
                        <a:gd name="connsiteX29" fmla="*/ 1294456 w 5163822"/>
                        <a:gd name="connsiteY29" fmla="*/ 698431 h 698431"/>
                        <a:gd name="connsiteX30" fmla="*/ 867821 w 5163822"/>
                        <a:gd name="connsiteY30" fmla="*/ 698431 h 698431"/>
                        <a:gd name="connsiteX31" fmla="*/ 127818 w 5163822"/>
                        <a:gd name="connsiteY31" fmla="*/ 698431 h 698431"/>
                        <a:gd name="connsiteX32" fmla="*/ 0 w 5163822"/>
                        <a:gd name="connsiteY32" fmla="*/ 582023 h 698431"/>
                        <a:gd name="connsiteX33" fmla="*/ 0 w 5163822"/>
                        <a:gd name="connsiteY33" fmla="*/ 344559 h 698431"/>
                        <a:gd name="connsiteX34" fmla="*/ 0 w 5163822"/>
                        <a:gd name="connsiteY34" fmla="*/ 116407 h 698431"/>
                        <a:gd name="connsiteX0" fmla="*/ 0 w 5163822"/>
                        <a:gd name="connsiteY0" fmla="*/ 116407 h 698431"/>
                        <a:gd name="connsiteX1" fmla="*/ 127818 w 5163822"/>
                        <a:gd name="connsiteY1" fmla="*/ 0 h 698431"/>
                        <a:gd name="connsiteX2" fmla="*/ 554452 w 5163822"/>
                        <a:gd name="connsiteY2" fmla="*/ 0 h 698431"/>
                        <a:gd name="connsiteX3" fmla="*/ 981087 w 5163822"/>
                        <a:gd name="connsiteY3" fmla="*/ 0 h 698431"/>
                        <a:gd name="connsiteX4" fmla="*/ 1407721 w 5163822"/>
                        <a:gd name="connsiteY4" fmla="*/ 0 h 698431"/>
                        <a:gd name="connsiteX5" fmla="*/ 1883438 w 5163822"/>
                        <a:gd name="connsiteY5" fmla="*/ 0 h 698431"/>
                        <a:gd name="connsiteX6" fmla="*/ 2162827 w 5163822"/>
                        <a:gd name="connsiteY6" fmla="*/ 0 h 698431"/>
                        <a:gd name="connsiteX7" fmla="*/ 2540380 w 5163822"/>
                        <a:gd name="connsiteY7" fmla="*/ 0 h 698431"/>
                        <a:gd name="connsiteX8" fmla="*/ 2868851 w 5163822"/>
                        <a:gd name="connsiteY8" fmla="*/ 0 h 698431"/>
                        <a:gd name="connsiteX9" fmla="*/ 3148239 w 5163822"/>
                        <a:gd name="connsiteY9" fmla="*/ 0 h 698431"/>
                        <a:gd name="connsiteX10" fmla="*/ 3574874 w 5163822"/>
                        <a:gd name="connsiteY10" fmla="*/ 0 h 698431"/>
                        <a:gd name="connsiteX11" fmla="*/ 3805181 w 5163822"/>
                        <a:gd name="connsiteY11" fmla="*/ 0 h 698431"/>
                        <a:gd name="connsiteX12" fmla="*/ 4035488 w 5163822"/>
                        <a:gd name="connsiteY12" fmla="*/ 0 h 698431"/>
                        <a:gd name="connsiteX13" fmla="*/ 4462123 w 5163822"/>
                        <a:gd name="connsiteY13" fmla="*/ 0 h 698431"/>
                        <a:gd name="connsiteX14" fmla="*/ 5036003 w 5163822"/>
                        <a:gd name="connsiteY14" fmla="*/ 0 h 698431"/>
                        <a:gd name="connsiteX15" fmla="*/ 5163822 w 5163822"/>
                        <a:gd name="connsiteY15" fmla="*/ 116407 h 698431"/>
                        <a:gd name="connsiteX16" fmla="*/ 5163822 w 5163822"/>
                        <a:gd name="connsiteY16" fmla="*/ 344559 h 698431"/>
                        <a:gd name="connsiteX17" fmla="*/ 5163822 w 5163822"/>
                        <a:gd name="connsiteY17" fmla="*/ 582023 h 698431"/>
                        <a:gd name="connsiteX18" fmla="*/ 5036003 w 5163822"/>
                        <a:gd name="connsiteY18" fmla="*/ 698431 h 698431"/>
                        <a:gd name="connsiteX19" fmla="*/ 4609369 w 5163822"/>
                        <a:gd name="connsiteY19" fmla="*/ 698431 h 698431"/>
                        <a:gd name="connsiteX20" fmla="*/ 4329979 w 5163822"/>
                        <a:gd name="connsiteY20" fmla="*/ 698431 h 698431"/>
                        <a:gd name="connsiteX21" fmla="*/ 4050590 w 5163822"/>
                        <a:gd name="connsiteY21" fmla="*/ 698431 h 698431"/>
                        <a:gd name="connsiteX22" fmla="*/ 3673038 w 5163822"/>
                        <a:gd name="connsiteY22" fmla="*/ 698431 h 698431"/>
                        <a:gd name="connsiteX23" fmla="*/ 3295485 w 5163822"/>
                        <a:gd name="connsiteY23" fmla="*/ 698431 h 698431"/>
                        <a:gd name="connsiteX24" fmla="*/ 3065178 w 5163822"/>
                        <a:gd name="connsiteY24" fmla="*/ 698431 h 698431"/>
                        <a:gd name="connsiteX25" fmla="*/ 2785789 w 5163822"/>
                        <a:gd name="connsiteY25" fmla="*/ 698431 h 698431"/>
                        <a:gd name="connsiteX26" fmla="*/ 2555482 w 5163822"/>
                        <a:gd name="connsiteY26" fmla="*/ 698431 h 698431"/>
                        <a:gd name="connsiteX27" fmla="*/ 2276093 w 5163822"/>
                        <a:gd name="connsiteY27" fmla="*/ 698431 h 698431"/>
                        <a:gd name="connsiteX28" fmla="*/ 1849458 w 5163822"/>
                        <a:gd name="connsiteY28" fmla="*/ 698431 h 698431"/>
                        <a:gd name="connsiteX29" fmla="*/ 1570070 w 5163822"/>
                        <a:gd name="connsiteY29" fmla="*/ 698431 h 698431"/>
                        <a:gd name="connsiteX30" fmla="*/ 1192517 w 5163822"/>
                        <a:gd name="connsiteY30" fmla="*/ 698431 h 698431"/>
                        <a:gd name="connsiteX31" fmla="*/ 864046 w 5163822"/>
                        <a:gd name="connsiteY31" fmla="*/ 698431 h 698431"/>
                        <a:gd name="connsiteX32" fmla="*/ 584657 w 5163822"/>
                        <a:gd name="connsiteY32" fmla="*/ 698431 h 698431"/>
                        <a:gd name="connsiteX33" fmla="*/ 127818 w 5163822"/>
                        <a:gd name="connsiteY33" fmla="*/ 698431 h 698431"/>
                        <a:gd name="connsiteX34" fmla="*/ 0 w 5163822"/>
                        <a:gd name="connsiteY34" fmla="*/ 582023 h 698431"/>
                        <a:gd name="connsiteX35" fmla="*/ 0 w 5163822"/>
                        <a:gd name="connsiteY35" fmla="*/ 363184 h 698431"/>
                        <a:gd name="connsiteX36" fmla="*/ 0 w 5163822"/>
                        <a:gd name="connsiteY36" fmla="*/ 116407 h 6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63822" h="698431" fill="none" extrusionOk="0">
                          <a:moveTo>
                            <a:pt x="0" y="116407"/>
                          </a:moveTo>
                          <a:cubicBezTo>
                            <a:pt x="7826" y="38087"/>
                            <a:pt x="71373" y="13636"/>
                            <a:pt x="127818" y="0"/>
                          </a:cubicBezTo>
                          <a:cubicBezTo>
                            <a:pt x="250166" y="-13603"/>
                            <a:pt x="370513" y="32328"/>
                            <a:pt x="456289" y="0"/>
                          </a:cubicBezTo>
                          <a:cubicBezTo>
                            <a:pt x="509072" y="-27647"/>
                            <a:pt x="616473" y="47383"/>
                            <a:pt x="784760" y="0"/>
                          </a:cubicBezTo>
                          <a:cubicBezTo>
                            <a:pt x="949513" y="-44266"/>
                            <a:pt x="990051" y="29782"/>
                            <a:pt x="1211394" y="0"/>
                          </a:cubicBezTo>
                          <a:cubicBezTo>
                            <a:pt x="1418729" y="-58170"/>
                            <a:pt x="1524234" y="16165"/>
                            <a:pt x="1638029" y="0"/>
                          </a:cubicBezTo>
                          <a:cubicBezTo>
                            <a:pt x="1724572" y="-12227"/>
                            <a:pt x="1817590" y="15223"/>
                            <a:pt x="1868336" y="0"/>
                          </a:cubicBezTo>
                          <a:cubicBezTo>
                            <a:pt x="1946380" y="-9413"/>
                            <a:pt x="2027385" y="36131"/>
                            <a:pt x="2098643" y="0"/>
                          </a:cubicBezTo>
                          <a:cubicBezTo>
                            <a:pt x="2187617" y="-21186"/>
                            <a:pt x="2219762" y="26868"/>
                            <a:pt x="2328950" y="0"/>
                          </a:cubicBezTo>
                          <a:cubicBezTo>
                            <a:pt x="2423889" y="-28814"/>
                            <a:pt x="2485122" y="11780"/>
                            <a:pt x="2608339" y="0"/>
                          </a:cubicBezTo>
                          <a:cubicBezTo>
                            <a:pt x="2721870" y="-32971"/>
                            <a:pt x="2892081" y="-2878"/>
                            <a:pt x="3034974" y="0"/>
                          </a:cubicBezTo>
                          <a:cubicBezTo>
                            <a:pt x="3162235" y="-22667"/>
                            <a:pt x="3183773" y="31295"/>
                            <a:pt x="3265281" y="0"/>
                          </a:cubicBezTo>
                          <a:cubicBezTo>
                            <a:pt x="3353992" y="-36910"/>
                            <a:pt x="3482808" y="22283"/>
                            <a:pt x="3593751" y="0"/>
                          </a:cubicBezTo>
                          <a:cubicBezTo>
                            <a:pt x="3705877" y="-4875"/>
                            <a:pt x="3775732" y="-200"/>
                            <a:pt x="3873141" y="0"/>
                          </a:cubicBezTo>
                          <a:cubicBezTo>
                            <a:pt x="3972996" y="12395"/>
                            <a:pt x="4126305" y="25732"/>
                            <a:pt x="4201612" y="0"/>
                          </a:cubicBezTo>
                          <a:cubicBezTo>
                            <a:pt x="4281433" y="-33748"/>
                            <a:pt x="4371552" y="10306"/>
                            <a:pt x="4481000" y="0"/>
                          </a:cubicBezTo>
                          <a:cubicBezTo>
                            <a:pt x="4664669" y="-16181"/>
                            <a:pt x="4753883" y="64974"/>
                            <a:pt x="5036003" y="0"/>
                          </a:cubicBezTo>
                          <a:cubicBezTo>
                            <a:pt x="5088004" y="-2483"/>
                            <a:pt x="5161429" y="54815"/>
                            <a:pt x="5163822" y="116407"/>
                          </a:cubicBezTo>
                          <a:cubicBezTo>
                            <a:pt x="5172729" y="192950"/>
                            <a:pt x="5155020" y="248595"/>
                            <a:pt x="5163822" y="353871"/>
                          </a:cubicBezTo>
                          <a:cubicBezTo>
                            <a:pt x="5175706" y="448526"/>
                            <a:pt x="5129957" y="497300"/>
                            <a:pt x="5163822" y="582023"/>
                          </a:cubicBezTo>
                          <a:cubicBezTo>
                            <a:pt x="5153609" y="671831"/>
                            <a:pt x="5116862" y="692085"/>
                            <a:pt x="5036003" y="698431"/>
                          </a:cubicBezTo>
                          <a:cubicBezTo>
                            <a:pt x="4820815" y="708781"/>
                            <a:pt x="4809767" y="673764"/>
                            <a:pt x="4560287" y="698431"/>
                          </a:cubicBezTo>
                          <a:cubicBezTo>
                            <a:pt x="4331281" y="725678"/>
                            <a:pt x="4321472" y="666722"/>
                            <a:pt x="4084570" y="698431"/>
                          </a:cubicBezTo>
                          <a:cubicBezTo>
                            <a:pt x="3876159" y="707683"/>
                            <a:pt x="3729963" y="637277"/>
                            <a:pt x="3608854" y="698431"/>
                          </a:cubicBezTo>
                          <a:cubicBezTo>
                            <a:pt x="3471225" y="740756"/>
                            <a:pt x="3462613" y="678313"/>
                            <a:pt x="3329465" y="698431"/>
                          </a:cubicBezTo>
                          <a:cubicBezTo>
                            <a:pt x="3235684" y="724134"/>
                            <a:pt x="2994572" y="656464"/>
                            <a:pt x="2853748" y="698431"/>
                          </a:cubicBezTo>
                          <a:cubicBezTo>
                            <a:pt x="2701120" y="728958"/>
                            <a:pt x="2633038" y="710818"/>
                            <a:pt x="2476196" y="698431"/>
                          </a:cubicBezTo>
                          <a:cubicBezTo>
                            <a:pt x="2311112" y="699530"/>
                            <a:pt x="2326932" y="684981"/>
                            <a:pt x="2245889" y="698431"/>
                          </a:cubicBezTo>
                          <a:cubicBezTo>
                            <a:pt x="2198297" y="678134"/>
                            <a:pt x="1994817" y="682125"/>
                            <a:pt x="1770172" y="698431"/>
                          </a:cubicBezTo>
                          <a:cubicBezTo>
                            <a:pt x="1571982" y="718929"/>
                            <a:pt x="1472522" y="647714"/>
                            <a:pt x="1294456" y="698431"/>
                          </a:cubicBezTo>
                          <a:cubicBezTo>
                            <a:pt x="1136210" y="724554"/>
                            <a:pt x="1011700" y="674689"/>
                            <a:pt x="867821" y="698431"/>
                          </a:cubicBezTo>
                          <a:cubicBezTo>
                            <a:pt x="727072" y="814117"/>
                            <a:pt x="445978" y="635163"/>
                            <a:pt x="127818" y="698431"/>
                          </a:cubicBezTo>
                          <a:cubicBezTo>
                            <a:pt x="59142" y="698019"/>
                            <a:pt x="3460" y="641380"/>
                            <a:pt x="0" y="582023"/>
                          </a:cubicBezTo>
                          <a:cubicBezTo>
                            <a:pt x="-14073" y="471060"/>
                            <a:pt x="23696" y="406176"/>
                            <a:pt x="0" y="344559"/>
                          </a:cubicBezTo>
                          <a:cubicBezTo>
                            <a:pt x="-22792" y="298463"/>
                            <a:pt x="301" y="227471"/>
                            <a:pt x="0" y="116407"/>
                          </a:cubicBezTo>
                          <a:close/>
                        </a:path>
                        <a:path w="5163822" h="698431" stroke="0" extrusionOk="0">
                          <a:moveTo>
                            <a:pt x="0" y="116407"/>
                          </a:moveTo>
                          <a:cubicBezTo>
                            <a:pt x="-5027" y="45739"/>
                            <a:pt x="65993" y="6143"/>
                            <a:pt x="127818" y="0"/>
                          </a:cubicBezTo>
                          <a:cubicBezTo>
                            <a:pt x="300238" y="-24223"/>
                            <a:pt x="474039" y="40012"/>
                            <a:pt x="554452" y="0"/>
                          </a:cubicBezTo>
                          <a:cubicBezTo>
                            <a:pt x="655285" y="-27490"/>
                            <a:pt x="780545" y="-2183"/>
                            <a:pt x="981087" y="0"/>
                          </a:cubicBezTo>
                          <a:cubicBezTo>
                            <a:pt x="1169884" y="-7551"/>
                            <a:pt x="1237399" y="1926"/>
                            <a:pt x="1407721" y="0"/>
                          </a:cubicBezTo>
                          <a:cubicBezTo>
                            <a:pt x="1603645" y="5485"/>
                            <a:pt x="1761075" y="42392"/>
                            <a:pt x="1883438" y="0"/>
                          </a:cubicBezTo>
                          <a:cubicBezTo>
                            <a:pt x="2037320" y="-15781"/>
                            <a:pt x="2015793" y="19848"/>
                            <a:pt x="2162827" y="0"/>
                          </a:cubicBezTo>
                          <a:cubicBezTo>
                            <a:pt x="2327624" y="-36025"/>
                            <a:pt x="2449314" y="26128"/>
                            <a:pt x="2540380" y="0"/>
                          </a:cubicBezTo>
                          <a:cubicBezTo>
                            <a:pt x="2648301" y="21719"/>
                            <a:pt x="2765924" y="7390"/>
                            <a:pt x="2868851" y="0"/>
                          </a:cubicBezTo>
                          <a:cubicBezTo>
                            <a:pt x="2970924" y="-41676"/>
                            <a:pt x="3033254" y="11657"/>
                            <a:pt x="3148239" y="0"/>
                          </a:cubicBezTo>
                          <a:cubicBezTo>
                            <a:pt x="3254543" y="-1033"/>
                            <a:pt x="3490833" y="12495"/>
                            <a:pt x="3574874" y="0"/>
                          </a:cubicBezTo>
                          <a:cubicBezTo>
                            <a:pt x="3660542" y="6328"/>
                            <a:pt x="3693119" y="25797"/>
                            <a:pt x="3805181" y="0"/>
                          </a:cubicBezTo>
                          <a:cubicBezTo>
                            <a:pt x="3916158" y="-8153"/>
                            <a:pt x="3943080" y="4001"/>
                            <a:pt x="4035488" y="0"/>
                          </a:cubicBezTo>
                          <a:cubicBezTo>
                            <a:pt x="4114739" y="9826"/>
                            <a:pt x="4266656" y="-1877"/>
                            <a:pt x="4462123" y="0"/>
                          </a:cubicBezTo>
                          <a:cubicBezTo>
                            <a:pt x="4681267" y="-3767"/>
                            <a:pt x="4889986" y="66463"/>
                            <a:pt x="5036003" y="0"/>
                          </a:cubicBezTo>
                          <a:cubicBezTo>
                            <a:pt x="5133449" y="-6366"/>
                            <a:pt x="5165333" y="68092"/>
                            <a:pt x="5163822" y="116407"/>
                          </a:cubicBezTo>
                          <a:cubicBezTo>
                            <a:pt x="5166759" y="205420"/>
                            <a:pt x="5132946" y="251225"/>
                            <a:pt x="5163822" y="344559"/>
                          </a:cubicBezTo>
                          <a:cubicBezTo>
                            <a:pt x="5194631" y="418150"/>
                            <a:pt x="5152243" y="530089"/>
                            <a:pt x="5163822" y="582023"/>
                          </a:cubicBezTo>
                          <a:cubicBezTo>
                            <a:pt x="5156374" y="648338"/>
                            <a:pt x="5128557" y="694121"/>
                            <a:pt x="5036003" y="698431"/>
                          </a:cubicBezTo>
                          <a:cubicBezTo>
                            <a:pt x="4872416" y="760871"/>
                            <a:pt x="4731981" y="667596"/>
                            <a:pt x="4609369" y="698431"/>
                          </a:cubicBezTo>
                          <a:cubicBezTo>
                            <a:pt x="4484007" y="725110"/>
                            <a:pt x="4431556" y="677276"/>
                            <a:pt x="4329979" y="698431"/>
                          </a:cubicBezTo>
                          <a:cubicBezTo>
                            <a:pt x="4212551" y="714505"/>
                            <a:pt x="4160996" y="693867"/>
                            <a:pt x="4050590" y="698431"/>
                          </a:cubicBezTo>
                          <a:cubicBezTo>
                            <a:pt x="3922651" y="705699"/>
                            <a:pt x="3808966" y="658933"/>
                            <a:pt x="3673038" y="698431"/>
                          </a:cubicBezTo>
                          <a:cubicBezTo>
                            <a:pt x="3550022" y="755299"/>
                            <a:pt x="3434987" y="666096"/>
                            <a:pt x="3295485" y="698431"/>
                          </a:cubicBezTo>
                          <a:cubicBezTo>
                            <a:pt x="3148792" y="734612"/>
                            <a:pt x="3149075" y="690683"/>
                            <a:pt x="3065178" y="698431"/>
                          </a:cubicBezTo>
                          <a:cubicBezTo>
                            <a:pt x="2981510" y="715578"/>
                            <a:pt x="2861217" y="676995"/>
                            <a:pt x="2785789" y="698431"/>
                          </a:cubicBezTo>
                          <a:cubicBezTo>
                            <a:pt x="2703277" y="715558"/>
                            <a:pt x="2626814" y="699272"/>
                            <a:pt x="2555482" y="698431"/>
                          </a:cubicBezTo>
                          <a:cubicBezTo>
                            <a:pt x="2501914" y="715604"/>
                            <a:pt x="2366137" y="674705"/>
                            <a:pt x="2276093" y="698431"/>
                          </a:cubicBezTo>
                          <a:cubicBezTo>
                            <a:pt x="2182960" y="727712"/>
                            <a:pt x="1956363" y="663633"/>
                            <a:pt x="1849458" y="698431"/>
                          </a:cubicBezTo>
                          <a:cubicBezTo>
                            <a:pt x="1741257" y="734852"/>
                            <a:pt x="1679746" y="686414"/>
                            <a:pt x="1570070" y="698431"/>
                          </a:cubicBezTo>
                          <a:cubicBezTo>
                            <a:pt x="1447927" y="733706"/>
                            <a:pt x="1363244" y="688687"/>
                            <a:pt x="1192517" y="698431"/>
                          </a:cubicBezTo>
                          <a:cubicBezTo>
                            <a:pt x="1014543" y="719472"/>
                            <a:pt x="956739" y="669550"/>
                            <a:pt x="864046" y="698431"/>
                          </a:cubicBezTo>
                          <a:cubicBezTo>
                            <a:pt x="753284" y="739865"/>
                            <a:pt x="647213" y="683151"/>
                            <a:pt x="584657" y="698431"/>
                          </a:cubicBezTo>
                          <a:cubicBezTo>
                            <a:pt x="529873" y="741934"/>
                            <a:pt x="263050" y="684906"/>
                            <a:pt x="127818" y="698431"/>
                          </a:cubicBezTo>
                          <a:cubicBezTo>
                            <a:pt x="49586" y="699286"/>
                            <a:pt x="-2815" y="632363"/>
                            <a:pt x="0" y="582023"/>
                          </a:cubicBezTo>
                          <a:cubicBezTo>
                            <a:pt x="-23339" y="520516"/>
                            <a:pt x="7089" y="440593"/>
                            <a:pt x="0" y="363184"/>
                          </a:cubicBezTo>
                          <a:cubicBezTo>
                            <a:pt x="-26429" y="279814"/>
                            <a:pt x="-10475" y="179792"/>
                            <a:pt x="0" y="116407"/>
                          </a:cubicBezTo>
                          <a:close/>
                        </a:path>
                        <a:path w="5163822" h="698431" fill="none" stroke="0" extrusionOk="0">
                          <a:moveTo>
                            <a:pt x="0" y="116407"/>
                          </a:moveTo>
                          <a:cubicBezTo>
                            <a:pt x="-19467" y="49309"/>
                            <a:pt x="73554" y="13823"/>
                            <a:pt x="127818" y="0"/>
                          </a:cubicBezTo>
                          <a:cubicBezTo>
                            <a:pt x="271061" y="-14480"/>
                            <a:pt x="398747" y="24106"/>
                            <a:pt x="456289" y="0"/>
                          </a:cubicBezTo>
                          <a:cubicBezTo>
                            <a:pt x="516301" y="-6669"/>
                            <a:pt x="631268" y="34125"/>
                            <a:pt x="784760" y="0"/>
                          </a:cubicBezTo>
                          <a:cubicBezTo>
                            <a:pt x="949673" y="-18637"/>
                            <a:pt x="1001291" y="36645"/>
                            <a:pt x="1211394" y="0"/>
                          </a:cubicBezTo>
                          <a:cubicBezTo>
                            <a:pt x="1398283" y="-45804"/>
                            <a:pt x="1526440" y="17089"/>
                            <a:pt x="1638029" y="0"/>
                          </a:cubicBezTo>
                          <a:cubicBezTo>
                            <a:pt x="1740838" y="-20845"/>
                            <a:pt x="1810158" y="-1380"/>
                            <a:pt x="1868336" y="0"/>
                          </a:cubicBezTo>
                          <a:cubicBezTo>
                            <a:pt x="1942896" y="-11143"/>
                            <a:pt x="2013446" y="19928"/>
                            <a:pt x="2098643" y="0"/>
                          </a:cubicBezTo>
                          <a:cubicBezTo>
                            <a:pt x="2182027" y="-31134"/>
                            <a:pt x="2227913" y="13939"/>
                            <a:pt x="2328950" y="0"/>
                          </a:cubicBezTo>
                          <a:cubicBezTo>
                            <a:pt x="2423028" y="-13002"/>
                            <a:pt x="2480477" y="18037"/>
                            <a:pt x="2608339" y="0"/>
                          </a:cubicBezTo>
                          <a:cubicBezTo>
                            <a:pt x="2738093" y="-24535"/>
                            <a:pt x="2908762" y="23866"/>
                            <a:pt x="3034974" y="0"/>
                          </a:cubicBezTo>
                          <a:cubicBezTo>
                            <a:pt x="3163808" y="-18715"/>
                            <a:pt x="3199187" y="14065"/>
                            <a:pt x="3265281" y="0"/>
                          </a:cubicBezTo>
                          <a:cubicBezTo>
                            <a:pt x="3352640" y="-18278"/>
                            <a:pt x="3474624" y="31556"/>
                            <a:pt x="3593751" y="0"/>
                          </a:cubicBezTo>
                          <a:cubicBezTo>
                            <a:pt x="3709990" y="-11756"/>
                            <a:pt x="3789840" y="49"/>
                            <a:pt x="3873141" y="0"/>
                          </a:cubicBezTo>
                          <a:cubicBezTo>
                            <a:pt x="3962683" y="-2897"/>
                            <a:pt x="4133454" y="56558"/>
                            <a:pt x="4201612" y="0"/>
                          </a:cubicBezTo>
                          <a:cubicBezTo>
                            <a:pt x="4278205" y="-36672"/>
                            <a:pt x="4358147" y="-2117"/>
                            <a:pt x="4481000" y="0"/>
                          </a:cubicBezTo>
                          <a:cubicBezTo>
                            <a:pt x="4647400" y="-32433"/>
                            <a:pt x="4800571" y="1244"/>
                            <a:pt x="5036003" y="0"/>
                          </a:cubicBezTo>
                          <a:cubicBezTo>
                            <a:pt x="5104430" y="-765"/>
                            <a:pt x="5165207" y="50778"/>
                            <a:pt x="5163822" y="116407"/>
                          </a:cubicBezTo>
                          <a:cubicBezTo>
                            <a:pt x="5157533" y="170902"/>
                            <a:pt x="5155224" y="243030"/>
                            <a:pt x="5163822" y="353871"/>
                          </a:cubicBezTo>
                          <a:cubicBezTo>
                            <a:pt x="5167679" y="467582"/>
                            <a:pt x="5128199" y="491709"/>
                            <a:pt x="5163822" y="582023"/>
                          </a:cubicBezTo>
                          <a:cubicBezTo>
                            <a:pt x="5157019" y="659936"/>
                            <a:pt x="5122536" y="700492"/>
                            <a:pt x="5036003" y="698431"/>
                          </a:cubicBezTo>
                          <a:cubicBezTo>
                            <a:pt x="4836553" y="708884"/>
                            <a:pt x="4805631" y="666193"/>
                            <a:pt x="4560287" y="698431"/>
                          </a:cubicBezTo>
                          <a:cubicBezTo>
                            <a:pt x="4325061" y="727342"/>
                            <a:pt x="4320236" y="665615"/>
                            <a:pt x="4084570" y="698431"/>
                          </a:cubicBezTo>
                          <a:cubicBezTo>
                            <a:pt x="3828031" y="737799"/>
                            <a:pt x="3723507" y="673321"/>
                            <a:pt x="3608854" y="698431"/>
                          </a:cubicBezTo>
                          <a:cubicBezTo>
                            <a:pt x="3467464" y="719873"/>
                            <a:pt x="3453575" y="660254"/>
                            <a:pt x="3329465" y="698431"/>
                          </a:cubicBezTo>
                          <a:cubicBezTo>
                            <a:pt x="3228939" y="701947"/>
                            <a:pt x="3026151" y="648924"/>
                            <a:pt x="2853748" y="698431"/>
                          </a:cubicBezTo>
                          <a:cubicBezTo>
                            <a:pt x="2710151" y="712228"/>
                            <a:pt x="2655642" y="693874"/>
                            <a:pt x="2476196" y="698431"/>
                          </a:cubicBezTo>
                          <a:cubicBezTo>
                            <a:pt x="2315817" y="701663"/>
                            <a:pt x="2333619" y="680165"/>
                            <a:pt x="2245889" y="698431"/>
                          </a:cubicBezTo>
                          <a:cubicBezTo>
                            <a:pt x="2159144" y="711109"/>
                            <a:pt x="2026269" y="716428"/>
                            <a:pt x="1770172" y="698431"/>
                          </a:cubicBezTo>
                          <a:cubicBezTo>
                            <a:pt x="1528284" y="728235"/>
                            <a:pt x="1457848" y="657368"/>
                            <a:pt x="1294456" y="698431"/>
                          </a:cubicBezTo>
                          <a:cubicBezTo>
                            <a:pt x="1152785" y="747528"/>
                            <a:pt x="1000567" y="689541"/>
                            <a:pt x="867821" y="698431"/>
                          </a:cubicBezTo>
                          <a:cubicBezTo>
                            <a:pt x="669788" y="737560"/>
                            <a:pt x="420603" y="638836"/>
                            <a:pt x="127818" y="698431"/>
                          </a:cubicBezTo>
                          <a:cubicBezTo>
                            <a:pt x="65344" y="698246"/>
                            <a:pt x="1802" y="637880"/>
                            <a:pt x="0" y="582023"/>
                          </a:cubicBezTo>
                          <a:cubicBezTo>
                            <a:pt x="-13564" y="480424"/>
                            <a:pt x="27065" y="381824"/>
                            <a:pt x="0" y="344559"/>
                          </a:cubicBezTo>
                          <a:cubicBezTo>
                            <a:pt x="-20141" y="312481"/>
                            <a:pt x="3016" y="235680"/>
                            <a:pt x="0" y="116407"/>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19" name="Rectangle 18">
              <a:extLst>
                <a:ext uri="{FF2B5EF4-FFF2-40B4-BE49-F238E27FC236}">
                  <a16:creationId xmlns="" xmlns:a16="http://schemas.microsoft.com/office/drawing/2014/main" id="{B78C9163-595D-4A31-8255-7BB3211FB1F5}"/>
                </a:ext>
              </a:extLst>
            </p:cNvPr>
            <p:cNvSpPr/>
            <p:nvPr/>
          </p:nvSpPr>
          <p:spPr>
            <a:xfrm>
              <a:off x="1799710" y="4550751"/>
              <a:ext cx="8180152" cy="619418"/>
            </a:xfrm>
            <a:prstGeom prst="rect">
              <a:avLst/>
            </a:prstGeom>
          </p:spPr>
          <p:txBody>
            <a:bodyPr wrap="square">
              <a:spAutoFit/>
            </a:bodyPr>
            <a:lstStyle/>
            <a:p>
              <a:r>
                <a:rPr lang="en-US" sz="2400" b="1">
                  <a:solidFill>
                    <a:srgbClr val="FF0000"/>
                  </a:solidFill>
                  <a:latin typeface="Times New Roman" pitchFamily="18" charset="0"/>
                  <a:cs typeface="Times New Roman" pitchFamily="18" charset="0"/>
                </a:rPr>
                <a:t>Em thích nhất câu thơ nào? Vì sao?</a:t>
              </a:r>
              <a:endParaRPr lang="vi-VN" sz="2400" dirty="0"/>
            </a:p>
          </p:txBody>
        </p:sp>
      </p:grpSp>
      <p:pic>
        <p:nvPicPr>
          <p:cNvPr id="25" name="Picture 24">
            <a:extLst>
              <a:ext uri="{FF2B5EF4-FFF2-40B4-BE49-F238E27FC236}">
                <a16:creationId xmlns="" xmlns:a16="http://schemas.microsoft.com/office/drawing/2014/main" id="{DFC028C0-607D-44D0-92ED-1299378BD813}"/>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893666" y="1278927"/>
            <a:ext cx="531799" cy="700355"/>
          </a:xfrm>
          <a:prstGeom prst="rect">
            <a:avLst/>
          </a:prstGeom>
        </p:spPr>
      </p:pic>
      <p:sp>
        <p:nvSpPr>
          <p:cNvPr id="26" name="Freeform 197">
            <a:extLst>
              <a:ext uri="{FF2B5EF4-FFF2-40B4-BE49-F238E27FC236}">
                <a16:creationId xmlns=""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a:extLst>
              <a:ext uri="{FF2B5EF4-FFF2-40B4-BE49-F238E27FC236}">
                <a16:creationId xmlns="" xmlns:a16="http://schemas.microsoft.com/office/drawing/2014/main" id="{830C583E-C94C-458F-BFE0-C238C8030EC9}"/>
              </a:ext>
            </a:extLst>
          </p:cNvPr>
          <p:cNvSpPr>
            <a:spLocks noChangeArrowheads="1"/>
          </p:cNvSpPr>
          <p:nvPr/>
        </p:nvSpPr>
        <p:spPr bwMode="auto">
          <a:xfrm>
            <a:off x="1299320" y="2650115"/>
            <a:ext cx="7530815" cy="23267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eaLnBrk="1" fontAlgn="auto" hangingPunct="1">
              <a:lnSpc>
                <a:spcPct val="90000"/>
              </a:lnSpc>
              <a:spcBef>
                <a:spcPct val="20000"/>
              </a:spcBef>
              <a:spcAft>
                <a:spcPts val="0"/>
              </a:spcAft>
              <a:buClr>
                <a:srgbClr val="0000FF"/>
              </a:buClr>
              <a:buSzPct val="90000"/>
              <a:buFont typeface="Wingdings" pitchFamily="2" charset="2"/>
              <a:buNone/>
              <a:defRPr/>
            </a:pPr>
            <a:r>
              <a:rPr lang="en-US" sz="2800" b="1" kern="0">
                <a:solidFill>
                  <a:srgbClr val="FF0000"/>
                </a:solidFill>
                <a:latin typeface="Times New Roman" pitchFamily="18" charset="0"/>
                <a:cs typeface="Times New Roman" pitchFamily="18" charset="0"/>
              </a:rPr>
              <a:t>    </a:t>
            </a:r>
            <a:r>
              <a:rPr lang="en-US" sz="2000" b="1" kern="0">
                <a:solidFill>
                  <a:srgbClr val="FF0000"/>
                </a:solidFill>
                <a:latin typeface="Times New Roman" pitchFamily="18" charset="0"/>
                <a:cs typeface="Times New Roman" pitchFamily="18" charset="0"/>
              </a:rPr>
              <a:t>Các em có thể thích bất kì câu thơ nào. </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Ví dụ : </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 Em thích hình ảnh chiếc cầu làm bằng sợi tơ nhện bắc qua chum nước vì đó là hình ảnh rất đẹp, rất kì lạ. Tác giả quan sát và liên tưởng rất tinh tế mới thấy sợi tơ nhỏ là chiếc cầu của nhện.</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 Em thích hình ảnh chiếc cầu tre như võng mắc trên sông ru người qua lại. Được đi trên một chiếc cầu như thế thật thú vị.</a:t>
            </a:r>
            <a:endParaRPr lang="en-US" sz="20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294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 xmlns:a16="http://schemas.microsoft.com/office/drawing/2014/main" id="{57C3BC4C-9352-42E9-B546-7BF5EC67262A}"/>
              </a:ext>
            </a:extLst>
          </p:cNvPr>
          <p:cNvGrpSpPr/>
          <p:nvPr/>
        </p:nvGrpSpPr>
        <p:grpSpPr>
          <a:xfrm>
            <a:off x="483151" y="2805889"/>
            <a:ext cx="8284820" cy="1898409"/>
            <a:chOff x="483151" y="2559031"/>
            <a:chExt cx="8284820" cy="2145268"/>
          </a:xfrm>
        </p:grpSpPr>
        <p:sp>
          <p:nvSpPr>
            <p:cNvPr id="17" name="Rounded Rectangle 23">
              <a:extLst>
                <a:ext uri="{FF2B5EF4-FFF2-40B4-BE49-F238E27FC236}">
                  <a16:creationId xmlns="" xmlns:a16="http://schemas.microsoft.com/office/drawing/2014/main" id="{E8B296F0-A62E-41BC-953C-1F4C69935C69}"/>
                </a:ext>
              </a:extLst>
            </p:cNvPr>
            <p:cNvSpPr/>
            <p:nvPr/>
          </p:nvSpPr>
          <p:spPr>
            <a:xfrm>
              <a:off x="483151" y="2559031"/>
              <a:ext cx="8284820" cy="2145268"/>
            </a:xfrm>
            <a:prstGeom prst="roundRect">
              <a:avLst/>
            </a:prstGeom>
            <a:solidFill>
              <a:srgbClr val="E6D5F3">
                <a:alpha val="87000"/>
              </a:srgbClr>
            </a:solidFill>
          </p:spPr>
          <p:txBody>
            <a:bodyPr wrap="square">
              <a:spAutoFit/>
            </a:bodyPr>
            <a:lstStyle/>
            <a:p>
              <a:endParaRPr lang="en-US" sz="6000">
                <a:solidFill>
                  <a:srgbClr val="000000"/>
                </a:solidFill>
                <a:latin typeface="VNI-Avo" pitchFamily="2" charset="0"/>
              </a:endParaRPr>
            </a:p>
            <a:p>
              <a:endParaRPr lang="en-US" sz="6000">
                <a:solidFill>
                  <a:srgbClr val="000000"/>
                </a:solidFill>
                <a:latin typeface="VNI-Avo" pitchFamily="2" charset="0"/>
              </a:endParaRPr>
            </a:p>
          </p:txBody>
        </p:sp>
        <p:sp>
          <p:nvSpPr>
            <p:cNvPr id="2" name="Rectangle 1"/>
            <p:cNvSpPr/>
            <p:nvPr/>
          </p:nvSpPr>
          <p:spPr>
            <a:xfrm>
              <a:off x="483151" y="2705962"/>
              <a:ext cx="8284820" cy="523220"/>
            </a:xfrm>
            <a:prstGeom prst="rect">
              <a:avLst/>
            </a:prstGeom>
          </p:spPr>
          <p:txBody>
            <a:bodyPr wrap="square">
              <a:spAutoFit/>
            </a:bodyPr>
            <a:lstStyle/>
            <a:p>
              <a:pPr indent="269081" algn="just">
                <a:spcAft>
                  <a:spcPts val="900"/>
                </a:spcAft>
                <a:defRPr/>
              </a:pPr>
              <a:endParaRPr lang="vi-VN" sz="2800"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2954708" y="-147096"/>
            <a:ext cx="2375575" cy="1212996"/>
          </a:xfrm>
          <a:prstGeom prst="rect">
            <a:avLst/>
          </a:prstGeom>
        </p:spPr>
      </p:pic>
      <p:sp>
        <p:nvSpPr>
          <p:cNvPr id="18" name="Rectangle 17">
            <a:extLst>
              <a:ext uri="{FF2B5EF4-FFF2-40B4-BE49-F238E27FC236}">
                <a16:creationId xmlns=""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2" name="Group 21">
            <a:extLst>
              <a:ext uri="{FF2B5EF4-FFF2-40B4-BE49-F238E27FC236}">
                <a16:creationId xmlns="" xmlns:a16="http://schemas.microsoft.com/office/drawing/2014/main" id="{C4609285-2F9F-459E-947F-12A9C1786452}"/>
              </a:ext>
            </a:extLst>
          </p:cNvPr>
          <p:cNvGrpSpPr/>
          <p:nvPr/>
        </p:nvGrpSpPr>
        <p:grpSpPr>
          <a:xfrm>
            <a:off x="1239710" y="1218849"/>
            <a:ext cx="6540668" cy="1301763"/>
            <a:chOff x="2054293" y="1635445"/>
            <a:chExt cx="6264517" cy="1589130"/>
          </a:xfrm>
        </p:grpSpPr>
        <p:grpSp>
          <p:nvGrpSpPr>
            <p:cNvPr id="23" name="Group 22">
              <a:extLst>
                <a:ext uri="{FF2B5EF4-FFF2-40B4-BE49-F238E27FC236}">
                  <a16:creationId xmlns="" xmlns:a16="http://schemas.microsoft.com/office/drawing/2014/main" id="{02A649A8-57BF-4803-84C2-302D870705E2}"/>
                </a:ext>
              </a:extLst>
            </p:cNvPr>
            <p:cNvGrpSpPr/>
            <p:nvPr/>
          </p:nvGrpSpPr>
          <p:grpSpPr>
            <a:xfrm>
              <a:off x="2054293" y="1635445"/>
              <a:ext cx="6264517" cy="1219268"/>
              <a:chOff x="1560044" y="1142346"/>
              <a:chExt cx="8995704" cy="1512000"/>
            </a:xfrm>
          </p:grpSpPr>
          <p:sp>
            <p:nvSpPr>
              <p:cNvPr id="25" name="Rounded Rectangle 23">
                <a:extLst>
                  <a:ext uri="{FF2B5EF4-FFF2-40B4-BE49-F238E27FC236}">
                    <a16:creationId xmlns=""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24" name="TextBox 23">
              <a:extLst>
                <a:ext uri="{FF2B5EF4-FFF2-40B4-BE49-F238E27FC236}">
                  <a16:creationId xmlns="" xmlns:a16="http://schemas.microsoft.com/office/drawing/2014/main" id="{BF1E1F1A-7F06-4265-8C54-394A3567FEF9}"/>
                </a:ext>
              </a:extLst>
            </p:cNvPr>
            <p:cNvSpPr txBox="1"/>
            <p:nvPr/>
          </p:nvSpPr>
          <p:spPr>
            <a:xfrm>
              <a:off x="2365361" y="1706468"/>
              <a:ext cx="5722989" cy="1518107"/>
            </a:xfrm>
            <a:prstGeom prst="rect">
              <a:avLst/>
            </a:prstGeom>
            <a:noFill/>
          </p:spPr>
          <p:txBody>
            <a:bodyPr wrap="square">
              <a:spAutoFit/>
            </a:bodyPr>
            <a:lstStyle/>
            <a:p>
              <a:pPr algn="ctr"/>
              <a:r>
                <a:rPr lang="en-US" altLang="en-US" sz="2800" b="1">
                  <a:solidFill>
                    <a:srgbClr val="FF0000"/>
                  </a:solidFill>
                  <a:latin typeface="Times New Roman" panose="02020603050405020304" pitchFamily="18" charset="0"/>
                  <a:cs typeface="Times New Roman" panose="02020603050405020304" pitchFamily="18" charset="0"/>
                </a:rPr>
                <a:t>Bài thơ cho ta thấy tình cảm của bạn nhỏ với cha như thế nào?</a:t>
              </a:r>
            </a:p>
          </p:txBody>
        </p:sp>
      </p:grpSp>
      <p:sp>
        <p:nvSpPr>
          <p:cNvPr id="19" name="KSO_Shape">
            <a:extLst>
              <a:ext uri="{FF2B5EF4-FFF2-40B4-BE49-F238E27FC236}">
                <a16:creationId xmlns=""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467600" y="-52146"/>
            <a:ext cx="1767840" cy="184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 xmlns:a16="http://schemas.microsoft.com/office/drawing/2014/main" id="{F818B6F2-17A8-4532-BDE3-3A23AA6A7265}"/>
              </a:ext>
            </a:extLst>
          </p:cNvPr>
          <p:cNvSpPr txBox="1"/>
          <p:nvPr/>
        </p:nvSpPr>
        <p:spPr>
          <a:xfrm>
            <a:off x="750004" y="2915627"/>
            <a:ext cx="8177697" cy="1384995"/>
          </a:xfrm>
          <a:prstGeom prst="rect">
            <a:avLst/>
          </a:prstGeom>
          <a:noFill/>
        </p:spPr>
        <p:txBody>
          <a:bodyPr wrap="square">
            <a:spAutoFit/>
          </a:bodyPr>
          <a:lstStyle/>
          <a:p>
            <a:pPr eaLnBrk="1" hangingPunct="1"/>
            <a:r>
              <a:rPr lang="en-US" altLang="en-US" sz="2800" b="1" dirty="0" err="1">
                <a:solidFill>
                  <a:srgbClr val="0070C0"/>
                </a:solidFill>
                <a:latin typeface="Times New Roman" panose="02020603050405020304" pitchFamily="18" charset="0"/>
                <a:cs typeface="Times New Roman" panose="02020603050405020304" pitchFamily="18" charset="0"/>
              </a:rPr>
              <a:t>Bài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cho</a:t>
            </a:r>
            <a:r>
              <a:rPr lang="en-US" altLang="en-US" sz="2800" b="1" dirty="0">
                <a:solidFill>
                  <a:srgbClr val="0070C0"/>
                </a:solidFill>
                <a:latin typeface="Times New Roman" panose="02020603050405020304" pitchFamily="18" charset="0"/>
                <a:cs typeface="Times New Roman" panose="02020603050405020304" pitchFamily="18" charset="0"/>
              </a:rPr>
              <a:t> ta </a:t>
            </a:r>
            <a:r>
              <a:rPr lang="en-US" altLang="en-US" sz="2800" b="1" dirty="0" err="1" smtClean="0">
                <a:solidFill>
                  <a:srgbClr val="0070C0"/>
                </a:solidFill>
                <a:latin typeface="Times New Roman" panose="02020603050405020304" pitchFamily="18" charset="0"/>
                <a:cs typeface="Times New Roman" panose="02020603050405020304" pitchFamily="18" charset="0"/>
              </a:rPr>
              <a:t>thấy</a:t>
            </a:r>
            <a:r>
              <a:rPr lang="vi-VN" altLang="en-US" sz="2800" b="1" dirty="0" smtClean="0">
                <a:solidFill>
                  <a:srgbClr val="0070C0"/>
                </a:solidFill>
                <a:latin typeface="Times New Roman" panose="02020603050405020304" pitchFamily="18" charset="0"/>
                <a:cs typeface="Times New Roman" panose="02020603050405020304" pitchFamily="18" charset="0"/>
              </a:rPr>
              <a:t> b</a:t>
            </a:r>
            <a:r>
              <a:rPr lang="en-US" altLang="en-US" sz="2800" b="1" dirty="0" err="1" smtClean="0">
                <a:solidFill>
                  <a:srgbClr val="0070C0"/>
                </a:solidFill>
                <a:latin typeface="Times New Roman" panose="02020603050405020304" pitchFamily="18" charset="0"/>
                <a:cs typeface="Times New Roman" panose="02020603050405020304" pitchFamily="18" charset="0"/>
              </a:rPr>
              <a:t>ạn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nhỏ</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yêu</a:t>
            </a:r>
            <a:r>
              <a:rPr lang="en-US" altLang="en-US" sz="2800" b="1" dirty="0">
                <a:solidFill>
                  <a:srgbClr val="0070C0"/>
                </a:solidFill>
                <a:latin typeface="Times New Roman" panose="02020603050405020304" pitchFamily="18" charset="0"/>
                <a:cs typeface="Times New Roman" panose="02020603050405020304" pitchFamily="18" charset="0"/>
              </a:rPr>
              <a:t> cha, </a:t>
            </a:r>
            <a:r>
              <a:rPr lang="en-US" altLang="en-US" sz="2800" b="1" dirty="0" err="1">
                <a:solidFill>
                  <a:srgbClr val="0070C0"/>
                </a:solidFill>
                <a:latin typeface="Times New Roman" panose="02020603050405020304" pitchFamily="18" charset="0"/>
                <a:cs typeface="Times New Roman" panose="02020603050405020304" pitchFamily="18" charset="0"/>
              </a:rPr>
              <a:t>tự</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hào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về</a:t>
            </a:r>
            <a:r>
              <a:rPr lang="en-US" altLang="en-US" sz="2800" b="1" dirty="0">
                <a:solidFill>
                  <a:srgbClr val="0070C0"/>
                </a:solidFill>
                <a:latin typeface="Times New Roman" panose="02020603050405020304" pitchFamily="18" charset="0"/>
                <a:cs typeface="Times New Roman" panose="02020603050405020304" pitchFamily="18" charset="0"/>
              </a:rPr>
              <a:t> cha </a:t>
            </a:r>
            <a:r>
              <a:rPr lang="en-US" altLang="en-US" sz="2800" b="1" dirty="0" err="1">
                <a:solidFill>
                  <a:srgbClr val="0070C0"/>
                </a:solidFill>
                <a:latin typeface="Times New Roman" panose="02020603050405020304" pitchFamily="18" charset="0"/>
                <a:cs typeface="Times New Roman" panose="02020603050405020304" pitchFamily="18" charset="0"/>
              </a:rPr>
              <a:t>nên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thấy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cầu</a:t>
            </a:r>
            <a:r>
              <a:rPr lang="en-US" altLang="en-US" sz="2800" b="1" dirty="0">
                <a:solidFill>
                  <a:srgbClr val="0070C0"/>
                </a:solidFill>
                <a:latin typeface="Times New Roman" panose="02020603050405020304" pitchFamily="18" charset="0"/>
                <a:cs typeface="Times New Roman" panose="02020603050405020304" pitchFamily="18" charset="0"/>
              </a:rPr>
              <a:t> do cha </a:t>
            </a:r>
            <a:r>
              <a:rPr lang="en-US" altLang="en-US" sz="2800" b="1" dirty="0" err="1">
                <a:solidFill>
                  <a:srgbClr val="0070C0"/>
                </a:solidFill>
                <a:latin typeface="Times New Roman" panose="02020603050405020304" pitchFamily="18" charset="0"/>
                <a:cs typeface="Times New Roman" panose="02020603050405020304" pitchFamily="18" charset="0"/>
              </a:rPr>
              <a:t>làm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đẹp</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yêu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nhất</a:t>
            </a:r>
            <a:r>
              <a:rPr lang="en-US" altLang="en-US" sz="2800" b="1"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 name="Text Box 34">
            <a:extLst>
              <a:ext uri="{FF2B5EF4-FFF2-40B4-BE49-F238E27FC236}">
                <a16:creationId xmlns="" xmlns:a16="http://schemas.microsoft.com/office/drawing/2014/main" id="{9B36695E-CB16-4773-BB00-42B8705A92D5}"/>
              </a:ext>
            </a:extLst>
          </p:cNvPr>
          <p:cNvSpPr txBox="1">
            <a:spLocks noChangeArrowheads="1"/>
          </p:cNvSpPr>
          <p:nvPr/>
        </p:nvSpPr>
        <p:spPr bwMode="auto">
          <a:xfrm>
            <a:off x="3295108" y="406977"/>
            <a:ext cx="2035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a:solidFill>
                  <a:srgbClr val="00B050"/>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445870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amond(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7"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 xmlns:a16="http://schemas.microsoft.com/office/drawing/2014/main" id="{76AEA6FD-2FB5-4BE8-A565-851548D2D5C1}"/>
              </a:ext>
            </a:extLst>
          </p:cNvPr>
          <p:cNvGrpSpPr/>
          <p:nvPr/>
        </p:nvGrpSpPr>
        <p:grpSpPr>
          <a:xfrm>
            <a:off x="2155343" y="630649"/>
            <a:ext cx="6644878" cy="1446550"/>
            <a:chOff x="2155343" y="630649"/>
            <a:chExt cx="6644878" cy="1446550"/>
          </a:xfrm>
        </p:grpSpPr>
        <p:sp>
          <p:nvSpPr>
            <p:cNvPr id="8" name="Rectangle: Rounded Corners 43">
              <a:extLst>
                <a:ext uri="{FF2B5EF4-FFF2-40B4-BE49-F238E27FC236}">
                  <a16:creationId xmlns="" xmlns:a16="http://schemas.microsoft.com/office/drawing/2014/main" id="{E531236B-F95A-4D27-B235-7436FCDFB2BC}"/>
                </a:ext>
              </a:extLst>
            </p:cNvPr>
            <p:cNvSpPr/>
            <p:nvPr/>
          </p:nvSpPr>
          <p:spPr>
            <a:xfrm>
              <a:off x="2155343" y="630649"/>
              <a:ext cx="6644878" cy="1446550"/>
            </a:xfrm>
            <a:custGeom>
              <a:avLst/>
              <a:gdLst>
                <a:gd name="connsiteX0" fmla="*/ 0 w 6644878"/>
                <a:gd name="connsiteY0" fmla="*/ 241096 h 1446550"/>
                <a:gd name="connsiteX1" fmla="*/ 241096 w 6644878"/>
                <a:gd name="connsiteY1" fmla="*/ 0 h 1446550"/>
                <a:gd name="connsiteX2" fmla="*/ 862967 w 6644878"/>
                <a:gd name="connsiteY2" fmla="*/ 0 h 1446550"/>
                <a:gd name="connsiteX3" fmla="*/ 1299958 w 6644878"/>
                <a:gd name="connsiteY3" fmla="*/ 0 h 1446550"/>
                <a:gd name="connsiteX4" fmla="*/ 1736948 w 6644878"/>
                <a:gd name="connsiteY4" fmla="*/ 0 h 1446550"/>
                <a:gd name="connsiteX5" fmla="*/ 2420446 w 6644878"/>
                <a:gd name="connsiteY5" fmla="*/ 0 h 1446550"/>
                <a:gd name="connsiteX6" fmla="*/ 3042317 w 6644878"/>
                <a:gd name="connsiteY6" fmla="*/ 0 h 1446550"/>
                <a:gd name="connsiteX7" fmla="*/ 3417681 w 6644878"/>
                <a:gd name="connsiteY7" fmla="*/ 0 h 1446550"/>
                <a:gd name="connsiteX8" fmla="*/ 3916298 w 6644878"/>
                <a:gd name="connsiteY8" fmla="*/ 0 h 1446550"/>
                <a:gd name="connsiteX9" fmla="*/ 4538169 w 6644878"/>
                <a:gd name="connsiteY9" fmla="*/ 0 h 1446550"/>
                <a:gd name="connsiteX10" fmla="*/ 5160040 w 6644878"/>
                <a:gd name="connsiteY10" fmla="*/ 0 h 1446550"/>
                <a:gd name="connsiteX11" fmla="*/ 5535404 w 6644878"/>
                <a:gd name="connsiteY11" fmla="*/ 0 h 1446550"/>
                <a:gd name="connsiteX12" fmla="*/ 5910767 w 6644878"/>
                <a:gd name="connsiteY12" fmla="*/ 0 h 1446550"/>
                <a:gd name="connsiteX13" fmla="*/ 6403782 w 6644878"/>
                <a:gd name="connsiteY13" fmla="*/ 0 h 1446550"/>
                <a:gd name="connsiteX14" fmla="*/ 6644878 w 6644878"/>
                <a:gd name="connsiteY14" fmla="*/ 241096 h 1446550"/>
                <a:gd name="connsiteX15" fmla="*/ 6644878 w 6644878"/>
                <a:gd name="connsiteY15" fmla="*/ 694344 h 1446550"/>
                <a:gd name="connsiteX16" fmla="*/ 6644878 w 6644878"/>
                <a:gd name="connsiteY16" fmla="*/ 1205454 h 1446550"/>
                <a:gd name="connsiteX17" fmla="*/ 6403782 w 6644878"/>
                <a:gd name="connsiteY17" fmla="*/ 1446550 h 1446550"/>
                <a:gd name="connsiteX18" fmla="*/ 5966792 w 6644878"/>
                <a:gd name="connsiteY18" fmla="*/ 1446550 h 1446550"/>
                <a:gd name="connsiteX19" fmla="*/ 5406547 w 6644878"/>
                <a:gd name="connsiteY19" fmla="*/ 1446550 h 1446550"/>
                <a:gd name="connsiteX20" fmla="*/ 4969557 w 6644878"/>
                <a:gd name="connsiteY20" fmla="*/ 1446550 h 1446550"/>
                <a:gd name="connsiteX21" fmla="*/ 4470940 w 6644878"/>
                <a:gd name="connsiteY21" fmla="*/ 1446550 h 1446550"/>
                <a:gd name="connsiteX22" fmla="*/ 3910695 w 6644878"/>
                <a:gd name="connsiteY22" fmla="*/ 1446550 h 1446550"/>
                <a:gd name="connsiteX23" fmla="*/ 3350451 w 6644878"/>
                <a:gd name="connsiteY23" fmla="*/ 1446550 h 1446550"/>
                <a:gd name="connsiteX24" fmla="*/ 2666953 w 6644878"/>
                <a:gd name="connsiteY24" fmla="*/ 1446550 h 1446550"/>
                <a:gd name="connsiteX25" fmla="*/ 2045082 w 6644878"/>
                <a:gd name="connsiteY25" fmla="*/ 1446550 h 1446550"/>
                <a:gd name="connsiteX26" fmla="*/ 1669719 w 6644878"/>
                <a:gd name="connsiteY26" fmla="*/ 1446550 h 1446550"/>
                <a:gd name="connsiteX27" fmla="*/ 986221 w 6644878"/>
                <a:gd name="connsiteY27" fmla="*/ 1446550 h 1446550"/>
                <a:gd name="connsiteX28" fmla="*/ 241096 w 6644878"/>
                <a:gd name="connsiteY28" fmla="*/ 1446550 h 1446550"/>
                <a:gd name="connsiteX29" fmla="*/ 0 w 6644878"/>
                <a:gd name="connsiteY29" fmla="*/ 1205454 h 1446550"/>
                <a:gd name="connsiteX30" fmla="*/ 0 w 6644878"/>
                <a:gd name="connsiteY30" fmla="*/ 742562 h 1446550"/>
                <a:gd name="connsiteX31" fmla="*/ 0 w 6644878"/>
                <a:gd name="connsiteY31" fmla="*/ 241096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446550" fill="none" extrusionOk="0">
                  <a:moveTo>
                    <a:pt x="0" y="241096"/>
                  </a:moveTo>
                  <a:cubicBezTo>
                    <a:pt x="29010" y="120974"/>
                    <a:pt x="142870" y="-1141"/>
                    <a:pt x="241096" y="0"/>
                  </a:cubicBezTo>
                  <a:cubicBezTo>
                    <a:pt x="434057" y="-31098"/>
                    <a:pt x="676687" y="49517"/>
                    <a:pt x="862967" y="0"/>
                  </a:cubicBezTo>
                  <a:cubicBezTo>
                    <a:pt x="1049247" y="-49517"/>
                    <a:pt x="1141596" y="17164"/>
                    <a:pt x="1299958" y="0"/>
                  </a:cubicBezTo>
                  <a:cubicBezTo>
                    <a:pt x="1458320" y="-17164"/>
                    <a:pt x="1601192" y="50969"/>
                    <a:pt x="1736948" y="0"/>
                  </a:cubicBezTo>
                  <a:cubicBezTo>
                    <a:pt x="1872704" y="-50969"/>
                    <a:pt x="2269688" y="35012"/>
                    <a:pt x="2420446" y="0"/>
                  </a:cubicBezTo>
                  <a:cubicBezTo>
                    <a:pt x="2571204" y="-35012"/>
                    <a:pt x="2885864" y="24810"/>
                    <a:pt x="3042317" y="0"/>
                  </a:cubicBezTo>
                  <a:cubicBezTo>
                    <a:pt x="3198770" y="-24810"/>
                    <a:pt x="3268683" y="17031"/>
                    <a:pt x="3417681" y="0"/>
                  </a:cubicBezTo>
                  <a:cubicBezTo>
                    <a:pt x="3566679" y="-17031"/>
                    <a:pt x="3711300" y="7760"/>
                    <a:pt x="3916298" y="0"/>
                  </a:cubicBezTo>
                  <a:cubicBezTo>
                    <a:pt x="4121296" y="-7760"/>
                    <a:pt x="4331242" y="2752"/>
                    <a:pt x="4538169" y="0"/>
                  </a:cubicBezTo>
                  <a:cubicBezTo>
                    <a:pt x="4745096" y="-2752"/>
                    <a:pt x="4867334" y="45543"/>
                    <a:pt x="5160040" y="0"/>
                  </a:cubicBezTo>
                  <a:cubicBezTo>
                    <a:pt x="5452746" y="-45543"/>
                    <a:pt x="5450577" y="44309"/>
                    <a:pt x="5535404" y="0"/>
                  </a:cubicBezTo>
                  <a:cubicBezTo>
                    <a:pt x="5620231" y="-44309"/>
                    <a:pt x="5755821" y="24803"/>
                    <a:pt x="5910767" y="0"/>
                  </a:cubicBezTo>
                  <a:cubicBezTo>
                    <a:pt x="6065713" y="-24803"/>
                    <a:pt x="6184515" y="12080"/>
                    <a:pt x="6403782" y="0"/>
                  </a:cubicBezTo>
                  <a:cubicBezTo>
                    <a:pt x="6540793" y="-1832"/>
                    <a:pt x="6649449" y="132858"/>
                    <a:pt x="6644878" y="241096"/>
                  </a:cubicBezTo>
                  <a:cubicBezTo>
                    <a:pt x="6684502" y="416372"/>
                    <a:pt x="6637085" y="500911"/>
                    <a:pt x="6644878" y="694344"/>
                  </a:cubicBezTo>
                  <a:cubicBezTo>
                    <a:pt x="6652671" y="887777"/>
                    <a:pt x="6627094" y="1084077"/>
                    <a:pt x="6644878" y="1205454"/>
                  </a:cubicBezTo>
                  <a:cubicBezTo>
                    <a:pt x="6683633" y="1335962"/>
                    <a:pt x="6535554" y="1435723"/>
                    <a:pt x="6403782" y="1446550"/>
                  </a:cubicBezTo>
                  <a:cubicBezTo>
                    <a:pt x="6251841" y="1470491"/>
                    <a:pt x="6105915" y="1399648"/>
                    <a:pt x="5966792" y="1446550"/>
                  </a:cubicBezTo>
                  <a:cubicBezTo>
                    <a:pt x="5827669" y="1493452"/>
                    <a:pt x="5665457" y="1413856"/>
                    <a:pt x="5406547" y="1446550"/>
                  </a:cubicBezTo>
                  <a:cubicBezTo>
                    <a:pt x="5147638" y="1479244"/>
                    <a:pt x="5183432" y="1432494"/>
                    <a:pt x="4969557" y="1446550"/>
                  </a:cubicBezTo>
                  <a:cubicBezTo>
                    <a:pt x="4755682" y="1460606"/>
                    <a:pt x="4633639" y="1444892"/>
                    <a:pt x="4470940" y="1446550"/>
                  </a:cubicBezTo>
                  <a:cubicBezTo>
                    <a:pt x="4308241" y="1448208"/>
                    <a:pt x="4100327" y="1419493"/>
                    <a:pt x="3910695" y="1446550"/>
                  </a:cubicBezTo>
                  <a:cubicBezTo>
                    <a:pt x="3721064" y="1473607"/>
                    <a:pt x="3507041" y="1426179"/>
                    <a:pt x="3350451" y="1446550"/>
                  </a:cubicBezTo>
                  <a:cubicBezTo>
                    <a:pt x="3193861" y="1466921"/>
                    <a:pt x="2929682" y="1394089"/>
                    <a:pt x="2666953" y="1446550"/>
                  </a:cubicBezTo>
                  <a:cubicBezTo>
                    <a:pt x="2404224" y="1499011"/>
                    <a:pt x="2350795" y="1374940"/>
                    <a:pt x="2045082" y="1446550"/>
                  </a:cubicBezTo>
                  <a:cubicBezTo>
                    <a:pt x="1739369" y="1518160"/>
                    <a:pt x="1785822" y="1409642"/>
                    <a:pt x="1669719" y="1446550"/>
                  </a:cubicBezTo>
                  <a:cubicBezTo>
                    <a:pt x="1553616" y="1483458"/>
                    <a:pt x="1309198" y="1370463"/>
                    <a:pt x="986221" y="1446550"/>
                  </a:cubicBezTo>
                  <a:cubicBezTo>
                    <a:pt x="663244" y="1522637"/>
                    <a:pt x="408648" y="1378745"/>
                    <a:pt x="241096" y="1446550"/>
                  </a:cubicBezTo>
                  <a:cubicBezTo>
                    <a:pt x="88386" y="1457524"/>
                    <a:pt x="-9000" y="1343690"/>
                    <a:pt x="0" y="1205454"/>
                  </a:cubicBezTo>
                  <a:cubicBezTo>
                    <a:pt x="-32333" y="1003244"/>
                    <a:pt x="38516" y="853655"/>
                    <a:pt x="0" y="742562"/>
                  </a:cubicBezTo>
                  <a:cubicBezTo>
                    <a:pt x="-38516" y="631469"/>
                    <a:pt x="37357" y="389898"/>
                    <a:pt x="0" y="241096"/>
                  </a:cubicBezTo>
                  <a:close/>
                </a:path>
                <a:path w="6644878" h="1446550" stroke="0" extrusionOk="0">
                  <a:moveTo>
                    <a:pt x="0" y="241096"/>
                  </a:moveTo>
                  <a:cubicBezTo>
                    <a:pt x="-35361" y="97496"/>
                    <a:pt x="126482" y="14114"/>
                    <a:pt x="241096" y="0"/>
                  </a:cubicBezTo>
                  <a:cubicBezTo>
                    <a:pt x="478599" y="-33859"/>
                    <a:pt x="722983" y="3998"/>
                    <a:pt x="862967" y="0"/>
                  </a:cubicBezTo>
                  <a:cubicBezTo>
                    <a:pt x="1002951" y="-3998"/>
                    <a:pt x="1349735" y="56936"/>
                    <a:pt x="1484838" y="0"/>
                  </a:cubicBezTo>
                  <a:cubicBezTo>
                    <a:pt x="1619941" y="-56936"/>
                    <a:pt x="1928316" y="14818"/>
                    <a:pt x="2106709" y="0"/>
                  </a:cubicBezTo>
                  <a:cubicBezTo>
                    <a:pt x="2285102" y="-14818"/>
                    <a:pt x="2451879" y="7675"/>
                    <a:pt x="2790207" y="0"/>
                  </a:cubicBezTo>
                  <a:cubicBezTo>
                    <a:pt x="3128535" y="-7675"/>
                    <a:pt x="3119523" y="21823"/>
                    <a:pt x="3227197" y="0"/>
                  </a:cubicBezTo>
                  <a:cubicBezTo>
                    <a:pt x="3334871" y="-21823"/>
                    <a:pt x="3629000" y="58444"/>
                    <a:pt x="3787442" y="0"/>
                  </a:cubicBezTo>
                  <a:cubicBezTo>
                    <a:pt x="3945884" y="-58444"/>
                    <a:pt x="4127617" y="32297"/>
                    <a:pt x="4286059" y="0"/>
                  </a:cubicBezTo>
                  <a:cubicBezTo>
                    <a:pt x="4444501" y="-32297"/>
                    <a:pt x="4541568" y="12342"/>
                    <a:pt x="4723049" y="0"/>
                  </a:cubicBezTo>
                  <a:cubicBezTo>
                    <a:pt x="4904530" y="-12342"/>
                    <a:pt x="5121745" y="46663"/>
                    <a:pt x="5344920" y="0"/>
                  </a:cubicBezTo>
                  <a:cubicBezTo>
                    <a:pt x="5568095" y="-46663"/>
                    <a:pt x="5617390" y="39693"/>
                    <a:pt x="5720284" y="0"/>
                  </a:cubicBezTo>
                  <a:cubicBezTo>
                    <a:pt x="5823178" y="-39693"/>
                    <a:pt x="6237969" y="53410"/>
                    <a:pt x="6403782" y="0"/>
                  </a:cubicBezTo>
                  <a:cubicBezTo>
                    <a:pt x="6543737" y="-22570"/>
                    <a:pt x="6646932" y="103815"/>
                    <a:pt x="6644878" y="241096"/>
                  </a:cubicBezTo>
                  <a:cubicBezTo>
                    <a:pt x="6666942" y="442249"/>
                    <a:pt x="6591319" y="578355"/>
                    <a:pt x="6644878" y="723275"/>
                  </a:cubicBezTo>
                  <a:cubicBezTo>
                    <a:pt x="6698437" y="868195"/>
                    <a:pt x="6608321" y="1091495"/>
                    <a:pt x="6644878" y="1205454"/>
                  </a:cubicBezTo>
                  <a:cubicBezTo>
                    <a:pt x="6634071" y="1346008"/>
                    <a:pt x="6538615" y="1443016"/>
                    <a:pt x="6403782" y="1446550"/>
                  </a:cubicBezTo>
                  <a:cubicBezTo>
                    <a:pt x="6212822" y="1453359"/>
                    <a:pt x="6034088" y="1392192"/>
                    <a:pt x="5843538" y="1446550"/>
                  </a:cubicBezTo>
                  <a:cubicBezTo>
                    <a:pt x="5652988" y="1500908"/>
                    <a:pt x="5493967" y="1426477"/>
                    <a:pt x="5344920" y="1446550"/>
                  </a:cubicBezTo>
                  <a:cubicBezTo>
                    <a:pt x="5195873" y="1466623"/>
                    <a:pt x="4862921" y="1432013"/>
                    <a:pt x="4723049" y="1446550"/>
                  </a:cubicBezTo>
                  <a:cubicBezTo>
                    <a:pt x="4583177" y="1461087"/>
                    <a:pt x="4469027" y="1424791"/>
                    <a:pt x="4286059" y="1446550"/>
                  </a:cubicBezTo>
                  <a:cubicBezTo>
                    <a:pt x="4103091" y="1468309"/>
                    <a:pt x="3957964" y="1431210"/>
                    <a:pt x="3849069" y="1446550"/>
                  </a:cubicBezTo>
                  <a:cubicBezTo>
                    <a:pt x="3740174" y="1461890"/>
                    <a:pt x="3542813" y="1385994"/>
                    <a:pt x="3288824" y="1446550"/>
                  </a:cubicBezTo>
                  <a:cubicBezTo>
                    <a:pt x="3034836" y="1507106"/>
                    <a:pt x="2910933" y="1382167"/>
                    <a:pt x="2728580" y="1446550"/>
                  </a:cubicBezTo>
                  <a:cubicBezTo>
                    <a:pt x="2546227" y="1510933"/>
                    <a:pt x="2468380" y="1430209"/>
                    <a:pt x="2353217" y="1446550"/>
                  </a:cubicBezTo>
                  <a:cubicBezTo>
                    <a:pt x="2238054" y="1462891"/>
                    <a:pt x="2036070" y="1416829"/>
                    <a:pt x="1916226" y="1446550"/>
                  </a:cubicBezTo>
                  <a:cubicBezTo>
                    <a:pt x="1796382" y="1476271"/>
                    <a:pt x="1715449" y="1406336"/>
                    <a:pt x="1540863" y="1446550"/>
                  </a:cubicBezTo>
                  <a:cubicBezTo>
                    <a:pt x="1366277" y="1486764"/>
                    <a:pt x="1286327" y="1412321"/>
                    <a:pt x="1103872" y="1446550"/>
                  </a:cubicBezTo>
                  <a:cubicBezTo>
                    <a:pt x="921417" y="1480779"/>
                    <a:pt x="623558" y="1403183"/>
                    <a:pt x="241096" y="1446550"/>
                  </a:cubicBezTo>
                  <a:cubicBezTo>
                    <a:pt x="93787" y="1467957"/>
                    <a:pt x="-24398" y="1346376"/>
                    <a:pt x="0" y="1205454"/>
                  </a:cubicBezTo>
                  <a:cubicBezTo>
                    <a:pt x="-32848" y="974098"/>
                    <a:pt x="38901" y="820240"/>
                    <a:pt x="0" y="713631"/>
                  </a:cubicBezTo>
                  <a:cubicBezTo>
                    <a:pt x="-38901" y="607022"/>
                    <a:pt x="43084" y="441258"/>
                    <a:pt x="0" y="241096"/>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prstClr val="white"/>
                </a:solidFill>
                <a:latin typeface="等线"/>
              </a:endParaRPr>
            </a:p>
          </p:txBody>
        </p:sp>
        <p:sp>
          <p:nvSpPr>
            <p:cNvPr id="9" name="Rectangle 8">
              <a:extLst>
                <a:ext uri="{FF2B5EF4-FFF2-40B4-BE49-F238E27FC236}">
                  <a16:creationId xmlns="" xmlns:a16="http://schemas.microsoft.com/office/drawing/2014/main" id="{984C5270-3634-42E6-9D0D-35DC8BC0ECA9}"/>
                </a:ext>
              </a:extLst>
            </p:cNvPr>
            <p:cNvSpPr/>
            <p:nvPr/>
          </p:nvSpPr>
          <p:spPr>
            <a:xfrm>
              <a:off x="2241067" y="753759"/>
              <a:ext cx="6473429" cy="1200329"/>
            </a:xfrm>
            <a:prstGeom prst="rect">
              <a:avLst/>
            </a:prstGeom>
          </p:spPr>
          <p:txBody>
            <a:bodyPr wrap="square">
              <a:spAutoFit/>
            </a:bodyPr>
            <a:lstStyle/>
            <a:p>
              <a:pPr algn="ctr"/>
              <a:r>
                <a:rPr lang="en-US" sz="3600" b="1">
                  <a:solidFill>
                    <a:srgbClr val="00B050"/>
                  </a:solidFill>
                  <a:latin typeface="Calibri" panose="020F0502020204030204" pitchFamily="34" charset="0"/>
                  <a:cs typeface="Calibri" panose="020F0502020204030204" pitchFamily="34" charset="0"/>
                </a:rPr>
                <a:t>Sau bài học, em rút ra bài học gì cho bản thân mình?</a:t>
              </a:r>
            </a:p>
          </p:txBody>
        </p:sp>
      </p:grpSp>
      <p:sp>
        <p:nvSpPr>
          <p:cNvPr id="10" name="Rectangle 9">
            <a:extLst>
              <a:ext uri="{FF2B5EF4-FFF2-40B4-BE49-F238E27FC236}">
                <a16:creationId xmlns="" xmlns:a16="http://schemas.microsoft.com/office/drawing/2014/main" id="{F3EF43A7-CC3E-4B8C-82D7-BF5F42C552D9}"/>
              </a:ext>
            </a:extLst>
          </p:cNvPr>
          <p:cNvSpPr/>
          <p:nvPr/>
        </p:nvSpPr>
        <p:spPr>
          <a:xfrm>
            <a:off x="2335835" y="2481527"/>
            <a:ext cx="6378661" cy="1077218"/>
          </a:xfrm>
          <a:prstGeom prst="rect">
            <a:avLst/>
          </a:prstGeom>
        </p:spPr>
        <p:txBody>
          <a:bodyPr wrap="square">
            <a:spAutoFit/>
          </a:bodyPr>
          <a:lstStyle/>
          <a:p>
            <a:r>
              <a:rPr lang="vi-VN"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Calibri" panose="020F0502020204030204" pitchFamily="34" charset="0"/>
                <a:cs typeface="Calibri" panose="020F0502020204030204" pitchFamily="34" charset="0"/>
              </a:rPr>
              <a:t>Phải biết yêu thương cha mẹ, quý trọng sức lao động của mọi người.</a:t>
            </a:r>
            <a:endParaRPr lang="vi-VN" sz="3200" b="1">
              <a:solidFill>
                <a:srgbClr val="002060"/>
              </a:solidFill>
              <a:latin typeface="Calibri" panose="020F0502020204030204" pitchFamily="34" charset="0"/>
              <a:cs typeface="Calibri" panose="020F0502020204030204" pitchFamily="34" charset="0"/>
            </a:endParaRPr>
          </a:p>
        </p:txBody>
      </p:sp>
      <p:pic>
        <p:nvPicPr>
          <p:cNvPr id="12"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5556" b="100000" l="0" r="100000">
                        <a14:foregroundMark x1="24167" y1="70000" x2="52708" y2="70556"/>
                        <a14:foregroundMark x1="24167" y1="68611" x2="17083" y2="65833"/>
                        <a14:foregroundMark x1="17083" y1="67500" x2="15208" y2="75556"/>
                        <a14:foregroundMark x1="9583" y1="68611" x2="8125" y2="65556"/>
                        <a14:foregroundMark x1="9375" y1="67778" x2="1667" y2="66389"/>
                        <a14:foregroundMark x1="2292" y1="68056" x2="0" y2="75556"/>
                        <a14:foregroundMark x1="1250" y1="73056" x2="1042" y2="86389"/>
                        <a14:foregroundMark x1="1250" y1="72500" x2="3333" y2="77500"/>
                        <a14:foregroundMark x1="17083" y1="88333" x2="15000" y2="97500"/>
                        <a14:foregroundMark x1="26667" y1="80000" x2="25625" y2="85000"/>
                        <a14:foregroundMark x1="38125" y1="77778" x2="43542" y2="79722"/>
                        <a14:foregroundMark x1="58542" y1="70556" x2="57708" y2="70556"/>
                        <a14:foregroundMark x1="59167" y1="71389" x2="64583" y2="66111"/>
                        <a14:foregroundMark x1="65000" y1="66389" x2="94375" y2="65833"/>
                        <a14:foregroundMark x1="98958" y1="90556" x2="98750" y2="98333"/>
                        <a14:foregroundMark x1="95833" y1="91944" x2="95000" y2="95833"/>
                        <a14:foregroundMark x1="70208" y1="89444" x2="69375" y2="90278"/>
                        <a14:foregroundMark x1="26875" y1="90556" x2="26042" y2="99167"/>
                      </a14:backgroundRemoval>
                    </a14:imgEffect>
                  </a14:imgLayer>
                </a14:imgProps>
              </a:ext>
              <a:ext uri="{28A0092B-C50C-407E-A947-70E740481C1C}">
                <a14:useLocalDpi xmlns:a14="http://schemas.microsoft.com/office/drawing/2010/main" val="0"/>
              </a:ext>
            </a:extLst>
          </a:blip>
          <a:srcRect t="65445"/>
          <a:stretch/>
        </p:blipFill>
        <p:spPr bwMode="auto">
          <a:xfrm>
            <a:off x="955040" y="3958590"/>
            <a:ext cx="8188960" cy="11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2471176" y="0"/>
            <a:ext cx="863600"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p:blipFill>
        <p:spPr bwMode="auto">
          <a:xfrm>
            <a:off x="8149982" y="-70756"/>
            <a:ext cx="650239" cy="69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86147" t="50000"/>
          <a:stretch/>
        </p:blipFill>
        <p:spPr>
          <a:xfrm>
            <a:off x="5177388" y="58872"/>
            <a:ext cx="600787" cy="561981"/>
          </a:xfrm>
          <a:prstGeom prst="rect">
            <a:avLst/>
          </a:prstGeom>
        </p:spPr>
      </p:pic>
    </p:spTree>
    <p:extLst>
      <p:ext uri="{BB962C8B-B14F-4D97-AF65-F5344CB8AC3E}">
        <p14:creationId xmlns:p14="http://schemas.microsoft.com/office/powerpoint/2010/main" val="360373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 xmlns:a16="http://schemas.microsoft.com/office/drawing/2014/main" id="{C200ABD5-A6BE-4955-A97E-49A489CEEB97}"/>
              </a:ext>
            </a:extLst>
          </p:cNvPr>
          <p:cNvGrpSpPr/>
          <p:nvPr/>
        </p:nvGrpSpPr>
        <p:grpSpPr>
          <a:xfrm>
            <a:off x="3198671" y="-5863"/>
            <a:ext cx="1572767" cy="839507"/>
            <a:chOff x="7897046" y="159791"/>
            <a:chExt cx="3600451" cy="625649"/>
          </a:xfrm>
        </p:grpSpPr>
        <p:sp>
          <p:nvSpPr>
            <p:cNvPr id="27" name="Rectangle: Rounded Corners 43">
              <a:extLst>
                <a:ext uri="{FF2B5EF4-FFF2-40B4-BE49-F238E27FC236}">
                  <a16:creationId xmlns="" xmlns:a16="http://schemas.microsoft.com/office/drawing/2014/main" id="{5A298A51-AFD2-46DA-8409-6F1B06FEBB0B}"/>
                </a:ext>
              </a:extLst>
            </p:cNvPr>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a:ln>
              <a:extLst>
                <a:ext uri="{C807C97D-BFC1-408E-A445-0C87EB9F89A2}">
                  <ask:lineSketchStyleProps xmlns="" xmlns:ask="http://schemas.microsoft.com/office/drawing/2018/sketchyshapes" sd="3444377824">
                    <a:custGeom>
                      <a:avLst/>
                      <a:gdLst>
                        <a:gd name="connsiteX0" fmla="*/ 0 w 1572767"/>
                        <a:gd name="connsiteY0" fmla="*/ 130779 h 784662"/>
                        <a:gd name="connsiteX1" fmla="*/ 42574 w 1572767"/>
                        <a:gd name="connsiteY1" fmla="*/ 0 h 784662"/>
                        <a:gd name="connsiteX2" fmla="*/ 320263 w 1572767"/>
                        <a:gd name="connsiteY2" fmla="*/ 0 h 784662"/>
                        <a:gd name="connsiteX3" fmla="*/ 568199 w 1572767"/>
                        <a:gd name="connsiteY3" fmla="*/ 0 h 784662"/>
                        <a:gd name="connsiteX4" fmla="*/ 816135 w 1572767"/>
                        <a:gd name="connsiteY4" fmla="*/ 0 h 784662"/>
                        <a:gd name="connsiteX5" fmla="*/ 1019443 w 1572767"/>
                        <a:gd name="connsiteY5" fmla="*/ 0 h 784662"/>
                        <a:gd name="connsiteX6" fmla="*/ 1237627 w 1572767"/>
                        <a:gd name="connsiteY6" fmla="*/ 0 h 784662"/>
                        <a:gd name="connsiteX7" fmla="*/ 1530192 w 1572767"/>
                        <a:gd name="connsiteY7" fmla="*/ 0 h 784662"/>
                        <a:gd name="connsiteX8" fmla="*/ 1572767 w 1572767"/>
                        <a:gd name="connsiteY8" fmla="*/ 130779 h 784662"/>
                        <a:gd name="connsiteX9" fmla="*/ 1572767 w 1572767"/>
                        <a:gd name="connsiteY9" fmla="*/ 653882 h 784662"/>
                        <a:gd name="connsiteX10" fmla="*/ 1530192 w 1572767"/>
                        <a:gd name="connsiteY10" fmla="*/ 784662 h 784662"/>
                        <a:gd name="connsiteX11" fmla="*/ 1282256 w 1572767"/>
                        <a:gd name="connsiteY11" fmla="*/ 784662 h 784662"/>
                        <a:gd name="connsiteX12" fmla="*/ 1004567 w 1572767"/>
                        <a:gd name="connsiteY12" fmla="*/ 784662 h 784662"/>
                        <a:gd name="connsiteX13" fmla="*/ 786383 w 1572767"/>
                        <a:gd name="connsiteY13" fmla="*/ 784662 h 784662"/>
                        <a:gd name="connsiteX14" fmla="*/ 523571 w 1572767"/>
                        <a:gd name="connsiteY14" fmla="*/ 784662 h 784662"/>
                        <a:gd name="connsiteX15" fmla="*/ 305386 w 1572767"/>
                        <a:gd name="connsiteY15" fmla="*/ 784662 h 784662"/>
                        <a:gd name="connsiteX16" fmla="*/ 42574 w 1572767"/>
                        <a:gd name="connsiteY16" fmla="*/ 784662 h 784662"/>
                        <a:gd name="connsiteX17" fmla="*/ 0 w 1572767"/>
                        <a:gd name="connsiteY17" fmla="*/ 653882 h 784662"/>
                        <a:gd name="connsiteX18" fmla="*/ 0 w 1572767"/>
                        <a:gd name="connsiteY18" fmla="*/ 130779 h 784662"/>
                        <a:gd name="connsiteX0" fmla="*/ 0 w 1572767"/>
                        <a:gd name="connsiteY0" fmla="*/ 130779 h 784662"/>
                        <a:gd name="connsiteX1" fmla="*/ 42574 w 1572767"/>
                        <a:gd name="connsiteY1" fmla="*/ 0 h 784662"/>
                        <a:gd name="connsiteX2" fmla="*/ 305386 w 1572767"/>
                        <a:gd name="connsiteY2" fmla="*/ 0 h 784662"/>
                        <a:gd name="connsiteX3" fmla="*/ 568199 w 1572767"/>
                        <a:gd name="connsiteY3" fmla="*/ 0 h 784662"/>
                        <a:gd name="connsiteX4" fmla="*/ 831011 w 1572767"/>
                        <a:gd name="connsiteY4" fmla="*/ 0 h 784662"/>
                        <a:gd name="connsiteX5" fmla="*/ 1108700 w 1572767"/>
                        <a:gd name="connsiteY5" fmla="*/ 0 h 784662"/>
                        <a:gd name="connsiteX6" fmla="*/ 1530192 w 1572767"/>
                        <a:gd name="connsiteY6" fmla="*/ 0 h 784662"/>
                        <a:gd name="connsiteX7" fmla="*/ 1572767 w 1572767"/>
                        <a:gd name="connsiteY7" fmla="*/ 130779 h 784662"/>
                        <a:gd name="connsiteX8" fmla="*/ 1572767 w 1572767"/>
                        <a:gd name="connsiteY8" fmla="*/ 653882 h 784662"/>
                        <a:gd name="connsiteX9" fmla="*/ 1530192 w 1572767"/>
                        <a:gd name="connsiteY9" fmla="*/ 784662 h 784662"/>
                        <a:gd name="connsiteX10" fmla="*/ 1326884 w 1572767"/>
                        <a:gd name="connsiteY10" fmla="*/ 784662 h 784662"/>
                        <a:gd name="connsiteX11" fmla="*/ 1064072 w 1572767"/>
                        <a:gd name="connsiteY11" fmla="*/ 784662 h 784662"/>
                        <a:gd name="connsiteX12" fmla="*/ 845888 w 1572767"/>
                        <a:gd name="connsiteY12" fmla="*/ 784662 h 784662"/>
                        <a:gd name="connsiteX13" fmla="*/ 627704 w 1572767"/>
                        <a:gd name="connsiteY13" fmla="*/ 784662 h 784662"/>
                        <a:gd name="connsiteX14" fmla="*/ 350015 w 1572767"/>
                        <a:gd name="connsiteY14" fmla="*/ 784662 h 784662"/>
                        <a:gd name="connsiteX15" fmla="*/ 42574 w 1572767"/>
                        <a:gd name="connsiteY15" fmla="*/ 784662 h 784662"/>
                        <a:gd name="connsiteX16" fmla="*/ 0 w 1572767"/>
                        <a:gd name="connsiteY16" fmla="*/ 653882 h 784662"/>
                        <a:gd name="connsiteX17" fmla="*/ 0 w 1572767"/>
                        <a:gd name="connsiteY17" fmla="*/ 130779 h 7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2767" h="784662" fill="none" extrusionOk="0">
                          <a:moveTo>
                            <a:pt x="0" y="130779"/>
                          </a:moveTo>
                          <a:cubicBezTo>
                            <a:pt x="-836" y="65337"/>
                            <a:pt x="20112" y="13699"/>
                            <a:pt x="42574" y="0"/>
                          </a:cubicBezTo>
                          <a:cubicBezTo>
                            <a:pt x="119171" y="-46294"/>
                            <a:pt x="181567" y="40201"/>
                            <a:pt x="320263" y="0"/>
                          </a:cubicBezTo>
                          <a:cubicBezTo>
                            <a:pt x="466073" y="-47647"/>
                            <a:pt x="483143" y="65064"/>
                            <a:pt x="568199" y="0"/>
                          </a:cubicBezTo>
                          <a:cubicBezTo>
                            <a:pt x="620058" y="-46436"/>
                            <a:pt x="709679" y="65117"/>
                            <a:pt x="816135" y="0"/>
                          </a:cubicBezTo>
                          <a:cubicBezTo>
                            <a:pt x="922267" y="-83217"/>
                            <a:pt x="957155" y="61739"/>
                            <a:pt x="1019443" y="0"/>
                          </a:cubicBezTo>
                          <a:cubicBezTo>
                            <a:pt x="1066151" y="-68590"/>
                            <a:pt x="1182187" y="-3006"/>
                            <a:pt x="1237627" y="0"/>
                          </a:cubicBezTo>
                          <a:cubicBezTo>
                            <a:pt x="1296156" y="-8952"/>
                            <a:pt x="1444837" y="6202"/>
                            <a:pt x="1530192" y="0"/>
                          </a:cubicBezTo>
                          <a:cubicBezTo>
                            <a:pt x="1554478" y="-2894"/>
                            <a:pt x="1588070" y="58655"/>
                            <a:pt x="1572767" y="130779"/>
                          </a:cubicBezTo>
                          <a:cubicBezTo>
                            <a:pt x="1564878" y="273346"/>
                            <a:pt x="1595371" y="513954"/>
                            <a:pt x="1572767" y="653882"/>
                          </a:cubicBezTo>
                          <a:cubicBezTo>
                            <a:pt x="1575220" y="711922"/>
                            <a:pt x="1558301" y="779925"/>
                            <a:pt x="1530192" y="784662"/>
                          </a:cubicBezTo>
                          <a:cubicBezTo>
                            <a:pt x="1422556" y="874515"/>
                            <a:pt x="1392523" y="736361"/>
                            <a:pt x="1282256" y="784662"/>
                          </a:cubicBezTo>
                          <a:cubicBezTo>
                            <a:pt x="1204231" y="843378"/>
                            <a:pt x="1060819" y="785176"/>
                            <a:pt x="1004567" y="784662"/>
                          </a:cubicBezTo>
                          <a:cubicBezTo>
                            <a:pt x="929525" y="802449"/>
                            <a:pt x="885360" y="734223"/>
                            <a:pt x="786383" y="784662"/>
                          </a:cubicBezTo>
                          <a:cubicBezTo>
                            <a:pt x="702665" y="845214"/>
                            <a:pt x="651654" y="780911"/>
                            <a:pt x="523571" y="784662"/>
                          </a:cubicBezTo>
                          <a:cubicBezTo>
                            <a:pt x="395559" y="779469"/>
                            <a:pt x="370717" y="759777"/>
                            <a:pt x="305386" y="784662"/>
                          </a:cubicBezTo>
                          <a:cubicBezTo>
                            <a:pt x="246008" y="815913"/>
                            <a:pt x="102334" y="717527"/>
                            <a:pt x="42574" y="784662"/>
                          </a:cubicBezTo>
                          <a:cubicBezTo>
                            <a:pt x="18416" y="784570"/>
                            <a:pt x="5193" y="740949"/>
                            <a:pt x="0" y="653882"/>
                          </a:cubicBezTo>
                          <a:cubicBezTo>
                            <a:pt x="-18182" y="495512"/>
                            <a:pt x="-1020" y="288876"/>
                            <a:pt x="0" y="130779"/>
                          </a:cubicBezTo>
                          <a:close/>
                        </a:path>
                        <a:path w="1572767" h="784662" stroke="0" extrusionOk="0">
                          <a:moveTo>
                            <a:pt x="0" y="130779"/>
                          </a:moveTo>
                          <a:cubicBezTo>
                            <a:pt x="-2475" y="57999"/>
                            <a:pt x="20352" y="4160"/>
                            <a:pt x="42574" y="0"/>
                          </a:cubicBezTo>
                          <a:cubicBezTo>
                            <a:pt x="140515" y="-88369"/>
                            <a:pt x="219736" y="70411"/>
                            <a:pt x="305386" y="0"/>
                          </a:cubicBezTo>
                          <a:cubicBezTo>
                            <a:pt x="389971" y="-92513"/>
                            <a:pt x="407377" y="39191"/>
                            <a:pt x="568199" y="0"/>
                          </a:cubicBezTo>
                          <a:cubicBezTo>
                            <a:pt x="668867" y="-35169"/>
                            <a:pt x="742483" y="43457"/>
                            <a:pt x="831011" y="0"/>
                          </a:cubicBezTo>
                          <a:cubicBezTo>
                            <a:pt x="946729" y="-37762"/>
                            <a:pt x="1010499" y="95443"/>
                            <a:pt x="1108700" y="0"/>
                          </a:cubicBezTo>
                          <a:cubicBezTo>
                            <a:pt x="1233854" y="-86690"/>
                            <a:pt x="1365393" y="152537"/>
                            <a:pt x="1530192" y="0"/>
                          </a:cubicBezTo>
                          <a:cubicBezTo>
                            <a:pt x="1552926" y="-1777"/>
                            <a:pt x="1567886" y="55655"/>
                            <a:pt x="1572767" y="130779"/>
                          </a:cubicBezTo>
                          <a:cubicBezTo>
                            <a:pt x="1562861" y="322767"/>
                            <a:pt x="1552308" y="407259"/>
                            <a:pt x="1572767" y="653882"/>
                          </a:cubicBezTo>
                          <a:cubicBezTo>
                            <a:pt x="1575343" y="706647"/>
                            <a:pt x="1545412" y="796146"/>
                            <a:pt x="1530192" y="784662"/>
                          </a:cubicBezTo>
                          <a:cubicBezTo>
                            <a:pt x="1475144" y="850811"/>
                            <a:pt x="1390681" y="780450"/>
                            <a:pt x="1326884" y="784662"/>
                          </a:cubicBezTo>
                          <a:cubicBezTo>
                            <a:pt x="1262028" y="802250"/>
                            <a:pt x="1177190" y="750191"/>
                            <a:pt x="1064072" y="784662"/>
                          </a:cubicBezTo>
                          <a:cubicBezTo>
                            <a:pt x="954319" y="831087"/>
                            <a:pt x="909404" y="757933"/>
                            <a:pt x="845888" y="784662"/>
                          </a:cubicBezTo>
                          <a:cubicBezTo>
                            <a:pt x="795110" y="811270"/>
                            <a:pt x="709803" y="712566"/>
                            <a:pt x="627704" y="784662"/>
                          </a:cubicBezTo>
                          <a:cubicBezTo>
                            <a:pt x="567752" y="855418"/>
                            <a:pt x="452970" y="769451"/>
                            <a:pt x="350015" y="784662"/>
                          </a:cubicBezTo>
                          <a:cubicBezTo>
                            <a:pt x="226464" y="811457"/>
                            <a:pt x="183300" y="772305"/>
                            <a:pt x="42574" y="784662"/>
                          </a:cubicBezTo>
                          <a:cubicBezTo>
                            <a:pt x="24544" y="809029"/>
                            <a:pt x="-8986" y="719504"/>
                            <a:pt x="0" y="653882"/>
                          </a:cubicBezTo>
                          <a:cubicBezTo>
                            <a:pt x="-7123" y="397211"/>
                            <a:pt x="-3721" y="362422"/>
                            <a:pt x="0" y="130779"/>
                          </a:cubicBezTo>
                          <a:close/>
                        </a:path>
                        <a:path w="1572767" h="784662" fill="none" stroke="0" extrusionOk="0">
                          <a:moveTo>
                            <a:pt x="0" y="130779"/>
                          </a:moveTo>
                          <a:cubicBezTo>
                            <a:pt x="-3634" y="60135"/>
                            <a:pt x="27512" y="18119"/>
                            <a:pt x="42574" y="0"/>
                          </a:cubicBezTo>
                          <a:cubicBezTo>
                            <a:pt x="126100" y="-78747"/>
                            <a:pt x="210057" y="29253"/>
                            <a:pt x="320263" y="0"/>
                          </a:cubicBezTo>
                          <a:cubicBezTo>
                            <a:pt x="431247" y="-21351"/>
                            <a:pt x="477218" y="74833"/>
                            <a:pt x="568199" y="0"/>
                          </a:cubicBezTo>
                          <a:cubicBezTo>
                            <a:pt x="669036" y="-58407"/>
                            <a:pt x="686249" y="87748"/>
                            <a:pt x="816135" y="0"/>
                          </a:cubicBezTo>
                          <a:cubicBezTo>
                            <a:pt x="937698" y="-91043"/>
                            <a:pt x="955073" y="50005"/>
                            <a:pt x="1019443" y="0"/>
                          </a:cubicBezTo>
                          <a:cubicBezTo>
                            <a:pt x="1068556" y="-55679"/>
                            <a:pt x="1191980" y="-7757"/>
                            <a:pt x="1237627" y="0"/>
                          </a:cubicBezTo>
                          <a:cubicBezTo>
                            <a:pt x="1312563" y="2705"/>
                            <a:pt x="1426933" y="7793"/>
                            <a:pt x="1530192" y="0"/>
                          </a:cubicBezTo>
                          <a:cubicBezTo>
                            <a:pt x="1559441" y="-7075"/>
                            <a:pt x="1573795" y="59228"/>
                            <a:pt x="1572767" y="130779"/>
                          </a:cubicBezTo>
                          <a:cubicBezTo>
                            <a:pt x="1565817" y="267541"/>
                            <a:pt x="1565087" y="505130"/>
                            <a:pt x="1572767" y="653882"/>
                          </a:cubicBezTo>
                          <a:cubicBezTo>
                            <a:pt x="1578471" y="718648"/>
                            <a:pt x="1555865" y="782078"/>
                            <a:pt x="1530192" y="784662"/>
                          </a:cubicBezTo>
                          <a:cubicBezTo>
                            <a:pt x="1446423" y="851667"/>
                            <a:pt x="1382637" y="708450"/>
                            <a:pt x="1282256" y="784662"/>
                          </a:cubicBezTo>
                          <a:cubicBezTo>
                            <a:pt x="1205672" y="847649"/>
                            <a:pt x="1062892" y="773760"/>
                            <a:pt x="1004567" y="784662"/>
                          </a:cubicBezTo>
                          <a:cubicBezTo>
                            <a:pt x="956336" y="821239"/>
                            <a:pt x="904746" y="720959"/>
                            <a:pt x="786383" y="784662"/>
                          </a:cubicBezTo>
                          <a:cubicBezTo>
                            <a:pt x="693651" y="835999"/>
                            <a:pt x="656704" y="788971"/>
                            <a:pt x="523571" y="784662"/>
                          </a:cubicBezTo>
                          <a:cubicBezTo>
                            <a:pt x="386725" y="782201"/>
                            <a:pt x="369150" y="767141"/>
                            <a:pt x="305386" y="784662"/>
                          </a:cubicBezTo>
                          <a:cubicBezTo>
                            <a:pt x="251427" y="796544"/>
                            <a:pt x="100881" y="702558"/>
                            <a:pt x="42574" y="784662"/>
                          </a:cubicBezTo>
                          <a:cubicBezTo>
                            <a:pt x="19710" y="791632"/>
                            <a:pt x="1176" y="731165"/>
                            <a:pt x="0" y="653882"/>
                          </a:cubicBezTo>
                          <a:cubicBezTo>
                            <a:pt x="-42946" y="484830"/>
                            <a:pt x="5355" y="275696"/>
                            <a:pt x="0" y="13077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a:extLst>
                <a:ext uri="{FF2B5EF4-FFF2-40B4-BE49-F238E27FC236}">
                  <a16:creationId xmlns="" xmlns:a16="http://schemas.microsoft.com/office/drawing/2014/main" id="{B5485827-DF62-44EC-89B8-0722A8BFD217}"/>
                </a:ext>
              </a:extLst>
            </p:cNvPr>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a:endParaRPr>
            </a:p>
          </p:txBody>
        </p:sp>
      </p:grpSp>
      <p:grpSp>
        <p:nvGrpSpPr>
          <p:cNvPr id="29" name="Group 28">
            <a:extLst>
              <a:ext uri="{FF2B5EF4-FFF2-40B4-BE49-F238E27FC236}">
                <a16:creationId xmlns="" xmlns:a16="http://schemas.microsoft.com/office/drawing/2014/main" id="{E2C306C9-845B-4032-BDFD-30420597ABB7}"/>
              </a:ext>
            </a:extLst>
          </p:cNvPr>
          <p:cNvGrpSpPr/>
          <p:nvPr/>
        </p:nvGrpSpPr>
        <p:grpSpPr>
          <a:xfrm rot="20979710">
            <a:off x="-278832" y="97316"/>
            <a:ext cx="2144879" cy="1454959"/>
            <a:chOff x="561349" y="4605800"/>
            <a:chExt cx="3186101" cy="1587730"/>
          </a:xfrm>
        </p:grpSpPr>
        <p:pic>
          <p:nvPicPr>
            <p:cNvPr id="30" name="Picture 29">
              <a:extLst>
                <a:ext uri="{FF2B5EF4-FFF2-40B4-BE49-F238E27FC236}">
                  <a16:creationId xmlns="" xmlns:a16="http://schemas.microsoft.com/office/drawing/2014/main" id="{C8DAF037-B91E-4382-89B2-2EBA7E9B8A6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1" name="Picture 30">
              <a:extLst>
                <a:ext uri="{FF2B5EF4-FFF2-40B4-BE49-F238E27FC236}">
                  <a16:creationId xmlns="" xmlns:a16="http://schemas.microsoft.com/office/drawing/2014/main" id="{F1B313B5-68CF-409D-AA33-1EC095D25C40}"/>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2" name="Picture 31">
              <a:extLst>
                <a:ext uri="{FF2B5EF4-FFF2-40B4-BE49-F238E27FC236}">
                  <a16:creationId xmlns="" xmlns:a16="http://schemas.microsoft.com/office/drawing/2014/main" id="{2A5D339E-D81B-49CF-9310-076887D62A1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3" name="Picture 1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p:blipFill>
        <p:spPr bwMode="auto">
          <a:xfrm>
            <a:off x="5093436" y="161621"/>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a:extLst>
              <a:ext uri="{FF2B5EF4-FFF2-40B4-BE49-F238E27FC236}">
                <a16:creationId xmlns="" xmlns:a16="http://schemas.microsoft.com/office/drawing/2014/main" id="{FB583141-20DA-47CD-B1BB-C2FA7C7BAE2D}"/>
              </a:ext>
            </a:extLst>
          </p:cNvPr>
          <p:cNvSpPr txBox="1">
            <a:spLocks/>
          </p:cNvSpPr>
          <p:nvPr/>
        </p:nvSpPr>
        <p:spPr>
          <a:xfrm>
            <a:off x="3418699" y="117841"/>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a:solidFill>
                  <a:schemeClr val="accent6">
                    <a:lumMod val="10000"/>
                  </a:schemeClr>
                </a:solidFill>
                <a:latin typeface="Times New Roman" pitchFamily="18" charset="0"/>
                <a:cs typeface="Times New Roman" pitchFamily="18" charset="0"/>
              </a:rPr>
              <a:t>Tập đọc</a:t>
            </a:r>
            <a:r>
              <a:rPr lang="en-US" sz="2100" b="1">
                <a:solidFill>
                  <a:schemeClr val="accent6">
                    <a:lumMod val="10000"/>
                  </a:schemeClr>
                </a:solidFill>
                <a:latin typeface="Times New Roman" pitchFamily="18" charset="0"/>
                <a:cs typeface="Times New Roman" pitchFamily="18" charset="0"/>
              </a:rPr>
              <a:t>   </a:t>
            </a:r>
            <a:br>
              <a:rPr lang="en-US" sz="2100" b="1">
                <a:solidFill>
                  <a:schemeClr val="accent6">
                    <a:lumMod val="10000"/>
                  </a:schemeClr>
                </a:solidFill>
                <a:latin typeface="Times New Roman" pitchFamily="18" charset="0"/>
                <a:cs typeface="Times New Roman" pitchFamily="18" charset="0"/>
              </a:rPr>
            </a:br>
            <a:r>
              <a:rPr lang="en-US" sz="2100" b="1">
                <a:solidFill>
                  <a:srgbClr val="FF0000"/>
                </a:solidFill>
                <a:latin typeface="Times New Roman" pitchFamily="18" charset="0"/>
                <a:cs typeface="Times New Roman" pitchFamily="18" charset="0"/>
              </a:rPr>
              <a:t>Cái cầu</a:t>
            </a:r>
          </a:p>
        </p:txBody>
      </p:sp>
      <p:sp>
        <p:nvSpPr>
          <p:cNvPr id="18" name="Rectangle 17">
            <a:extLst>
              <a:ext uri="{FF2B5EF4-FFF2-40B4-BE49-F238E27FC236}">
                <a16:creationId xmlns="" xmlns:a16="http://schemas.microsoft.com/office/drawing/2014/main" id="{258A4BF1-6EA4-469C-99A0-54BF1E89A247}"/>
              </a:ext>
            </a:extLst>
          </p:cNvPr>
          <p:cNvSpPr/>
          <p:nvPr/>
        </p:nvSpPr>
        <p:spPr bwMode="auto">
          <a:xfrm>
            <a:off x="800100" y="1200150"/>
            <a:ext cx="3600450" cy="3943350"/>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r>
              <a:rPr lang="en-US" sz="1650">
                <a:solidFill>
                  <a:prstClr val="black"/>
                </a:solidFill>
                <a:latin typeface="Times New Roman" pitchFamily="18" charset="0"/>
                <a:cs typeface="Times New Roman" pitchFamily="18" charset="0"/>
              </a:rPr>
              <a:t>Cha gửi cho con chiếc ảnh cái cầu</a:t>
            </a:r>
          </a:p>
          <a:p>
            <a:pPr>
              <a:defRPr/>
            </a:pPr>
            <a:r>
              <a:rPr lang="en-US" sz="1650">
                <a:solidFill>
                  <a:prstClr val="black"/>
                </a:solidFill>
                <a:latin typeface="Times New Roman" pitchFamily="18" charset="0"/>
                <a:cs typeface="Times New Roman" pitchFamily="18" charset="0"/>
              </a:rPr>
              <a:t>Cha </a:t>
            </a:r>
            <a:r>
              <a:rPr lang="en-US" sz="1650">
                <a:solidFill>
                  <a:srgbClr val="C0504D"/>
                </a:solidFill>
                <a:latin typeface="Times New Roman" pitchFamily="18" charset="0"/>
                <a:cs typeface="Times New Roman" pitchFamily="18" charset="0"/>
              </a:rPr>
              <a:t>vừa bắc xong </a:t>
            </a:r>
            <a:r>
              <a:rPr lang="en-US" sz="1650">
                <a:solidFill>
                  <a:prstClr val="black"/>
                </a:solidFill>
                <a:latin typeface="Times New Roman" pitchFamily="18" charset="0"/>
                <a:cs typeface="Times New Roman" pitchFamily="18" charset="0"/>
              </a:rPr>
              <a:t>qua dòng sông sâu</a:t>
            </a:r>
          </a:p>
          <a:p>
            <a:pPr>
              <a:defRPr/>
            </a:pPr>
            <a:r>
              <a:rPr lang="en-US" sz="1650">
                <a:solidFill>
                  <a:prstClr val="black"/>
                </a:solidFill>
                <a:latin typeface="Times New Roman" pitchFamily="18" charset="0"/>
                <a:cs typeface="Times New Roman" pitchFamily="18" charset="0"/>
              </a:rPr>
              <a:t>Xe lửa sắp qua, thư cha nói thế</a:t>
            </a:r>
          </a:p>
          <a:p>
            <a:pPr>
              <a:defRPr/>
            </a:pPr>
            <a:r>
              <a:rPr lang="en-US" sz="1650">
                <a:solidFill>
                  <a:prstClr val="black"/>
                </a:solidFill>
                <a:latin typeface="Times New Roman" pitchFamily="18" charset="0"/>
                <a:cs typeface="Times New Roman" pitchFamily="18" charset="0"/>
              </a:rPr>
              <a:t>Con cho mẹ xem, cho xem hơi lâu.</a:t>
            </a:r>
          </a:p>
          <a:p>
            <a:pPr>
              <a:defRPr/>
            </a:pPr>
            <a:endParaRPr lang="en-US" sz="1650">
              <a:solidFill>
                <a:prstClr val="black"/>
              </a:solidFill>
              <a:latin typeface="VNI-Algerian" pitchFamily="2" charset="0"/>
              <a:cs typeface="Times New Roman" pitchFamily="18" charset="0"/>
            </a:endParaRPr>
          </a:p>
          <a:p>
            <a:pPr>
              <a:defRPr/>
            </a:pPr>
            <a:endParaRPr lang="en-US" sz="1650">
              <a:solidFill>
                <a:prstClr val="black"/>
              </a:solidFill>
              <a:latin typeface="Times New Roman" pitchFamily="18" charset="0"/>
              <a:cs typeface="Times New Roman" pitchFamily="18" charset="0"/>
            </a:endParaRPr>
          </a:p>
          <a:p>
            <a:pPr>
              <a:defRPr/>
            </a:pPr>
            <a:r>
              <a:rPr lang="en-US" sz="1650">
                <a:solidFill>
                  <a:prstClr val="black"/>
                </a:solidFill>
                <a:latin typeface="Times New Roman" pitchFamily="18" charset="0"/>
                <a:cs typeface="Times New Roman" pitchFamily="18" charset="0"/>
              </a:rPr>
              <a:t>Những cái cầu ơi, </a:t>
            </a:r>
            <a:r>
              <a:rPr lang="en-US" sz="1650">
                <a:solidFill>
                  <a:srgbClr val="C0504D"/>
                </a:solidFill>
                <a:latin typeface="Times New Roman" pitchFamily="18" charset="0"/>
                <a:cs typeface="Times New Roman" pitchFamily="18" charset="0"/>
              </a:rPr>
              <a:t>yêu sao yêu ghê!</a:t>
            </a:r>
          </a:p>
          <a:p>
            <a:pPr>
              <a:defRPr/>
            </a:pPr>
            <a:r>
              <a:rPr lang="en-US" sz="1650">
                <a:solidFill>
                  <a:prstClr val="black"/>
                </a:solidFill>
                <a:latin typeface="Times New Roman" pitchFamily="18" charset="0"/>
                <a:cs typeface="Times New Roman" pitchFamily="18" charset="0"/>
              </a:rPr>
              <a:t>Nhện qua chum nước bắc cầu tơ nhỏ</a:t>
            </a:r>
          </a:p>
          <a:p>
            <a:pPr>
              <a:defRPr/>
            </a:pPr>
            <a:r>
              <a:rPr lang="en-US" sz="1650">
                <a:solidFill>
                  <a:prstClr val="black"/>
                </a:solidFill>
                <a:latin typeface="Times New Roman" pitchFamily="18" charset="0"/>
                <a:cs typeface="Times New Roman" pitchFamily="18" charset="0"/>
              </a:rPr>
              <a:t>Con sáo sang sông, bắc cầu ngọn gió</a:t>
            </a:r>
          </a:p>
          <a:p>
            <a:pPr>
              <a:defRPr/>
            </a:pPr>
            <a:r>
              <a:rPr lang="en-US" sz="1650">
                <a:solidFill>
                  <a:prstClr val="black"/>
                </a:solidFill>
                <a:latin typeface="Times New Roman" pitchFamily="18" charset="0"/>
                <a:cs typeface="Times New Roman" pitchFamily="18" charset="0"/>
              </a:rPr>
              <a:t>Con kiến qua ngòi bắc cầu lá tre</a:t>
            </a:r>
            <a:r>
              <a:rPr lang="en-US" sz="1725">
                <a:solidFill>
                  <a:prstClr val="black"/>
                </a:solidFill>
                <a:latin typeface="Times New Roman" pitchFamily="18" charset="0"/>
                <a:cs typeface="Times New Roman" pitchFamily="18" charset="0"/>
              </a:rPr>
              <a:t>.</a:t>
            </a:r>
          </a:p>
        </p:txBody>
      </p:sp>
      <p:sp>
        <p:nvSpPr>
          <p:cNvPr id="19" name="Rectangle 18">
            <a:extLst>
              <a:ext uri="{FF2B5EF4-FFF2-40B4-BE49-F238E27FC236}">
                <a16:creationId xmlns="" xmlns:a16="http://schemas.microsoft.com/office/drawing/2014/main" id="{E115D2D2-BDFE-4176-8F31-7A68AF5C9572}"/>
              </a:ext>
            </a:extLst>
          </p:cNvPr>
          <p:cNvSpPr/>
          <p:nvPr/>
        </p:nvSpPr>
        <p:spPr bwMode="auto">
          <a:xfrm>
            <a:off x="4099926" y="1200150"/>
            <a:ext cx="3600450" cy="3943350"/>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sz="1650" b="1">
              <a:solidFill>
                <a:prstClr val="black"/>
              </a:solidFill>
              <a:latin typeface="Times New Roman" pitchFamily="18" charset="0"/>
              <a:cs typeface="Times New Roman" pitchFamily="18" charset="0"/>
            </a:endParaRPr>
          </a:p>
        </p:txBody>
      </p:sp>
      <p:sp>
        <p:nvSpPr>
          <p:cNvPr id="20" name="Rectangle 19">
            <a:extLst>
              <a:ext uri="{FF2B5EF4-FFF2-40B4-BE49-F238E27FC236}">
                <a16:creationId xmlns="" xmlns:a16="http://schemas.microsoft.com/office/drawing/2014/main" id="{7A9F4394-2996-47EE-BC48-09C0FDA774A1}"/>
              </a:ext>
            </a:extLst>
          </p:cNvPr>
          <p:cNvSpPr/>
          <p:nvPr/>
        </p:nvSpPr>
        <p:spPr>
          <a:xfrm>
            <a:off x="4042776" y="1208485"/>
            <a:ext cx="3657600" cy="263149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650">
                <a:solidFill>
                  <a:prstClr val="black"/>
                </a:solidFill>
                <a:latin typeface="Times New Roman" pitchFamily="18" charset="0"/>
                <a:cs typeface="Times New Roman" pitchFamily="18" charset="0"/>
              </a:rPr>
              <a:t>Yêu cái cầu treo  lối sang bà ngoại</a:t>
            </a:r>
          </a:p>
          <a:p>
            <a:pPr>
              <a:defRPr/>
            </a:pPr>
            <a:r>
              <a:rPr lang="en-US" sz="1650">
                <a:solidFill>
                  <a:prstClr val="black"/>
                </a:solidFill>
                <a:latin typeface="Times New Roman" pitchFamily="18" charset="0"/>
                <a:cs typeface="Times New Roman" pitchFamily="18" charset="0"/>
              </a:rPr>
              <a:t>Như võng trên sông  ru người qua lại</a:t>
            </a:r>
          </a:p>
          <a:p>
            <a:pPr>
              <a:defRPr/>
            </a:pPr>
            <a:r>
              <a:rPr lang="en-US" sz="1650">
                <a:solidFill>
                  <a:prstClr val="black"/>
                </a:solidFill>
                <a:latin typeface="Times New Roman" pitchFamily="18" charset="0"/>
                <a:cs typeface="Times New Roman" pitchFamily="18" charset="0"/>
              </a:rPr>
              <a:t>Dưới cầu,  thuyền chở đá, chở vôi</a:t>
            </a:r>
          </a:p>
          <a:p>
            <a:pPr>
              <a:defRPr/>
            </a:pPr>
            <a:r>
              <a:rPr lang="en-US" sz="1650">
                <a:solidFill>
                  <a:prstClr val="black"/>
                </a:solidFill>
                <a:latin typeface="Times New Roman" pitchFamily="18" charset="0"/>
                <a:cs typeface="Times New Roman" pitchFamily="18" charset="0"/>
              </a:rPr>
              <a:t> </a:t>
            </a:r>
          </a:p>
          <a:p>
            <a:pPr>
              <a:defRPr/>
            </a:pPr>
            <a:endParaRPr lang="en-US" sz="1650">
              <a:solidFill>
                <a:prstClr val="black"/>
              </a:solidFill>
              <a:latin typeface="Times New Roman" pitchFamily="18" charset="0"/>
              <a:cs typeface="Times New Roman" pitchFamily="18" charset="0"/>
            </a:endParaRPr>
          </a:p>
          <a:p>
            <a:pPr>
              <a:defRPr/>
            </a:pPr>
            <a:endParaRPr lang="en-US" sz="1650">
              <a:solidFill>
                <a:prstClr val="black"/>
              </a:solidFill>
              <a:latin typeface="Times New Roman" pitchFamily="18" charset="0"/>
              <a:cs typeface="Times New Roman" pitchFamily="18" charset="0"/>
            </a:endParaRPr>
          </a:p>
          <a:p>
            <a:pPr>
              <a:defRPr/>
            </a:pPr>
            <a:r>
              <a:rPr lang="en-US" sz="1650">
                <a:solidFill>
                  <a:srgbClr val="C0504D"/>
                </a:solidFill>
                <a:latin typeface="Times New Roman" pitchFamily="18" charset="0"/>
                <a:cs typeface="Times New Roman" pitchFamily="18" charset="0"/>
              </a:rPr>
              <a:t>Yêu hơn cả </a:t>
            </a:r>
            <a:r>
              <a:rPr lang="en-US" sz="1650">
                <a:solidFill>
                  <a:prstClr val="black"/>
                </a:solidFill>
                <a:latin typeface="Times New Roman" pitchFamily="18" charset="0"/>
                <a:cs typeface="Times New Roman" pitchFamily="18" charset="0"/>
              </a:rPr>
              <a:t>cầu ao mẹ thường đãi đỗ</a:t>
            </a:r>
          </a:p>
          <a:p>
            <a:pPr>
              <a:defRPr/>
            </a:pPr>
            <a:r>
              <a:rPr lang="en-US" sz="1650">
                <a:solidFill>
                  <a:prstClr val="black"/>
                </a:solidFill>
                <a:latin typeface="Times New Roman" pitchFamily="18" charset="0"/>
                <a:cs typeface="Times New Roman" pitchFamily="18" charset="0"/>
              </a:rPr>
              <a:t>Là cái cầu này ảnh chụp xa xa</a:t>
            </a:r>
          </a:p>
          <a:p>
            <a:pPr>
              <a:defRPr/>
            </a:pPr>
            <a:r>
              <a:rPr lang="en-US" sz="1650">
                <a:solidFill>
                  <a:prstClr val="black"/>
                </a:solidFill>
                <a:latin typeface="Times New Roman" pitchFamily="18" charset="0"/>
                <a:cs typeface="Times New Roman" pitchFamily="18" charset="0"/>
              </a:rPr>
              <a:t>Mẹ bảo: cầu Hàm Rồng sông Mã</a:t>
            </a:r>
          </a:p>
          <a:p>
            <a:pPr>
              <a:defRPr/>
            </a:pPr>
            <a:r>
              <a:rPr lang="en-US" sz="1650">
                <a:solidFill>
                  <a:prstClr val="black"/>
                </a:solidFill>
                <a:latin typeface="Times New Roman" pitchFamily="18" charset="0"/>
                <a:cs typeface="Times New Roman" pitchFamily="18" charset="0"/>
              </a:rPr>
              <a:t>Con cứ gọi  </a:t>
            </a:r>
            <a:r>
              <a:rPr lang="en-US" sz="1650">
                <a:solidFill>
                  <a:srgbClr val="C0504D"/>
                </a:solidFill>
                <a:latin typeface="Times New Roman" pitchFamily="18" charset="0"/>
                <a:cs typeface="Times New Roman" pitchFamily="18" charset="0"/>
              </a:rPr>
              <a:t>cái cầu của cha</a:t>
            </a:r>
            <a:r>
              <a:rPr lang="en-US" sz="1650">
                <a:solidFill>
                  <a:prstClr val="black"/>
                </a:solidFill>
                <a:latin typeface="Times New Roman" pitchFamily="18" charset="0"/>
                <a:cs typeface="Times New Roman" pitchFamily="18" charset="0"/>
              </a:rPr>
              <a:t>.</a:t>
            </a:r>
          </a:p>
        </p:txBody>
      </p:sp>
      <p:cxnSp>
        <p:nvCxnSpPr>
          <p:cNvPr id="21" name="Straight Connector 6">
            <a:extLst>
              <a:ext uri="{FF2B5EF4-FFF2-40B4-BE49-F238E27FC236}">
                <a16:creationId xmlns="" xmlns:a16="http://schemas.microsoft.com/office/drawing/2014/main" id="{B1141790-B46B-4588-A122-C92746A3B23A}"/>
              </a:ext>
            </a:extLst>
          </p:cNvPr>
          <p:cNvCxnSpPr>
            <a:cxnSpLocks noChangeShapeType="1"/>
          </p:cNvCxnSpPr>
          <p:nvPr/>
        </p:nvCxnSpPr>
        <p:spPr bwMode="auto">
          <a:xfrm flipH="1">
            <a:off x="2271126" y="1208485"/>
            <a:ext cx="85725" cy="27741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a:extLst>
              <a:ext uri="{FF2B5EF4-FFF2-40B4-BE49-F238E27FC236}">
                <a16:creationId xmlns="" xmlns:a16="http://schemas.microsoft.com/office/drawing/2014/main" id="{E474B218-5C00-425F-82D3-811BC1392738}"/>
              </a:ext>
            </a:extLst>
          </p:cNvPr>
          <p:cNvCxnSpPr>
            <a:cxnSpLocks noChangeShapeType="1"/>
          </p:cNvCxnSpPr>
          <p:nvPr/>
        </p:nvCxnSpPr>
        <p:spPr bwMode="auto">
          <a:xfrm flipH="1">
            <a:off x="2385426" y="1485900"/>
            <a:ext cx="85725" cy="2286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a:extLst>
              <a:ext uri="{FF2B5EF4-FFF2-40B4-BE49-F238E27FC236}">
                <a16:creationId xmlns="" xmlns:a16="http://schemas.microsoft.com/office/drawing/2014/main" id="{F9F56E2E-92FD-4994-85C2-405906A7731B}"/>
              </a:ext>
            </a:extLst>
          </p:cNvPr>
          <p:cNvCxnSpPr>
            <a:cxnSpLocks noChangeShapeType="1"/>
          </p:cNvCxnSpPr>
          <p:nvPr/>
        </p:nvCxnSpPr>
        <p:spPr bwMode="auto">
          <a:xfrm flipH="1">
            <a:off x="2185401" y="1714500"/>
            <a:ext cx="85725" cy="2857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a:extLst>
              <a:ext uri="{FF2B5EF4-FFF2-40B4-BE49-F238E27FC236}">
                <a16:creationId xmlns="" xmlns:a16="http://schemas.microsoft.com/office/drawing/2014/main" id="{57948AC6-8333-4897-9AA8-1153B2E461C0}"/>
              </a:ext>
            </a:extLst>
          </p:cNvPr>
          <p:cNvCxnSpPr>
            <a:cxnSpLocks noChangeShapeType="1"/>
          </p:cNvCxnSpPr>
          <p:nvPr/>
        </p:nvCxnSpPr>
        <p:spPr bwMode="auto">
          <a:xfrm flipH="1">
            <a:off x="2366376" y="20002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a:extLst>
              <a:ext uri="{FF2B5EF4-FFF2-40B4-BE49-F238E27FC236}">
                <a16:creationId xmlns="" xmlns:a16="http://schemas.microsoft.com/office/drawing/2014/main" id="{C4060CFF-3B14-45BF-87B2-252F435D1ACA}"/>
              </a:ext>
            </a:extLst>
          </p:cNvPr>
          <p:cNvCxnSpPr>
            <a:cxnSpLocks noChangeShapeType="1"/>
          </p:cNvCxnSpPr>
          <p:nvPr/>
        </p:nvCxnSpPr>
        <p:spPr bwMode="auto">
          <a:xfrm flipH="1">
            <a:off x="3880851" y="1977629"/>
            <a:ext cx="85725" cy="24407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a:extLst>
              <a:ext uri="{FF2B5EF4-FFF2-40B4-BE49-F238E27FC236}">
                <a16:creationId xmlns="" xmlns:a16="http://schemas.microsoft.com/office/drawing/2014/main" id="{74E9FBFC-78F8-4E69-A944-BC0C9C0BAB0B}"/>
              </a:ext>
            </a:extLst>
          </p:cNvPr>
          <p:cNvCxnSpPr>
            <a:cxnSpLocks noChangeShapeType="1"/>
          </p:cNvCxnSpPr>
          <p:nvPr/>
        </p:nvCxnSpPr>
        <p:spPr bwMode="auto">
          <a:xfrm flipH="1">
            <a:off x="3818939" y="1990725"/>
            <a:ext cx="95250" cy="244079"/>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19">
            <a:extLst>
              <a:ext uri="{FF2B5EF4-FFF2-40B4-BE49-F238E27FC236}">
                <a16:creationId xmlns="" xmlns:a16="http://schemas.microsoft.com/office/drawing/2014/main" id="{B92ED568-F02C-4C35-A2DB-475EA259191A}"/>
              </a:ext>
            </a:extLst>
          </p:cNvPr>
          <p:cNvCxnSpPr>
            <a:cxnSpLocks noChangeShapeType="1"/>
          </p:cNvCxnSpPr>
          <p:nvPr/>
        </p:nvCxnSpPr>
        <p:spPr bwMode="auto">
          <a:xfrm flipH="1">
            <a:off x="2428288" y="3543300"/>
            <a:ext cx="71438"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20">
            <a:extLst>
              <a:ext uri="{FF2B5EF4-FFF2-40B4-BE49-F238E27FC236}">
                <a16:creationId xmlns="" xmlns:a16="http://schemas.microsoft.com/office/drawing/2014/main" id="{24112A7A-8949-4C22-A028-7C55890B05D2}"/>
              </a:ext>
            </a:extLst>
          </p:cNvPr>
          <p:cNvCxnSpPr>
            <a:cxnSpLocks noChangeShapeType="1"/>
          </p:cNvCxnSpPr>
          <p:nvPr/>
        </p:nvCxnSpPr>
        <p:spPr bwMode="auto">
          <a:xfrm flipH="1">
            <a:off x="2516395" y="3257550"/>
            <a:ext cx="42863"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21">
            <a:extLst>
              <a:ext uri="{FF2B5EF4-FFF2-40B4-BE49-F238E27FC236}">
                <a16:creationId xmlns="" xmlns:a16="http://schemas.microsoft.com/office/drawing/2014/main" id="{CC39CA55-7D61-4AAE-B045-EE82C031789C}"/>
              </a:ext>
            </a:extLst>
          </p:cNvPr>
          <p:cNvCxnSpPr>
            <a:cxnSpLocks noChangeShapeType="1"/>
          </p:cNvCxnSpPr>
          <p:nvPr/>
        </p:nvCxnSpPr>
        <p:spPr bwMode="auto">
          <a:xfrm flipH="1">
            <a:off x="2671176" y="2971800"/>
            <a:ext cx="85725" cy="2857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22">
            <a:extLst>
              <a:ext uri="{FF2B5EF4-FFF2-40B4-BE49-F238E27FC236}">
                <a16:creationId xmlns="" xmlns:a16="http://schemas.microsoft.com/office/drawing/2014/main" id="{D134B70E-9FD1-4A6F-B7DA-6EA7A0149C9E}"/>
              </a:ext>
            </a:extLst>
          </p:cNvPr>
          <p:cNvCxnSpPr>
            <a:cxnSpLocks noChangeShapeType="1"/>
          </p:cNvCxnSpPr>
          <p:nvPr/>
        </p:nvCxnSpPr>
        <p:spPr bwMode="auto">
          <a:xfrm flipH="1">
            <a:off x="2365186" y="2795587"/>
            <a:ext cx="63103" cy="17621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27">
            <a:extLst>
              <a:ext uri="{FF2B5EF4-FFF2-40B4-BE49-F238E27FC236}">
                <a16:creationId xmlns="" xmlns:a16="http://schemas.microsoft.com/office/drawing/2014/main" id="{2F785614-F247-4F48-90D2-6A59C5B25E1A}"/>
              </a:ext>
            </a:extLst>
          </p:cNvPr>
          <p:cNvCxnSpPr>
            <a:cxnSpLocks noChangeShapeType="1"/>
          </p:cNvCxnSpPr>
          <p:nvPr/>
        </p:nvCxnSpPr>
        <p:spPr bwMode="auto">
          <a:xfrm flipH="1">
            <a:off x="3776076" y="354330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28">
            <a:extLst>
              <a:ext uri="{FF2B5EF4-FFF2-40B4-BE49-F238E27FC236}">
                <a16:creationId xmlns="" xmlns:a16="http://schemas.microsoft.com/office/drawing/2014/main" id="{5E64DD01-B7AE-466C-9EF2-DAC2C0486ECC}"/>
              </a:ext>
            </a:extLst>
          </p:cNvPr>
          <p:cNvCxnSpPr>
            <a:cxnSpLocks noChangeShapeType="1"/>
          </p:cNvCxnSpPr>
          <p:nvPr/>
        </p:nvCxnSpPr>
        <p:spPr bwMode="auto">
          <a:xfrm flipH="1">
            <a:off x="3699876" y="354330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29">
            <a:extLst>
              <a:ext uri="{FF2B5EF4-FFF2-40B4-BE49-F238E27FC236}">
                <a16:creationId xmlns="" xmlns:a16="http://schemas.microsoft.com/office/drawing/2014/main" id="{C467DB59-4334-44D7-BDDA-E3E3B0C1059E}"/>
              </a:ext>
            </a:extLst>
          </p:cNvPr>
          <p:cNvCxnSpPr>
            <a:cxnSpLocks noChangeShapeType="1"/>
          </p:cNvCxnSpPr>
          <p:nvPr/>
        </p:nvCxnSpPr>
        <p:spPr bwMode="auto">
          <a:xfrm flipH="1">
            <a:off x="4771439" y="3287316"/>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30">
            <a:extLst>
              <a:ext uri="{FF2B5EF4-FFF2-40B4-BE49-F238E27FC236}">
                <a16:creationId xmlns="" xmlns:a16="http://schemas.microsoft.com/office/drawing/2014/main" id="{C67A47F8-2E2B-4B68-A874-99C5B06CAB31}"/>
              </a:ext>
            </a:extLst>
          </p:cNvPr>
          <p:cNvCxnSpPr>
            <a:cxnSpLocks noChangeShapeType="1"/>
          </p:cNvCxnSpPr>
          <p:nvPr/>
        </p:nvCxnSpPr>
        <p:spPr bwMode="auto">
          <a:xfrm flipH="1">
            <a:off x="5646548" y="2789635"/>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31">
            <a:extLst>
              <a:ext uri="{FF2B5EF4-FFF2-40B4-BE49-F238E27FC236}">
                <a16:creationId xmlns="" xmlns:a16="http://schemas.microsoft.com/office/drawing/2014/main" id="{F1F895E3-A5BF-48C7-AAA3-BFDD79638B34}"/>
              </a:ext>
            </a:extLst>
          </p:cNvPr>
          <p:cNvCxnSpPr>
            <a:cxnSpLocks noChangeShapeType="1"/>
          </p:cNvCxnSpPr>
          <p:nvPr/>
        </p:nvCxnSpPr>
        <p:spPr bwMode="auto">
          <a:xfrm flipH="1">
            <a:off x="6058504" y="1990725"/>
            <a:ext cx="42863" cy="244079"/>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32">
            <a:extLst>
              <a:ext uri="{FF2B5EF4-FFF2-40B4-BE49-F238E27FC236}">
                <a16:creationId xmlns="" xmlns:a16="http://schemas.microsoft.com/office/drawing/2014/main" id="{6524E1CB-6A8E-4021-A120-80A96B74B4D8}"/>
              </a:ext>
            </a:extLst>
          </p:cNvPr>
          <p:cNvCxnSpPr>
            <a:cxnSpLocks noChangeShapeType="1"/>
          </p:cNvCxnSpPr>
          <p:nvPr/>
        </p:nvCxnSpPr>
        <p:spPr bwMode="auto">
          <a:xfrm flipH="1">
            <a:off x="5011945" y="17716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33">
            <a:extLst>
              <a:ext uri="{FF2B5EF4-FFF2-40B4-BE49-F238E27FC236}">
                <a16:creationId xmlns="" xmlns:a16="http://schemas.microsoft.com/office/drawing/2014/main" id="{F87845E8-D450-4DFD-8D8E-D2CFA4A39BD4}"/>
              </a:ext>
            </a:extLst>
          </p:cNvPr>
          <p:cNvCxnSpPr>
            <a:cxnSpLocks noChangeShapeType="1"/>
          </p:cNvCxnSpPr>
          <p:nvPr/>
        </p:nvCxnSpPr>
        <p:spPr bwMode="auto">
          <a:xfrm flipH="1">
            <a:off x="6504989" y="3563541"/>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34">
            <a:extLst>
              <a:ext uri="{FF2B5EF4-FFF2-40B4-BE49-F238E27FC236}">
                <a16:creationId xmlns="" xmlns:a16="http://schemas.microsoft.com/office/drawing/2014/main" id="{7D244FFF-4FD2-406A-A854-955CAB505214}"/>
              </a:ext>
            </a:extLst>
          </p:cNvPr>
          <p:cNvCxnSpPr>
            <a:cxnSpLocks noChangeShapeType="1"/>
          </p:cNvCxnSpPr>
          <p:nvPr/>
        </p:nvCxnSpPr>
        <p:spPr bwMode="auto">
          <a:xfrm flipH="1">
            <a:off x="5045282" y="3548063"/>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35">
            <a:extLst>
              <a:ext uri="{FF2B5EF4-FFF2-40B4-BE49-F238E27FC236}">
                <a16:creationId xmlns="" xmlns:a16="http://schemas.microsoft.com/office/drawing/2014/main" id="{BD139D94-A4E4-4F9C-9AA4-8D9235B83426}"/>
              </a:ext>
            </a:extLst>
          </p:cNvPr>
          <p:cNvCxnSpPr>
            <a:cxnSpLocks noChangeShapeType="1"/>
          </p:cNvCxnSpPr>
          <p:nvPr/>
        </p:nvCxnSpPr>
        <p:spPr bwMode="auto">
          <a:xfrm flipH="1">
            <a:off x="5308411" y="30289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37">
            <a:extLst>
              <a:ext uri="{FF2B5EF4-FFF2-40B4-BE49-F238E27FC236}">
                <a16:creationId xmlns="" xmlns:a16="http://schemas.microsoft.com/office/drawing/2014/main" id="{25197138-1A1E-471C-A473-04B029195386}"/>
              </a:ext>
            </a:extLst>
          </p:cNvPr>
          <p:cNvCxnSpPr>
            <a:cxnSpLocks noChangeShapeType="1"/>
          </p:cNvCxnSpPr>
          <p:nvPr/>
        </p:nvCxnSpPr>
        <p:spPr bwMode="auto">
          <a:xfrm flipH="1">
            <a:off x="5816807" y="15430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38">
            <a:extLst>
              <a:ext uri="{FF2B5EF4-FFF2-40B4-BE49-F238E27FC236}">
                <a16:creationId xmlns="" xmlns:a16="http://schemas.microsoft.com/office/drawing/2014/main" id="{57D00A75-3EFB-44B4-BE88-CEA2B313F09F}"/>
              </a:ext>
            </a:extLst>
          </p:cNvPr>
          <p:cNvCxnSpPr>
            <a:cxnSpLocks noChangeShapeType="1"/>
          </p:cNvCxnSpPr>
          <p:nvPr/>
        </p:nvCxnSpPr>
        <p:spPr bwMode="auto">
          <a:xfrm flipH="1">
            <a:off x="5472717" y="1289447"/>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0">
            <a:extLst>
              <a:ext uri="{FF2B5EF4-FFF2-40B4-BE49-F238E27FC236}">
                <a16:creationId xmlns="" xmlns:a16="http://schemas.microsoft.com/office/drawing/2014/main" id="{4FA261FB-3466-4FDB-B009-BA875F17C361}"/>
              </a:ext>
            </a:extLst>
          </p:cNvPr>
          <p:cNvCxnSpPr>
            <a:cxnSpLocks noChangeShapeType="1"/>
          </p:cNvCxnSpPr>
          <p:nvPr/>
        </p:nvCxnSpPr>
        <p:spPr bwMode="auto">
          <a:xfrm flipH="1">
            <a:off x="6549042" y="3570685"/>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1">
            <a:extLst>
              <a:ext uri="{FF2B5EF4-FFF2-40B4-BE49-F238E27FC236}">
                <a16:creationId xmlns="" xmlns:a16="http://schemas.microsoft.com/office/drawing/2014/main" id="{C5A0C331-B55F-4DCD-9066-6E47110746F3}"/>
              </a:ext>
            </a:extLst>
          </p:cNvPr>
          <p:cNvCxnSpPr>
            <a:cxnSpLocks noChangeShapeType="1"/>
          </p:cNvCxnSpPr>
          <p:nvPr/>
        </p:nvCxnSpPr>
        <p:spPr bwMode="auto">
          <a:xfrm flipH="1">
            <a:off x="6300201" y="17716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43">
            <a:extLst>
              <a:ext uri="{FF2B5EF4-FFF2-40B4-BE49-F238E27FC236}">
                <a16:creationId xmlns="" xmlns:a16="http://schemas.microsoft.com/office/drawing/2014/main" id="{2C67A716-5938-48F3-BC48-58161C1B1776}"/>
              </a:ext>
            </a:extLst>
          </p:cNvPr>
          <p:cNvCxnSpPr>
            <a:cxnSpLocks noChangeShapeType="1"/>
          </p:cNvCxnSpPr>
          <p:nvPr/>
        </p:nvCxnSpPr>
        <p:spPr bwMode="auto">
          <a:xfrm>
            <a:off x="4042776" y="971550"/>
            <a:ext cx="0" cy="314325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 Box 19">
            <a:extLst>
              <a:ext uri="{FF2B5EF4-FFF2-40B4-BE49-F238E27FC236}">
                <a16:creationId xmlns="" xmlns:a16="http://schemas.microsoft.com/office/drawing/2014/main" id="{307D2016-33AD-4FEF-BD24-A47F7C155EE0}"/>
              </a:ext>
            </a:extLst>
          </p:cNvPr>
          <p:cNvSpPr txBox="1">
            <a:spLocks noChangeArrowheads="1"/>
          </p:cNvSpPr>
          <p:nvPr/>
        </p:nvSpPr>
        <p:spPr bwMode="auto">
          <a:xfrm>
            <a:off x="3939193" y="1977629"/>
            <a:ext cx="244673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buồm đi ngược,</a:t>
            </a:r>
          </a:p>
        </p:txBody>
      </p:sp>
      <p:sp>
        <p:nvSpPr>
          <p:cNvPr id="53" name="Text Box 38">
            <a:extLst>
              <a:ext uri="{FF2B5EF4-FFF2-40B4-BE49-F238E27FC236}">
                <a16:creationId xmlns="" xmlns:a16="http://schemas.microsoft.com/office/drawing/2014/main" id="{D4891446-A8D1-457F-BDB9-43F9DD331CCD}"/>
              </a:ext>
            </a:extLst>
          </p:cNvPr>
          <p:cNvSpPr txBox="1">
            <a:spLocks noChangeArrowheads="1"/>
          </p:cNvSpPr>
          <p:nvPr/>
        </p:nvSpPr>
        <p:spPr bwMode="auto">
          <a:xfrm>
            <a:off x="5985877" y="1977629"/>
            <a:ext cx="231814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thoi đi xuôi.</a:t>
            </a:r>
          </a:p>
        </p:txBody>
      </p:sp>
      <p:sp>
        <p:nvSpPr>
          <p:cNvPr id="54" name="Text Box 47">
            <a:extLst>
              <a:ext uri="{FF2B5EF4-FFF2-40B4-BE49-F238E27FC236}">
                <a16:creationId xmlns="" xmlns:a16="http://schemas.microsoft.com/office/drawing/2014/main" id="{E0C9C3C1-3DB5-430B-97E4-C4080235F036}"/>
              </a:ext>
            </a:extLst>
          </p:cNvPr>
          <p:cNvSpPr txBox="1">
            <a:spLocks noChangeArrowheads="1"/>
          </p:cNvSpPr>
          <p:nvPr/>
        </p:nvSpPr>
        <p:spPr bwMode="auto">
          <a:xfrm>
            <a:off x="5394136" y="3817144"/>
            <a:ext cx="21145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1350" b="1">
                <a:solidFill>
                  <a:srgbClr val="002060"/>
                </a:solidFill>
                <a:latin typeface="Times New Roman" panose="02020603050405020304" pitchFamily="18" charset="0"/>
              </a:rPr>
              <a:t>PHẠM TIẾN DUẬT </a:t>
            </a:r>
          </a:p>
        </p:txBody>
      </p:sp>
      <p:sp>
        <p:nvSpPr>
          <p:cNvPr id="55" name="Horizontal Scroll 33">
            <a:extLst>
              <a:ext uri="{FF2B5EF4-FFF2-40B4-BE49-F238E27FC236}">
                <a16:creationId xmlns="" xmlns:a16="http://schemas.microsoft.com/office/drawing/2014/main" id="{6EF1B633-2AB5-4460-86B1-0D36FB78F5A3}"/>
              </a:ext>
            </a:extLst>
          </p:cNvPr>
          <p:cNvSpPr/>
          <p:nvPr/>
        </p:nvSpPr>
        <p:spPr>
          <a:xfrm>
            <a:off x="7333246" y="271080"/>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b="1" kern="0">
                <a:solidFill>
                  <a:sysClr val="windowText" lastClr="000000"/>
                </a:solidFill>
                <a:latin typeface="Times New Roman" pitchFamily="18" charset="0"/>
                <a:cs typeface="Times New Roman" pitchFamily="18" charset="0"/>
              </a:rPr>
              <a:t>SGK/34 - 35</a:t>
            </a:r>
            <a:endParaRPr lang="en-US" sz="2100" b="1" kern="0" dirty="0">
              <a:solidFill>
                <a:sysClr val="windowText" lastClr="000000"/>
              </a:solidFill>
              <a:latin typeface="Times New Roman" pitchFamily="18" charset="0"/>
              <a:cs typeface="Times New Roman" pitchFamily="18" charset="0"/>
            </a:endParaRPr>
          </a:p>
        </p:txBody>
      </p:sp>
      <p:sp>
        <p:nvSpPr>
          <p:cNvPr id="56" name="TextBox 55">
            <a:extLst>
              <a:ext uri="{FF2B5EF4-FFF2-40B4-BE49-F238E27FC236}">
                <a16:creationId xmlns="" xmlns:a16="http://schemas.microsoft.com/office/drawing/2014/main" id="{CD01AF2C-BAC1-4F87-B6E0-3E30EDCB40CF}"/>
              </a:ext>
            </a:extLst>
          </p:cNvPr>
          <p:cNvSpPr txBox="1">
            <a:spLocks noChangeArrowheads="1"/>
          </p:cNvSpPr>
          <p:nvPr/>
        </p:nvSpPr>
        <p:spPr bwMode="auto">
          <a:xfrm>
            <a:off x="1367396" y="4410221"/>
            <a:ext cx="7413874" cy="623246"/>
          </a:xfrm>
          <a:prstGeom prst="rect">
            <a:avLst/>
          </a:prstGeom>
          <a:solidFill>
            <a:schemeClr val="accent4">
              <a:lumMod val="60000"/>
              <a:lumOff val="40000"/>
            </a:schemeClr>
          </a:solidFill>
          <a:ln>
            <a:noFill/>
          </a:ln>
        </p:spPr>
        <p:txBody>
          <a:bodyPr wrap="square" lIns="68574" tIns="34289" rIns="68574" bIns="34289">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Các em hãy đọc diễn cảm bài thơ với giọng tình cảm, nhẹ nhàng, thiết tha. </a:t>
            </a:r>
          </a:p>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Học thuộc lòng khổ thơ em thích.</a:t>
            </a:r>
          </a:p>
        </p:txBody>
      </p:sp>
    </p:spTree>
    <p:extLst>
      <p:ext uri="{BB962C8B-B14F-4D97-AF65-F5344CB8AC3E}">
        <p14:creationId xmlns:p14="http://schemas.microsoft.com/office/powerpoint/2010/main" val="447528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http://upload.wikimedia.org/wikipedia/vi/thumb/b/b2/Phamtienduat.jpg/240px-Phamtienduat.jpg">
            <a:extLst>
              <a:ext uri="{FF2B5EF4-FFF2-40B4-BE49-F238E27FC236}">
                <a16:creationId xmlns="" xmlns:a16="http://schemas.microsoft.com/office/drawing/2014/main" id="{54CA1659-7A05-4B59-B263-851D68C44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27" y="315659"/>
            <a:ext cx="3072452" cy="300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 xmlns:a16="http://schemas.microsoft.com/office/drawing/2014/main" id="{BD54054C-E5CD-4E43-BD20-558C12EB3DB9}"/>
              </a:ext>
            </a:extLst>
          </p:cNvPr>
          <p:cNvGraphicFramePr>
            <a:graphicFrameLocks noGrp="1"/>
          </p:cNvGraphicFramePr>
          <p:nvPr>
            <p:extLst>
              <p:ext uri="{D42A27DB-BD31-4B8C-83A1-F6EECF244321}">
                <p14:modId xmlns:p14="http://schemas.microsoft.com/office/powerpoint/2010/main" val="1062573197"/>
              </p:ext>
            </p:extLst>
          </p:nvPr>
        </p:nvGraphicFramePr>
        <p:xfrm>
          <a:off x="4326759" y="479972"/>
          <a:ext cx="4085721" cy="1546393"/>
        </p:xfrm>
        <a:graphic>
          <a:graphicData uri="http://schemas.openxmlformats.org/drawingml/2006/table">
            <a:tbl>
              <a:tblPr/>
              <a:tblGrid>
                <a:gridCol w="4005982">
                  <a:extLst>
                    <a:ext uri="{9D8B030D-6E8A-4147-A177-3AD203B41FA5}">
                      <a16:colId xmlns="" xmlns:a16="http://schemas.microsoft.com/office/drawing/2014/main" val="20000"/>
                    </a:ext>
                  </a:extLst>
                </a:gridCol>
                <a:gridCol w="79739">
                  <a:extLst>
                    <a:ext uri="{9D8B030D-6E8A-4147-A177-3AD203B41FA5}">
                      <a16:colId xmlns="" xmlns:a16="http://schemas.microsoft.com/office/drawing/2014/main" val="20001"/>
                    </a:ext>
                  </a:extLst>
                </a:gridCol>
              </a:tblGrid>
              <a:tr h="1010214">
                <a:tc>
                  <a:txBody>
                    <a:bodyPr/>
                    <a:lstStyle/>
                    <a:p>
                      <a:pPr marL="0" marR="0" lvl="0" indent="0" algn="l" defTabSz="914400" rtl="0" eaLnBrk="1" fontAlgn="base" latinLnBrk="0" hangingPunct="1">
                        <a:lnSpc>
                          <a:spcPts val="1350"/>
                        </a:lnSpc>
                        <a:spcBef>
                          <a:spcPct val="0"/>
                        </a:spcBef>
                        <a:spcAft>
                          <a:spcPct val="0"/>
                        </a:spcAft>
                        <a:buClrTx/>
                        <a:buSzTx/>
                        <a:buFontTx/>
                        <a:buNone/>
                        <a:tabLst/>
                      </a:pP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Phạm</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Tiến</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Duật</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p>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1" i="0" u="none" strike="noStrike" cap="none" normalizeH="0" baseline="0" dirty="0">
                        <a:ln>
                          <a:noFill/>
                        </a:ln>
                        <a:solidFill>
                          <a:srgbClr val="333333"/>
                        </a:solidFill>
                        <a:effectLst/>
                        <a:latin typeface="Times New Roman" pitchFamily="18" charset="0"/>
                        <a:cs typeface="Times New Roman" pitchFamily="18" charset="0"/>
                      </a:endParaRPr>
                    </a:p>
                    <a:p>
                      <a:pPr marL="0" marR="0" lvl="0" indent="0" algn="l" defTabSz="914400" rtl="0" eaLnBrk="1" fontAlgn="base" latinLnBrk="0" hangingPunct="1">
                        <a:lnSpc>
                          <a:spcPts val="1350"/>
                        </a:lnSpc>
                        <a:spcBef>
                          <a:spcPct val="0"/>
                        </a:spcBef>
                        <a:spcAft>
                          <a:spcPct val="0"/>
                        </a:spcAft>
                        <a:buClrTx/>
                        <a:buSzTx/>
                        <a:buFontTx/>
                        <a:buNone/>
                        <a:tabLst/>
                      </a:pP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Sinh</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ngày</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14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tháng</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1, 1941</a:t>
                      </a:r>
                    </a:p>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Times New Roman" pitchFamily="18" charset="0"/>
                        <a:cs typeface="Times New Roman" pitchFamily="18" charset="0"/>
                      </a:endParaRPr>
                    </a:p>
                    <a:p>
                      <a:pPr marL="0" marR="0" lvl="0" indent="0" algn="l" defTabSz="914400" rtl="0" eaLnBrk="1" fontAlgn="base" latinLnBrk="0" hangingPunct="1">
                        <a:lnSpc>
                          <a:spcPts val="1350"/>
                        </a:lnSpc>
                        <a:spcBef>
                          <a:spcPct val="0"/>
                        </a:spcBef>
                        <a:spcAft>
                          <a:spcPct val="0"/>
                        </a:spcAft>
                        <a:buClrTx/>
                        <a:buSzTx/>
                        <a:buFontTx/>
                        <a:buNone/>
                        <a:tabLst/>
                      </a:pP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Mất</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0" i="0" u="none" strike="noStrike" cap="none" normalizeH="0" baseline="0" dirty="0" smtClean="0">
                          <a:ln>
                            <a:noFill/>
                          </a:ln>
                          <a:solidFill>
                            <a:srgbClr val="333333"/>
                          </a:solidFill>
                          <a:effectLst/>
                          <a:latin typeface="Times New Roman" pitchFamily="18" charset="0"/>
                          <a:cs typeface="Times New Roman" pitchFamily="18" charset="0"/>
                        </a:rPr>
                        <a:t>: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ngày</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4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tháng</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12, 2007</a:t>
                      </a:r>
                    </a:p>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dirty="0">
                        <a:ln>
                          <a:noFill/>
                        </a:ln>
                        <a:solidFill>
                          <a:srgbClr val="333333"/>
                        </a:solidFill>
                        <a:effectLst/>
                        <a:latin typeface="Times New Roman" pitchFamily="18" charset="0"/>
                        <a:cs typeface="Times New Roman" pitchFamily="18" charset="0"/>
                      </a:endParaRPr>
                    </a:p>
                    <a:p>
                      <a:pPr marL="0" marR="0" lvl="0" indent="0" algn="l" defTabSz="914400" rtl="0" eaLnBrk="1" fontAlgn="base" latinLnBrk="0" hangingPunct="1">
                        <a:lnSpc>
                          <a:spcPts val="1350"/>
                        </a:lnSpc>
                        <a:spcBef>
                          <a:spcPct val="0"/>
                        </a:spcBef>
                        <a:spcAft>
                          <a:spcPct val="0"/>
                        </a:spcAft>
                        <a:buClrTx/>
                        <a:buSzTx/>
                        <a:buFontTx/>
                        <a:buNone/>
                        <a:tabLst/>
                      </a:pPr>
                      <a:r>
                        <a:rPr kumimoji="0" lang="en-US" sz="1800" b="0" i="0" u="none" strike="noStrike" cap="none" normalizeH="0" baseline="0" smtClean="0">
                          <a:ln>
                            <a:noFill/>
                          </a:ln>
                          <a:solidFill>
                            <a:srgbClr val="333333"/>
                          </a:solidFill>
                          <a:effectLst/>
                          <a:latin typeface="Times New Roman" pitchFamily="18" charset="0"/>
                          <a:cs typeface="Times New Roman" pitchFamily="18" charset="0"/>
                        </a:rPr>
                        <a:t>ở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huyện</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Thanh</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Ba,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tỉnh</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Phú</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0" i="0" u="none" strike="noStrike" cap="none" normalizeH="0" baseline="0" dirty="0" err="1">
                          <a:ln>
                            <a:noFill/>
                          </a:ln>
                          <a:solidFill>
                            <a:srgbClr val="333333"/>
                          </a:solidFill>
                          <a:effectLst/>
                          <a:latin typeface="Times New Roman" pitchFamily="18" charset="0"/>
                          <a:cs typeface="Times New Roman" pitchFamily="18" charset="0"/>
                        </a:rPr>
                        <a:t>Thọ</a:t>
                      </a: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endParaRPr kumimoji="0" lang="en-US" sz="1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35719" marR="0" marT="28139" marB="28139"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236371">
                <a:tc>
                  <a:txBody>
                    <a:bodyPr/>
                    <a:lstStyle/>
                    <a:p>
                      <a:pPr marL="0" marR="0" lvl="0" indent="0" algn="ctr"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35719" marR="0" marT="28139" marB="28139"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bl>
          </a:graphicData>
        </a:graphic>
      </p:graphicFrame>
      <p:sp>
        <p:nvSpPr>
          <p:cNvPr id="18441" name="TextBox 8">
            <a:extLst>
              <a:ext uri="{FF2B5EF4-FFF2-40B4-BE49-F238E27FC236}">
                <a16:creationId xmlns="" xmlns:a16="http://schemas.microsoft.com/office/drawing/2014/main" id="{E51CCAC3-4C35-4D9F-91C7-24E3F46A7DB6}"/>
              </a:ext>
            </a:extLst>
          </p:cNvPr>
          <p:cNvSpPr txBox="1">
            <a:spLocks noChangeArrowheads="1"/>
          </p:cNvSpPr>
          <p:nvPr/>
        </p:nvSpPr>
        <p:spPr bwMode="auto">
          <a:xfrm>
            <a:off x="4165021" y="2384954"/>
            <a:ext cx="438110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just"/>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tốt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nghiệp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trường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Đại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học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Sư</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Phạm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Hà</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Nội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năm</a:t>
            </a:r>
            <a:r>
              <a:rPr lang="en-US" altLang="vi-VN" sz="1800" b="1" dirty="0">
                <a:solidFill>
                  <a:srgbClr val="002060"/>
                </a:solidFill>
                <a:latin typeface="Times New Roman" panose="02020603050405020304" pitchFamily="18" charset="0"/>
                <a:cs typeface="Times New Roman" panose="02020603050405020304" pitchFamily="18" charset="0"/>
              </a:rPr>
              <a:t> 1964, </a:t>
            </a:r>
            <a:r>
              <a:rPr lang="en-US" altLang="vi-VN" sz="1800" b="1" dirty="0" err="1">
                <a:solidFill>
                  <a:srgbClr val="002060"/>
                </a:solidFill>
                <a:latin typeface="Times New Roman" panose="02020603050405020304" pitchFamily="18" charset="0"/>
                <a:cs typeface="Times New Roman" panose="02020603050405020304" pitchFamily="18" charset="0"/>
              </a:rPr>
              <a:t>nhưng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sau</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đó</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không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tiếp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tục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với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nghề</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giáo</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mà</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quyết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định</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lên</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đường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nhập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smtClean="0">
                <a:solidFill>
                  <a:srgbClr val="002060"/>
                </a:solidFill>
                <a:latin typeface="Times New Roman" panose="02020603050405020304" pitchFamily="18" charset="0"/>
                <a:cs typeface="Times New Roman" panose="02020603050405020304" pitchFamily="18" charset="0"/>
              </a:rPr>
              <a:t>ngũ</a:t>
            </a:r>
            <a:r>
              <a:rPr lang="en-US" altLang="vi-VN" sz="1800" b="1" dirty="0" smtClean="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sáng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rất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nhiều</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phẩm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thơ</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nổi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tiếng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phẩm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i="1" dirty="0" err="1">
                <a:solidFill>
                  <a:srgbClr val="002060"/>
                </a:solidFill>
                <a:latin typeface="Times New Roman" panose="02020603050405020304" pitchFamily="18" charset="0"/>
                <a:cs typeface="Times New Roman" panose="02020603050405020304" pitchFamily="18" charset="0"/>
              </a:rPr>
              <a:t>Cái</a:t>
            </a:r>
            <a:r>
              <a:rPr lang="en-US" altLang="vi-VN" sz="1800" b="1" i="1" dirty="0">
                <a:solidFill>
                  <a:srgbClr val="002060"/>
                </a:solidFill>
                <a:latin typeface="Times New Roman" panose="02020603050405020304" pitchFamily="18" charset="0"/>
                <a:cs typeface="Times New Roman" panose="02020603050405020304" pitchFamily="18" charset="0"/>
              </a:rPr>
              <a:t> </a:t>
            </a:r>
            <a:r>
              <a:rPr lang="en-US" altLang="vi-VN" sz="1800" b="1" i="1" dirty="0" err="1">
                <a:solidFill>
                  <a:srgbClr val="002060"/>
                </a:solidFill>
                <a:latin typeface="Times New Roman" panose="02020603050405020304" pitchFamily="18" charset="0"/>
                <a:cs typeface="Times New Roman" panose="02020603050405020304" pitchFamily="18" charset="0"/>
              </a:rPr>
              <a:t>cầu</a:t>
            </a:r>
            <a:r>
              <a:rPr lang="en-US" altLang="vi-VN" sz="1800" b="1" i="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được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sáng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năm</a:t>
            </a:r>
            <a:r>
              <a:rPr lang="en-US" altLang="vi-VN" sz="1800" b="1" dirty="0">
                <a:solidFill>
                  <a:srgbClr val="002060"/>
                </a:solidFill>
                <a:latin typeface="Times New Roman" panose="02020603050405020304" pitchFamily="18" charset="0"/>
                <a:cs typeface="Times New Roman" panose="02020603050405020304" pitchFamily="18" charset="0"/>
              </a:rPr>
              <a:t> 1969.</a:t>
            </a:r>
            <a:r>
              <a:rPr lang="en-US" altLang="vi-VN" sz="1800" b="1" dirty="0">
                <a:solidFill>
                  <a:srgbClr val="002060"/>
                </a:solidFill>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34541" y="1075727"/>
            <a:ext cx="6310123" cy="1658694"/>
            <a:chOff x="7384428" y="208778"/>
            <a:chExt cx="4634997" cy="576774"/>
          </a:xfrm>
        </p:grpSpPr>
        <p:sp>
          <p:nvSpPr>
            <p:cNvPr id="4" name="Rectangle: Rounded Corners 43">
              <a:extLst>
                <a:ext uri="{FF2B5EF4-FFF2-40B4-BE49-F238E27FC236}">
                  <a16:creationId xmlns=""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561933" y="336631"/>
              <a:ext cx="2279986" cy="321068"/>
            </a:xfrm>
            <a:prstGeom prst="rect">
              <a:avLst/>
            </a:prstGeom>
          </p:spPr>
          <p:txBody>
            <a:bodyPr wrap="none">
              <a:spAutoFit/>
            </a:bodyPr>
            <a:lstStyle/>
            <a:p>
              <a:pPr lvl="0" algn="ctr">
                <a:defRPr/>
              </a:pPr>
              <a:r>
                <a:rPr lang="en-US" sz="5400" b="1" err="1">
                  <a:solidFill>
                    <a:prstClr val="black"/>
                  </a:solidFill>
                  <a:latin typeface="Calibri" panose="020F0502020204030204" pitchFamily="34" charset="0"/>
                  <a:cs typeface="Calibri" panose="020F0502020204030204" pitchFamily="34" charset="0"/>
                  <a:sym typeface="Arial"/>
                </a:rPr>
                <a:t>Luyện</a:t>
              </a:r>
              <a:r>
                <a:rPr lang="en-US" sz="5400" b="1">
                  <a:solidFill>
                    <a:prstClr val="black"/>
                  </a:solidFill>
                  <a:latin typeface="Calibri" panose="020F0502020204030204" pitchFamily="34" charset="0"/>
                  <a:cs typeface="Calibri" panose="020F0502020204030204" pitchFamily="34" charset="0"/>
                  <a:sym typeface="Arial"/>
                </a:rPr>
                <a:t> </a:t>
              </a:r>
              <a:r>
                <a:rPr lang="en-US" sz="5400" b="1" smtClean="0">
                  <a:solidFill>
                    <a:prstClr val="black"/>
                  </a:solidFill>
                  <a:latin typeface="Calibri" panose="020F0502020204030204" pitchFamily="34" charset="0"/>
                  <a:cs typeface="Calibri" panose="020F0502020204030204" pitchFamily="34" charset="0"/>
                  <a:sym typeface="Arial"/>
                </a:rPr>
                <a:t>đọc</a:t>
              </a:r>
              <a:endParaRPr lang="en-US" sz="5400" b="1" dirty="0">
                <a:solidFill>
                  <a:prstClr val="black"/>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6612298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itle 1">
            <a:extLst>
              <a:ext uri="{FF2B5EF4-FFF2-40B4-BE49-F238E27FC236}">
                <a16:creationId xmlns="" xmlns:a16="http://schemas.microsoft.com/office/drawing/2014/main" id="{DF16B083-39DA-411C-B504-5AF2710E5454}"/>
              </a:ext>
            </a:extLst>
          </p:cNvPr>
          <p:cNvSpPr txBox="1">
            <a:spLocks/>
          </p:cNvSpPr>
          <p:nvPr/>
        </p:nvSpPr>
        <p:spPr bwMode="auto">
          <a:xfrm>
            <a:off x="2951560" y="160735"/>
            <a:ext cx="2800350" cy="857250"/>
          </a:xfrm>
          <a:prstGeom prst="rect">
            <a:avLst/>
          </a:prstGeom>
          <a:noFill/>
          <a:ln>
            <a:noFill/>
          </a:ln>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3600" b="1" smtClean="0">
                <a:solidFill>
                  <a:srgbClr val="FF0000"/>
                </a:solidFill>
                <a:latin typeface="Times New Roman" pitchFamily="18" charset="0"/>
                <a:cs typeface="Times New Roman" pitchFamily="18" charset="0"/>
              </a:rPr>
              <a:t>Cái </a:t>
            </a:r>
            <a:r>
              <a:rPr lang="en-US" sz="3600" b="1">
                <a:solidFill>
                  <a:srgbClr val="FF0000"/>
                </a:solidFill>
                <a:latin typeface="Times New Roman" pitchFamily="18" charset="0"/>
                <a:cs typeface="Times New Roman" pitchFamily="18" charset="0"/>
              </a:rPr>
              <a:t>cầu</a:t>
            </a:r>
          </a:p>
        </p:txBody>
      </p:sp>
      <p:sp>
        <p:nvSpPr>
          <p:cNvPr id="42" name="Rectangle 41">
            <a:extLst>
              <a:ext uri="{FF2B5EF4-FFF2-40B4-BE49-F238E27FC236}">
                <a16:creationId xmlns="" xmlns:a16="http://schemas.microsoft.com/office/drawing/2014/main" id="{EC69914D-19F1-498C-8BB2-0F3679C6F1A9}"/>
              </a:ext>
            </a:extLst>
          </p:cNvPr>
          <p:cNvSpPr/>
          <p:nvPr/>
        </p:nvSpPr>
        <p:spPr bwMode="auto">
          <a:xfrm>
            <a:off x="1116889" y="1467278"/>
            <a:ext cx="7419067" cy="2375257"/>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3600" b="1" kern="0">
                <a:solidFill>
                  <a:schemeClr val="accent1">
                    <a:lumMod val="50000"/>
                  </a:schemeClr>
                </a:solidFill>
                <a:latin typeface="Times New Roman" pitchFamily="18" charset="0"/>
                <a:cs typeface="Times New Roman" pitchFamily="18" charset="0"/>
              </a:rPr>
              <a:t>Cha gửi cho con chiếc ảnh cái cầu</a:t>
            </a:r>
          </a:p>
          <a:p>
            <a:pPr>
              <a:defRPr/>
            </a:pPr>
            <a:r>
              <a:rPr lang="en-US" sz="3600" b="1" kern="0">
                <a:solidFill>
                  <a:schemeClr val="accent1">
                    <a:lumMod val="50000"/>
                  </a:schemeClr>
                </a:solidFill>
                <a:latin typeface="Times New Roman" pitchFamily="18" charset="0"/>
                <a:cs typeface="Times New Roman" pitchFamily="18" charset="0"/>
              </a:rPr>
              <a:t>Cha vừa bắc xong qua dòng sông sâu</a:t>
            </a:r>
          </a:p>
          <a:p>
            <a:pPr>
              <a:defRPr/>
            </a:pPr>
            <a:r>
              <a:rPr lang="en-US" sz="3600" b="1" kern="0">
                <a:solidFill>
                  <a:schemeClr val="accent1">
                    <a:lumMod val="50000"/>
                  </a:schemeClr>
                </a:solidFill>
                <a:latin typeface="Times New Roman" pitchFamily="18" charset="0"/>
                <a:cs typeface="Times New Roman" pitchFamily="18" charset="0"/>
              </a:rPr>
              <a:t>Xe lửa sắp qua, thư cha nói thế</a:t>
            </a:r>
          </a:p>
          <a:p>
            <a:pPr>
              <a:defRPr/>
            </a:pPr>
            <a:r>
              <a:rPr lang="en-US" sz="3600" b="1" kern="0">
                <a:solidFill>
                  <a:schemeClr val="accent1">
                    <a:lumMod val="50000"/>
                  </a:schemeClr>
                </a:solidFill>
                <a:latin typeface="Times New Roman" pitchFamily="18" charset="0"/>
                <a:cs typeface="Times New Roman" pitchFamily="18" charset="0"/>
              </a:rPr>
              <a:t>Con cho mẹ xem, cho xem hơi lâu</a:t>
            </a:r>
            <a:r>
              <a:rPr lang="en-US" sz="3600" b="1" kern="0" smtClean="0">
                <a:solidFill>
                  <a:schemeClr val="accent1">
                    <a:lumMod val="50000"/>
                  </a:schemeClr>
                </a:solidFill>
                <a:latin typeface="Times New Roman" pitchFamily="18" charset="0"/>
                <a:cs typeface="Times New Roman" pitchFamily="18" charset="0"/>
              </a:rPr>
              <a:t>.</a:t>
            </a:r>
            <a:endParaRPr lang="en-US" sz="3600" b="1" kern="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710511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DA0E2A6-0856-44DB-8AB6-B044BB477286}"/>
              </a:ext>
            </a:extLst>
          </p:cNvPr>
          <p:cNvGrpSpPr/>
          <p:nvPr/>
        </p:nvGrpSpPr>
        <p:grpSpPr>
          <a:xfrm>
            <a:off x="851792" y="1205528"/>
            <a:ext cx="2460366" cy="1089241"/>
            <a:chOff x="6239376" y="567923"/>
            <a:chExt cx="2566175" cy="1085980"/>
          </a:xfrm>
        </p:grpSpPr>
        <p:sp>
          <p:nvSpPr>
            <p:cNvPr id="9" name="Freeform 34">
              <a:extLst>
                <a:ext uri="{FF2B5EF4-FFF2-40B4-BE49-F238E27FC236}">
                  <a16:creationId xmlns=""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C59DE3"/>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任意多边形 18">
              <a:extLst>
                <a:ext uri="{FF2B5EF4-FFF2-40B4-BE49-F238E27FC236}">
                  <a16:creationId xmlns=""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59DE3"/>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1" name="Group 4">
              <a:extLst>
                <a:ext uri="{FF2B5EF4-FFF2-40B4-BE49-F238E27FC236}">
                  <a16:creationId xmlns=""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a:extLst>
                  <a:ext uri="{FF2B5EF4-FFF2-40B4-BE49-F238E27FC236}">
                    <a16:creationId xmlns=""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6">
                <a:extLst>
                  <a:ext uri="{FF2B5EF4-FFF2-40B4-BE49-F238E27FC236}">
                    <a16:creationId xmlns=""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7">
                <a:extLst>
                  <a:ext uri="{FF2B5EF4-FFF2-40B4-BE49-F238E27FC236}">
                    <a16:creationId xmlns=""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8">
                <a:extLst>
                  <a:ext uri="{FF2B5EF4-FFF2-40B4-BE49-F238E27FC236}">
                    <a16:creationId xmlns=""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9">
                <a:extLst>
                  <a:ext uri="{FF2B5EF4-FFF2-40B4-BE49-F238E27FC236}">
                    <a16:creationId xmlns=""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0">
                <a:extLst>
                  <a:ext uri="{FF2B5EF4-FFF2-40B4-BE49-F238E27FC236}">
                    <a16:creationId xmlns=""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1">
                <a:extLst>
                  <a:ext uri="{FF2B5EF4-FFF2-40B4-BE49-F238E27FC236}">
                    <a16:creationId xmlns=""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2">
                <a:extLst>
                  <a:ext uri="{FF2B5EF4-FFF2-40B4-BE49-F238E27FC236}">
                    <a16:creationId xmlns=""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3">
                <a:extLst>
                  <a:ext uri="{FF2B5EF4-FFF2-40B4-BE49-F238E27FC236}">
                    <a16:creationId xmlns=""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27" name="Rectangle 26">
            <a:extLst>
              <a:ext uri="{FF2B5EF4-FFF2-40B4-BE49-F238E27FC236}">
                <a16:creationId xmlns="" xmlns:a16="http://schemas.microsoft.com/office/drawing/2014/main" id="{7FCE5289-2EDA-4509-9CE6-66005F023BD8}"/>
              </a:ext>
            </a:extLst>
          </p:cNvPr>
          <p:cNvSpPr/>
          <p:nvPr/>
        </p:nvSpPr>
        <p:spPr>
          <a:xfrm>
            <a:off x="1378235" y="1675425"/>
            <a:ext cx="1372492" cy="584775"/>
          </a:xfrm>
          <a:prstGeom prst="rect">
            <a:avLst/>
          </a:prstGeom>
        </p:spPr>
        <p:txBody>
          <a:bodyPr wrap="none">
            <a:spAutoFit/>
          </a:bodyPr>
          <a:lstStyle/>
          <a:p>
            <a:pPr lvl="0" algn="ctr">
              <a:defRPr/>
            </a:pPr>
            <a:r>
              <a:rPr lang="vi-VN" sz="3200" b="1" kern="0">
                <a:solidFill>
                  <a:srgbClr val="7030A0"/>
                </a:solidFill>
                <a:latin typeface="Calibri" panose="020F0502020204030204" pitchFamily="34" charset="0"/>
                <a:cs typeface="Calibri" panose="020F0502020204030204" pitchFamily="34" charset="0"/>
                <a:sym typeface="Arial"/>
              </a:rPr>
              <a:t>Xe lửa</a:t>
            </a:r>
            <a:r>
              <a:rPr lang="vi-VN" sz="3200" b="1" kern="0">
                <a:solidFill>
                  <a:schemeClr val="accent5"/>
                </a:solidFill>
                <a:latin typeface="Calibri" panose="020F0502020204030204" pitchFamily="34" charset="0"/>
                <a:cs typeface="Calibri" panose="020F0502020204030204" pitchFamily="34" charset="0"/>
                <a:sym typeface="Arial"/>
              </a:rPr>
              <a:t> </a:t>
            </a:r>
            <a:endParaRPr lang="en-US" sz="3200" b="1" kern="0" dirty="0">
              <a:solidFill>
                <a:schemeClr val="accent5"/>
              </a:solidFill>
              <a:latin typeface="Calibri" panose="020F0502020204030204" pitchFamily="34" charset="0"/>
              <a:cs typeface="Calibri" panose="020F0502020204030204" pitchFamily="34" charset="0"/>
              <a:sym typeface="Arial"/>
            </a:endParaRPr>
          </a:p>
        </p:txBody>
      </p:sp>
      <p:sp>
        <p:nvSpPr>
          <p:cNvPr id="43" name="Rounded Rectangle 32">
            <a:extLst>
              <a:ext uri="{FF2B5EF4-FFF2-40B4-BE49-F238E27FC236}">
                <a16:creationId xmlns="" xmlns:a16="http://schemas.microsoft.com/office/drawing/2014/main" id="{8FC72E61-6360-44BD-B3F7-54EB883B3324}"/>
              </a:ext>
            </a:extLst>
          </p:cNvPr>
          <p:cNvSpPr/>
          <p:nvPr/>
        </p:nvSpPr>
        <p:spPr>
          <a:xfrm>
            <a:off x="3450528" y="1720066"/>
            <a:ext cx="3014927" cy="5107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ctr"/>
            <a:r>
              <a:rPr lang="vi-VN" sz="2400">
                <a:solidFill>
                  <a:srgbClr val="000000"/>
                </a:solidFill>
                <a:latin typeface="Arial" panose="020B0604020202020204" pitchFamily="34" charset="0"/>
              </a:rPr>
              <a:t>Tàu hỏa</a:t>
            </a:r>
            <a:endParaRPr lang="en-US" sz="2400" b="1">
              <a:solidFill>
                <a:srgbClr val="000000"/>
              </a:solidFill>
              <a:latin typeface="Arial" panose="020B0604020202020204" pitchFamily="34" charset="0"/>
            </a:endParaRPr>
          </a:p>
        </p:txBody>
      </p:sp>
      <p:sp>
        <p:nvSpPr>
          <p:cNvPr id="47" name="Rectangle 46">
            <a:extLst>
              <a:ext uri="{FF2B5EF4-FFF2-40B4-BE49-F238E27FC236}">
                <a16:creationId xmlns="" xmlns:a16="http://schemas.microsoft.com/office/drawing/2014/main" id="{8F886EEF-AF21-4E2E-B5AF-FBCB1672ABFD}"/>
              </a:ext>
            </a:extLst>
          </p:cNvPr>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a:endParaRPr>
          </a:p>
        </p:txBody>
      </p:sp>
      <p:pic>
        <p:nvPicPr>
          <p:cNvPr id="4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17200" r="100000">
                        <a14:backgroundMark x1="13892" y1="10098" x2="13892" y2="10098"/>
                        <a14:backgroundMark x1="15215" y1="13039" x2="15215" y2="13039"/>
                        <a14:backgroundMark x1="15546" y1="21961" x2="15546" y2="21961"/>
                        <a14:backgroundMark x1="23705" y1="30098" x2="23705" y2="30098"/>
                        <a14:backgroundMark x1="24256" y1="28529" x2="24256" y2="28529"/>
                        <a14:backgroundMark x1="24256" y1="28529" x2="24256" y2="28529"/>
                        <a14:backgroundMark x1="24256" y1="28529" x2="24256" y2="28529"/>
                        <a14:backgroundMark x1="24256" y1="27549" x2="24256" y2="27549"/>
                        <a14:backgroundMark x1="24421" y1="25882" x2="24421" y2="25882"/>
                        <a14:backgroundMark x1="24421" y1="25196" x2="24421" y2="25196"/>
                        <a14:backgroundMark x1="24421" y1="24902" x2="24421" y2="24902"/>
                        <a14:backgroundMark x1="24421" y1="24902" x2="24421" y2="24902"/>
                        <a14:backgroundMark x1="24587" y1="22255" x2="24587" y2="22255"/>
                      </a14:backgroundRemoval>
                    </a14:imgEffect>
                  </a14:imgLayer>
                </a14:imgProps>
              </a:ext>
              <a:ext uri="{28A0092B-C50C-407E-A947-70E740481C1C}">
                <a14:useLocalDpi xmlns:a14="http://schemas.microsoft.com/office/drawing/2010/main" val="0"/>
              </a:ext>
            </a:extLst>
          </a:blip>
          <a:srcRect l="75911" t="67877"/>
          <a:stretch/>
        </p:blipFill>
        <p:spPr bwMode="auto">
          <a:xfrm>
            <a:off x="840007" y="3789300"/>
            <a:ext cx="1588233" cy="13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330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41" name="Text Box 10">
            <a:extLst>
              <a:ext uri="{FF2B5EF4-FFF2-40B4-BE49-F238E27FC236}">
                <a16:creationId xmlns="" xmlns:a16="http://schemas.microsoft.com/office/drawing/2014/main" id="{4095D261-CD12-4670-9C7B-5B5755900EF2}"/>
              </a:ext>
            </a:extLst>
          </p:cNvPr>
          <p:cNvSpPr txBox="1">
            <a:spLocks noChangeArrowheads="1"/>
          </p:cNvSpPr>
          <p:nvPr/>
        </p:nvSpPr>
        <p:spPr bwMode="auto">
          <a:xfrm>
            <a:off x="2678243" y="1358161"/>
            <a:ext cx="51244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400" b="1" i="1">
                <a:solidFill>
                  <a:srgbClr val="0000FF"/>
                </a:solidFill>
                <a:latin typeface="Times New Roman" panose="02020603050405020304" pitchFamily="18" charset="0"/>
              </a:rPr>
              <a:t>Cha gửi cho con chiếc ảnh cái cầu</a:t>
            </a:r>
          </a:p>
          <a:p>
            <a:pPr eaLnBrk="1" hangingPunct="1">
              <a:spcBef>
                <a:spcPct val="50000"/>
              </a:spcBef>
            </a:pPr>
            <a:r>
              <a:rPr lang="en-US" altLang="vi-VN" sz="2400" b="1" i="1">
                <a:solidFill>
                  <a:srgbClr val="0000FF"/>
                </a:solidFill>
                <a:latin typeface="Times New Roman" panose="02020603050405020304" pitchFamily="18" charset="0"/>
              </a:rPr>
              <a:t>Cha vừa bắc xong qua dòng sông sâu</a:t>
            </a:r>
          </a:p>
          <a:p>
            <a:pPr eaLnBrk="1" hangingPunct="1">
              <a:spcBef>
                <a:spcPct val="50000"/>
              </a:spcBef>
            </a:pPr>
            <a:r>
              <a:rPr lang="en-US" altLang="vi-VN" sz="2400" b="1" i="1">
                <a:solidFill>
                  <a:srgbClr val="0000FF"/>
                </a:solidFill>
                <a:latin typeface="Times New Roman" panose="02020603050405020304" pitchFamily="18" charset="0"/>
              </a:rPr>
              <a:t>Xe lửa sắp qua, thư cha nói thế</a:t>
            </a:r>
          </a:p>
          <a:p>
            <a:pPr eaLnBrk="1" hangingPunct="1">
              <a:spcBef>
                <a:spcPct val="50000"/>
              </a:spcBef>
            </a:pPr>
            <a:r>
              <a:rPr lang="en-US" altLang="vi-VN" sz="2400" b="1" i="1">
                <a:solidFill>
                  <a:srgbClr val="0000FF"/>
                </a:solidFill>
                <a:latin typeface="Times New Roman" panose="02020603050405020304" pitchFamily="18" charset="0"/>
              </a:rPr>
              <a:t>Con cho mẹ xem, cho xem hơi lâu.</a:t>
            </a:r>
          </a:p>
        </p:txBody>
      </p:sp>
      <p:sp>
        <p:nvSpPr>
          <p:cNvPr id="42" name="Line 14">
            <a:extLst>
              <a:ext uri="{FF2B5EF4-FFF2-40B4-BE49-F238E27FC236}">
                <a16:creationId xmlns="" xmlns:a16="http://schemas.microsoft.com/office/drawing/2014/main" id="{C11134FE-4669-4A10-9010-D1A27BDCA6F5}"/>
              </a:ext>
            </a:extLst>
          </p:cNvPr>
          <p:cNvSpPr>
            <a:spLocks noChangeShapeType="1"/>
          </p:cNvSpPr>
          <p:nvPr/>
        </p:nvSpPr>
        <p:spPr bwMode="auto">
          <a:xfrm flipH="1">
            <a:off x="4835655" y="1466111"/>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3" name="Line 15">
            <a:extLst>
              <a:ext uri="{FF2B5EF4-FFF2-40B4-BE49-F238E27FC236}">
                <a16:creationId xmlns="" xmlns:a16="http://schemas.microsoft.com/office/drawing/2014/main" id="{E72D9AE8-9AF0-4733-9181-5930128F4450}"/>
              </a:ext>
            </a:extLst>
          </p:cNvPr>
          <p:cNvSpPr>
            <a:spLocks noChangeShapeType="1"/>
          </p:cNvSpPr>
          <p:nvPr/>
        </p:nvSpPr>
        <p:spPr bwMode="auto">
          <a:xfrm flipH="1">
            <a:off x="7172455" y="1466111"/>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4" name="Line 16">
            <a:extLst>
              <a:ext uri="{FF2B5EF4-FFF2-40B4-BE49-F238E27FC236}">
                <a16:creationId xmlns="" xmlns:a16="http://schemas.microsoft.com/office/drawing/2014/main" id="{1CCFF9D0-337D-4459-80AE-67290FB3A4B4}"/>
              </a:ext>
            </a:extLst>
          </p:cNvPr>
          <p:cNvSpPr>
            <a:spLocks noChangeShapeType="1"/>
          </p:cNvSpPr>
          <p:nvPr/>
        </p:nvSpPr>
        <p:spPr bwMode="auto">
          <a:xfrm flipH="1">
            <a:off x="4695955" y="2561486"/>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5" name="Line 17">
            <a:extLst>
              <a:ext uri="{FF2B5EF4-FFF2-40B4-BE49-F238E27FC236}">
                <a16:creationId xmlns="" xmlns:a16="http://schemas.microsoft.com/office/drawing/2014/main" id="{0D008B61-1E01-409C-B4E5-E14E81C08927}"/>
              </a:ext>
            </a:extLst>
          </p:cNvPr>
          <p:cNvSpPr>
            <a:spLocks noChangeShapeType="1"/>
          </p:cNvSpPr>
          <p:nvPr/>
        </p:nvSpPr>
        <p:spPr bwMode="auto">
          <a:xfrm flipH="1">
            <a:off x="5076955" y="1996336"/>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6" name="Line 18">
            <a:extLst>
              <a:ext uri="{FF2B5EF4-FFF2-40B4-BE49-F238E27FC236}">
                <a16:creationId xmlns="" xmlns:a16="http://schemas.microsoft.com/office/drawing/2014/main" id="{3B93F848-DE0A-435F-84D8-641064467C2B}"/>
              </a:ext>
            </a:extLst>
          </p:cNvPr>
          <p:cNvSpPr>
            <a:spLocks noChangeShapeType="1"/>
          </p:cNvSpPr>
          <p:nvPr/>
        </p:nvSpPr>
        <p:spPr bwMode="auto">
          <a:xfrm flipH="1">
            <a:off x="7516943" y="1996336"/>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7" name="Line 19">
            <a:extLst>
              <a:ext uri="{FF2B5EF4-FFF2-40B4-BE49-F238E27FC236}">
                <a16:creationId xmlns="" xmlns:a16="http://schemas.microsoft.com/office/drawing/2014/main" id="{092BD06D-EEFA-42B3-8F4A-820F1657A325}"/>
              </a:ext>
            </a:extLst>
          </p:cNvPr>
          <p:cNvSpPr>
            <a:spLocks noChangeShapeType="1"/>
          </p:cNvSpPr>
          <p:nvPr/>
        </p:nvSpPr>
        <p:spPr bwMode="auto">
          <a:xfrm flipH="1">
            <a:off x="7586793" y="2028086"/>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 name="Line 20">
            <a:extLst>
              <a:ext uri="{FF2B5EF4-FFF2-40B4-BE49-F238E27FC236}">
                <a16:creationId xmlns="" xmlns:a16="http://schemas.microsoft.com/office/drawing/2014/main" id="{9A637CCE-E869-4190-A22B-9147043685F8}"/>
              </a:ext>
            </a:extLst>
          </p:cNvPr>
          <p:cNvSpPr>
            <a:spLocks noChangeShapeType="1"/>
          </p:cNvSpPr>
          <p:nvPr/>
        </p:nvSpPr>
        <p:spPr bwMode="auto">
          <a:xfrm flipH="1">
            <a:off x="7269293" y="3029799"/>
            <a:ext cx="109537"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 name="Line 21">
            <a:extLst>
              <a:ext uri="{FF2B5EF4-FFF2-40B4-BE49-F238E27FC236}">
                <a16:creationId xmlns="" xmlns:a16="http://schemas.microsoft.com/office/drawing/2014/main" id="{A31B51A5-EA88-4F74-B436-75194FE4691D}"/>
              </a:ext>
            </a:extLst>
          </p:cNvPr>
          <p:cNvSpPr>
            <a:spLocks noChangeShapeType="1"/>
          </p:cNvSpPr>
          <p:nvPr/>
        </p:nvSpPr>
        <p:spPr bwMode="auto">
          <a:xfrm flipH="1">
            <a:off x="6696205" y="2553549"/>
            <a:ext cx="109538"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0" name="Line 22">
            <a:extLst>
              <a:ext uri="{FF2B5EF4-FFF2-40B4-BE49-F238E27FC236}">
                <a16:creationId xmlns="" xmlns:a16="http://schemas.microsoft.com/office/drawing/2014/main" id="{78724981-2167-4C8C-B4B7-5967F57FE43A}"/>
              </a:ext>
            </a:extLst>
          </p:cNvPr>
          <p:cNvSpPr>
            <a:spLocks noChangeShapeType="1"/>
          </p:cNvSpPr>
          <p:nvPr/>
        </p:nvSpPr>
        <p:spPr bwMode="auto">
          <a:xfrm flipH="1">
            <a:off x="7185155" y="3029799"/>
            <a:ext cx="109538"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1" name="Line 23">
            <a:extLst>
              <a:ext uri="{FF2B5EF4-FFF2-40B4-BE49-F238E27FC236}">
                <a16:creationId xmlns="" xmlns:a16="http://schemas.microsoft.com/office/drawing/2014/main" id="{018D8F12-C037-4A74-BA82-C69BF65897B6}"/>
              </a:ext>
            </a:extLst>
          </p:cNvPr>
          <p:cNvSpPr>
            <a:spLocks noChangeShapeType="1"/>
          </p:cNvSpPr>
          <p:nvPr/>
        </p:nvSpPr>
        <p:spPr bwMode="auto">
          <a:xfrm flipH="1">
            <a:off x="4932493" y="3148861"/>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104980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42" name="Rectangle 41">
            <a:extLst>
              <a:ext uri="{FF2B5EF4-FFF2-40B4-BE49-F238E27FC236}">
                <a16:creationId xmlns="" xmlns:a16="http://schemas.microsoft.com/office/drawing/2014/main" id="{EC69914D-19F1-498C-8BB2-0F3679C6F1A9}"/>
              </a:ext>
            </a:extLst>
          </p:cNvPr>
          <p:cNvSpPr/>
          <p:nvPr/>
        </p:nvSpPr>
        <p:spPr bwMode="auto">
          <a:xfrm>
            <a:off x="934948" y="624797"/>
            <a:ext cx="7746714"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endParaRPr lang="en-US" sz="3600" b="1" kern="0">
              <a:solidFill>
                <a:schemeClr val="accent1">
                  <a:lumMod val="50000"/>
                </a:schemeClr>
              </a:solidFill>
              <a:latin typeface="Times New Roman" pitchFamily="18" charset="0"/>
              <a:cs typeface="Times New Roman" pitchFamily="18" charset="0"/>
            </a:endParaRPr>
          </a:p>
          <a:p>
            <a:pPr>
              <a:defRPr/>
            </a:pPr>
            <a:r>
              <a:rPr lang="en-US" sz="3600" b="1" kern="0">
                <a:solidFill>
                  <a:srgbClr val="0070C0"/>
                </a:solidFill>
                <a:latin typeface="Times New Roman" pitchFamily="18" charset="0"/>
                <a:cs typeface="Times New Roman" pitchFamily="18" charset="0"/>
              </a:rPr>
              <a:t>Những cái cầu ơi, yêu sao yêu ghê !</a:t>
            </a:r>
          </a:p>
          <a:p>
            <a:pPr>
              <a:defRPr/>
            </a:pPr>
            <a:r>
              <a:rPr lang="en-US" sz="3600" b="1" kern="0">
                <a:solidFill>
                  <a:srgbClr val="0070C0"/>
                </a:solidFill>
                <a:latin typeface="Times New Roman" pitchFamily="18" charset="0"/>
                <a:cs typeface="Times New Roman" pitchFamily="18" charset="0"/>
              </a:rPr>
              <a:t>Nhện qua chum nước bắc cầu tơ nhỏ</a:t>
            </a:r>
          </a:p>
          <a:p>
            <a:pPr>
              <a:defRPr/>
            </a:pPr>
            <a:r>
              <a:rPr lang="en-US" sz="3600" b="1" kern="0">
                <a:solidFill>
                  <a:srgbClr val="0070C0"/>
                </a:solidFill>
                <a:latin typeface="Times New Roman" pitchFamily="18" charset="0"/>
                <a:cs typeface="Times New Roman" pitchFamily="18" charset="0"/>
              </a:rPr>
              <a:t>Con sáo sang sông, bắc cầu ngọn gió</a:t>
            </a:r>
          </a:p>
          <a:p>
            <a:pPr>
              <a:defRPr/>
            </a:pPr>
            <a:r>
              <a:rPr lang="en-US" sz="3600" b="1" kern="0">
                <a:solidFill>
                  <a:srgbClr val="0070C0"/>
                </a:solidFill>
                <a:latin typeface="Times New Roman" pitchFamily="18" charset="0"/>
                <a:cs typeface="Times New Roman" pitchFamily="18" charset="0"/>
              </a:rPr>
              <a:t>Con kiến qua ngòi bắc cầu lá tre</a:t>
            </a:r>
            <a:r>
              <a:rPr lang="en-US" sz="3600" kern="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77105111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学校读书分享教育培训PPT"/>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6.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7.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1463</TotalTime>
  <Words>1222</Words>
  <Application>Microsoft Office PowerPoint</Application>
  <PresentationFormat>On-screen Show (16:9)</PresentationFormat>
  <Paragraphs>171</Paragraphs>
  <Slides>35</Slides>
  <Notes>21</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主题​​</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学校读书分享教育培训PPT</dc:title>
  <dc:creator>User</dc:creator>
  <cp:lastModifiedBy>tranvi</cp:lastModifiedBy>
  <cp:revision>100</cp:revision>
  <dcterms:created xsi:type="dcterms:W3CDTF">2017-03-04T06:55:50Z</dcterms:created>
  <dcterms:modified xsi:type="dcterms:W3CDTF">2022-02-16T09:15:56Z</dcterms:modified>
</cp:coreProperties>
</file>