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media/audio1.wav" ContentType="audio/wav"/>
  <Override PartName="/ppt/media/audio2.wav" ContentType="audio/wav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28"/>
  </p:notesMasterIdLst>
  <p:sldIdLst>
    <p:sldId id="259" r:id="rId2"/>
    <p:sldId id="263" r:id="rId3"/>
    <p:sldId id="260" r:id="rId4"/>
    <p:sldId id="272" r:id="rId5"/>
    <p:sldId id="261" r:id="rId6"/>
    <p:sldId id="297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62" r:id="rId15"/>
    <p:sldId id="296" r:id="rId16"/>
    <p:sldId id="281" r:id="rId17"/>
    <p:sldId id="282" r:id="rId18"/>
    <p:sldId id="283" r:id="rId19"/>
    <p:sldId id="295" r:id="rId20"/>
    <p:sldId id="284" r:id="rId21"/>
    <p:sldId id="285" r:id="rId22"/>
    <p:sldId id="286" r:id="rId23"/>
    <p:sldId id="287" r:id="rId24"/>
    <p:sldId id="264" r:id="rId25"/>
    <p:sldId id="298" r:id="rId26"/>
    <p:sldId id="270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D3B44"/>
    <a:srgbClr val="000000"/>
    <a:srgbClr val="34787C"/>
    <a:srgbClr val="008080"/>
    <a:srgbClr val="2C787C"/>
    <a:srgbClr val="006666"/>
    <a:srgbClr val="F3B342"/>
    <a:srgbClr val="A9AA19"/>
    <a:srgbClr val="66B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4643"/>
  </p:normalViewPr>
  <p:slideViewPr>
    <p:cSldViewPr snapToGrid="0" showGuides="1">
      <p:cViewPr varScale="1">
        <p:scale>
          <a:sx n="63" d="100"/>
          <a:sy n="63" d="100"/>
        </p:scale>
        <p:origin x="7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EFBA96-DC48-4034-B751-482D2AE2C024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ADC4BFB3-A503-4D90-ACCA-06FA648068BB}">
      <dgm:prSet/>
      <dgm:spPr/>
      <dgm:t>
        <a:bodyPr/>
        <a:lstStyle/>
        <a:p>
          <a:r>
            <a:rPr lang="en-US">
              <a:latin typeface="Calibri" panose="020F0502020204030204" pitchFamily="34" charset="0"/>
              <a:cs typeface="Calibri" panose="020F0502020204030204" pitchFamily="34" charset="0"/>
            </a:rPr>
            <a:t>- Nắm được biểu tượng về hình tròn, biết được tâm, bán kính của hình tròn.</a:t>
          </a:r>
        </a:p>
      </dgm:t>
    </dgm:pt>
    <dgm:pt modelId="{8118811C-4946-48AB-909A-A9F7523C7283}" type="parTrans" cxnId="{32F77BA6-E184-45B0-B9C9-2E7C63D0A201}">
      <dgm:prSet/>
      <dgm:spPr/>
      <dgm:t>
        <a:bodyPr/>
        <a:lstStyle/>
        <a:p>
          <a:endParaRPr lang="en-US"/>
        </a:p>
      </dgm:t>
    </dgm:pt>
    <dgm:pt modelId="{B64F9BC9-31BC-4860-976F-B30C7A4982D6}" type="sibTrans" cxnId="{32F77BA6-E184-45B0-B9C9-2E7C63D0A201}">
      <dgm:prSet/>
      <dgm:spPr/>
      <dgm:t>
        <a:bodyPr/>
        <a:lstStyle/>
        <a:p>
          <a:endParaRPr lang="en-US"/>
        </a:p>
      </dgm:t>
    </dgm:pt>
    <dgm:pt modelId="{AEE46E66-4AC1-48D2-AB18-04169087F442}">
      <dgm:prSet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-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Bước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đầu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biết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dùng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compa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để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được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hình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tròn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,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tâm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và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bán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kính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cho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trước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</a:p>
      </dgm:t>
    </dgm:pt>
    <dgm:pt modelId="{0EF3364D-55BD-4648-8425-E1EEEA9C1425}" type="parTrans" cxnId="{8448C064-D9B8-44AE-BCE5-EDB4D2CE72F1}">
      <dgm:prSet/>
      <dgm:spPr/>
      <dgm:t>
        <a:bodyPr/>
        <a:lstStyle/>
        <a:p>
          <a:endParaRPr lang="en-US"/>
        </a:p>
      </dgm:t>
    </dgm:pt>
    <dgm:pt modelId="{6D716267-5397-4136-B27A-F78B11C30783}" type="sibTrans" cxnId="{8448C064-D9B8-44AE-BCE5-EDB4D2CE72F1}">
      <dgm:prSet/>
      <dgm:spPr/>
      <dgm:t>
        <a:bodyPr/>
        <a:lstStyle/>
        <a:p>
          <a:endParaRPr lang="en-US"/>
        </a:p>
      </dgm:t>
    </dgm:pt>
    <dgm:pt modelId="{99ED963C-B639-4680-9C04-BAAE377A1CA2}">
      <dgm:prSet/>
      <dgm:spPr/>
      <dgm:t>
        <a:bodyPr/>
        <a:lstStyle/>
        <a:p>
          <a:r>
            <a:rPr lang="en-US">
              <a:latin typeface="Calibri" panose="020F0502020204030204" pitchFamily="34" charset="0"/>
              <a:cs typeface="Calibri" panose="020F0502020204030204" pitchFamily="34" charset="0"/>
            </a:rPr>
            <a:t>- Vận dụng giải các bài toán biết được tâm, bán kính của hình tròn và các đồ vật trong cuộc sống.</a:t>
          </a:r>
        </a:p>
      </dgm:t>
    </dgm:pt>
    <dgm:pt modelId="{BB056074-8437-4AA1-AB23-3331AA6CD359}" type="parTrans" cxnId="{332C8885-7ECA-4034-94D6-0A2F469B128B}">
      <dgm:prSet/>
      <dgm:spPr/>
      <dgm:t>
        <a:bodyPr/>
        <a:lstStyle/>
        <a:p>
          <a:endParaRPr lang="en-US"/>
        </a:p>
      </dgm:t>
    </dgm:pt>
    <dgm:pt modelId="{C41C4EF4-8E4A-4DC4-8927-E73BDBE2C3DB}" type="sibTrans" cxnId="{332C8885-7ECA-4034-94D6-0A2F469B128B}">
      <dgm:prSet/>
      <dgm:spPr/>
      <dgm:t>
        <a:bodyPr/>
        <a:lstStyle/>
        <a:p>
          <a:endParaRPr lang="en-US"/>
        </a:p>
      </dgm:t>
    </dgm:pt>
    <dgm:pt modelId="{F625F3BA-163A-4828-95C9-F9F754218A02}" type="pres">
      <dgm:prSet presAssocID="{D7EFBA96-DC48-4034-B751-482D2AE2C0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6F891B-532C-4719-A8CD-4A610AD647BA}" type="pres">
      <dgm:prSet presAssocID="{ADC4BFB3-A503-4D90-ACCA-06FA648068BB}" presName="parentText" presStyleLbl="node1" presStyleIdx="0" presStyleCnt="3" custLinFactNeighborX="-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EA7BB-2AFF-4A66-8EAC-E45D5D2EEE93}" type="pres">
      <dgm:prSet presAssocID="{B64F9BC9-31BC-4860-976F-B30C7A4982D6}" presName="spacer" presStyleCnt="0"/>
      <dgm:spPr/>
    </dgm:pt>
    <dgm:pt modelId="{5F92AE35-99F2-4B95-A2D6-82416674B478}" type="pres">
      <dgm:prSet presAssocID="{AEE46E66-4AC1-48D2-AB18-04169087F442}" presName="parentText" presStyleLbl="node1" presStyleIdx="1" presStyleCnt="3" custLinFactNeighborX="-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F84CB-6F64-4D6C-9B71-A621A3522212}" type="pres">
      <dgm:prSet presAssocID="{6D716267-5397-4136-B27A-F78B11C30783}" presName="spacer" presStyleCnt="0"/>
      <dgm:spPr/>
    </dgm:pt>
    <dgm:pt modelId="{29B64AC1-A4E1-4722-A31F-EAAFCCE6400B}" type="pres">
      <dgm:prSet presAssocID="{99ED963C-B639-4680-9C04-BAAE377A1C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C2DEE7-991E-46C6-A053-040804168420}" type="presOf" srcId="{99ED963C-B639-4680-9C04-BAAE377A1CA2}" destId="{29B64AC1-A4E1-4722-A31F-EAAFCCE6400B}" srcOrd="0" destOrd="0" presId="urn:microsoft.com/office/officeart/2005/8/layout/vList2"/>
    <dgm:cxn modelId="{02D63630-4452-4CA0-8FF6-A5B1ED4DDAA7}" type="presOf" srcId="{ADC4BFB3-A503-4D90-ACCA-06FA648068BB}" destId="{026F891B-532C-4719-A8CD-4A610AD647BA}" srcOrd="0" destOrd="0" presId="urn:microsoft.com/office/officeart/2005/8/layout/vList2"/>
    <dgm:cxn modelId="{E81BC57C-521A-4E77-853C-1FDD4237AF87}" type="presOf" srcId="{AEE46E66-4AC1-48D2-AB18-04169087F442}" destId="{5F92AE35-99F2-4B95-A2D6-82416674B478}" srcOrd="0" destOrd="0" presId="urn:microsoft.com/office/officeart/2005/8/layout/vList2"/>
    <dgm:cxn modelId="{8448C064-D9B8-44AE-BCE5-EDB4D2CE72F1}" srcId="{D7EFBA96-DC48-4034-B751-482D2AE2C024}" destId="{AEE46E66-4AC1-48D2-AB18-04169087F442}" srcOrd="1" destOrd="0" parTransId="{0EF3364D-55BD-4648-8425-E1EEEA9C1425}" sibTransId="{6D716267-5397-4136-B27A-F78B11C30783}"/>
    <dgm:cxn modelId="{332C8885-7ECA-4034-94D6-0A2F469B128B}" srcId="{D7EFBA96-DC48-4034-B751-482D2AE2C024}" destId="{99ED963C-B639-4680-9C04-BAAE377A1CA2}" srcOrd="2" destOrd="0" parTransId="{BB056074-8437-4AA1-AB23-3331AA6CD359}" sibTransId="{C41C4EF4-8E4A-4DC4-8927-E73BDBE2C3DB}"/>
    <dgm:cxn modelId="{32F77BA6-E184-45B0-B9C9-2E7C63D0A201}" srcId="{D7EFBA96-DC48-4034-B751-482D2AE2C024}" destId="{ADC4BFB3-A503-4D90-ACCA-06FA648068BB}" srcOrd="0" destOrd="0" parTransId="{8118811C-4946-48AB-909A-A9F7523C7283}" sibTransId="{B64F9BC9-31BC-4860-976F-B30C7A4982D6}"/>
    <dgm:cxn modelId="{C5A966DA-7282-405B-B301-118FB71E4D3B}" type="presOf" srcId="{D7EFBA96-DC48-4034-B751-482D2AE2C024}" destId="{F625F3BA-163A-4828-95C9-F9F754218A02}" srcOrd="0" destOrd="0" presId="urn:microsoft.com/office/officeart/2005/8/layout/vList2"/>
    <dgm:cxn modelId="{4C69C16A-9DBF-400B-B0A2-765EC7C92AE5}" type="presParOf" srcId="{F625F3BA-163A-4828-95C9-F9F754218A02}" destId="{026F891B-532C-4719-A8CD-4A610AD647BA}" srcOrd="0" destOrd="0" presId="urn:microsoft.com/office/officeart/2005/8/layout/vList2"/>
    <dgm:cxn modelId="{8B06A229-9DA7-46B7-9B9D-52C065DCA2F0}" type="presParOf" srcId="{F625F3BA-163A-4828-95C9-F9F754218A02}" destId="{0B5EA7BB-2AFF-4A66-8EAC-E45D5D2EEE93}" srcOrd="1" destOrd="0" presId="urn:microsoft.com/office/officeart/2005/8/layout/vList2"/>
    <dgm:cxn modelId="{7BBD9D2C-B4D1-4B3F-8567-BDCB936D43FF}" type="presParOf" srcId="{F625F3BA-163A-4828-95C9-F9F754218A02}" destId="{5F92AE35-99F2-4B95-A2D6-82416674B478}" srcOrd="2" destOrd="0" presId="urn:microsoft.com/office/officeart/2005/8/layout/vList2"/>
    <dgm:cxn modelId="{510C2834-4888-47A2-A886-0EEF4D4FE27B}" type="presParOf" srcId="{F625F3BA-163A-4828-95C9-F9F754218A02}" destId="{0CEF84CB-6F64-4D6C-9B71-A621A3522212}" srcOrd="3" destOrd="0" presId="urn:microsoft.com/office/officeart/2005/8/layout/vList2"/>
    <dgm:cxn modelId="{5221C39D-DDFD-46D6-930C-1515DE9E4A86}" type="presParOf" srcId="{F625F3BA-163A-4828-95C9-F9F754218A02}" destId="{29B64AC1-A4E1-4722-A31F-EAAFCCE6400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EFBA96-DC48-4034-B751-482D2AE2C024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ADC4BFB3-A503-4D90-ACCA-06FA648068BB}">
      <dgm:prSet/>
      <dgm:spPr/>
      <dgm:t>
        <a:bodyPr/>
        <a:lstStyle/>
        <a:p>
          <a:r>
            <a:rPr lang="en-US">
              <a:latin typeface="Calibri" panose="020F0502020204030204" pitchFamily="34" charset="0"/>
              <a:cs typeface="Calibri" panose="020F0502020204030204" pitchFamily="34" charset="0"/>
            </a:rPr>
            <a:t>- Nắm được biểu tượng về hình tròn, biết được tâm, bán kính của hình tròn.</a:t>
          </a:r>
        </a:p>
      </dgm:t>
    </dgm:pt>
    <dgm:pt modelId="{8118811C-4946-48AB-909A-A9F7523C7283}" type="parTrans" cxnId="{32F77BA6-E184-45B0-B9C9-2E7C63D0A201}">
      <dgm:prSet/>
      <dgm:spPr/>
      <dgm:t>
        <a:bodyPr/>
        <a:lstStyle/>
        <a:p>
          <a:endParaRPr lang="en-US"/>
        </a:p>
      </dgm:t>
    </dgm:pt>
    <dgm:pt modelId="{B64F9BC9-31BC-4860-976F-B30C7A4982D6}" type="sibTrans" cxnId="{32F77BA6-E184-45B0-B9C9-2E7C63D0A201}">
      <dgm:prSet/>
      <dgm:spPr/>
      <dgm:t>
        <a:bodyPr/>
        <a:lstStyle/>
        <a:p>
          <a:endParaRPr lang="en-US"/>
        </a:p>
      </dgm:t>
    </dgm:pt>
    <dgm:pt modelId="{AEE46E66-4AC1-48D2-AB18-04169087F442}">
      <dgm:prSet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-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Bước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đầu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biết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dùng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compa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để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được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hình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tròn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,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tâm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và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bán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kính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cho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dirty="0" err="1">
              <a:latin typeface="Calibri" panose="020F0502020204030204" pitchFamily="34" charset="0"/>
              <a:cs typeface="Calibri" panose="020F0502020204030204" pitchFamily="34" charset="0"/>
            </a:rPr>
            <a:t>trước</a:t>
          </a:r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</a:p>
      </dgm:t>
    </dgm:pt>
    <dgm:pt modelId="{0EF3364D-55BD-4648-8425-E1EEEA9C1425}" type="parTrans" cxnId="{8448C064-D9B8-44AE-BCE5-EDB4D2CE72F1}">
      <dgm:prSet/>
      <dgm:spPr/>
      <dgm:t>
        <a:bodyPr/>
        <a:lstStyle/>
        <a:p>
          <a:endParaRPr lang="en-US"/>
        </a:p>
      </dgm:t>
    </dgm:pt>
    <dgm:pt modelId="{6D716267-5397-4136-B27A-F78B11C30783}" type="sibTrans" cxnId="{8448C064-D9B8-44AE-BCE5-EDB4D2CE72F1}">
      <dgm:prSet/>
      <dgm:spPr/>
      <dgm:t>
        <a:bodyPr/>
        <a:lstStyle/>
        <a:p>
          <a:endParaRPr lang="en-US"/>
        </a:p>
      </dgm:t>
    </dgm:pt>
    <dgm:pt modelId="{99ED963C-B639-4680-9C04-BAAE377A1CA2}">
      <dgm:prSet/>
      <dgm:spPr/>
      <dgm:t>
        <a:bodyPr/>
        <a:lstStyle/>
        <a:p>
          <a:r>
            <a:rPr lang="en-US">
              <a:latin typeface="Calibri" panose="020F0502020204030204" pitchFamily="34" charset="0"/>
              <a:cs typeface="Calibri" panose="020F0502020204030204" pitchFamily="34" charset="0"/>
            </a:rPr>
            <a:t>- Vận dụng giải các bài toán biết được tâm, bán kính của hình tròn và các đồ vật trong cuộc sống.</a:t>
          </a:r>
        </a:p>
      </dgm:t>
    </dgm:pt>
    <dgm:pt modelId="{BB056074-8437-4AA1-AB23-3331AA6CD359}" type="parTrans" cxnId="{332C8885-7ECA-4034-94D6-0A2F469B128B}">
      <dgm:prSet/>
      <dgm:spPr/>
      <dgm:t>
        <a:bodyPr/>
        <a:lstStyle/>
        <a:p>
          <a:endParaRPr lang="en-US"/>
        </a:p>
      </dgm:t>
    </dgm:pt>
    <dgm:pt modelId="{C41C4EF4-8E4A-4DC4-8927-E73BDBE2C3DB}" type="sibTrans" cxnId="{332C8885-7ECA-4034-94D6-0A2F469B128B}">
      <dgm:prSet/>
      <dgm:spPr/>
      <dgm:t>
        <a:bodyPr/>
        <a:lstStyle/>
        <a:p>
          <a:endParaRPr lang="en-US"/>
        </a:p>
      </dgm:t>
    </dgm:pt>
    <dgm:pt modelId="{F625F3BA-163A-4828-95C9-F9F754218A02}" type="pres">
      <dgm:prSet presAssocID="{D7EFBA96-DC48-4034-B751-482D2AE2C0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6F891B-532C-4719-A8CD-4A610AD647BA}" type="pres">
      <dgm:prSet presAssocID="{ADC4BFB3-A503-4D90-ACCA-06FA648068BB}" presName="parentText" presStyleLbl="node1" presStyleIdx="0" presStyleCnt="3" custLinFactNeighborX="-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EA7BB-2AFF-4A66-8EAC-E45D5D2EEE93}" type="pres">
      <dgm:prSet presAssocID="{B64F9BC9-31BC-4860-976F-B30C7A4982D6}" presName="spacer" presStyleCnt="0"/>
      <dgm:spPr/>
    </dgm:pt>
    <dgm:pt modelId="{5F92AE35-99F2-4B95-A2D6-82416674B478}" type="pres">
      <dgm:prSet presAssocID="{AEE46E66-4AC1-48D2-AB18-04169087F442}" presName="parentText" presStyleLbl="node1" presStyleIdx="1" presStyleCnt="3" custLinFactNeighborX="-59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F84CB-6F64-4D6C-9B71-A621A3522212}" type="pres">
      <dgm:prSet presAssocID="{6D716267-5397-4136-B27A-F78B11C30783}" presName="spacer" presStyleCnt="0"/>
      <dgm:spPr/>
    </dgm:pt>
    <dgm:pt modelId="{29B64AC1-A4E1-4722-A31F-EAAFCCE6400B}" type="pres">
      <dgm:prSet presAssocID="{99ED963C-B639-4680-9C04-BAAE377A1C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C2DEE7-991E-46C6-A053-040804168420}" type="presOf" srcId="{99ED963C-B639-4680-9C04-BAAE377A1CA2}" destId="{29B64AC1-A4E1-4722-A31F-EAAFCCE6400B}" srcOrd="0" destOrd="0" presId="urn:microsoft.com/office/officeart/2005/8/layout/vList2"/>
    <dgm:cxn modelId="{02D63630-4452-4CA0-8FF6-A5B1ED4DDAA7}" type="presOf" srcId="{ADC4BFB3-A503-4D90-ACCA-06FA648068BB}" destId="{026F891B-532C-4719-A8CD-4A610AD647BA}" srcOrd="0" destOrd="0" presId="urn:microsoft.com/office/officeart/2005/8/layout/vList2"/>
    <dgm:cxn modelId="{E81BC57C-521A-4E77-853C-1FDD4237AF87}" type="presOf" srcId="{AEE46E66-4AC1-48D2-AB18-04169087F442}" destId="{5F92AE35-99F2-4B95-A2D6-82416674B478}" srcOrd="0" destOrd="0" presId="urn:microsoft.com/office/officeart/2005/8/layout/vList2"/>
    <dgm:cxn modelId="{8448C064-D9B8-44AE-BCE5-EDB4D2CE72F1}" srcId="{D7EFBA96-DC48-4034-B751-482D2AE2C024}" destId="{AEE46E66-4AC1-48D2-AB18-04169087F442}" srcOrd="1" destOrd="0" parTransId="{0EF3364D-55BD-4648-8425-E1EEEA9C1425}" sibTransId="{6D716267-5397-4136-B27A-F78B11C30783}"/>
    <dgm:cxn modelId="{332C8885-7ECA-4034-94D6-0A2F469B128B}" srcId="{D7EFBA96-DC48-4034-B751-482D2AE2C024}" destId="{99ED963C-B639-4680-9C04-BAAE377A1CA2}" srcOrd="2" destOrd="0" parTransId="{BB056074-8437-4AA1-AB23-3331AA6CD359}" sibTransId="{C41C4EF4-8E4A-4DC4-8927-E73BDBE2C3DB}"/>
    <dgm:cxn modelId="{32F77BA6-E184-45B0-B9C9-2E7C63D0A201}" srcId="{D7EFBA96-DC48-4034-B751-482D2AE2C024}" destId="{ADC4BFB3-A503-4D90-ACCA-06FA648068BB}" srcOrd="0" destOrd="0" parTransId="{8118811C-4946-48AB-909A-A9F7523C7283}" sibTransId="{B64F9BC9-31BC-4860-976F-B30C7A4982D6}"/>
    <dgm:cxn modelId="{C5A966DA-7282-405B-B301-118FB71E4D3B}" type="presOf" srcId="{D7EFBA96-DC48-4034-B751-482D2AE2C024}" destId="{F625F3BA-163A-4828-95C9-F9F754218A02}" srcOrd="0" destOrd="0" presId="urn:microsoft.com/office/officeart/2005/8/layout/vList2"/>
    <dgm:cxn modelId="{4C69C16A-9DBF-400B-B0A2-765EC7C92AE5}" type="presParOf" srcId="{F625F3BA-163A-4828-95C9-F9F754218A02}" destId="{026F891B-532C-4719-A8CD-4A610AD647BA}" srcOrd="0" destOrd="0" presId="urn:microsoft.com/office/officeart/2005/8/layout/vList2"/>
    <dgm:cxn modelId="{8B06A229-9DA7-46B7-9B9D-52C065DCA2F0}" type="presParOf" srcId="{F625F3BA-163A-4828-95C9-F9F754218A02}" destId="{0B5EA7BB-2AFF-4A66-8EAC-E45D5D2EEE93}" srcOrd="1" destOrd="0" presId="urn:microsoft.com/office/officeart/2005/8/layout/vList2"/>
    <dgm:cxn modelId="{7BBD9D2C-B4D1-4B3F-8567-BDCB936D43FF}" type="presParOf" srcId="{F625F3BA-163A-4828-95C9-F9F754218A02}" destId="{5F92AE35-99F2-4B95-A2D6-82416674B478}" srcOrd="2" destOrd="0" presId="urn:microsoft.com/office/officeart/2005/8/layout/vList2"/>
    <dgm:cxn modelId="{510C2834-4888-47A2-A886-0EEF4D4FE27B}" type="presParOf" srcId="{F625F3BA-163A-4828-95C9-F9F754218A02}" destId="{0CEF84CB-6F64-4D6C-9B71-A621A3522212}" srcOrd="3" destOrd="0" presId="urn:microsoft.com/office/officeart/2005/8/layout/vList2"/>
    <dgm:cxn modelId="{5221C39D-DDFD-46D6-930C-1515DE9E4A86}" type="presParOf" srcId="{F625F3BA-163A-4828-95C9-F9F754218A02}" destId="{29B64AC1-A4E1-4722-A31F-EAAFCCE6400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F891B-532C-4719-A8CD-4A610AD647BA}">
      <dsp:nvSpPr>
        <dsp:cNvPr id="0" name=""/>
        <dsp:cNvSpPr/>
      </dsp:nvSpPr>
      <dsp:spPr>
        <a:xfrm>
          <a:off x="0" y="62469"/>
          <a:ext cx="11446524" cy="1193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>
              <a:latin typeface="Calibri" panose="020F0502020204030204" pitchFamily="34" charset="0"/>
              <a:cs typeface="Calibri" panose="020F0502020204030204" pitchFamily="34" charset="0"/>
            </a:rPr>
            <a:t>- Nắm được biểu tượng về hình tròn, biết được tâm, bán kính của hình tròn.</a:t>
          </a:r>
        </a:p>
      </dsp:txBody>
      <dsp:txXfrm>
        <a:off x="58257" y="120726"/>
        <a:ext cx="11330010" cy="1076886"/>
      </dsp:txXfrm>
    </dsp:sp>
    <dsp:sp modelId="{5F92AE35-99F2-4B95-A2D6-82416674B478}">
      <dsp:nvSpPr>
        <dsp:cNvPr id="0" name=""/>
        <dsp:cNvSpPr/>
      </dsp:nvSpPr>
      <dsp:spPr>
        <a:xfrm>
          <a:off x="0" y="1342269"/>
          <a:ext cx="11446524" cy="1193400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-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Bước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đầu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biết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dùng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compa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để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được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hình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tròn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,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tâm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và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bán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kính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cho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trước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</a:p>
      </dsp:txBody>
      <dsp:txXfrm>
        <a:off x="58257" y="1400526"/>
        <a:ext cx="11330010" cy="1076886"/>
      </dsp:txXfrm>
    </dsp:sp>
    <dsp:sp modelId="{29B64AC1-A4E1-4722-A31F-EAAFCCE6400B}">
      <dsp:nvSpPr>
        <dsp:cNvPr id="0" name=""/>
        <dsp:cNvSpPr/>
      </dsp:nvSpPr>
      <dsp:spPr>
        <a:xfrm>
          <a:off x="0" y="2622069"/>
          <a:ext cx="11446524" cy="1193400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>
              <a:latin typeface="Calibri" panose="020F0502020204030204" pitchFamily="34" charset="0"/>
              <a:cs typeface="Calibri" panose="020F0502020204030204" pitchFamily="34" charset="0"/>
            </a:rPr>
            <a:t>- Vận dụng giải các bài toán biết được tâm, bán kính của hình tròn và các đồ vật trong cuộc sống.</a:t>
          </a:r>
        </a:p>
      </dsp:txBody>
      <dsp:txXfrm>
        <a:off x="58257" y="2680326"/>
        <a:ext cx="11330010" cy="1076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6F891B-532C-4719-A8CD-4A610AD647BA}">
      <dsp:nvSpPr>
        <dsp:cNvPr id="0" name=""/>
        <dsp:cNvSpPr/>
      </dsp:nvSpPr>
      <dsp:spPr>
        <a:xfrm>
          <a:off x="0" y="62469"/>
          <a:ext cx="11446524" cy="1193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>
              <a:latin typeface="Calibri" panose="020F0502020204030204" pitchFamily="34" charset="0"/>
              <a:cs typeface="Calibri" panose="020F0502020204030204" pitchFamily="34" charset="0"/>
            </a:rPr>
            <a:t>- Nắm được biểu tượng về hình tròn, biết được tâm, bán kính của hình tròn.</a:t>
          </a:r>
        </a:p>
      </dsp:txBody>
      <dsp:txXfrm>
        <a:off x="58257" y="120726"/>
        <a:ext cx="11330010" cy="1076886"/>
      </dsp:txXfrm>
    </dsp:sp>
    <dsp:sp modelId="{5F92AE35-99F2-4B95-A2D6-82416674B478}">
      <dsp:nvSpPr>
        <dsp:cNvPr id="0" name=""/>
        <dsp:cNvSpPr/>
      </dsp:nvSpPr>
      <dsp:spPr>
        <a:xfrm>
          <a:off x="0" y="1342269"/>
          <a:ext cx="11446524" cy="1193400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-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Bước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đầu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biết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dùng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compa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để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được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hình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tròn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,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vẽ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tâm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và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bán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kính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cho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3000" kern="1200" dirty="0" err="1">
              <a:latin typeface="Calibri" panose="020F0502020204030204" pitchFamily="34" charset="0"/>
              <a:cs typeface="Calibri" panose="020F0502020204030204" pitchFamily="34" charset="0"/>
            </a:rPr>
            <a:t>trước</a:t>
          </a:r>
          <a:r>
            <a:rPr lang="en-US" sz="3000" kern="1200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</a:p>
      </dsp:txBody>
      <dsp:txXfrm>
        <a:off x="58257" y="1400526"/>
        <a:ext cx="11330010" cy="1076886"/>
      </dsp:txXfrm>
    </dsp:sp>
    <dsp:sp modelId="{29B64AC1-A4E1-4722-A31F-EAAFCCE6400B}">
      <dsp:nvSpPr>
        <dsp:cNvPr id="0" name=""/>
        <dsp:cNvSpPr/>
      </dsp:nvSpPr>
      <dsp:spPr>
        <a:xfrm>
          <a:off x="0" y="2622069"/>
          <a:ext cx="11446524" cy="1193400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>
              <a:latin typeface="Calibri" panose="020F0502020204030204" pitchFamily="34" charset="0"/>
              <a:cs typeface="Calibri" panose="020F0502020204030204" pitchFamily="34" charset="0"/>
            </a:rPr>
            <a:t>- Vận dụng giải các bài toán biết được tâm, bán kính của hình tròn và các đồ vật trong cuộc sống.</a:t>
          </a:r>
        </a:p>
      </dsp:txBody>
      <dsp:txXfrm>
        <a:off x="58257" y="2680326"/>
        <a:ext cx="11330010" cy="1076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D9FE8-9669-405B-8113-BA50A89909B2}" type="datetimeFigureOut">
              <a:rPr lang="zh-CN" altLang="en-US" smtClean="0"/>
              <a:t>2022/2/20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D552D-774B-433F-ADB3-6195A42BFA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19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59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96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5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2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47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D552D-774B-433F-ADB3-6195A42BFA7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04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D142B7B-92B0-472C-95B9-43AF446F83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4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2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5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7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10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9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7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4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7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5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43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5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90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7DACB5B8-96DC-4074-AB03-0ABCE74745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1270297"/>
            <a:ext cx="3606800" cy="3949700"/>
          </a:xfrm>
          <a:custGeom>
            <a:avLst/>
            <a:gdLst>
              <a:gd name="connsiteX0" fmla="*/ 245551 w 3606800"/>
              <a:gd name="connsiteY0" fmla="*/ 0 h 3949700"/>
              <a:gd name="connsiteX1" fmla="*/ 3361249 w 3606800"/>
              <a:gd name="connsiteY1" fmla="*/ 0 h 3949700"/>
              <a:gd name="connsiteX2" fmla="*/ 3606800 w 3606800"/>
              <a:gd name="connsiteY2" fmla="*/ 245551 h 3949700"/>
              <a:gd name="connsiteX3" fmla="*/ 3606800 w 3606800"/>
              <a:gd name="connsiteY3" fmla="*/ 3704149 h 3949700"/>
              <a:gd name="connsiteX4" fmla="*/ 3361249 w 3606800"/>
              <a:gd name="connsiteY4" fmla="*/ 3949700 h 3949700"/>
              <a:gd name="connsiteX5" fmla="*/ 245551 w 3606800"/>
              <a:gd name="connsiteY5" fmla="*/ 3949700 h 3949700"/>
              <a:gd name="connsiteX6" fmla="*/ 0 w 3606800"/>
              <a:gd name="connsiteY6" fmla="*/ 3704149 h 3949700"/>
              <a:gd name="connsiteX7" fmla="*/ 0 w 3606800"/>
              <a:gd name="connsiteY7" fmla="*/ 245551 h 3949700"/>
              <a:gd name="connsiteX8" fmla="*/ 245551 w 3606800"/>
              <a:gd name="connsiteY8" fmla="*/ 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6800" h="3949700">
                <a:moveTo>
                  <a:pt x="245551" y="0"/>
                </a:moveTo>
                <a:lnTo>
                  <a:pt x="3361249" y="0"/>
                </a:lnTo>
                <a:cubicBezTo>
                  <a:pt x="3496863" y="0"/>
                  <a:pt x="3606800" y="109937"/>
                  <a:pt x="3606800" y="245551"/>
                </a:cubicBezTo>
                <a:lnTo>
                  <a:pt x="3606800" y="3704149"/>
                </a:lnTo>
                <a:cubicBezTo>
                  <a:pt x="3606800" y="3839763"/>
                  <a:pt x="3496863" y="3949700"/>
                  <a:pt x="3361249" y="3949700"/>
                </a:cubicBezTo>
                <a:lnTo>
                  <a:pt x="245551" y="3949700"/>
                </a:lnTo>
                <a:cubicBezTo>
                  <a:pt x="109937" y="3949700"/>
                  <a:pt x="0" y="3839763"/>
                  <a:pt x="0" y="3704149"/>
                </a:cubicBezTo>
                <a:lnTo>
                  <a:pt x="0" y="245551"/>
                </a:lnTo>
                <a:cubicBezTo>
                  <a:pt x="0" y="109937"/>
                  <a:pt x="109937" y="0"/>
                  <a:pt x="245551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8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7DACB5B8-96DC-4074-AB03-0ABCE74745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1270297"/>
            <a:ext cx="3606800" cy="3949700"/>
          </a:xfrm>
          <a:custGeom>
            <a:avLst/>
            <a:gdLst>
              <a:gd name="connsiteX0" fmla="*/ 245551 w 3606800"/>
              <a:gd name="connsiteY0" fmla="*/ 0 h 3949700"/>
              <a:gd name="connsiteX1" fmla="*/ 3361249 w 3606800"/>
              <a:gd name="connsiteY1" fmla="*/ 0 h 3949700"/>
              <a:gd name="connsiteX2" fmla="*/ 3606800 w 3606800"/>
              <a:gd name="connsiteY2" fmla="*/ 245551 h 3949700"/>
              <a:gd name="connsiteX3" fmla="*/ 3606800 w 3606800"/>
              <a:gd name="connsiteY3" fmla="*/ 3704149 h 3949700"/>
              <a:gd name="connsiteX4" fmla="*/ 3361249 w 3606800"/>
              <a:gd name="connsiteY4" fmla="*/ 3949700 h 3949700"/>
              <a:gd name="connsiteX5" fmla="*/ 245551 w 3606800"/>
              <a:gd name="connsiteY5" fmla="*/ 3949700 h 3949700"/>
              <a:gd name="connsiteX6" fmla="*/ 0 w 3606800"/>
              <a:gd name="connsiteY6" fmla="*/ 3704149 h 3949700"/>
              <a:gd name="connsiteX7" fmla="*/ 0 w 3606800"/>
              <a:gd name="connsiteY7" fmla="*/ 245551 h 3949700"/>
              <a:gd name="connsiteX8" fmla="*/ 245551 w 3606800"/>
              <a:gd name="connsiteY8" fmla="*/ 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6800" h="3949700">
                <a:moveTo>
                  <a:pt x="245551" y="0"/>
                </a:moveTo>
                <a:lnTo>
                  <a:pt x="3361249" y="0"/>
                </a:lnTo>
                <a:cubicBezTo>
                  <a:pt x="3496863" y="0"/>
                  <a:pt x="3606800" y="109937"/>
                  <a:pt x="3606800" y="245551"/>
                </a:cubicBezTo>
                <a:lnTo>
                  <a:pt x="3606800" y="3704149"/>
                </a:lnTo>
                <a:cubicBezTo>
                  <a:pt x="3606800" y="3839763"/>
                  <a:pt x="3496863" y="3949700"/>
                  <a:pt x="3361249" y="3949700"/>
                </a:cubicBezTo>
                <a:lnTo>
                  <a:pt x="245551" y="3949700"/>
                </a:lnTo>
                <a:cubicBezTo>
                  <a:pt x="109937" y="3949700"/>
                  <a:pt x="0" y="3839763"/>
                  <a:pt x="0" y="3704149"/>
                </a:cubicBezTo>
                <a:lnTo>
                  <a:pt x="0" y="245551"/>
                </a:lnTo>
                <a:cubicBezTo>
                  <a:pt x="0" y="109937"/>
                  <a:pt x="109937" y="0"/>
                  <a:pt x="245551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66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7DACB5B8-96DC-4074-AB03-0ABCE74745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1270297"/>
            <a:ext cx="3606800" cy="3949700"/>
          </a:xfrm>
          <a:custGeom>
            <a:avLst/>
            <a:gdLst>
              <a:gd name="connsiteX0" fmla="*/ 245551 w 3606800"/>
              <a:gd name="connsiteY0" fmla="*/ 0 h 3949700"/>
              <a:gd name="connsiteX1" fmla="*/ 3361249 w 3606800"/>
              <a:gd name="connsiteY1" fmla="*/ 0 h 3949700"/>
              <a:gd name="connsiteX2" fmla="*/ 3606800 w 3606800"/>
              <a:gd name="connsiteY2" fmla="*/ 245551 h 3949700"/>
              <a:gd name="connsiteX3" fmla="*/ 3606800 w 3606800"/>
              <a:gd name="connsiteY3" fmla="*/ 3704149 h 3949700"/>
              <a:gd name="connsiteX4" fmla="*/ 3361249 w 3606800"/>
              <a:gd name="connsiteY4" fmla="*/ 3949700 h 3949700"/>
              <a:gd name="connsiteX5" fmla="*/ 245551 w 3606800"/>
              <a:gd name="connsiteY5" fmla="*/ 3949700 h 3949700"/>
              <a:gd name="connsiteX6" fmla="*/ 0 w 3606800"/>
              <a:gd name="connsiteY6" fmla="*/ 3704149 h 3949700"/>
              <a:gd name="connsiteX7" fmla="*/ 0 w 3606800"/>
              <a:gd name="connsiteY7" fmla="*/ 245551 h 3949700"/>
              <a:gd name="connsiteX8" fmla="*/ 245551 w 3606800"/>
              <a:gd name="connsiteY8" fmla="*/ 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6800" h="3949700">
                <a:moveTo>
                  <a:pt x="245551" y="0"/>
                </a:moveTo>
                <a:lnTo>
                  <a:pt x="3361249" y="0"/>
                </a:lnTo>
                <a:cubicBezTo>
                  <a:pt x="3496863" y="0"/>
                  <a:pt x="3606800" y="109937"/>
                  <a:pt x="3606800" y="245551"/>
                </a:cubicBezTo>
                <a:lnTo>
                  <a:pt x="3606800" y="3704149"/>
                </a:lnTo>
                <a:cubicBezTo>
                  <a:pt x="3606800" y="3839763"/>
                  <a:pt x="3496863" y="3949700"/>
                  <a:pt x="3361249" y="3949700"/>
                </a:cubicBezTo>
                <a:lnTo>
                  <a:pt x="245551" y="3949700"/>
                </a:lnTo>
                <a:cubicBezTo>
                  <a:pt x="109937" y="3949700"/>
                  <a:pt x="0" y="3839763"/>
                  <a:pt x="0" y="3704149"/>
                </a:cubicBezTo>
                <a:lnTo>
                  <a:pt x="0" y="245551"/>
                </a:lnTo>
                <a:cubicBezTo>
                  <a:pt x="0" y="109937"/>
                  <a:pt x="109937" y="0"/>
                  <a:pt x="245551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0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F971D39F-E10F-4B3F-B05F-52EAFC8A45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3276" y="3374992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9AE67DA-2EF9-4412-8FA6-96C475CF0C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3655" y="1627188"/>
            <a:ext cx="2451100" cy="2451100"/>
          </a:xfrm>
          <a:custGeom>
            <a:avLst/>
            <a:gdLst>
              <a:gd name="connsiteX0" fmla="*/ 1225550 w 2451100"/>
              <a:gd name="connsiteY0" fmla="*/ 0 h 2451100"/>
              <a:gd name="connsiteX1" fmla="*/ 2451100 w 2451100"/>
              <a:gd name="connsiteY1" fmla="*/ 1225550 h 2451100"/>
              <a:gd name="connsiteX2" fmla="*/ 1225550 w 2451100"/>
              <a:gd name="connsiteY2" fmla="*/ 2451100 h 2451100"/>
              <a:gd name="connsiteX3" fmla="*/ 0 w 2451100"/>
              <a:gd name="connsiteY3" fmla="*/ 1225550 h 2451100"/>
              <a:gd name="connsiteX4" fmla="*/ 1225550 w 2451100"/>
              <a:gd name="connsiteY4" fmla="*/ 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1100" h="2451100">
                <a:moveTo>
                  <a:pt x="1225550" y="0"/>
                </a:moveTo>
                <a:cubicBezTo>
                  <a:pt x="1902403" y="0"/>
                  <a:pt x="2451100" y="548697"/>
                  <a:pt x="2451100" y="1225550"/>
                </a:cubicBezTo>
                <a:cubicBezTo>
                  <a:pt x="2451100" y="1902403"/>
                  <a:pt x="1902403" y="2451100"/>
                  <a:pt x="1225550" y="2451100"/>
                </a:cubicBezTo>
                <a:cubicBezTo>
                  <a:pt x="548697" y="2451100"/>
                  <a:pt x="0" y="1902403"/>
                  <a:pt x="0" y="1225550"/>
                </a:cubicBezTo>
                <a:cubicBezTo>
                  <a:pt x="0" y="548697"/>
                  <a:pt x="548697" y="0"/>
                  <a:pt x="122555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5A1A4852-52FD-4725-9A1C-EAF5182EA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6571" y="2738405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437AD4E9-4503-44B5-AEC0-EC6608EC5A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82087" y="2035749"/>
            <a:ext cx="1915380" cy="1916554"/>
          </a:xfrm>
          <a:custGeom>
            <a:avLst/>
            <a:gdLst>
              <a:gd name="connsiteX0" fmla="*/ 957690 w 1915380"/>
              <a:gd name="connsiteY0" fmla="*/ 0 h 1916554"/>
              <a:gd name="connsiteX1" fmla="*/ 1915380 w 1915380"/>
              <a:gd name="connsiteY1" fmla="*/ 958277 h 1916554"/>
              <a:gd name="connsiteX2" fmla="*/ 957690 w 1915380"/>
              <a:gd name="connsiteY2" fmla="*/ 1916554 h 1916554"/>
              <a:gd name="connsiteX3" fmla="*/ 0 w 1915380"/>
              <a:gd name="connsiteY3" fmla="*/ 958277 h 1916554"/>
              <a:gd name="connsiteX4" fmla="*/ 957690 w 1915380"/>
              <a:gd name="connsiteY4" fmla="*/ 0 h 191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80" h="1916554">
                <a:moveTo>
                  <a:pt x="957690" y="0"/>
                </a:moveTo>
                <a:cubicBezTo>
                  <a:pt x="1486608" y="0"/>
                  <a:pt x="1915380" y="429035"/>
                  <a:pt x="1915380" y="958277"/>
                </a:cubicBezTo>
                <a:cubicBezTo>
                  <a:pt x="1915380" y="1487519"/>
                  <a:pt x="1486608" y="1916554"/>
                  <a:pt x="957690" y="1916554"/>
                </a:cubicBezTo>
                <a:cubicBezTo>
                  <a:pt x="428772" y="1916554"/>
                  <a:pt x="0" y="1487519"/>
                  <a:pt x="0" y="958277"/>
                </a:cubicBezTo>
                <a:cubicBezTo>
                  <a:pt x="0" y="429035"/>
                  <a:pt x="428772" y="0"/>
                  <a:pt x="95769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16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7DACB5B8-96DC-4074-AB03-0ABCE74745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1270297"/>
            <a:ext cx="3606800" cy="3949700"/>
          </a:xfrm>
          <a:custGeom>
            <a:avLst/>
            <a:gdLst>
              <a:gd name="connsiteX0" fmla="*/ 245551 w 3606800"/>
              <a:gd name="connsiteY0" fmla="*/ 0 h 3949700"/>
              <a:gd name="connsiteX1" fmla="*/ 3361249 w 3606800"/>
              <a:gd name="connsiteY1" fmla="*/ 0 h 3949700"/>
              <a:gd name="connsiteX2" fmla="*/ 3606800 w 3606800"/>
              <a:gd name="connsiteY2" fmla="*/ 245551 h 3949700"/>
              <a:gd name="connsiteX3" fmla="*/ 3606800 w 3606800"/>
              <a:gd name="connsiteY3" fmla="*/ 3704149 h 3949700"/>
              <a:gd name="connsiteX4" fmla="*/ 3361249 w 3606800"/>
              <a:gd name="connsiteY4" fmla="*/ 3949700 h 3949700"/>
              <a:gd name="connsiteX5" fmla="*/ 245551 w 3606800"/>
              <a:gd name="connsiteY5" fmla="*/ 3949700 h 3949700"/>
              <a:gd name="connsiteX6" fmla="*/ 0 w 3606800"/>
              <a:gd name="connsiteY6" fmla="*/ 3704149 h 3949700"/>
              <a:gd name="connsiteX7" fmla="*/ 0 w 3606800"/>
              <a:gd name="connsiteY7" fmla="*/ 245551 h 3949700"/>
              <a:gd name="connsiteX8" fmla="*/ 245551 w 3606800"/>
              <a:gd name="connsiteY8" fmla="*/ 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6800" h="3949700">
                <a:moveTo>
                  <a:pt x="245551" y="0"/>
                </a:moveTo>
                <a:lnTo>
                  <a:pt x="3361249" y="0"/>
                </a:lnTo>
                <a:cubicBezTo>
                  <a:pt x="3496863" y="0"/>
                  <a:pt x="3606800" y="109937"/>
                  <a:pt x="3606800" y="245551"/>
                </a:cubicBezTo>
                <a:lnTo>
                  <a:pt x="3606800" y="3704149"/>
                </a:lnTo>
                <a:cubicBezTo>
                  <a:pt x="3606800" y="3839763"/>
                  <a:pt x="3496863" y="3949700"/>
                  <a:pt x="3361249" y="3949700"/>
                </a:cubicBezTo>
                <a:lnTo>
                  <a:pt x="245551" y="3949700"/>
                </a:lnTo>
                <a:cubicBezTo>
                  <a:pt x="109937" y="3949700"/>
                  <a:pt x="0" y="3839763"/>
                  <a:pt x="0" y="3704149"/>
                </a:cubicBezTo>
                <a:lnTo>
                  <a:pt x="0" y="245551"/>
                </a:lnTo>
                <a:cubicBezTo>
                  <a:pt x="0" y="109937"/>
                  <a:pt x="109937" y="0"/>
                  <a:pt x="245551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9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id="{7DACB5B8-96DC-4074-AB03-0ABCE74745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0700" y="1270297"/>
            <a:ext cx="3606800" cy="3949700"/>
          </a:xfrm>
          <a:custGeom>
            <a:avLst/>
            <a:gdLst>
              <a:gd name="connsiteX0" fmla="*/ 245551 w 3606800"/>
              <a:gd name="connsiteY0" fmla="*/ 0 h 3949700"/>
              <a:gd name="connsiteX1" fmla="*/ 3361249 w 3606800"/>
              <a:gd name="connsiteY1" fmla="*/ 0 h 3949700"/>
              <a:gd name="connsiteX2" fmla="*/ 3606800 w 3606800"/>
              <a:gd name="connsiteY2" fmla="*/ 245551 h 3949700"/>
              <a:gd name="connsiteX3" fmla="*/ 3606800 w 3606800"/>
              <a:gd name="connsiteY3" fmla="*/ 3704149 h 3949700"/>
              <a:gd name="connsiteX4" fmla="*/ 3361249 w 3606800"/>
              <a:gd name="connsiteY4" fmla="*/ 3949700 h 3949700"/>
              <a:gd name="connsiteX5" fmla="*/ 245551 w 3606800"/>
              <a:gd name="connsiteY5" fmla="*/ 3949700 h 3949700"/>
              <a:gd name="connsiteX6" fmla="*/ 0 w 3606800"/>
              <a:gd name="connsiteY6" fmla="*/ 3704149 h 3949700"/>
              <a:gd name="connsiteX7" fmla="*/ 0 w 3606800"/>
              <a:gd name="connsiteY7" fmla="*/ 245551 h 3949700"/>
              <a:gd name="connsiteX8" fmla="*/ 245551 w 3606800"/>
              <a:gd name="connsiteY8" fmla="*/ 0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6800" h="3949700">
                <a:moveTo>
                  <a:pt x="245551" y="0"/>
                </a:moveTo>
                <a:lnTo>
                  <a:pt x="3361249" y="0"/>
                </a:lnTo>
                <a:cubicBezTo>
                  <a:pt x="3496863" y="0"/>
                  <a:pt x="3606800" y="109937"/>
                  <a:pt x="3606800" y="245551"/>
                </a:cubicBezTo>
                <a:lnTo>
                  <a:pt x="3606800" y="3704149"/>
                </a:lnTo>
                <a:cubicBezTo>
                  <a:pt x="3606800" y="3839763"/>
                  <a:pt x="3496863" y="3949700"/>
                  <a:pt x="3361249" y="3949700"/>
                </a:cubicBezTo>
                <a:lnTo>
                  <a:pt x="245551" y="3949700"/>
                </a:lnTo>
                <a:cubicBezTo>
                  <a:pt x="109937" y="3949700"/>
                  <a:pt x="0" y="3839763"/>
                  <a:pt x="0" y="3704149"/>
                </a:cubicBezTo>
                <a:lnTo>
                  <a:pt x="0" y="245551"/>
                </a:lnTo>
                <a:cubicBezTo>
                  <a:pt x="0" y="109937"/>
                  <a:pt x="109937" y="0"/>
                  <a:pt x="245551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23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75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22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63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9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11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47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88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0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F971D39F-E10F-4B3F-B05F-52EAFC8A45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3276" y="3374992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9AE67DA-2EF9-4412-8FA6-96C475CF0C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3655" y="1627188"/>
            <a:ext cx="2451100" cy="2451100"/>
          </a:xfrm>
          <a:custGeom>
            <a:avLst/>
            <a:gdLst>
              <a:gd name="connsiteX0" fmla="*/ 1225550 w 2451100"/>
              <a:gd name="connsiteY0" fmla="*/ 0 h 2451100"/>
              <a:gd name="connsiteX1" fmla="*/ 2451100 w 2451100"/>
              <a:gd name="connsiteY1" fmla="*/ 1225550 h 2451100"/>
              <a:gd name="connsiteX2" fmla="*/ 1225550 w 2451100"/>
              <a:gd name="connsiteY2" fmla="*/ 2451100 h 2451100"/>
              <a:gd name="connsiteX3" fmla="*/ 0 w 2451100"/>
              <a:gd name="connsiteY3" fmla="*/ 1225550 h 2451100"/>
              <a:gd name="connsiteX4" fmla="*/ 1225550 w 2451100"/>
              <a:gd name="connsiteY4" fmla="*/ 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1100" h="2451100">
                <a:moveTo>
                  <a:pt x="1225550" y="0"/>
                </a:moveTo>
                <a:cubicBezTo>
                  <a:pt x="1902403" y="0"/>
                  <a:pt x="2451100" y="548697"/>
                  <a:pt x="2451100" y="1225550"/>
                </a:cubicBezTo>
                <a:cubicBezTo>
                  <a:pt x="2451100" y="1902403"/>
                  <a:pt x="1902403" y="2451100"/>
                  <a:pt x="1225550" y="2451100"/>
                </a:cubicBezTo>
                <a:cubicBezTo>
                  <a:pt x="548697" y="2451100"/>
                  <a:pt x="0" y="1902403"/>
                  <a:pt x="0" y="1225550"/>
                </a:cubicBezTo>
                <a:cubicBezTo>
                  <a:pt x="0" y="548697"/>
                  <a:pt x="548697" y="0"/>
                  <a:pt x="122555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5A1A4852-52FD-4725-9A1C-EAF5182EA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6571" y="2738405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437AD4E9-4503-44B5-AEC0-EC6608EC5A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82087" y="2035749"/>
            <a:ext cx="1915380" cy="1916554"/>
          </a:xfrm>
          <a:custGeom>
            <a:avLst/>
            <a:gdLst>
              <a:gd name="connsiteX0" fmla="*/ 957690 w 1915380"/>
              <a:gd name="connsiteY0" fmla="*/ 0 h 1916554"/>
              <a:gd name="connsiteX1" fmla="*/ 1915380 w 1915380"/>
              <a:gd name="connsiteY1" fmla="*/ 958277 h 1916554"/>
              <a:gd name="connsiteX2" fmla="*/ 957690 w 1915380"/>
              <a:gd name="connsiteY2" fmla="*/ 1916554 h 1916554"/>
              <a:gd name="connsiteX3" fmla="*/ 0 w 1915380"/>
              <a:gd name="connsiteY3" fmla="*/ 958277 h 1916554"/>
              <a:gd name="connsiteX4" fmla="*/ 957690 w 1915380"/>
              <a:gd name="connsiteY4" fmla="*/ 0 h 191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80" h="1916554">
                <a:moveTo>
                  <a:pt x="957690" y="0"/>
                </a:moveTo>
                <a:cubicBezTo>
                  <a:pt x="1486608" y="0"/>
                  <a:pt x="1915380" y="429035"/>
                  <a:pt x="1915380" y="958277"/>
                </a:cubicBezTo>
                <a:cubicBezTo>
                  <a:pt x="1915380" y="1487519"/>
                  <a:pt x="1486608" y="1916554"/>
                  <a:pt x="957690" y="1916554"/>
                </a:cubicBezTo>
                <a:cubicBezTo>
                  <a:pt x="428772" y="1916554"/>
                  <a:pt x="0" y="1487519"/>
                  <a:pt x="0" y="958277"/>
                </a:cubicBezTo>
                <a:cubicBezTo>
                  <a:pt x="0" y="429035"/>
                  <a:pt x="428772" y="0"/>
                  <a:pt x="95769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3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8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36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34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30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1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25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12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53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06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F971D39F-E10F-4B3F-B05F-52EAFC8A45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3276" y="3374992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9AE67DA-2EF9-4412-8FA6-96C475CF0C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3655" y="1627188"/>
            <a:ext cx="2451100" cy="2451100"/>
          </a:xfrm>
          <a:custGeom>
            <a:avLst/>
            <a:gdLst>
              <a:gd name="connsiteX0" fmla="*/ 1225550 w 2451100"/>
              <a:gd name="connsiteY0" fmla="*/ 0 h 2451100"/>
              <a:gd name="connsiteX1" fmla="*/ 2451100 w 2451100"/>
              <a:gd name="connsiteY1" fmla="*/ 1225550 h 2451100"/>
              <a:gd name="connsiteX2" fmla="*/ 1225550 w 2451100"/>
              <a:gd name="connsiteY2" fmla="*/ 2451100 h 2451100"/>
              <a:gd name="connsiteX3" fmla="*/ 0 w 2451100"/>
              <a:gd name="connsiteY3" fmla="*/ 1225550 h 2451100"/>
              <a:gd name="connsiteX4" fmla="*/ 1225550 w 2451100"/>
              <a:gd name="connsiteY4" fmla="*/ 0 h 245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1100" h="2451100">
                <a:moveTo>
                  <a:pt x="1225550" y="0"/>
                </a:moveTo>
                <a:cubicBezTo>
                  <a:pt x="1902403" y="0"/>
                  <a:pt x="2451100" y="548697"/>
                  <a:pt x="2451100" y="1225550"/>
                </a:cubicBezTo>
                <a:cubicBezTo>
                  <a:pt x="2451100" y="1902403"/>
                  <a:pt x="1902403" y="2451100"/>
                  <a:pt x="1225550" y="2451100"/>
                </a:cubicBezTo>
                <a:cubicBezTo>
                  <a:pt x="548697" y="2451100"/>
                  <a:pt x="0" y="1902403"/>
                  <a:pt x="0" y="1225550"/>
                </a:cubicBezTo>
                <a:cubicBezTo>
                  <a:pt x="0" y="548697"/>
                  <a:pt x="548697" y="0"/>
                  <a:pt x="122555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5A1A4852-52FD-4725-9A1C-EAF5182EA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6571" y="2738405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437AD4E9-4503-44B5-AEC0-EC6608EC5A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82087" y="2035749"/>
            <a:ext cx="1915380" cy="1916554"/>
          </a:xfrm>
          <a:custGeom>
            <a:avLst/>
            <a:gdLst>
              <a:gd name="connsiteX0" fmla="*/ 957690 w 1915380"/>
              <a:gd name="connsiteY0" fmla="*/ 0 h 1916554"/>
              <a:gd name="connsiteX1" fmla="*/ 1915380 w 1915380"/>
              <a:gd name="connsiteY1" fmla="*/ 958277 h 1916554"/>
              <a:gd name="connsiteX2" fmla="*/ 957690 w 1915380"/>
              <a:gd name="connsiteY2" fmla="*/ 1916554 h 1916554"/>
              <a:gd name="connsiteX3" fmla="*/ 0 w 1915380"/>
              <a:gd name="connsiteY3" fmla="*/ 958277 h 1916554"/>
              <a:gd name="connsiteX4" fmla="*/ 957690 w 1915380"/>
              <a:gd name="connsiteY4" fmla="*/ 0 h 191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80" h="1916554">
                <a:moveTo>
                  <a:pt x="957690" y="0"/>
                </a:moveTo>
                <a:cubicBezTo>
                  <a:pt x="1486608" y="0"/>
                  <a:pt x="1915380" y="429035"/>
                  <a:pt x="1915380" y="958277"/>
                </a:cubicBezTo>
                <a:cubicBezTo>
                  <a:pt x="1915380" y="1487519"/>
                  <a:pt x="1486608" y="1916554"/>
                  <a:pt x="957690" y="1916554"/>
                </a:cubicBezTo>
                <a:cubicBezTo>
                  <a:pt x="428772" y="1916554"/>
                  <a:pt x="0" y="1487519"/>
                  <a:pt x="0" y="958277"/>
                </a:cubicBezTo>
                <a:cubicBezTo>
                  <a:pt x="0" y="429035"/>
                  <a:pt x="428772" y="0"/>
                  <a:pt x="957690" y="0"/>
                </a:cubicBezTo>
                <a:close/>
              </a:path>
            </a:pathLst>
          </a:custGeom>
          <a:solidFill>
            <a:srgbClr val="F3B342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2400">
                <a:solidFill>
                  <a:schemeClr val="lt1"/>
                </a:solidFill>
              </a:defRPr>
            </a:lvl1pPr>
          </a:lstStyle>
          <a:p>
            <a:pPr marL="0" lvl="0" algn="ctr" defTabSz="121917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04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96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90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2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35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28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67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64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7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7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97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4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27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8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0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30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41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222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769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91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01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7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8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20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6223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1078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3702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0200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8706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445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8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382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1985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4275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6450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9618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0497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24967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2888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5546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427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B951DF5D-9FFE-4B60-BFCB-3B2E1EA35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29840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B858CA1-102C-4FF2-847F-CD879B643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3826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6C749D9-A203-41D3-A560-F42A657AE5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7812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DEBC0BC5-0B9B-473B-B557-2F9BB31775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97" y="2130192"/>
            <a:ext cx="1455421" cy="1455421"/>
          </a:xfrm>
          <a:custGeom>
            <a:avLst/>
            <a:gdLst>
              <a:gd name="connsiteX0" fmla="*/ 242575 w 1455421"/>
              <a:gd name="connsiteY0" fmla="*/ 0 h 1455421"/>
              <a:gd name="connsiteX1" fmla="*/ 1212846 w 1455421"/>
              <a:gd name="connsiteY1" fmla="*/ 0 h 1455421"/>
              <a:gd name="connsiteX2" fmla="*/ 1455421 w 1455421"/>
              <a:gd name="connsiteY2" fmla="*/ 242575 h 1455421"/>
              <a:gd name="connsiteX3" fmla="*/ 1455421 w 1455421"/>
              <a:gd name="connsiteY3" fmla="*/ 1212846 h 1455421"/>
              <a:gd name="connsiteX4" fmla="*/ 1212846 w 1455421"/>
              <a:gd name="connsiteY4" fmla="*/ 1455421 h 1455421"/>
              <a:gd name="connsiteX5" fmla="*/ 242575 w 1455421"/>
              <a:gd name="connsiteY5" fmla="*/ 1455421 h 1455421"/>
              <a:gd name="connsiteX6" fmla="*/ 0 w 1455421"/>
              <a:gd name="connsiteY6" fmla="*/ 1212846 h 1455421"/>
              <a:gd name="connsiteX7" fmla="*/ 0 w 1455421"/>
              <a:gd name="connsiteY7" fmla="*/ 242575 h 1455421"/>
              <a:gd name="connsiteX8" fmla="*/ 242575 w 1455421"/>
              <a:gd name="connsiteY8" fmla="*/ 0 h 145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21" h="1455421">
                <a:moveTo>
                  <a:pt x="242575" y="0"/>
                </a:moveTo>
                <a:lnTo>
                  <a:pt x="1212846" y="0"/>
                </a:lnTo>
                <a:cubicBezTo>
                  <a:pt x="1346816" y="0"/>
                  <a:pt x="1455421" y="108605"/>
                  <a:pt x="1455421" y="242575"/>
                </a:cubicBezTo>
                <a:lnTo>
                  <a:pt x="1455421" y="1212846"/>
                </a:lnTo>
                <a:cubicBezTo>
                  <a:pt x="1455421" y="1346816"/>
                  <a:pt x="1346816" y="1455421"/>
                  <a:pt x="1212846" y="1455421"/>
                </a:cubicBezTo>
                <a:lnTo>
                  <a:pt x="242575" y="1455421"/>
                </a:lnTo>
                <a:cubicBezTo>
                  <a:pt x="108605" y="1455421"/>
                  <a:pt x="0" y="1346816"/>
                  <a:pt x="0" y="1212846"/>
                </a:cubicBezTo>
                <a:lnTo>
                  <a:pt x="0" y="242575"/>
                </a:lnTo>
                <a:cubicBezTo>
                  <a:pt x="0" y="108605"/>
                  <a:pt x="108605" y="0"/>
                  <a:pt x="2425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84922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588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smtClean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5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image" Target="../media/image2.emf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B2749E-170F-426A-8315-EEE9CCB0E0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6" t="1146" r="1146" b="11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D645AF8-C59B-40C6-BD25-BAAF29522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67" b="8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4111354-9906-4895-906C-F4B186CA6E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4787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3F718E9-A139-44ED-9836-10458A7883D2}"/>
              </a:ext>
            </a:extLst>
          </p:cNvPr>
          <p:cNvSpPr/>
          <p:nvPr userDrawn="1"/>
        </p:nvSpPr>
        <p:spPr>
          <a:xfrm>
            <a:off x="0" y="6286500"/>
            <a:ext cx="12192000" cy="571500"/>
          </a:xfrm>
          <a:prstGeom prst="rect">
            <a:avLst/>
          </a:prstGeom>
          <a:solidFill>
            <a:srgbClr val="582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C1632CA-5CF3-4CDE-834F-52858D5AD430}"/>
              </a:ext>
            </a:extLst>
          </p:cNvPr>
          <p:cNvPicPr>
            <a:picLocks noChangeAspect="1"/>
          </p:cNvPicPr>
          <p:nvPr userDrawn="1"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2800" y="5398540"/>
            <a:ext cx="3267860" cy="123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30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9" r:id="rId3"/>
    <p:sldLayoutId id="2147483774" r:id="rId4"/>
    <p:sldLayoutId id="2147483750" r:id="rId5"/>
    <p:sldLayoutId id="2147483688" r:id="rId6"/>
    <p:sldLayoutId id="2147483769" r:id="rId7"/>
    <p:sldLayoutId id="2147483768" r:id="rId8"/>
    <p:sldLayoutId id="2147483767" r:id="rId9"/>
    <p:sldLayoutId id="2147483766" r:id="rId10"/>
    <p:sldLayoutId id="2147483765" r:id="rId11"/>
    <p:sldLayoutId id="2147483751" r:id="rId12"/>
    <p:sldLayoutId id="2147483744" r:id="rId13"/>
    <p:sldLayoutId id="2147483743" r:id="rId14"/>
    <p:sldLayoutId id="2147483742" r:id="rId15"/>
    <p:sldLayoutId id="2147483741" r:id="rId16"/>
    <p:sldLayoutId id="2147483740" r:id="rId17"/>
    <p:sldLayoutId id="2147483739" r:id="rId18"/>
    <p:sldLayoutId id="2147483738" r:id="rId19"/>
    <p:sldLayoutId id="2147483737" r:id="rId20"/>
    <p:sldLayoutId id="2147483721" r:id="rId21"/>
    <p:sldLayoutId id="2147483720" r:id="rId22"/>
    <p:sldLayoutId id="2147483706" r:id="rId23"/>
    <p:sldLayoutId id="2147483705" r:id="rId24"/>
    <p:sldLayoutId id="2147483697" r:id="rId25"/>
    <p:sldLayoutId id="2147483691" r:id="rId26"/>
    <p:sldLayoutId id="2147483687" r:id="rId27"/>
    <p:sldLayoutId id="2147483756" r:id="rId28"/>
    <p:sldLayoutId id="2147483755" r:id="rId29"/>
    <p:sldLayoutId id="2147483728" r:id="rId30"/>
    <p:sldLayoutId id="2147483711" r:id="rId31"/>
    <p:sldLayoutId id="2147483686" r:id="rId32"/>
    <p:sldLayoutId id="2147483775" r:id="rId33"/>
    <p:sldLayoutId id="2147483764" r:id="rId34"/>
    <p:sldLayoutId id="2147483763" r:id="rId35"/>
    <p:sldLayoutId id="2147483762" r:id="rId36"/>
    <p:sldLayoutId id="2147483761" r:id="rId37"/>
    <p:sldLayoutId id="2147483760" r:id="rId38"/>
    <p:sldLayoutId id="2147483759" r:id="rId39"/>
    <p:sldLayoutId id="2147483758" r:id="rId40"/>
    <p:sldLayoutId id="2147483757" r:id="rId41"/>
    <p:sldLayoutId id="2147483754" r:id="rId42"/>
    <p:sldLayoutId id="2147483736" r:id="rId43"/>
    <p:sldLayoutId id="2147483735" r:id="rId44"/>
    <p:sldLayoutId id="2147483734" r:id="rId45"/>
    <p:sldLayoutId id="2147483733" r:id="rId46"/>
    <p:sldLayoutId id="2147483732" r:id="rId47"/>
    <p:sldLayoutId id="2147483731" r:id="rId48"/>
    <p:sldLayoutId id="2147483730" r:id="rId49"/>
    <p:sldLayoutId id="2147483729" r:id="rId50"/>
    <p:sldLayoutId id="2147483727" r:id="rId51"/>
    <p:sldLayoutId id="2147483719" r:id="rId52"/>
    <p:sldLayoutId id="2147483718" r:id="rId53"/>
    <p:sldLayoutId id="2147483717" r:id="rId54"/>
    <p:sldLayoutId id="2147483716" r:id="rId55"/>
    <p:sldLayoutId id="2147483715" r:id="rId56"/>
    <p:sldLayoutId id="2147483714" r:id="rId57"/>
    <p:sldLayoutId id="2147483713" r:id="rId58"/>
    <p:sldLayoutId id="2147483712" r:id="rId59"/>
    <p:sldLayoutId id="2147483710" r:id="rId60"/>
    <p:sldLayoutId id="2147483704" r:id="rId61"/>
    <p:sldLayoutId id="2147483703" r:id="rId62"/>
    <p:sldLayoutId id="2147483702" r:id="rId63"/>
    <p:sldLayoutId id="2147483701" r:id="rId64"/>
    <p:sldLayoutId id="2147483700" r:id="rId65"/>
    <p:sldLayoutId id="2147483699" r:id="rId66"/>
    <p:sldLayoutId id="2147483698" r:id="rId67"/>
    <p:sldLayoutId id="2147483696" r:id="rId68"/>
    <p:sldLayoutId id="2147483695" r:id="rId69"/>
    <p:sldLayoutId id="2147483694" r:id="rId70"/>
    <p:sldLayoutId id="2147483693" r:id="rId71"/>
    <p:sldLayoutId id="2147483692" r:id="rId72"/>
    <p:sldLayoutId id="2147483690" r:id="rId73"/>
    <p:sldLayoutId id="2147483707" r:id="rId74"/>
    <p:sldLayoutId id="2147483770" r:id="rId75"/>
    <p:sldLayoutId id="2147483752" r:id="rId76"/>
    <p:sldLayoutId id="2147483745" r:id="rId77"/>
    <p:sldLayoutId id="2147483723" r:id="rId78"/>
    <p:sldLayoutId id="2147483722" r:id="rId79"/>
    <p:sldLayoutId id="2147483709" r:id="rId80"/>
    <p:sldLayoutId id="2147483708" r:id="rId81"/>
    <p:sldLayoutId id="2147483773" r:id="rId82"/>
    <p:sldLayoutId id="2147483772" r:id="rId83"/>
    <p:sldLayoutId id="2147483771" r:id="rId84"/>
    <p:sldLayoutId id="2147483753" r:id="rId85"/>
    <p:sldLayoutId id="2147483749" r:id="rId86"/>
    <p:sldLayoutId id="2147483748" r:id="rId87"/>
    <p:sldLayoutId id="2147483747" r:id="rId88"/>
    <p:sldLayoutId id="2147483746" r:id="rId89"/>
    <p:sldLayoutId id="2147483726" r:id="rId90"/>
    <p:sldLayoutId id="2147483725" r:id="rId91"/>
    <p:sldLayoutId id="2147483724" r:id="rId92"/>
  </p:sldLayoutIdLst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5" Type="http://schemas.openxmlformats.org/officeDocument/2006/relationships/image" Target="file:///C:\Program%20Files\Inknoe%20ClassPoint\Images\short_answer_without%20result_default.png" TargetMode="Externa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file:///C:\Program%20Files\Inknoe%20ClassPoint\Images\image_upload_without%20result_default.png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6" Type="http://schemas.openxmlformats.org/officeDocument/2006/relationships/image" Target="../media/image23.png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4" Type="http://schemas.openxmlformats.org/officeDocument/2006/relationships/image" Target="file:///C:\Program%20Files\Inknoe%20ClassPoint\Images\image_upload_without%20result_default.pn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3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6.emf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slideLayout" Target="../slideLayouts/slideLayout3.xml"/><Relationship Id="rId18" Type="http://schemas.openxmlformats.org/officeDocument/2006/relationships/image" Target="file:///C:\Program%20Files\Inknoe%20ClassPoint\Images\short_answer_without%20result_default.png" TargetMode="Externa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image" Target="../media/image22.png"/><Relationship Id="rId2" Type="http://schemas.openxmlformats.org/officeDocument/2006/relationships/tags" Target="../tags/tag27.xml"/><Relationship Id="rId16" Type="http://schemas.openxmlformats.org/officeDocument/2006/relationships/image" Target="../media/image30.png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image" Target="../media/image6.emf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流行童趣游戏活动欢快背景音乐">
            <a:hlinkClick r:id="" action="ppaction://media"/>
            <a:extLst>
              <a:ext uri="{FF2B5EF4-FFF2-40B4-BE49-F238E27FC236}">
                <a16:creationId xmlns:a16="http://schemas.microsoft.com/office/drawing/2014/main" id="{5B8EB229-F4AF-4FD8-96F8-D40151D811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54731" y="-938349"/>
            <a:ext cx="609600" cy="609600"/>
          </a:xfrm>
          <a:prstGeom prst="rect">
            <a:avLst/>
          </a:prstGeom>
        </p:spPr>
      </p:pic>
      <p:sp>
        <p:nvSpPr>
          <p:cNvPr id="7" name="文本框 7">
            <a:extLst>
              <a:ext uri="{FF2B5EF4-FFF2-40B4-BE49-F238E27FC236}">
                <a16:creationId xmlns:a16="http://schemas.microsoft.com/office/drawing/2014/main" id="{5E026D8E-81A0-4D91-A97C-E6F0BA198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1077" y="1116623"/>
            <a:ext cx="551277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6143"/>
            <a:r>
              <a:rPr lang="en-US" altLang="zh-CN" sz="3600" spc="600" dirty="0">
                <a:solidFill>
                  <a:srgbClr val="002060"/>
                </a:solidFill>
                <a:latin typeface="UTM Alba Matter" panose="02040603050506020204" pitchFamily="18" charset="0"/>
                <a:ea typeface="华文中宋" panose="02010600040101010101" pitchFamily="2" charset="-122"/>
              </a:rPr>
              <a:t>CHÀO MỪNG CÁC CON ĐẾN VỚI TIẾT HỌC TRỰC TUYẾN</a:t>
            </a:r>
          </a:p>
          <a:p>
            <a:pPr algn="ctr" defTabSz="686143"/>
            <a:r>
              <a:rPr lang="en-US" altLang="zh-CN" sz="3600" spc="600" dirty="0">
                <a:solidFill>
                  <a:srgbClr val="002060"/>
                </a:solidFill>
                <a:latin typeface="UTM Alba Matter" panose="02040603050506020204" pitchFamily="18" charset="0"/>
                <a:ea typeface="华文中宋" panose="02010600040101010101" pitchFamily="2" charset="-122"/>
              </a:rPr>
              <a:t>MÔN : TOÁN  </a:t>
            </a:r>
          </a:p>
        </p:txBody>
      </p:sp>
    </p:spTree>
    <p:extLst>
      <p:ext uri="{BB962C8B-B14F-4D97-AF65-F5344CB8AC3E}">
        <p14:creationId xmlns:p14="http://schemas.microsoft.com/office/powerpoint/2010/main" val="24021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">
            <a:extLst>
              <a:ext uri="{FF2B5EF4-FFF2-40B4-BE49-F238E27FC236}">
                <a16:creationId xmlns:a16="http://schemas.microsoft.com/office/drawing/2014/main" id="{AD37E7BD-E5BA-4B39-94D0-0D63A7B95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2111" y="423552"/>
            <a:ext cx="3673475" cy="36734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" name="Line 10">
            <a:extLst>
              <a:ext uri="{FF2B5EF4-FFF2-40B4-BE49-F238E27FC236}">
                <a16:creationId xmlns:a16="http://schemas.microsoft.com/office/drawing/2014/main" id="{B111A6C2-0531-496A-BCAE-D38F176C01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79648" y="1144276"/>
            <a:ext cx="1425575" cy="1138237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Line 11">
            <a:extLst>
              <a:ext uri="{FF2B5EF4-FFF2-40B4-BE49-F238E27FC236}">
                <a16:creationId xmlns:a16="http://schemas.microsoft.com/office/drawing/2014/main" id="{72420B99-9A93-4ACC-9108-2C926FF8BF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0915" y="2266490"/>
            <a:ext cx="1628160" cy="6065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2">
            <a:extLst>
              <a:ext uri="{FF2B5EF4-FFF2-40B4-BE49-F238E27FC236}">
                <a16:creationId xmlns:a16="http://schemas.microsoft.com/office/drawing/2014/main" id="{819844F3-DD50-4FDD-B562-EAD51CB9DD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5201" y="423551"/>
            <a:ext cx="21596" cy="1836589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3">
            <a:extLst>
              <a:ext uri="{FF2B5EF4-FFF2-40B4-BE49-F238E27FC236}">
                <a16:creationId xmlns:a16="http://schemas.microsoft.com/office/drawing/2014/main" id="{C6FEE76A-A06B-423E-B31B-23B4061452A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044635" y="568014"/>
            <a:ext cx="756279" cy="1714499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9626DE1D-79F2-4DC6-890D-84EB8569F3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5136" y="2296801"/>
            <a:ext cx="1800225" cy="4318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5">
            <a:extLst>
              <a:ext uri="{FF2B5EF4-FFF2-40B4-BE49-F238E27FC236}">
                <a16:creationId xmlns:a16="http://schemas.microsoft.com/office/drawing/2014/main" id="{96053653-3658-4746-96AA-261AC6018B4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79648" y="2252351"/>
            <a:ext cx="792163" cy="165735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6">
            <a:extLst>
              <a:ext uri="{FF2B5EF4-FFF2-40B4-BE49-F238E27FC236}">
                <a16:creationId xmlns:a16="http://schemas.microsoft.com/office/drawing/2014/main" id="{EBF25FDC-6E48-43BF-A23F-A6CD607585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3561" y="2266489"/>
            <a:ext cx="467353" cy="1759099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7">
            <a:extLst>
              <a:ext uri="{FF2B5EF4-FFF2-40B4-BE49-F238E27FC236}">
                <a16:creationId xmlns:a16="http://schemas.microsoft.com/office/drawing/2014/main" id="{57450CFE-ACCB-4C31-A04E-9C690E1D48FD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6574" y="1469716"/>
            <a:ext cx="1764340" cy="81279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8">
            <a:extLst>
              <a:ext uri="{FF2B5EF4-FFF2-40B4-BE49-F238E27FC236}">
                <a16:creationId xmlns:a16="http://schemas.microsoft.com/office/drawing/2014/main" id="{9304A568-CB96-43B8-B861-E262B39B8F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39785" y="2274277"/>
            <a:ext cx="1461129" cy="1203623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9">
            <a:extLst>
              <a:ext uri="{FF2B5EF4-FFF2-40B4-BE49-F238E27FC236}">
                <a16:creationId xmlns:a16="http://schemas.microsoft.com/office/drawing/2014/main" id="{C12E1239-0162-437C-B2AB-48BE2EDF2C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96935" y="999815"/>
            <a:ext cx="2736850" cy="2447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20">
            <a:extLst>
              <a:ext uri="{FF2B5EF4-FFF2-40B4-BE49-F238E27FC236}">
                <a16:creationId xmlns:a16="http://schemas.microsoft.com/office/drawing/2014/main" id="{367BF7D8-C01E-4EC0-93C6-157CDADAA7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8011" y="1504639"/>
            <a:ext cx="3241675" cy="16557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21">
            <a:extLst>
              <a:ext uri="{FF2B5EF4-FFF2-40B4-BE49-F238E27FC236}">
                <a16:creationId xmlns:a16="http://schemas.microsoft.com/office/drawing/2014/main" id="{1332B0F2-34DB-4E29-B3BF-1C79E0817B9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92111" y="2080902"/>
            <a:ext cx="3673475" cy="3587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22">
            <a:extLst>
              <a:ext uri="{FF2B5EF4-FFF2-40B4-BE49-F238E27FC236}">
                <a16:creationId xmlns:a16="http://schemas.microsoft.com/office/drawing/2014/main" id="{CE9BF941-048F-4E8D-A77F-3F830CD880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41408" y="671256"/>
            <a:ext cx="1871662" cy="32416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23">
            <a:extLst>
              <a:ext uri="{FF2B5EF4-FFF2-40B4-BE49-F238E27FC236}">
                <a16:creationId xmlns:a16="http://schemas.microsoft.com/office/drawing/2014/main" id="{01C8710B-7314-4F86-BA3B-A224D576ECB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49460" y="457628"/>
            <a:ext cx="431800" cy="36004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24">
            <a:extLst>
              <a:ext uri="{FF2B5EF4-FFF2-40B4-BE49-F238E27FC236}">
                <a16:creationId xmlns:a16="http://schemas.microsoft.com/office/drawing/2014/main" id="{538D2B9F-57BE-4A64-B668-D53E7BDB696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15962" y="1288739"/>
            <a:ext cx="3241675" cy="18716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EA2121F4-6D9E-42FB-A934-1D5BF7C17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9481" y="2250934"/>
            <a:ext cx="45720" cy="457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/>
            </a:solidFill>
            <a:round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771DCB-59FF-4B42-BEA6-78BA941DB6A1}"/>
              </a:ext>
            </a:extLst>
          </p:cNvPr>
          <p:cNvSpPr txBox="1"/>
          <p:nvPr/>
        </p:nvSpPr>
        <p:spPr>
          <a:xfrm>
            <a:off x="517463" y="4344731"/>
            <a:ext cx="94112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Chỉ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duy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vô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Callout: Line 19">
            <a:extLst>
              <a:ext uri="{FF2B5EF4-FFF2-40B4-BE49-F238E27FC236}">
                <a16:creationId xmlns:a16="http://schemas.microsoft.com/office/drawing/2014/main" id="{0874367A-D5B6-4AE4-BB1D-F8B168B30279}"/>
              </a:ext>
            </a:extLst>
          </p:cNvPr>
          <p:cNvSpPr/>
          <p:nvPr/>
        </p:nvSpPr>
        <p:spPr>
          <a:xfrm>
            <a:off x="8636160" y="386939"/>
            <a:ext cx="3498225" cy="1966148"/>
          </a:xfrm>
          <a:prstGeom prst="borderCallout1">
            <a:avLst>
              <a:gd name="adj1" fmla="val 18750"/>
              <a:gd name="adj2" fmla="val -8333"/>
              <a:gd name="adj3" fmla="val 109138"/>
              <a:gd name="adj4" fmla="val -2195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bao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nhiêu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340144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9" grpId="0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>
            <a:extLst>
              <a:ext uri="{FF2B5EF4-FFF2-40B4-BE49-F238E27FC236}">
                <a16:creationId xmlns:a16="http://schemas.microsoft.com/office/drawing/2014/main" id="{49540847-EE80-4193-B87B-9BA388F5E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33" y="166353"/>
            <a:ext cx="3886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altLang="vi-VN" sz="4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vi-VN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4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44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vi-VN" sz="4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3" name="Picture 3" descr="A close up of a device&#10;&#10;Description automatically generated">
            <a:extLst>
              <a:ext uri="{FF2B5EF4-FFF2-40B4-BE49-F238E27FC236}">
                <a16:creationId xmlns:a16="http://schemas.microsoft.com/office/drawing/2014/main" id="{E0AB87FF-4921-49FA-BFF4-7D524CF8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969" y="857250"/>
            <a:ext cx="3600450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97E1499-8048-4401-85A1-F3259E16FEDB}"/>
              </a:ext>
            </a:extLst>
          </p:cNvPr>
          <p:cNvCxnSpPr/>
          <p:nvPr/>
        </p:nvCxnSpPr>
        <p:spPr>
          <a:xfrm flipH="1">
            <a:off x="3040656" y="3819525"/>
            <a:ext cx="1431925" cy="0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EB5648E-25AE-4BA6-8BFE-EAA40B517549}"/>
              </a:ext>
            </a:extLst>
          </p:cNvPr>
          <p:cNvCxnSpPr/>
          <p:nvPr/>
        </p:nvCxnSpPr>
        <p:spPr>
          <a:xfrm>
            <a:off x="3040656" y="3829050"/>
            <a:ext cx="0" cy="41751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023267-2345-46AC-873E-C6AF98A01EEF}"/>
              </a:ext>
            </a:extLst>
          </p:cNvPr>
          <p:cNvCxnSpPr/>
          <p:nvPr/>
        </p:nvCxnSpPr>
        <p:spPr>
          <a:xfrm flipH="1">
            <a:off x="6082306" y="3829050"/>
            <a:ext cx="1430338" cy="0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6B9A5D-C80E-4D24-8639-8308FA2D5826}"/>
              </a:ext>
            </a:extLst>
          </p:cNvPr>
          <p:cNvCxnSpPr/>
          <p:nvPr/>
        </p:nvCxnSpPr>
        <p:spPr>
          <a:xfrm>
            <a:off x="7512644" y="3838575"/>
            <a:ext cx="0" cy="41751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96E5D8E-C2B9-4431-A92C-DD4D18C1F70D}"/>
              </a:ext>
            </a:extLst>
          </p:cNvPr>
          <p:cNvSpPr/>
          <p:nvPr/>
        </p:nvSpPr>
        <p:spPr>
          <a:xfrm>
            <a:off x="1827806" y="4256088"/>
            <a:ext cx="2425700" cy="1133475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Phần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đỉnh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nhọn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đặt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giấy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endParaRPr lang="en-US" sz="21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2E07F30-F253-446E-96CE-72837C345DF4}"/>
              </a:ext>
            </a:extLst>
          </p:cNvPr>
          <p:cNvSpPr/>
          <p:nvPr/>
        </p:nvSpPr>
        <p:spPr>
          <a:xfrm>
            <a:off x="6301381" y="4265613"/>
            <a:ext cx="2424113" cy="11334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Phần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đầu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bút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quay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giấy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21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0" name="Line Callout 1 53">
            <a:extLst>
              <a:ext uri="{FF2B5EF4-FFF2-40B4-BE49-F238E27FC236}">
                <a16:creationId xmlns:a16="http://schemas.microsoft.com/office/drawing/2014/main" id="{6573F655-6360-42A5-86EA-033BA9E23FDD}"/>
              </a:ext>
            </a:extLst>
          </p:cNvPr>
          <p:cNvSpPr/>
          <p:nvPr/>
        </p:nvSpPr>
        <p:spPr>
          <a:xfrm>
            <a:off x="7315199" y="859165"/>
            <a:ext cx="2661007" cy="1219200"/>
          </a:xfrm>
          <a:prstGeom prst="borderCallout1">
            <a:avLst>
              <a:gd name="adj1" fmla="val 50893"/>
              <a:gd name="adj2" fmla="val 1572"/>
              <a:gd name="adj3" fmla="val 56548"/>
              <a:gd name="adj4" fmla="val -7566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936F72-2F4A-4AD4-A961-1B24396A18AA}"/>
              </a:ext>
            </a:extLst>
          </p:cNvPr>
          <p:cNvSpPr txBox="1"/>
          <p:nvPr/>
        </p:nvSpPr>
        <p:spPr>
          <a:xfrm>
            <a:off x="7315199" y="935794"/>
            <a:ext cx="254799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Đầu xoay: 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vị trí tay cầm để xoay compa </a:t>
            </a:r>
          </a:p>
        </p:txBody>
      </p:sp>
    </p:spTree>
    <p:extLst>
      <p:ext uri="{BB962C8B-B14F-4D97-AF65-F5344CB8AC3E}">
        <p14:creationId xmlns:p14="http://schemas.microsoft.com/office/powerpoint/2010/main" val="269841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EDE4BE9-E227-4BF6-BB22-098A3A54A576}"/>
              </a:ext>
            </a:extLst>
          </p:cNvPr>
          <p:cNvGrpSpPr/>
          <p:nvPr/>
        </p:nvGrpSpPr>
        <p:grpSpPr>
          <a:xfrm>
            <a:off x="2337783" y="1773446"/>
            <a:ext cx="2259106" cy="6106578"/>
            <a:chOff x="3993776" y="1169894"/>
            <a:chExt cx="2259106" cy="6106578"/>
          </a:xfrm>
          <a:solidFill>
            <a:srgbClr val="2C787C"/>
          </a:solidFill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4B7CD48-F81C-4CA6-A484-062CE33E36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3" t="10075" r="27342" b="11058"/>
            <a:stretch>
              <a:fillRect/>
            </a:stretch>
          </p:blipFill>
          <p:spPr>
            <a:xfrm>
              <a:off x="4652682" y="1169894"/>
              <a:ext cx="1600200" cy="3052482"/>
            </a:xfrm>
            <a:prstGeom prst="rect">
              <a:avLst/>
            </a:prstGeom>
            <a:grpFill/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D65C71F-B42A-42DD-8C45-F8C31CACAC3B}"/>
                </a:ext>
              </a:extLst>
            </p:cNvPr>
            <p:cNvSpPr/>
            <p:nvPr/>
          </p:nvSpPr>
          <p:spPr>
            <a:xfrm>
              <a:off x="3993776" y="4222376"/>
              <a:ext cx="2259106" cy="3054096"/>
            </a:xfrm>
            <a:prstGeom prst="rect">
              <a:avLst/>
            </a:prstGeom>
            <a:grpFill/>
            <a:ln>
              <a:solidFill>
                <a:srgbClr val="0066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Rectangle 10">
            <a:extLst>
              <a:ext uri="{FF2B5EF4-FFF2-40B4-BE49-F238E27FC236}">
                <a16:creationId xmlns:a16="http://schemas.microsoft.com/office/drawing/2014/main" id="{7C65EBCB-8175-4357-8783-88951A61B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520" y="5034179"/>
            <a:ext cx="16337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 pa</a:t>
            </a:r>
          </a:p>
        </p:txBody>
      </p:sp>
      <p:sp>
        <p:nvSpPr>
          <p:cNvPr id="6" name="Line 50">
            <a:extLst>
              <a:ext uri="{FF2B5EF4-FFF2-40B4-BE49-F238E27FC236}">
                <a16:creationId xmlns:a16="http://schemas.microsoft.com/office/drawing/2014/main" id="{7611DBEE-0027-4150-90BB-38BA4BECB33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7474" y="4783102"/>
            <a:ext cx="1041562" cy="13870"/>
          </a:xfrm>
          <a:prstGeom prst="lin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Text Box 51">
            <a:extLst>
              <a:ext uri="{FF2B5EF4-FFF2-40B4-BE49-F238E27FC236}">
                <a16:creationId xmlns:a16="http://schemas.microsoft.com/office/drawing/2014/main" id="{654B265B-2443-4437-B4B6-F0B6A18A6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648" y="4833470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VNI-Times" pitchFamily="2" charset="0"/>
              </a:rPr>
              <a:t>2cm</a:t>
            </a:r>
          </a:p>
        </p:txBody>
      </p:sp>
      <p:sp>
        <p:nvSpPr>
          <p:cNvPr id="8" name="Text Box 73">
            <a:extLst>
              <a:ext uri="{FF2B5EF4-FFF2-40B4-BE49-F238E27FC236}">
                <a16:creationId xmlns:a16="http://schemas.microsoft.com/office/drawing/2014/main" id="{35668EFF-0F23-4266-A8F6-0F22F7C9C15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7523464" y="3207050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VNI-Times" pitchFamily="2" charset="0"/>
              </a:rPr>
              <a:t>2cm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851AD4-71B3-448A-ABB4-8BC86B106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0" y="1420396"/>
            <a:ext cx="2680155" cy="3866082"/>
          </a:xfrm>
          <a:prstGeom prst="rect">
            <a:avLst/>
          </a:prstGeom>
        </p:spPr>
      </p:pic>
      <p:sp>
        <p:nvSpPr>
          <p:cNvPr id="10" name="Text Box 46">
            <a:extLst>
              <a:ext uri="{FF2B5EF4-FFF2-40B4-BE49-F238E27FC236}">
                <a16:creationId xmlns:a16="http://schemas.microsoft.com/office/drawing/2014/main" id="{95BAED0B-569F-4F4F-BE5F-9CE139CB0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8165" y="3895079"/>
            <a:ext cx="9742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rgbClr val="FF0066"/>
                </a:solidFill>
                <a:latin typeface="VNI Times" pitchFamily="2" charset="0"/>
              </a:rPr>
              <a:t>.</a:t>
            </a:r>
          </a:p>
        </p:txBody>
      </p:sp>
      <p:sp>
        <p:nvSpPr>
          <p:cNvPr id="11" name="Text Box 46">
            <a:extLst>
              <a:ext uri="{FF2B5EF4-FFF2-40B4-BE49-F238E27FC236}">
                <a16:creationId xmlns:a16="http://schemas.microsoft.com/office/drawing/2014/main" id="{87E2643C-9911-4F1D-BCA1-8BA5E06E8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539" y="3895079"/>
            <a:ext cx="9742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rgbClr val="FF0066"/>
                </a:solidFill>
                <a:latin typeface="VNI Times" pitchFamily="2" charset="0"/>
              </a:rPr>
              <a:t>.</a:t>
            </a:r>
          </a:p>
        </p:txBody>
      </p:sp>
      <p:sp>
        <p:nvSpPr>
          <p:cNvPr id="12" name="Oval 52">
            <a:extLst>
              <a:ext uri="{FF2B5EF4-FFF2-40B4-BE49-F238E27FC236}">
                <a16:creationId xmlns:a16="http://schemas.microsoft.com/office/drawing/2014/main" id="{2DB0A21C-45B1-41F9-BD5D-3587DDA1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5047" y="2874628"/>
            <a:ext cx="2103120" cy="210312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2000">
              <a:latin typeface="VNI Times" pitchFamily="2" charset="0"/>
            </a:endParaRPr>
          </a:p>
        </p:txBody>
      </p:sp>
      <p:sp>
        <p:nvSpPr>
          <p:cNvPr id="25" name="Text Box 46">
            <a:extLst>
              <a:ext uri="{FF2B5EF4-FFF2-40B4-BE49-F238E27FC236}">
                <a16:creationId xmlns:a16="http://schemas.microsoft.com/office/drawing/2014/main" id="{26593911-3688-46F9-BB29-DE260A88F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9442" y="3634235"/>
            <a:ext cx="97427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dirty="0">
                <a:solidFill>
                  <a:srgbClr val="C00000"/>
                </a:solidFill>
                <a:latin typeface="VNI Times" pitchFamily="2" charset="0"/>
              </a:rPr>
              <a:t>.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</a:p>
          <a:p>
            <a:pPr>
              <a:spcBef>
                <a:spcPct val="50000"/>
              </a:spcBef>
            </a:pPr>
            <a:endParaRPr lang="en-US" altLang="vi-VN" sz="2800" dirty="0">
              <a:solidFill>
                <a:srgbClr val="C00000"/>
              </a:solidFill>
              <a:latin typeface="VNI Times" pitchFamily="2" charset="0"/>
            </a:endParaRPr>
          </a:p>
        </p:txBody>
      </p:sp>
      <p:pic>
        <p:nvPicPr>
          <p:cNvPr id="26" name="Content Placeholder 3">
            <a:extLst>
              <a:ext uri="{FF2B5EF4-FFF2-40B4-BE49-F238E27FC236}">
                <a16:creationId xmlns:a16="http://schemas.microsoft.com/office/drawing/2014/main" id="{B5783C62-5EC4-4CD5-8D41-1D02B26E5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76" y="1462056"/>
            <a:ext cx="2811042" cy="3866081"/>
          </a:xfrm>
          <a:prstGeom prst="rect">
            <a:avLst/>
          </a:prstGeom>
        </p:spPr>
      </p:pic>
      <p:sp>
        <p:nvSpPr>
          <p:cNvPr id="27" name="Rectangle 10">
            <a:extLst>
              <a:ext uri="{FF2B5EF4-FFF2-40B4-BE49-F238E27FC236}">
                <a16:creationId xmlns:a16="http://schemas.microsoft.com/office/drawing/2014/main" id="{697BAA91-72B7-4C72-BD84-630403A7F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965" y="5271538"/>
            <a:ext cx="76482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Dùng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com pa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2cm</a:t>
            </a:r>
          </a:p>
        </p:txBody>
      </p:sp>
      <p:pic>
        <p:nvPicPr>
          <p:cNvPr id="28" name="Picture 15" descr="Thuoc-30DL">
            <a:extLst>
              <a:ext uri="{FF2B5EF4-FFF2-40B4-BE49-F238E27FC236}">
                <a16:creationId xmlns:a16="http://schemas.microsoft.com/office/drawing/2014/main" id="{240547C9-41EC-4B75-8D0F-15C11BE59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965" y="4814211"/>
            <a:ext cx="16271635" cy="16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0">
            <a:extLst>
              <a:ext uri="{FF2B5EF4-FFF2-40B4-BE49-F238E27FC236}">
                <a16:creationId xmlns:a16="http://schemas.microsoft.com/office/drawing/2014/main" id="{338459C8-F89D-4590-B09C-D27A4E5D4D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96272" y="2874628"/>
            <a:ext cx="14081" cy="108958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0.17552 -0.0048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0.39753 -0.1229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70" y="-615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10" grpId="0"/>
      <p:bldP spid="11" grpId="0"/>
      <p:bldP spid="12" grpId="0" animBg="1"/>
      <p:bldP spid="25" grpId="0"/>
      <p:bldP spid="27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6F1DC2-E7E4-40C1-9F50-951DC75033F7}"/>
              </a:ext>
            </a:extLst>
          </p:cNvPr>
          <p:cNvSpPr txBox="1"/>
          <p:nvPr/>
        </p:nvSpPr>
        <p:spPr>
          <a:xfrm>
            <a:off x="1763486" y="1125037"/>
            <a:ext cx="1752600" cy="16319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sz="2000" b="1" dirty="0">
                <a:solidFill>
                  <a:srgbClr val="FF0000"/>
                </a:solidFill>
                <a:latin typeface="Arial" panose="020B0604020202020204" pitchFamily="34" charset="0"/>
              </a:rPr>
              <a:t>Bước 1: </a:t>
            </a:r>
            <a:r>
              <a:rPr sz="2000" dirty="0">
                <a:latin typeface="Arial" panose="020B0604020202020204" pitchFamily="34" charset="0"/>
              </a:rPr>
              <a:t>Chấm 1 điểm làm tâm hình tròn, đặt là điểm 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E84529-243B-4763-9C91-F3B708E5A6AA}"/>
              </a:ext>
            </a:extLst>
          </p:cNvPr>
          <p:cNvSpPr txBox="1"/>
          <p:nvPr/>
        </p:nvSpPr>
        <p:spPr>
          <a:xfrm>
            <a:off x="1" y="160690"/>
            <a:ext cx="1200021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sz="2800" b="1" dirty="0">
                <a:solidFill>
                  <a:schemeClr val="bg1"/>
                </a:solidFill>
                <a:latin typeface="Arial" panose="020B0604020202020204" pitchFamily="34" charset="0"/>
              </a:rPr>
              <a:t>CÁCH VẼ HÌNH TRÒN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CÓ TÂM VÀ BÁN KÍNH CHO TRƯỚC THỰC HIỆN NHƯ SAU :  </a:t>
            </a:r>
            <a:r>
              <a:rPr sz="28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59847C4-6767-4CE7-AF66-F033074DB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036" y="3190375"/>
            <a:ext cx="1670050" cy="316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ADC55FED-1955-4E60-99DE-BF25BEFD3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486" y="3223713"/>
            <a:ext cx="1658938" cy="316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B2F08340-07CD-4380-BEF2-052F63012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8036" y="3163388"/>
            <a:ext cx="1771650" cy="3163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0150C0-CEB8-4F44-8AFE-CAF648D0A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486" y="3190374"/>
            <a:ext cx="1219200" cy="18621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15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27695A-993F-472C-8D65-6241F01DE15D}"/>
              </a:ext>
            </a:extLst>
          </p:cNvPr>
          <p:cNvSpPr txBox="1"/>
          <p:nvPr/>
        </p:nvSpPr>
        <p:spPr>
          <a:xfrm>
            <a:off x="3801836" y="830177"/>
            <a:ext cx="1847850" cy="2246769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sz="2000" b="1" dirty="0">
                <a:solidFill>
                  <a:srgbClr val="FF0000"/>
                </a:solidFill>
                <a:latin typeface="Arial" panose="020B0604020202020204" pitchFamily="34" charset="0"/>
              </a:rPr>
              <a:t>Bước 2:</a:t>
            </a:r>
            <a:r>
              <a:rPr sz="2000" dirty="0">
                <a:latin typeface="Arial" panose="020B0604020202020204" pitchFamily="34" charset="0"/>
              </a:rPr>
              <a:t> Dùng thước kẻ đo khoảng cách từ chân trụ đến chân vẽ </a:t>
            </a:r>
            <a:r>
              <a:rPr sz="2000" dirty="0" err="1">
                <a:latin typeface="Arial" panose="020B0604020202020204" pitchFamily="34" charset="0"/>
              </a:rPr>
              <a:t>compa</a:t>
            </a:r>
            <a:r>
              <a:rPr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theo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yêu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cầu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endParaRPr sz="2000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56DE83-885B-49FD-AB34-6E2B9BD4BE43}"/>
              </a:ext>
            </a:extLst>
          </p:cNvPr>
          <p:cNvSpPr txBox="1"/>
          <p:nvPr/>
        </p:nvSpPr>
        <p:spPr>
          <a:xfrm>
            <a:off x="5954486" y="1125038"/>
            <a:ext cx="1752600" cy="1323975"/>
          </a:xfrm>
          <a:prstGeom prst="rect">
            <a:avLst/>
          </a:prstGeom>
          <a:solidFill>
            <a:srgbClr val="FFCF37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sz="2000" b="1" dirty="0">
                <a:solidFill>
                  <a:srgbClr val="FF0000"/>
                </a:solidFill>
                <a:latin typeface="Arial" panose="020B0604020202020204" pitchFamily="34" charset="0"/>
              </a:rPr>
              <a:t>Bước 3:</a:t>
            </a:r>
            <a:r>
              <a:rPr sz="2000" dirty="0">
                <a:latin typeface="Arial" panose="020B0604020202020204" pitchFamily="34" charset="0"/>
              </a:rPr>
              <a:t> Đặt chân trụ compa vào điểm 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DB2724-86F8-4BE5-8AA6-A1B18BDD636A}"/>
              </a:ext>
            </a:extLst>
          </p:cNvPr>
          <p:cNvSpPr txBox="1"/>
          <p:nvPr/>
        </p:nvSpPr>
        <p:spPr>
          <a:xfrm>
            <a:off x="6221186" y="4774699"/>
            <a:ext cx="1219200" cy="1860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1150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sz="2000" dirty="0">
                <a:solidFill>
                  <a:srgbClr val="FF0000"/>
                </a:solidFill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EE9A96-993B-4938-8029-73D7ECD06540}"/>
              </a:ext>
            </a:extLst>
          </p:cNvPr>
          <p:cNvSpPr txBox="1"/>
          <p:nvPr/>
        </p:nvSpPr>
        <p:spPr>
          <a:xfrm>
            <a:off x="8164287" y="1132974"/>
            <a:ext cx="1952625" cy="1938338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sz="2000" b="1" dirty="0">
                <a:solidFill>
                  <a:srgbClr val="FF0000"/>
                </a:solidFill>
                <a:latin typeface="Arial" panose="020B0604020202020204" pitchFamily="34" charset="0"/>
              </a:rPr>
              <a:t>Bước 4</a:t>
            </a:r>
            <a:r>
              <a:rPr sz="2000" dirty="0">
                <a:latin typeface="Arial" panose="020B0604020202020204" pitchFamily="34" charset="0"/>
              </a:rPr>
              <a:t>: Cầm đầu xoay xoay compa 1 vòng để chân vẽ tạo ra một đường tròn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559E5F-C4FC-49B1-9F9E-D8FB7921F55D}"/>
              </a:ext>
            </a:extLst>
          </p:cNvPr>
          <p:cNvSpPr txBox="1"/>
          <p:nvPr/>
        </p:nvSpPr>
        <p:spPr>
          <a:xfrm>
            <a:off x="8897711" y="4841374"/>
            <a:ext cx="1219200" cy="12017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720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sz="2000" dirty="0">
                <a:solidFill>
                  <a:srgbClr val="FF0000"/>
                </a:solidFill>
                <a:latin typeface="Arial" panose="020B0604020202020204" pitchFamily="34" charset="0"/>
              </a:rPr>
              <a:t>o</a:t>
            </a:r>
            <a:endParaRPr sz="7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10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D59FE81C-7D22-46A5-BAF4-2AF963282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658" y="1113605"/>
            <a:ext cx="11588502" cy="529324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04C32B9-AAC7-4305-BCFE-364E93F56309}"/>
              </a:ext>
            </a:extLst>
          </p:cNvPr>
          <p:cNvGrpSpPr/>
          <p:nvPr/>
        </p:nvGrpSpPr>
        <p:grpSpPr>
          <a:xfrm>
            <a:off x="4271307" y="320826"/>
            <a:ext cx="3670489" cy="792781"/>
            <a:chOff x="4271307" y="219226"/>
            <a:chExt cx="3670489" cy="79278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A3FFA36-2A3A-40B0-A371-D3501D76655A}"/>
                </a:ext>
              </a:extLst>
            </p:cNvPr>
            <p:cNvSpPr txBox="1"/>
            <p:nvPr/>
          </p:nvSpPr>
          <p:spPr>
            <a:xfrm>
              <a:off x="4689174" y="219226"/>
              <a:ext cx="2834754" cy="792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40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GHI</a:t>
              </a:r>
              <a:r>
                <a:rPr lang="zh-CN" alt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NHỚ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933D717-11DD-4E48-B09C-F06B8451F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1307" y="349553"/>
              <a:ext cx="541993" cy="5321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8FAD467-7735-4644-AF74-5326E7235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9803" y="349553"/>
              <a:ext cx="541993" cy="532125"/>
            </a:xfrm>
            <a:prstGeom prst="rect">
              <a:avLst/>
            </a:prstGeom>
          </p:spPr>
        </p:pic>
      </p:grpSp>
      <p:sp>
        <p:nvSpPr>
          <p:cNvPr id="35" name="Text Box 23">
            <a:extLst>
              <a:ext uri="{FF2B5EF4-FFF2-40B4-BE49-F238E27FC236}">
                <a16:creationId xmlns:a16="http://schemas.microsoft.com/office/drawing/2014/main" id="{51EBF726-0B8F-4E72-B05C-9BDF75BC5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939" y="1527175"/>
            <a:ext cx="96921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1/ </a:t>
            </a:r>
            <a:r>
              <a:rPr lang="vi-VN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nằm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giữa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6" name="Text Box 23">
            <a:extLst>
              <a:ext uri="{FF2B5EF4-FFF2-40B4-BE49-F238E27FC236}">
                <a16:creationId xmlns:a16="http://schemas.microsoft.com/office/drawing/2014/main" id="{20FA0644-A74E-4EFE-8237-BC3E0217D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238" y="2170113"/>
            <a:ext cx="996593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2/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đoạn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thẳng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nối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bất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kì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nằm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 Box 23">
            <a:extLst>
              <a:ext uri="{FF2B5EF4-FFF2-40B4-BE49-F238E27FC236}">
                <a16:creationId xmlns:a16="http://schemas.microsoft.com/office/drawing/2014/main" id="{20F4C508-830C-42FC-AE37-F40AB04E4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500" y="4376738"/>
            <a:ext cx="99659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4/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gấp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đôi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bằng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phần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8" name="Text Box 23">
            <a:extLst>
              <a:ext uri="{FF2B5EF4-FFF2-40B4-BE49-F238E27FC236}">
                <a16:creationId xmlns:a16="http://schemas.microsoft.com/office/drawing/2014/main" id="{BEFE2FDF-D5E5-4EA5-80C3-A8A86F2B31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423" y="3236913"/>
            <a:ext cx="97866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3/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đoạn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thẳng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qua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nối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bất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kì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nằm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en-US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32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58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30">
            <a:extLst>
              <a:ext uri="{FF2B5EF4-FFF2-40B4-BE49-F238E27FC236}">
                <a16:creationId xmlns:a16="http://schemas.microsoft.com/office/drawing/2014/main" id="{345F6C31-5245-4634-91FF-28253A867084}"/>
              </a:ext>
            </a:extLst>
          </p:cNvPr>
          <p:cNvGrpSpPr/>
          <p:nvPr/>
        </p:nvGrpSpPr>
        <p:grpSpPr>
          <a:xfrm>
            <a:off x="4759288" y="1564737"/>
            <a:ext cx="2820318" cy="2443163"/>
            <a:chOff x="5518150" y="1857487"/>
            <a:chExt cx="1150938" cy="2443163"/>
          </a:xfrm>
        </p:grpSpPr>
        <p:sp>
          <p:nvSpPr>
            <p:cNvPr id="7" name="MH_Other_5">
              <a:extLst>
                <a:ext uri="{FF2B5EF4-FFF2-40B4-BE49-F238E27FC236}">
                  <a16:creationId xmlns:a16="http://schemas.microsoft.com/office/drawing/2014/main" id="{81E678E6-10C0-4BBB-940D-116E7366946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518150" y="2025762"/>
              <a:ext cx="1150938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MH_SubTitle_3">
              <a:extLst>
                <a:ext uri="{FF2B5EF4-FFF2-40B4-BE49-F238E27FC236}">
                  <a16:creationId xmlns:a16="http://schemas.microsoft.com/office/drawing/2014/main" id="{FC5FAD6A-21A2-4134-9C65-E2D551500BF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518150" y="2025763"/>
              <a:ext cx="1150938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6">
              <a:extLst>
                <a:ext uri="{FF2B5EF4-FFF2-40B4-BE49-F238E27FC236}">
                  <a16:creationId xmlns:a16="http://schemas.microsoft.com/office/drawing/2014/main" id="{1882027A-42C5-455F-B08D-9CD62240B27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833143">
              <a:off x="5959476" y="1857487"/>
              <a:ext cx="354013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B2F59EA-AC51-4EDB-8631-19473AAADBC0}"/>
              </a:ext>
            </a:extLst>
          </p:cNvPr>
          <p:cNvSpPr txBox="1"/>
          <p:nvPr/>
        </p:nvSpPr>
        <p:spPr>
          <a:xfrm>
            <a:off x="5161194" y="2026272"/>
            <a:ext cx="18696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3 - LUYỆN</a:t>
            </a:r>
          </a:p>
          <a:p>
            <a:pPr algn="ctr">
              <a:defRPr/>
            </a:pPr>
            <a:r>
              <a:rPr lang="en-US" altLang="zh-CN" sz="32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TẬP</a:t>
            </a:r>
            <a:endParaRPr lang="zh-CN" altLang="en-US" sz="32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E14A650-3E91-4E69-A597-C880E550B9BB}"/>
              </a:ext>
            </a:extLst>
          </p:cNvPr>
          <p:cNvGrpSpPr/>
          <p:nvPr/>
        </p:nvGrpSpPr>
        <p:grpSpPr>
          <a:xfrm>
            <a:off x="1869869" y="1363125"/>
            <a:ext cx="2286000" cy="2286000"/>
            <a:chOff x="1869869" y="1486413"/>
            <a:chExt cx="2286000" cy="2286000"/>
          </a:xfrm>
        </p:grpSpPr>
        <p:sp>
          <p:nvSpPr>
            <p:cNvPr id="7" name="Line 14">
              <a:extLst>
                <a:ext uri="{FF2B5EF4-FFF2-40B4-BE49-F238E27FC236}">
                  <a16:creationId xmlns:a16="http://schemas.microsoft.com/office/drawing/2014/main" id="{EED44C6C-23D8-4CD0-91BB-6FCD93DAEF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69869" y="2589008"/>
              <a:ext cx="22860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Line 17">
              <a:extLst>
                <a:ext uri="{FF2B5EF4-FFF2-40B4-BE49-F238E27FC236}">
                  <a16:creationId xmlns:a16="http://schemas.microsoft.com/office/drawing/2014/main" id="{111F07BD-9C5A-4CA6-B415-7E49B1C7D0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6827" y="1486413"/>
              <a:ext cx="0" cy="22860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28514DD-1E63-42DC-BBBC-1504239EE215}"/>
              </a:ext>
            </a:extLst>
          </p:cNvPr>
          <p:cNvGrpSpPr/>
          <p:nvPr/>
        </p:nvGrpSpPr>
        <p:grpSpPr>
          <a:xfrm>
            <a:off x="1366466" y="741129"/>
            <a:ext cx="3270198" cy="3587711"/>
            <a:chOff x="389517" y="404598"/>
            <a:chExt cx="3270198" cy="3587711"/>
          </a:xfrm>
        </p:grpSpPr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4C8E2EFB-C635-4641-A96C-9059C45D9DB9}"/>
                </a:ext>
              </a:extLst>
            </p:cNvPr>
            <p:cNvGrpSpPr/>
            <p:nvPr/>
          </p:nvGrpSpPr>
          <p:grpSpPr bwMode="auto">
            <a:xfrm>
              <a:off x="814809" y="744969"/>
              <a:ext cx="2468562" cy="2657475"/>
              <a:chOff x="2667" y="2172"/>
              <a:chExt cx="1555" cy="1674"/>
            </a:xfrm>
          </p:grpSpPr>
          <p:pic>
            <p:nvPicPr>
              <p:cNvPr id="15" name="Picture 9" descr="hinhtron3">
                <a:extLst>
                  <a:ext uri="{FF2B5EF4-FFF2-40B4-BE49-F238E27FC236}">
                    <a16:creationId xmlns:a16="http://schemas.microsoft.com/office/drawing/2014/main" id="{16CE8CE5-F0A5-4492-B635-24170D24EF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7" y="2172"/>
                <a:ext cx="1555" cy="1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0">
                <a:extLst>
                  <a:ext uri="{FF2B5EF4-FFF2-40B4-BE49-F238E27FC236}">
                    <a16:creationId xmlns:a16="http://schemas.microsoft.com/office/drawing/2014/main" id="{42508101-B1E5-43F8-A41A-0A862BC16B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43" y="2923"/>
                <a:ext cx="336" cy="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vi-VN" sz="4400" b="1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</a:t>
                </a:r>
              </a:p>
            </p:txBody>
          </p:sp>
        </p:grpSp>
        <p:sp>
          <p:nvSpPr>
            <p:cNvPr id="11" name="Text Box 15">
              <a:extLst>
                <a:ext uri="{FF2B5EF4-FFF2-40B4-BE49-F238E27FC236}">
                  <a16:creationId xmlns:a16="http://schemas.microsoft.com/office/drawing/2014/main" id="{25C82DED-7CD8-42B9-B5D5-DDD628566D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517" y="1948490"/>
              <a:ext cx="643113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</a:t>
              </a:r>
            </a:p>
          </p:txBody>
        </p:sp>
        <p:sp>
          <p:nvSpPr>
            <p:cNvPr id="12" name="Text Box 16">
              <a:extLst>
                <a:ext uri="{FF2B5EF4-FFF2-40B4-BE49-F238E27FC236}">
                  <a16:creationId xmlns:a16="http://schemas.microsoft.com/office/drawing/2014/main" id="{C5D9D385-2E86-4829-98F1-F578629553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2515" y="2035989"/>
              <a:ext cx="4572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</a:t>
              </a:r>
            </a:p>
          </p:txBody>
        </p:sp>
        <p:sp>
          <p:nvSpPr>
            <p:cNvPr id="13" name="Text Box 18">
              <a:extLst>
                <a:ext uri="{FF2B5EF4-FFF2-40B4-BE49-F238E27FC236}">
                  <a16:creationId xmlns:a16="http://schemas.microsoft.com/office/drawing/2014/main" id="{4B89B7F1-7207-4553-AA8C-61DDCA8FF8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9378" y="404598"/>
              <a:ext cx="3810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</a:t>
              </a:r>
            </a:p>
          </p:txBody>
        </p:sp>
        <p:sp>
          <p:nvSpPr>
            <p:cNvPr id="14" name="Text Box 19">
              <a:extLst>
                <a:ext uri="{FF2B5EF4-FFF2-40B4-BE49-F238E27FC236}">
                  <a16:creationId xmlns:a16="http://schemas.microsoft.com/office/drawing/2014/main" id="{B7A7796F-FE4C-4D94-8293-CF5E645639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9690" y="3345978"/>
              <a:ext cx="10874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</a:t>
              </a:r>
            </a:p>
          </p:txBody>
        </p:sp>
      </p:grpSp>
      <p:sp>
        <p:nvSpPr>
          <p:cNvPr id="17" name="Rectangle 20">
            <a:extLst>
              <a:ext uri="{FF2B5EF4-FFF2-40B4-BE49-F238E27FC236}">
                <a16:creationId xmlns:a16="http://schemas.microsoft.com/office/drawing/2014/main" id="{66423F90-5234-46C0-8A8C-2323A7E9B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34" y="226788"/>
            <a:ext cx="122905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r>
              <a:rPr lang="en-US" altLang="vi-VN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Nêu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tên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endParaRPr lang="en-US" altLang="vi-VN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Box 26">
            <a:extLst>
              <a:ext uri="{FF2B5EF4-FFF2-40B4-BE49-F238E27FC236}">
                <a16:creationId xmlns:a16="http://schemas.microsoft.com/office/drawing/2014/main" id="{5ED15B21-07AD-4DB9-BDA3-222797804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637" y="4314573"/>
            <a:ext cx="495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:OM, ON, OP, OQ</a:t>
            </a:r>
          </a:p>
        </p:txBody>
      </p:sp>
      <p:sp>
        <p:nvSpPr>
          <p:cNvPr id="19" name="Text Box 27">
            <a:extLst>
              <a:ext uri="{FF2B5EF4-FFF2-40B4-BE49-F238E27FC236}">
                <a16:creationId xmlns:a16="http://schemas.microsoft.com/office/drawing/2014/main" id="{5ECFBBDE-9FA5-4903-80E3-B4C3587DD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622" y="4935841"/>
            <a:ext cx="5448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PQ, MN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2240421B-E18A-4E73-B95C-48403AA52C52}"/>
              </a:ext>
            </a:extLst>
          </p:cNvPr>
          <p:cNvGrpSpPr/>
          <p:nvPr/>
        </p:nvGrpSpPr>
        <p:grpSpPr bwMode="auto">
          <a:xfrm>
            <a:off x="7856613" y="1043783"/>
            <a:ext cx="2468563" cy="2657475"/>
            <a:chOff x="3264" y="2448"/>
            <a:chExt cx="1555" cy="1674"/>
          </a:xfrm>
        </p:grpSpPr>
        <p:pic>
          <p:nvPicPr>
            <p:cNvPr id="21" name="Picture 5" descr="hinhtron3">
              <a:extLst>
                <a:ext uri="{FF2B5EF4-FFF2-40B4-BE49-F238E27FC236}">
                  <a16:creationId xmlns:a16="http://schemas.microsoft.com/office/drawing/2014/main" id="{C8ECE66F-1370-459A-A0A2-C3727DC9EA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2448"/>
              <a:ext cx="1555" cy="1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6">
              <a:extLst>
                <a:ext uri="{FF2B5EF4-FFF2-40B4-BE49-F238E27FC236}">
                  <a16:creationId xmlns:a16="http://schemas.microsoft.com/office/drawing/2014/main" id="{F471892F-C5F2-4E3C-A976-34E5622CC4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4" y="3427"/>
              <a:ext cx="34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28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</a:p>
          </p:txBody>
        </p:sp>
      </p:grpSp>
      <p:grpSp>
        <p:nvGrpSpPr>
          <p:cNvPr id="23" name="Group 17">
            <a:extLst>
              <a:ext uri="{FF2B5EF4-FFF2-40B4-BE49-F238E27FC236}">
                <a16:creationId xmlns:a16="http://schemas.microsoft.com/office/drawing/2014/main" id="{D7B5678F-1A1F-4CF5-A6CB-1CE100687612}"/>
              </a:ext>
            </a:extLst>
          </p:cNvPr>
          <p:cNvGrpSpPr/>
          <p:nvPr/>
        </p:nvGrpSpPr>
        <p:grpSpPr bwMode="auto">
          <a:xfrm>
            <a:off x="7498685" y="2149098"/>
            <a:ext cx="3276600" cy="646113"/>
            <a:chOff x="96" y="1296"/>
            <a:chExt cx="2064" cy="407"/>
          </a:xfrm>
        </p:grpSpPr>
        <p:sp>
          <p:nvSpPr>
            <p:cNvPr id="24" name="Line 8">
              <a:extLst>
                <a:ext uri="{FF2B5EF4-FFF2-40B4-BE49-F238E27FC236}">
                  <a16:creationId xmlns:a16="http://schemas.microsoft.com/office/drawing/2014/main" id="{F0A4A991-88F8-48FC-85BB-971C421189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488"/>
              <a:ext cx="1440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Text Box 9">
              <a:extLst>
                <a:ext uri="{FF2B5EF4-FFF2-40B4-BE49-F238E27FC236}">
                  <a16:creationId xmlns:a16="http://schemas.microsoft.com/office/drawing/2014/main" id="{A3ADED30-D28B-452E-B42E-FF9AE95DB8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1296"/>
              <a:ext cx="336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</a:t>
              </a: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A437CF19-2AEF-4A57-9B3B-577BE16164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296"/>
              <a:ext cx="28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</a:t>
              </a:r>
            </a:p>
          </p:txBody>
        </p:sp>
      </p:grpSp>
      <p:grpSp>
        <p:nvGrpSpPr>
          <p:cNvPr id="27" name="Group 19">
            <a:extLst>
              <a:ext uri="{FF2B5EF4-FFF2-40B4-BE49-F238E27FC236}">
                <a16:creationId xmlns:a16="http://schemas.microsoft.com/office/drawing/2014/main" id="{CE5850AD-DFB9-420E-83DF-D261E6FCB033}"/>
              </a:ext>
            </a:extLst>
          </p:cNvPr>
          <p:cNvGrpSpPr/>
          <p:nvPr/>
        </p:nvGrpSpPr>
        <p:grpSpPr bwMode="auto">
          <a:xfrm>
            <a:off x="8237613" y="967583"/>
            <a:ext cx="838200" cy="3236913"/>
            <a:chOff x="576" y="576"/>
            <a:chExt cx="528" cy="2039"/>
          </a:xfrm>
        </p:grpSpPr>
        <p:grpSp>
          <p:nvGrpSpPr>
            <p:cNvPr id="28" name="Group 18">
              <a:extLst>
                <a:ext uri="{FF2B5EF4-FFF2-40B4-BE49-F238E27FC236}">
                  <a16:creationId xmlns:a16="http://schemas.microsoft.com/office/drawing/2014/main" id="{4B229E71-C5FD-45A5-A23D-A2F0055BCF8D}"/>
                </a:ext>
              </a:extLst>
            </p:cNvPr>
            <p:cNvGrpSpPr/>
            <p:nvPr/>
          </p:nvGrpSpPr>
          <p:grpSpPr bwMode="auto">
            <a:xfrm>
              <a:off x="576" y="576"/>
              <a:ext cx="528" cy="2039"/>
              <a:chOff x="576" y="576"/>
              <a:chExt cx="528" cy="2039"/>
            </a:xfrm>
          </p:grpSpPr>
          <p:sp>
            <p:nvSpPr>
              <p:cNvPr id="30" name="Line 11">
                <a:extLst>
                  <a:ext uri="{FF2B5EF4-FFF2-40B4-BE49-F238E27FC236}">
                    <a16:creationId xmlns:a16="http://schemas.microsoft.com/office/drawing/2014/main" id="{ECA4F58E-0157-4058-9135-83A10AF755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912"/>
                <a:ext cx="240" cy="12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Text Box 12">
                <a:extLst>
                  <a:ext uri="{FF2B5EF4-FFF2-40B4-BE49-F238E27FC236}">
                    <a16:creationId xmlns:a16="http://schemas.microsoft.com/office/drawing/2014/main" id="{FFBDF83A-1E33-4D2C-AA1D-C63E3C81EB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" y="576"/>
                <a:ext cx="288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vi-VN" sz="36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C</a:t>
                </a:r>
              </a:p>
            </p:txBody>
          </p:sp>
          <p:sp>
            <p:nvSpPr>
              <p:cNvPr id="32" name="Text Box 13">
                <a:extLst>
                  <a:ext uri="{FF2B5EF4-FFF2-40B4-BE49-F238E27FC236}">
                    <a16:creationId xmlns:a16="http://schemas.microsoft.com/office/drawing/2014/main" id="{67199C87-B4C2-41A6-BD7E-C2010FB18B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208"/>
                <a:ext cx="288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vi-VN" sz="36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</a:t>
                </a:r>
              </a:p>
            </p:txBody>
          </p:sp>
        </p:grpSp>
        <p:sp>
          <p:nvSpPr>
            <p:cNvPr id="29" name="Text Box 14">
              <a:extLst>
                <a:ext uri="{FF2B5EF4-FFF2-40B4-BE49-F238E27FC236}">
                  <a16:creationId xmlns:a16="http://schemas.microsoft.com/office/drawing/2014/main" id="{E4F53066-EB76-4669-BDB8-7D9F3FC6D6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440"/>
              <a:ext cx="14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vi-VN" sz="36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</a:t>
              </a:r>
            </a:p>
          </p:txBody>
        </p:sp>
      </p:grpSp>
      <p:sp>
        <p:nvSpPr>
          <p:cNvPr id="33" name="Text Box 15">
            <a:extLst>
              <a:ext uri="{FF2B5EF4-FFF2-40B4-BE49-F238E27FC236}">
                <a16:creationId xmlns:a16="http://schemas.microsoft.com/office/drawing/2014/main" id="{DB73C44A-1D07-4E43-B17A-9D431E2F9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3847" y="4296734"/>
            <a:ext cx="37848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:OA, OB</a:t>
            </a:r>
          </a:p>
        </p:txBody>
      </p:sp>
      <p:sp>
        <p:nvSpPr>
          <p:cNvPr id="34" name="Text Box 16">
            <a:extLst>
              <a:ext uri="{FF2B5EF4-FFF2-40B4-BE49-F238E27FC236}">
                <a16:creationId xmlns:a16="http://schemas.microsoft.com/office/drawing/2014/main" id="{C75AAD84-F90C-4BA2-8F67-36D7E332C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3847" y="4929983"/>
            <a:ext cx="388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AB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4947F2-D8F3-49CF-AC11-E686B64B84DA}"/>
              </a:ext>
            </a:extLst>
          </p:cNvPr>
          <p:cNvSpPr txBox="1"/>
          <p:nvPr/>
        </p:nvSpPr>
        <p:spPr>
          <a:xfrm>
            <a:off x="512303" y="1627526"/>
            <a:ext cx="778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C5CAB6E-E448-4C1C-9421-DCEDEC36F3C4}"/>
              </a:ext>
            </a:extLst>
          </p:cNvPr>
          <p:cNvSpPr txBox="1"/>
          <p:nvPr/>
        </p:nvSpPr>
        <p:spPr>
          <a:xfrm>
            <a:off x="6785803" y="1689646"/>
            <a:ext cx="778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AD70499-CC5B-409F-BFF9-1CDAEE199FB1}"/>
              </a:ext>
            </a:extLst>
          </p:cNvPr>
          <p:cNvCxnSpPr/>
          <p:nvPr/>
        </p:nvCxnSpPr>
        <p:spPr>
          <a:xfrm>
            <a:off x="6107536" y="901409"/>
            <a:ext cx="4005" cy="5313947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tnInknoeActivity">
            <a:extLst>
              <a:ext uri="{FF2B5EF4-FFF2-40B4-BE49-F238E27FC236}">
                <a16:creationId xmlns:a16="http://schemas.microsoft.com/office/drawing/2014/main" id="{217C92A9-17C5-4DBC-8048-9725F0AD0F4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r:link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758" y="5562233"/>
            <a:ext cx="221954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3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BA224AB-C005-46E6-9DDB-70BB4D3FC151}"/>
              </a:ext>
            </a:extLst>
          </p:cNvPr>
          <p:cNvGrpSpPr/>
          <p:nvPr/>
        </p:nvGrpSpPr>
        <p:grpSpPr>
          <a:xfrm>
            <a:off x="-68001" y="1705954"/>
            <a:ext cx="1595377" cy="4445924"/>
            <a:chOff x="3993776" y="1169894"/>
            <a:chExt cx="2259106" cy="6106578"/>
          </a:xfrm>
          <a:solidFill>
            <a:srgbClr val="2C787C"/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A7D4494-03B8-4FCE-AB2C-7ADFB3F768B2}"/>
                </a:ext>
              </a:extLst>
            </p:cNvPr>
            <p:cNvSpPr/>
            <p:nvPr/>
          </p:nvSpPr>
          <p:spPr>
            <a:xfrm>
              <a:off x="3993776" y="4222376"/>
              <a:ext cx="2259106" cy="3054096"/>
            </a:xfrm>
            <a:prstGeom prst="rect">
              <a:avLst/>
            </a:prstGeom>
            <a:grpFill/>
            <a:ln>
              <a:solidFill>
                <a:srgbClr val="0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09593B-B6A4-4BB7-A533-985F627F75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3" t="10075" r="27342" b="11058"/>
            <a:stretch>
              <a:fillRect/>
            </a:stretch>
          </p:blipFill>
          <p:spPr>
            <a:xfrm>
              <a:off x="4652682" y="1169894"/>
              <a:ext cx="1600200" cy="3052482"/>
            </a:xfrm>
            <a:prstGeom prst="rect">
              <a:avLst/>
            </a:prstGeom>
            <a:grpFill/>
            <a:ln>
              <a:solidFill>
                <a:srgbClr val="008080"/>
              </a:solidFill>
            </a:ln>
          </p:spPr>
        </p:pic>
      </p:grpSp>
      <p:sp>
        <p:nvSpPr>
          <p:cNvPr id="9" name="Text Box 18">
            <a:extLst>
              <a:ext uri="{FF2B5EF4-FFF2-40B4-BE49-F238E27FC236}">
                <a16:creationId xmlns:a16="http://schemas.microsoft.com/office/drawing/2014/main" id="{2EF5A3FD-D871-4BA7-9F2F-58635618D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692" y="-37204"/>
            <a:ext cx="7564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2: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hãy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36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altLang="vi-VN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2AF32D-9FA3-484F-8685-7DA357302101}"/>
              </a:ext>
            </a:extLst>
          </p:cNvPr>
          <p:cNvSpPr txBox="1"/>
          <p:nvPr/>
        </p:nvSpPr>
        <p:spPr>
          <a:xfrm>
            <a:off x="296021" y="914174"/>
            <a:ext cx="4379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O,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2CACF-EE35-44D8-A2B5-C57CBB7ACC17}"/>
              </a:ext>
            </a:extLst>
          </p:cNvPr>
          <p:cNvSpPr txBox="1"/>
          <p:nvPr/>
        </p:nvSpPr>
        <p:spPr>
          <a:xfrm>
            <a:off x="7755522" y="892558"/>
            <a:ext cx="4379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I,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3cm</a:t>
            </a:r>
          </a:p>
        </p:txBody>
      </p:sp>
      <p:sp>
        <p:nvSpPr>
          <p:cNvPr id="12" name="Text Box 46">
            <a:extLst>
              <a:ext uri="{FF2B5EF4-FFF2-40B4-BE49-F238E27FC236}">
                <a16:creationId xmlns:a16="http://schemas.microsoft.com/office/drawing/2014/main" id="{F4059562-911E-4F5C-A008-43B63AC52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203" y="3029126"/>
            <a:ext cx="9240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3" name="Text Box 46">
            <a:extLst>
              <a:ext uri="{FF2B5EF4-FFF2-40B4-BE49-F238E27FC236}">
                <a16:creationId xmlns:a16="http://schemas.microsoft.com/office/drawing/2014/main" id="{B7EB9679-9C99-4C5E-BF02-F53E2C080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989" y="3016009"/>
            <a:ext cx="7743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4" name="Oval 52">
            <a:extLst>
              <a:ext uri="{FF2B5EF4-FFF2-40B4-BE49-F238E27FC236}">
                <a16:creationId xmlns:a16="http://schemas.microsoft.com/office/drawing/2014/main" id="{405A820F-B1D3-4E23-BD70-C885C73B8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4575" y="2410054"/>
            <a:ext cx="1463040" cy="146304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20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Box 46">
            <a:extLst>
              <a:ext uri="{FF2B5EF4-FFF2-40B4-BE49-F238E27FC236}">
                <a16:creationId xmlns:a16="http://schemas.microsoft.com/office/drawing/2014/main" id="{B60D6CA7-1F9C-480C-82B7-F49C7BFA7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7914" y="2911368"/>
            <a:ext cx="8701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vi-VN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C784E4-9BA7-4C6C-A411-D008EF546A94}"/>
              </a:ext>
            </a:extLst>
          </p:cNvPr>
          <p:cNvSpPr txBox="1"/>
          <p:nvPr/>
        </p:nvSpPr>
        <p:spPr>
          <a:xfrm>
            <a:off x="3589633" y="3106070"/>
            <a:ext cx="25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3EC0A0-80BA-49B8-A0DF-DB7AD5024A0E}"/>
              </a:ext>
            </a:extLst>
          </p:cNvPr>
          <p:cNvGrpSpPr/>
          <p:nvPr/>
        </p:nvGrpSpPr>
        <p:grpSpPr>
          <a:xfrm>
            <a:off x="509835" y="3941337"/>
            <a:ext cx="4084769" cy="1204763"/>
            <a:chOff x="304351" y="4999575"/>
            <a:chExt cx="4084769" cy="1204763"/>
          </a:xfrm>
        </p:grpSpPr>
        <p:pic>
          <p:nvPicPr>
            <p:cNvPr id="18" name="Picture 15" descr="Thuoc-30DL">
              <a:extLst>
                <a:ext uri="{FF2B5EF4-FFF2-40B4-BE49-F238E27FC236}">
                  <a16:creationId xmlns:a16="http://schemas.microsoft.com/office/drawing/2014/main" id="{8F642BEF-23EB-48A0-B21B-B6EB43EC0D9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5049"/>
            <a:stretch>
              <a:fillRect/>
            </a:stretch>
          </p:blipFill>
          <p:spPr bwMode="auto">
            <a:xfrm>
              <a:off x="304351" y="5012638"/>
              <a:ext cx="4084769" cy="119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FC060CC-8C5A-4D3D-98FE-C04267218911}"/>
                </a:ext>
              </a:extLst>
            </p:cNvPr>
            <p:cNvCxnSpPr/>
            <p:nvPr/>
          </p:nvCxnSpPr>
          <p:spPr>
            <a:xfrm>
              <a:off x="4376057" y="4999575"/>
              <a:ext cx="5445" cy="1192219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DA0DEC1-2A6F-41E7-B964-09B3A72DB962}"/>
              </a:ext>
            </a:extLst>
          </p:cNvPr>
          <p:cNvCxnSpPr/>
          <p:nvPr/>
        </p:nvCxnSpPr>
        <p:spPr>
          <a:xfrm flipV="1">
            <a:off x="3932116" y="3141002"/>
            <a:ext cx="801777" cy="81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428107A-FE01-48FE-BE59-B54CBD83C76D}"/>
              </a:ext>
            </a:extLst>
          </p:cNvPr>
          <p:cNvSpPr txBox="1"/>
          <p:nvPr/>
        </p:nvSpPr>
        <p:spPr>
          <a:xfrm>
            <a:off x="4792540" y="3016009"/>
            <a:ext cx="57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9A1F6C-CAEC-4513-AFAE-95D5973B06EC}"/>
              </a:ext>
            </a:extLst>
          </p:cNvPr>
          <p:cNvSpPr txBox="1"/>
          <p:nvPr/>
        </p:nvSpPr>
        <p:spPr>
          <a:xfrm>
            <a:off x="3986094" y="3106070"/>
            <a:ext cx="803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cm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897BAD-447C-4188-BD43-04094259880F}"/>
              </a:ext>
            </a:extLst>
          </p:cNvPr>
          <p:cNvGrpSpPr/>
          <p:nvPr/>
        </p:nvGrpSpPr>
        <p:grpSpPr>
          <a:xfrm>
            <a:off x="5808507" y="2140510"/>
            <a:ext cx="2376959" cy="4445924"/>
            <a:chOff x="3993776" y="1169894"/>
            <a:chExt cx="2259106" cy="6106578"/>
          </a:xfrm>
          <a:solidFill>
            <a:srgbClr val="2C787C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42C9D48-1C34-4C9C-A4D4-5033E504D0B3}"/>
                </a:ext>
              </a:extLst>
            </p:cNvPr>
            <p:cNvSpPr/>
            <p:nvPr/>
          </p:nvSpPr>
          <p:spPr>
            <a:xfrm>
              <a:off x="3993776" y="4222376"/>
              <a:ext cx="2259106" cy="3054096"/>
            </a:xfrm>
            <a:prstGeom prst="rect">
              <a:avLst/>
            </a:prstGeom>
            <a:grpFill/>
            <a:ln>
              <a:solidFill>
                <a:srgbClr val="3478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68FA733-30B5-4EBA-8AFF-4E2A63F5A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3" t="10075" r="27342" b="11058"/>
            <a:stretch>
              <a:fillRect/>
            </a:stretch>
          </p:blipFill>
          <p:spPr>
            <a:xfrm>
              <a:off x="4652682" y="1169894"/>
              <a:ext cx="1600200" cy="3052482"/>
            </a:xfrm>
            <a:prstGeom prst="rect">
              <a:avLst/>
            </a:prstGeom>
            <a:grpFill/>
            <a:ln>
              <a:solidFill>
                <a:srgbClr val="34787C"/>
              </a:solidFill>
            </a:ln>
          </p:spPr>
        </p:pic>
      </p:grpSp>
      <p:sp>
        <p:nvSpPr>
          <p:cNvPr id="26" name="Text Box 46">
            <a:extLst>
              <a:ext uri="{FF2B5EF4-FFF2-40B4-BE49-F238E27FC236}">
                <a16:creationId xmlns:a16="http://schemas.microsoft.com/office/drawing/2014/main" id="{13442FBC-6760-435A-A63A-C7EE06533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7688" y="3438198"/>
            <a:ext cx="9540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7" name="Text Box 46">
            <a:extLst>
              <a:ext uri="{FF2B5EF4-FFF2-40B4-BE49-F238E27FC236}">
                <a16:creationId xmlns:a16="http://schemas.microsoft.com/office/drawing/2014/main" id="{5B7ABA0D-E76D-4149-B8BA-8B3CEC6AF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2482" y="3425081"/>
            <a:ext cx="7743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7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8" name="Oval 52">
            <a:extLst>
              <a:ext uri="{FF2B5EF4-FFF2-40B4-BE49-F238E27FC236}">
                <a16:creationId xmlns:a16="http://schemas.microsoft.com/office/drawing/2014/main" id="{9BDA9791-26F5-4699-AD0B-953E4BF55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8408" y="2257390"/>
            <a:ext cx="2194560" cy="219456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20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Box 46">
            <a:extLst>
              <a:ext uri="{FF2B5EF4-FFF2-40B4-BE49-F238E27FC236}">
                <a16:creationId xmlns:a16="http://schemas.microsoft.com/office/drawing/2014/main" id="{007DD09D-E20F-4797-9ACB-F6FC20CC5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1582" y="3147347"/>
            <a:ext cx="825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vi-VN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CC9FE8-0ADB-4841-AF4B-DA87415013AB}"/>
              </a:ext>
            </a:extLst>
          </p:cNvPr>
          <p:cNvSpPr txBox="1"/>
          <p:nvPr/>
        </p:nvSpPr>
        <p:spPr>
          <a:xfrm>
            <a:off x="10137568" y="3467469"/>
            <a:ext cx="25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123399C-C388-4FD8-BD9A-4D63D6245FEF}"/>
              </a:ext>
            </a:extLst>
          </p:cNvPr>
          <p:cNvGrpSpPr/>
          <p:nvPr/>
        </p:nvGrpSpPr>
        <p:grpSpPr>
          <a:xfrm>
            <a:off x="6790320" y="4350409"/>
            <a:ext cx="4084769" cy="1204763"/>
            <a:chOff x="304351" y="4999575"/>
            <a:chExt cx="4084769" cy="1204763"/>
          </a:xfrm>
        </p:grpSpPr>
        <p:pic>
          <p:nvPicPr>
            <p:cNvPr id="32" name="Picture 15" descr="Thuoc-30DL">
              <a:extLst>
                <a:ext uri="{FF2B5EF4-FFF2-40B4-BE49-F238E27FC236}">
                  <a16:creationId xmlns:a16="http://schemas.microsoft.com/office/drawing/2014/main" id="{4A4A3DAA-5EC9-49FA-B263-FFDB3244BF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5049"/>
            <a:stretch>
              <a:fillRect/>
            </a:stretch>
          </p:blipFill>
          <p:spPr bwMode="auto">
            <a:xfrm>
              <a:off x="304351" y="5012638"/>
              <a:ext cx="4084769" cy="119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7185678-5EF8-43D7-B819-5C810A23C54A}"/>
                </a:ext>
              </a:extLst>
            </p:cNvPr>
            <p:cNvCxnSpPr/>
            <p:nvPr/>
          </p:nvCxnSpPr>
          <p:spPr>
            <a:xfrm>
              <a:off x="4376057" y="4999575"/>
              <a:ext cx="5445" cy="1192219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23C59CD-C693-454F-A705-44EEB09530C9}"/>
              </a:ext>
            </a:extLst>
          </p:cNvPr>
          <p:cNvCxnSpPr/>
          <p:nvPr/>
        </p:nvCxnSpPr>
        <p:spPr>
          <a:xfrm flipV="1">
            <a:off x="10396350" y="3450555"/>
            <a:ext cx="1109817" cy="61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3C7E576-DFB4-42C8-AB1F-4FC09EE53B59}"/>
              </a:ext>
            </a:extLst>
          </p:cNvPr>
          <p:cNvSpPr txBox="1"/>
          <p:nvPr/>
        </p:nvSpPr>
        <p:spPr>
          <a:xfrm>
            <a:off x="11505502" y="3286101"/>
            <a:ext cx="57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76857AA-70B6-4225-B51B-D3550A37A3FF}"/>
              </a:ext>
            </a:extLst>
          </p:cNvPr>
          <p:cNvSpPr txBox="1"/>
          <p:nvPr/>
        </p:nvSpPr>
        <p:spPr>
          <a:xfrm>
            <a:off x="10623082" y="3002554"/>
            <a:ext cx="868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cm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1949CAA-AF07-4AD4-B2DE-8BD08C0A3644}"/>
              </a:ext>
            </a:extLst>
          </p:cNvPr>
          <p:cNvCxnSpPr/>
          <p:nvPr/>
        </p:nvCxnSpPr>
        <p:spPr>
          <a:xfrm flipH="1">
            <a:off x="5435561" y="556120"/>
            <a:ext cx="16042" cy="4946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04F8E73-F588-481A-9E0A-5A71073E5164}"/>
              </a:ext>
            </a:extLst>
          </p:cNvPr>
          <p:cNvSpPr txBox="1"/>
          <p:nvPr/>
        </p:nvSpPr>
        <p:spPr>
          <a:xfrm>
            <a:off x="3808197" y="2882365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5AB0EE-F5F6-44FD-81B2-E6DBED05BEC2}"/>
              </a:ext>
            </a:extLst>
          </p:cNvPr>
          <p:cNvSpPr txBox="1"/>
          <p:nvPr/>
        </p:nvSpPr>
        <p:spPr>
          <a:xfrm>
            <a:off x="10271255" y="3136626"/>
            <a:ext cx="552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" name="btnInknoeActivity">
            <a:extLst>
              <a:ext uri="{FF2B5EF4-FFF2-40B4-BE49-F238E27FC236}">
                <a16:creationId xmlns:a16="http://schemas.microsoft.com/office/drawing/2014/main" id="{EBB75518-22EC-4360-9031-0DCBEC3366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r:link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390" y="5592192"/>
            <a:ext cx="221954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47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07 -0.00463 L 0.26575 -0.1166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84" y="-560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7.40741E-7 L 0.27826 -0.138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6" y="-692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 animBg="1"/>
      <p:bldP spid="15" grpId="0"/>
      <p:bldP spid="16" grpId="0"/>
      <p:bldP spid="21" grpId="0"/>
      <p:bldP spid="22" grpId="0"/>
      <p:bldP spid="26" grpId="0"/>
      <p:bldP spid="26" grpId="1"/>
      <p:bldP spid="27" grpId="0"/>
      <p:bldP spid="27" grpId="1"/>
      <p:bldP spid="28" grpId="0" animBg="1"/>
      <p:bldP spid="29" grpId="0"/>
      <p:bldP spid="30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>
            <a:extLst>
              <a:ext uri="{FF2B5EF4-FFF2-40B4-BE49-F238E27FC236}">
                <a16:creationId xmlns:a16="http://schemas.microsoft.com/office/drawing/2014/main" id="{54EA4925-B3C7-46E2-95BC-5848E101C1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4811" y="3384952"/>
            <a:ext cx="2990222" cy="285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4B1F5BEE-B18C-4C03-BB73-B2CBBA41966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01743" y="2146852"/>
            <a:ext cx="806998" cy="1268848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702A2EF5-8EF8-417F-A198-082949011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960" y="1923502"/>
            <a:ext cx="3017520" cy="30175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36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4516E189-2200-4B9C-A528-ADF78D808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4885" y="2963826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O.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ABD2D64D-99D9-4133-8CDE-F32ACABF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510" y="1618704"/>
            <a:ext cx="564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M</a:t>
            </a: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05DF64A2-D90C-4A81-A0E5-5291726F0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" y="3042692"/>
            <a:ext cx="4395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>
                <a:solidFill>
                  <a:schemeClr val="bg1"/>
                </a:solidFill>
                <a:latin typeface="+mn-lt"/>
              </a:rPr>
              <a:t>C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D871A6D3-CA78-4F54-9073-8C65C4B04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2760" y="3066504"/>
            <a:ext cx="4796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14" name="Text Box 35">
            <a:extLst>
              <a:ext uri="{FF2B5EF4-FFF2-40B4-BE49-F238E27FC236}">
                <a16:creationId xmlns:a16="http://schemas.microsoft.com/office/drawing/2014/main" id="{EB6875B3-E5E7-467C-962B-518A2843D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99" y="298544"/>
            <a:ext cx="119634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3: a)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OM,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CD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altLang="vi-VN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en-US" altLang="vi-VN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Line 8">
            <a:extLst>
              <a:ext uri="{FF2B5EF4-FFF2-40B4-BE49-F238E27FC236}">
                <a16:creationId xmlns:a16="http://schemas.microsoft.com/office/drawing/2014/main" id="{B302E710-91AA-48F5-A172-F9FB02DBACF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0156" y="2371416"/>
            <a:ext cx="2010739" cy="223446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Line 9">
            <a:extLst>
              <a:ext uri="{FF2B5EF4-FFF2-40B4-BE49-F238E27FC236}">
                <a16:creationId xmlns:a16="http://schemas.microsoft.com/office/drawing/2014/main" id="{7644C783-2FA4-498D-A467-D96A6EB9A0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95658" y="3416357"/>
            <a:ext cx="1096411" cy="966738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Oval 6">
            <a:extLst>
              <a:ext uri="{FF2B5EF4-FFF2-40B4-BE49-F238E27FC236}">
                <a16:creationId xmlns:a16="http://schemas.microsoft.com/office/drawing/2014/main" id="{C1A6DF47-4128-4FF2-A703-229890B03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263" y="1962694"/>
            <a:ext cx="3017520" cy="30175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36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1D5C40EE-7B44-4F18-AE5C-5BDF1DCF8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770" y="3042693"/>
            <a:ext cx="8335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O .</a:t>
            </a: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491582D2-6EC5-4CF8-B978-D98C82250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074" y="4453432"/>
            <a:ext cx="564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M</a:t>
            </a:r>
          </a:p>
        </p:txBody>
      </p:sp>
      <p:sp>
        <p:nvSpPr>
          <p:cNvPr id="20" name="Text Box 11">
            <a:extLst>
              <a:ext uri="{FF2B5EF4-FFF2-40B4-BE49-F238E27FC236}">
                <a16:creationId xmlns:a16="http://schemas.microsoft.com/office/drawing/2014/main" id="{1B2C28FE-945F-430D-8FCF-283891D8E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2011" y="1787216"/>
            <a:ext cx="4395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C</a:t>
            </a:r>
          </a:p>
        </p:txBody>
      </p:sp>
      <p:sp>
        <p:nvSpPr>
          <p:cNvPr id="21" name="Text Box 12">
            <a:extLst>
              <a:ext uri="{FF2B5EF4-FFF2-40B4-BE49-F238E27FC236}">
                <a16:creationId xmlns:a16="http://schemas.microsoft.com/office/drawing/2014/main" id="{CE6FEC51-5A30-478F-B2DD-9406E7B28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733" y="4525984"/>
            <a:ext cx="4796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22" name="Line 8">
            <a:extLst>
              <a:ext uri="{FF2B5EF4-FFF2-40B4-BE49-F238E27FC236}">
                <a16:creationId xmlns:a16="http://schemas.microsoft.com/office/drawing/2014/main" id="{3EA9AE48-65F9-4A1F-9C57-8F04B5C9DDE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52817" y="1906086"/>
            <a:ext cx="61607" cy="301752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Line 9">
            <a:extLst>
              <a:ext uri="{FF2B5EF4-FFF2-40B4-BE49-F238E27FC236}">
                <a16:creationId xmlns:a16="http://schemas.microsoft.com/office/drawing/2014/main" id="{CB696A0D-3F2E-4CF0-AEC0-91D784F837C7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0999" y="2371417"/>
            <a:ext cx="1071462" cy="90604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Oval 6">
            <a:extLst>
              <a:ext uri="{FF2B5EF4-FFF2-40B4-BE49-F238E27FC236}">
                <a16:creationId xmlns:a16="http://schemas.microsoft.com/office/drawing/2014/main" id="{D60F8C27-6FA9-45EF-81DD-4A331D5E4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6845" y="1906086"/>
            <a:ext cx="3017520" cy="30175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vi-VN" altLang="vi-VN" sz="36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F0728F15-9203-4938-92F2-DD95C2B31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9498" y="1844126"/>
            <a:ext cx="564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M</a:t>
            </a:r>
          </a:p>
        </p:txBody>
      </p:sp>
      <p:sp>
        <p:nvSpPr>
          <p:cNvPr id="26" name="Text Box 11">
            <a:extLst>
              <a:ext uri="{FF2B5EF4-FFF2-40B4-BE49-F238E27FC236}">
                <a16:creationId xmlns:a16="http://schemas.microsoft.com/office/drawing/2014/main" id="{FFE35EEA-EC19-4CFF-AA7C-366EFF2F8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1923" y="1222189"/>
            <a:ext cx="4395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C</a:t>
            </a:r>
          </a:p>
        </p:txBody>
      </p:sp>
      <p:sp>
        <p:nvSpPr>
          <p:cNvPr id="27" name="Text Box 12">
            <a:extLst>
              <a:ext uri="{FF2B5EF4-FFF2-40B4-BE49-F238E27FC236}">
                <a16:creationId xmlns:a16="http://schemas.microsoft.com/office/drawing/2014/main" id="{C871AB52-82F4-43D0-8A1D-9DBFA49BE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0183" y="4923606"/>
            <a:ext cx="4796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200" b="1" dirty="0">
                <a:solidFill>
                  <a:schemeClr val="bg1"/>
                </a:solidFill>
                <a:latin typeface="+mn-lt"/>
              </a:rPr>
              <a:t>D</a:t>
            </a:r>
          </a:p>
        </p:txBody>
      </p:sp>
      <p:sp>
        <p:nvSpPr>
          <p:cNvPr id="28" name="Text Box 7">
            <a:extLst>
              <a:ext uri="{FF2B5EF4-FFF2-40B4-BE49-F238E27FC236}">
                <a16:creationId xmlns:a16="http://schemas.microsoft.com/office/drawing/2014/main" id="{BBAE8A40-777B-4F94-9B02-BBAFDE907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2609" y="2844626"/>
            <a:ext cx="12316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vi-VN" sz="3600" b="1" dirty="0">
                <a:solidFill>
                  <a:schemeClr val="bg1"/>
                </a:solidFill>
                <a:latin typeface="+mn-lt"/>
              </a:rPr>
              <a:t> . 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BB4E0AE-D276-4EAC-9D56-71720AABF886}"/>
              </a:ext>
            </a:extLst>
          </p:cNvPr>
          <p:cNvSpPr/>
          <p:nvPr/>
        </p:nvSpPr>
        <p:spPr>
          <a:xfrm>
            <a:off x="1068512" y="5539557"/>
            <a:ext cx="1640229" cy="4520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Cách</a:t>
            </a:r>
            <a:r>
              <a:rPr lang="en-US" dirty="0"/>
              <a:t> 1 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7A5C020-8621-460C-96C8-CDBCE297ECA6}"/>
              </a:ext>
            </a:extLst>
          </p:cNvPr>
          <p:cNvSpPr/>
          <p:nvPr/>
        </p:nvSpPr>
        <p:spPr>
          <a:xfrm>
            <a:off x="5318908" y="5539556"/>
            <a:ext cx="1640229" cy="4520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Cách</a:t>
            </a:r>
            <a:r>
              <a:rPr lang="en-US" dirty="0"/>
              <a:t> 2 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539231F-758F-49E8-988C-83013CA728DF}"/>
              </a:ext>
            </a:extLst>
          </p:cNvPr>
          <p:cNvSpPr/>
          <p:nvPr/>
        </p:nvSpPr>
        <p:spPr>
          <a:xfrm>
            <a:off x="9455490" y="5564220"/>
            <a:ext cx="1640229" cy="4520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Cách</a:t>
            </a:r>
            <a:r>
              <a:rPr lang="en-US" dirty="0"/>
              <a:t> 3 </a:t>
            </a:r>
          </a:p>
        </p:txBody>
      </p:sp>
      <p:pic>
        <p:nvPicPr>
          <p:cNvPr id="4" name="btnInknoeActivity">
            <a:extLst>
              <a:ext uri="{FF2B5EF4-FFF2-40B4-BE49-F238E27FC236}">
                <a16:creationId xmlns:a16="http://schemas.microsoft.com/office/drawing/2014/main" id="{C64B8904-D6D0-4465-9556-225AB55E072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r:link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14" y="5646814"/>
            <a:ext cx="221954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5">
            <a:extLst>
              <a:ext uri="{FF2B5EF4-FFF2-40B4-BE49-F238E27FC236}">
                <a16:creationId xmlns:a16="http://schemas.microsoft.com/office/drawing/2014/main" id="{5FA5A0D4-1B5D-4C82-9D15-A748BDB27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99" y="586221"/>
            <a:ext cx="1196340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vi-VN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altLang="vi-VN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3: 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sai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vi-V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 dài đoạn thẳng OC dài hơn độ dài đoạn thẳng OD.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vi-V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 dài đoạn thẳng</a:t>
            </a:r>
            <a:r>
              <a:rPr lang="en-US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 ngắn hơn độ dài đoạn thẳng OM.</a:t>
            </a:r>
          </a:p>
          <a:p>
            <a:pPr>
              <a:spcBef>
                <a:spcPct val="50000"/>
              </a:spcBef>
              <a:buFontTx/>
              <a:buChar char="-"/>
              <a:defRPr/>
            </a:pPr>
            <a:r>
              <a:rPr lang="vi-V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 dài đoạn thẳng OC bằng một phần hai  độ dài đoạn thẳng CD</a:t>
            </a:r>
            <a:endParaRPr lang="en-US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en-US" altLang="vi-VN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41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48523472-5722-48FE-BE12-98279C048878}"/>
              </a:ext>
            </a:extLst>
          </p:cNvPr>
          <p:cNvGrpSpPr/>
          <p:nvPr/>
        </p:nvGrpSpPr>
        <p:grpSpPr>
          <a:xfrm>
            <a:off x="2719955" y="430604"/>
            <a:ext cx="7348719" cy="532125"/>
            <a:chOff x="4271307" y="349553"/>
            <a:chExt cx="3670489" cy="532125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0951494-7D25-471A-9E4E-D463D14F8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1307" y="349553"/>
              <a:ext cx="541993" cy="53212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A074E5C-61A9-48D7-BEE3-F01DEC49B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9803" y="349553"/>
              <a:ext cx="541993" cy="532125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C504291-9C23-4D21-BBDB-BEE70B71F93D}"/>
              </a:ext>
            </a:extLst>
          </p:cNvPr>
          <p:cNvGrpSpPr/>
          <p:nvPr/>
        </p:nvGrpSpPr>
        <p:grpSpPr>
          <a:xfrm>
            <a:off x="1641333" y="1487619"/>
            <a:ext cx="1394291" cy="2443163"/>
            <a:chOff x="2339975" y="1857487"/>
            <a:chExt cx="1150938" cy="2443163"/>
          </a:xfrm>
        </p:grpSpPr>
        <p:sp>
          <p:nvSpPr>
            <p:cNvPr id="14" name="MH_Other_1">
              <a:extLst>
                <a:ext uri="{FF2B5EF4-FFF2-40B4-BE49-F238E27FC236}">
                  <a16:creationId xmlns:a16="http://schemas.microsoft.com/office/drawing/2014/main" id="{BB3A5070-9812-4829-BD93-93FEDF1A352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339975" y="2025762"/>
              <a:ext cx="1150938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MH_SubTitle_1">
              <a:extLst>
                <a:ext uri="{FF2B5EF4-FFF2-40B4-BE49-F238E27FC236}">
                  <a16:creationId xmlns:a16="http://schemas.microsoft.com/office/drawing/2014/main" id="{B05DCA97-470A-47D7-B62B-0CF044BCF57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339975" y="2025763"/>
              <a:ext cx="1150938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A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6" name="MH_Other_2">
              <a:extLst>
                <a:ext uri="{FF2B5EF4-FFF2-40B4-BE49-F238E27FC236}">
                  <a16:creationId xmlns:a16="http://schemas.microsoft.com/office/drawing/2014/main" id="{3C1BE964-44C1-4FDB-804E-67C8AED1F87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19833143">
              <a:off x="2779713" y="1857487"/>
              <a:ext cx="355600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00C20AF-C467-4832-878E-36C5774FBE23}"/>
              </a:ext>
            </a:extLst>
          </p:cNvPr>
          <p:cNvGrpSpPr/>
          <p:nvPr/>
        </p:nvGrpSpPr>
        <p:grpSpPr>
          <a:xfrm>
            <a:off x="4062110" y="2916369"/>
            <a:ext cx="1790415" cy="2443163"/>
            <a:chOff x="3929064" y="3117962"/>
            <a:chExt cx="1150937" cy="2443163"/>
          </a:xfrm>
        </p:grpSpPr>
        <p:sp>
          <p:nvSpPr>
            <p:cNvPr id="17" name="MH_Other_3">
              <a:extLst>
                <a:ext uri="{FF2B5EF4-FFF2-40B4-BE49-F238E27FC236}">
                  <a16:creationId xmlns:a16="http://schemas.microsoft.com/office/drawing/2014/main" id="{7D848323-DCFF-4681-ACB3-00656DF0A36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929064" y="3286237"/>
              <a:ext cx="1150937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MH_SubTitle_2">
              <a:extLst>
                <a:ext uri="{FF2B5EF4-FFF2-40B4-BE49-F238E27FC236}">
                  <a16:creationId xmlns:a16="http://schemas.microsoft.com/office/drawing/2014/main" id="{063413AA-BB47-4303-B34D-F507427AB91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929064" y="3286238"/>
              <a:ext cx="1150937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B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MH_Other_4">
              <a:extLst>
                <a:ext uri="{FF2B5EF4-FFF2-40B4-BE49-F238E27FC236}">
                  <a16:creationId xmlns:a16="http://schemas.microsoft.com/office/drawing/2014/main" id="{5BFB217B-4C18-4F84-B132-B597E498961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9833143">
              <a:off x="4370388" y="3117962"/>
              <a:ext cx="354012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FDD4BE-7709-4E72-A402-37FED70C1E19}"/>
              </a:ext>
            </a:extLst>
          </p:cNvPr>
          <p:cNvGrpSpPr/>
          <p:nvPr/>
        </p:nvGrpSpPr>
        <p:grpSpPr>
          <a:xfrm>
            <a:off x="6977077" y="1487619"/>
            <a:ext cx="1409335" cy="2443163"/>
            <a:chOff x="5518150" y="1857487"/>
            <a:chExt cx="1150938" cy="2443163"/>
          </a:xfrm>
        </p:grpSpPr>
        <p:sp>
          <p:nvSpPr>
            <p:cNvPr id="20" name="MH_Other_5">
              <a:extLst>
                <a:ext uri="{FF2B5EF4-FFF2-40B4-BE49-F238E27FC236}">
                  <a16:creationId xmlns:a16="http://schemas.microsoft.com/office/drawing/2014/main" id="{BB797BF7-BCF3-42E4-9F22-BD6C914766A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518150" y="2025762"/>
              <a:ext cx="1150938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MH_SubTitle_3">
              <a:extLst>
                <a:ext uri="{FF2B5EF4-FFF2-40B4-BE49-F238E27FC236}">
                  <a16:creationId xmlns:a16="http://schemas.microsoft.com/office/drawing/2014/main" id="{8610F0B3-A1FC-48F2-ACB1-6C39407E9D4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518150" y="2025763"/>
              <a:ext cx="1150938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2" name="MH_Other_6">
              <a:extLst>
                <a:ext uri="{FF2B5EF4-FFF2-40B4-BE49-F238E27FC236}">
                  <a16:creationId xmlns:a16="http://schemas.microsoft.com/office/drawing/2014/main" id="{8E6C807D-E920-4EDF-8075-7D41B21805C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9833143">
              <a:off x="5959476" y="1857487"/>
              <a:ext cx="354013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1B82743-71F5-4ABB-B482-6F3E78A74273}"/>
              </a:ext>
            </a:extLst>
          </p:cNvPr>
          <p:cNvGrpSpPr/>
          <p:nvPr/>
        </p:nvGrpSpPr>
        <p:grpSpPr>
          <a:xfrm>
            <a:off x="9357273" y="2748094"/>
            <a:ext cx="1150937" cy="2443163"/>
            <a:chOff x="7107239" y="3117962"/>
            <a:chExt cx="1150937" cy="2443163"/>
          </a:xfrm>
        </p:grpSpPr>
        <p:sp>
          <p:nvSpPr>
            <p:cNvPr id="23" name="MH_Other_7">
              <a:extLst>
                <a:ext uri="{FF2B5EF4-FFF2-40B4-BE49-F238E27FC236}">
                  <a16:creationId xmlns:a16="http://schemas.microsoft.com/office/drawing/2014/main" id="{E0C5084D-94C7-4D9F-885B-60BE7D8CFDB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107239" y="3286237"/>
              <a:ext cx="1150937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MH_SubTitle_4">
              <a:extLst>
                <a:ext uri="{FF2B5EF4-FFF2-40B4-BE49-F238E27FC236}">
                  <a16:creationId xmlns:a16="http://schemas.microsoft.com/office/drawing/2014/main" id="{835C88F7-A8CA-4F32-9803-06F6C66192A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107239" y="3286238"/>
              <a:ext cx="1150937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D3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5" name="MH_Other_8">
              <a:extLst>
                <a:ext uri="{FF2B5EF4-FFF2-40B4-BE49-F238E27FC236}">
                  <a16:creationId xmlns:a16="http://schemas.microsoft.com/office/drawing/2014/main" id="{8DACBF15-4BE8-49C3-917E-3ECC8BDB255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833143">
              <a:off x="7548563" y="3117962"/>
              <a:ext cx="354012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" name="文本框 113">
            <a:extLst>
              <a:ext uri="{FF2B5EF4-FFF2-40B4-BE49-F238E27FC236}">
                <a16:creationId xmlns:a16="http://schemas.microsoft.com/office/drawing/2014/main" id="{A6715D41-0B68-4643-8864-1C2B2D2B3B20}"/>
              </a:ext>
            </a:extLst>
          </p:cNvPr>
          <p:cNvSpPr txBox="1"/>
          <p:nvPr/>
        </p:nvSpPr>
        <p:spPr>
          <a:xfrm>
            <a:off x="3367157" y="223306"/>
            <a:ext cx="6012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>
                <a:solidFill>
                  <a:srgbClr val="FF99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CÁC HOẠT ĐỘNG </a:t>
            </a:r>
            <a:endParaRPr lang="zh-CN" altLang="en-US" sz="4400" b="1" spc="600" dirty="0">
              <a:solidFill>
                <a:srgbClr val="FF9999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9094258-2E55-4611-8107-CFDB1BBDC3C5}"/>
              </a:ext>
            </a:extLst>
          </p:cNvPr>
          <p:cNvSpPr txBox="1"/>
          <p:nvPr/>
        </p:nvSpPr>
        <p:spPr>
          <a:xfrm>
            <a:off x="1454143" y="2303428"/>
            <a:ext cx="1869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KHỞI ĐỘNG </a:t>
            </a:r>
            <a:endParaRPr lang="zh-CN" altLang="en-US" sz="24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2123D95-73ED-4ADE-B89B-33B988DFA54E}"/>
              </a:ext>
            </a:extLst>
          </p:cNvPr>
          <p:cNvSpPr txBox="1"/>
          <p:nvPr/>
        </p:nvSpPr>
        <p:spPr>
          <a:xfrm>
            <a:off x="4037749" y="3754166"/>
            <a:ext cx="1869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KHÁM PHÁ </a:t>
            </a:r>
            <a:endParaRPr lang="zh-CN" altLang="en-US" sz="24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1703EAC-F589-4C00-A6E4-35785EF0AF74}"/>
              </a:ext>
            </a:extLst>
          </p:cNvPr>
          <p:cNvSpPr txBox="1"/>
          <p:nvPr/>
        </p:nvSpPr>
        <p:spPr>
          <a:xfrm>
            <a:off x="6797409" y="2113663"/>
            <a:ext cx="1869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LUYỆN</a:t>
            </a:r>
          </a:p>
          <a:p>
            <a:pPr algn="ctr">
              <a:defRPr/>
            </a:pPr>
            <a:r>
              <a:rPr lang="en-US" altLang="zh-CN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TẬP</a:t>
            </a:r>
            <a:endParaRPr lang="zh-CN" altLang="en-US" sz="24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DEC495D-6E46-4340-A002-CF1C14F2B07F}"/>
              </a:ext>
            </a:extLst>
          </p:cNvPr>
          <p:cNvSpPr txBox="1"/>
          <p:nvPr/>
        </p:nvSpPr>
        <p:spPr>
          <a:xfrm>
            <a:off x="8997935" y="3455500"/>
            <a:ext cx="18696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VẬN </a:t>
            </a:r>
          </a:p>
          <a:p>
            <a:pPr algn="ctr">
              <a:defRPr/>
            </a:pPr>
            <a:r>
              <a:rPr lang="en-US" altLang="zh-CN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DỤNG</a:t>
            </a:r>
            <a:endParaRPr lang="zh-CN" altLang="en-US" sz="24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01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ree Google Slides Maths Background &amp;amp; PowerPoint Template">
            <a:extLst>
              <a:ext uri="{FF2B5EF4-FFF2-40B4-BE49-F238E27FC236}">
                <a16:creationId xmlns:a16="http://schemas.microsoft.com/office/drawing/2014/main" id="{A8B0AF3A-C137-4E22-B024-C49267B09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Users\DKC\Documents\Zoom\HINH PP\TRỜ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0414" y="884238"/>
            <a:ext cx="214312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Hexagon 7"/>
          <p:cNvSpPr/>
          <p:nvPr/>
        </p:nvSpPr>
        <p:spPr>
          <a:xfrm>
            <a:off x="1760887" y="1379220"/>
            <a:ext cx="2055116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500" b="1" i="0" u="none" strike="noStrike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Ong</a:t>
            </a:r>
            <a:endParaRPr kumimoji="0" lang="en-US" sz="45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3377945" y="198120"/>
            <a:ext cx="2055116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500" b="1" i="0" u="none" strike="noStrike" kern="1200" cap="none" spc="0" normalizeH="0" baseline="0" noProof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non</a:t>
            </a:r>
            <a:endParaRPr kumimoji="0" lang="en-US" sz="45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6612061" y="2560320"/>
            <a:ext cx="2055116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500" b="1" i="0" u="none" strike="noStrike" kern="1200" cap="none" spc="0" normalizeH="0" baseline="0" noProof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mật</a:t>
            </a:r>
            <a:endParaRPr kumimoji="0" lang="en-US" sz="45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4995003" y="1379220"/>
            <a:ext cx="2055116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500" b="1" i="0" u="none" strike="noStrike" kern="1200" cap="none" spc="0" normalizeH="0" baseline="0" noProof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tìm</a:t>
            </a:r>
            <a:endParaRPr kumimoji="0" lang="en-US" sz="45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1213" y="3436939"/>
            <a:ext cx="1987550" cy="266223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8583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Free Google Slides Maths Background &amp;amp; PowerPoint Template">
            <a:extLst>
              <a:ext uri="{FF2B5EF4-FFF2-40B4-BE49-F238E27FC236}">
                <a16:creationId xmlns:a16="http://schemas.microsoft.com/office/drawing/2014/main" id="{A8B0AF3A-C137-4E22-B024-C49267B09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0" y="0"/>
            <a:ext cx="12192000" cy="4852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852989"/>
            <a:ext cx="12192000" cy="200501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nit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701" y="2813050"/>
            <a:ext cx="2201863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Speech Bubble: Rectangle with Corners Rounded 7"/>
          <p:cNvSpPr/>
          <p:nvPr/>
        </p:nvSpPr>
        <p:spPr>
          <a:xfrm>
            <a:off x="2133600" y="381000"/>
            <a:ext cx="6781800" cy="297180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vi-VN" sz="3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(Body)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1000" y="550863"/>
            <a:ext cx="1282700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: Rounded Corners 18"/>
          <p:cNvSpPr/>
          <p:nvPr/>
        </p:nvSpPr>
        <p:spPr>
          <a:xfrm>
            <a:off x="2486026" y="5697539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A. Sai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6076" y="2813050"/>
            <a:ext cx="2200275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: Rounded Corners 20"/>
          <p:cNvSpPr/>
          <p:nvPr/>
        </p:nvSpPr>
        <p:spPr>
          <a:xfrm>
            <a:off x="6726239" y="5724526"/>
            <a:ext cx="2079625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B.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Đúng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(Body)"/>
              <a:cs typeface="Times New Roman" panose="02020603050405020304" pitchFamily="18" charset="0"/>
            </a:endParaRPr>
          </a:p>
        </p:txBody>
      </p:sp>
      <p:sp>
        <p:nvSpPr>
          <p:cNvPr id="20490" name="TextBox 1"/>
          <p:cNvSpPr txBox="1"/>
          <p:nvPr/>
        </p:nvSpPr>
        <p:spPr>
          <a:xfrm>
            <a:off x="2362201" y="609601"/>
            <a:ext cx="6908799" cy="8302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Câu 1: Độ d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i đoạn thẳng OC </a:t>
            </a:r>
            <a:r>
              <a:rPr sz="2400" b="1" i="1" u="sng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d</a:t>
            </a:r>
            <a:r>
              <a:rPr sz="2400" b="1" i="1" u="sng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i="1" u="sng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i hơn 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độ d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i đoạn th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ng CD.</a:t>
            </a:r>
            <a:endParaRPr lang="en-US" altLang="vi-VN" sz="2400" b="1" dirty="0">
              <a:solidFill>
                <a:schemeClr val="accent1">
                  <a:lumMod val="50000"/>
                </a:schemeClr>
              </a:solidFill>
              <a:latin typeface="Arial (Body)"/>
            </a:endParaRPr>
          </a:p>
        </p:txBody>
      </p:sp>
      <p:sp>
        <p:nvSpPr>
          <p:cNvPr id="25" name="Rectangle: Rounded Corners 18"/>
          <p:cNvSpPr/>
          <p:nvPr/>
        </p:nvSpPr>
        <p:spPr>
          <a:xfrm>
            <a:off x="2452689" y="5711826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A. Sai</a:t>
            </a:r>
          </a:p>
        </p:txBody>
      </p:sp>
      <p:sp>
        <p:nvSpPr>
          <p:cNvPr id="26" name="Line 8"/>
          <p:cNvSpPr/>
          <p:nvPr/>
        </p:nvSpPr>
        <p:spPr>
          <a:xfrm>
            <a:off x="4853566" y="1552937"/>
            <a:ext cx="1349375" cy="1444625"/>
          </a:xfrm>
          <a:prstGeom prst="line">
            <a:avLst/>
          </a:prstGeom>
          <a:ln w="5715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Line 9"/>
          <p:cNvSpPr/>
          <p:nvPr/>
        </p:nvSpPr>
        <p:spPr>
          <a:xfrm flipV="1">
            <a:off x="4712494" y="2290763"/>
            <a:ext cx="812006" cy="687460"/>
          </a:xfrm>
          <a:prstGeom prst="line">
            <a:avLst/>
          </a:prstGeom>
          <a:ln w="57150" cap="flat" cmpd="sng">
            <a:solidFill>
              <a:schemeClr val="accent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Oval 6"/>
          <p:cNvSpPr>
            <a:spLocks noChangeArrowheads="1"/>
          </p:cNvSpPr>
          <p:nvPr/>
        </p:nvSpPr>
        <p:spPr bwMode="auto">
          <a:xfrm>
            <a:off x="4495800" y="1336675"/>
            <a:ext cx="2025650" cy="194945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altLang="vi-VN" sz="36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 (Body)"/>
            </a:endParaRPr>
          </a:p>
        </p:txBody>
      </p:sp>
      <p:sp>
        <p:nvSpPr>
          <p:cNvPr id="29" name="Text Box 7"/>
          <p:cNvSpPr txBox="1"/>
          <p:nvPr/>
        </p:nvSpPr>
        <p:spPr>
          <a:xfrm>
            <a:off x="5476587" y="1904472"/>
            <a:ext cx="32226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O</a:t>
            </a:r>
          </a:p>
        </p:txBody>
      </p:sp>
      <p:sp>
        <p:nvSpPr>
          <p:cNvPr id="30" name="Text Box 10"/>
          <p:cNvSpPr txBox="1"/>
          <p:nvPr/>
        </p:nvSpPr>
        <p:spPr>
          <a:xfrm>
            <a:off x="4427539" y="3000375"/>
            <a:ext cx="384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M</a:t>
            </a:r>
          </a:p>
        </p:txBody>
      </p:sp>
      <p:sp>
        <p:nvSpPr>
          <p:cNvPr id="31" name="Text Box 12"/>
          <p:cNvSpPr txBox="1"/>
          <p:nvPr/>
        </p:nvSpPr>
        <p:spPr>
          <a:xfrm>
            <a:off x="6178551" y="2924472"/>
            <a:ext cx="333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D</a:t>
            </a:r>
          </a:p>
        </p:txBody>
      </p:sp>
      <p:sp>
        <p:nvSpPr>
          <p:cNvPr id="32" name="Text Box 32"/>
          <p:cNvSpPr txBox="1"/>
          <p:nvPr/>
        </p:nvSpPr>
        <p:spPr>
          <a:xfrm>
            <a:off x="5407532" y="1868488"/>
            <a:ext cx="4603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200" dirty="0">
                <a:solidFill>
                  <a:srgbClr val="FF0000"/>
                </a:solidFill>
                <a:latin typeface="Arial (Body)"/>
              </a:rPr>
              <a:t>.</a:t>
            </a:r>
          </a:p>
        </p:txBody>
      </p:sp>
      <p:sp>
        <p:nvSpPr>
          <p:cNvPr id="33" name="Text Box 10"/>
          <p:cNvSpPr txBox="1"/>
          <p:nvPr/>
        </p:nvSpPr>
        <p:spPr>
          <a:xfrm>
            <a:off x="4627348" y="1122480"/>
            <a:ext cx="384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37968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5" grpId="0" animBg="1"/>
      <p:bldP spid="28" grpId="0" animBg="1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Free Google Slides Maths Background &amp;amp; PowerPoint Template">
            <a:extLst>
              <a:ext uri="{FF2B5EF4-FFF2-40B4-BE49-F238E27FC236}">
                <a16:creationId xmlns:a16="http://schemas.microsoft.com/office/drawing/2014/main" id="{A8B0AF3A-C137-4E22-B024-C49267B09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852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4852989"/>
            <a:ext cx="12192000" cy="200501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1276" y="2813050"/>
            <a:ext cx="2201863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: Rounded Corners 18"/>
          <p:cNvSpPr/>
          <p:nvPr/>
        </p:nvSpPr>
        <p:spPr>
          <a:xfrm>
            <a:off x="2701926" y="5724526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A.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Đúng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(Body)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7339" y="2813050"/>
            <a:ext cx="2200275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: Rounded Corners 20"/>
          <p:cNvSpPr/>
          <p:nvPr/>
        </p:nvSpPr>
        <p:spPr>
          <a:xfrm>
            <a:off x="6697664" y="5724526"/>
            <a:ext cx="2079625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B. Sai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1000" y="550863"/>
            <a:ext cx="1282700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Rectangle: Rounded Corners 18"/>
          <p:cNvSpPr/>
          <p:nvPr/>
        </p:nvSpPr>
        <p:spPr>
          <a:xfrm>
            <a:off x="6637339" y="5746751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B. Sai</a:t>
            </a:r>
          </a:p>
        </p:txBody>
      </p:sp>
      <p:sp>
        <p:nvSpPr>
          <p:cNvPr id="26" name="Speech Bubble: Rectangle with Corners Rounded 7"/>
          <p:cNvSpPr/>
          <p:nvPr/>
        </p:nvSpPr>
        <p:spPr>
          <a:xfrm>
            <a:off x="2062956" y="356826"/>
            <a:ext cx="6781800" cy="297180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vi-VN" sz="3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(Body)"/>
            </a:endParaRPr>
          </a:p>
        </p:txBody>
      </p:sp>
      <p:sp>
        <p:nvSpPr>
          <p:cNvPr id="21515" name="TextBox 26"/>
          <p:cNvSpPr txBox="1"/>
          <p:nvPr/>
        </p:nvSpPr>
        <p:spPr>
          <a:xfrm>
            <a:off x="2362201" y="457201"/>
            <a:ext cx="6183313" cy="8302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Câu 2: Độ d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i đoạn thẳng OC </a:t>
            </a:r>
            <a:r>
              <a:rPr sz="2400" b="1" i="1" u="sng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ngắn hơn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 độ d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i </a:t>
            </a:r>
            <a:r>
              <a:rPr sz="2400" b="1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đoạn </a:t>
            </a:r>
            <a:r>
              <a:rPr lang="vi-VN" sz="2400" b="1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thẳng</a:t>
            </a:r>
            <a:r>
              <a:rPr sz="2400" b="1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 </a:t>
            </a:r>
            <a:r>
              <a:rPr sz="2400" b="1" dirty="0">
                <a:solidFill>
                  <a:schemeClr val="accent1">
                    <a:lumMod val="50000"/>
                  </a:schemeClr>
                </a:solidFill>
                <a:latin typeface="Arial (Body)"/>
                <a:cs typeface="Times New Roman" panose="02020603050405020304" pitchFamily="18" charset="0"/>
              </a:rPr>
              <a:t>OM.</a:t>
            </a:r>
            <a:endParaRPr lang="en-US" altLang="vi-VN" sz="2400" b="1" dirty="0">
              <a:solidFill>
                <a:schemeClr val="accent1">
                  <a:lumMod val="50000"/>
                </a:schemeClr>
              </a:solidFill>
              <a:latin typeface="Arial (Body)"/>
            </a:endParaRPr>
          </a:p>
        </p:txBody>
      </p:sp>
      <p:sp>
        <p:nvSpPr>
          <p:cNvPr id="28" name="Line 8"/>
          <p:cNvSpPr/>
          <p:nvPr/>
        </p:nvSpPr>
        <p:spPr>
          <a:xfrm>
            <a:off x="4843464" y="1550844"/>
            <a:ext cx="1367630" cy="1511732"/>
          </a:xfrm>
          <a:prstGeom prst="line">
            <a:avLst/>
          </a:prstGeom>
          <a:ln w="5715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Line 9"/>
          <p:cNvSpPr/>
          <p:nvPr/>
        </p:nvSpPr>
        <p:spPr>
          <a:xfrm flipV="1">
            <a:off x="4724401" y="2290763"/>
            <a:ext cx="808687" cy="658812"/>
          </a:xfrm>
          <a:prstGeom prst="line">
            <a:avLst/>
          </a:prstGeom>
          <a:ln w="57150" cap="flat" cmpd="sng">
            <a:solidFill>
              <a:schemeClr val="accent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Oval 6"/>
          <p:cNvSpPr>
            <a:spLocks noChangeArrowheads="1"/>
          </p:cNvSpPr>
          <p:nvPr/>
        </p:nvSpPr>
        <p:spPr bwMode="auto">
          <a:xfrm>
            <a:off x="4495800" y="1336675"/>
            <a:ext cx="2025650" cy="194945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altLang="vi-VN" sz="36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 (Body)"/>
            </a:endParaRPr>
          </a:p>
        </p:txBody>
      </p:sp>
      <p:sp>
        <p:nvSpPr>
          <p:cNvPr id="31" name="Text Box 7"/>
          <p:cNvSpPr txBox="1"/>
          <p:nvPr/>
        </p:nvSpPr>
        <p:spPr>
          <a:xfrm>
            <a:off x="5453856" y="1926516"/>
            <a:ext cx="32226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O</a:t>
            </a:r>
          </a:p>
        </p:txBody>
      </p:sp>
      <p:sp>
        <p:nvSpPr>
          <p:cNvPr id="32" name="Text Box 10"/>
          <p:cNvSpPr txBox="1"/>
          <p:nvPr/>
        </p:nvSpPr>
        <p:spPr>
          <a:xfrm>
            <a:off x="4362055" y="2897485"/>
            <a:ext cx="384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M</a:t>
            </a:r>
          </a:p>
        </p:txBody>
      </p:sp>
      <p:sp>
        <p:nvSpPr>
          <p:cNvPr id="33" name="Text Box 12"/>
          <p:cNvSpPr txBox="1"/>
          <p:nvPr/>
        </p:nvSpPr>
        <p:spPr>
          <a:xfrm>
            <a:off x="6234509" y="2888211"/>
            <a:ext cx="333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D</a:t>
            </a:r>
          </a:p>
        </p:txBody>
      </p:sp>
      <p:sp>
        <p:nvSpPr>
          <p:cNvPr id="34" name="Text Box 10"/>
          <p:cNvSpPr txBox="1"/>
          <p:nvPr/>
        </p:nvSpPr>
        <p:spPr>
          <a:xfrm>
            <a:off x="4554142" y="1182625"/>
            <a:ext cx="6492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81164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1" grpId="0" animBg="1"/>
      <p:bldP spid="25" grpId="0" animBg="1"/>
      <p:bldP spid="26" grpId="0" animBg="1"/>
      <p:bldP spid="30" grpId="0" animBg="1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12192000" cy="4852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852989"/>
            <a:ext cx="12192000" cy="200501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nit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6651" y="2813050"/>
            <a:ext cx="2200275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Rectangle: Rounded Corners 18"/>
          <p:cNvSpPr/>
          <p:nvPr/>
        </p:nvSpPr>
        <p:spPr>
          <a:xfrm>
            <a:off x="2466976" y="5724526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A. Sai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4801" y="2813050"/>
            <a:ext cx="2201863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Rectangle: Rounded Corners 22"/>
          <p:cNvSpPr/>
          <p:nvPr/>
        </p:nvSpPr>
        <p:spPr>
          <a:xfrm>
            <a:off x="6715126" y="5724526"/>
            <a:ext cx="2081213" cy="8413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B.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Đúng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(Body)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0" y="550863"/>
            <a:ext cx="1282700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Text Box 11"/>
          <p:cNvSpPr txBox="1"/>
          <p:nvPr/>
        </p:nvSpPr>
        <p:spPr>
          <a:xfrm>
            <a:off x="4483100" y="1747839"/>
            <a:ext cx="171450" cy="307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altLang="vi-VN" sz="1400" b="1" dirty="0">
              <a:latin typeface="Arial (Body)"/>
            </a:endParaRPr>
          </a:p>
        </p:txBody>
      </p:sp>
      <p:sp>
        <p:nvSpPr>
          <p:cNvPr id="27" name="Rectangle: Rounded Corners 22"/>
          <p:cNvSpPr/>
          <p:nvPr/>
        </p:nvSpPr>
        <p:spPr>
          <a:xfrm>
            <a:off x="6715126" y="5698694"/>
            <a:ext cx="2081213" cy="842963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B.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(Body)"/>
                <a:cs typeface="Times New Roman" panose="02020603050405020304" pitchFamily="18" charset="0"/>
              </a:rPr>
              <a:t>Đúng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(Body)"/>
              <a:cs typeface="Times New Roman" panose="02020603050405020304" pitchFamily="18" charset="0"/>
            </a:endParaRPr>
          </a:p>
        </p:txBody>
      </p:sp>
      <p:sp>
        <p:nvSpPr>
          <p:cNvPr id="29" name="Speech Bubble: Rectangle with Corners Rounded 7"/>
          <p:cNvSpPr/>
          <p:nvPr/>
        </p:nvSpPr>
        <p:spPr>
          <a:xfrm>
            <a:off x="2014539" y="296614"/>
            <a:ext cx="6781800" cy="297180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vi-VN" sz="3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(Body)"/>
            </a:endParaRPr>
          </a:p>
        </p:txBody>
      </p:sp>
      <p:sp>
        <p:nvSpPr>
          <p:cNvPr id="22540" name="TextBox 29"/>
          <p:cNvSpPr txBox="1"/>
          <p:nvPr/>
        </p:nvSpPr>
        <p:spPr>
          <a:xfrm>
            <a:off x="2406651" y="316343"/>
            <a:ext cx="6183313" cy="8302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Câu 2: Độ d</a:t>
            </a:r>
            <a:r>
              <a:rPr sz="2400" b="1" dirty="0">
                <a:solidFill>
                  <a:srgbClr val="0070C0"/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i đoạn thẳng OC </a:t>
            </a:r>
            <a:r>
              <a:rPr sz="2400" b="1" i="1" u="sng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bằng một phần hai</a:t>
            </a:r>
            <a:r>
              <a:rPr sz="2400" b="1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 độ d</a:t>
            </a:r>
            <a:r>
              <a:rPr sz="2400" b="1" dirty="0">
                <a:solidFill>
                  <a:srgbClr val="0070C0"/>
                </a:solidFill>
                <a:latin typeface="Arial (Body)"/>
                <a:ea typeface="Times New Roman" panose="02020603050405020304" pitchFamily="18" charset="0"/>
              </a:rPr>
              <a:t>à</a:t>
            </a:r>
            <a:r>
              <a:rPr sz="2400" b="1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i </a:t>
            </a:r>
            <a:r>
              <a:rPr sz="2400" b="1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đoạn </a:t>
            </a:r>
            <a:r>
              <a:rPr lang="vi-VN" sz="2400" b="1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thẳng</a:t>
            </a:r>
            <a:r>
              <a:rPr sz="2400" b="1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 </a:t>
            </a:r>
            <a:r>
              <a:rPr sz="2400" b="1" dirty="0">
                <a:solidFill>
                  <a:srgbClr val="0070C0"/>
                </a:solidFill>
                <a:latin typeface="Arial (Body)"/>
                <a:cs typeface="Times New Roman" panose="02020603050405020304" pitchFamily="18" charset="0"/>
              </a:rPr>
              <a:t>CD.</a:t>
            </a:r>
            <a:endParaRPr lang="en-US" altLang="vi-VN" sz="2400" b="1" dirty="0">
              <a:solidFill>
                <a:srgbClr val="0070C0"/>
              </a:solidFill>
              <a:latin typeface="Arial (Body)"/>
            </a:endParaRPr>
          </a:p>
        </p:txBody>
      </p:sp>
      <p:sp>
        <p:nvSpPr>
          <p:cNvPr id="31" name="Line 8"/>
          <p:cNvSpPr/>
          <p:nvPr/>
        </p:nvSpPr>
        <p:spPr>
          <a:xfrm>
            <a:off x="5176839" y="1348222"/>
            <a:ext cx="1404937" cy="1445781"/>
          </a:xfrm>
          <a:prstGeom prst="line">
            <a:avLst/>
          </a:prstGeom>
          <a:ln w="57150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" name="Line 9"/>
          <p:cNvSpPr/>
          <p:nvPr/>
        </p:nvSpPr>
        <p:spPr>
          <a:xfrm flipV="1">
            <a:off x="5076825" y="1988345"/>
            <a:ext cx="800100" cy="651669"/>
          </a:xfrm>
          <a:prstGeom prst="line">
            <a:avLst/>
          </a:prstGeom>
          <a:ln w="57150" cap="flat" cmpd="sng">
            <a:solidFill>
              <a:schemeClr val="accent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Text Box 7"/>
          <p:cNvSpPr txBox="1"/>
          <p:nvPr/>
        </p:nvSpPr>
        <p:spPr>
          <a:xfrm>
            <a:off x="5822157" y="1656705"/>
            <a:ext cx="32226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O</a:t>
            </a:r>
          </a:p>
        </p:txBody>
      </p:sp>
      <p:sp>
        <p:nvSpPr>
          <p:cNvPr id="34" name="Text Box 10"/>
          <p:cNvSpPr txBox="1"/>
          <p:nvPr/>
        </p:nvSpPr>
        <p:spPr>
          <a:xfrm>
            <a:off x="4645024" y="2582217"/>
            <a:ext cx="384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M</a:t>
            </a:r>
          </a:p>
        </p:txBody>
      </p:sp>
      <p:sp>
        <p:nvSpPr>
          <p:cNvPr id="35" name="Text Box 12"/>
          <p:cNvSpPr txBox="1"/>
          <p:nvPr/>
        </p:nvSpPr>
        <p:spPr>
          <a:xfrm>
            <a:off x="6507560" y="2646544"/>
            <a:ext cx="333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D</a:t>
            </a:r>
          </a:p>
        </p:txBody>
      </p:sp>
      <p:sp>
        <p:nvSpPr>
          <p:cNvPr id="36" name="Text Box 10"/>
          <p:cNvSpPr txBox="1"/>
          <p:nvPr/>
        </p:nvSpPr>
        <p:spPr>
          <a:xfrm>
            <a:off x="4848225" y="975786"/>
            <a:ext cx="384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vi-VN" sz="2400" b="1" dirty="0">
                <a:latin typeface="Arial (Body)"/>
              </a:rPr>
              <a:t>C</a:t>
            </a:r>
          </a:p>
        </p:txBody>
      </p:sp>
      <p:sp>
        <p:nvSpPr>
          <p:cNvPr id="37" name="Oval 6"/>
          <p:cNvSpPr>
            <a:spLocks noChangeArrowheads="1"/>
          </p:cNvSpPr>
          <p:nvPr/>
        </p:nvSpPr>
        <p:spPr bwMode="auto">
          <a:xfrm>
            <a:off x="4848225" y="1081089"/>
            <a:ext cx="2025650" cy="194945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vi-VN" altLang="vi-VN" sz="3600" b="0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101106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/>
      <p:bldP spid="27" grpId="0" animBg="1"/>
      <p:bldP spid="29" grpId="0" animBg="1"/>
      <p:bldP spid="33" grpId="0"/>
      <p:bldP spid="34" grpId="0"/>
      <p:bldP spid="35" grpId="0"/>
      <p:bldP spid="36" grpId="0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A1D5DAA-89F0-4F1D-A3CF-97B4E3A398EF}"/>
              </a:ext>
            </a:extLst>
          </p:cNvPr>
          <p:cNvGrpSpPr/>
          <p:nvPr/>
        </p:nvGrpSpPr>
        <p:grpSpPr>
          <a:xfrm>
            <a:off x="29071" y="75468"/>
            <a:ext cx="5252107" cy="1517531"/>
            <a:chOff x="4271307" y="219226"/>
            <a:chExt cx="3670489" cy="15175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3B4BC91-47C7-40D9-AF58-E01004DF98E6}"/>
                </a:ext>
              </a:extLst>
            </p:cNvPr>
            <p:cNvSpPr txBox="1"/>
            <p:nvPr/>
          </p:nvSpPr>
          <p:spPr>
            <a:xfrm>
              <a:off x="4689174" y="219226"/>
              <a:ext cx="2834754" cy="1517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40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lvl="0" algn="ctr" defTabSz="914400">
                <a:defRPr/>
              </a:pPr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</a:rPr>
                <a:t>–</a:t>
              </a:r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</a:rPr>
                <a:t>VẬN DỤNG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FBDC5D1-AB36-4E23-92F3-A9F1A92DC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71307" y="349553"/>
              <a:ext cx="541993" cy="53212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81B82F9-F6E6-4243-A0D0-CF780090D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9803" y="349553"/>
              <a:ext cx="541993" cy="532125"/>
            </a:xfrm>
            <a:prstGeom prst="rect">
              <a:avLst/>
            </a:prstGeom>
          </p:spPr>
        </p:pic>
      </p:grpSp>
      <p:sp>
        <p:nvSpPr>
          <p:cNvPr id="7" name="MH_Other_1">
            <a:extLst>
              <a:ext uri="{FF2B5EF4-FFF2-40B4-BE49-F238E27FC236}">
                <a16:creationId xmlns:a16="http://schemas.microsoft.com/office/drawing/2014/main" id="{FCAA39B0-B2AE-4005-B4AD-872D2D6343C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54750" y="2135189"/>
            <a:ext cx="858838" cy="858837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rgbClr val="F3B34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E999BEE9-BA77-4AA4-90A6-35AAAFFC374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3494" y="1970088"/>
            <a:ext cx="3008313" cy="3214688"/>
          </a:xfrm>
          <a:custGeom>
            <a:avLst/>
            <a:gdLst>
              <a:gd name="connsiteX0" fmla="*/ 1401454 w 3009055"/>
              <a:gd name="connsiteY0" fmla="*/ 0 h 3215202"/>
              <a:gd name="connsiteX1" fmla="*/ 3009055 w 3009055"/>
              <a:gd name="connsiteY1" fmla="*/ 1607601 h 3215202"/>
              <a:gd name="connsiteX2" fmla="*/ 1401454 w 3009055"/>
              <a:gd name="connsiteY2" fmla="*/ 3215202 h 3215202"/>
              <a:gd name="connsiteX3" fmla="*/ 68406 w 3009055"/>
              <a:gd name="connsiteY3" fmla="*/ 2506426 h 3215202"/>
              <a:gd name="connsiteX4" fmla="*/ 0 w 3009055"/>
              <a:gd name="connsiteY4" fmla="*/ 2393827 h 3215202"/>
              <a:gd name="connsiteX5" fmla="*/ 0 w 3009055"/>
              <a:gd name="connsiteY5" fmla="*/ 821375 h 3215202"/>
              <a:gd name="connsiteX6" fmla="*/ 68406 w 3009055"/>
              <a:gd name="connsiteY6" fmla="*/ 708776 h 3215202"/>
              <a:gd name="connsiteX7" fmla="*/ 1401454 w 3009055"/>
              <a:gd name="connsiteY7" fmla="*/ 0 h 321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9055" h="3215202">
                <a:moveTo>
                  <a:pt x="1401454" y="0"/>
                </a:moveTo>
                <a:cubicBezTo>
                  <a:pt x="2289308" y="0"/>
                  <a:pt x="3009055" y="719747"/>
                  <a:pt x="3009055" y="1607601"/>
                </a:cubicBezTo>
                <a:cubicBezTo>
                  <a:pt x="3009055" y="2495455"/>
                  <a:pt x="2289308" y="3215202"/>
                  <a:pt x="1401454" y="3215202"/>
                </a:cubicBezTo>
                <a:cubicBezTo>
                  <a:pt x="846545" y="3215202"/>
                  <a:pt x="357303" y="2934051"/>
                  <a:pt x="68406" y="2506426"/>
                </a:cubicBezTo>
                <a:lnTo>
                  <a:pt x="0" y="2393827"/>
                </a:lnTo>
                <a:lnTo>
                  <a:pt x="0" y="821375"/>
                </a:lnTo>
                <a:lnTo>
                  <a:pt x="68406" y="708776"/>
                </a:lnTo>
                <a:cubicBezTo>
                  <a:pt x="357303" y="281151"/>
                  <a:pt x="846545" y="0"/>
                  <a:pt x="1401454" y="0"/>
                </a:cubicBezTo>
                <a:close/>
              </a:path>
            </a:pathLst>
          </a:custGeom>
          <a:solidFill>
            <a:srgbClr val="F3B342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362AFC94-85E2-48DC-BF2A-6337C5316F0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016280" y="4470368"/>
            <a:ext cx="858838" cy="860425"/>
          </a:xfrm>
          <a:prstGeom prst="ellipse">
            <a:avLst/>
          </a:prstGeom>
          <a:solidFill>
            <a:srgbClr val="F3B342">
              <a:alpha val="1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971F96C1-6E8C-4ECB-9503-A43E45201A3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35576" y="3743326"/>
            <a:ext cx="703263" cy="701675"/>
          </a:xfrm>
          <a:prstGeom prst="ellipse">
            <a:avLst/>
          </a:prstGeom>
          <a:solidFill>
            <a:srgbClr val="F3B342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06A4BD56-D35D-4026-840A-3723E3D79BE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74161" y="1375358"/>
            <a:ext cx="1435100" cy="1435100"/>
          </a:xfrm>
          <a:prstGeom prst="ellipse">
            <a:avLst/>
          </a:prstGeom>
          <a:solidFill>
            <a:srgbClr val="F3B342">
              <a:alpha val="19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8">
            <a:extLst>
              <a:ext uri="{FF2B5EF4-FFF2-40B4-BE49-F238E27FC236}">
                <a16:creationId xmlns:a16="http://schemas.microsoft.com/office/drawing/2014/main" id="{980A50ED-1BC1-48F7-8964-64F8C8DC764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209331" y="2267963"/>
            <a:ext cx="528638" cy="528638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9">
            <a:extLst>
              <a:ext uri="{FF2B5EF4-FFF2-40B4-BE49-F238E27FC236}">
                <a16:creationId xmlns:a16="http://schemas.microsoft.com/office/drawing/2014/main" id="{92255941-435B-49F8-BA9B-B1A7652EEAF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683376" y="3495676"/>
            <a:ext cx="155575" cy="155575"/>
          </a:xfrm>
          <a:prstGeom prst="ellipse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13">
            <a:extLst>
              <a:ext uri="{FF2B5EF4-FFF2-40B4-BE49-F238E27FC236}">
                <a16:creationId xmlns:a16="http://schemas.microsoft.com/office/drawing/2014/main" id="{99EE6C1B-12D2-45DC-BCD4-7D8A7FE4AE7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929707" y="3130736"/>
            <a:ext cx="422275" cy="420688"/>
          </a:xfrm>
          <a:prstGeom prst="ellipse">
            <a:avLst/>
          </a:prstGeom>
          <a:solidFill>
            <a:srgbClr val="F3B342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MH_Other_14">
            <a:extLst>
              <a:ext uri="{FF2B5EF4-FFF2-40B4-BE49-F238E27FC236}">
                <a16:creationId xmlns:a16="http://schemas.microsoft.com/office/drawing/2014/main" id="{AC894F14-B1B6-433F-8921-E21FAF16433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885363" y="3510404"/>
            <a:ext cx="690562" cy="690563"/>
          </a:xfrm>
          <a:prstGeom prst="ellipse">
            <a:avLst/>
          </a:prstGeom>
          <a:solidFill>
            <a:srgbClr val="F3B342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MH_Other_15">
            <a:extLst>
              <a:ext uri="{FF2B5EF4-FFF2-40B4-BE49-F238E27FC236}">
                <a16:creationId xmlns:a16="http://schemas.microsoft.com/office/drawing/2014/main" id="{CB369116-BB77-46D1-B8AB-EC83DD3C90F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797466" y="4302093"/>
            <a:ext cx="169862" cy="168275"/>
          </a:xfrm>
          <a:prstGeom prst="ellipse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Other_16">
            <a:extLst>
              <a:ext uri="{FF2B5EF4-FFF2-40B4-BE49-F238E27FC236}">
                <a16:creationId xmlns:a16="http://schemas.microsoft.com/office/drawing/2014/main" id="{CBA6FCEF-729F-4D80-99EB-D218C6728A8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258301" y="4208463"/>
            <a:ext cx="265113" cy="266700"/>
          </a:xfrm>
          <a:custGeom>
            <a:avLst/>
            <a:gdLst>
              <a:gd name="connsiteX0" fmla="*/ 429702 w 859404"/>
              <a:gd name="connsiteY0" fmla="*/ 62523 h 859404"/>
              <a:gd name="connsiteX1" fmla="*/ 62523 w 859404"/>
              <a:gd name="connsiteY1" fmla="*/ 429702 h 859404"/>
              <a:gd name="connsiteX2" fmla="*/ 429702 w 859404"/>
              <a:gd name="connsiteY2" fmla="*/ 796881 h 859404"/>
              <a:gd name="connsiteX3" fmla="*/ 796881 w 859404"/>
              <a:gd name="connsiteY3" fmla="*/ 429702 h 859404"/>
              <a:gd name="connsiteX4" fmla="*/ 429702 w 859404"/>
              <a:gd name="connsiteY4" fmla="*/ 62523 h 859404"/>
              <a:gd name="connsiteX5" fmla="*/ 429702 w 859404"/>
              <a:gd name="connsiteY5" fmla="*/ 0 h 859404"/>
              <a:gd name="connsiteX6" fmla="*/ 859404 w 859404"/>
              <a:gd name="connsiteY6" fmla="*/ 429702 h 859404"/>
              <a:gd name="connsiteX7" fmla="*/ 429702 w 859404"/>
              <a:gd name="connsiteY7" fmla="*/ 859404 h 859404"/>
              <a:gd name="connsiteX8" fmla="*/ 0 w 859404"/>
              <a:gd name="connsiteY8" fmla="*/ 429702 h 859404"/>
              <a:gd name="connsiteX9" fmla="*/ 429702 w 859404"/>
              <a:gd name="connsiteY9" fmla="*/ 0 h 85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404" h="859404">
                <a:moveTo>
                  <a:pt x="429702" y="62523"/>
                </a:moveTo>
                <a:cubicBezTo>
                  <a:pt x="226915" y="62523"/>
                  <a:pt x="62523" y="226915"/>
                  <a:pt x="62523" y="429702"/>
                </a:cubicBezTo>
                <a:cubicBezTo>
                  <a:pt x="62523" y="632489"/>
                  <a:pt x="226915" y="796881"/>
                  <a:pt x="429702" y="796881"/>
                </a:cubicBezTo>
                <a:cubicBezTo>
                  <a:pt x="632489" y="796881"/>
                  <a:pt x="796881" y="632489"/>
                  <a:pt x="796881" y="429702"/>
                </a:cubicBezTo>
                <a:cubicBezTo>
                  <a:pt x="796881" y="226915"/>
                  <a:pt x="632489" y="62523"/>
                  <a:pt x="429702" y="62523"/>
                </a:cubicBezTo>
                <a:close/>
                <a:moveTo>
                  <a:pt x="429702" y="0"/>
                </a:moveTo>
                <a:cubicBezTo>
                  <a:pt x="667020" y="0"/>
                  <a:pt x="859404" y="192384"/>
                  <a:pt x="859404" y="429702"/>
                </a:cubicBezTo>
                <a:cubicBezTo>
                  <a:pt x="859404" y="667020"/>
                  <a:pt x="667020" y="859404"/>
                  <a:pt x="429702" y="859404"/>
                </a:cubicBezTo>
                <a:cubicBezTo>
                  <a:pt x="192384" y="859404"/>
                  <a:pt x="0" y="667020"/>
                  <a:pt x="0" y="429702"/>
                </a:cubicBezTo>
                <a:cubicBezTo>
                  <a:pt x="0" y="192384"/>
                  <a:pt x="192384" y="0"/>
                  <a:pt x="42970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BC333E2-E5AE-40FA-B667-5A40C4F6765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16075" y="834233"/>
            <a:ext cx="9121894" cy="4426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E523AAA-7A52-48F6-87E6-97B0722FF664}"/>
              </a:ext>
            </a:extLst>
          </p:cNvPr>
          <p:cNvSpPr/>
          <p:nvPr/>
        </p:nvSpPr>
        <p:spPr>
          <a:xfrm>
            <a:off x="2756676" y="5583718"/>
            <a:ext cx="5661061" cy="57535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Bọ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ngựa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bò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: 42cm </a:t>
            </a:r>
          </a:p>
        </p:txBody>
      </p:sp>
      <p:pic>
        <p:nvPicPr>
          <p:cNvPr id="12" name="btnInknoeActivity">
            <a:extLst>
              <a:ext uri="{FF2B5EF4-FFF2-40B4-BE49-F238E27FC236}">
                <a16:creationId xmlns:a16="http://schemas.microsoft.com/office/drawing/2014/main" id="{8FE23177-1E87-41A8-A892-12F653BB02A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7" r:link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9" y="5577996"/>
            <a:ext cx="221954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4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3B40508-3E0B-46AC-B213-E54C4CF1C3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425083"/>
              </p:ext>
            </p:extLst>
          </p:nvPr>
        </p:nvGraphicFramePr>
        <p:xfrm>
          <a:off x="440676" y="1443209"/>
          <a:ext cx="11446524" cy="3877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E27D1C2-FEA0-4B5A-AEC7-F1FBB60881BA}"/>
              </a:ext>
            </a:extLst>
          </p:cNvPr>
          <p:cNvSpPr/>
          <p:nvPr/>
        </p:nvSpPr>
        <p:spPr>
          <a:xfrm>
            <a:off x="3428936" y="308472"/>
            <a:ext cx="5508434" cy="738130"/>
          </a:xfrm>
          <a:prstGeom prst="roundRect">
            <a:avLst/>
          </a:prstGeom>
          <a:solidFill>
            <a:srgbClr val="BD3B44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YÊU CẦU CẦN ĐẠT </a:t>
            </a:r>
          </a:p>
        </p:txBody>
      </p:sp>
    </p:spTree>
    <p:extLst>
      <p:ext uri="{BB962C8B-B14F-4D97-AF65-F5344CB8AC3E}">
        <p14:creationId xmlns:p14="http://schemas.microsoft.com/office/powerpoint/2010/main" val="17061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B0DC600-2F1D-4867-B06C-F627E5F6C7EE}"/>
              </a:ext>
            </a:extLst>
          </p:cNvPr>
          <p:cNvSpPr txBox="1"/>
          <p:nvPr/>
        </p:nvSpPr>
        <p:spPr>
          <a:xfrm>
            <a:off x="3187698" y="1034899"/>
            <a:ext cx="5816602" cy="2230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BD3B44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cs"/>
              </a:rPr>
              <a:t>CHÀO</a:t>
            </a:r>
            <a:r>
              <a:rPr kumimoji="0" lang="en-US" altLang="zh-CN" sz="6000" b="0" i="0" u="none" strike="noStrike" kern="1200" cap="none" spc="0" normalizeH="0" noProof="0" dirty="0">
                <a:ln>
                  <a:noFill/>
                </a:ln>
                <a:solidFill>
                  <a:srgbClr val="BD3B44"/>
                </a:solidFill>
                <a:effectLst/>
                <a:uLnTx/>
                <a:uFillTx/>
                <a:latin typeface="汉仪小麦体简" panose="00020600040101010101" pitchFamily="18" charset="-122"/>
                <a:ea typeface="汉仪小麦体简" panose="00020600040101010101" pitchFamily="18" charset="-122"/>
                <a:cs typeface="+mn-cs"/>
              </a:rPr>
              <a:t> TẠM BIỆT CÁC CON!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BD3B44"/>
              </a:solidFill>
              <a:effectLst/>
              <a:uLnTx/>
              <a:uFillTx/>
              <a:latin typeface="汉仪小麦体简" panose="00020600040101010101" pitchFamily="18" charset="-122"/>
              <a:ea typeface="汉仪小麦体简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54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8">
            <a:extLst>
              <a:ext uri="{FF2B5EF4-FFF2-40B4-BE49-F238E27FC236}">
                <a16:creationId xmlns:a16="http://schemas.microsoft.com/office/drawing/2014/main" id="{D0DC8370-763A-449D-B060-84F23B3129EE}"/>
              </a:ext>
            </a:extLst>
          </p:cNvPr>
          <p:cNvGrpSpPr/>
          <p:nvPr/>
        </p:nvGrpSpPr>
        <p:grpSpPr>
          <a:xfrm>
            <a:off x="4849403" y="1251313"/>
            <a:ext cx="2342508" cy="2443163"/>
            <a:chOff x="2339975" y="1857487"/>
            <a:chExt cx="1150938" cy="2443163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D303620A-1763-4ACE-844F-EC0471690DC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339975" y="2025762"/>
              <a:ext cx="1150938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id="{41A9F8CC-EF95-44A9-B97D-BB36A4A08B8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339975" y="2025763"/>
              <a:ext cx="1150938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A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MH_Other_2">
              <a:extLst>
                <a:ext uri="{FF2B5EF4-FFF2-40B4-BE49-F238E27FC236}">
                  <a16:creationId xmlns:a16="http://schemas.microsoft.com/office/drawing/2014/main" id="{ED9ECEAB-1BBD-413F-B254-B8E5DD05096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833143">
              <a:off x="2779713" y="1857487"/>
              <a:ext cx="355600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73791CF-19F0-4480-AC6E-34D93B24C4F9}"/>
              </a:ext>
            </a:extLst>
          </p:cNvPr>
          <p:cNvSpPr txBox="1"/>
          <p:nvPr/>
        </p:nvSpPr>
        <p:spPr>
          <a:xfrm>
            <a:off x="5085851" y="1772202"/>
            <a:ext cx="18696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1- KHỞI ĐỘNG </a:t>
            </a:r>
            <a:endParaRPr lang="zh-CN" altLang="en-US" sz="32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23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3">
            <a:extLst>
              <a:ext uri="{FF2B5EF4-FFF2-40B4-BE49-F238E27FC236}">
                <a16:creationId xmlns:a16="http://schemas.microsoft.com/office/drawing/2014/main" id="{38EBFB49-674C-4592-BD0B-FB4D65111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081" y="2506293"/>
            <a:ext cx="3246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tam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giác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Text Box 114">
            <a:extLst>
              <a:ext uri="{FF2B5EF4-FFF2-40B4-BE49-F238E27FC236}">
                <a16:creationId xmlns:a16="http://schemas.microsoft.com/office/drawing/2014/main" id="{57BE19DC-5CD7-4329-A4AC-ACCBBABA4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2847" y="2517973"/>
            <a:ext cx="3382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tứ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giác</a:t>
            </a:r>
            <a:endParaRPr lang="en-US" altLang="vi-VN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115">
            <a:extLst>
              <a:ext uri="{FF2B5EF4-FFF2-40B4-BE49-F238E27FC236}">
                <a16:creationId xmlns:a16="http://schemas.microsoft.com/office/drawing/2014/main" id="{1321FD9D-4533-4384-9DFF-1738604CA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5535" y="2517973"/>
            <a:ext cx="38426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chữ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nhật</a:t>
            </a:r>
            <a:endParaRPr lang="en-US" altLang="vi-VN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116">
            <a:extLst>
              <a:ext uri="{FF2B5EF4-FFF2-40B4-BE49-F238E27FC236}">
                <a16:creationId xmlns:a16="http://schemas.microsoft.com/office/drawing/2014/main" id="{AC011477-A05B-42C4-A415-FCF9DF8D9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6134" y="5421183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vuông</a:t>
            </a:r>
            <a:endParaRPr lang="en-US" altLang="vi-VN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120">
            <a:extLst>
              <a:ext uri="{FF2B5EF4-FFF2-40B4-BE49-F238E27FC236}">
                <a16:creationId xmlns:a16="http://schemas.microsoft.com/office/drawing/2014/main" id="{1A2A0F4E-025C-414A-9BDA-E304456EC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098" y="5421183"/>
            <a:ext cx="2640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vi-VN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endParaRPr lang="en-US" altLang="vi-VN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AutoShape 117">
            <a:extLst>
              <a:ext uri="{FF2B5EF4-FFF2-40B4-BE49-F238E27FC236}">
                <a16:creationId xmlns:a16="http://schemas.microsoft.com/office/drawing/2014/main" id="{40B45B85-29F7-49A3-8E25-C2041A93C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238" y="953063"/>
            <a:ext cx="2133600" cy="1371600"/>
          </a:xfrm>
          <a:prstGeom prst="triangle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000" dirty="0"/>
          </a:p>
        </p:txBody>
      </p:sp>
      <p:sp>
        <p:nvSpPr>
          <p:cNvPr id="9" name="AutoShape 118">
            <a:extLst>
              <a:ext uri="{FF2B5EF4-FFF2-40B4-BE49-F238E27FC236}">
                <a16:creationId xmlns:a16="http://schemas.microsoft.com/office/drawing/2014/main" id="{86E5F6A0-5E91-4DEB-894B-BA09C6FBC51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724400" y="1012368"/>
            <a:ext cx="2209800" cy="13716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0DFB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119">
            <a:extLst>
              <a:ext uri="{FF2B5EF4-FFF2-40B4-BE49-F238E27FC236}">
                <a16:creationId xmlns:a16="http://schemas.microsoft.com/office/drawing/2014/main" id="{885EEDDA-70F0-4D64-A308-435D4A36C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4562" y="937165"/>
            <a:ext cx="2209800" cy="1371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000"/>
          </a:p>
        </p:txBody>
      </p:sp>
      <p:sp>
        <p:nvSpPr>
          <p:cNvPr id="11" name="Rectangle 122">
            <a:extLst>
              <a:ext uri="{FF2B5EF4-FFF2-40B4-BE49-F238E27FC236}">
                <a16:creationId xmlns:a16="http://schemas.microsoft.com/office/drawing/2014/main" id="{686E226B-24E7-4F02-977C-36C0ACC63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509" y="3539668"/>
            <a:ext cx="1644650" cy="16446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000"/>
          </a:p>
        </p:txBody>
      </p:sp>
      <p:sp>
        <p:nvSpPr>
          <p:cNvPr id="12" name="Rectangle 46">
            <a:extLst>
              <a:ext uri="{FF2B5EF4-FFF2-40B4-BE49-F238E27FC236}">
                <a16:creationId xmlns:a16="http://schemas.microsoft.com/office/drawing/2014/main" id="{4B4320A8-DB72-450D-A99E-E5B5167FD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-130632"/>
            <a:ext cx="7315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vi-VN" altLang="vi-VN" sz="4000" b="1">
              <a:solidFill>
                <a:srgbClr val="0000FF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769ABE-E8CD-4A53-9A2C-389B4E1BF004}"/>
              </a:ext>
            </a:extLst>
          </p:cNvPr>
          <p:cNvSpPr/>
          <p:nvPr/>
        </p:nvSpPr>
        <p:spPr>
          <a:xfrm>
            <a:off x="6934200" y="3355518"/>
            <a:ext cx="1828800" cy="1828800"/>
          </a:xfrm>
          <a:prstGeom prst="ellipse">
            <a:avLst/>
          </a:prstGeom>
          <a:solidFill>
            <a:srgbClr val="FF999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C6200A-5514-4260-A4D4-2A5BFAB3BDEF}"/>
              </a:ext>
            </a:extLst>
          </p:cNvPr>
          <p:cNvSpPr/>
          <p:nvPr/>
        </p:nvSpPr>
        <p:spPr>
          <a:xfrm>
            <a:off x="297951" y="102742"/>
            <a:ext cx="5527496" cy="61345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Gọi</a:t>
            </a:r>
            <a:r>
              <a:rPr lang="en-US" sz="3200" dirty="0"/>
              <a:t> </a:t>
            </a:r>
            <a:r>
              <a:rPr lang="en-US" sz="3200" dirty="0" err="1"/>
              <a:t>tên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hình</a:t>
            </a:r>
            <a:r>
              <a:rPr lang="en-US" sz="3200" dirty="0"/>
              <a:t> </a:t>
            </a:r>
            <a:r>
              <a:rPr lang="en-US" sz="3200" dirty="0" err="1"/>
              <a:t>sau</a:t>
            </a:r>
            <a:r>
              <a:rPr lang="en-US" sz="3200" dirty="0"/>
              <a:t> : </a:t>
            </a:r>
          </a:p>
        </p:txBody>
      </p:sp>
    </p:spTree>
    <p:extLst>
      <p:ext uri="{BB962C8B-B14F-4D97-AF65-F5344CB8AC3E}">
        <p14:creationId xmlns:p14="http://schemas.microsoft.com/office/powerpoint/2010/main" val="79477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C38BA659-88D2-4280-8078-097D3D2103E5}"/>
              </a:ext>
            </a:extLst>
          </p:cNvPr>
          <p:cNvSpPr txBox="1">
            <a:spLocks/>
          </p:cNvSpPr>
          <p:nvPr/>
        </p:nvSpPr>
        <p:spPr>
          <a:xfrm>
            <a:off x="4675424" y="6398360"/>
            <a:ext cx="2845912" cy="365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5295" indent="-12954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2495" indent="-26162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69695" indent="-3943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6895" indent="-52641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162560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195072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227584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2601595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01EE9E8-4134-49B0-9AA7-3089E65216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 descr="Visual search query image">
            <a:extLst>
              <a:ext uri="{FF2B5EF4-FFF2-40B4-BE49-F238E27FC236}">
                <a16:creationId xmlns:a16="http://schemas.microsoft.com/office/drawing/2014/main" id="{3127EF3C-014D-403B-9599-D1E49DB1E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6" y="-893"/>
            <a:ext cx="12195176" cy="685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1101660-5CA7-4AA3-911D-F6B2E536C8AF}"/>
              </a:ext>
            </a:extLst>
          </p:cNvPr>
          <p:cNvSpPr txBox="1"/>
          <p:nvPr/>
        </p:nvSpPr>
        <p:spPr>
          <a:xfrm>
            <a:off x="890666" y="1024479"/>
            <a:ext cx="1295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Thứ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ba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ngày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15 </a:t>
            </a: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tháng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2 </a:t>
            </a: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năm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2022</a:t>
            </a:r>
          </a:p>
          <a:p>
            <a:pPr defTabSz="1372286">
              <a:defRPr/>
            </a:pP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      </a:t>
            </a:r>
            <a:r>
              <a:rPr lang="en-GB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32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36F642-14AA-4CB9-8D39-3365EADE9355}"/>
              </a:ext>
            </a:extLst>
          </p:cNvPr>
          <p:cNvSpPr txBox="1"/>
          <p:nvPr/>
        </p:nvSpPr>
        <p:spPr>
          <a:xfrm>
            <a:off x="3594140" y="1709912"/>
            <a:ext cx="1295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GB" sz="32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Toán</a:t>
            </a:r>
            <a:r>
              <a:rPr lang="en-GB" sz="32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</a:p>
          <a:p>
            <a:pPr defTabSz="1372286">
              <a:defRPr/>
            </a:pPr>
            <a:r>
              <a:rPr lang="en-GB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32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F5140B-D2B1-4EF5-9413-371523315C0E}"/>
              </a:ext>
            </a:extLst>
          </p:cNvPr>
          <p:cNvSpPr txBox="1"/>
          <p:nvPr/>
        </p:nvSpPr>
        <p:spPr>
          <a:xfrm>
            <a:off x="1573839" y="2377415"/>
            <a:ext cx="1295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2286">
              <a:defRPr/>
            </a:pP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tròn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tâm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đường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kính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bán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kính</a:t>
            </a:r>
            <a:r>
              <a:rPr lang="en-US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.</a:t>
            </a:r>
            <a:endParaRPr lang="en-GB" sz="32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  <a:p>
            <a:pPr defTabSz="1372286">
              <a:defRPr/>
            </a:pPr>
            <a:r>
              <a:rPr lang="en-GB" sz="32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32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672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37C0911-0C98-42D7-94CE-485ABE5D75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3741043"/>
              </p:ext>
            </p:extLst>
          </p:nvPr>
        </p:nvGraphicFramePr>
        <p:xfrm>
          <a:off x="440676" y="1443209"/>
          <a:ext cx="11446524" cy="3877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6C9C73-7931-466A-B997-3D8E3ECD1B64}"/>
              </a:ext>
            </a:extLst>
          </p:cNvPr>
          <p:cNvSpPr/>
          <p:nvPr/>
        </p:nvSpPr>
        <p:spPr>
          <a:xfrm>
            <a:off x="3428936" y="308472"/>
            <a:ext cx="5508434" cy="738130"/>
          </a:xfrm>
          <a:prstGeom prst="roundRect">
            <a:avLst/>
          </a:prstGeom>
          <a:solidFill>
            <a:srgbClr val="BD3B44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YÊU CẦU CẦN ĐẠT </a:t>
            </a:r>
          </a:p>
        </p:txBody>
      </p:sp>
    </p:spTree>
    <p:extLst>
      <p:ext uri="{BB962C8B-B14F-4D97-AF65-F5344CB8AC3E}">
        <p14:creationId xmlns:p14="http://schemas.microsoft.com/office/powerpoint/2010/main" val="212822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>
            <a:extLst>
              <a:ext uri="{FF2B5EF4-FFF2-40B4-BE49-F238E27FC236}">
                <a16:creationId xmlns:a16="http://schemas.microsoft.com/office/drawing/2014/main" id="{D0DDFBA2-E22F-454F-BBF1-D834D32CCB83}"/>
              </a:ext>
            </a:extLst>
          </p:cNvPr>
          <p:cNvGrpSpPr/>
          <p:nvPr/>
        </p:nvGrpSpPr>
        <p:grpSpPr>
          <a:xfrm>
            <a:off x="5048429" y="985837"/>
            <a:ext cx="2764738" cy="2637176"/>
            <a:chOff x="3929064" y="3117962"/>
            <a:chExt cx="1150937" cy="2443163"/>
          </a:xfrm>
        </p:grpSpPr>
        <p:sp>
          <p:nvSpPr>
            <p:cNvPr id="3" name="MH_Other_3">
              <a:extLst>
                <a:ext uri="{FF2B5EF4-FFF2-40B4-BE49-F238E27FC236}">
                  <a16:creationId xmlns:a16="http://schemas.microsoft.com/office/drawing/2014/main" id="{69BAFD36-2F2E-4172-A5C5-459CD8B1EE2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929064" y="3286237"/>
              <a:ext cx="1150937" cy="2274888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MH_SubTitle_2">
              <a:extLst>
                <a:ext uri="{FF2B5EF4-FFF2-40B4-BE49-F238E27FC236}">
                  <a16:creationId xmlns:a16="http://schemas.microsoft.com/office/drawing/2014/main" id="{641748C8-4423-4D2D-8C97-455111D3BBC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929064" y="3286238"/>
              <a:ext cx="1150937" cy="2195513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B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46800" rIns="72000" bIns="108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MH_Other_4">
              <a:extLst>
                <a:ext uri="{FF2B5EF4-FFF2-40B4-BE49-F238E27FC236}">
                  <a16:creationId xmlns:a16="http://schemas.microsoft.com/office/drawing/2014/main" id="{34DFBA33-B297-44CD-8EE6-BCEB29B47B2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833143">
              <a:off x="4370388" y="3117962"/>
              <a:ext cx="354012" cy="336550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73A585C-D3FD-4035-97A4-D955C84DF463}"/>
              </a:ext>
            </a:extLst>
          </p:cNvPr>
          <p:cNvSpPr txBox="1"/>
          <p:nvPr/>
        </p:nvSpPr>
        <p:spPr>
          <a:xfrm>
            <a:off x="4926134" y="1167474"/>
            <a:ext cx="288703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b="1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2 -KHÁM PHÁ </a:t>
            </a:r>
            <a:endParaRPr lang="zh-CN" altLang="en-US" sz="4400" b="1" spc="3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Kết quả hình ảnh cho mặt trống đồng">
            <a:extLst>
              <a:ext uri="{FF2B5EF4-FFF2-40B4-BE49-F238E27FC236}">
                <a16:creationId xmlns:a16="http://schemas.microsoft.com/office/drawing/2014/main" id="{2A780241-70A9-49DE-B986-E5A4F30CF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308" y="954779"/>
            <a:ext cx="2349714" cy="234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1F354E4B-1446-4506-8370-D653AE33B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4758" y="3434347"/>
            <a:ext cx="2965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vi-VN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Mặt trống đồng</a:t>
            </a:r>
          </a:p>
        </p:txBody>
      </p:sp>
      <p:pic>
        <p:nvPicPr>
          <p:cNvPr id="4" name="Picture 12" descr="131219mau-dong-ho-don-gian-trang-nha">
            <a:extLst>
              <a:ext uri="{FF2B5EF4-FFF2-40B4-BE49-F238E27FC236}">
                <a16:creationId xmlns:a16="http://schemas.microsoft.com/office/drawing/2014/main" id="{1D08EFFD-F857-4462-B71C-BEE2B2E52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82" y="954779"/>
            <a:ext cx="2064132" cy="2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Kết quả hình ảnh cho dĩa tròn">
            <a:extLst>
              <a:ext uri="{FF2B5EF4-FFF2-40B4-BE49-F238E27FC236}">
                <a16:creationId xmlns:a16="http://schemas.microsoft.com/office/drawing/2014/main" id="{8E08D636-B63F-4576-B4E1-5259C9DD9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7" t="6822" r="18018" b="8171"/>
          <a:stretch>
            <a:fillRect/>
          </a:stretch>
        </p:blipFill>
        <p:spPr bwMode="auto">
          <a:xfrm>
            <a:off x="4572142" y="1024083"/>
            <a:ext cx="2300850" cy="221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5">
            <a:extLst>
              <a:ext uri="{FF2B5EF4-FFF2-40B4-BE49-F238E27FC236}">
                <a16:creationId xmlns:a16="http://schemas.microsoft.com/office/drawing/2014/main" id="{1AE344AA-0C62-406E-B47F-04DC312BE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8200" y="3434347"/>
            <a:ext cx="13077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Đĩa</a:t>
            </a:r>
            <a:endParaRPr lang="vi-VN" altLang="en-US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17" descr="Kết quả hình ảnh cho mặt bàn tròn">
            <a:extLst>
              <a:ext uri="{FF2B5EF4-FFF2-40B4-BE49-F238E27FC236}">
                <a16:creationId xmlns:a16="http://schemas.microsoft.com/office/drawing/2014/main" id="{D7A34C3A-0DD2-4A48-84A9-64874604D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10" y="3885047"/>
            <a:ext cx="2654628" cy="195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8">
            <a:extLst>
              <a:ext uri="{FF2B5EF4-FFF2-40B4-BE49-F238E27FC236}">
                <a16:creationId xmlns:a16="http://schemas.microsoft.com/office/drawing/2014/main" id="{EA5184C5-FB31-419D-90E0-25A284E82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657" y="5868353"/>
            <a:ext cx="22785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vi-VN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Mặt bàn</a:t>
            </a:r>
          </a:p>
        </p:txBody>
      </p:sp>
      <p:pic>
        <p:nvPicPr>
          <p:cNvPr id="9" name="Picture 20" descr="Hình ảnh có liên quan">
            <a:extLst>
              <a:ext uri="{FF2B5EF4-FFF2-40B4-BE49-F238E27FC236}">
                <a16:creationId xmlns:a16="http://schemas.microsoft.com/office/drawing/2014/main" id="{0DBBEE61-009C-4325-B582-53F1F3560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908" y="4188756"/>
            <a:ext cx="2183793" cy="141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21">
            <a:extLst>
              <a:ext uri="{FF2B5EF4-FFF2-40B4-BE49-F238E27FC236}">
                <a16:creationId xmlns:a16="http://schemas.microsoft.com/office/drawing/2014/main" id="{97398684-53CD-449E-A42B-00A63000D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625" y="5868353"/>
            <a:ext cx="232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vi-VN" altLang="en-US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Thớt</a:t>
            </a:r>
          </a:p>
        </p:txBody>
      </p:sp>
      <p:pic>
        <p:nvPicPr>
          <p:cNvPr id="11" name="Picture 23" descr="Kết quả hình ảnh cho hộp bánh tròn">
            <a:extLst>
              <a:ext uri="{FF2B5EF4-FFF2-40B4-BE49-F238E27FC236}">
                <a16:creationId xmlns:a16="http://schemas.microsoft.com/office/drawing/2014/main" id="{14AA1825-E769-4731-AAD0-810024A0D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758" y="4084040"/>
            <a:ext cx="2172087" cy="204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2F2C7E9-559F-44C3-9E9B-C9570B174012}"/>
              </a:ext>
            </a:extLst>
          </p:cNvPr>
          <p:cNvSpPr txBox="1"/>
          <p:nvPr/>
        </p:nvSpPr>
        <p:spPr>
          <a:xfrm>
            <a:off x="0" y="0"/>
            <a:ext cx="5624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Giới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thiệu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endParaRPr lang="en-US" sz="4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31F888C2-B8E6-43B7-867C-DFBF5EAEF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8226" y="3155717"/>
            <a:ext cx="19812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vi-VN" altLang="en-US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90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>
            <a:extLst>
              <a:ext uri="{FF2B5EF4-FFF2-40B4-BE49-F238E27FC236}">
                <a16:creationId xmlns:a16="http://schemas.microsoft.com/office/drawing/2014/main" id="{886FA57B-2242-4A50-87C8-B7719415BE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3703" y="136453"/>
            <a:ext cx="3673475" cy="36734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Oval 5">
            <a:extLst>
              <a:ext uri="{FF2B5EF4-FFF2-40B4-BE49-F238E27FC236}">
                <a16:creationId xmlns:a16="http://schemas.microsoft.com/office/drawing/2014/main" id="{EAAEB6B2-0F23-4381-84C3-1A0E251C7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9364" y="1985414"/>
            <a:ext cx="45720" cy="457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CC00"/>
            </a:solidFill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>
              <a:solidFill>
                <a:srgbClr val="FF000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2B42FC3-3015-426A-9026-CA2BE62C3AA8}"/>
              </a:ext>
            </a:extLst>
          </p:cNvPr>
          <p:cNvCxnSpPr/>
          <p:nvPr/>
        </p:nvCxnSpPr>
        <p:spPr>
          <a:xfrm>
            <a:off x="4053703" y="2013532"/>
            <a:ext cx="367347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436F823-8290-49C6-898A-0669992E6CF0}"/>
              </a:ext>
            </a:extLst>
          </p:cNvPr>
          <p:cNvSpPr txBox="1"/>
          <p:nvPr/>
        </p:nvSpPr>
        <p:spPr>
          <a:xfrm>
            <a:off x="3487783" y="1910552"/>
            <a:ext cx="313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1E3FF8-CB09-4341-910B-10E346F7A2B4}"/>
              </a:ext>
            </a:extLst>
          </p:cNvPr>
          <p:cNvCxnSpPr>
            <a:stCxn id="2" idx="7"/>
            <a:endCxn id="3" idx="7"/>
          </p:cNvCxnSpPr>
          <p:nvPr/>
        </p:nvCxnSpPr>
        <p:spPr>
          <a:xfrm flipH="1">
            <a:off x="5888388" y="674421"/>
            <a:ext cx="1300822" cy="13176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C587FEF-91BE-4A73-9CCD-50553E9B828A}"/>
              </a:ext>
            </a:extLst>
          </p:cNvPr>
          <p:cNvSpPr txBox="1"/>
          <p:nvPr/>
        </p:nvSpPr>
        <p:spPr>
          <a:xfrm>
            <a:off x="3146956" y="3868992"/>
            <a:ext cx="7476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OM,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AB.</a:t>
            </a:r>
          </a:p>
        </p:txBody>
      </p:sp>
      <p:sp>
        <p:nvSpPr>
          <p:cNvPr id="8" name="AutoShape 17">
            <a:extLst>
              <a:ext uri="{FF2B5EF4-FFF2-40B4-BE49-F238E27FC236}">
                <a16:creationId xmlns:a16="http://schemas.microsoft.com/office/drawing/2014/main" id="{B7C07267-4131-4B0E-9903-F9C30BD7DE0F}"/>
              </a:ext>
            </a:extLst>
          </p:cNvPr>
          <p:cNvSpPr/>
          <p:nvPr/>
        </p:nvSpPr>
        <p:spPr bwMode="auto">
          <a:xfrm rot="13529822">
            <a:off x="6439277" y="386295"/>
            <a:ext cx="127092" cy="1738398"/>
          </a:xfrm>
          <a:prstGeom prst="rightBrace">
            <a:avLst>
              <a:gd name="adj1" fmla="val 36799"/>
              <a:gd name="adj2" fmla="val 43039"/>
            </a:avLst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" name="Picture 15" descr="Thuoc-30DL">
            <a:extLst>
              <a:ext uri="{FF2B5EF4-FFF2-40B4-BE49-F238E27FC236}">
                <a16:creationId xmlns:a16="http://schemas.microsoft.com/office/drawing/2014/main" id="{B9CE1207-845F-4465-8FFA-C3FAEB934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2908">
            <a:off x="5439644" y="-695407"/>
            <a:ext cx="6820056" cy="16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Thuoc-30DL">
            <a:extLst>
              <a:ext uri="{FF2B5EF4-FFF2-40B4-BE49-F238E27FC236}">
                <a16:creationId xmlns:a16="http://schemas.microsoft.com/office/drawing/2014/main" id="{686BA953-665B-4B5E-9CA1-F0E418220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81" y="2078847"/>
            <a:ext cx="7207320" cy="16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17">
            <a:extLst>
              <a:ext uri="{FF2B5EF4-FFF2-40B4-BE49-F238E27FC236}">
                <a16:creationId xmlns:a16="http://schemas.microsoft.com/office/drawing/2014/main" id="{3F9B19B6-424B-4CD7-B72F-7E11F556AE92}"/>
              </a:ext>
            </a:extLst>
          </p:cNvPr>
          <p:cNvSpPr/>
          <p:nvPr/>
        </p:nvSpPr>
        <p:spPr bwMode="auto">
          <a:xfrm rot="16200000" flipH="1">
            <a:off x="4852176" y="1325361"/>
            <a:ext cx="276802" cy="1738398"/>
          </a:xfrm>
          <a:prstGeom prst="rightBrace">
            <a:avLst>
              <a:gd name="adj1" fmla="val 36799"/>
              <a:gd name="adj2" fmla="val 43039"/>
            </a:avLst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300CF0-A71F-42FF-8FF4-3B731A3D2404}"/>
              </a:ext>
            </a:extLst>
          </p:cNvPr>
          <p:cNvSpPr txBox="1"/>
          <p:nvPr/>
        </p:nvSpPr>
        <p:spPr>
          <a:xfrm>
            <a:off x="4530895" y="2249567"/>
            <a:ext cx="757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BD3B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8033A3-693F-412B-B53F-6229BCA54277}"/>
              </a:ext>
            </a:extLst>
          </p:cNvPr>
          <p:cNvSpPr txBox="1"/>
          <p:nvPr/>
        </p:nvSpPr>
        <p:spPr>
          <a:xfrm rot="18817246">
            <a:off x="5887083" y="938294"/>
            <a:ext cx="75788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0D7FD2-AB9E-466C-8395-04F1A0A18498}"/>
              </a:ext>
            </a:extLst>
          </p:cNvPr>
          <p:cNvSpPr txBox="1"/>
          <p:nvPr/>
        </p:nvSpPr>
        <p:spPr>
          <a:xfrm>
            <a:off x="7413670" y="177660"/>
            <a:ext cx="313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pic>
        <p:nvPicPr>
          <p:cNvPr id="15" name="Picture 15" descr="Thuoc-30DL">
            <a:extLst>
              <a:ext uri="{FF2B5EF4-FFF2-40B4-BE49-F238E27FC236}">
                <a16:creationId xmlns:a16="http://schemas.microsoft.com/office/drawing/2014/main" id="{A7174D7A-F8AE-44A3-B94C-4ADF8C9A9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848" y="2059082"/>
            <a:ext cx="7066093" cy="16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17">
            <a:extLst>
              <a:ext uri="{FF2B5EF4-FFF2-40B4-BE49-F238E27FC236}">
                <a16:creationId xmlns:a16="http://schemas.microsoft.com/office/drawing/2014/main" id="{A69E217A-20B5-4D03-967A-D674FDD3771E}"/>
              </a:ext>
            </a:extLst>
          </p:cNvPr>
          <p:cNvSpPr/>
          <p:nvPr/>
        </p:nvSpPr>
        <p:spPr bwMode="auto">
          <a:xfrm rot="16200000" flipH="1">
            <a:off x="6726493" y="1356320"/>
            <a:ext cx="295560" cy="1738398"/>
          </a:xfrm>
          <a:prstGeom prst="rightBrace">
            <a:avLst>
              <a:gd name="adj1" fmla="val 36799"/>
              <a:gd name="adj2" fmla="val 43039"/>
            </a:avLst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" name="Text Box 29">
            <a:extLst>
              <a:ext uri="{FF2B5EF4-FFF2-40B4-BE49-F238E27FC236}">
                <a16:creationId xmlns:a16="http://schemas.microsoft.com/office/drawing/2014/main" id="{CA97D59C-C9C5-4A09-AD92-9069E9166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224" y="5348542"/>
            <a:ext cx="66442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alt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OM = OA = OB =</a:t>
            </a:r>
            <a:r>
              <a:rPr lang="en-US" altLang="vi-VN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8 cm</a:t>
            </a:r>
            <a:endParaRPr lang="vi-VN" altLang="en-US" sz="2800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Box 34">
            <a:extLst>
              <a:ext uri="{FF2B5EF4-FFF2-40B4-BE49-F238E27FC236}">
                <a16:creationId xmlns:a16="http://schemas.microsoft.com/office/drawing/2014/main" id="{8F34B186-47B6-436B-B024-A98BA0021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30433" y="5902804"/>
            <a:ext cx="70296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 kính: AB = 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lang="vi-VN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cm</a:t>
            </a:r>
          </a:p>
        </p:txBody>
      </p:sp>
      <p:sp>
        <p:nvSpPr>
          <p:cNvPr id="19" name="Text Box 51">
            <a:extLst>
              <a:ext uri="{FF2B5EF4-FFF2-40B4-BE49-F238E27FC236}">
                <a16:creationId xmlns:a16="http://schemas.microsoft.com/office/drawing/2014/main" id="{669C828E-FBA4-49B0-8743-CF51B3E60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9303" y="5394708"/>
            <a:ext cx="4933193" cy="954107"/>
          </a:xfrm>
          <a:prstGeom prst="rect">
            <a:avLst/>
          </a:prstGeom>
          <a:solidFill>
            <a:srgbClr val="2C787C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ộ </a:t>
            </a:r>
            <a:r>
              <a:rPr lang="en-US" alt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dài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đ</a:t>
            </a:r>
            <a:r>
              <a:rPr lang="vi-VN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ường kính gấp hai lần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độ</a:t>
            </a:r>
            <a:r>
              <a:rPr lang="en-US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dài</a:t>
            </a:r>
            <a:r>
              <a:rPr lang="vi-VN" alt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bán kính</a:t>
            </a:r>
          </a:p>
        </p:txBody>
      </p:sp>
      <p:pic>
        <p:nvPicPr>
          <p:cNvPr id="20" name="Picture 15" descr="Thuoc-30DL">
            <a:extLst>
              <a:ext uri="{FF2B5EF4-FFF2-40B4-BE49-F238E27FC236}">
                <a16:creationId xmlns:a16="http://schemas.microsoft.com/office/drawing/2014/main" id="{9FF97D3D-1931-405D-A306-B9EEDC579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453" y="2074603"/>
            <a:ext cx="7133473" cy="16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17">
            <a:extLst>
              <a:ext uri="{FF2B5EF4-FFF2-40B4-BE49-F238E27FC236}">
                <a16:creationId xmlns:a16="http://schemas.microsoft.com/office/drawing/2014/main" id="{C1575CD6-9DF1-4D9D-8EF1-EB18B9F7BCCC}"/>
              </a:ext>
            </a:extLst>
          </p:cNvPr>
          <p:cNvSpPr/>
          <p:nvPr/>
        </p:nvSpPr>
        <p:spPr bwMode="auto">
          <a:xfrm rot="5400000">
            <a:off x="5663558" y="448562"/>
            <a:ext cx="392888" cy="3528959"/>
          </a:xfrm>
          <a:prstGeom prst="rightBrace">
            <a:avLst>
              <a:gd name="adj1" fmla="val 36799"/>
              <a:gd name="adj2" fmla="val 50821"/>
            </a:avLst>
          </a:prstGeom>
          <a:noFill/>
          <a:ln w="254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9D0E75-EE3E-4998-A0E7-C1A91B56480E}"/>
              </a:ext>
            </a:extLst>
          </p:cNvPr>
          <p:cNvSpPr txBox="1"/>
          <p:nvPr/>
        </p:nvSpPr>
        <p:spPr>
          <a:xfrm>
            <a:off x="5413727" y="2421752"/>
            <a:ext cx="118269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BD3B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cm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4DB954-8507-4510-B001-C2916CC81047}"/>
              </a:ext>
            </a:extLst>
          </p:cNvPr>
          <p:cNvSpPr txBox="1"/>
          <p:nvPr/>
        </p:nvSpPr>
        <p:spPr>
          <a:xfrm>
            <a:off x="360224" y="4361938"/>
            <a:ext cx="539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xét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tròn</a:t>
            </a:r>
            <a:endParaRPr lang="en-US" sz="2800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A5DFD6-FFFA-4CA3-AB38-C00A9E804B8B}"/>
              </a:ext>
            </a:extLst>
          </p:cNvPr>
          <p:cNvSpPr txBox="1"/>
          <p:nvPr/>
        </p:nvSpPr>
        <p:spPr>
          <a:xfrm>
            <a:off x="360224" y="4825322"/>
            <a:ext cx="7366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kính</a:t>
            </a:r>
            <a:r>
              <a:rPr lang="en-US" sz="28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AB</a:t>
            </a:r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C38B9120-225B-4732-8AA7-4E05969302EC}"/>
              </a:ext>
            </a:extLst>
          </p:cNvPr>
          <p:cNvSpPr/>
          <p:nvPr/>
        </p:nvSpPr>
        <p:spPr>
          <a:xfrm>
            <a:off x="5811478" y="5520042"/>
            <a:ext cx="622672" cy="846146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72BA88-050A-432A-A6DA-8B8A7B6C88F6}"/>
              </a:ext>
            </a:extLst>
          </p:cNvPr>
          <p:cNvSpPr txBox="1"/>
          <p:nvPr/>
        </p:nvSpPr>
        <p:spPr>
          <a:xfrm>
            <a:off x="7894274" y="1788524"/>
            <a:ext cx="313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7" name="Text Box 6">
            <a:extLst>
              <a:ext uri="{FF2B5EF4-FFF2-40B4-BE49-F238E27FC236}">
                <a16:creationId xmlns:a16="http://schemas.microsoft.com/office/drawing/2014/main" id="{0B7A5F75-12C1-4DBA-99CC-D2588867F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0086" y="1973190"/>
            <a:ext cx="64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O</a:t>
            </a:r>
            <a:endParaRPr lang="vi-VN" altLang="en-US" sz="32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6FFC40-8720-4E8C-8345-A763CBDFE7D2}"/>
              </a:ext>
            </a:extLst>
          </p:cNvPr>
          <p:cNvSpPr txBox="1"/>
          <p:nvPr/>
        </p:nvSpPr>
        <p:spPr>
          <a:xfrm>
            <a:off x="6458218" y="2235572"/>
            <a:ext cx="7578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BD3B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8DF480-1E3B-43F3-819A-8F9BDC253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78" y="4408442"/>
            <a:ext cx="10705439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*Tâm: </a:t>
            </a:r>
            <a:r>
              <a:rPr lang="vi-VN" alt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 điểm nằm chính giữa hình tròn.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*Bán kính: </a:t>
            </a:r>
            <a:r>
              <a:rPr lang="vi-VN" alt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 đường thẳng đi qua tâm và cắt đường tròn tại 1 điểm.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*Đường kính</a:t>
            </a:r>
            <a:r>
              <a:rPr lang="vi-VN" alt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Là đường thẳng đi qua tâm và cắt đường tròn tại 2 điểm</a:t>
            </a:r>
            <a:r>
              <a:rPr lang="vi-VN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11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random/>
      </p:transition>
    </mc:Choice>
    <mc:Fallback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8" grpId="0" animBg="1"/>
      <p:bldP spid="8" grpId="1" animBg="1"/>
      <p:bldP spid="11" grpId="0" animBg="1"/>
      <p:bldP spid="11" grpId="1" animBg="1"/>
      <p:bldP spid="12" grpId="0"/>
      <p:bldP spid="13" grpId="0" animBg="1"/>
      <p:bldP spid="14" grpId="0"/>
      <p:bldP spid="16" grpId="0" animBg="1"/>
      <p:bldP spid="16" grpId="1" animBg="1"/>
      <p:bldP spid="17" grpId="0"/>
      <p:bldP spid="18" grpId="0"/>
      <p:bldP spid="19" grpId="0" animBg="1"/>
      <p:bldP spid="21" grpId="0" animBg="1"/>
      <p:bldP spid="22" grpId="0" animBg="1"/>
      <p:bldP spid="23" grpId="0"/>
      <p:bldP spid="24" grpId="0"/>
      <p:bldP spid="25" grpId="0" animBg="1"/>
      <p:bldP spid="26" grpId="0"/>
      <p:bldP spid="27" grpId="0"/>
      <p:bldP spid="28" grpId="0"/>
      <p:bldP spid="29" grpId="0"/>
      <p:bldP spid="2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NKNOELEADERBOARD" val="-1616265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S" val="false"/>
  <p:tag name="INKNOEBUTTONMODEL" val="{&quot;ActivityType&quot;:2,&quot;OptionCount&quot;:4,&quot;WcOptionCount&quot;:10,&quot;HasMultipleSubmission&quot;:false,&quot;HasAutoStop&quot;:false,&quot;HasMinimizeMode&quot;:false,&quot;TimerValue&quot;:&quot;1:00&quot;,&quot;HasAutoStart&quot;:false,&quot;HasCorrectAnswers&quot;:false,&quot;McqAnswers&quot;:[],&quot;ActivityId&quot;:&quot;sho20220213083324828671&quot;,&quot;IaMcqCompetition&quot;:false,&quot;IsAnonymous&quot;:false,&quot;AutoAdvance&quot;:false,&quot;IsCompetitionMode&quot;:false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S" val="false"/>
  <p:tag name="INKNOEBUTTONMODEL" val="{&quot;ActivityType&quot;:4,&quot;OptionCount&quot;:4,&quot;WcOptionCount&quot;:10,&quot;HasMultipleSubmission&quot;:false,&quot;HasAutoStop&quot;:false,&quot;HasMinimizeMode&quot;:false,&quot;TimerValue&quot;:&quot;1:00&quot;,&quot;HasAutoStart&quot;:false,&quot;HasCorrectAnswers&quot;:false,&quot;McqAnswers&quot;:[],&quot;ActivityId&quot;:&quot;ima20220213083332998931&quot;,&quot;IaMcqCompetition&quot;:false,&quot;IsAnonymous&quot;:false,&quot;AutoAdvance&quot;:false,&quot;IsCompetitionMode&quot;:false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S" val="false"/>
  <p:tag name="INKNOEBUTTONMODEL" val="{&quot;ActivityType&quot;:4,&quot;OptionCount&quot;:4,&quot;WcOptionCount&quot;:10,&quot;HasMultipleSubmission&quot;:false,&quot;HasAutoStop&quot;:false,&quot;HasMinimizeMode&quot;:false,&quot;TimerValue&quot;:&quot;1:00&quot;,&quot;HasAutoStart&quot;:false,&quot;HasCorrectAnswers&quot;:false,&quot;McqAnswers&quot;:[],&quot;ActivityId&quot;:&quot;ima20220213083339929159&quot;,&quot;IaMcqCompetition&quot;:false,&quot;IsAnonymous&quot;:false,&quot;AutoAdvance&quot;:false,&quot;IsCompetitionMode&quot;:false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0739"/>
  <p:tag name="MH_LIBRARY" val="GRAPHIC"/>
  <p:tag name="MH_TYPE" val="Other"/>
  <p:tag name="MH_ORDER" val="1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S" val="false"/>
  <p:tag name="INKNOEBUTTONMODEL" val="{&quot;ActivityType&quot;:2,&quot;OptionCount&quot;:4,&quot;WcOptionCount&quot;:10,&quot;HasMultipleSubmission&quot;:false,&quot;HasAutoStop&quot;:false,&quot;HasMinimizeMode&quot;:false,&quot;TimerValue&quot;:&quot;1:00&quot;,&quot;HasAutoStart&quot;:false,&quot;HasCorrectAnswers&quot;:false,&quot;McqAnswers&quot;:[],&quot;ActivityId&quot;:&quot;sho2022021308334901695&quot;,&quot;IaMcqCompetition&quot;:false,&quot;IsAnonymous&quot;:false,&quot;AutoAdvance&quot;:false,&quot;IsCompetitionMode&quot;:fals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61337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A000120141119A36KPBG</Template>
  <TotalTime>532</TotalTime>
  <Words>903</Words>
  <Application>Microsoft Office PowerPoint</Application>
  <PresentationFormat>Widescreen</PresentationFormat>
  <Paragraphs>177</Paragraphs>
  <Slides>26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微软雅黑</vt:lpstr>
      <vt:lpstr>宋体</vt:lpstr>
      <vt:lpstr>Arial</vt:lpstr>
      <vt:lpstr>Arial (Body)</vt:lpstr>
      <vt:lpstr>Calibri</vt:lpstr>
      <vt:lpstr>等线</vt:lpstr>
      <vt:lpstr>等线 Light</vt:lpstr>
      <vt:lpstr>HP001 4 hàng</vt:lpstr>
      <vt:lpstr>ninito</vt:lpstr>
      <vt:lpstr>华文中宋</vt:lpstr>
      <vt:lpstr>Times New Roman</vt:lpstr>
      <vt:lpstr>UTM Alba Matter</vt:lpstr>
      <vt:lpstr>VNI Times</vt:lpstr>
      <vt:lpstr>VNI-Times</vt:lpstr>
      <vt:lpstr>汉仪小麦体简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DELL</cp:lastModifiedBy>
  <cp:revision>40</cp:revision>
  <dcterms:created xsi:type="dcterms:W3CDTF">2017-06-23T06:28:56Z</dcterms:created>
  <dcterms:modified xsi:type="dcterms:W3CDTF">2022-02-20T06:12:24Z</dcterms:modified>
</cp:coreProperties>
</file>