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2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93" r:id="rId4"/>
  </p:sldMasterIdLst>
  <p:notesMasterIdLst>
    <p:notesMasterId r:id="rId8"/>
  </p:notesMasterIdLst>
  <p:sldIdLst>
    <p:sldId id="258" r:id="rId5"/>
    <p:sldId id="259" r:id="rId6"/>
    <p:sldId id="256" r:id="rId7"/>
    <p:sldId id="263" r:id="rId9"/>
    <p:sldId id="264" r:id="rId10"/>
    <p:sldId id="265" r:id="rId11"/>
    <p:sldId id="317" r:id="rId12"/>
    <p:sldId id="319" r:id="rId13"/>
    <p:sldId id="322" r:id="rId14"/>
    <p:sldId id="321" r:id="rId15"/>
    <p:sldId id="323" r:id="rId16"/>
    <p:sldId id="324" r:id="rId17"/>
    <p:sldId id="325" r:id="rId18"/>
    <p:sldId id="271" r:id="rId19"/>
    <p:sldId id="328" r:id="rId20"/>
    <p:sldId id="329" r:id="rId21"/>
    <p:sldId id="331" r:id="rId22"/>
    <p:sldId id="332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D86"/>
    <a:srgbClr val="17375E"/>
    <a:srgbClr val="00B050"/>
    <a:srgbClr val="FFC000"/>
    <a:srgbClr val="FFFF99"/>
    <a:srgbClr val="F2B655"/>
    <a:srgbClr val="C5DCF1"/>
    <a:srgbClr val="F272C5"/>
    <a:srgbClr val="25C7D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4158-E4E2-45F5-9EBE-08F7E239E2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0064-4581-4A73-BF17-04E0158E85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CÁC THẦY CÔ ẤN NÚT MŨI TÊN ĐỂ QUAY TRỞ VỀ SL5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CÁC THẦY CÔ ẤN NÚT MŨI TÊN ĐỂ QUAY TRỞ VỀ SL5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CÁC THẦY CÔ ẤN NÚT MŨI TÊN ĐỂ QUAY TRỞ VỀ SL5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8109-FE08-4833-90B2-4C52B1374B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9A8-390B-446E-8094-F0D218943A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646628" y="155415"/>
            <a:ext cx="13065301" cy="7006019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960000" y="1866233"/>
            <a:ext cx="58980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800" lvl="2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5"/>
            </a:lvl3pPr>
            <a:lvl4pPr marL="2438400" lvl="3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5"/>
            </a:lvl4pPr>
            <a:lvl5pPr marL="3048000" lvl="4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5"/>
            </a:lvl5pPr>
            <a:lvl6pPr marL="3657600" lvl="5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5"/>
            </a:lvl6pPr>
            <a:lvl7pPr marL="4267200" lvl="6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5"/>
            </a:lvl7pPr>
            <a:lvl8pPr marL="4876800" lvl="7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5"/>
            </a:lvl8pPr>
            <a:lvl9pPr marL="5486400" lvl="8" indent="-414655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5"/>
            </a:lvl9pPr>
          </a:lstStyle>
          <a:p/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5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marR="67945" lvl="0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3" Type="http://schemas.openxmlformats.org/officeDocument/2006/relationships/theme" Target="../theme/theme2.xml"/><Relationship Id="rId32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4" Type="http://schemas.openxmlformats.org/officeDocument/2006/relationships/theme" Target="../theme/theme3.xml"/><Relationship Id="rId33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3.xml"/><Relationship Id="rId3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9.xml"/><Relationship Id="rId6" Type="http://schemas.openxmlformats.org/officeDocument/2006/relationships/image" Target="../media/image5.png"/><Relationship Id="rId5" Type="http://schemas.openxmlformats.org/officeDocument/2006/relationships/image" Target="../media/image1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8.wav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3" Type="http://schemas.openxmlformats.org/officeDocument/2006/relationships/image" Target="../media/image25.png"/><Relationship Id="rId2" Type="http://schemas.openxmlformats.org/officeDocument/2006/relationships/image" Target="../media/image7.sv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7.png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4.xml"/><Relationship Id="rId4" Type="http://schemas.openxmlformats.org/officeDocument/2006/relationships/image" Target="../media/image10.svg"/><Relationship Id="rId3" Type="http://schemas.openxmlformats.org/officeDocument/2006/relationships/image" Target="../media/image29.png"/><Relationship Id="rId2" Type="http://schemas.openxmlformats.org/officeDocument/2006/relationships/image" Target="../media/image9.sv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9.sv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2.svg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slide" Target="slide1.xml"/><Relationship Id="rId7" Type="http://schemas.microsoft.com/office/2007/relationships/media" Target="../media/audio3.wav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1.GIF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3.xml"/><Relationship Id="rId10" Type="http://schemas.openxmlformats.org/officeDocument/2006/relationships/audio" Target="../media/audio4.wav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microsoft.com/office/2007/relationships/media" Target="../media/audio3.wav"/><Relationship Id="rId7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1.GIF"/><Relationship Id="rId2" Type="http://schemas.microsoft.com/office/2007/relationships/hdphoto" Target="../media/image15.wdp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3.xml"/><Relationship Id="rId11" Type="http://schemas.openxmlformats.org/officeDocument/2006/relationships/audio" Target="../media/audio4.wav"/><Relationship Id="rId10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microsoft.com/office/2007/relationships/media" Target="../media/audio3.wav"/><Relationship Id="rId7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1.GIF"/><Relationship Id="rId2" Type="http://schemas.microsoft.com/office/2007/relationships/hdphoto" Target="../media/image15.wdp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3.xml"/><Relationship Id="rId11" Type="http://schemas.openxmlformats.org/officeDocument/2006/relationships/audio" Target="../media/audio4.wav"/><Relationship Id="rId10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svg"/><Relationship Id="rId3" Type="http://schemas.openxmlformats.org/officeDocument/2006/relationships/image" Target="../media/image1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image" Target="../media/image6.sv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649373" y="1156648"/>
            <a:ext cx="9725025" cy="389785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35877" y="3813232"/>
            <a:ext cx="2907122" cy="3232110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/>
          <a:srcRect r="48726"/>
          <a:stretch>
            <a:fillRect/>
          </a:stretch>
        </p:blipFill>
        <p:spPr>
          <a:xfrm rot="21194136">
            <a:off x="-334636" y="3627105"/>
            <a:ext cx="1773672" cy="3597484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42353" y="3817800"/>
            <a:ext cx="2974757" cy="3195508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3072" y="2656578"/>
            <a:ext cx="2876353" cy="4285068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5" name="Picture 30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716" y="3987444"/>
            <a:ext cx="4842637" cy="1138637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04010" y="2122170"/>
            <a:ext cx="918210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diện tích toàn phần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lập phương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737860" y="1538605"/>
            <a:ext cx="11233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/>
              <a:t>Toán</a:t>
            </a:r>
            <a:endParaRPr 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429746" y="859145"/>
            <a:ext cx="11332508" cy="5772419"/>
          </a:xfrm>
          <a:prstGeom prst="roundRect">
            <a:avLst>
              <a:gd name="adj" fmla="val 6307"/>
            </a:avLst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 rot="19488384">
            <a:off x="3618302" y="2465875"/>
            <a:ext cx="1675057" cy="4247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1097280">
              <a:spcBef>
                <a:spcPct val="50000"/>
              </a:spcBef>
              <a:defRPr/>
            </a:pPr>
            <a:r>
              <a:rPr lang="en-US" sz="2160" i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60" i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160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7063" y="737714"/>
            <a:ext cx="3434749" cy="2515410"/>
            <a:chOff x="1080746" y="114300"/>
            <a:chExt cx="2862291" cy="2096175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471960" y="1856532"/>
              <a:ext cx="1318865" cy="3539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16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endPara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 rot="16200000">
              <a:off x="3105070" y="598324"/>
              <a:ext cx="1321992" cy="3539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16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26"/>
            <p:cNvGrpSpPr/>
            <p:nvPr/>
          </p:nvGrpSpPr>
          <p:grpSpPr bwMode="auto">
            <a:xfrm>
              <a:off x="1080746" y="424487"/>
              <a:ext cx="2501453" cy="1458913"/>
              <a:chOff x="599090" y="297436"/>
              <a:chExt cx="3064970" cy="1922874"/>
            </a:xfrm>
          </p:grpSpPr>
          <p:grpSp>
            <p:nvGrpSpPr>
              <p:cNvPr id="20" name="Group 27"/>
              <p:cNvGrpSpPr/>
              <p:nvPr/>
            </p:nvGrpSpPr>
            <p:grpSpPr bwMode="auto">
              <a:xfrm>
                <a:off x="615840" y="297436"/>
                <a:ext cx="3048220" cy="1905000"/>
                <a:chOff x="615840" y="297436"/>
                <a:chExt cx="3048220" cy="1905000"/>
              </a:xfrm>
            </p:grpSpPr>
            <p:grpSp>
              <p:nvGrpSpPr>
                <p:cNvPr id="23" name="Group 30"/>
                <p:cNvGrpSpPr/>
                <p:nvPr/>
              </p:nvGrpSpPr>
              <p:grpSpPr bwMode="auto">
                <a:xfrm>
                  <a:off x="615840" y="297436"/>
                  <a:ext cx="3048220" cy="1905000"/>
                  <a:chOff x="914180" y="1524220"/>
                  <a:chExt cx="3048220" cy="1905000"/>
                </a:xfrm>
              </p:grpSpPr>
              <p:sp>
                <p:nvSpPr>
                  <p:cNvPr id="25" name="Freeform 40"/>
                  <p:cNvSpPr/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 37"/>
                  <p:cNvSpPr/>
                  <p:nvPr/>
                </p:nvSpPr>
                <p:spPr bwMode="auto">
                  <a:xfrm>
                    <a:off x="914889" y="2057294"/>
                    <a:ext cx="2285633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39"/>
                  <p:cNvSpPr/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" name="Straight Connector 20"/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7" name="Group 46"/>
          <p:cNvGrpSpPr/>
          <p:nvPr/>
        </p:nvGrpSpPr>
        <p:grpSpPr>
          <a:xfrm>
            <a:off x="7784171" y="1000841"/>
            <a:ext cx="2368206" cy="2257081"/>
            <a:chOff x="5740413" y="419100"/>
            <a:chExt cx="1973505" cy="1880901"/>
          </a:xfrm>
        </p:grpSpPr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6107024" y="1946058"/>
              <a:ext cx="862012" cy="3539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 rot="16200000">
              <a:off x="7139606" y="772703"/>
              <a:ext cx="794681" cy="3539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 rot="18889261">
              <a:off x="6919100" y="1663439"/>
              <a:ext cx="781891" cy="3539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35"/>
            <p:cNvGrpSpPr/>
            <p:nvPr/>
          </p:nvGrpSpPr>
          <p:grpSpPr bwMode="auto">
            <a:xfrm>
              <a:off x="5740413" y="419100"/>
              <a:ext cx="1600200" cy="1504069"/>
              <a:chOff x="6102349" y="304800"/>
              <a:chExt cx="2224524" cy="1981200"/>
            </a:xfrm>
          </p:grpSpPr>
          <p:grpSp>
            <p:nvGrpSpPr>
              <p:cNvPr id="29" name="Group 36"/>
              <p:cNvGrpSpPr/>
              <p:nvPr/>
            </p:nvGrpSpPr>
            <p:grpSpPr bwMode="auto">
              <a:xfrm>
                <a:off x="6102349" y="304800"/>
                <a:ext cx="2214013" cy="1981200"/>
                <a:chOff x="5018690" y="1447800"/>
                <a:chExt cx="2144110" cy="1981200"/>
              </a:xfrm>
            </p:grpSpPr>
            <p:sp>
              <p:nvSpPr>
                <p:cNvPr id="34" name="Freeform 40"/>
                <p:cNvSpPr/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37"/>
                <p:cNvSpPr/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39"/>
                <p:cNvSpPr/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C5DCF1"/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37"/>
              <p:cNvGrpSpPr/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3" name="Straight Connector 2"/>
          <p:cNvCxnSpPr/>
          <p:nvPr/>
        </p:nvCxnSpPr>
        <p:spPr>
          <a:xfrm>
            <a:off x="5913120" y="1039110"/>
            <a:ext cx="0" cy="541249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6004569" y="3989694"/>
            <a:ext cx="5303520" cy="83099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= ?</a:t>
            </a:r>
            <a:endParaRPr lang="en-US" altLang="en-US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Text Box 69"/>
          <p:cNvSpPr txBox="1">
            <a:spLocks noChangeArrowheads="1"/>
          </p:cNvSpPr>
          <p:nvPr/>
        </p:nvSpPr>
        <p:spPr bwMode="auto">
          <a:xfrm>
            <a:off x="6057122" y="5207960"/>
            <a:ext cx="5436365" cy="83099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= ?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7334747" y="124777"/>
            <a:ext cx="3083954" cy="524894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HÌNH LẬP PHƯƠNG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1570500" y="95077"/>
            <a:ext cx="3286755" cy="564415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HÌNH HỘP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CHỮ NHẬT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1144842" y="3422895"/>
            <a:ext cx="883230" cy="471808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6626997" y="3395926"/>
            <a:ext cx="883230" cy="471808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2299928" y="3422894"/>
            <a:ext cx="2039111" cy="517501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8382052" y="3379996"/>
            <a:ext cx="3111437" cy="458495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2135988" y="4426436"/>
            <a:ext cx="3685683" cy="313101"/>
          </a:xfrm>
          <a:prstGeom prst="roundRect">
            <a:avLst/>
          </a:prstGeom>
          <a:solidFill>
            <a:srgbClr val="92D05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2074557" y="5689496"/>
            <a:ext cx="3685683" cy="313101"/>
          </a:xfrm>
          <a:prstGeom prst="roundRect">
            <a:avLst/>
          </a:prstGeom>
          <a:solidFill>
            <a:srgbClr val="FFFF99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503491" y="6095189"/>
            <a:ext cx="2735009" cy="284316"/>
          </a:xfrm>
          <a:prstGeom prst="roundRect">
            <a:avLst/>
          </a:prstGeom>
          <a:solidFill>
            <a:srgbClr val="FFFF99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415195" y="3433037"/>
            <a:ext cx="4924078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6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5913120" y="3376826"/>
            <a:ext cx="5838492" cy="4616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6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vuông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415195" y="3985525"/>
            <a:ext cx="5497925" cy="120032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bốn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423893" y="5251271"/>
            <a:ext cx="5345225" cy="120032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5" grpId="0" animBg="1"/>
      <p:bldP spid="56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41" grpId="0"/>
      <p:bldP spid="42" grpId="0"/>
      <p:bldP spid="4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049337" y="1818638"/>
            <a:ext cx="1333207" cy="2320295"/>
            <a:chOff x="8346809" y="2582158"/>
            <a:chExt cx="1016567" cy="1797520"/>
          </a:xfrm>
          <a:solidFill>
            <a:srgbClr val="92D050"/>
          </a:solidFill>
        </p:grpSpPr>
        <p:sp>
          <p:nvSpPr>
            <p:cNvPr id="41" name="Parallelogram 40"/>
            <p:cNvSpPr/>
            <p:nvPr/>
          </p:nvSpPr>
          <p:spPr bwMode="auto">
            <a:xfrm rot="18833929">
              <a:off x="7956333" y="2972634"/>
              <a:ext cx="1797520" cy="1016567"/>
            </a:xfrm>
            <a:prstGeom prst="parallelogram">
              <a:avLst>
                <a:gd name="adj" fmla="val 10633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94325" y="3331901"/>
              <a:ext cx="31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14667" y="1697262"/>
            <a:ext cx="2016585" cy="1914831"/>
            <a:chOff x="11782407" y="-178206"/>
            <a:chExt cx="2701886" cy="146438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1782407" y="-178206"/>
              <a:ext cx="2701886" cy="146438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962852" y="215549"/>
              <a:ext cx="319504" cy="45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79697" y="1644860"/>
            <a:ext cx="2484889" cy="644109"/>
            <a:chOff x="6686879" y="2476480"/>
            <a:chExt cx="1936328" cy="426359"/>
          </a:xfrm>
        </p:grpSpPr>
        <p:sp>
          <p:nvSpPr>
            <p:cNvPr id="68" name="Parallelogram 67"/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51232" y="3559481"/>
            <a:ext cx="2492236" cy="675389"/>
            <a:chOff x="6686879" y="2476480"/>
            <a:chExt cx="1936328" cy="426359"/>
          </a:xfrm>
        </p:grpSpPr>
        <p:sp>
          <p:nvSpPr>
            <p:cNvPr id="71" name="Parallelogram 70"/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90583" y="2335862"/>
            <a:ext cx="2016585" cy="1905105"/>
            <a:chOff x="11782408" y="-178206"/>
            <a:chExt cx="2701886" cy="1464380"/>
          </a:xfrm>
          <a:solidFill>
            <a:srgbClr val="FFC000">
              <a:alpha val="64000"/>
            </a:srgbClr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11782408" y="-178206"/>
              <a:ext cx="2701886" cy="146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62851" y="215549"/>
              <a:ext cx="319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65229" y="2023353"/>
            <a:ext cx="1206453" cy="2034361"/>
            <a:chOff x="6630562" y="1022660"/>
            <a:chExt cx="1170189" cy="2067522"/>
          </a:xfrm>
        </p:grpSpPr>
        <p:sp>
          <p:nvSpPr>
            <p:cNvPr id="65" name="Parallelogram 64"/>
            <p:cNvSpPr/>
            <p:nvPr/>
          </p:nvSpPr>
          <p:spPr bwMode="auto">
            <a:xfrm rot="18833929">
              <a:off x="6181896" y="1471326"/>
              <a:ext cx="2067522" cy="1170189"/>
            </a:xfrm>
            <a:prstGeom prst="parallelogram">
              <a:avLst>
                <a:gd name="adj" fmla="val 10616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26793" y="1829708"/>
              <a:ext cx="377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rgbClr val="FF0000"/>
                  </a:solidFill>
                  <a:latin typeface="Tahoma" panose="020B0604030504040204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 bwMode="auto">
          <a:xfrm>
            <a:off x="1414946" y="1669990"/>
            <a:ext cx="2589483" cy="2571810"/>
            <a:chOff x="1810" y="1152"/>
            <a:chExt cx="2510" cy="1886"/>
          </a:xfrm>
          <a:noFill/>
        </p:grpSpPr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ysClr val="windowText" lastClr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 flipH="1">
              <a:off x="2394" y="1172"/>
              <a:ext cx="8" cy="1392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2368" y="2558"/>
              <a:ext cx="1938" cy="6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1810" y="2570"/>
              <a:ext cx="592" cy="468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8311861" y="2488681"/>
            <a:ext cx="1371600" cy="12324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683324" y="2487916"/>
            <a:ext cx="1401253" cy="12324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6910608" y="1344916"/>
            <a:ext cx="1401253" cy="1143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6908413" y="3721098"/>
            <a:ext cx="1416148" cy="1232416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5539008" y="2487916"/>
            <a:ext cx="1371600" cy="1233184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6910608" y="2487915"/>
            <a:ext cx="1401253" cy="1233183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Rectangle: Rounded Corners 83"/>
          <p:cNvSpPr/>
          <p:nvPr/>
        </p:nvSpPr>
        <p:spPr>
          <a:xfrm>
            <a:off x="1200083" y="185687"/>
            <a:ext cx="10026674" cy="708972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FE668E">
                    <a:lumMod val="75000"/>
                  </a:srgbClr>
                </a:solidFill>
                <a:latin typeface="Arial" panose="020B0604020202020204"/>
              </a:rPr>
              <a:t>DIỆN TÍCH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/>
              </a:rPr>
              <a:t>XUNG QUANH </a:t>
            </a:r>
            <a:r>
              <a:rPr lang="en-US" sz="2800" b="1" dirty="0">
                <a:solidFill>
                  <a:srgbClr val="FE668E">
                    <a:lumMod val="75000"/>
                  </a:srgbClr>
                </a:solidFill>
                <a:latin typeface="Arial" panose="020B0604020202020204"/>
              </a:rPr>
              <a:t>CỦA HÌNH LẬP PHƯƠNG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06224" y="1682939"/>
            <a:ext cx="410019" cy="57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06224" y="40532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1993" y="2809065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91330" y="28425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777232" y="2860447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135995" y="2840228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6897819" y="1317819"/>
            <a:ext cx="1426742" cy="1143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6910606" y="3760250"/>
            <a:ext cx="1413955" cy="1193264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43" y="2471930"/>
            <a:ext cx="5560034" cy="124978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8" name="Rectangle 39"/>
          <p:cNvSpPr/>
          <p:nvPr/>
        </p:nvSpPr>
        <p:spPr>
          <a:xfrm>
            <a:off x="297879" y="5228203"/>
            <a:ext cx="6094133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-1" fmla="*/ 31633 w 9699298"/>
              <a:gd name="connsiteY0-2" fmla="*/ 52453 h 985005"/>
              <a:gd name="connsiteX1-3" fmla="*/ 406307 w 9699298"/>
              <a:gd name="connsiteY1-4" fmla="*/ 52453 h 985005"/>
              <a:gd name="connsiteX2-5" fmla="*/ 780981 w 9699298"/>
              <a:gd name="connsiteY2-6" fmla="*/ 52453 h 985005"/>
              <a:gd name="connsiteX3-7" fmla="*/ 1348668 w 9699298"/>
              <a:gd name="connsiteY3-8" fmla="*/ 52453 h 985005"/>
              <a:gd name="connsiteX4-9" fmla="*/ 2109370 w 9699298"/>
              <a:gd name="connsiteY4-10" fmla="*/ 52453 h 985005"/>
              <a:gd name="connsiteX5-11" fmla="*/ 2870072 w 9699298"/>
              <a:gd name="connsiteY5-12" fmla="*/ 52453 h 985005"/>
              <a:gd name="connsiteX6-13" fmla="*/ 3437759 w 9699298"/>
              <a:gd name="connsiteY6-14" fmla="*/ 52453 h 985005"/>
              <a:gd name="connsiteX7-15" fmla="*/ 3908940 w 9699298"/>
              <a:gd name="connsiteY7-16" fmla="*/ 52453 h 985005"/>
              <a:gd name="connsiteX8-17" fmla="*/ 4573135 w 9699298"/>
              <a:gd name="connsiteY8-18" fmla="*/ 52453 h 985005"/>
              <a:gd name="connsiteX9-19" fmla="*/ 5044315 w 9699298"/>
              <a:gd name="connsiteY9-20" fmla="*/ 52453 h 985005"/>
              <a:gd name="connsiteX10-21" fmla="*/ 5418989 w 9699298"/>
              <a:gd name="connsiteY10-22" fmla="*/ 52453 h 985005"/>
              <a:gd name="connsiteX11-23" fmla="*/ 6083184 w 9699298"/>
              <a:gd name="connsiteY11-24" fmla="*/ 52453 h 985005"/>
              <a:gd name="connsiteX12-25" fmla="*/ 6843885 w 9699298"/>
              <a:gd name="connsiteY12-26" fmla="*/ 52453 h 985005"/>
              <a:gd name="connsiteX13-27" fmla="*/ 7315066 w 9699298"/>
              <a:gd name="connsiteY13-28" fmla="*/ 52453 h 985005"/>
              <a:gd name="connsiteX14-29" fmla="*/ 7689740 w 9699298"/>
              <a:gd name="connsiteY14-30" fmla="*/ 52453 h 985005"/>
              <a:gd name="connsiteX15-31" fmla="*/ 8353935 w 9699298"/>
              <a:gd name="connsiteY15-32" fmla="*/ 52453 h 985005"/>
              <a:gd name="connsiteX16-33" fmla="*/ 9018129 w 9699298"/>
              <a:gd name="connsiteY16-34" fmla="*/ 52453 h 985005"/>
              <a:gd name="connsiteX17-35" fmla="*/ 9682324 w 9699298"/>
              <a:gd name="connsiteY17-36" fmla="*/ 52453 h 985005"/>
              <a:gd name="connsiteX18-37" fmla="*/ 9682324 w 9699298"/>
              <a:gd name="connsiteY18-38" fmla="*/ 495742 h 985005"/>
              <a:gd name="connsiteX19-39" fmla="*/ 9682324 w 9699298"/>
              <a:gd name="connsiteY19-40" fmla="*/ 957125 h 985005"/>
              <a:gd name="connsiteX20-41" fmla="*/ 9114636 w 9699298"/>
              <a:gd name="connsiteY20-42" fmla="*/ 957125 h 985005"/>
              <a:gd name="connsiteX21-43" fmla="*/ 8450442 w 9699298"/>
              <a:gd name="connsiteY21-44" fmla="*/ 957125 h 985005"/>
              <a:gd name="connsiteX22-45" fmla="*/ 8075768 w 9699298"/>
              <a:gd name="connsiteY22-46" fmla="*/ 957125 h 985005"/>
              <a:gd name="connsiteX23-47" fmla="*/ 7604587 w 9699298"/>
              <a:gd name="connsiteY23-48" fmla="*/ 957125 h 985005"/>
              <a:gd name="connsiteX24-49" fmla="*/ 7036899 w 9699298"/>
              <a:gd name="connsiteY24-50" fmla="*/ 957125 h 985005"/>
              <a:gd name="connsiteX25-51" fmla="*/ 6372705 w 9699298"/>
              <a:gd name="connsiteY25-52" fmla="*/ 957125 h 985005"/>
              <a:gd name="connsiteX26-53" fmla="*/ 5901524 w 9699298"/>
              <a:gd name="connsiteY26-54" fmla="*/ 957125 h 985005"/>
              <a:gd name="connsiteX27-55" fmla="*/ 5623357 w 9699298"/>
              <a:gd name="connsiteY27-56" fmla="*/ 957125 h 985005"/>
              <a:gd name="connsiteX28-57" fmla="*/ 5055669 w 9699298"/>
              <a:gd name="connsiteY28-58" fmla="*/ 957125 h 985005"/>
              <a:gd name="connsiteX29-59" fmla="*/ 4584488 w 9699298"/>
              <a:gd name="connsiteY29-60" fmla="*/ 957125 h 985005"/>
              <a:gd name="connsiteX30-61" fmla="*/ 4306321 w 9699298"/>
              <a:gd name="connsiteY30-62" fmla="*/ 957125 h 985005"/>
              <a:gd name="connsiteX31-63" fmla="*/ 4028154 w 9699298"/>
              <a:gd name="connsiteY31-64" fmla="*/ 957125 h 985005"/>
              <a:gd name="connsiteX32-65" fmla="*/ 3363960 w 9699298"/>
              <a:gd name="connsiteY32-66" fmla="*/ 957125 h 985005"/>
              <a:gd name="connsiteX33-67" fmla="*/ 2892779 w 9699298"/>
              <a:gd name="connsiteY33-68" fmla="*/ 957125 h 985005"/>
              <a:gd name="connsiteX34-69" fmla="*/ 2325091 w 9699298"/>
              <a:gd name="connsiteY34-70" fmla="*/ 957125 h 985005"/>
              <a:gd name="connsiteX35-71" fmla="*/ 1660897 w 9699298"/>
              <a:gd name="connsiteY35-72" fmla="*/ 957125 h 985005"/>
              <a:gd name="connsiteX36-73" fmla="*/ 1189716 w 9699298"/>
              <a:gd name="connsiteY36-74" fmla="*/ 957125 h 985005"/>
              <a:gd name="connsiteX37-75" fmla="*/ 31633 w 9699298"/>
              <a:gd name="connsiteY37-76" fmla="*/ 957125 h 985005"/>
              <a:gd name="connsiteX38-77" fmla="*/ 31633 w 9699298"/>
              <a:gd name="connsiteY38-78" fmla="*/ 513836 h 985005"/>
              <a:gd name="connsiteX39-79" fmla="*/ 31633 w 9699298"/>
              <a:gd name="connsiteY39-80" fmla="*/ 52453 h 985005"/>
              <a:gd name="connsiteX0-81" fmla="*/ 182716 w 9699298"/>
              <a:gd name="connsiteY0-82" fmla="*/ 700 h 985005"/>
              <a:gd name="connsiteX1-83" fmla="*/ 502814 w 9699298"/>
              <a:gd name="connsiteY1-84" fmla="*/ 52453 h 985005"/>
              <a:gd name="connsiteX2-85" fmla="*/ 780981 w 9699298"/>
              <a:gd name="connsiteY2-86" fmla="*/ 52453 h 985005"/>
              <a:gd name="connsiteX3-87" fmla="*/ 1348668 w 9699298"/>
              <a:gd name="connsiteY3-88" fmla="*/ 52453 h 985005"/>
              <a:gd name="connsiteX4-89" fmla="*/ 2012863 w 9699298"/>
              <a:gd name="connsiteY4-90" fmla="*/ 52453 h 985005"/>
              <a:gd name="connsiteX5-91" fmla="*/ 2387537 w 9699298"/>
              <a:gd name="connsiteY5-92" fmla="*/ 52453 h 985005"/>
              <a:gd name="connsiteX6-93" fmla="*/ 2665704 w 9699298"/>
              <a:gd name="connsiteY6-94" fmla="*/ 52453 h 985005"/>
              <a:gd name="connsiteX7-95" fmla="*/ 3233392 w 9699298"/>
              <a:gd name="connsiteY7-96" fmla="*/ 52453 h 985005"/>
              <a:gd name="connsiteX8-97" fmla="*/ 3511559 w 9699298"/>
              <a:gd name="connsiteY8-98" fmla="*/ 52453 h 985005"/>
              <a:gd name="connsiteX9-99" fmla="*/ 3886233 w 9699298"/>
              <a:gd name="connsiteY9-100" fmla="*/ 52453 h 985005"/>
              <a:gd name="connsiteX10-101" fmla="*/ 4453920 w 9699298"/>
              <a:gd name="connsiteY10-102" fmla="*/ 52453 h 985005"/>
              <a:gd name="connsiteX11-103" fmla="*/ 5021608 w 9699298"/>
              <a:gd name="connsiteY11-104" fmla="*/ 52453 h 985005"/>
              <a:gd name="connsiteX12-105" fmla="*/ 5396282 w 9699298"/>
              <a:gd name="connsiteY12-106" fmla="*/ 52453 h 985005"/>
              <a:gd name="connsiteX13-107" fmla="*/ 6060476 w 9699298"/>
              <a:gd name="connsiteY13-108" fmla="*/ 52453 h 985005"/>
              <a:gd name="connsiteX14-109" fmla="*/ 6821178 w 9699298"/>
              <a:gd name="connsiteY14-110" fmla="*/ 52453 h 985005"/>
              <a:gd name="connsiteX15-111" fmla="*/ 7388866 w 9699298"/>
              <a:gd name="connsiteY15-112" fmla="*/ 52453 h 985005"/>
              <a:gd name="connsiteX16-113" fmla="*/ 7860046 w 9699298"/>
              <a:gd name="connsiteY16-114" fmla="*/ 52453 h 985005"/>
              <a:gd name="connsiteX17-115" fmla="*/ 8427734 w 9699298"/>
              <a:gd name="connsiteY17-116" fmla="*/ 52453 h 985005"/>
              <a:gd name="connsiteX18-117" fmla="*/ 8705901 w 9699298"/>
              <a:gd name="connsiteY18-118" fmla="*/ 52453 h 985005"/>
              <a:gd name="connsiteX19-119" fmla="*/ 9682324 w 9699298"/>
              <a:gd name="connsiteY19-120" fmla="*/ 52453 h 985005"/>
              <a:gd name="connsiteX20-121" fmla="*/ 9682324 w 9699298"/>
              <a:gd name="connsiteY20-122" fmla="*/ 522882 h 985005"/>
              <a:gd name="connsiteX21-123" fmla="*/ 9682324 w 9699298"/>
              <a:gd name="connsiteY21-124" fmla="*/ 957125 h 985005"/>
              <a:gd name="connsiteX22-125" fmla="*/ 9404157 w 9699298"/>
              <a:gd name="connsiteY22-126" fmla="*/ 957125 h 985005"/>
              <a:gd name="connsiteX23-127" fmla="*/ 8643455 w 9699298"/>
              <a:gd name="connsiteY23-128" fmla="*/ 957125 h 985005"/>
              <a:gd name="connsiteX24-129" fmla="*/ 8268782 w 9699298"/>
              <a:gd name="connsiteY24-130" fmla="*/ 957125 h 985005"/>
              <a:gd name="connsiteX25-131" fmla="*/ 7894108 w 9699298"/>
              <a:gd name="connsiteY25-132" fmla="*/ 957125 h 985005"/>
              <a:gd name="connsiteX26-133" fmla="*/ 7326420 w 9699298"/>
              <a:gd name="connsiteY26-134" fmla="*/ 957125 h 985005"/>
              <a:gd name="connsiteX27-135" fmla="*/ 6662225 w 9699298"/>
              <a:gd name="connsiteY27-136" fmla="*/ 957125 h 985005"/>
              <a:gd name="connsiteX28-137" fmla="*/ 6384058 w 9699298"/>
              <a:gd name="connsiteY28-138" fmla="*/ 957125 h 985005"/>
              <a:gd name="connsiteX29-139" fmla="*/ 5623357 w 9699298"/>
              <a:gd name="connsiteY29-140" fmla="*/ 957125 h 985005"/>
              <a:gd name="connsiteX30-141" fmla="*/ 5248683 w 9699298"/>
              <a:gd name="connsiteY30-142" fmla="*/ 957125 h 985005"/>
              <a:gd name="connsiteX31-143" fmla="*/ 4777502 w 9699298"/>
              <a:gd name="connsiteY31-144" fmla="*/ 957125 h 985005"/>
              <a:gd name="connsiteX32-145" fmla="*/ 4306321 w 9699298"/>
              <a:gd name="connsiteY32-146" fmla="*/ 957125 h 985005"/>
              <a:gd name="connsiteX33-147" fmla="*/ 3835141 w 9699298"/>
              <a:gd name="connsiteY33-148" fmla="*/ 957125 h 985005"/>
              <a:gd name="connsiteX34-149" fmla="*/ 3556974 w 9699298"/>
              <a:gd name="connsiteY34-150" fmla="*/ 957125 h 985005"/>
              <a:gd name="connsiteX35-151" fmla="*/ 3182300 w 9699298"/>
              <a:gd name="connsiteY35-152" fmla="*/ 957125 h 985005"/>
              <a:gd name="connsiteX36-153" fmla="*/ 2614612 w 9699298"/>
              <a:gd name="connsiteY36-154" fmla="*/ 957125 h 985005"/>
              <a:gd name="connsiteX37-155" fmla="*/ 2239938 w 9699298"/>
              <a:gd name="connsiteY37-156" fmla="*/ 957125 h 985005"/>
              <a:gd name="connsiteX38-157" fmla="*/ 1672250 w 9699298"/>
              <a:gd name="connsiteY38-158" fmla="*/ 957125 h 985005"/>
              <a:gd name="connsiteX39-159" fmla="*/ 1201070 w 9699298"/>
              <a:gd name="connsiteY39-160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xung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hình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lập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phương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diện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tích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một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mặt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2800" b="1" i="1" kern="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4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0" name="Rectangle 39"/>
          <p:cNvSpPr/>
          <p:nvPr/>
        </p:nvSpPr>
        <p:spPr>
          <a:xfrm>
            <a:off x="6642100" y="5228203"/>
            <a:ext cx="5252022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-1" fmla="*/ 31633 w 9699298"/>
              <a:gd name="connsiteY0-2" fmla="*/ 52453 h 985005"/>
              <a:gd name="connsiteX1-3" fmla="*/ 406307 w 9699298"/>
              <a:gd name="connsiteY1-4" fmla="*/ 52453 h 985005"/>
              <a:gd name="connsiteX2-5" fmla="*/ 780981 w 9699298"/>
              <a:gd name="connsiteY2-6" fmla="*/ 52453 h 985005"/>
              <a:gd name="connsiteX3-7" fmla="*/ 1348668 w 9699298"/>
              <a:gd name="connsiteY3-8" fmla="*/ 52453 h 985005"/>
              <a:gd name="connsiteX4-9" fmla="*/ 2109370 w 9699298"/>
              <a:gd name="connsiteY4-10" fmla="*/ 52453 h 985005"/>
              <a:gd name="connsiteX5-11" fmla="*/ 2870072 w 9699298"/>
              <a:gd name="connsiteY5-12" fmla="*/ 52453 h 985005"/>
              <a:gd name="connsiteX6-13" fmla="*/ 3437759 w 9699298"/>
              <a:gd name="connsiteY6-14" fmla="*/ 52453 h 985005"/>
              <a:gd name="connsiteX7-15" fmla="*/ 3908940 w 9699298"/>
              <a:gd name="connsiteY7-16" fmla="*/ 52453 h 985005"/>
              <a:gd name="connsiteX8-17" fmla="*/ 4573135 w 9699298"/>
              <a:gd name="connsiteY8-18" fmla="*/ 52453 h 985005"/>
              <a:gd name="connsiteX9-19" fmla="*/ 5044315 w 9699298"/>
              <a:gd name="connsiteY9-20" fmla="*/ 52453 h 985005"/>
              <a:gd name="connsiteX10-21" fmla="*/ 5418989 w 9699298"/>
              <a:gd name="connsiteY10-22" fmla="*/ 52453 h 985005"/>
              <a:gd name="connsiteX11-23" fmla="*/ 6083184 w 9699298"/>
              <a:gd name="connsiteY11-24" fmla="*/ 52453 h 985005"/>
              <a:gd name="connsiteX12-25" fmla="*/ 6843885 w 9699298"/>
              <a:gd name="connsiteY12-26" fmla="*/ 52453 h 985005"/>
              <a:gd name="connsiteX13-27" fmla="*/ 7315066 w 9699298"/>
              <a:gd name="connsiteY13-28" fmla="*/ 52453 h 985005"/>
              <a:gd name="connsiteX14-29" fmla="*/ 7689740 w 9699298"/>
              <a:gd name="connsiteY14-30" fmla="*/ 52453 h 985005"/>
              <a:gd name="connsiteX15-31" fmla="*/ 8353935 w 9699298"/>
              <a:gd name="connsiteY15-32" fmla="*/ 52453 h 985005"/>
              <a:gd name="connsiteX16-33" fmla="*/ 9018129 w 9699298"/>
              <a:gd name="connsiteY16-34" fmla="*/ 52453 h 985005"/>
              <a:gd name="connsiteX17-35" fmla="*/ 9682324 w 9699298"/>
              <a:gd name="connsiteY17-36" fmla="*/ 52453 h 985005"/>
              <a:gd name="connsiteX18-37" fmla="*/ 9682324 w 9699298"/>
              <a:gd name="connsiteY18-38" fmla="*/ 495742 h 985005"/>
              <a:gd name="connsiteX19-39" fmla="*/ 9682324 w 9699298"/>
              <a:gd name="connsiteY19-40" fmla="*/ 957125 h 985005"/>
              <a:gd name="connsiteX20-41" fmla="*/ 9114636 w 9699298"/>
              <a:gd name="connsiteY20-42" fmla="*/ 957125 h 985005"/>
              <a:gd name="connsiteX21-43" fmla="*/ 8450442 w 9699298"/>
              <a:gd name="connsiteY21-44" fmla="*/ 957125 h 985005"/>
              <a:gd name="connsiteX22-45" fmla="*/ 8075768 w 9699298"/>
              <a:gd name="connsiteY22-46" fmla="*/ 957125 h 985005"/>
              <a:gd name="connsiteX23-47" fmla="*/ 7604587 w 9699298"/>
              <a:gd name="connsiteY23-48" fmla="*/ 957125 h 985005"/>
              <a:gd name="connsiteX24-49" fmla="*/ 7036899 w 9699298"/>
              <a:gd name="connsiteY24-50" fmla="*/ 957125 h 985005"/>
              <a:gd name="connsiteX25-51" fmla="*/ 6372705 w 9699298"/>
              <a:gd name="connsiteY25-52" fmla="*/ 957125 h 985005"/>
              <a:gd name="connsiteX26-53" fmla="*/ 5901524 w 9699298"/>
              <a:gd name="connsiteY26-54" fmla="*/ 957125 h 985005"/>
              <a:gd name="connsiteX27-55" fmla="*/ 5623357 w 9699298"/>
              <a:gd name="connsiteY27-56" fmla="*/ 957125 h 985005"/>
              <a:gd name="connsiteX28-57" fmla="*/ 5055669 w 9699298"/>
              <a:gd name="connsiteY28-58" fmla="*/ 957125 h 985005"/>
              <a:gd name="connsiteX29-59" fmla="*/ 4584488 w 9699298"/>
              <a:gd name="connsiteY29-60" fmla="*/ 957125 h 985005"/>
              <a:gd name="connsiteX30-61" fmla="*/ 4306321 w 9699298"/>
              <a:gd name="connsiteY30-62" fmla="*/ 957125 h 985005"/>
              <a:gd name="connsiteX31-63" fmla="*/ 4028154 w 9699298"/>
              <a:gd name="connsiteY31-64" fmla="*/ 957125 h 985005"/>
              <a:gd name="connsiteX32-65" fmla="*/ 3363960 w 9699298"/>
              <a:gd name="connsiteY32-66" fmla="*/ 957125 h 985005"/>
              <a:gd name="connsiteX33-67" fmla="*/ 2892779 w 9699298"/>
              <a:gd name="connsiteY33-68" fmla="*/ 957125 h 985005"/>
              <a:gd name="connsiteX34-69" fmla="*/ 2325091 w 9699298"/>
              <a:gd name="connsiteY34-70" fmla="*/ 957125 h 985005"/>
              <a:gd name="connsiteX35-71" fmla="*/ 1660897 w 9699298"/>
              <a:gd name="connsiteY35-72" fmla="*/ 957125 h 985005"/>
              <a:gd name="connsiteX36-73" fmla="*/ 1189716 w 9699298"/>
              <a:gd name="connsiteY36-74" fmla="*/ 957125 h 985005"/>
              <a:gd name="connsiteX37-75" fmla="*/ 31633 w 9699298"/>
              <a:gd name="connsiteY37-76" fmla="*/ 957125 h 985005"/>
              <a:gd name="connsiteX38-77" fmla="*/ 31633 w 9699298"/>
              <a:gd name="connsiteY38-78" fmla="*/ 513836 h 985005"/>
              <a:gd name="connsiteX39-79" fmla="*/ 31633 w 9699298"/>
              <a:gd name="connsiteY39-80" fmla="*/ 52453 h 985005"/>
              <a:gd name="connsiteX0-81" fmla="*/ 182716 w 9699298"/>
              <a:gd name="connsiteY0-82" fmla="*/ 700 h 985005"/>
              <a:gd name="connsiteX1-83" fmla="*/ 502814 w 9699298"/>
              <a:gd name="connsiteY1-84" fmla="*/ 52453 h 985005"/>
              <a:gd name="connsiteX2-85" fmla="*/ 780981 w 9699298"/>
              <a:gd name="connsiteY2-86" fmla="*/ 52453 h 985005"/>
              <a:gd name="connsiteX3-87" fmla="*/ 1348668 w 9699298"/>
              <a:gd name="connsiteY3-88" fmla="*/ 52453 h 985005"/>
              <a:gd name="connsiteX4-89" fmla="*/ 2012863 w 9699298"/>
              <a:gd name="connsiteY4-90" fmla="*/ 52453 h 985005"/>
              <a:gd name="connsiteX5-91" fmla="*/ 2387537 w 9699298"/>
              <a:gd name="connsiteY5-92" fmla="*/ 52453 h 985005"/>
              <a:gd name="connsiteX6-93" fmla="*/ 2665704 w 9699298"/>
              <a:gd name="connsiteY6-94" fmla="*/ 52453 h 985005"/>
              <a:gd name="connsiteX7-95" fmla="*/ 3233392 w 9699298"/>
              <a:gd name="connsiteY7-96" fmla="*/ 52453 h 985005"/>
              <a:gd name="connsiteX8-97" fmla="*/ 3511559 w 9699298"/>
              <a:gd name="connsiteY8-98" fmla="*/ 52453 h 985005"/>
              <a:gd name="connsiteX9-99" fmla="*/ 3886233 w 9699298"/>
              <a:gd name="connsiteY9-100" fmla="*/ 52453 h 985005"/>
              <a:gd name="connsiteX10-101" fmla="*/ 4453920 w 9699298"/>
              <a:gd name="connsiteY10-102" fmla="*/ 52453 h 985005"/>
              <a:gd name="connsiteX11-103" fmla="*/ 5021608 w 9699298"/>
              <a:gd name="connsiteY11-104" fmla="*/ 52453 h 985005"/>
              <a:gd name="connsiteX12-105" fmla="*/ 5396282 w 9699298"/>
              <a:gd name="connsiteY12-106" fmla="*/ 52453 h 985005"/>
              <a:gd name="connsiteX13-107" fmla="*/ 6060476 w 9699298"/>
              <a:gd name="connsiteY13-108" fmla="*/ 52453 h 985005"/>
              <a:gd name="connsiteX14-109" fmla="*/ 6821178 w 9699298"/>
              <a:gd name="connsiteY14-110" fmla="*/ 52453 h 985005"/>
              <a:gd name="connsiteX15-111" fmla="*/ 7388866 w 9699298"/>
              <a:gd name="connsiteY15-112" fmla="*/ 52453 h 985005"/>
              <a:gd name="connsiteX16-113" fmla="*/ 7860046 w 9699298"/>
              <a:gd name="connsiteY16-114" fmla="*/ 52453 h 985005"/>
              <a:gd name="connsiteX17-115" fmla="*/ 8427734 w 9699298"/>
              <a:gd name="connsiteY17-116" fmla="*/ 52453 h 985005"/>
              <a:gd name="connsiteX18-117" fmla="*/ 8705901 w 9699298"/>
              <a:gd name="connsiteY18-118" fmla="*/ 52453 h 985005"/>
              <a:gd name="connsiteX19-119" fmla="*/ 9682324 w 9699298"/>
              <a:gd name="connsiteY19-120" fmla="*/ 52453 h 985005"/>
              <a:gd name="connsiteX20-121" fmla="*/ 9682324 w 9699298"/>
              <a:gd name="connsiteY20-122" fmla="*/ 522882 h 985005"/>
              <a:gd name="connsiteX21-123" fmla="*/ 9682324 w 9699298"/>
              <a:gd name="connsiteY21-124" fmla="*/ 957125 h 985005"/>
              <a:gd name="connsiteX22-125" fmla="*/ 9404157 w 9699298"/>
              <a:gd name="connsiteY22-126" fmla="*/ 957125 h 985005"/>
              <a:gd name="connsiteX23-127" fmla="*/ 8643455 w 9699298"/>
              <a:gd name="connsiteY23-128" fmla="*/ 957125 h 985005"/>
              <a:gd name="connsiteX24-129" fmla="*/ 8268782 w 9699298"/>
              <a:gd name="connsiteY24-130" fmla="*/ 957125 h 985005"/>
              <a:gd name="connsiteX25-131" fmla="*/ 7894108 w 9699298"/>
              <a:gd name="connsiteY25-132" fmla="*/ 957125 h 985005"/>
              <a:gd name="connsiteX26-133" fmla="*/ 7326420 w 9699298"/>
              <a:gd name="connsiteY26-134" fmla="*/ 957125 h 985005"/>
              <a:gd name="connsiteX27-135" fmla="*/ 6662225 w 9699298"/>
              <a:gd name="connsiteY27-136" fmla="*/ 957125 h 985005"/>
              <a:gd name="connsiteX28-137" fmla="*/ 6384058 w 9699298"/>
              <a:gd name="connsiteY28-138" fmla="*/ 957125 h 985005"/>
              <a:gd name="connsiteX29-139" fmla="*/ 5623357 w 9699298"/>
              <a:gd name="connsiteY29-140" fmla="*/ 957125 h 985005"/>
              <a:gd name="connsiteX30-141" fmla="*/ 5248683 w 9699298"/>
              <a:gd name="connsiteY30-142" fmla="*/ 957125 h 985005"/>
              <a:gd name="connsiteX31-143" fmla="*/ 4777502 w 9699298"/>
              <a:gd name="connsiteY31-144" fmla="*/ 957125 h 985005"/>
              <a:gd name="connsiteX32-145" fmla="*/ 4306321 w 9699298"/>
              <a:gd name="connsiteY32-146" fmla="*/ 957125 h 985005"/>
              <a:gd name="connsiteX33-147" fmla="*/ 3835141 w 9699298"/>
              <a:gd name="connsiteY33-148" fmla="*/ 957125 h 985005"/>
              <a:gd name="connsiteX34-149" fmla="*/ 3556974 w 9699298"/>
              <a:gd name="connsiteY34-150" fmla="*/ 957125 h 985005"/>
              <a:gd name="connsiteX35-151" fmla="*/ 3182300 w 9699298"/>
              <a:gd name="connsiteY35-152" fmla="*/ 957125 h 985005"/>
              <a:gd name="connsiteX36-153" fmla="*/ 2614612 w 9699298"/>
              <a:gd name="connsiteY36-154" fmla="*/ 957125 h 985005"/>
              <a:gd name="connsiteX37-155" fmla="*/ 2239938 w 9699298"/>
              <a:gd name="connsiteY37-156" fmla="*/ 957125 h 985005"/>
              <a:gd name="connsiteX38-157" fmla="*/ 1672250 w 9699298"/>
              <a:gd name="connsiteY38-158" fmla="*/ 957125 h 985005"/>
              <a:gd name="connsiteX39-159" fmla="*/ 1201070 w 9699298"/>
              <a:gd name="connsiteY39-160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S</a:t>
            </a:r>
            <a:r>
              <a:rPr lang="en-US" sz="40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xq</a:t>
            </a:r>
            <a:r>
              <a:rPr lang="en-US" sz="4000" b="1" i="1" kern="0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= (a x a) x 4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2" name="Arc 111"/>
          <p:cNvSpPr/>
          <p:nvPr/>
        </p:nvSpPr>
        <p:spPr>
          <a:xfrm flipV="1">
            <a:off x="1414946" y="3782728"/>
            <a:ext cx="1992222" cy="762799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114046" y="4339304"/>
            <a:ext cx="6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/>
              <a:ea typeface="+mn-ea"/>
              <a:cs typeface="+mn-cs"/>
            </a:endParaRPr>
          </a:p>
        </p:txBody>
      </p:sp>
      <p:sp>
        <p:nvSpPr>
          <p:cNvPr id="113" name="Arc 112"/>
          <p:cNvSpPr/>
          <p:nvPr/>
        </p:nvSpPr>
        <p:spPr>
          <a:xfrm flipV="1">
            <a:off x="5517248" y="3329987"/>
            <a:ext cx="1355061" cy="802820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965650" y="3991658"/>
            <a:ext cx="6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7" grpId="0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105" grpId="0" animBg="1"/>
      <p:bldP spid="106" grpId="0" animBg="1"/>
      <p:bldP spid="108" grpId="0" animBg="1"/>
      <p:bldP spid="110" grpId="0" animBg="1"/>
      <p:bldP spid="112" grpId="0" animBg="1"/>
      <p:bldP spid="111" grpId="0"/>
      <p:bldP spid="113" grpId="0" animBg="1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049337" y="1818638"/>
            <a:ext cx="1333207" cy="2320295"/>
            <a:chOff x="8346809" y="2582158"/>
            <a:chExt cx="1016567" cy="1797520"/>
          </a:xfrm>
          <a:solidFill>
            <a:srgbClr val="92D050"/>
          </a:solidFill>
        </p:grpSpPr>
        <p:sp>
          <p:nvSpPr>
            <p:cNvPr id="41" name="Parallelogram 40"/>
            <p:cNvSpPr/>
            <p:nvPr/>
          </p:nvSpPr>
          <p:spPr bwMode="auto">
            <a:xfrm rot="18833929">
              <a:off x="7956333" y="2972634"/>
              <a:ext cx="1797520" cy="1016567"/>
            </a:xfrm>
            <a:prstGeom prst="parallelogram">
              <a:avLst>
                <a:gd name="adj" fmla="val 10633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94325" y="3331901"/>
              <a:ext cx="31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14667" y="1697262"/>
            <a:ext cx="2016585" cy="1914831"/>
            <a:chOff x="11782407" y="-178206"/>
            <a:chExt cx="2701886" cy="146438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1782407" y="-178206"/>
              <a:ext cx="2701886" cy="146438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962852" y="215549"/>
              <a:ext cx="319504" cy="45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79697" y="1644860"/>
            <a:ext cx="2484889" cy="644109"/>
            <a:chOff x="6686879" y="2476480"/>
            <a:chExt cx="1936328" cy="426359"/>
          </a:xfrm>
        </p:grpSpPr>
        <p:sp>
          <p:nvSpPr>
            <p:cNvPr id="68" name="Parallelogram 67"/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51232" y="3559481"/>
            <a:ext cx="2492236" cy="675389"/>
            <a:chOff x="6686879" y="2476480"/>
            <a:chExt cx="1936328" cy="426359"/>
          </a:xfrm>
        </p:grpSpPr>
        <p:sp>
          <p:nvSpPr>
            <p:cNvPr id="71" name="Parallelogram 70"/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90583" y="2335862"/>
            <a:ext cx="2016585" cy="1905105"/>
            <a:chOff x="11782408" y="-178206"/>
            <a:chExt cx="2701886" cy="1464380"/>
          </a:xfrm>
          <a:solidFill>
            <a:srgbClr val="FFC000">
              <a:alpha val="64000"/>
            </a:srgbClr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11782408" y="-178206"/>
              <a:ext cx="2701886" cy="146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962851" y="215549"/>
              <a:ext cx="319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65229" y="2023353"/>
            <a:ext cx="1206453" cy="2034361"/>
            <a:chOff x="6630562" y="1022660"/>
            <a:chExt cx="1170189" cy="2067522"/>
          </a:xfrm>
        </p:grpSpPr>
        <p:sp>
          <p:nvSpPr>
            <p:cNvPr id="65" name="Parallelogram 64"/>
            <p:cNvSpPr/>
            <p:nvPr/>
          </p:nvSpPr>
          <p:spPr bwMode="auto">
            <a:xfrm rot="18833929">
              <a:off x="6181896" y="1471326"/>
              <a:ext cx="2067522" cy="1170189"/>
            </a:xfrm>
            <a:prstGeom prst="parallelogram">
              <a:avLst>
                <a:gd name="adj" fmla="val 10616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26793" y="1829708"/>
              <a:ext cx="377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/>
                  <a:ea typeface="+mn-ea"/>
                  <a:cs typeface="+mn-cs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 bwMode="auto">
          <a:xfrm>
            <a:off x="1414946" y="1669990"/>
            <a:ext cx="2589483" cy="2571810"/>
            <a:chOff x="1810" y="1152"/>
            <a:chExt cx="2510" cy="1886"/>
          </a:xfrm>
          <a:noFill/>
        </p:grpSpPr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ysClr val="windowText" lastClr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 flipH="1">
              <a:off x="2394" y="1172"/>
              <a:ext cx="8" cy="1392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2368" y="2558"/>
              <a:ext cx="1938" cy="6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1810" y="2570"/>
              <a:ext cx="592" cy="468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8311861" y="2488681"/>
            <a:ext cx="1371600" cy="12324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683324" y="2487916"/>
            <a:ext cx="1401253" cy="12324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6910608" y="1344916"/>
            <a:ext cx="1401253" cy="1143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6908413" y="3721098"/>
            <a:ext cx="1416148" cy="1232416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5539008" y="2487916"/>
            <a:ext cx="1371600" cy="1233184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6910608" y="2487915"/>
            <a:ext cx="1401253" cy="1233183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: Rounded Corners 83"/>
          <p:cNvSpPr/>
          <p:nvPr/>
        </p:nvSpPr>
        <p:spPr>
          <a:xfrm>
            <a:off x="1200083" y="185687"/>
            <a:ext cx="10026674" cy="708972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DIỆN TÍCH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TOÀN PHẦN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 HÌNH LẬP PHƯƠNG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06224" y="1682939"/>
            <a:ext cx="410019" cy="57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06224" y="40532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81993" y="2809065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91330" y="28425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777232" y="2860447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135995" y="2840228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Rectangle 39"/>
          <p:cNvSpPr/>
          <p:nvPr/>
        </p:nvSpPr>
        <p:spPr>
          <a:xfrm>
            <a:off x="297879" y="5228203"/>
            <a:ext cx="6094133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-1" fmla="*/ 31633 w 9699298"/>
              <a:gd name="connsiteY0-2" fmla="*/ 52453 h 985005"/>
              <a:gd name="connsiteX1-3" fmla="*/ 406307 w 9699298"/>
              <a:gd name="connsiteY1-4" fmla="*/ 52453 h 985005"/>
              <a:gd name="connsiteX2-5" fmla="*/ 780981 w 9699298"/>
              <a:gd name="connsiteY2-6" fmla="*/ 52453 h 985005"/>
              <a:gd name="connsiteX3-7" fmla="*/ 1348668 w 9699298"/>
              <a:gd name="connsiteY3-8" fmla="*/ 52453 h 985005"/>
              <a:gd name="connsiteX4-9" fmla="*/ 2109370 w 9699298"/>
              <a:gd name="connsiteY4-10" fmla="*/ 52453 h 985005"/>
              <a:gd name="connsiteX5-11" fmla="*/ 2870072 w 9699298"/>
              <a:gd name="connsiteY5-12" fmla="*/ 52453 h 985005"/>
              <a:gd name="connsiteX6-13" fmla="*/ 3437759 w 9699298"/>
              <a:gd name="connsiteY6-14" fmla="*/ 52453 h 985005"/>
              <a:gd name="connsiteX7-15" fmla="*/ 3908940 w 9699298"/>
              <a:gd name="connsiteY7-16" fmla="*/ 52453 h 985005"/>
              <a:gd name="connsiteX8-17" fmla="*/ 4573135 w 9699298"/>
              <a:gd name="connsiteY8-18" fmla="*/ 52453 h 985005"/>
              <a:gd name="connsiteX9-19" fmla="*/ 5044315 w 9699298"/>
              <a:gd name="connsiteY9-20" fmla="*/ 52453 h 985005"/>
              <a:gd name="connsiteX10-21" fmla="*/ 5418989 w 9699298"/>
              <a:gd name="connsiteY10-22" fmla="*/ 52453 h 985005"/>
              <a:gd name="connsiteX11-23" fmla="*/ 6083184 w 9699298"/>
              <a:gd name="connsiteY11-24" fmla="*/ 52453 h 985005"/>
              <a:gd name="connsiteX12-25" fmla="*/ 6843885 w 9699298"/>
              <a:gd name="connsiteY12-26" fmla="*/ 52453 h 985005"/>
              <a:gd name="connsiteX13-27" fmla="*/ 7315066 w 9699298"/>
              <a:gd name="connsiteY13-28" fmla="*/ 52453 h 985005"/>
              <a:gd name="connsiteX14-29" fmla="*/ 7689740 w 9699298"/>
              <a:gd name="connsiteY14-30" fmla="*/ 52453 h 985005"/>
              <a:gd name="connsiteX15-31" fmla="*/ 8353935 w 9699298"/>
              <a:gd name="connsiteY15-32" fmla="*/ 52453 h 985005"/>
              <a:gd name="connsiteX16-33" fmla="*/ 9018129 w 9699298"/>
              <a:gd name="connsiteY16-34" fmla="*/ 52453 h 985005"/>
              <a:gd name="connsiteX17-35" fmla="*/ 9682324 w 9699298"/>
              <a:gd name="connsiteY17-36" fmla="*/ 52453 h 985005"/>
              <a:gd name="connsiteX18-37" fmla="*/ 9682324 w 9699298"/>
              <a:gd name="connsiteY18-38" fmla="*/ 495742 h 985005"/>
              <a:gd name="connsiteX19-39" fmla="*/ 9682324 w 9699298"/>
              <a:gd name="connsiteY19-40" fmla="*/ 957125 h 985005"/>
              <a:gd name="connsiteX20-41" fmla="*/ 9114636 w 9699298"/>
              <a:gd name="connsiteY20-42" fmla="*/ 957125 h 985005"/>
              <a:gd name="connsiteX21-43" fmla="*/ 8450442 w 9699298"/>
              <a:gd name="connsiteY21-44" fmla="*/ 957125 h 985005"/>
              <a:gd name="connsiteX22-45" fmla="*/ 8075768 w 9699298"/>
              <a:gd name="connsiteY22-46" fmla="*/ 957125 h 985005"/>
              <a:gd name="connsiteX23-47" fmla="*/ 7604587 w 9699298"/>
              <a:gd name="connsiteY23-48" fmla="*/ 957125 h 985005"/>
              <a:gd name="connsiteX24-49" fmla="*/ 7036899 w 9699298"/>
              <a:gd name="connsiteY24-50" fmla="*/ 957125 h 985005"/>
              <a:gd name="connsiteX25-51" fmla="*/ 6372705 w 9699298"/>
              <a:gd name="connsiteY25-52" fmla="*/ 957125 h 985005"/>
              <a:gd name="connsiteX26-53" fmla="*/ 5901524 w 9699298"/>
              <a:gd name="connsiteY26-54" fmla="*/ 957125 h 985005"/>
              <a:gd name="connsiteX27-55" fmla="*/ 5623357 w 9699298"/>
              <a:gd name="connsiteY27-56" fmla="*/ 957125 h 985005"/>
              <a:gd name="connsiteX28-57" fmla="*/ 5055669 w 9699298"/>
              <a:gd name="connsiteY28-58" fmla="*/ 957125 h 985005"/>
              <a:gd name="connsiteX29-59" fmla="*/ 4584488 w 9699298"/>
              <a:gd name="connsiteY29-60" fmla="*/ 957125 h 985005"/>
              <a:gd name="connsiteX30-61" fmla="*/ 4306321 w 9699298"/>
              <a:gd name="connsiteY30-62" fmla="*/ 957125 h 985005"/>
              <a:gd name="connsiteX31-63" fmla="*/ 4028154 w 9699298"/>
              <a:gd name="connsiteY31-64" fmla="*/ 957125 h 985005"/>
              <a:gd name="connsiteX32-65" fmla="*/ 3363960 w 9699298"/>
              <a:gd name="connsiteY32-66" fmla="*/ 957125 h 985005"/>
              <a:gd name="connsiteX33-67" fmla="*/ 2892779 w 9699298"/>
              <a:gd name="connsiteY33-68" fmla="*/ 957125 h 985005"/>
              <a:gd name="connsiteX34-69" fmla="*/ 2325091 w 9699298"/>
              <a:gd name="connsiteY34-70" fmla="*/ 957125 h 985005"/>
              <a:gd name="connsiteX35-71" fmla="*/ 1660897 w 9699298"/>
              <a:gd name="connsiteY35-72" fmla="*/ 957125 h 985005"/>
              <a:gd name="connsiteX36-73" fmla="*/ 1189716 w 9699298"/>
              <a:gd name="connsiteY36-74" fmla="*/ 957125 h 985005"/>
              <a:gd name="connsiteX37-75" fmla="*/ 31633 w 9699298"/>
              <a:gd name="connsiteY37-76" fmla="*/ 957125 h 985005"/>
              <a:gd name="connsiteX38-77" fmla="*/ 31633 w 9699298"/>
              <a:gd name="connsiteY38-78" fmla="*/ 513836 h 985005"/>
              <a:gd name="connsiteX39-79" fmla="*/ 31633 w 9699298"/>
              <a:gd name="connsiteY39-80" fmla="*/ 52453 h 985005"/>
              <a:gd name="connsiteX0-81" fmla="*/ 182716 w 9699298"/>
              <a:gd name="connsiteY0-82" fmla="*/ 700 h 985005"/>
              <a:gd name="connsiteX1-83" fmla="*/ 502814 w 9699298"/>
              <a:gd name="connsiteY1-84" fmla="*/ 52453 h 985005"/>
              <a:gd name="connsiteX2-85" fmla="*/ 780981 w 9699298"/>
              <a:gd name="connsiteY2-86" fmla="*/ 52453 h 985005"/>
              <a:gd name="connsiteX3-87" fmla="*/ 1348668 w 9699298"/>
              <a:gd name="connsiteY3-88" fmla="*/ 52453 h 985005"/>
              <a:gd name="connsiteX4-89" fmla="*/ 2012863 w 9699298"/>
              <a:gd name="connsiteY4-90" fmla="*/ 52453 h 985005"/>
              <a:gd name="connsiteX5-91" fmla="*/ 2387537 w 9699298"/>
              <a:gd name="connsiteY5-92" fmla="*/ 52453 h 985005"/>
              <a:gd name="connsiteX6-93" fmla="*/ 2665704 w 9699298"/>
              <a:gd name="connsiteY6-94" fmla="*/ 52453 h 985005"/>
              <a:gd name="connsiteX7-95" fmla="*/ 3233392 w 9699298"/>
              <a:gd name="connsiteY7-96" fmla="*/ 52453 h 985005"/>
              <a:gd name="connsiteX8-97" fmla="*/ 3511559 w 9699298"/>
              <a:gd name="connsiteY8-98" fmla="*/ 52453 h 985005"/>
              <a:gd name="connsiteX9-99" fmla="*/ 3886233 w 9699298"/>
              <a:gd name="connsiteY9-100" fmla="*/ 52453 h 985005"/>
              <a:gd name="connsiteX10-101" fmla="*/ 4453920 w 9699298"/>
              <a:gd name="connsiteY10-102" fmla="*/ 52453 h 985005"/>
              <a:gd name="connsiteX11-103" fmla="*/ 5021608 w 9699298"/>
              <a:gd name="connsiteY11-104" fmla="*/ 52453 h 985005"/>
              <a:gd name="connsiteX12-105" fmla="*/ 5396282 w 9699298"/>
              <a:gd name="connsiteY12-106" fmla="*/ 52453 h 985005"/>
              <a:gd name="connsiteX13-107" fmla="*/ 6060476 w 9699298"/>
              <a:gd name="connsiteY13-108" fmla="*/ 52453 h 985005"/>
              <a:gd name="connsiteX14-109" fmla="*/ 6821178 w 9699298"/>
              <a:gd name="connsiteY14-110" fmla="*/ 52453 h 985005"/>
              <a:gd name="connsiteX15-111" fmla="*/ 7388866 w 9699298"/>
              <a:gd name="connsiteY15-112" fmla="*/ 52453 h 985005"/>
              <a:gd name="connsiteX16-113" fmla="*/ 7860046 w 9699298"/>
              <a:gd name="connsiteY16-114" fmla="*/ 52453 h 985005"/>
              <a:gd name="connsiteX17-115" fmla="*/ 8427734 w 9699298"/>
              <a:gd name="connsiteY17-116" fmla="*/ 52453 h 985005"/>
              <a:gd name="connsiteX18-117" fmla="*/ 8705901 w 9699298"/>
              <a:gd name="connsiteY18-118" fmla="*/ 52453 h 985005"/>
              <a:gd name="connsiteX19-119" fmla="*/ 9682324 w 9699298"/>
              <a:gd name="connsiteY19-120" fmla="*/ 52453 h 985005"/>
              <a:gd name="connsiteX20-121" fmla="*/ 9682324 w 9699298"/>
              <a:gd name="connsiteY20-122" fmla="*/ 522882 h 985005"/>
              <a:gd name="connsiteX21-123" fmla="*/ 9682324 w 9699298"/>
              <a:gd name="connsiteY21-124" fmla="*/ 957125 h 985005"/>
              <a:gd name="connsiteX22-125" fmla="*/ 9404157 w 9699298"/>
              <a:gd name="connsiteY22-126" fmla="*/ 957125 h 985005"/>
              <a:gd name="connsiteX23-127" fmla="*/ 8643455 w 9699298"/>
              <a:gd name="connsiteY23-128" fmla="*/ 957125 h 985005"/>
              <a:gd name="connsiteX24-129" fmla="*/ 8268782 w 9699298"/>
              <a:gd name="connsiteY24-130" fmla="*/ 957125 h 985005"/>
              <a:gd name="connsiteX25-131" fmla="*/ 7894108 w 9699298"/>
              <a:gd name="connsiteY25-132" fmla="*/ 957125 h 985005"/>
              <a:gd name="connsiteX26-133" fmla="*/ 7326420 w 9699298"/>
              <a:gd name="connsiteY26-134" fmla="*/ 957125 h 985005"/>
              <a:gd name="connsiteX27-135" fmla="*/ 6662225 w 9699298"/>
              <a:gd name="connsiteY27-136" fmla="*/ 957125 h 985005"/>
              <a:gd name="connsiteX28-137" fmla="*/ 6384058 w 9699298"/>
              <a:gd name="connsiteY28-138" fmla="*/ 957125 h 985005"/>
              <a:gd name="connsiteX29-139" fmla="*/ 5623357 w 9699298"/>
              <a:gd name="connsiteY29-140" fmla="*/ 957125 h 985005"/>
              <a:gd name="connsiteX30-141" fmla="*/ 5248683 w 9699298"/>
              <a:gd name="connsiteY30-142" fmla="*/ 957125 h 985005"/>
              <a:gd name="connsiteX31-143" fmla="*/ 4777502 w 9699298"/>
              <a:gd name="connsiteY31-144" fmla="*/ 957125 h 985005"/>
              <a:gd name="connsiteX32-145" fmla="*/ 4306321 w 9699298"/>
              <a:gd name="connsiteY32-146" fmla="*/ 957125 h 985005"/>
              <a:gd name="connsiteX33-147" fmla="*/ 3835141 w 9699298"/>
              <a:gd name="connsiteY33-148" fmla="*/ 957125 h 985005"/>
              <a:gd name="connsiteX34-149" fmla="*/ 3556974 w 9699298"/>
              <a:gd name="connsiteY34-150" fmla="*/ 957125 h 985005"/>
              <a:gd name="connsiteX35-151" fmla="*/ 3182300 w 9699298"/>
              <a:gd name="connsiteY35-152" fmla="*/ 957125 h 985005"/>
              <a:gd name="connsiteX36-153" fmla="*/ 2614612 w 9699298"/>
              <a:gd name="connsiteY36-154" fmla="*/ 957125 h 985005"/>
              <a:gd name="connsiteX37-155" fmla="*/ 2239938 w 9699298"/>
              <a:gd name="connsiteY37-156" fmla="*/ 957125 h 985005"/>
              <a:gd name="connsiteX38-157" fmla="*/ 1672250 w 9699298"/>
              <a:gd name="connsiteY38-158" fmla="*/ 957125 h 985005"/>
              <a:gd name="connsiteX39-159" fmla="*/ 1201070 w 9699298"/>
              <a:gd name="connsiteY39-160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ectangle 39"/>
          <p:cNvSpPr/>
          <p:nvPr/>
        </p:nvSpPr>
        <p:spPr>
          <a:xfrm>
            <a:off x="6642100" y="5228203"/>
            <a:ext cx="5252022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-1" fmla="*/ 31633 w 9699298"/>
              <a:gd name="connsiteY0-2" fmla="*/ 52453 h 985005"/>
              <a:gd name="connsiteX1-3" fmla="*/ 406307 w 9699298"/>
              <a:gd name="connsiteY1-4" fmla="*/ 52453 h 985005"/>
              <a:gd name="connsiteX2-5" fmla="*/ 780981 w 9699298"/>
              <a:gd name="connsiteY2-6" fmla="*/ 52453 h 985005"/>
              <a:gd name="connsiteX3-7" fmla="*/ 1348668 w 9699298"/>
              <a:gd name="connsiteY3-8" fmla="*/ 52453 h 985005"/>
              <a:gd name="connsiteX4-9" fmla="*/ 2109370 w 9699298"/>
              <a:gd name="connsiteY4-10" fmla="*/ 52453 h 985005"/>
              <a:gd name="connsiteX5-11" fmla="*/ 2870072 w 9699298"/>
              <a:gd name="connsiteY5-12" fmla="*/ 52453 h 985005"/>
              <a:gd name="connsiteX6-13" fmla="*/ 3437759 w 9699298"/>
              <a:gd name="connsiteY6-14" fmla="*/ 52453 h 985005"/>
              <a:gd name="connsiteX7-15" fmla="*/ 3908940 w 9699298"/>
              <a:gd name="connsiteY7-16" fmla="*/ 52453 h 985005"/>
              <a:gd name="connsiteX8-17" fmla="*/ 4573135 w 9699298"/>
              <a:gd name="connsiteY8-18" fmla="*/ 52453 h 985005"/>
              <a:gd name="connsiteX9-19" fmla="*/ 5044315 w 9699298"/>
              <a:gd name="connsiteY9-20" fmla="*/ 52453 h 985005"/>
              <a:gd name="connsiteX10-21" fmla="*/ 5418989 w 9699298"/>
              <a:gd name="connsiteY10-22" fmla="*/ 52453 h 985005"/>
              <a:gd name="connsiteX11-23" fmla="*/ 6083184 w 9699298"/>
              <a:gd name="connsiteY11-24" fmla="*/ 52453 h 985005"/>
              <a:gd name="connsiteX12-25" fmla="*/ 6843885 w 9699298"/>
              <a:gd name="connsiteY12-26" fmla="*/ 52453 h 985005"/>
              <a:gd name="connsiteX13-27" fmla="*/ 7315066 w 9699298"/>
              <a:gd name="connsiteY13-28" fmla="*/ 52453 h 985005"/>
              <a:gd name="connsiteX14-29" fmla="*/ 7689740 w 9699298"/>
              <a:gd name="connsiteY14-30" fmla="*/ 52453 h 985005"/>
              <a:gd name="connsiteX15-31" fmla="*/ 8353935 w 9699298"/>
              <a:gd name="connsiteY15-32" fmla="*/ 52453 h 985005"/>
              <a:gd name="connsiteX16-33" fmla="*/ 9018129 w 9699298"/>
              <a:gd name="connsiteY16-34" fmla="*/ 52453 h 985005"/>
              <a:gd name="connsiteX17-35" fmla="*/ 9682324 w 9699298"/>
              <a:gd name="connsiteY17-36" fmla="*/ 52453 h 985005"/>
              <a:gd name="connsiteX18-37" fmla="*/ 9682324 w 9699298"/>
              <a:gd name="connsiteY18-38" fmla="*/ 495742 h 985005"/>
              <a:gd name="connsiteX19-39" fmla="*/ 9682324 w 9699298"/>
              <a:gd name="connsiteY19-40" fmla="*/ 957125 h 985005"/>
              <a:gd name="connsiteX20-41" fmla="*/ 9114636 w 9699298"/>
              <a:gd name="connsiteY20-42" fmla="*/ 957125 h 985005"/>
              <a:gd name="connsiteX21-43" fmla="*/ 8450442 w 9699298"/>
              <a:gd name="connsiteY21-44" fmla="*/ 957125 h 985005"/>
              <a:gd name="connsiteX22-45" fmla="*/ 8075768 w 9699298"/>
              <a:gd name="connsiteY22-46" fmla="*/ 957125 h 985005"/>
              <a:gd name="connsiteX23-47" fmla="*/ 7604587 w 9699298"/>
              <a:gd name="connsiteY23-48" fmla="*/ 957125 h 985005"/>
              <a:gd name="connsiteX24-49" fmla="*/ 7036899 w 9699298"/>
              <a:gd name="connsiteY24-50" fmla="*/ 957125 h 985005"/>
              <a:gd name="connsiteX25-51" fmla="*/ 6372705 w 9699298"/>
              <a:gd name="connsiteY25-52" fmla="*/ 957125 h 985005"/>
              <a:gd name="connsiteX26-53" fmla="*/ 5901524 w 9699298"/>
              <a:gd name="connsiteY26-54" fmla="*/ 957125 h 985005"/>
              <a:gd name="connsiteX27-55" fmla="*/ 5623357 w 9699298"/>
              <a:gd name="connsiteY27-56" fmla="*/ 957125 h 985005"/>
              <a:gd name="connsiteX28-57" fmla="*/ 5055669 w 9699298"/>
              <a:gd name="connsiteY28-58" fmla="*/ 957125 h 985005"/>
              <a:gd name="connsiteX29-59" fmla="*/ 4584488 w 9699298"/>
              <a:gd name="connsiteY29-60" fmla="*/ 957125 h 985005"/>
              <a:gd name="connsiteX30-61" fmla="*/ 4306321 w 9699298"/>
              <a:gd name="connsiteY30-62" fmla="*/ 957125 h 985005"/>
              <a:gd name="connsiteX31-63" fmla="*/ 4028154 w 9699298"/>
              <a:gd name="connsiteY31-64" fmla="*/ 957125 h 985005"/>
              <a:gd name="connsiteX32-65" fmla="*/ 3363960 w 9699298"/>
              <a:gd name="connsiteY32-66" fmla="*/ 957125 h 985005"/>
              <a:gd name="connsiteX33-67" fmla="*/ 2892779 w 9699298"/>
              <a:gd name="connsiteY33-68" fmla="*/ 957125 h 985005"/>
              <a:gd name="connsiteX34-69" fmla="*/ 2325091 w 9699298"/>
              <a:gd name="connsiteY34-70" fmla="*/ 957125 h 985005"/>
              <a:gd name="connsiteX35-71" fmla="*/ 1660897 w 9699298"/>
              <a:gd name="connsiteY35-72" fmla="*/ 957125 h 985005"/>
              <a:gd name="connsiteX36-73" fmla="*/ 1189716 w 9699298"/>
              <a:gd name="connsiteY36-74" fmla="*/ 957125 h 985005"/>
              <a:gd name="connsiteX37-75" fmla="*/ 31633 w 9699298"/>
              <a:gd name="connsiteY37-76" fmla="*/ 957125 h 985005"/>
              <a:gd name="connsiteX38-77" fmla="*/ 31633 w 9699298"/>
              <a:gd name="connsiteY38-78" fmla="*/ 513836 h 985005"/>
              <a:gd name="connsiteX39-79" fmla="*/ 31633 w 9699298"/>
              <a:gd name="connsiteY39-80" fmla="*/ 52453 h 985005"/>
              <a:gd name="connsiteX0-81" fmla="*/ 182716 w 9699298"/>
              <a:gd name="connsiteY0-82" fmla="*/ 700 h 985005"/>
              <a:gd name="connsiteX1-83" fmla="*/ 502814 w 9699298"/>
              <a:gd name="connsiteY1-84" fmla="*/ 52453 h 985005"/>
              <a:gd name="connsiteX2-85" fmla="*/ 780981 w 9699298"/>
              <a:gd name="connsiteY2-86" fmla="*/ 52453 h 985005"/>
              <a:gd name="connsiteX3-87" fmla="*/ 1348668 w 9699298"/>
              <a:gd name="connsiteY3-88" fmla="*/ 52453 h 985005"/>
              <a:gd name="connsiteX4-89" fmla="*/ 2012863 w 9699298"/>
              <a:gd name="connsiteY4-90" fmla="*/ 52453 h 985005"/>
              <a:gd name="connsiteX5-91" fmla="*/ 2387537 w 9699298"/>
              <a:gd name="connsiteY5-92" fmla="*/ 52453 h 985005"/>
              <a:gd name="connsiteX6-93" fmla="*/ 2665704 w 9699298"/>
              <a:gd name="connsiteY6-94" fmla="*/ 52453 h 985005"/>
              <a:gd name="connsiteX7-95" fmla="*/ 3233392 w 9699298"/>
              <a:gd name="connsiteY7-96" fmla="*/ 52453 h 985005"/>
              <a:gd name="connsiteX8-97" fmla="*/ 3511559 w 9699298"/>
              <a:gd name="connsiteY8-98" fmla="*/ 52453 h 985005"/>
              <a:gd name="connsiteX9-99" fmla="*/ 3886233 w 9699298"/>
              <a:gd name="connsiteY9-100" fmla="*/ 52453 h 985005"/>
              <a:gd name="connsiteX10-101" fmla="*/ 4453920 w 9699298"/>
              <a:gd name="connsiteY10-102" fmla="*/ 52453 h 985005"/>
              <a:gd name="connsiteX11-103" fmla="*/ 5021608 w 9699298"/>
              <a:gd name="connsiteY11-104" fmla="*/ 52453 h 985005"/>
              <a:gd name="connsiteX12-105" fmla="*/ 5396282 w 9699298"/>
              <a:gd name="connsiteY12-106" fmla="*/ 52453 h 985005"/>
              <a:gd name="connsiteX13-107" fmla="*/ 6060476 w 9699298"/>
              <a:gd name="connsiteY13-108" fmla="*/ 52453 h 985005"/>
              <a:gd name="connsiteX14-109" fmla="*/ 6821178 w 9699298"/>
              <a:gd name="connsiteY14-110" fmla="*/ 52453 h 985005"/>
              <a:gd name="connsiteX15-111" fmla="*/ 7388866 w 9699298"/>
              <a:gd name="connsiteY15-112" fmla="*/ 52453 h 985005"/>
              <a:gd name="connsiteX16-113" fmla="*/ 7860046 w 9699298"/>
              <a:gd name="connsiteY16-114" fmla="*/ 52453 h 985005"/>
              <a:gd name="connsiteX17-115" fmla="*/ 8427734 w 9699298"/>
              <a:gd name="connsiteY17-116" fmla="*/ 52453 h 985005"/>
              <a:gd name="connsiteX18-117" fmla="*/ 8705901 w 9699298"/>
              <a:gd name="connsiteY18-118" fmla="*/ 52453 h 985005"/>
              <a:gd name="connsiteX19-119" fmla="*/ 9682324 w 9699298"/>
              <a:gd name="connsiteY19-120" fmla="*/ 52453 h 985005"/>
              <a:gd name="connsiteX20-121" fmla="*/ 9682324 w 9699298"/>
              <a:gd name="connsiteY20-122" fmla="*/ 522882 h 985005"/>
              <a:gd name="connsiteX21-123" fmla="*/ 9682324 w 9699298"/>
              <a:gd name="connsiteY21-124" fmla="*/ 957125 h 985005"/>
              <a:gd name="connsiteX22-125" fmla="*/ 9404157 w 9699298"/>
              <a:gd name="connsiteY22-126" fmla="*/ 957125 h 985005"/>
              <a:gd name="connsiteX23-127" fmla="*/ 8643455 w 9699298"/>
              <a:gd name="connsiteY23-128" fmla="*/ 957125 h 985005"/>
              <a:gd name="connsiteX24-129" fmla="*/ 8268782 w 9699298"/>
              <a:gd name="connsiteY24-130" fmla="*/ 957125 h 985005"/>
              <a:gd name="connsiteX25-131" fmla="*/ 7894108 w 9699298"/>
              <a:gd name="connsiteY25-132" fmla="*/ 957125 h 985005"/>
              <a:gd name="connsiteX26-133" fmla="*/ 7326420 w 9699298"/>
              <a:gd name="connsiteY26-134" fmla="*/ 957125 h 985005"/>
              <a:gd name="connsiteX27-135" fmla="*/ 6662225 w 9699298"/>
              <a:gd name="connsiteY27-136" fmla="*/ 957125 h 985005"/>
              <a:gd name="connsiteX28-137" fmla="*/ 6384058 w 9699298"/>
              <a:gd name="connsiteY28-138" fmla="*/ 957125 h 985005"/>
              <a:gd name="connsiteX29-139" fmla="*/ 5623357 w 9699298"/>
              <a:gd name="connsiteY29-140" fmla="*/ 957125 h 985005"/>
              <a:gd name="connsiteX30-141" fmla="*/ 5248683 w 9699298"/>
              <a:gd name="connsiteY30-142" fmla="*/ 957125 h 985005"/>
              <a:gd name="connsiteX31-143" fmla="*/ 4777502 w 9699298"/>
              <a:gd name="connsiteY31-144" fmla="*/ 957125 h 985005"/>
              <a:gd name="connsiteX32-145" fmla="*/ 4306321 w 9699298"/>
              <a:gd name="connsiteY32-146" fmla="*/ 957125 h 985005"/>
              <a:gd name="connsiteX33-147" fmla="*/ 3835141 w 9699298"/>
              <a:gd name="connsiteY33-148" fmla="*/ 957125 h 985005"/>
              <a:gd name="connsiteX34-149" fmla="*/ 3556974 w 9699298"/>
              <a:gd name="connsiteY34-150" fmla="*/ 957125 h 985005"/>
              <a:gd name="connsiteX35-151" fmla="*/ 3182300 w 9699298"/>
              <a:gd name="connsiteY35-152" fmla="*/ 957125 h 985005"/>
              <a:gd name="connsiteX36-153" fmla="*/ 2614612 w 9699298"/>
              <a:gd name="connsiteY36-154" fmla="*/ 957125 h 985005"/>
              <a:gd name="connsiteX37-155" fmla="*/ 2239938 w 9699298"/>
              <a:gd name="connsiteY37-156" fmla="*/ 957125 h 985005"/>
              <a:gd name="connsiteX38-157" fmla="*/ 1672250 w 9699298"/>
              <a:gd name="connsiteY38-158" fmla="*/ 957125 h 985005"/>
              <a:gd name="connsiteX39-159" fmla="*/ 1201070 w 9699298"/>
              <a:gd name="connsiteY39-160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lang="en-US" sz="40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tp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6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Arc 111"/>
          <p:cNvSpPr/>
          <p:nvPr/>
        </p:nvSpPr>
        <p:spPr>
          <a:xfrm flipV="1">
            <a:off x="1414946" y="3782728"/>
            <a:ext cx="1992222" cy="762799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14046" y="4339304"/>
            <a:ext cx="6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FC5E8">
                    <a:lumMod val="50000"/>
                  </a:srgbClr>
                </a:solidFill>
                <a:effectLst/>
                <a:uLnTx/>
                <a:uFillTx/>
                <a:latin typeface="Tahoma" panose="020B0604030504040204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FC5E8">
                  <a:lumMod val="50000"/>
                </a:srgbClr>
              </a:solidFill>
              <a:effectLst/>
              <a:uLnTx/>
              <a:uFillTx/>
              <a:latin typeface="Tahoma" panose="020B0604030504040204"/>
              <a:ea typeface="+mn-ea"/>
              <a:cs typeface="+mn-cs"/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5511800" y="1320800"/>
            <a:ext cx="5600700" cy="3632200"/>
          </a:xfrm>
          <a:custGeom>
            <a:avLst/>
            <a:gdLst>
              <a:gd name="connsiteX0" fmla="*/ 1498600 w 5702300"/>
              <a:gd name="connsiteY0" fmla="*/ 0 h 3632200"/>
              <a:gd name="connsiteX1" fmla="*/ 2908300 w 5702300"/>
              <a:gd name="connsiteY1" fmla="*/ 12700 h 3632200"/>
              <a:gd name="connsiteX2" fmla="*/ 2908300 w 5702300"/>
              <a:gd name="connsiteY2" fmla="*/ 1104900 h 3632200"/>
              <a:gd name="connsiteX3" fmla="*/ 5651500 w 5702300"/>
              <a:gd name="connsiteY3" fmla="*/ 1104900 h 3632200"/>
              <a:gd name="connsiteX4" fmla="*/ 5702300 w 5702300"/>
              <a:gd name="connsiteY4" fmla="*/ 2413000 h 3632200"/>
              <a:gd name="connsiteX5" fmla="*/ 2882900 w 5702300"/>
              <a:gd name="connsiteY5" fmla="*/ 2413000 h 3632200"/>
              <a:gd name="connsiteX6" fmla="*/ 2882900 w 5702300"/>
              <a:gd name="connsiteY6" fmla="*/ 3619500 h 3632200"/>
              <a:gd name="connsiteX7" fmla="*/ 1524000 w 5702300"/>
              <a:gd name="connsiteY7" fmla="*/ 3632200 h 3632200"/>
              <a:gd name="connsiteX8" fmla="*/ 1473200 w 5702300"/>
              <a:gd name="connsiteY8" fmla="*/ 3619500 h 3632200"/>
              <a:gd name="connsiteX9" fmla="*/ 1498600 w 5702300"/>
              <a:gd name="connsiteY9" fmla="*/ 2438400 h 3632200"/>
              <a:gd name="connsiteX10" fmla="*/ 0 w 5702300"/>
              <a:gd name="connsiteY10" fmla="*/ 2400300 h 3632200"/>
              <a:gd name="connsiteX11" fmla="*/ 50800 w 5702300"/>
              <a:gd name="connsiteY11" fmla="*/ 1117600 h 3632200"/>
              <a:gd name="connsiteX12" fmla="*/ 1485900 w 5702300"/>
              <a:gd name="connsiteY12" fmla="*/ 1104900 h 3632200"/>
              <a:gd name="connsiteX13" fmla="*/ 1498600 w 5702300"/>
              <a:gd name="connsiteY13" fmla="*/ 0 h 3632200"/>
              <a:gd name="connsiteX0-1" fmla="*/ 1447800 w 5651500"/>
              <a:gd name="connsiteY0-2" fmla="*/ 0 h 3632200"/>
              <a:gd name="connsiteX1-3" fmla="*/ 2857500 w 5651500"/>
              <a:gd name="connsiteY1-4" fmla="*/ 12700 h 3632200"/>
              <a:gd name="connsiteX2-5" fmla="*/ 2857500 w 5651500"/>
              <a:gd name="connsiteY2-6" fmla="*/ 1104900 h 3632200"/>
              <a:gd name="connsiteX3-7" fmla="*/ 5600700 w 5651500"/>
              <a:gd name="connsiteY3-8" fmla="*/ 1104900 h 3632200"/>
              <a:gd name="connsiteX4-9" fmla="*/ 5651500 w 5651500"/>
              <a:gd name="connsiteY4-10" fmla="*/ 2413000 h 3632200"/>
              <a:gd name="connsiteX5-11" fmla="*/ 2832100 w 5651500"/>
              <a:gd name="connsiteY5-12" fmla="*/ 2413000 h 3632200"/>
              <a:gd name="connsiteX6-13" fmla="*/ 2832100 w 5651500"/>
              <a:gd name="connsiteY6-14" fmla="*/ 3619500 h 3632200"/>
              <a:gd name="connsiteX7-15" fmla="*/ 1473200 w 5651500"/>
              <a:gd name="connsiteY7-16" fmla="*/ 3632200 h 3632200"/>
              <a:gd name="connsiteX8-17" fmla="*/ 1422400 w 5651500"/>
              <a:gd name="connsiteY8-18" fmla="*/ 3619500 h 3632200"/>
              <a:gd name="connsiteX9-19" fmla="*/ 1447800 w 5651500"/>
              <a:gd name="connsiteY9-20" fmla="*/ 2438400 h 3632200"/>
              <a:gd name="connsiteX10-21" fmla="*/ 101600 w 5651500"/>
              <a:gd name="connsiteY10-22" fmla="*/ 2387600 h 3632200"/>
              <a:gd name="connsiteX11-23" fmla="*/ 0 w 5651500"/>
              <a:gd name="connsiteY11-24" fmla="*/ 1117600 h 3632200"/>
              <a:gd name="connsiteX12-25" fmla="*/ 1435100 w 5651500"/>
              <a:gd name="connsiteY12-26" fmla="*/ 1104900 h 3632200"/>
              <a:gd name="connsiteX13-27" fmla="*/ 1447800 w 5651500"/>
              <a:gd name="connsiteY13-28" fmla="*/ 0 h 3632200"/>
              <a:gd name="connsiteX0-29" fmla="*/ 1384300 w 5588000"/>
              <a:gd name="connsiteY0-30" fmla="*/ 0 h 3632200"/>
              <a:gd name="connsiteX1-31" fmla="*/ 2794000 w 5588000"/>
              <a:gd name="connsiteY1-32" fmla="*/ 12700 h 3632200"/>
              <a:gd name="connsiteX2-33" fmla="*/ 2794000 w 5588000"/>
              <a:gd name="connsiteY2-34" fmla="*/ 1104900 h 3632200"/>
              <a:gd name="connsiteX3-35" fmla="*/ 5537200 w 5588000"/>
              <a:gd name="connsiteY3-36" fmla="*/ 1104900 h 3632200"/>
              <a:gd name="connsiteX4-37" fmla="*/ 5588000 w 5588000"/>
              <a:gd name="connsiteY4-38" fmla="*/ 2413000 h 3632200"/>
              <a:gd name="connsiteX5-39" fmla="*/ 2768600 w 5588000"/>
              <a:gd name="connsiteY5-40" fmla="*/ 2413000 h 3632200"/>
              <a:gd name="connsiteX6-41" fmla="*/ 2768600 w 5588000"/>
              <a:gd name="connsiteY6-42" fmla="*/ 3619500 h 3632200"/>
              <a:gd name="connsiteX7-43" fmla="*/ 1409700 w 5588000"/>
              <a:gd name="connsiteY7-44" fmla="*/ 3632200 h 3632200"/>
              <a:gd name="connsiteX8-45" fmla="*/ 1358900 w 5588000"/>
              <a:gd name="connsiteY8-46" fmla="*/ 3619500 h 3632200"/>
              <a:gd name="connsiteX9-47" fmla="*/ 1384300 w 5588000"/>
              <a:gd name="connsiteY9-48" fmla="*/ 2438400 h 3632200"/>
              <a:gd name="connsiteX10-49" fmla="*/ 38100 w 5588000"/>
              <a:gd name="connsiteY10-50" fmla="*/ 2387600 h 3632200"/>
              <a:gd name="connsiteX11-51" fmla="*/ 0 w 5588000"/>
              <a:gd name="connsiteY11-52" fmla="*/ 1079500 h 3632200"/>
              <a:gd name="connsiteX12-53" fmla="*/ 1371600 w 5588000"/>
              <a:gd name="connsiteY12-54" fmla="*/ 1104900 h 3632200"/>
              <a:gd name="connsiteX13-55" fmla="*/ 1384300 w 5588000"/>
              <a:gd name="connsiteY13-56" fmla="*/ 0 h 3632200"/>
              <a:gd name="connsiteX0-57" fmla="*/ 1384300 w 5588000"/>
              <a:gd name="connsiteY0-58" fmla="*/ 0 h 3632200"/>
              <a:gd name="connsiteX1-59" fmla="*/ 2794000 w 5588000"/>
              <a:gd name="connsiteY1-60" fmla="*/ 12700 h 3632200"/>
              <a:gd name="connsiteX2-61" fmla="*/ 2794000 w 5588000"/>
              <a:gd name="connsiteY2-62" fmla="*/ 1104900 h 3632200"/>
              <a:gd name="connsiteX3-63" fmla="*/ 5537200 w 5588000"/>
              <a:gd name="connsiteY3-64" fmla="*/ 1104900 h 3632200"/>
              <a:gd name="connsiteX4-65" fmla="*/ 5588000 w 5588000"/>
              <a:gd name="connsiteY4-66" fmla="*/ 2413000 h 3632200"/>
              <a:gd name="connsiteX5-67" fmla="*/ 2768600 w 5588000"/>
              <a:gd name="connsiteY5-68" fmla="*/ 2413000 h 3632200"/>
              <a:gd name="connsiteX6-69" fmla="*/ 2768600 w 5588000"/>
              <a:gd name="connsiteY6-70" fmla="*/ 3619500 h 3632200"/>
              <a:gd name="connsiteX7-71" fmla="*/ 1409700 w 5588000"/>
              <a:gd name="connsiteY7-72" fmla="*/ 3632200 h 3632200"/>
              <a:gd name="connsiteX8-73" fmla="*/ 1358900 w 5588000"/>
              <a:gd name="connsiteY8-74" fmla="*/ 3619500 h 3632200"/>
              <a:gd name="connsiteX9-75" fmla="*/ 1384300 w 5588000"/>
              <a:gd name="connsiteY9-76" fmla="*/ 2438400 h 3632200"/>
              <a:gd name="connsiteX10-77" fmla="*/ 0 w 5588000"/>
              <a:gd name="connsiteY10-78" fmla="*/ 2387600 h 3632200"/>
              <a:gd name="connsiteX11-79" fmla="*/ 0 w 5588000"/>
              <a:gd name="connsiteY11-80" fmla="*/ 1079500 h 3632200"/>
              <a:gd name="connsiteX12-81" fmla="*/ 1371600 w 5588000"/>
              <a:gd name="connsiteY12-82" fmla="*/ 1104900 h 3632200"/>
              <a:gd name="connsiteX13-83" fmla="*/ 1384300 w 5588000"/>
              <a:gd name="connsiteY13-84" fmla="*/ 0 h 3632200"/>
              <a:gd name="connsiteX0-85" fmla="*/ 1397000 w 5600700"/>
              <a:gd name="connsiteY0-86" fmla="*/ 0 h 3632200"/>
              <a:gd name="connsiteX1-87" fmla="*/ 2806700 w 5600700"/>
              <a:gd name="connsiteY1-88" fmla="*/ 12700 h 3632200"/>
              <a:gd name="connsiteX2-89" fmla="*/ 2806700 w 5600700"/>
              <a:gd name="connsiteY2-90" fmla="*/ 1104900 h 3632200"/>
              <a:gd name="connsiteX3-91" fmla="*/ 5549900 w 5600700"/>
              <a:gd name="connsiteY3-92" fmla="*/ 1104900 h 3632200"/>
              <a:gd name="connsiteX4-93" fmla="*/ 5600700 w 5600700"/>
              <a:gd name="connsiteY4-94" fmla="*/ 2413000 h 3632200"/>
              <a:gd name="connsiteX5-95" fmla="*/ 2781300 w 5600700"/>
              <a:gd name="connsiteY5-96" fmla="*/ 2413000 h 3632200"/>
              <a:gd name="connsiteX6-97" fmla="*/ 2781300 w 5600700"/>
              <a:gd name="connsiteY6-98" fmla="*/ 3619500 h 3632200"/>
              <a:gd name="connsiteX7-99" fmla="*/ 1422400 w 5600700"/>
              <a:gd name="connsiteY7-100" fmla="*/ 3632200 h 3632200"/>
              <a:gd name="connsiteX8-101" fmla="*/ 1371600 w 5600700"/>
              <a:gd name="connsiteY8-102" fmla="*/ 3619500 h 3632200"/>
              <a:gd name="connsiteX9-103" fmla="*/ 1397000 w 5600700"/>
              <a:gd name="connsiteY9-104" fmla="*/ 2438400 h 3632200"/>
              <a:gd name="connsiteX10-105" fmla="*/ 12700 w 5600700"/>
              <a:gd name="connsiteY10-106" fmla="*/ 2387600 h 3632200"/>
              <a:gd name="connsiteX11-107" fmla="*/ 0 w 5600700"/>
              <a:gd name="connsiteY11-108" fmla="*/ 1130300 h 3632200"/>
              <a:gd name="connsiteX12-109" fmla="*/ 1384300 w 5600700"/>
              <a:gd name="connsiteY12-110" fmla="*/ 1104900 h 3632200"/>
              <a:gd name="connsiteX13-111" fmla="*/ 1397000 w 5600700"/>
              <a:gd name="connsiteY13-112" fmla="*/ 0 h 3632200"/>
              <a:gd name="connsiteX0-113" fmla="*/ 1397000 w 5600700"/>
              <a:gd name="connsiteY0-114" fmla="*/ 0 h 3632200"/>
              <a:gd name="connsiteX1-115" fmla="*/ 2806700 w 5600700"/>
              <a:gd name="connsiteY1-116" fmla="*/ 12700 h 3632200"/>
              <a:gd name="connsiteX2-117" fmla="*/ 2806700 w 5600700"/>
              <a:gd name="connsiteY2-118" fmla="*/ 1104900 h 3632200"/>
              <a:gd name="connsiteX3-119" fmla="*/ 5549900 w 5600700"/>
              <a:gd name="connsiteY3-120" fmla="*/ 1104900 h 3632200"/>
              <a:gd name="connsiteX4-121" fmla="*/ 5600700 w 5600700"/>
              <a:gd name="connsiteY4-122" fmla="*/ 2413000 h 3632200"/>
              <a:gd name="connsiteX5-123" fmla="*/ 2781300 w 5600700"/>
              <a:gd name="connsiteY5-124" fmla="*/ 2413000 h 3632200"/>
              <a:gd name="connsiteX6-125" fmla="*/ 2781300 w 5600700"/>
              <a:gd name="connsiteY6-126" fmla="*/ 3619500 h 3632200"/>
              <a:gd name="connsiteX7-127" fmla="*/ 1422400 w 5600700"/>
              <a:gd name="connsiteY7-128" fmla="*/ 3632200 h 3632200"/>
              <a:gd name="connsiteX8-129" fmla="*/ 1371600 w 5600700"/>
              <a:gd name="connsiteY8-130" fmla="*/ 3619500 h 3632200"/>
              <a:gd name="connsiteX9-131" fmla="*/ 1397000 w 5600700"/>
              <a:gd name="connsiteY9-132" fmla="*/ 2438400 h 3632200"/>
              <a:gd name="connsiteX10-133" fmla="*/ 12700 w 5600700"/>
              <a:gd name="connsiteY10-134" fmla="*/ 2387600 h 3632200"/>
              <a:gd name="connsiteX11-135" fmla="*/ 0 w 5600700"/>
              <a:gd name="connsiteY11-136" fmla="*/ 1130300 h 3632200"/>
              <a:gd name="connsiteX12-137" fmla="*/ 1371600 w 5600700"/>
              <a:gd name="connsiteY12-138" fmla="*/ 1143000 h 3632200"/>
              <a:gd name="connsiteX13-139" fmla="*/ 1397000 w 5600700"/>
              <a:gd name="connsiteY13-140" fmla="*/ 0 h 3632200"/>
              <a:gd name="connsiteX0-141" fmla="*/ 1397000 w 5600700"/>
              <a:gd name="connsiteY0-142" fmla="*/ 0 h 3632200"/>
              <a:gd name="connsiteX1-143" fmla="*/ 2806700 w 5600700"/>
              <a:gd name="connsiteY1-144" fmla="*/ 12700 h 3632200"/>
              <a:gd name="connsiteX2-145" fmla="*/ 2806700 w 5600700"/>
              <a:gd name="connsiteY2-146" fmla="*/ 1104900 h 3632200"/>
              <a:gd name="connsiteX3-147" fmla="*/ 5549900 w 5600700"/>
              <a:gd name="connsiteY3-148" fmla="*/ 1104900 h 3632200"/>
              <a:gd name="connsiteX4-149" fmla="*/ 5600700 w 5600700"/>
              <a:gd name="connsiteY4-150" fmla="*/ 2413000 h 3632200"/>
              <a:gd name="connsiteX5-151" fmla="*/ 2781300 w 5600700"/>
              <a:gd name="connsiteY5-152" fmla="*/ 2413000 h 3632200"/>
              <a:gd name="connsiteX6-153" fmla="*/ 2781300 w 5600700"/>
              <a:gd name="connsiteY6-154" fmla="*/ 3619500 h 3632200"/>
              <a:gd name="connsiteX7-155" fmla="*/ 1422400 w 5600700"/>
              <a:gd name="connsiteY7-156" fmla="*/ 3632200 h 3632200"/>
              <a:gd name="connsiteX8-157" fmla="*/ 1371600 w 5600700"/>
              <a:gd name="connsiteY8-158" fmla="*/ 3619500 h 3632200"/>
              <a:gd name="connsiteX9-159" fmla="*/ 1397000 w 5600700"/>
              <a:gd name="connsiteY9-160" fmla="*/ 2425700 h 3632200"/>
              <a:gd name="connsiteX10-161" fmla="*/ 12700 w 5600700"/>
              <a:gd name="connsiteY10-162" fmla="*/ 2387600 h 3632200"/>
              <a:gd name="connsiteX11-163" fmla="*/ 0 w 5600700"/>
              <a:gd name="connsiteY11-164" fmla="*/ 1130300 h 3632200"/>
              <a:gd name="connsiteX12-165" fmla="*/ 1371600 w 5600700"/>
              <a:gd name="connsiteY12-166" fmla="*/ 1143000 h 3632200"/>
              <a:gd name="connsiteX13-167" fmla="*/ 1397000 w 5600700"/>
              <a:gd name="connsiteY13-168" fmla="*/ 0 h 3632200"/>
              <a:gd name="connsiteX0-169" fmla="*/ 1397000 w 5600700"/>
              <a:gd name="connsiteY0-170" fmla="*/ 0 h 3632200"/>
              <a:gd name="connsiteX1-171" fmla="*/ 2806700 w 5600700"/>
              <a:gd name="connsiteY1-172" fmla="*/ 12700 h 3632200"/>
              <a:gd name="connsiteX2-173" fmla="*/ 2806700 w 5600700"/>
              <a:gd name="connsiteY2-174" fmla="*/ 1104900 h 3632200"/>
              <a:gd name="connsiteX3-175" fmla="*/ 5549900 w 5600700"/>
              <a:gd name="connsiteY3-176" fmla="*/ 1104900 h 3632200"/>
              <a:gd name="connsiteX4-177" fmla="*/ 5600700 w 5600700"/>
              <a:gd name="connsiteY4-178" fmla="*/ 2413000 h 3632200"/>
              <a:gd name="connsiteX5-179" fmla="*/ 2781300 w 5600700"/>
              <a:gd name="connsiteY5-180" fmla="*/ 2413000 h 3632200"/>
              <a:gd name="connsiteX6-181" fmla="*/ 2781300 w 5600700"/>
              <a:gd name="connsiteY6-182" fmla="*/ 3619500 h 3632200"/>
              <a:gd name="connsiteX7-183" fmla="*/ 1422400 w 5600700"/>
              <a:gd name="connsiteY7-184" fmla="*/ 3632200 h 3632200"/>
              <a:gd name="connsiteX8-185" fmla="*/ 1371600 w 5600700"/>
              <a:gd name="connsiteY8-186" fmla="*/ 3619500 h 3632200"/>
              <a:gd name="connsiteX9-187" fmla="*/ 1409700 w 5600700"/>
              <a:gd name="connsiteY9-188" fmla="*/ 2387600 h 3632200"/>
              <a:gd name="connsiteX10-189" fmla="*/ 12700 w 5600700"/>
              <a:gd name="connsiteY10-190" fmla="*/ 2387600 h 3632200"/>
              <a:gd name="connsiteX11-191" fmla="*/ 0 w 5600700"/>
              <a:gd name="connsiteY11-192" fmla="*/ 1130300 h 3632200"/>
              <a:gd name="connsiteX12-193" fmla="*/ 1371600 w 5600700"/>
              <a:gd name="connsiteY12-194" fmla="*/ 1143000 h 3632200"/>
              <a:gd name="connsiteX13-195" fmla="*/ 1397000 w 5600700"/>
              <a:gd name="connsiteY13-196" fmla="*/ 0 h 3632200"/>
              <a:gd name="connsiteX0-197" fmla="*/ 1397000 w 5600700"/>
              <a:gd name="connsiteY0-198" fmla="*/ 0 h 3632200"/>
              <a:gd name="connsiteX1-199" fmla="*/ 2806700 w 5600700"/>
              <a:gd name="connsiteY1-200" fmla="*/ 12700 h 3632200"/>
              <a:gd name="connsiteX2-201" fmla="*/ 2806700 w 5600700"/>
              <a:gd name="connsiteY2-202" fmla="*/ 1104900 h 3632200"/>
              <a:gd name="connsiteX3-203" fmla="*/ 5549900 w 5600700"/>
              <a:gd name="connsiteY3-204" fmla="*/ 1104900 h 3632200"/>
              <a:gd name="connsiteX4-205" fmla="*/ 5600700 w 5600700"/>
              <a:gd name="connsiteY4-206" fmla="*/ 2413000 h 3632200"/>
              <a:gd name="connsiteX5-207" fmla="*/ 2781300 w 5600700"/>
              <a:gd name="connsiteY5-208" fmla="*/ 2413000 h 3632200"/>
              <a:gd name="connsiteX6-209" fmla="*/ 2781300 w 5600700"/>
              <a:gd name="connsiteY6-210" fmla="*/ 3619500 h 3632200"/>
              <a:gd name="connsiteX7-211" fmla="*/ 1422400 w 5600700"/>
              <a:gd name="connsiteY7-212" fmla="*/ 3632200 h 3632200"/>
              <a:gd name="connsiteX8-213" fmla="*/ 1371600 w 5600700"/>
              <a:gd name="connsiteY8-214" fmla="*/ 3619500 h 3632200"/>
              <a:gd name="connsiteX9-215" fmla="*/ 1358900 w 5600700"/>
              <a:gd name="connsiteY9-216" fmla="*/ 2374900 h 3632200"/>
              <a:gd name="connsiteX10-217" fmla="*/ 12700 w 5600700"/>
              <a:gd name="connsiteY10-218" fmla="*/ 2387600 h 3632200"/>
              <a:gd name="connsiteX11-219" fmla="*/ 0 w 5600700"/>
              <a:gd name="connsiteY11-220" fmla="*/ 1130300 h 3632200"/>
              <a:gd name="connsiteX12-221" fmla="*/ 1371600 w 5600700"/>
              <a:gd name="connsiteY12-222" fmla="*/ 1143000 h 3632200"/>
              <a:gd name="connsiteX13-223" fmla="*/ 1397000 w 5600700"/>
              <a:gd name="connsiteY13-224" fmla="*/ 0 h 3632200"/>
              <a:gd name="connsiteX0-225" fmla="*/ 1397000 w 5600700"/>
              <a:gd name="connsiteY0-226" fmla="*/ 0 h 3632200"/>
              <a:gd name="connsiteX1-227" fmla="*/ 2806700 w 5600700"/>
              <a:gd name="connsiteY1-228" fmla="*/ 12700 h 3632200"/>
              <a:gd name="connsiteX2-229" fmla="*/ 2806700 w 5600700"/>
              <a:gd name="connsiteY2-230" fmla="*/ 1104900 h 3632200"/>
              <a:gd name="connsiteX3-231" fmla="*/ 5575300 w 5600700"/>
              <a:gd name="connsiteY3-232" fmla="*/ 1143000 h 3632200"/>
              <a:gd name="connsiteX4-233" fmla="*/ 5600700 w 5600700"/>
              <a:gd name="connsiteY4-234" fmla="*/ 2413000 h 3632200"/>
              <a:gd name="connsiteX5-235" fmla="*/ 2781300 w 5600700"/>
              <a:gd name="connsiteY5-236" fmla="*/ 2413000 h 3632200"/>
              <a:gd name="connsiteX6-237" fmla="*/ 2781300 w 5600700"/>
              <a:gd name="connsiteY6-238" fmla="*/ 3619500 h 3632200"/>
              <a:gd name="connsiteX7-239" fmla="*/ 1422400 w 5600700"/>
              <a:gd name="connsiteY7-240" fmla="*/ 3632200 h 3632200"/>
              <a:gd name="connsiteX8-241" fmla="*/ 1371600 w 5600700"/>
              <a:gd name="connsiteY8-242" fmla="*/ 3619500 h 3632200"/>
              <a:gd name="connsiteX9-243" fmla="*/ 1358900 w 5600700"/>
              <a:gd name="connsiteY9-244" fmla="*/ 2374900 h 3632200"/>
              <a:gd name="connsiteX10-245" fmla="*/ 12700 w 5600700"/>
              <a:gd name="connsiteY10-246" fmla="*/ 2387600 h 3632200"/>
              <a:gd name="connsiteX11-247" fmla="*/ 0 w 5600700"/>
              <a:gd name="connsiteY11-248" fmla="*/ 1130300 h 3632200"/>
              <a:gd name="connsiteX12-249" fmla="*/ 1371600 w 5600700"/>
              <a:gd name="connsiteY12-250" fmla="*/ 1143000 h 3632200"/>
              <a:gd name="connsiteX13-251" fmla="*/ 1397000 w 5600700"/>
              <a:gd name="connsiteY13-252" fmla="*/ 0 h 3632200"/>
              <a:gd name="connsiteX0-253" fmla="*/ 1397000 w 5600700"/>
              <a:gd name="connsiteY0-254" fmla="*/ 0 h 3632200"/>
              <a:gd name="connsiteX1-255" fmla="*/ 2806700 w 5600700"/>
              <a:gd name="connsiteY1-256" fmla="*/ 12700 h 3632200"/>
              <a:gd name="connsiteX2-257" fmla="*/ 2806700 w 5600700"/>
              <a:gd name="connsiteY2-258" fmla="*/ 1143000 h 3632200"/>
              <a:gd name="connsiteX3-259" fmla="*/ 5575300 w 5600700"/>
              <a:gd name="connsiteY3-260" fmla="*/ 1143000 h 3632200"/>
              <a:gd name="connsiteX4-261" fmla="*/ 5600700 w 5600700"/>
              <a:gd name="connsiteY4-262" fmla="*/ 2413000 h 3632200"/>
              <a:gd name="connsiteX5-263" fmla="*/ 2781300 w 5600700"/>
              <a:gd name="connsiteY5-264" fmla="*/ 2413000 h 3632200"/>
              <a:gd name="connsiteX6-265" fmla="*/ 2781300 w 5600700"/>
              <a:gd name="connsiteY6-266" fmla="*/ 3619500 h 3632200"/>
              <a:gd name="connsiteX7-267" fmla="*/ 1422400 w 5600700"/>
              <a:gd name="connsiteY7-268" fmla="*/ 3632200 h 3632200"/>
              <a:gd name="connsiteX8-269" fmla="*/ 1371600 w 5600700"/>
              <a:gd name="connsiteY8-270" fmla="*/ 3619500 h 3632200"/>
              <a:gd name="connsiteX9-271" fmla="*/ 1358900 w 5600700"/>
              <a:gd name="connsiteY9-272" fmla="*/ 2374900 h 3632200"/>
              <a:gd name="connsiteX10-273" fmla="*/ 12700 w 5600700"/>
              <a:gd name="connsiteY10-274" fmla="*/ 2387600 h 3632200"/>
              <a:gd name="connsiteX11-275" fmla="*/ 0 w 5600700"/>
              <a:gd name="connsiteY11-276" fmla="*/ 1130300 h 3632200"/>
              <a:gd name="connsiteX12-277" fmla="*/ 1371600 w 5600700"/>
              <a:gd name="connsiteY12-278" fmla="*/ 1143000 h 3632200"/>
              <a:gd name="connsiteX13-279" fmla="*/ 1397000 w 5600700"/>
              <a:gd name="connsiteY13-280" fmla="*/ 0 h 3632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5600700" h="3632200">
                <a:moveTo>
                  <a:pt x="1397000" y="0"/>
                </a:moveTo>
                <a:lnTo>
                  <a:pt x="2806700" y="12700"/>
                </a:lnTo>
                <a:lnTo>
                  <a:pt x="2806700" y="1143000"/>
                </a:lnTo>
                <a:lnTo>
                  <a:pt x="5575300" y="1143000"/>
                </a:lnTo>
                <a:lnTo>
                  <a:pt x="5600700" y="2413000"/>
                </a:lnTo>
                <a:lnTo>
                  <a:pt x="2781300" y="2413000"/>
                </a:lnTo>
                <a:lnTo>
                  <a:pt x="2781300" y="3619500"/>
                </a:lnTo>
                <a:lnTo>
                  <a:pt x="1422400" y="3632200"/>
                </a:lnTo>
                <a:lnTo>
                  <a:pt x="1371600" y="3619500"/>
                </a:lnTo>
                <a:lnTo>
                  <a:pt x="1358900" y="2374900"/>
                </a:lnTo>
                <a:lnTo>
                  <a:pt x="12700" y="2387600"/>
                </a:lnTo>
                <a:lnTo>
                  <a:pt x="0" y="1130300"/>
                </a:lnTo>
                <a:lnTo>
                  <a:pt x="1371600" y="1143000"/>
                </a:lnTo>
                <a:lnTo>
                  <a:pt x="1397000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7" grpId="0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108" grpId="0" animBg="1"/>
      <p:bldP spid="110" grpId="0" animBg="1"/>
      <p:bldP spid="112" grpId="0" animBg="1"/>
      <p:bldP spid="1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/>
          <p:cNvSpPr/>
          <p:nvPr/>
        </p:nvSpPr>
        <p:spPr>
          <a:xfrm>
            <a:off x="4827802" y="444500"/>
            <a:ext cx="6754917" cy="261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2" name="Group 21"/>
          <p:cNvGrpSpPr/>
          <p:nvPr/>
        </p:nvGrpSpPr>
        <p:grpSpPr>
          <a:xfrm>
            <a:off x="1210234" y="607289"/>
            <a:ext cx="3571404" cy="2820395"/>
            <a:chOff x="5740416" y="419100"/>
            <a:chExt cx="2449243" cy="1851309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230273" y="1870218"/>
              <a:ext cx="862012" cy="40019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7386227" y="958584"/>
              <a:ext cx="803432" cy="400191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 rot="18889261">
              <a:off x="6995282" y="1395712"/>
              <a:ext cx="781891" cy="40459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35"/>
            <p:cNvGrpSpPr/>
            <p:nvPr/>
          </p:nvGrpSpPr>
          <p:grpSpPr bwMode="auto">
            <a:xfrm>
              <a:off x="5740416" y="419100"/>
              <a:ext cx="1600199" cy="1504069"/>
              <a:chOff x="6102351" y="304800"/>
              <a:chExt cx="2224522" cy="1981200"/>
            </a:xfrm>
          </p:grpSpPr>
          <p:grpSp>
            <p:nvGrpSpPr>
              <p:cNvPr id="27" name="Group 36"/>
              <p:cNvGrpSpPr/>
              <p:nvPr/>
            </p:nvGrpSpPr>
            <p:grpSpPr bwMode="auto">
              <a:xfrm>
                <a:off x="6102351" y="304800"/>
                <a:ext cx="2213418" cy="1981200"/>
                <a:chOff x="5018690" y="1447800"/>
                <a:chExt cx="2143533" cy="1981200"/>
              </a:xfrm>
            </p:grpSpPr>
            <p:sp>
              <p:nvSpPr>
                <p:cNvPr id="32" name="Freeform 40"/>
                <p:cNvSpPr/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37"/>
                <p:cNvSpPr/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39"/>
                <p:cNvSpPr/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C5DCF1"/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37"/>
              <p:cNvGrpSpPr/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9" name="TextBox 38"/>
          <p:cNvSpPr txBox="1"/>
          <p:nvPr/>
        </p:nvSpPr>
        <p:spPr>
          <a:xfrm>
            <a:off x="5028807" y="17526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4400" b="1" i="1" u="none" strike="noStrike" kern="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xq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4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38547" y="607289"/>
            <a:ext cx="6498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xung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4.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4781638" y="3383368"/>
            <a:ext cx="6754916" cy="2478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982642" y="469146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lang="en-US" sz="44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tp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6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2382" y="3546157"/>
            <a:ext cx="6498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3" name="Google Shape;6529;p42"/>
          <p:cNvGrpSpPr/>
          <p:nvPr/>
        </p:nvGrpSpPr>
        <p:grpSpPr>
          <a:xfrm flipH="1">
            <a:off x="1270249" y="4780476"/>
            <a:ext cx="764850" cy="875375"/>
            <a:chOff x="9115600" y="4660700"/>
            <a:chExt cx="764850" cy="875375"/>
          </a:xfrm>
        </p:grpSpPr>
        <p:sp>
          <p:nvSpPr>
            <p:cNvPr id="54" name="Google Shape;6530;p4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6531;p4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6532;p4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6533;p4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6534;p4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6535;p4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536;p4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537;p4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538;p4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539;p4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540;p4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41;p4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542;p4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543;p4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544;p4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545;p4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6546;p4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6547;p4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6548;p4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6549;p4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4" name="Google Shape;6550;p42"/>
          <p:cNvGrpSpPr/>
          <p:nvPr/>
        </p:nvGrpSpPr>
        <p:grpSpPr>
          <a:xfrm>
            <a:off x="11271640" y="16647"/>
            <a:ext cx="714485" cy="694572"/>
            <a:chOff x="4500050" y="484925"/>
            <a:chExt cx="1494425" cy="1452775"/>
          </a:xfrm>
        </p:grpSpPr>
        <p:sp>
          <p:nvSpPr>
            <p:cNvPr id="75" name="Google Shape;6551;p42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6552;p42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6553;p42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6554;p42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6555;p42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6556;p42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6557;p42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6558;p42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6559;p42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6560;p42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6561;p42"/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6562;p42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6563;p42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6564;p42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6565;p42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6566;p42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6567;p42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6568;p42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6569;p42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6570;p42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6571;p42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/>
      <p:bldP spid="43" grpId="0"/>
      <p:bldP spid="46" grpId="0" animBg="1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1590167" y="3775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Rectangle: Rounded Corners 155"/>
          <p:cNvSpPr/>
          <p:nvPr/>
        </p:nvSpPr>
        <p:spPr>
          <a:xfrm>
            <a:off x="727616" y="438806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4" name="Text Box 69"/>
          <p:cNvSpPr txBox="1">
            <a:spLocks noChangeArrowheads="1"/>
          </p:cNvSpPr>
          <p:nvPr/>
        </p:nvSpPr>
        <p:spPr bwMode="auto">
          <a:xfrm>
            <a:off x="1242760" y="821922"/>
            <a:ext cx="9020486" cy="95410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Ví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dụ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xung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quanh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toàn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phần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lập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phương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cạnh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5 cm.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8677196" y="2324020"/>
            <a:ext cx="2722688" cy="2672386"/>
            <a:chOff x="5740416" y="419100"/>
            <a:chExt cx="1867200" cy="1754155"/>
          </a:xfrm>
        </p:grpSpPr>
        <p:sp>
          <p:nvSpPr>
            <p:cNvPr id="148" name="Text Box 25"/>
            <p:cNvSpPr txBox="1">
              <a:spLocks noChangeArrowheads="1"/>
            </p:cNvSpPr>
            <p:nvPr/>
          </p:nvSpPr>
          <p:spPr bwMode="auto">
            <a:xfrm>
              <a:off x="6230273" y="1870218"/>
              <a:ext cx="862012" cy="30303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5cm</a:t>
              </a:r>
              <a:endParaRPr lang="en-US" sz="24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 Box 26"/>
            <p:cNvSpPr txBox="1">
              <a:spLocks noChangeArrowheads="1"/>
            </p:cNvSpPr>
            <p:nvPr/>
          </p:nvSpPr>
          <p:spPr bwMode="auto">
            <a:xfrm rot="16200000">
              <a:off x="7064814" y="702541"/>
              <a:ext cx="768998" cy="31660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5cm</a:t>
              </a:r>
              <a:endParaRPr lang="en-US" sz="24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 Box 27"/>
            <p:cNvSpPr txBox="1">
              <a:spLocks noChangeArrowheads="1"/>
            </p:cNvSpPr>
            <p:nvPr/>
          </p:nvSpPr>
          <p:spPr bwMode="auto">
            <a:xfrm rot="18889261">
              <a:off x="6942817" y="1541639"/>
              <a:ext cx="781891" cy="31660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5cm</a:t>
              </a:r>
              <a:endParaRPr lang="en-US" sz="2400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35"/>
            <p:cNvGrpSpPr/>
            <p:nvPr/>
          </p:nvGrpSpPr>
          <p:grpSpPr bwMode="auto">
            <a:xfrm>
              <a:off x="5740416" y="419100"/>
              <a:ext cx="1600199" cy="1504069"/>
              <a:chOff x="6102351" y="304800"/>
              <a:chExt cx="2224522" cy="1981200"/>
            </a:xfrm>
          </p:grpSpPr>
          <p:grpSp>
            <p:nvGrpSpPr>
              <p:cNvPr id="152" name="Group 36"/>
              <p:cNvGrpSpPr/>
              <p:nvPr/>
            </p:nvGrpSpPr>
            <p:grpSpPr bwMode="auto">
              <a:xfrm>
                <a:off x="6102351" y="304800"/>
                <a:ext cx="2213418" cy="1981200"/>
                <a:chOff x="5018690" y="1447800"/>
                <a:chExt cx="2143533" cy="1981200"/>
              </a:xfrm>
            </p:grpSpPr>
            <p:sp>
              <p:nvSpPr>
                <p:cNvPr id="159" name="Freeform 40"/>
                <p:cNvSpPr/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37"/>
                <p:cNvSpPr/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39"/>
                <p:cNvSpPr/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3" name="Group 37"/>
              <p:cNvGrpSpPr/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3729091" y="1928358"/>
            <a:ext cx="1666121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giải</a:t>
            </a:r>
            <a:endParaRPr lang="en-US" altLang="en-US" sz="2800" b="1" dirty="0">
              <a:solidFill>
                <a:srgbClr val="C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3" name="Text Box 69"/>
          <p:cNvSpPr txBox="1">
            <a:spLocks noChangeArrowheads="1"/>
          </p:cNvSpPr>
          <p:nvPr/>
        </p:nvSpPr>
        <p:spPr bwMode="auto">
          <a:xfrm>
            <a:off x="4771786" y="5028928"/>
            <a:ext cx="7386984" cy="9531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Đáp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100 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endParaRPr lang="en-US" altLang="en-US" sz="2800" b="1" baseline="30000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             150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4" name="Rectangle: Rounded Corners 163"/>
          <p:cNvSpPr/>
          <p:nvPr/>
        </p:nvSpPr>
        <p:spPr>
          <a:xfrm>
            <a:off x="2588573" y="2554965"/>
            <a:ext cx="1754827" cy="513626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Rectangle: Rounded Corners 164"/>
          <p:cNvSpPr/>
          <p:nvPr/>
        </p:nvSpPr>
        <p:spPr>
          <a:xfrm>
            <a:off x="4241799" y="3215357"/>
            <a:ext cx="529987" cy="50032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Rectangle: Rounded Corners 165"/>
          <p:cNvSpPr/>
          <p:nvPr/>
        </p:nvSpPr>
        <p:spPr>
          <a:xfrm>
            <a:off x="4178244" y="4499051"/>
            <a:ext cx="529987" cy="500328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Rectangle: Rounded Corners 166"/>
          <p:cNvSpPr/>
          <p:nvPr/>
        </p:nvSpPr>
        <p:spPr>
          <a:xfrm>
            <a:off x="2537831" y="3852368"/>
            <a:ext cx="1640414" cy="513626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xt Box 69"/>
          <p:cNvSpPr txBox="1">
            <a:spLocks noChangeArrowheads="1"/>
          </p:cNvSpPr>
          <p:nvPr/>
        </p:nvSpPr>
        <p:spPr bwMode="auto">
          <a:xfrm>
            <a:off x="1117968" y="2526910"/>
            <a:ext cx="7442271" cy="116955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xung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quanh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lập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phương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(5 x 5) x 4 = 100 (cm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 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6" name="Text Box 69"/>
          <p:cNvSpPr txBox="1">
            <a:spLocks noChangeArrowheads="1"/>
          </p:cNvSpPr>
          <p:nvPr/>
        </p:nvSpPr>
        <p:spPr bwMode="auto">
          <a:xfrm>
            <a:off x="1120130" y="3823143"/>
            <a:ext cx="7386984" cy="116955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toàn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phần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lập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phương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(5 x 5) x 6 = 150 (cm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) 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64" grpId="0" animBg="1"/>
      <p:bldP spid="165" grpId="0" animBg="1"/>
      <p:bldP spid="166" grpId="0" animBg="1"/>
      <p:bldP spid="1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86" b="50000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976">
            <a:off x="3528448" y="3227345"/>
            <a:ext cx="6076429" cy="3417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2808269"/>
            <a:ext cx="6072124" cy="4831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06003"/>
            <a:ext cx="20320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3793340"/>
            <a:ext cx="2032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725604"/>
            <a:ext cx="2032000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4" y="4083749"/>
            <a:ext cx="1953812" cy="1099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24" y="-211516"/>
            <a:ext cx="2032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  <p:sndAc>
          <p:stSnd>
            <p:snd r:embed="rId6" name="chimes.wav"/>
          </p:stSnd>
        </p:sndAc>
      </p:transition>
    </mc:Choice>
    <mc:Fallback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104 -0.4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9" y="1756503"/>
            <a:ext cx="9376461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2408758" y="3706029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3971897" y="6561286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4065297" y="6639120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1682957" y="5356878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2517557" y="5407911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2847063" y="3868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Rectangle: Rounded Corners 155"/>
          <p:cNvSpPr/>
          <p:nvPr/>
        </p:nvSpPr>
        <p:spPr>
          <a:xfrm>
            <a:off x="727616" y="438806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2" name="Text Box 69"/>
          <p:cNvSpPr txBox="1">
            <a:spLocks noChangeArrowheads="1"/>
          </p:cNvSpPr>
          <p:nvPr/>
        </p:nvSpPr>
        <p:spPr bwMode="auto">
          <a:xfrm>
            <a:off x="5286648" y="1916135"/>
            <a:ext cx="1666121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63" name="Text Box 69"/>
          <p:cNvSpPr txBox="1">
            <a:spLocks noChangeArrowheads="1"/>
          </p:cNvSpPr>
          <p:nvPr/>
        </p:nvSpPr>
        <p:spPr bwMode="auto">
          <a:xfrm>
            <a:off x="6329343" y="5016705"/>
            <a:ext cx="7386984" cy="9531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9m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endParaRPr kumimoji="0" lang="en-US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             13,5m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64" name="Rectangle: Rounded Corners 163"/>
          <p:cNvSpPr/>
          <p:nvPr/>
        </p:nvSpPr>
        <p:spPr>
          <a:xfrm>
            <a:off x="4146130" y="2542742"/>
            <a:ext cx="1754827" cy="513626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Rectangle: Rounded Corners 166"/>
          <p:cNvSpPr/>
          <p:nvPr/>
        </p:nvSpPr>
        <p:spPr>
          <a:xfrm>
            <a:off x="4095388" y="3840145"/>
            <a:ext cx="1640414" cy="513626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xt Box 69"/>
          <p:cNvSpPr txBox="1">
            <a:spLocks noChangeArrowheads="1"/>
          </p:cNvSpPr>
          <p:nvPr/>
        </p:nvSpPr>
        <p:spPr bwMode="auto">
          <a:xfrm>
            <a:off x="2654966" y="2500317"/>
            <a:ext cx="7442271" cy="116955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xung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quanh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(1,5 x 1,5) x 4 =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9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(m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)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46" name="Text Box 69"/>
          <p:cNvSpPr txBox="1">
            <a:spLocks noChangeArrowheads="1"/>
          </p:cNvSpPr>
          <p:nvPr/>
        </p:nvSpPr>
        <p:spPr bwMode="auto">
          <a:xfrm>
            <a:off x="2656508" y="3859320"/>
            <a:ext cx="7386984" cy="116955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(1,5 x 1,5) x 6 = 13,5 (m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)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22" name="Rectangle: Rounded Corners 121"/>
          <p:cNvSpPr/>
          <p:nvPr/>
        </p:nvSpPr>
        <p:spPr>
          <a:xfrm>
            <a:off x="4430726" y="887523"/>
            <a:ext cx="1919274" cy="29357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" name="Rectangle: Rounded Corners 122"/>
          <p:cNvSpPr/>
          <p:nvPr/>
        </p:nvSpPr>
        <p:spPr>
          <a:xfrm>
            <a:off x="8278503" y="862276"/>
            <a:ext cx="1657878" cy="293578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Rectangle: Rounded Corners 123"/>
          <p:cNvSpPr/>
          <p:nvPr/>
        </p:nvSpPr>
        <p:spPr>
          <a:xfrm>
            <a:off x="4246518" y="1293134"/>
            <a:ext cx="1657878" cy="293578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" name="Text Box 69"/>
          <p:cNvSpPr txBox="1">
            <a:spLocks noChangeArrowheads="1"/>
          </p:cNvSpPr>
          <p:nvPr/>
        </p:nvSpPr>
        <p:spPr bwMode="auto">
          <a:xfrm>
            <a:off x="1189889" y="730918"/>
            <a:ext cx="9429015" cy="95410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Bài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1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xung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quanh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toàn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1,5m.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DAA5D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5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086388" y="1289502"/>
            <a:ext cx="2431943" cy="1796598"/>
          </a:xfrm>
          <a:prstGeom prst="rect">
            <a:avLst/>
          </a:prstGeom>
        </p:spPr>
      </p:pic>
      <p:pic>
        <p:nvPicPr>
          <p:cNvPr id="1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87" y="4000817"/>
            <a:ext cx="2272738" cy="2771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7" grpId="0" animBg="1"/>
      <p:bldP spid="122" grpId="0" animBg="1"/>
      <p:bldP spid="123" grpId="0" animBg="1"/>
      <p:bldP spid="124" grpId="0" animBg="1"/>
      <p:bldP spid="1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2108097" y="3812104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20" name="Google Shape;6520;p41"/>
          <p:cNvSpPr/>
          <p:nvPr/>
        </p:nvSpPr>
        <p:spPr>
          <a:xfrm>
            <a:off x="11382296" y="5462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2216896" y="5513986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2847063" y="3868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Rectangle: Rounded Corners 155"/>
          <p:cNvSpPr/>
          <p:nvPr/>
        </p:nvSpPr>
        <p:spPr>
          <a:xfrm>
            <a:off x="727638" y="400887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2" name="Rectangle: Rounded Corners 121"/>
          <p:cNvSpPr/>
          <p:nvPr/>
        </p:nvSpPr>
        <p:spPr>
          <a:xfrm>
            <a:off x="5600296" y="720818"/>
            <a:ext cx="2776134" cy="372753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Rectangle: Rounded Corners 123"/>
          <p:cNvSpPr/>
          <p:nvPr/>
        </p:nvSpPr>
        <p:spPr>
          <a:xfrm>
            <a:off x="7284229" y="1156729"/>
            <a:ext cx="3294871" cy="372753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5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086388" y="1289502"/>
            <a:ext cx="2431943" cy="1796598"/>
          </a:xfrm>
          <a:prstGeom prst="rect">
            <a:avLst/>
          </a:prstGeom>
        </p:spPr>
      </p:pic>
      <p:sp>
        <p:nvSpPr>
          <p:cNvPr id="112" name="Rectangle: Rounded Corners 111"/>
          <p:cNvSpPr/>
          <p:nvPr/>
        </p:nvSpPr>
        <p:spPr>
          <a:xfrm>
            <a:off x="1327651" y="1613947"/>
            <a:ext cx="5824016" cy="364373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18" name="Google Shape;6518;p41"/>
          <p:cNvSpPr/>
          <p:nvPr/>
        </p:nvSpPr>
        <p:spPr>
          <a:xfrm>
            <a:off x="3971897" y="6561286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4065297" y="6639120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Rectangle: Rounded Corners 122"/>
          <p:cNvSpPr/>
          <p:nvPr/>
        </p:nvSpPr>
        <p:spPr>
          <a:xfrm>
            <a:off x="5246208" y="1152631"/>
            <a:ext cx="1905459" cy="399801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2780" y="2761527"/>
            <a:ext cx="2981914" cy="2571810"/>
            <a:chOff x="3749828" y="2497846"/>
            <a:chExt cx="2981914" cy="2571810"/>
          </a:xfrm>
        </p:grpSpPr>
        <p:sp>
          <p:nvSpPr>
            <p:cNvPr id="133" name="Parallelogram 132"/>
            <p:cNvSpPr/>
            <p:nvPr/>
          </p:nvSpPr>
          <p:spPr bwMode="auto">
            <a:xfrm rot="18833929">
              <a:off x="3256284" y="3140037"/>
              <a:ext cx="2320295" cy="1333207"/>
            </a:xfrm>
            <a:prstGeom prst="parallelogram">
              <a:avLst>
                <a:gd name="adj" fmla="val 10633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4715157" y="2525118"/>
              <a:ext cx="2016585" cy="191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Parallelogram 141"/>
            <p:cNvSpPr/>
            <p:nvPr/>
          </p:nvSpPr>
          <p:spPr bwMode="auto">
            <a:xfrm>
              <a:off x="4151722" y="4437573"/>
              <a:ext cx="2492236" cy="625153"/>
            </a:xfrm>
            <a:prstGeom prst="parallelogram">
              <a:avLst>
                <a:gd name="adj" fmla="val 9878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53" name="Group 152"/>
            <p:cNvGrpSpPr/>
            <p:nvPr/>
          </p:nvGrpSpPr>
          <p:grpSpPr bwMode="auto">
            <a:xfrm>
              <a:off x="4115436" y="2497846"/>
              <a:ext cx="2589483" cy="2571810"/>
              <a:chOff x="1810" y="1152"/>
              <a:chExt cx="2510" cy="1886"/>
            </a:xfrm>
            <a:noFill/>
          </p:grpSpPr>
          <p:sp>
            <p:nvSpPr>
              <p:cNvPr id="154" name="AutoShape 20"/>
              <p:cNvSpPr>
                <a:spLocks noChangeArrowheads="1"/>
              </p:cNvSpPr>
              <p:nvPr/>
            </p:nvSpPr>
            <p:spPr bwMode="auto">
              <a:xfrm>
                <a:off x="1824" y="1152"/>
                <a:ext cx="2496" cy="1872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Line 21"/>
              <p:cNvSpPr>
                <a:spLocks noChangeShapeType="1"/>
              </p:cNvSpPr>
              <p:nvPr/>
            </p:nvSpPr>
            <p:spPr bwMode="auto">
              <a:xfrm flipH="1">
                <a:off x="2394" y="1172"/>
                <a:ext cx="8" cy="1392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Line 22"/>
              <p:cNvSpPr>
                <a:spLocks noChangeShapeType="1"/>
              </p:cNvSpPr>
              <p:nvPr/>
            </p:nvSpPr>
            <p:spPr bwMode="auto">
              <a:xfrm flipV="1">
                <a:off x="2368" y="2558"/>
                <a:ext cx="1938" cy="6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 flipV="1">
                <a:off x="1810" y="2570"/>
                <a:ext cx="592" cy="468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0" name="Rectangle 159"/>
            <p:cNvSpPr/>
            <p:nvPr/>
          </p:nvSpPr>
          <p:spPr bwMode="auto">
            <a:xfrm>
              <a:off x="6096000" y="2552972"/>
              <a:ext cx="601533" cy="2460584"/>
            </a:xfrm>
            <a:custGeom>
              <a:avLst/>
              <a:gdLst>
                <a:gd name="connsiteX0" fmla="*/ 0 w 1038403"/>
                <a:gd name="connsiteY0" fmla="*/ 0 h 2220180"/>
                <a:gd name="connsiteX1" fmla="*/ 1038403 w 1038403"/>
                <a:gd name="connsiteY1" fmla="*/ 0 h 2220180"/>
                <a:gd name="connsiteX2" fmla="*/ 1038403 w 1038403"/>
                <a:gd name="connsiteY2" fmla="*/ 2220180 h 2220180"/>
                <a:gd name="connsiteX3" fmla="*/ 0 w 1038403"/>
                <a:gd name="connsiteY3" fmla="*/ 2220180 h 2220180"/>
                <a:gd name="connsiteX4" fmla="*/ 0 w 1038403"/>
                <a:gd name="connsiteY4" fmla="*/ 0 h 2220180"/>
                <a:gd name="connsiteX0-1" fmla="*/ 25400 w 1038403"/>
                <a:gd name="connsiteY0-2" fmla="*/ 381000 h 2220180"/>
                <a:gd name="connsiteX1-3" fmla="*/ 1038403 w 1038403"/>
                <a:gd name="connsiteY1-4" fmla="*/ 0 h 2220180"/>
                <a:gd name="connsiteX2-5" fmla="*/ 1038403 w 1038403"/>
                <a:gd name="connsiteY2-6" fmla="*/ 2220180 h 2220180"/>
                <a:gd name="connsiteX3-7" fmla="*/ 0 w 1038403"/>
                <a:gd name="connsiteY3-8" fmla="*/ 2220180 h 2220180"/>
                <a:gd name="connsiteX4-9" fmla="*/ 25400 w 1038403"/>
                <a:gd name="connsiteY4-10" fmla="*/ 381000 h 2220180"/>
                <a:gd name="connsiteX0-11" fmla="*/ 25400 w 1038403"/>
                <a:gd name="connsiteY0-12" fmla="*/ 596900 h 2436080"/>
                <a:gd name="connsiteX1-13" fmla="*/ 695503 w 1038403"/>
                <a:gd name="connsiteY1-14" fmla="*/ 0 h 2436080"/>
                <a:gd name="connsiteX2-15" fmla="*/ 1038403 w 1038403"/>
                <a:gd name="connsiteY2-16" fmla="*/ 2436080 h 2436080"/>
                <a:gd name="connsiteX3-17" fmla="*/ 0 w 1038403"/>
                <a:gd name="connsiteY3-18" fmla="*/ 2436080 h 2436080"/>
                <a:gd name="connsiteX4-19" fmla="*/ 25400 w 1038403"/>
                <a:gd name="connsiteY4-20" fmla="*/ 596900 h 2436080"/>
                <a:gd name="connsiteX0-21" fmla="*/ 25400 w 695503"/>
                <a:gd name="connsiteY0-22" fmla="*/ 596900 h 2436080"/>
                <a:gd name="connsiteX1-23" fmla="*/ 695503 w 695503"/>
                <a:gd name="connsiteY1-24" fmla="*/ 0 h 2436080"/>
                <a:gd name="connsiteX2-25" fmla="*/ 657403 w 695503"/>
                <a:gd name="connsiteY2-26" fmla="*/ 1915380 h 2436080"/>
                <a:gd name="connsiteX3-27" fmla="*/ 0 w 695503"/>
                <a:gd name="connsiteY3-28" fmla="*/ 2436080 h 2436080"/>
                <a:gd name="connsiteX4-29" fmla="*/ 25400 w 695503"/>
                <a:gd name="connsiteY4-30" fmla="*/ 596900 h 2436080"/>
                <a:gd name="connsiteX0-31" fmla="*/ 0 w 670103"/>
                <a:gd name="connsiteY0-32" fmla="*/ 596900 h 2613880"/>
                <a:gd name="connsiteX1-33" fmla="*/ 670103 w 670103"/>
                <a:gd name="connsiteY1-34" fmla="*/ 0 h 2613880"/>
                <a:gd name="connsiteX2-35" fmla="*/ 632003 w 670103"/>
                <a:gd name="connsiteY2-36" fmla="*/ 1915380 h 2613880"/>
                <a:gd name="connsiteX3-37" fmla="*/ 12700 w 670103"/>
                <a:gd name="connsiteY3-38" fmla="*/ 2613880 h 2613880"/>
                <a:gd name="connsiteX4-39" fmla="*/ 0 w 670103"/>
                <a:gd name="connsiteY4-40" fmla="*/ 596900 h 2613880"/>
                <a:gd name="connsiteX0-41" fmla="*/ 13262 w 683365"/>
                <a:gd name="connsiteY0-42" fmla="*/ 596900 h 2512280"/>
                <a:gd name="connsiteX1-43" fmla="*/ 683365 w 683365"/>
                <a:gd name="connsiteY1-44" fmla="*/ 0 h 2512280"/>
                <a:gd name="connsiteX2-45" fmla="*/ 645265 w 683365"/>
                <a:gd name="connsiteY2-46" fmla="*/ 1915380 h 2512280"/>
                <a:gd name="connsiteX3-47" fmla="*/ 562 w 683365"/>
                <a:gd name="connsiteY3-48" fmla="*/ 2512280 h 2512280"/>
                <a:gd name="connsiteX4-49" fmla="*/ 13262 w 683365"/>
                <a:gd name="connsiteY4-50" fmla="*/ 596900 h 2512280"/>
                <a:gd name="connsiteX0-51" fmla="*/ 13262 w 721421"/>
                <a:gd name="connsiteY0-52" fmla="*/ 596900 h 2512280"/>
                <a:gd name="connsiteX1-53" fmla="*/ 683365 w 721421"/>
                <a:gd name="connsiteY1-54" fmla="*/ 0 h 2512280"/>
                <a:gd name="connsiteX2-55" fmla="*/ 721421 w 721421"/>
                <a:gd name="connsiteY2-56" fmla="*/ 1863513 h 2512280"/>
                <a:gd name="connsiteX3-57" fmla="*/ 562 w 721421"/>
                <a:gd name="connsiteY3-58" fmla="*/ 2512280 h 2512280"/>
                <a:gd name="connsiteX4-59" fmla="*/ 13262 w 721421"/>
                <a:gd name="connsiteY4-60" fmla="*/ 596900 h 2512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421" h="2512280">
                  <a:moveTo>
                    <a:pt x="13262" y="596900"/>
                  </a:moveTo>
                  <a:lnTo>
                    <a:pt x="683365" y="0"/>
                  </a:lnTo>
                  <a:lnTo>
                    <a:pt x="721421" y="1863513"/>
                  </a:lnTo>
                  <a:lnTo>
                    <a:pt x="562" y="2512280"/>
                  </a:lnTo>
                  <a:cubicBezTo>
                    <a:pt x="-3671" y="1839953"/>
                    <a:pt x="17495" y="1269227"/>
                    <a:pt x="13262" y="5969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4162909" y="3172112"/>
              <a:ext cx="1882533" cy="18730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1" name="Text Box 69"/>
          <p:cNvSpPr txBox="1">
            <a:spLocks noChangeArrowheads="1"/>
          </p:cNvSpPr>
          <p:nvPr/>
        </p:nvSpPr>
        <p:spPr bwMode="auto">
          <a:xfrm>
            <a:off x="8193830" y="4450855"/>
            <a:ext cx="3006920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 31,25 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66" name="Text Box 69"/>
          <p:cNvSpPr txBox="1">
            <a:spLocks noChangeArrowheads="1"/>
          </p:cNvSpPr>
          <p:nvPr/>
        </p:nvSpPr>
        <p:spPr bwMode="auto">
          <a:xfrm>
            <a:off x="7151667" y="2553087"/>
            <a:ext cx="1666121" cy="52322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144" name="Text Box 69"/>
          <p:cNvSpPr txBox="1">
            <a:spLocks noChangeArrowheads="1"/>
          </p:cNvSpPr>
          <p:nvPr/>
        </p:nvSpPr>
        <p:spPr bwMode="auto">
          <a:xfrm>
            <a:off x="1239930" y="621589"/>
            <a:ext cx="9429015" cy="138499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ta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nắp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bìa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cứng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2,5 dm.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bìa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mép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dán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charset="0"/>
                <a:cs typeface="Calibri" panose="020F0502020204030204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DAA5D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8" name="Rectangle: Rounded Corners 167"/>
          <p:cNvSpPr/>
          <p:nvPr/>
        </p:nvSpPr>
        <p:spPr>
          <a:xfrm>
            <a:off x="7742436" y="3888506"/>
            <a:ext cx="529987" cy="50032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Text Box 69"/>
          <p:cNvSpPr txBox="1">
            <a:spLocks noChangeArrowheads="1"/>
          </p:cNvSpPr>
          <p:nvPr/>
        </p:nvSpPr>
        <p:spPr bwMode="auto">
          <a:xfrm>
            <a:off x="4578931" y="3230722"/>
            <a:ext cx="7386984" cy="116955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bìa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cần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dùng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để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(2,5 x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,5) x 5 =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charset="0"/>
                <a:cs typeface="Calibri" panose="020F0502020204030204" charset="0"/>
              </a:rPr>
              <a:t>31,25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(dm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)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12" grpId="0" animBg="1"/>
      <p:bldP spid="123" grpId="0" animBg="1"/>
      <p:bldP spid="144" grpId="0"/>
      <p:bldP spid="1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06286" y="1186543"/>
            <a:ext cx="9764485" cy="4016828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Hộp_Văn_Bản 2"/>
          <p:cNvSpPr txBox="1">
            <a:spLocks noChangeArrowheads="1"/>
          </p:cNvSpPr>
          <p:nvPr/>
        </p:nvSpPr>
        <p:spPr bwMode="auto">
          <a:xfrm>
            <a:off x="3395663" y="1485628"/>
            <a:ext cx="5160646" cy="6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n-US" sz="336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336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336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36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_Văn_Bản 3"/>
          <p:cNvSpPr txBox="1">
            <a:spLocks noChangeArrowheads="1"/>
          </p:cNvSpPr>
          <p:nvPr/>
        </p:nvSpPr>
        <p:spPr bwMode="auto">
          <a:xfrm>
            <a:off x="1831797" y="2202012"/>
            <a:ext cx="8288377" cy="210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Học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thuộc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quy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tắc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tính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xung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quanh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toàn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lập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phương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.</a:t>
            </a:r>
            <a:endParaRPr lang="en-US" sz="30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2.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Chuẩn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bị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bài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Arial" panose="020B0604020202020204" pitchFamily="34" charset="0"/>
              </a:rPr>
              <a:t> : </a:t>
            </a:r>
            <a:r>
              <a:rPr lang="en-US" altLang="en-US" sz="3000" dirty="0" err="1">
                <a:solidFill>
                  <a:srgbClr val="000099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sz="3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000099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3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ieval fairy ta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: Rounded Corners 135"/>
          <p:cNvSpPr/>
          <p:nvPr/>
        </p:nvSpPr>
        <p:spPr>
          <a:xfrm>
            <a:off x="717128" y="940403"/>
            <a:ext cx="10621206" cy="5409960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655600" y="147279"/>
            <a:ext cx="6619399" cy="1275866"/>
            <a:chOff x="387313" y="473408"/>
            <a:chExt cx="6435833" cy="1563726"/>
          </a:xfrm>
        </p:grpSpPr>
        <p:sp>
          <p:nvSpPr>
            <p:cNvPr id="138" name="Rectangle: Rounded Corners 137"/>
            <p:cNvSpPr/>
            <p:nvPr/>
          </p:nvSpPr>
          <p:spPr>
            <a:xfrm>
              <a:off x="508714" y="623105"/>
              <a:ext cx="6314432" cy="1414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35"/>
            <p:cNvSpPr/>
            <p:nvPr/>
          </p:nvSpPr>
          <p:spPr>
            <a:xfrm>
              <a:off x="387313" y="473408"/>
              <a:ext cx="6314432" cy="1414029"/>
            </a:xfrm>
            <a:custGeom>
              <a:avLst/>
              <a:gdLst>
                <a:gd name="connsiteX0" fmla="*/ 0 w 6314432"/>
                <a:gd name="connsiteY0" fmla="*/ 235676 h 1414029"/>
                <a:gd name="connsiteX1" fmla="*/ 235676 w 6314432"/>
                <a:gd name="connsiteY1" fmla="*/ 0 h 1414029"/>
                <a:gd name="connsiteX2" fmla="*/ 1001769 w 6314432"/>
                <a:gd name="connsiteY2" fmla="*/ 0 h 1414029"/>
                <a:gd name="connsiteX3" fmla="*/ 1592569 w 6314432"/>
                <a:gd name="connsiteY3" fmla="*/ 0 h 1414029"/>
                <a:gd name="connsiteX4" fmla="*/ 2124939 w 6314432"/>
                <a:gd name="connsiteY4" fmla="*/ 0 h 1414029"/>
                <a:gd name="connsiteX5" fmla="*/ 2832600 w 6314432"/>
                <a:gd name="connsiteY5" fmla="*/ 0 h 1414029"/>
                <a:gd name="connsiteX6" fmla="*/ 3423401 w 6314432"/>
                <a:gd name="connsiteY6" fmla="*/ 0 h 1414029"/>
                <a:gd name="connsiteX7" fmla="*/ 4189493 w 6314432"/>
                <a:gd name="connsiteY7" fmla="*/ 0 h 1414029"/>
                <a:gd name="connsiteX8" fmla="*/ 4721863 w 6314432"/>
                <a:gd name="connsiteY8" fmla="*/ 0 h 1414029"/>
                <a:gd name="connsiteX9" fmla="*/ 5487956 w 6314432"/>
                <a:gd name="connsiteY9" fmla="*/ 0 h 1414029"/>
                <a:gd name="connsiteX10" fmla="*/ 6078756 w 6314432"/>
                <a:gd name="connsiteY10" fmla="*/ 0 h 1414029"/>
                <a:gd name="connsiteX11" fmla="*/ 6314432 w 6314432"/>
                <a:gd name="connsiteY11" fmla="*/ 235676 h 1414029"/>
                <a:gd name="connsiteX12" fmla="*/ 6314432 w 6314432"/>
                <a:gd name="connsiteY12" fmla="*/ 716441 h 1414029"/>
                <a:gd name="connsiteX13" fmla="*/ 6314432 w 6314432"/>
                <a:gd name="connsiteY13" fmla="*/ 1178353 h 1414029"/>
                <a:gd name="connsiteX14" fmla="*/ 6078756 w 6314432"/>
                <a:gd name="connsiteY14" fmla="*/ 1414029 h 1414029"/>
                <a:gd name="connsiteX15" fmla="*/ 5429525 w 6314432"/>
                <a:gd name="connsiteY15" fmla="*/ 1414029 h 1414029"/>
                <a:gd name="connsiteX16" fmla="*/ 4663432 w 6314432"/>
                <a:gd name="connsiteY16" fmla="*/ 1414029 h 1414029"/>
                <a:gd name="connsiteX17" fmla="*/ 4014201 w 6314432"/>
                <a:gd name="connsiteY17" fmla="*/ 1414029 h 1414029"/>
                <a:gd name="connsiteX18" fmla="*/ 3540262 w 6314432"/>
                <a:gd name="connsiteY18" fmla="*/ 1414029 h 1414029"/>
                <a:gd name="connsiteX19" fmla="*/ 3007893 w 6314432"/>
                <a:gd name="connsiteY19" fmla="*/ 1414029 h 1414029"/>
                <a:gd name="connsiteX20" fmla="*/ 2241800 w 6314432"/>
                <a:gd name="connsiteY20" fmla="*/ 1414029 h 1414029"/>
                <a:gd name="connsiteX21" fmla="*/ 1592569 w 6314432"/>
                <a:gd name="connsiteY21" fmla="*/ 1414029 h 1414029"/>
                <a:gd name="connsiteX22" fmla="*/ 1060200 w 6314432"/>
                <a:gd name="connsiteY22" fmla="*/ 1414029 h 1414029"/>
                <a:gd name="connsiteX23" fmla="*/ 235676 w 6314432"/>
                <a:gd name="connsiteY23" fmla="*/ 1414029 h 1414029"/>
                <a:gd name="connsiteX24" fmla="*/ 0 w 6314432"/>
                <a:gd name="connsiteY24" fmla="*/ 1178353 h 1414029"/>
                <a:gd name="connsiteX25" fmla="*/ 0 w 6314432"/>
                <a:gd name="connsiteY25" fmla="*/ 707015 h 1414029"/>
                <a:gd name="connsiteX26" fmla="*/ 0 w 6314432"/>
                <a:gd name="connsiteY26" fmla="*/ 235676 h 141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14432" h="1414029" extrusionOk="0">
                  <a:moveTo>
                    <a:pt x="0" y="235676"/>
                  </a:moveTo>
                  <a:cubicBezTo>
                    <a:pt x="-2746" y="103822"/>
                    <a:pt x="102013" y="1315"/>
                    <a:pt x="235676" y="0"/>
                  </a:cubicBezTo>
                  <a:cubicBezTo>
                    <a:pt x="524085" y="12075"/>
                    <a:pt x="727160" y="32704"/>
                    <a:pt x="1001769" y="0"/>
                  </a:cubicBezTo>
                  <a:cubicBezTo>
                    <a:pt x="1276378" y="-32704"/>
                    <a:pt x="1383476" y="-9344"/>
                    <a:pt x="1592569" y="0"/>
                  </a:cubicBezTo>
                  <a:cubicBezTo>
                    <a:pt x="1801662" y="9344"/>
                    <a:pt x="2007575" y="-4680"/>
                    <a:pt x="2124939" y="0"/>
                  </a:cubicBezTo>
                  <a:cubicBezTo>
                    <a:pt x="2242303" y="4680"/>
                    <a:pt x="2563601" y="-6402"/>
                    <a:pt x="2832600" y="0"/>
                  </a:cubicBezTo>
                  <a:cubicBezTo>
                    <a:pt x="3101599" y="6402"/>
                    <a:pt x="3188639" y="-19948"/>
                    <a:pt x="3423401" y="0"/>
                  </a:cubicBezTo>
                  <a:cubicBezTo>
                    <a:pt x="3658163" y="19948"/>
                    <a:pt x="3966269" y="-36550"/>
                    <a:pt x="4189493" y="0"/>
                  </a:cubicBezTo>
                  <a:cubicBezTo>
                    <a:pt x="4412717" y="36550"/>
                    <a:pt x="4521013" y="8351"/>
                    <a:pt x="4721863" y="0"/>
                  </a:cubicBezTo>
                  <a:cubicBezTo>
                    <a:pt x="4922713" y="-8351"/>
                    <a:pt x="5176003" y="17884"/>
                    <a:pt x="5487956" y="0"/>
                  </a:cubicBezTo>
                  <a:cubicBezTo>
                    <a:pt x="5799909" y="-17884"/>
                    <a:pt x="5836378" y="3807"/>
                    <a:pt x="6078756" y="0"/>
                  </a:cubicBezTo>
                  <a:cubicBezTo>
                    <a:pt x="6202678" y="-357"/>
                    <a:pt x="6321919" y="84985"/>
                    <a:pt x="6314432" y="235676"/>
                  </a:cubicBezTo>
                  <a:cubicBezTo>
                    <a:pt x="6303916" y="430636"/>
                    <a:pt x="6296991" y="545176"/>
                    <a:pt x="6314432" y="716441"/>
                  </a:cubicBezTo>
                  <a:cubicBezTo>
                    <a:pt x="6331873" y="887706"/>
                    <a:pt x="6321237" y="1049045"/>
                    <a:pt x="6314432" y="1178353"/>
                  </a:cubicBezTo>
                  <a:cubicBezTo>
                    <a:pt x="6331070" y="1287859"/>
                    <a:pt x="6201797" y="1411277"/>
                    <a:pt x="6078756" y="1414029"/>
                  </a:cubicBezTo>
                  <a:cubicBezTo>
                    <a:pt x="5793994" y="1406761"/>
                    <a:pt x="5674627" y="1388149"/>
                    <a:pt x="5429525" y="1414029"/>
                  </a:cubicBezTo>
                  <a:cubicBezTo>
                    <a:pt x="5184423" y="1439909"/>
                    <a:pt x="4922782" y="1439782"/>
                    <a:pt x="4663432" y="1414029"/>
                  </a:cubicBezTo>
                  <a:cubicBezTo>
                    <a:pt x="4404082" y="1388276"/>
                    <a:pt x="4275959" y="1412847"/>
                    <a:pt x="4014201" y="1414029"/>
                  </a:cubicBezTo>
                  <a:cubicBezTo>
                    <a:pt x="3752443" y="1415211"/>
                    <a:pt x="3667118" y="1410640"/>
                    <a:pt x="3540262" y="1414029"/>
                  </a:cubicBezTo>
                  <a:cubicBezTo>
                    <a:pt x="3413406" y="1417418"/>
                    <a:pt x="3120155" y="1396417"/>
                    <a:pt x="3007893" y="1414029"/>
                  </a:cubicBezTo>
                  <a:cubicBezTo>
                    <a:pt x="2895631" y="1431641"/>
                    <a:pt x="2544559" y="1394496"/>
                    <a:pt x="2241800" y="1414029"/>
                  </a:cubicBezTo>
                  <a:cubicBezTo>
                    <a:pt x="1939041" y="1433562"/>
                    <a:pt x="1815605" y="1402217"/>
                    <a:pt x="1592569" y="1414029"/>
                  </a:cubicBezTo>
                  <a:cubicBezTo>
                    <a:pt x="1369533" y="1425841"/>
                    <a:pt x="1274715" y="1422445"/>
                    <a:pt x="1060200" y="1414029"/>
                  </a:cubicBezTo>
                  <a:cubicBezTo>
                    <a:pt x="845685" y="1405613"/>
                    <a:pt x="499682" y="1405273"/>
                    <a:pt x="235676" y="1414029"/>
                  </a:cubicBezTo>
                  <a:cubicBezTo>
                    <a:pt x="79110" y="1412535"/>
                    <a:pt x="9683" y="1316850"/>
                    <a:pt x="0" y="1178353"/>
                  </a:cubicBezTo>
                  <a:cubicBezTo>
                    <a:pt x="23220" y="995706"/>
                    <a:pt x="6845" y="855788"/>
                    <a:pt x="0" y="707015"/>
                  </a:cubicBezTo>
                  <a:cubicBezTo>
                    <a:pt x="-6845" y="558242"/>
                    <a:pt x="5056" y="396643"/>
                    <a:pt x="0" y="235676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0" name="Pictur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214" y="103247"/>
            <a:ext cx="6206266" cy="1786283"/>
          </a:xfrm>
          <a:prstGeom prst="rect">
            <a:avLst/>
          </a:prstGeom>
        </p:spPr>
      </p:pic>
      <p:grpSp>
        <p:nvGrpSpPr>
          <p:cNvPr id="142" name="Google Shape;2240;p62"/>
          <p:cNvGrpSpPr/>
          <p:nvPr/>
        </p:nvGrpSpPr>
        <p:grpSpPr>
          <a:xfrm>
            <a:off x="1423812" y="1916278"/>
            <a:ext cx="976488" cy="1246450"/>
            <a:chOff x="5500512" y="1480236"/>
            <a:chExt cx="400439" cy="595535"/>
          </a:xfrm>
        </p:grpSpPr>
        <p:sp>
          <p:nvSpPr>
            <p:cNvPr id="143" name="Google Shape;2241;p62"/>
            <p:cNvSpPr/>
            <p:nvPr/>
          </p:nvSpPr>
          <p:spPr>
            <a:xfrm>
              <a:off x="5534600" y="1592442"/>
              <a:ext cx="328238" cy="483175"/>
            </a:xfrm>
            <a:custGeom>
              <a:avLst/>
              <a:gdLst/>
              <a:ahLst/>
              <a:cxnLst/>
              <a:rect l="l" t="t" r="r" b="b"/>
              <a:pathLst>
                <a:path w="14925" h="21970" extrusionOk="0">
                  <a:moveTo>
                    <a:pt x="0" y="1"/>
                  </a:moveTo>
                  <a:lnTo>
                    <a:pt x="0" y="15138"/>
                  </a:lnTo>
                  <a:cubicBezTo>
                    <a:pt x="0" y="16141"/>
                    <a:pt x="487" y="17114"/>
                    <a:pt x="1307" y="17722"/>
                  </a:cubicBezTo>
                  <a:lnTo>
                    <a:pt x="6809" y="21764"/>
                  </a:lnTo>
                  <a:cubicBezTo>
                    <a:pt x="6991" y="21901"/>
                    <a:pt x="7219" y="21969"/>
                    <a:pt x="7451" y="21969"/>
                  </a:cubicBezTo>
                  <a:cubicBezTo>
                    <a:pt x="7683" y="21969"/>
                    <a:pt x="7918" y="21901"/>
                    <a:pt x="8116" y="21764"/>
                  </a:cubicBezTo>
                  <a:lnTo>
                    <a:pt x="13618" y="17722"/>
                  </a:lnTo>
                  <a:cubicBezTo>
                    <a:pt x="14438" y="17114"/>
                    <a:pt x="14925" y="16141"/>
                    <a:pt x="14925" y="15108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E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242;p62"/>
            <p:cNvSpPr/>
            <p:nvPr/>
          </p:nvSpPr>
          <p:spPr>
            <a:xfrm>
              <a:off x="5534600" y="1592442"/>
              <a:ext cx="229976" cy="483175"/>
            </a:xfrm>
            <a:custGeom>
              <a:avLst/>
              <a:gdLst/>
              <a:ahLst/>
              <a:cxnLst/>
              <a:rect l="l" t="t" r="r" b="b"/>
              <a:pathLst>
                <a:path w="10457" h="21970" extrusionOk="0">
                  <a:moveTo>
                    <a:pt x="0" y="1"/>
                  </a:moveTo>
                  <a:lnTo>
                    <a:pt x="0" y="15138"/>
                  </a:lnTo>
                  <a:cubicBezTo>
                    <a:pt x="0" y="16141"/>
                    <a:pt x="487" y="17114"/>
                    <a:pt x="1307" y="17722"/>
                  </a:cubicBezTo>
                  <a:lnTo>
                    <a:pt x="6809" y="21764"/>
                  </a:lnTo>
                  <a:cubicBezTo>
                    <a:pt x="6991" y="21901"/>
                    <a:pt x="7219" y="21969"/>
                    <a:pt x="7451" y="21969"/>
                  </a:cubicBezTo>
                  <a:cubicBezTo>
                    <a:pt x="7683" y="21969"/>
                    <a:pt x="7918" y="21901"/>
                    <a:pt x="8116" y="21764"/>
                  </a:cubicBezTo>
                  <a:lnTo>
                    <a:pt x="10456" y="20032"/>
                  </a:lnTo>
                  <a:lnTo>
                    <a:pt x="5046" y="16050"/>
                  </a:lnTo>
                  <a:cubicBezTo>
                    <a:pt x="4195" y="15442"/>
                    <a:pt x="3709" y="14500"/>
                    <a:pt x="3709" y="13466"/>
                  </a:cubicBezTo>
                  <a:lnTo>
                    <a:pt x="3709" y="1"/>
                  </a:ln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243;p62"/>
            <p:cNvSpPr/>
            <p:nvPr/>
          </p:nvSpPr>
          <p:spPr>
            <a:xfrm>
              <a:off x="5698378" y="1592442"/>
              <a:ext cx="164460" cy="483329"/>
            </a:xfrm>
            <a:custGeom>
              <a:avLst/>
              <a:gdLst/>
              <a:ahLst/>
              <a:cxnLst/>
              <a:rect l="l" t="t" r="r" b="b"/>
              <a:pathLst>
                <a:path w="7478" h="21977" extrusionOk="0">
                  <a:moveTo>
                    <a:pt x="0" y="1"/>
                  </a:moveTo>
                  <a:lnTo>
                    <a:pt x="0" y="21977"/>
                  </a:lnTo>
                  <a:cubicBezTo>
                    <a:pt x="243" y="21977"/>
                    <a:pt x="456" y="21916"/>
                    <a:pt x="669" y="21764"/>
                  </a:cubicBezTo>
                  <a:lnTo>
                    <a:pt x="6171" y="17722"/>
                  </a:lnTo>
                  <a:cubicBezTo>
                    <a:pt x="6991" y="17114"/>
                    <a:pt x="7478" y="16141"/>
                    <a:pt x="7478" y="15138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244;p62"/>
            <p:cNvSpPr/>
            <p:nvPr/>
          </p:nvSpPr>
          <p:spPr>
            <a:xfrm>
              <a:off x="5698378" y="1834447"/>
              <a:ext cx="164460" cy="241324"/>
            </a:xfrm>
            <a:custGeom>
              <a:avLst/>
              <a:gdLst/>
              <a:ahLst/>
              <a:cxnLst/>
              <a:rect l="l" t="t" r="r" b="b"/>
              <a:pathLst>
                <a:path w="7478" h="10973" extrusionOk="0">
                  <a:moveTo>
                    <a:pt x="0" y="0"/>
                  </a:moveTo>
                  <a:lnTo>
                    <a:pt x="0" y="10973"/>
                  </a:lnTo>
                  <a:cubicBezTo>
                    <a:pt x="243" y="10973"/>
                    <a:pt x="487" y="10912"/>
                    <a:pt x="669" y="10760"/>
                  </a:cubicBezTo>
                  <a:lnTo>
                    <a:pt x="6171" y="6718"/>
                  </a:lnTo>
                  <a:cubicBezTo>
                    <a:pt x="6991" y="6110"/>
                    <a:pt x="7478" y="5137"/>
                    <a:pt x="7478" y="413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E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245;p62"/>
            <p:cNvSpPr/>
            <p:nvPr/>
          </p:nvSpPr>
          <p:spPr>
            <a:xfrm>
              <a:off x="5698378" y="1984854"/>
              <a:ext cx="66197" cy="90917"/>
            </a:xfrm>
            <a:custGeom>
              <a:avLst/>
              <a:gdLst/>
              <a:ahLst/>
              <a:cxnLst/>
              <a:rect l="l" t="t" r="r" b="b"/>
              <a:pathLst>
                <a:path w="3010" h="4134" extrusionOk="0">
                  <a:moveTo>
                    <a:pt x="0" y="0"/>
                  </a:moveTo>
                  <a:lnTo>
                    <a:pt x="0" y="4134"/>
                  </a:lnTo>
                  <a:cubicBezTo>
                    <a:pt x="243" y="4134"/>
                    <a:pt x="487" y="4073"/>
                    <a:pt x="669" y="3921"/>
                  </a:cubicBezTo>
                  <a:lnTo>
                    <a:pt x="3009" y="2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246;p62"/>
            <p:cNvSpPr/>
            <p:nvPr/>
          </p:nvSpPr>
          <p:spPr>
            <a:xfrm>
              <a:off x="5534600" y="1834447"/>
              <a:ext cx="163800" cy="241324"/>
            </a:xfrm>
            <a:custGeom>
              <a:avLst/>
              <a:gdLst/>
              <a:ahLst/>
              <a:cxnLst/>
              <a:rect l="l" t="t" r="r" b="b"/>
              <a:pathLst>
                <a:path w="7448" h="10973" extrusionOk="0">
                  <a:moveTo>
                    <a:pt x="0" y="0"/>
                  </a:moveTo>
                  <a:lnTo>
                    <a:pt x="0" y="4134"/>
                  </a:lnTo>
                  <a:cubicBezTo>
                    <a:pt x="0" y="5137"/>
                    <a:pt x="487" y="6110"/>
                    <a:pt x="1307" y="6718"/>
                  </a:cubicBezTo>
                  <a:lnTo>
                    <a:pt x="6809" y="10760"/>
                  </a:lnTo>
                  <a:cubicBezTo>
                    <a:pt x="6991" y="10912"/>
                    <a:pt x="7234" y="10973"/>
                    <a:pt x="7447" y="10973"/>
                  </a:cubicBezTo>
                  <a:lnTo>
                    <a:pt x="7447" y="0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247;p62"/>
            <p:cNvSpPr/>
            <p:nvPr/>
          </p:nvSpPr>
          <p:spPr>
            <a:xfrm>
              <a:off x="5534600" y="1834447"/>
              <a:ext cx="163800" cy="241324"/>
            </a:xfrm>
            <a:custGeom>
              <a:avLst/>
              <a:gdLst/>
              <a:ahLst/>
              <a:cxnLst/>
              <a:rect l="l" t="t" r="r" b="b"/>
              <a:pathLst>
                <a:path w="7448" h="10973" extrusionOk="0">
                  <a:moveTo>
                    <a:pt x="0" y="0"/>
                  </a:moveTo>
                  <a:lnTo>
                    <a:pt x="0" y="4104"/>
                  </a:lnTo>
                  <a:cubicBezTo>
                    <a:pt x="0" y="5137"/>
                    <a:pt x="487" y="6110"/>
                    <a:pt x="1307" y="6718"/>
                  </a:cubicBezTo>
                  <a:lnTo>
                    <a:pt x="6809" y="10760"/>
                  </a:lnTo>
                  <a:cubicBezTo>
                    <a:pt x="6991" y="10912"/>
                    <a:pt x="7234" y="10973"/>
                    <a:pt x="7447" y="10973"/>
                  </a:cubicBezTo>
                  <a:lnTo>
                    <a:pt x="7447" y="6839"/>
                  </a:lnTo>
                  <a:lnTo>
                    <a:pt x="5016" y="5046"/>
                  </a:lnTo>
                  <a:cubicBezTo>
                    <a:pt x="4195" y="4438"/>
                    <a:pt x="3709" y="3496"/>
                    <a:pt x="3709" y="2462"/>
                  </a:cubicBezTo>
                  <a:lnTo>
                    <a:pt x="3709" y="0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248;p62"/>
            <p:cNvSpPr/>
            <p:nvPr/>
          </p:nvSpPr>
          <p:spPr>
            <a:xfrm>
              <a:off x="5518546" y="1480236"/>
              <a:ext cx="364350" cy="110908"/>
            </a:xfrm>
            <a:custGeom>
              <a:avLst/>
              <a:gdLst/>
              <a:ahLst/>
              <a:cxnLst/>
              <a:rect l="l" t="t" r="r" b="b"/>
              <a:pathLst>
                <a:path w="16567" h="5043" extrusionOk="0">
                  <a:moveTo>
                    <a:pt x="8200" y="0"/>
                  </a:moveTo>
                  <a:cubicBezTo>
                    <a:pt x="7698" y="0"/>
                    <a:pt x="7196" y="129"/>
                    <a:pt x="6749" y="392"/>
                  </a:cubicBezTo>
                  <a:lnTo>
                    <a:pt x="1" y="4343"/>
                  </a:lnTo>
                  <a:lnTo>
                    <a:pt x="426" y="5042"/>
                  </a:lnTo>
                  <a:lnTo>
                    <a:pt x="7174" y="1091"/>
                  </a:lnTo>
                  <a:cubicBezTo>
                    <a:pt x="7484" y="889"/>
                    <a:pt x="7842" y="790"/>
                    <a:pt x="8202" y="790"/>
                  </a:cubicBezTo>
                  <a:cubicBezTo>
                    <a:pt x="8549" y="790"/>
                    <a:pt x="8898" y="882"/>
                    <a:pt x="9211" y="1060"/>
                  </a:cubicBezTo>
                  <a:lnTo>
                    <a:pt x="16141" y="5042"/>
                  </a:lnTo>
                  <a:lnTo>
                    <a:pt x="16566" y="4343"/>
                  </a:lnTo>
                  <a:lnTo>
                    <a:pt x="9606" y="361"/>
                  </a:lnTo>
                  <a:cubicBezTo>
                    <a:pt x="9172" y="122"/>
                    <a:pt x="8686" y="0"/>
                    <a:pt x="82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249;p62"/>
            <p:cNvSpPr/>
            <p:nvPr/>
          </p:nvSpPr>
          <p:spPr>
            <a:xfrm>
              <a:off x="5555977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2007" y="2523"/>
                  </a:lnTo>
                  <a:cubicBezTo>
                    <a:pt x="2281" y="2523"/>
                    <a:pt x="2524" y="2310"/>
                    <a:pt x="2524" y="2006"/>
                  </a:cubicBezTo>
                  <a:lnTo>
                    <a:pt x="2524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250;p62"/>
            <p:cNvSpPr/>
            <p:nvPr/>
          </p:nvSpPr>
          <p:spPr>
            <a:xfrm>
              <a:off x="5555977" y="1599809"/>
              <a:ext cx="39477" cy="55509"/>
            </a:xfrm>
            <a:custGeom>
              <a:avLst/>
              <a:gdLst/>
              <a:ahLst/>
              <a:cxnLst/>
              <a:rect l="l" t="t" r="r" b="b"/>
              <a:pathLst>
                <a:path w="1795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1794" y="2523"/>
                  </a:lnTo>
                  <a:cubicBezTo>
                    <a:pt x="1490" y="2523"/>
                    <a:pt x="1278" y="2310"/>
                    <a:pt x="1278" y="2006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251;p62"/>
            <p:cNvSpPr/>
            <p:nvPr/>
          </p:nvSpPr>
          <p:spPr>
            <a:xfrm>
              <a:off x="5632863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0" y="0"/>
                  </a:moveTo>
                  <a:lnTo>
                    <a:pt x="0" y="2006"/>
                  </a:lnTo>
                  <a:cubicBezTo>
                    <a:pt x="0" y="2310"/>
                    <a:pt x="213" y="2523"/>
                    <a:pt x="517" y="2523"/>
                  </a:cubicBezTo>
                  <a:lnTo>
                    <a:pt x="1976" y="2523"/>
                  </a:lnTo>
                  <a:cubicBezTo>
                    <a:pt x="2280" y="2523"/>
                    <a:pt x="2523" y="2310"/>
                    <a:pt x="2523" y="2006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252;p62"/>
            <p:cNvSpPr/>
            <p:nvPr/>
          </p:nvSpPr>
          <p:spPr>
            <a:xfrm>
              <a:off x="5709067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17" y="2523"/>
                  </a:cubicBezTo>
                  <a:lnTo>
                    <a:pt x="2007" y="2523"/>
                  </a:lnTo>
                  <a:cubicBezTo>
                    <a:pt x="2280" y="2523"/>
                    <a:pt x="2523" y="2310"/>
                    <a:pt x="2523" y="2006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253;p62"/>
            <p:cNvSpPr/>
            <p:nvPr/>
          </p:nvSpPr>
          <p:spPr>
            <a:xfrm>
              <a:off x="5785271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2007" y="2523"/>
                  </a:lnTo>
                  <a:cubicBezTo>
                    <a:pt x="2311" y="2523"/>
                    <a:pt x="2524" y="2310"/>
                    <a:pt x="2524" y="2006"/>
                  </a:cubicBezTo>
                  <a:lnTo>
                    <a:pt x="2524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254;p62"/>
            <p:cNvSpPr/>
            <p:nvPr/>
          </p:nvSpPr>
          <p:spPr>
            <a:xfrm>
              <a:off x="5632863" y="1599809"/>
              <a:ext cx="38795" cy="55509"/>
            </a:xfrm>
            <a:custGeom>
              <a:avLst/>
              <a:gdLst/>
              <a:ahLst/>
              <a:cxnLst/>
              <a:rect l="l" t="t" r="r" b="b"/>
              <a:pathLst>
                <a:path w="1764" h="2524" extrusionOk="0">
                  <a:moveTo>
                    <a:pt x="0" y="0"/>
                  </a:moveTo>
                  <a:lnTo>
                    <a:pt x="0" y="2006"/>
                  </a:lnTo>
                  <a:cubicBezTo>
                    <a:pt x="0" y="2310"/>
                    <a:pt x="213" y="2523"/>
                    <a:pt x="517" y="2523"/>
                  </a:cubicBezTo>
                  <a:lnTo>
                    <a:pt x="1763" y="2523"/>
                  </a:lnTo>
                  <a:cubicBezTo>
                    <a:pt x="1490" y="2523"/>
                    <a:pt x="1247" y="2310"/>
                    <a:pt x="1247" y="200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255;p62"/>
            <p:cNvSpPr/>
            <p:nvPr/>
          </p:nvSpPr>
          <p:spPr>
            <a:xfrm>
              <a:off x="5709067" y="1599809"/>
              <a:ext cx="39455" cy="55509"/>
            </a:xfrm>
            <a:custGeom>
              <a:avLst/>
              <a:gdLst/>
              <a:ahLst/>
              <a:cxnLst/>
              <a:rect l="l" t="t" r="r" b="b"/>
              <a:pathLst>
                <a:path w="179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17" y="2523"/>
                  </a:cubicBezTo>
                  <a:lnTo>
                    <a:pt x="1794" y="2523"/>
                  </a:lnTo>
                  <a:cubicBezTo>
                    <a:pt x="1490" y="2523"/>
                    <a:pt x="1277" y="2310"/>
                    <a:pt x="1277" y="2006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256;p62"/>
            <p:cNvSpPr/>
            <p:nvPr/>
          </p:nvSpPr>
          <p:spPr>
            <a:xfrm>
              <a:off x="5785271" y="1599809"/>
              <a:ext cx="39455" cy="55509"/>
            </a:xfrm>
            <a:custGeom>
              <a:avLst/>
              <a:gdLst/>
              <a:ahLst/>
              <a:cxnLst/>
              <a:rect l="l" t="t" r="r" b="b"/>
              <a:pathLst>
                <a:path w="179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1794" y="2523"/>
                  </a:lnTo>
                  <a:cubicBezTo>
                    <a:pt x="1520" y="2523"/>
                    <a:pt x="1277" y="2310"/>
                    <a:pt x="1277" y="2006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2257;p62"/>
            <p:cNvSpPr/>
            <p:nvPr/>
          </p:nvSpPr>
          <p:spPr>
            <a:xfrm>
              <a:off x="5574714" y="1621868"/>
              <a:ext cx="18056" cy="17396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26" y="0"/>
                  </a:moveTo>
                  <a:cubicBezTo>
                    <a:pt x="182" y="0"/>
                    <a:pt x="0" y="183"/>
                    <a:pt x="0" y="395"/>
                  </a:cubicBezTo>
                  <a:cubicBezTo>
                    <a:pt x="0" y="608"/>
                    <a:pt x="182" y="791"/>
                    <a:pt x="426" y="791"/>
                  </a:cubicBezTo>
                  <a:cubicBezTo>
                    <a:pt x="638" y="791"/>
                    <a:pt x="821" y="608"/>
                    <a:pt x="821" y="395"/>
                  </a:cubicBezTo>
                  <a:cubicBezTo>
                    <a:pt x="82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2258;p62"/>
            <p:cNvSpPr/>
            <p:nvPr/>
          </p:nvSpPr>
          <p:spPr>
            <a:xfrm>
              <a:off x="5651578" y="1621868"/>
              <a:ext cx="17396" cy="17396"/>
            </a:xfrm>
            <a:custGeom>
              <a:avLst/>
              <a:gdLst/>
              <a:ahLst/>
              <a:cxnLst/>
              <a:rect l="l" t="t" r="r" b="b"/>
              <a:pathLst>
                <a:path w="791" h="791" extrusionOk="0">
                  <a:moveTo>
                    <a:pt x="396" y="0"/>
                  </a:moveTo>
                  <a:cubicBezTo>
                    <a:pt x="183" y="0"/>
                    <a:pt x="1" y="183"/>
                    <a:pt x="1" y="395"/>
                  </a:cubicBezTo>
                  <a:cubicBezTo>
                    <a:pt x="1" y="608"/>
                    <a:pt x="183" y="791"/>
                    <a:pt x="396" y="791"/>
                  </a:cubicBezTo>
                  <a:cubicBezTo>
                    <a:pt x="608" y="791"/>
                    <a:pt x="791" y="608"/>
                    <a:pt x="791" y="395"/>
                  </a:cubicBezTo>
                  <a:cubicBezTo>
                    <a:pt x="791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2259;p62"/>
            <p:cNvSpPr/>
            <p:nvPr/>
          </p:nvSpPr>
          <p:spPr>
            <a:xfrm>
              <a:off x="5727782" y="1621868"/>
              <a:ext cx="18078" cy="17396"/>
            </a:xfrm>
            <a:custGeom>
              <a:avLst/>
              <a:gdLst/>
              <a:ahLst/>
              <a:cxnLst/>
              <a:rect l="l" t="t" r="r" b="b"/>
              <a:pathLst>
                <a:path w="822" h="791" extrusionOk="0">
                  <a:moveTo>
                    <a:pt x="426" y="0"/>
                  </a:moveTo>
                  <a:cubicBezTo>
                    <a:pt x="183" y="0"/>
                    <a:pt x="1" y="183"/>
                    <a:pt x="1" y="395"/>
                  </a:cubicBezTo>
                  <a:cubicBezTo>
                    <a:pt x="1" y="608"/>
                    <a:pt x="183" y="791"/>
                    <a:pt x="426" y="791"/>
                  </a:cubicBezTo>
                  <a:cubicBezTo>
                    <a:pt x="639" y="791"/>
                    <a:pt x="821" y="608"/>
                    <a:pt x="821" y="395"/>
                  </a:cubicBezTo>
                  <a:cubicBezTo>
                    <a:pt x="821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2260;p62"/>
            <p:cNvSpPr/>
            <p:nvPr/>
          </p:nvSpPr>
          <p:spPr>
            <a:xfrm>
              <a:off x="5804668" y="1621868"/>
              <a:ext cx="17396" cy="17396"/>
            </a:xfrm>
            <a:custGeom>
              <a:avLst/>
              <a:gdLst/>
              <a:ahLst/>
              <a:cxnLst/>
              <a:rect l="l" t="t" r="r" b="b"/>
              <a:pathLst>
                <a:path w="791" h="791" extrusionOk="0">
                  <a:moveTo>
                    <a:pt x="395" y="0"/>
                  </a:moveTo>
                  <a:cubicBezTo>
                    <a:pt x="183" y="0"/>
                    <a:pt x="0" y="183"/>
                    <a:pt x="0" y="395"/>
                  </a:cubicBezTo>
                  <a:cubicBezTo>
                    <a:pt x="0" y="608"/>
                    <a:pt x="183" y="791"/>
                    <a:pt x="395" y="791"/>
                  </a:cubicBezTo>
                  <a:cubicBezTo>
                    <a:pt x="608" y="791"/>
                    <a:pt x="790" y="608"/>
                    <a:pt x="790" y="395"/>
                  </a:cubicBezTo>
                  <a:cubicBezTo>
                    <a:pt x="790" y="183"/>
                    <a:pt x="608" y="0"/>
                    <a:pt x="3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2261;p62"/>
            <p:cNvSpPr/>
            <p:nvPr/>
          </p:nvSpPr>
          <p:spPr>
            <a:xfrm>
              <a:off x="5534600" y="1576409"/>
              <a:ext cx="328238" cy="32769"/>
            </a:xfrm>
            <a:custGeom>
              <a:avLst/>
              <a:gdLst/>
              <a:ahLst/>
              <a:cxnLst/>
              <a:rect l="l" t="t" r="r" b="b"/>
              <a:pathLst>
                <a:path w="14925" h="1490" extrusionOk="0">
                  <a:moveTo>
                    <a:pt x="0" y="0"/>
                  </a:moveTo>
                  <a:lnTo>
                    <a:pt x="0" y="1490"/>
                  </a:lnTo>
                  <a:lnTo>
                    <a:pt x="14925" y="1490"/>
                  </a:lnTo>
                  <a:lnTo>
                    <a:pt x="14925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2262;p62"/>
            <p:cNvSpPr/>
            <p:nvPr/>
          </p:nvSpPr>
          <p:spPr>
            <a:xfrm>
              <a:off x="5534600" y="1576409"/>
              <a:ext cx="328238" cy="16055"/>
            </a:xfrm>
            <a:custGeom>
              <a:avLst/>
              <a:gdLst/>
              <a:ahLst/>
              <a:cxnLst/>
              <a:rect l="l" t="t" r="r" b="b"/>
              <a:pathLst>
                <a:path w="14925" h="730" extrusionOk="0">
                  <a:moveTo>
                    <a:pt x="0" y="0"/>
                  </a:moveTo>
                  <a:lnTo>
                    <a:pt x="0" y="730"/>
                  </a:lnTo>
                  <a:lnTo>
                    <a:pt x="14925" y="730"/>
                  </a:lnTo>
                  <a:lnTo>
                    <a:pt x="14925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2263;p62"/>
            <p:cNvSpPr/>
            <p:nvPr/>
          </p:nvSpPr>
          <p:spPr>
            <a:xfrm>
              <a:off x="5500512" y="1570383"/>
              <a:ext cx="45458" cy="44821"/>
            </a:xfrm>
            <a:custGeom>
              <a:avLst/>
              <a:gdLst/>
              <a:ahLst/>
              <a:cxnLst/>
              <a:rect l="l" t="t" r="r" b="b"/>
              <a:pathLst>
                <a:path w="2067" h="2038" extrusionOk="0">
                  <a:moveTo>
                    <a:pt x="1034" y="1"/>
                  </a:moveTo>
                  <a:cubicBezTo>
                    <a:pt x="486" y="1"/>
                    <a:pt x="0" y="457"/>
                    <a:pt x="0" y="1004"/>
                  </a:cubicBezTo>
                  <a:cubicBezTo>
                    <a:pt x="0" y="1581"/>
                    <a:pt x="486" y="2037"/>
                    <a:pt x="1034" y="2037"/>
                  </a:cubicBezTo>
                  <a:cubicBezTo>
                    <a:pt x="1611" y="2037"/>
                    <a:pt x="2067" y="1581"/>
                    <a:pt x="2067" y="1004"/>
                  </a:cubicBezTo>
                  <a:cubicBezTo>
                    <a:pt x="2067" y="457"/>
                    <a:pt x="1611" y="1"/>
                    <a:pt x="1034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2264;p62"/>
            <p:cNvSpPr/>
            <p:nvPr/>
          </p:nvSpPr>
          <p:spPr>
            <a:xfrm>
              <a:off x="5855471" y="1570383"/>
              <a:ext cx="45480" cy="44821"/>
            </a:xfrm>
            <a:custGeom>
              <a:avLst/>
              <a:gdLst/>
              <a:ahLst/>
              <a:cxnLst/>
              <a:rect l="l" t="t" r="r" b="b"/>
              <a:pathLst>
                <a:path w="2068" h="2038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37"/>
                    <a:pt x="1034" y="2037"/>
                  </a:cubicBezTo>
                  <a:cubicBezTo>
                    <a:pt x="1611" y="2037"/>
                    <a:pt x="2067" y="1581"/>
                    <a:pt x="2067" y="1004"/>
                  </a:cubicBezTo>
                  <a:cubicBezTo>
                    <a:pt x="2067" y="457"/>
                    <a:pt x="1611" y="1"/>
                    <a:pt x="1034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2240;p62"/>
          <p:cNvGrpSpPr/>
          <p:nvPr/>
        </p:nvGrpSpPr>
        <p:grpSpPr>
          <a:xfrm>
            <a:off x="1352915" y="4037653"/>
            <a:ext cx="976488" cy="1246450"/>
            <a:chOff x="5500512" y="1480236"/>
            <a:chExt cx="400439" cy="595535"/>
          </a:xfrm>
        </p:grpSpPr>
        <p:sp>
          <p:nvSpPr>
            <p:cNvPr id="168" name="Google Shape;2241;p62"/>
            <p:cNvSpPr/>
            <p:nvPr/>
          </p:nvSpPr>
          <p:spPr>
            <a:xfrm>
              <a:off x="5534600" y="1592442"/>
              <a:ext cx="328238" cy="483175"/>
            </a:xfrm>
            <a:custGeom>
              <a:avLst/>
              <a:gdLst/>
              <a:ahLst/>
              <a:cxnLst/>
              <a:rect l="l" t="t" r="r" b="b"/>
              <a:pathLst>
                <a:path w="14925" h="21970" extrusionOk="0">
                  <a:moveTo>
                    <a:pt x="0" y="1"/>
                  </a:moveTo>
                  <a:lnTo>
                    <a:pt x="0" y="15138"/>
                  </a:lnTo>
                  <a:cubicBezTo>
                    <a:pt x="0" y="16141"/>
                    <a:pt x="487" y="17114"/>
                    <a:pt x="1307" y="17722"/>
                  </a:cubicBezTo>
                  <a:lnTo>
                    <a:pt x="6809" y="21764"/>
                  </a:lnTo>
                  <a:cubicBezTo>
                    <a:pt x="6991" y="21901"/>
                    <a:pt x="7219" y="21969"/>
                    <a:pt x="7451" y="21969"/>
                  </a:cubicBezTo>
                  <a:cubicBezTo>
                    <a:pt x="7683" y="21969"/>
                    <a:pt x="7918" y="21901"/>
                    <a:pt x="8116" y="21764"/>
                  </a:cubicBezTo>
                  <a:lnTo>
                    <a:pt x="13618" y="17722"/>
                  </a:lnTo>
                  <a:cubicBezTo>
                    <a:pt x="14438" y="17114"/>
                    <a:pt x="14925" y="16141"/>
                    <a:pt x="14925" y="15108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E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2242;p62"/>
            <p:cNvSpPr/>
            <p:nvPr/>
          </p:nvSpPr>
          <p:spPr>
            <a:xfrm>
              <a:off x="5534600" y="1592442"/>
              <a:ext cx="229976" cy="483175"/>
            </a:xfrm>
            <a:custGeom>
              <a:avLst/>
              <a:gdLst/>
              <a:ahLst/>
              <a:cxnLst/>
              <a:rect l="l" t="t" r="r" b="b"/>
              <a:pathLst>
                <a:path w="10457" h="21970" extrusionOk="0">
                  <a:moveTo>
                    <a:pt x="0" y="1"/>
                  </a:moveTo>
                  <a:lnTo>
                    <a:pt x="0" y="15138"/>
                  </a:lnTo>
                  <a:cubicBezTo>
                    <a:pt x="0" y="16141"/>
                    <a:pt x="487" y="17114"/>
                    <a:pt x="1307" y="17722"/>
                  </a:cubicBezTo>
                  <a:lnTo>
                    <a:pt x="6809" y="21764"/>
                  </a:lnTo>
                  <a:cubicBezTo>
                    <a:pt x="6991" y="21901"/>
                    <a:pt x="7219" y="21969"/>
                    <a:pt x="7451" y="21969"/>
                  </a:cubicBezTo>
                  <a:cubicBezTo>
                    <a:pt x="7683" y="21969"/>
                    <a:pt x="7918" y="21901"/>
                    <a:pt x="8116" y="21764"/>
                  </a:cubicBezTo>
                  <a:lnTo>
                    <a:pt x="10456" y="20032"/>
                  </a:lnTo>
                  <a:lnTo>
                    <a:pt x="5046" y="16050"/>
                  </a:lnTo>
                  <a:cubicBezTo>
                    <a:pt x="4195" y="15442"/>
                    <a:pt x="3709" y="14500"/>
                    <a:pt x="3709" y="13466"/>
                  </a:cubicBezTo>
                  <a:lnTo>
                    <a:pt x="3709" y="1"/>
                  </a:ln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2243;p62"/>
            <p:cNvSpPr/>
            <p:nvPr/>
          </p:nvSpPr>
          <p:spPr>
            <a:xfrm>
              <a:off x="5698378" y="1592442"/>
              <a:ext cx="164460" cy="483329"/>
            </a:xfrm>
            <a:custGeom>
              <a:avLst/>
              <a:gdLst/>
              <a:ahLst/>
              <a:cxnLst/>
              <a:rect l="l" t="t" r="r" b="b"/>
              <a:pathLst>
                <a:path w="7478" h="21977" extrusionOk="0">
                  <a:moveTo>
                    <a:pt x="0" y="1"/>
                  </a:moveTo>
                  <a:lnTo>
                    <a:pt x="0" y="21977"/>
                  </a:lnTo>
                  <a:cubicBezTo>
                    <a:pt x="243" y="21977"/>
                    <a:pt x="456" y="21916"/>
                    <a:pt x="669" y="21764"/>
                  </a:cubicBezTo>
                  <a:lnTo>
                    <a:pt x="6171" y="17722"/>
                  </a:lnTo>
                  <a:cubicBezTo>
                    <a:pt x="6991" y="17114"/>
                    <a:pt x="7478" y="16141"/>
                    <a:pt x="7478" y="15138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2244;p62"/>
            <p:cNvSpPr/>
            <p:nvPr/>
          </p:nvSpPr>
          <p:spPr>
            <a:xfrm>
              <a:off x="5698378" y="1834447"/>
              <a:ext cx="164460" cy="241324"/>
            </a:xfrm>
            <a:custGeom>
              <a:avLst/>
              <a:gdLst/>
              <a:ahLst/>
              <a:cxnLst/>
              <a:rect l="l" t="t" r="r" b="b"/>
              <a:pathLst>
                <a:path w="7478" h="10973" extrusionOk="0">
                  <a:moveTo>
                    <a:pt x="0" y="0"/>
                  </a:moveTo>
                  <a:lnTo>
                    <a:pt x="0" y="10973"/>
                  </a:lnTo>
                  <a:cubicBezTo>
                    <a:pt x="243" y="10973"/>
                    <a:pt x="487" y="10912"/>
                    <a:pt x="669" y="10760"/>
                  </a:cubicBezTo>
                  <a:lnTo>
                    <a:pt x="6171" y="6718"/>
                  </a:lnTo>
                  <a:cubicBezTo>
                    <a:pt x="6991" y="6110"/>
                    <a:pt x="7478" y="5137"/>
                    <a:pt x="7478" y="413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E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2245;p62"/>
            <p:cNvSpPr/>
            <p:nvPr/>
          </p:nvSpPr>
          <p:spPr>
            <a:xfrm>
              <a:off x="5698378" y="1984854"/>
              <a:ext cx="66197" cy="90917"/>
            </a:xfrm>
            <a:custGeom>
              <a:avLst/>
              <a:gdLst/>
              <a:ahLst/>
              <a:cxnLst/>
              <a:rect l="l" t="t" r="r" b="b"/>
              <a:pathLst>
                <a:path w="3010" h="4134" extrusionOk="0">
                  <a:moveTo>
                    <a:pt x="0" y="0"/>
                  </a:moveTo>
                  <a:lnTo>
                    <a:pt x="0" y="4134"/>
                  </a:lnTo>
                  <a:cubicBezTo>
                    <a:pt x="243" y="4134"/>
                    <a:pt x="487" y="4073"/>
                    <a:pt x="669" y="3921"/>
                  </a:cubicBezTo>
                  <a:lnTo>
                    <a:pt x="3009" y="2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2246;p62"/>
            <p:cNvSpPr/>
            <p:nvPr/>
          </p:nvSpPr>
          <p:spPr>
            <a:xfrm>
              <a:off x="5534600" y="1834447"/>
              <a:ext cx="163800" cy="241324"/>
            </a:xfrm>
            <a:custGeom>
              <a:avLst/>
              <a:gdLst/>
              <a:ahLst/>
              <a:cxnLst/>
              <a:rect l="l" t="t" r="r" b="b"/>
              <a:pathLst>
                <a:path w="7448" h="10973" extrusionOk="0">
                  <a:moveTo>
                    <a:pt x="0" y="0"/>
                  </a:moveTo>
                  <a:lnTo>
                    <a:pt x="0" y="4134"/>
                  </a:lnTo>
                  <a:cubicBezTo>
                    <a:pt x="0" y="5137"/>
                    <a:pt x="487" y="6110"/>
                    <a:pt x="1307" y="6718"/>
                  </a:cubicBezTo>
                  <a:lnTo>
                    <a:pt x="6809" y="10760"/>
                  </a:lnTo>
                  <a:cubicBezTo>
                    <a:pt x="6991" y="10912"/>
                    <a:pt x="7234" y="10973"/>
                    <a:pt x="7447" y="10973"/>
                  </a:cubicBezTo>
                  <a:lnTo>
                    <a:pt x="7447" y="0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2247;p62"/>
            <p:cNvSpPr/>
            <p:nvPr/>
          </p:nvSpPr>
          <p:spPr>
            <a:xfrm>
              <a:off x="5534600" y="1834447"/>
              <a:ext cx="163800" cy="241324"/>
            </a:xfrm>
            <a:custGeom>
              <a:avLst/>
              <a:gdLst/>
              <a:ahLst/>
              <a:cxnLst/>
              <a:rect l="l" t="t" r="r" b="b"/>
              <a:pathLst>
                <a:path w="7448" h="10973" extrusionOk="0">
                  <a:moveTo>
                    <a:pt x="0" y="0"/>
                  </a:moveTo>
                  <a:lnTo>
                    <a:pt x="0" y="4104"/>
                  </a:lnTo>
                  <a:cubicBezTo>
                    <a:pt x="0" y="5137"/>
                    <a:pt x="487" y="6110"/>
                    <a:pt x="1307" y="6718"/>
                  </a:cubicBezTo>
                  <a:lnTo>
                    <a:pt x="6809" y="10760"/>
                  </a:lnTo>
                  <a:cubicBezTo>
                    <a:pt x="6991" y="10912"/>
                    <a:pt x="7234" y="10973"/>
                    <a:pt x="7447" y="10973"/>
                  </a:cubicBezTo>
                  <a:lnTo>
                    <a:pt x="7447" y="6839"/>
                  </a:lnTo>
                  <a:lnTo>
                    <a:pt x="5016" y="5046"/>
                  </a:lnTo>
                  <a:cubicBezTo>
                    <a:pt x="4195" y="4438"/>
                    <a:pt x="3709" y="3496"/>
                    <a:pt x="3709" y="2462"/>
                  </a:cubicBezTo>
                  <a:lnTo>
                    <a:pt x="3709" y="0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2248;p62"/>
            <p:cNvSpPr/>
            <p:nvPr/>
          </p:nvSpPr>
          <p:spPr>
            <a:xfrm>
              <a:off x="5518546" y="1480236"/>
              <a:ext cx="364350" cy="110908"/>
            </a:xfrm>
            <a:custGeom>
              <a:avLst/>
              <a:gdLst/>
              <a:ahLst/>
              <a:cxnLst/>
              <a:rect l="l" t="t" r="r" b="b"/>
              <a:pathLst>
                <a:path w="16567" h="5043" extrusionOk="0">
                  <a:moveTo>
                    <a:pt x="8200" y="0"/>
                  </a:moveTo>
                  <a:cubicBezTo>
                    <a:pt x="7698" y="0"/>
                    <a:pt x="7196" y="129"/>
                    <a:pt x="6749" y="392"/>
                  </a:cubicBezTo>
                  <a:lnTo>
                    <a:pt x="1" y="4343"/>
                  </a:lnTo>
                  <a:lnTo>
                    <a:pt x="426" y="5042"/>
                  </a:lnTo>
                  <a:lnTo>
                    <a:pt x="7174" y="1091"/>
                  </a:lnTo>
                  <a:cubicBezTo>
                    <a:pt x="7484" y="889"/>
                    <a:pt x="7842" y="790"/>
                    <a:pt x="8202" y="790"/>
                  </a:cubicBezTo>
                  <a:cubicBezTo>
                    <a:pt x="8549" y="790"/>
                    <a:pt x="8898" y="882"/>
                    <a:pt x="9211" y="1060"/>
                  </a:cubicBezTo>
                  <a:lnTo>
                    <a:pt x="16141" y="5042"/>
                  </a:lnTo>
                  <a:lnTo>
                    <a:pt x="16566" y="4343"/>
                  </a:lnTo>
                  <a:lnTo>
                    <a:pt x="9606" y="361"/>
                  </a:lnTo>
                  <a:cubicBezTo>
                    <a:pt x="9172" y="122"/>
                    <a:pt x="8686" y="0"/>
                    <a:pt x="820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2249;p62"/>
            <p:cNvSpPr/>
            <p:nvPr/>
          </p:nvSpPr>
          <p:spPr>
            <a:xfrm>
              <a:off x="5555977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2007" y="2523"/>
                  </a:lnTo>
                  <a:cubicBezTo>
                    <a:pt x="2281" y="2523"/>
                    <a:pt x="2524" y="2310"/>
                    <a:pt x="2524" y="2006"/>
                  </a:cubicBezTo>
                  <a:lnTo>
                    <a:pt x="2524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2250;p62"/>
            <p:cNvSpPr/>
            <p:nvPr/>
          </p:nvSpPr>
          <p:spPr>
            <a:xfrm>
              <a:off x="5555977" y="1599809"/>
              <a:ext cx="39477" cy="55509"/>
            </a:xfrm>
            <a:custGeom>
              <a:avLst/>
              <a:gdLst/>
              <a:ahLst/>
              <a:cxnLst/>
              <a:rect l="l" t="t" r="r" b="b"/>
              <a:pathLst>
                <a:path w="1795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1794" y="2523"/>
                  </a:lnTo>
                  <a:cubicBezTo>
                    <a:pt x="1490" y="2523"/>
                    <a:pt x="1278" y="2310"/>
                    <a:pt x="1278" y="2006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2251;p62"/>
            <p:cNvSpPr/>
            <p:nvPr/>
          </p:nvSpPr>
          <p:spPr>
            <a:xfrm>
              <a:off x="5632863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0" y="0"/>
                  </a:moveTo>
                  <a:lnTo>
                    <a:pt x="0" y="2006"/>
                  </a:lnTo>
                  <a:cubicBezTo>
                    <a:pt x="0" y="2310"/>
                    <a:pt x="213" y="2523"/>
                    <a:pt x="517" y="2523"/>
                  </a:cubicBezTo>
                  <a:lnTo>
                    <a:pt x="1976" y="2523"/>
                  </a:lnTo>
                  <a:cubicBezTo>
                    <a:pt x="2280" y="2523"/>
                    <a:pt x="2523" y="2310"/>
                    <a:pt x="2523" y="2006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2252;p62"/>
            <p:cNvSpPr/>
            <p:nvPr/>
          </p:nvSpPr>
          <p:spPr>
            <a:xfrm>
              <a:off x="5709067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17" y="2523"/>
                  </a:cubicBezTo>
                  <a:lnTo>
                    <a:pt x="2007" y="2523"/>
                  </a:lnTo>
                  <a:cubicBezTo>
                    <a:pt x="2280" y="2523"/>
                    <a:pt x="2523" y="2310"/>
                    <a:pt x="2523" y="2006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2253;p62"/>
            <p:cNvSpPr/>
            <p:nvPr/>
          </p:nvSpPr>
          <p:spPr>
            <a:xfrm>
              <a:off x="5785271" y="1599809"/>
              <a:ext cx="55509" cy="55509"/>
            </a:xfrm>
            <a:custGeom>
              <a:avLst/>
              <a:gdLst/>
              <a:ahLst/>
              <a:cxnLst/>
              <a:rect l="l" t="t" r="r" b="b"/>
              <a:pathLst>
                <a:path w="252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2007" y="2523"/>
                  </a:lnTo>
                  <a:cubicBezTo>
                    <a:pt x="2311" y="2523"/>
                    <a:pt x="2524" y="2310"/>
                    <a:pt x="2524" y="2006"/>
                  </a:cubicBezTo>
                  <a:lnTo>
                    <a:pt x="2524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2254;p62"/>
            <p:cNvSpPr/>
            <p:nvPr/>
          </p:nvSpPr>
          <p:spPr>
            <a:xfrm>
              <a:off x="5632863" y="1599809"/>
              <a:ext cx="38795" cy="55509"/>
            </a:xfrm>
            <a:custGeom>
              <a:avLst/>
              <a:gdLst/>
              <a:ahLst/>
              <a:cxnLst/>
              <a:rect l="l" t="t" r="r" b="b"/>
              <a:pathLst>
                <a:path w="1764" h="2524" extrusionOk="0">
                  <a:moveTo>
                    <a:pt x="0" y="0"/>
                  </a:moveTo>
                  <a:lnTo>
                    <a:pt x="0" y="2006"/>
                  </a:lnTo>
                  <a:cubicBezTo>
                    <a:pt x="0" y="2310"/>
                    <a:pt x="213" y="2523"/>
                    <a:pt x="517" y="2523"/>
                  </a:cubicBezTo>
                  <a:lnTo>
                    <a:pt x="1763" y="2523"/>
                  </a:lnTo>
                  <a:cubicBezTo>
                    <a:pt x="1490" y="2523"/>
                    <a:pt x="1247" y="2310"/>
                    <a:pt x="1247" y="200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2255;p62"/>
            <p:cNvSpPr/>
            <p:nvPr/>
          </p:nvSpPr>
          <p:spPr>
            <a:xfrm>
              <a:off x="5709067" y="1599809"/>
              <a:ext cx="39455" cy="55509"/>
            </a:xfrm>
            <a:custGeom>
              <a:avLst/>
              <a:gdLst/>
              <a:ahLst/>
              <a:cxnLst/>
              <a:rect l="l" t="t" r="r" b="b"/>
              <a:pathLst>
                <a:path w="179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17" y="2523"/>
                  </a:cubicBezTo>
                  <a:lnTo>
                    <a:pt x="1794" y="2523"/>
                  </a:lnTo>
                  <a:cubicBezTo>
                    <a:pt x="1490" y="2523"/>
                    <a:pt x="1277" y="2310"/>
                    <a:pt x="1277" y="2006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2256;p62"/>
            <p:cNvSpPr/>
            <p:nvPr/>
          </p:nvSpPr>
          <p:spPr>
            <a:xfrm>
              <a:off x="5785271" y="1599809"/>
              <a:ext cx="39455" cy="55509"/>
            </a:xfrm>
            <a:custGeom>
              <a:avLst/>
              <a:gdLst/>
              <a:ahLst/>
              <a:cxnLst/>
              <a:rect l="l" t="t" r="r" b="b"/>
              <a:pathLst>
                <a:path w="1794" h="2524" extrusionOk="0">
                  <a:moveTo>
                    <a:pt x="1" y="0"/>
                  </a:moveTo>
                  <a:lnTo>
                    <a:pt x="1" y="2006"/>
                  </a:lnTo>
                  <a:cubicBezTo>
                    <a:pt x="1" y="2310"/>
                    <a:pt x="244" y="2523"/>
                    <a:pt x="548" y="2523"/>
                  </a:cubicBezTo>
                  <a:lnTo>
                    <a:pt x="1794" y="2523"/>
                  </a:lnTo>
                  <a:cubicBezTo>
                    <a:pt x="1520" y="2523"/>
                    <a:pt x="1277" y="2310"/>
                    <a:pt x="1277" y="2006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2257;p62"/>
            <p:cNvSpPr/>
            <p:nvPr/>
          </p:nvSpPr>
          <p:spPr>
            <a:xfrm>
              <a:off x="5574714" y="1621868"/>
              <a:ext cx="18056" cy="17396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26" y="0"/>
                  </a:moveTo>
                  <a:cubicBezTo>
                    <a:pt x="182" y="0"/>
                    <a:pt x="0" y="183"/>
                    <a:pt x="0" y="395"/>
                  </a:cubicBezTo>
                  <a:cubicBezTo>
                    <a:pt x="0" y="608"/>
                    <a:pt x="182" y="791"/>
                    <a:pt x="426" y="791"/>
                  </a:cubicBezTo>
                  <a:cubicBezTo>
                    <a:pt x="638" y="791"/>
                    <a:pt x="821" y="608"/>
                    <a:pt x="821" y="395"/>
                  </a:cubicBezTo>
                  <a:cubicBezTo>
                    <a:pt x="821" y="183"/>
                    <a:pt x="638" y="0"/>
                    <a:pt x="4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2258;p62"/>
            <p:cNvSpPr/>
            <p:nvPr/>
          </p:nvSpPr>
          <p:spPr>
            <a:xfrm>
              <a:off x="5651578" y="1621868"/>
              <a:ext cx="17396" cy="17396"/>
            </a:xfrm>
            <a:custGeom>
              <a:avLst/>
              <a:gdLst/>
              <a:ahLst/>
              <a:cxnLst/>
              <a:rect l="l" t="t" r="r" b="b"/>
              <a:pathLst>
                <a:path w="791" h="791" extrusionOk="0">
                  <a:moveTo>
                    <a:pt x="396" y="0"/>
                  </a:moveTo>
                  <a:cubicBezTo>
                    <a:pt x="183" y="0"/>
                    <a:pt x="1" y="183"/>
                    <a:pt x="1" y="395"/>
                  </a:cubicBezTo>
                  <a:cubicBezTo>
                    <a:pt x="1" y="608"/>
                    <a:pt x="183" y="791"/>
                    <a:pt x="396" y="791"/>
                  </a:cubicBezTo>
                  <a:cubicBezTo>
                    <a:pt x="608" y="791"/>
                    <a:pt x="791" y="608"/>
                    <a:pt x="791" y="395"/>
                  </a:cubicBezTo>
                  <a:cubicBezTo>
                    <a:pt x="791" y="183"/>
                    <a:pt x="608" y="0"/>
                    <a:pt x="3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2259;p62"/>
            <p:cNvSpPr/>
            <p:nvPr/>
          </p:nvSpPr>
          <p:spPr>
            <a:xfrm>
              <a:off x="5727782" y="1621868"/>
              <a:ext cx="18078" cy="17396"/>
            </a:xfrm>
            <a:custGeom>
              <a:avLst/>
              <a:gdLst/>
              <a:ahLst/>
              <a:cxnLst/>
              <a:rect l="l" t="t" r="r" b="b"/>
              <a:pathLst>
                <a:path w="822" h="791" extrusionOk="0">
                  <a:moveTo>
                    <a:pt x="426" y="0"/>
                  </a:moveTo>
                  <a:cubicBezTo>
                    <a:pt x="183" y="0"/>
                    <a:pt x="1" y="183"/>
                    <a:pt x="1" y="395"/>
                  </a:cubicBezTo>
                  <a:cubicBezTo>
                    <a:pt x="1" y="608"/>
                    <a:pt x="183" y="791"/>
                    <a:pt x="426" y="791"/>
                  </a:cubicBezTo>
                  <a:cubicBezTo>
                    <a:pt x="639" y="791"/>
                    <a:pt x="821" y="608"/>
                    <a:pt x="821" y="395"/>
                  </a:cubicBezTo>
                  <a:cubicBezTo>
                    <a:pt x="821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2260;p62"/>
            <p:cNvSpPr/>
            <p:nvPr/>
          </p:nvSpPr>
          <p:spPr>
            <a:xfrm>
              <a:off x="5804668" y="1621868"/>
              <a:ext cx="17396" cy="17396"/>
            </a:xfrm>
            <a:custGeom>
              <a:avLst/>
              <a:gdLst/>
              <a:ahLst/>
              <a:cxnLst/>
              <a:rect l="l" t="t" r="r" b="b"/>
              <a:pathLst>
                <a:path w="791" h="791" extrusionOk="0">
                  <a:moveTo>
                    <a:pt x="395" y="0"/>
                  </a:moveTo>
                  <a:cubicBezTo>
                    <a:pt x="183" y="0"/>
                    <a:pt x="0" y="183"/>
                    <a:pt x="0" y="395"/>
                  </a:cubicBezTo>
                  <a:cubicBezTo>
                    <a:pt x="0" y="608"/>
                    <a:pt x="183" y="791"/>
                    <a:pt x="395" y="791"/>
                  </a:cubicBezTo>
                  <a:cubicBezTo>
                    <a:pt x="608" y="791"/>
                    <a:pt x="790" y="608"/>
                    <a:pt x="790" y="395"/>
                  </a:cubicBezTo>
                  <a:cubicBezTo>
                    <a:pt x="790" y="183"/>
                    <a:pt x="608" y="0"/>
                    <a:pt x="3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2261;p62"/>
            <p:cNvSpPr/>
            <p:nvPr/>
          </p:nvSpPr>
          <p:spPr>
            <a:xfrm>
              <a:off x="5534600" y="1576409"/>
              <a:ext cx="328238" cy="32769"/>
            </a:xfrm>
            <a:custGeom>
              <a:avLst/>
              <a:gdLst/>
              <a:ahLst/>
              <a:cxnLst/>
              <a:rect l="l" t="t" r="r" b="b"/>
              <a:pathLst>
                <a:path w="14925" h="1490" extrusionOk="0">
                  <a:moveTo>
                    <a:pt x="0" y="0"/>
                  </a:moveTo>
                  <a:lnTo>
                    <a:pt x="0" y="1490"/>
                  </a:lnTo>
                  <a:lnTo>
                    <a:pt x="14925" y="1490"/>
                  </a:lnTo>
                  <a:lnTo>
                    <a:pt x="14925" y="0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2262;p62"/>
            <p:cNvSpPr/>
            <p:nvPr/>
          </p:nvSpPr>
          <p:spPr>
            <a:xfrm>
              <a:off x="5534600" y="1576409"/>
              <a:ext cx="328238" cy="16055"/>
            </a:xfrm>
            <a:custGeom>
              <a:avLst/>
              <a:gdLst/>
              <a:ahLst/>
              <a:cxnLst/>
              <a:rect l="l" t="t" r="r" b="b"/>
              <a:pathLst>
                <a:path w="14925" h="730" extrusionOk="0">
                  <a:moveTo>
                    <a:pt x="0" y="0"/>
                  </a:moveTo>
                  <a:lnTo>
                    <a:pt x="0" y="730"/>
                  </a:lnTo>
                  <a:lnTo>
                    <a:pt x="14925" y="730"/>
                  </a:lnTo>
                  <a:lnTo>
                    <a:pt x="14925" y="0"/>
                  </a:ln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2263;p62"/>
            <p:cNvSpPr/>
            <p:nvPr/>
          </p:nvSpPr>
          <p:spPr>
            <a:xfrm>
              <a:off x="5500512" y="1570383"/>
              <a:ext cx="45458" cy="44821"/>
            </a:xfrm>
            <a:custGeom>
              <a:avLst/>
              <a:gdLst/>
              <a:ahLst/>
              <a:cxnLst/>
              <a:rect l="l" t="t" r="r" b="b"/>
              <a:pathLst>
                <a:path w="2067" h="2038" extrusionOk="0">
                  <a:moveTo>
                    <a:pt x="1034" y="1"/>
                  </a:moveTo>
                  <a:cubicBezTo>
                    <a:pt x="486" y="1"/>
                    <a:pt x="0" y="457"/>
                    <a:pt x="0" y="1004"/>
                  </a:cubicBezTo>
                  <a:cubicBezTo>
                    <a:pt x="0" y="1581"/>
                    <a:pt x="486" y="2037"/>
                    <a:pt x="1034" y="2037"/>
                  </a:cubicBezTo>
                  <a:cubicBezTo>
                    <a:pt x="1611" y="2037"/>
                    <a:pt x="2067" y="1581"/>
                    <a:pt x="2067" y="1004"/>
                  </a:cubicBezTo>
                  <a:cubicBezTo>
                    <a:pt x="2067" y="457"/>
                    <a:pt x="1611" y="1"/>
                    <a:pt x="1034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2264;p62"/>
            <p:cNvSpPr/>
            <p:nvPr/>
          </p:nvSpPr>
          <p:spPr>
            <a:xfrm>
              <a:off x="5855471" y="1570383"/>
              <a:ext cx="45480" cy="44821"/>
            </a:xfrm>
            <a:custGeom>
              <a:avLst/>
              <a:gdLst/>
              <a:ahLst/>
              <a:cxnLst/>
              <a:rect l="l" t="t" r="r" b="b"/>
              <a:pathLst>
                <a:path w="2068" h="2038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37"/>
                    <a:pt x="1034" y="2037"/>
                  </a:cubicBezTo>
                  <a:cubicBezTo>
                    <a:pt x="1611" y="2037"/>
                    <a:pt x="2067" y="1581"/>
                    <a:pt x="2067" y="1004"/>
                  </a:cubicBezTo>
                  <a:cubicBezTo>
                    <a:pt x="2067" y="457"/>
                    <a:pt x="1611" y="1"/>
                    <a:pt x="1034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2690438" y="2166543"/>
            <a:ext cx="8077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</a:rPr>
              <a:t>Nắm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được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quy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tắc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tính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diện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tích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xung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quanh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và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diện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tích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toàn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phần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của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hình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lập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phương</a:t>
            </a:r>
            <a:r>
              <a:rPr lang="en-US" sz="2800" b="1" i="1" dirty="0">
                <a:solidFill>
                  <a:srgbClr val="002060"/>
                </a:solidFill>
              </a:rPr>
              <a:t>.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733732" y="4370498"/>
            <a:ext cx="726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giải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731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92" grpId="0"/>
      <p:bldP spid="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7000" y="2080966"/>
            <a:ext cx="10605714" cy="3052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150830" y="461981"/>
            <a:ext cx="7959079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5847" t="56723"/>
          <a:stretch>
            <a:fillRect/>
          </a:stretch>
        </p:blipFill>
        <p:spPr>
          <a:xfrm flipH="1">
            <a:off x="-342900" y="0"/>
            <a:ext cx="3564488" cy="2967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250" y="815922"/>
            <a:ext cx="8545541" cy="1488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Diện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xung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quanh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hộp</a:t>
            </a:r>
            <a:endParaRPr lang="en-US" sz="4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nhật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469" y="2741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2118;p60"/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roup 13"/>
          <p:cNvGrpSpPr/>
          <p:nvPr/>
        </p:nvGrpSpPr>
        <p:grpSpPr>
          <a:xfrm>
            <a:off x="7854626" y="3093621"/>
            <a:ext cx="4075147" cy="2863323"/>
            <a:chOff x="6629400" y="921466"/>
            <a:chExt cx="2369386" cy="1437773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6911850" y="2127776"/>
              <a:ext cx="946892" cy="2314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b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8323374" y="1174808"/>
              <a:ext cx="791384" cy="2847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 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9506302">
              <a:off x="8082713" y="1883642"/>
              <a:ext cx="916073" cy="2314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b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26"/>
            <p:cNvGrpSpPr/>
            <p:nvPr/>
          </p:nvGrpSpPr>
          <p:grpSpPr bwMode="auto">
            <a:xfrm>
              <a:off x="6629400" y="921466"/>
              <a:ext cx="1911350" cy="1182658"/>
              <a:chOff x="599090" y="297436"/>
              <a:chExt cx="3064970" cy="1922874"/>
            </a:xfrm>
          </p:grpSpPr>
          <p:grpSp>
            <p:nvGrpSpPr>
              <p:cNvPr id="19" name="Group 27"/>
              <p:cNvGrpSpPr/>
              <p:nvPr/>
            </p:nvGrpSpPr>
            <p:grpSpPr bwMode="auto">
              <a:xfrm>
                <a:off x="616548" y="297436"/>
                <a:ext cx="3047512" cy="1905422"/>
                <a:chOff x="616548" y="297436"/>
                <a:chExt cx="3047512" cy="1905422"/>
              </a:xfrm>
            </p:grpSpPr>
            <p:grpSp>
              <p:nvGrpSpPr>
                <p:cNvPr id="22" name="Group 30"/>
                <p:cNvGrpSpPr/>
                <p:nvPr/>
              </p:nvGrpSpPr>
              <p:grpSpPr bwMode="auto">
                <a:xfrm>
                  <a:off x="616548" y="297436"/>
                  <a:ext cx="3047512" cy="1905422"/>
                  <a:chOff x="914888" y="1524220"/>
                  <a:chExt cx="3047512" cy="1905422"/>
                </a:xfrm>
              </p:grpSpPr>
              <p:sp>
                <p:nvSpPr>
                  <p:cNvPr id="24" name="Freeform 40"/>
                  <p:cNvSpPr/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Freeform 37"/>
                  <p:cNvSpPr/>
                  <p:nvPr/>
                </p:nvSpPr>
                <p:spPr bwMode="auto">
                  <a:xfrm>
                    <a:off x="914888" y="2057294"/>
                    <a:ext cx="2285632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 39"/>
                  <p:cNvSpPr/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0" name="Straight Connector 19"/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" name="Group 26"/>
          <p:cNvGrpSpPr/>
          <p:nvPr/>
        </p:nvGrpSpPr>
        <p:grpSpPr>
          <a:xfrm>
            <a:off x="3930544" y="4907319"/>
            <a:ext cx="3745307" cy="885014"/>
            <a:chOff x="2590456" y="3469209"/>
            <a:chExt cx="4354313" cy="1005311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590456" y="3469209"/>
              <a:ext cx="3630312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767" y="3632526"/>
              <a:ext cx="3862002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D. </a:t>
              </a:r>
              <a:r>
                <a:rPr lang="en-US" sz="4000" b="1" kern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charset="0"/>
                </a:rPr>
                <a:t>600 dm</a:t>
              </a:r>
              <a:r>
                <a:rPr lang="en-US" sz="4000" b="1" kern="0" baseline="3000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30544" y="3313283"/>
            <a:ext cx="3447119" cy="866563"/>
            <a:chOff x="2590800" y="5298832"/>
            <a:chExt cx="4829663" cy="131063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1304" y="5508044"/>
              <a:ext cx="4229159" cy="1024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6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2490" y="4917678"/>
            <a:ext cx="3148490" cy="885977"/>
            <a:chOff x="2590800" y="5298831"/>
            <a:chExt cx="4634090" cy="1310639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5731" y="5473519"/>
              <a:ext cx="4229159" cy="1001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b="1" dirty="0">
                  <a:ln w="3175">
                    <a:noFill/>
                  </a:ln>
                  <a:solidFill>
                    <a:srgbClr val="ED5565"/>
                  </a:solidFill>
                  <a:latin typeface="Calibri (Body)"/>
                  <a:cs typeface="Calibri" panose="020F0502020204030204" charset="0"/>
                </a:rPr>
                <a:t>C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60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2490" y="3341583"/>
            <a:ext cx="3001863" cy="1463244"/>
            <a:chOff x="2590800" y="5298831"/>
            <a:chExt cx="4418278" cy="2305590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9919" y="5470622"/>
              <a:ext cx="4229159" cy="21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vi-VN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 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A.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0,6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7" name="Picture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MỞ KHÓA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701188" y="674786"/>
            <a:ext cx="7959079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8340417" y="649347"/>
            <a:ext cx="3982827" cy="2197327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663" y="1101325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6223" y="3371337"/>
            <a:ext cx="3523175" cy="885014"/>
            <a:chOff x="2590456" y="3469209"/>
            <a:chExt cx="4354314" cy="1005311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590456" y="3469209"/>
              <a:ext cx="3630312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767" y="3632526"/>
              <a:ext cx="3862003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A. </a:t>
              </a: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9 m</a:t>
              </a:r>
              <a:r>
                <a:rPr kumimoji="0" lang="en-US" sz="4000" b="1" i="0" u="none" strike="noStrike" kern="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30545" y="3313283"/>
            <a:ext cx="3357000" cy="866563"/>
            <a:chOff x="2590800" y="5298832"/>
            <a:chExt cx="4829663" cy="1310639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1304" y="5508044"/>
              <a:ext cx="4229159" cy="1024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90 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2490" y="4917678"/>
            <a:ext cx="3148490" cy="885977"/>
            <a:chOff x="2590800" y="5298831"/>
            <a:chExt cx="4634090" cy="1310639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5731" y="5473519"/>
              <a:ext cx="4229159" cy="1001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C. </a:t>
              </a:r>
              <a:r>
                <a:rPr lang="en-US" sz="4400" b="1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charset="0"/>
                </a:rPr>
                <a:t>90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0 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52461" y="4925081"/>
            <a:ext cx="3001863" cy="1564561"/>
            <a:chOff x="2590800" y="5298831"/>
            <a:chExt cx="4418278" cy="2305590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9919" y="5470622"/>
              <a:ext cx="4229159" cy="21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 </a:t>
              </a:r>
              <a:r>
                <a:rPr lang="en-US" sz="4400" b="1" dirty="0">
                  <a:ln w="3175">
                    <a:noFill/>
                  </a:ln>
                  <a:solidFill>
                    <a:srgbClr val="ED5565"/>
                  </a:solidFill>
                  <a:latin typeface="Calibri (Body)"/>
                  <a:cs typeface="Calibri" panose="020F0502020204030204" charset="0"/>
                </a:rPr>
                <a:t>D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0,9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MỞ KHÓA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4647" y="879835"/>
            <a:ext cx="8545541" cy="1438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Diện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phần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hộp</a:t>
            </a:r>
            <a:endParaRPr lang="en-US" sz="40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nhật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530846" y="3449178"/>
            <a:ext cx="4075147" cy="2863323"/>
            <a:chOff x="6629400" y="921466"/>
            <a:chExt cx="2369386" cy="1437773"/>
          </a:xfrm>
        </p:grpSpPr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6911850" y="2127776"/>
              <a:ext cx="946892" cy="2314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b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 rot="16200000">
              <a:off x="8323374" y="1174808"/>
              <a:ext cx="791384" cy="284700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 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 rot="19506302">
              <a:off x="8082713" y="1883642"/>
              <a:ext cx="916073" cy="23146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b="1" dirty="0" err="1">
                  <a:solidFill>
                    <a:srgbClr val="66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26"/>
            <p:cNvGrpSpPr/>
            <p:nvPr/>
          </p:nvGrpSpPr>
          <p:grpSpPr bwMode="auto">
            <a:xfrm>
              <a:off x="6629400" y="921466"/>
              <a:ext cx="1911350" cy="1182658"/>
              <a:chOff x="599090" y="297436"/>
              <a:chExt cx="3064970" cy="1922874"/>
            </a:xfrm>
          </p:grpSpPr>
          <p:grpSp>
            <p:nvGrpSpPr>
              <p:cNvPr id="64" name="Group 27"/>
              <p:cNvGrpSpPr/>
              <p:nvPr/>
            </p:nvGrpSpPr>
            <p:grpSpPr bwMode="auto">
              <a:xfrm>
                <a:off x="616548" y="297436"/>
                <a:ext cx="3047512" cy="1905422"/>
                <a:chOff x="616548" y="297436"/>
                <a:chExt cx="3047512" cy="1905422"/>
              </a:xfrm>
            </p:grpSpPr>
            <p:grpSp>
              <p:nvGrpSpPr>
                <p:cNvPr id="67" name="Group 30"/>
                <p:cNvGrpSpPr/>
                <p:nvPr/>
              </p:nvGrpSpPr>
              <p:grpSpPr bwMode="auto">
                <a:xfrm>
                  <a:off x="616548" y="297436"/>
                  <a:ext cx="3047512" cy="1905422"/>
                  <a:chOff x="914888" y="1524220"/>
                  <a:chExt cx="3047512" cy="1905422"/>
                </a:xfrm>
              </p:grpSpPr>
              <p:sp>
                <p:nvSpPr>
                  <p:cNvPr id="69" name="Freeform 40"/>
                  <p:cNvSpPr/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37"/>
                  <p:cNvSpPr/>
                  <p:nvPr/>
                </p:nvSpPr>
                <p:spPr bwMode="auto">
                  <a:xfrm>
                    <a:off x="914888" y="2057294"/>
                    <a:ext cx="2285632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39"/>
                  <p:cNvSpPr/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5" name="Straight Connector 64"/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2669 0.67778 L 0.32669 0.67662 C 0.30169 0.67176 0.27643 0.67477 0.25208 0.66181 C 0.22695 0.64699 0.23802 0.62616 0.22513 0.6044 C 0.22018 0.59537 0.20976 0.58357 0.20976 0.58449 L 0.20273 0.55671 L 0.18007 0.45556 C 0.16471 0.3625 0.17291 0.4 0.1582 0.34074 C 0.15455 0.30208 0.15833 0.33079 0.14244 0.27523 C 0.13997 0.2662 0.13815 0.25648 0.13593 0.24838 C 0.13359 0.24051 0.1302 0.23357 0.1289 0.2257 C 0.12265 0.19491 0.12617 0.20671 0.12031 0.18796 C 0.11601 0.14838 0.12265 0.19491 0.11171 0.16528 C 0.10989 0.16019 0.11067 0.1544 0.10989 0.14931 C 0.10898 0.14537 0.10768 0.14144 0.10651 0.1375 C 0.10442 0.13241 0.1013 0.12755 0.09948 0.12245 C 0.09635 0.11366 0.09466 0.1037 0.09101 0.09583 C 0.08893 0.09074 0.08632 0.08982 0.08437 0.08796 C 0.08242 0.08588 0.08046 0.08287 0.0789 0.08102 C 0.07487 0.07199 0.07213 0.06204 0.06692 0.05718 C 0.06484 0.05509 0.06224 0.05417 0.05989 0.05324 C 0.0582 0.05116 0.05664 0.04722 0.05481 0.04514 C 0.0526 0.04329 0.05026 0.04329 0.04791 0.04236 C 0.04544 0.03935 0.04349 0.03634 0.04127 0.03426 C 0.03958 0.03241 0.0375 0.03241 0.03593 0.03033 C 0.03424 0.02847 0.03268 0.02454 0.03086 0.02245 C 0.02734 0.01945 0.02408 0.01759 0.02057 0.01458 C 0.01888 0.01343 0.01679 0.0125 0.0151 0.01158 C 0.01302 0.00949 0.0108 0.00857 0.00859 0.00764 C -0.00144 -0.00023 0.00442 -0.00023 4.16667E-6 -0.00023 L 4.16667E-6 0.0007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41" y="-3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2669 0.67778 L 0.32669 0.67662 C 0.30169 0.67176 0.27643 0.67477 0.25208 0.66181 C 0.22695 0.64699 0.23802 0.62616 0.22513 0.6044 C 0.22018 0.59537 0.20976 0.58357 0.20976 0.58449 L 0.20273 0.55671 L 0.18007 0.45556 C 0.16471 0.3625 0.17291 0.4 0.1582 0.34074 C 0.15455 0.30208 0.15833 0.33079 0.14244 0.27523 C 0.13997 0.2662 0.13815 0.25648 0.13593 0.24838 C 0.13359 0.24051 0.1302 0.23357 0.1289 0.2257 C 0.12265 0.19491 0.12617 0.20671 0.12031 0.18796 C 0.11601 0.14838 0.12265 0.19491 0.11171 0.16528 C 0.10989 0.16019 0.11067 0.1544 0.10989 0.14931 C 0.10898 0.14537 0.10768 0.14144 0.10651 0.1375 C 0.10442 0.13241 0.1013 0.12755 0.09948 0.12245 C 0.09635 0.11366 0.09466 0.1037 0.09101 0.09583 C 0.08893 0.09074 0.08632 0.08982 0.08437 0.08796 C 0.08242 0.08588 0.08046 0.08287 0.0789 0.08102 C 0.07487 0.07199 0.07213 0.06204 0.06692 0.05718 C 0.06484 0.05509 0.06224 0.05417 0.05989 0.05324 C 0.0582 0.05116 0.05664 0.04722 0.05481 0.04514 C 0.0526 0.04329 0.05026 0.04329 0.04791 0.04236 C 0.04544 0.03935 0.04349 0.03634 0.04127 0.03426 C 0.03958 0.03241 0.0375 0.03241 0.03593 0.03033 C 0.03424 0.02847 0.03268 0.02454 0.03086 0.02245 C 0.02734 0.01945 0.02408 0.01759 0.02057 0.01458 C 0.01888 0.01343 0.01679 0.0125 0.0151 0.01158 C 0.01302 0.00949 0.0108 0.00857 0.00859 0.00764 C -0.00144 -0.00023 0.00442 -0.00023 4.16667E-6 -0.00023 L 4.16667E-6 0.0007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41" y="-3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150831" y="461981"/>
            <a:ext cx="8430896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-342900" y="0"/>
            <a:ext cx="3564488" cy="2967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157" y="906490"/>
            <a:ext cx="8545541" cy="119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nhật</a:t>
            </a: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?</a:t>
            </a:r>
            <a:endParaRPr lang="en-US" sz="3200" b="1" noProof="0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rằng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chu vi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đáy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17 cm,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chiều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12cm.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122" y="107279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60355" y="4560025"/>
            <a:ext cx="4891896" cy="885014"/>
            <a:chOff x="2590456" y="3469209"/>
            <a:chExt cx="3990908" cy="1005311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590456" y="3469209"/>
              <a:ext cx="3630311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19362" y="3647137"/>
              <a:ext cx="3862002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D.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(5 + 3,5) x 2 x 12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67394" y="3092811"/>
            <a:ext cx="5096883" cy="1348581"/>
            <a:chOff x="2590800" y="5298832"/>
            <a:chExt cx="5039293" cy="2039671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25515" y="5476508"/>
              <a:ext cx="4804578" cy="1861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(5 + 3,5) x 12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15384" y="4534664"/>
            <a:ext cx="4958416" cy="885977"/>
            <a:chOff x="2590800" y="5298831"/>
            <a:chExt cx="4634090" cy="1310639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5731" y="5473519"/>
              <a:ext cx="4229159" cy="910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C.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(5 + 3,5) x 2 x 3,5</a:t>
              </a: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92890" y="3127576"/>
            <a:ext cx="5150312" cy="1340034"/>
            <a:chOff x="2590800" y="5298831"/>
            <a:chExt cx="4737662" cy="2111452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 panose="02000000000000000000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99303" y="5470466"/>
              <a:ext cx="4229159" cy="19398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 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A.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charset="0"/>
                </a:rPr>
                <a:t>(5 + 3,5) x 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7" name="Picture 4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MỞ KHÓA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3" name="Google Shape;2075;p60"/>
          <p:cNvGrpSpPr/>
          <p:nvPr/>
        </p:nvGrpSpPr>
        <p:grpSpPr>
          <a:xfrm rot="10800000" flipH="1">
            <a:off x="9517821" y="5626895"/>
            <a:ext cx="2816990" cy="1231105"/>
            <a:chOff x="7446343" y="212596"/>
            <a:chExt cx="1552422" cy="990230"/>
          </a:xfrm>
        </p:grpSpPr>
        <p:sp>
          <p:nvSpPr>
            <p:cNvPr id="44" name="Google Shape;2076;p60"/>
            <p:cNvSpPr/>
            <p:nvPr/>
          </p:nvSpPr>
          <p:spPr>
            <a:xfrm rot="-6062124">
              <a:off x="8521253" y="652373"/>
              <a:ext cx="516017" cy="326892"/>
            </a:xfrm>
            <a:custGeom>
              <a:avLst/>
              <a:gdLst/>
              <a:ahLst/>
              <a:cxnLst/>
              <a:rect l="l" t="t" r="r" b="b"/>
              <a:pathLst>
                <a:path w="23132" h="14652" extrusionOk="0">
                  <a:moveTo>
                    <a:pt x="0" y="1"/>
                  </a:moveTo>
                  <a:lnTo>
                    <a:pt x="0" y="1"/>
                  </a:lnTo>
                  <a:cubicBezTo>
                    <a:pt x="578" y="3709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3131" y="13253"/>
                  </a:lnTo>
                  <a:cubicBezTo>
                    <a:pt x="20244" y="9636"/>
                    <a:pt x="17964" y="6080"/>
                    <a:pt x="13587" y="3952"/>
                  </a:cubicBezTo>
                  <a:cubicBezTo>
                    <a:pt x="9484" y="1976"/>
                    <a:pt x="4438" y="73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077;p60"/>
            <p:cNvSpPr/>
            <p:nvPr/>
          </p:nvSpPr>
          <p:spPr>
            <a:xfrm rot="-6062124">
              <a:off x="8524084" y="654705"/>
              <a:ext cx="511265" cy="326892"/>
            </a:xfrm>
            <a:custGeom>
              <a:avLst/>
              <a:gdLst/>
              <a:ahLst/>
              <a:cxnLst/>
              <a:rect l="l" t="t" r="r" b="b"/>
              <a:pathLst>
                <a:path w="22919" h="14652" extrusionOk="0">
                  <a:moveTo>
                    <a:pt x="0" y="1"/>
                  </a:moveTo>
                  <a:cubicBezTo>
                    <a:pt x="578" y="3678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2918" y="13557"/>
                  </a:lnTo>
                  <a:cubicBezTo>
                    <a:pt x="19453" y="11490"/>
                    <a:pt x="1611" y="1520"/>
                    <a:pt x="243" y="31"/>
                  </a:cubicBezTo>
                  <a:cubicBezTo>
                    <a:pt x="182" y="1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78;p60"/>
            <p:cNvSpPr/>
            <p:nvPr/>
          </p:nvSpPr>
          <p:spPr>
            <a:xfrm rot="-5400000">
              <a:off x="7458008" y="519616"/>
              <a:ext cx="139690" cy="163019"/>
            </a:xfrm>
            <a:custGeom>
              <a:avLst/>
              <a:gdLst/>
              <a:ahLst/>
              <a:cxnLst/>
              <a:rect l="l" t="t" r="r" b="b"/>
              <a:pathLst>
                <a:path w="6262" h="7307" extrusionOk="0">
                  <a:moveTo>
                    <a:pt x="2420" y="1"/>
                  </a:moveTo>
                  <a:cubicBezTo>
                    <a:pt x="2162" y="1"/>
                    <a:pt x="1901" y="87"/>
                    <a:pt x="1642" y="285"/>
                  </a:cubicBezTo>
                  <a:cubicBezTo>
                    <a:pt x="1" y="1501"/>
                    <a:pt x="2189" y="4024"/>
                    <a:pt x="3131" y="4784"/>
                  </a:cubicBezTo>
                  <a:cubicBezTo>
                    <a:pt x="4074" y="5604"/>
                    <a:pt x="5289" y="6303"/>
                    <a:pt x="6049" y="7185"/>
                  </a:cubicBezTo>
                  <a:cubicBezTo>
                    <a:pt x="6110" y="7185"/>
                    <a:pt x="6110" y="7246"/>
                    <a:pt x="6140" y="7306"/>
                  </a:cubicBezTo>
                  <a:lnTo>
                    <a:pt x="6201" y="7154"/>
                  </a:lnTo>
                  <a:cubicBezTo>
                    <a:pt x="6262" y="5878"/>
                    <a:pt x="5988" y="4632"/>
                    <a:pt x="5502" y="3477"/>
                  </a:cubicBezTo>
                  <a:cubicBezTo>
                    <a:pt x="5117" y="2552"/>
                    <a:pt x="3821" y="1"/>
                    <a:pt x="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079;p60"/>
            <p:cNvSpPr/>
            <p:nvPr/>
          </p:nvSpPr>
          <p:spPr>
            <a:xfrm rot="-5400000">
              <a:off x="7530846" y="425636"/>
              <a:ext cx="69845" cy="141445"/>
            </a:xfrm>
            <a:custGeom>
              <a:avLst/>
              <a:gdLst/>
              <a:ahLst/>
              <a:cxnLst/>
              <a:rect l="l" t="t" r="r" b="b"/>
              <a:pathLst>
                <a:path w="3131" h="6340" extrusionOk="0">
                  <a:moveTo>
                    <a:pt x="1742" y="1"/>
                  </a:moveTo>
                  <a:cubicBezTo>
                    <a:pt x="1545" y="1"/>
                    <a:pt x="1329" y="123"/>
                    <a:pt x="1094" y="412"/>
                  </a:cubicBezTo>
                  <a:cubicBezTo>
                    <a:pt x="0" y="1780"/>
                    <a:pt x="1763" y="4850"/>
                    <a:pt x="2037" y="6339"/>
                  </a:cubicBezTo>
                  <a:lnTo>
                    <a:pt x="2097" y="6339"/>
                  </a:lnTo>
                  <a:cubicBezTo>
                    <a:pt x="2918" y="5731"/>
                    <a:pt x="3131" y="4181"/>
                    <a:pt x="3131" y="3208"/>
                  </a:cubicBezTo>
                  <a:cubicBezTo>
                    <a:pt x="3131" y="2535"/>
                    <a:pt x="2640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080;p60"/>
            <p:cNvSpPr/>
            <p:nvPr/>
          </p:nvSpPr>
          <p:spPr>
            <a:xfrm rot="-5400000">
              <a:off x="7673243" y="523754"/>
              <a:ext cx="115754" cy="172836"/>
            </a:xfrm>
            <a:custGeom>
              <a:avLst/>
              <a:gdLst/>
              <a:ahLst/>
              <a:cxnLst/>
              <a:rect l="l" t="t" r="r" b="b"/>
              <a:pathLst>
                <a:path w="5189" h="7747" extrusionOk="0">
                  <a:moveTo>
                    <a:pt x="1596" y="0"/>
                  </a:moveTo>
                  <a:cubicBezTo>
                    <a:pt x="552" y="0"/>
                    <a:pt x="1" y="1270"/>
                    <a:pt x="204" y="2488"/>
                  </a:cubicBezTo>
                  <a:cubicBezTo>
                    <a:pt x="477" y="4130"/>
                    <a:pt x="1146" y="5771"/>
                    <a:pt x="2514" y="6744"/>
                  </a:cubicBezTo>
                  <a:cubicBezTo>
                    <a:pt x="3213" y="7261"/>
                    <a:pt x="4155" y="7686"/>
                    <a:pt x="5037" y="7747"/>
                  </a:cubicBezTo>
                  <a:lnTo>
                    <a:pt x="5189" y="7534"/>
                  </a:lnTo>
                  <a:cubicBezTo>
                    <a:pt x="4216" y="5498"/>
                    <a:pt x="4824" y="2032"/>
                    <a:pt x="2848" y="513"/>
                  </a:cubicBezTo>
                  <a:cubicBezTo>
                    <a:pt x="2379" y="153"/>
                    <a:pt x="195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081;p60"/>
            <p:cNvSpPr/>
            <p:nvPr/>
          </p:nvSpPr>
          <p:spPr>
            <a:xfrm rot="-5400000">
              <a:off x="7808241" y="289389"/>
              <a:ext cx="119546" cy="202865"/>
            </a:xfrm>
            <a:custGeom>
              <a:avLst/>
              <a:gdLst/>
              <a:ahLst/>
              <a:cxnLst/>
              <a:rect l="l" t="t" r="r" b="b"/>
              <a:pathLst>
                <a:path w="5359" h="9093" extrusionOk="0">
                  <a:moveTo>
                    <a:pt x="3612" y="0"/>
                  </a:moveTo>
                  <a:cubicBezTo>
                    <a:pt x="3080" y="0"/>
                    <a:pt x="2477" y="282"/>
                    <a:pt x="1885" y="916"/>
                  </a:cubicBezTo>
                  <a:cubicBezTo>
                    <a:pt x="760" y="2132"/>
                    <a:pt x="274" y="3773"/>
                    <a:pt x="122" y="5354"/>
                  </a:cubicBezTo>
                  <a:cubicBezTo>
                    <a:pt x="0" y="6570"/>
                    <a:pt x="0" y="7937"/>
                    <a:pt x="61" y="9092"/>
                  </a:cubicBezTo>
                  <a:lnTo>
                    <a:pt x="122" y="9032"/>
                  </a:lnTo>
                  <a:cubicBezTo>
                    <a:pt x="2645" y="8211"/>
                    <a:pt x="5228" y="5141"/>
                    <a:pt x="5319" y="2497"/>
                  </a:cubicBezTo>
                  <a:cubicBezTo>
                    <a:pt x="5359" y="990"/>
                    <a:pt x="4610" y="0"/>
                    <a:pt x="3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082;p60"/>
            <p:cNvSpPr/>
            <p:nvPr/>
          </p:nvSpPr>
          <p:spPr>
            <a:xfrm rot="-5400000">
              <a:off x="7989721" y="493913"/>
              <a:ext cx="117315" cy="243581"/>
            </a:xfrm>
            <a:custGeom>
              <a:avLst/>
              <a:gdLst/>
              <a:ahLst/>
              <a:cxnLst/>
              <a:rect l="l" t="t" r="r" b="b"/>
              <a:pathLst>
                <a:path w="5259" h="10918" extrusionOk="0">
                  <a:moveTo>
                    <a:pt x="1668" y="1"/>
                  </a:moveTo>
                  <a:cubicBezTo>
                    <a:pt x="145" y="1"/>
                    <a:pt x="1" y="2163"/>
                    <a:pt x="1" y="3288"/>
                  </a:cubicBezTo>
                  <a:cubicBezTo>
                    <a:pt x="1" y="6267"/>
                    <a:pt x="1855" y="10492"/>
                    <a:pt x="5198" y="10918"/>
                  </a:cubicBezTo>
                  <a:lnTo>
                    <a:pt x="5259" y="10705"/>
                  </a:lnTo>
                  <a:cubicBezTo>
                    <a:pt x="4894" y="8455"/>
                    <a:pt x="5107" y="5993"/>
                    <a:pt x="4560" y="3744"/>
                  </a:cubicBezTo>
                  <a:cubicBezTo>
                    <a:pt x="4226" y="2346"/>
                    <a:pt x="3557" y="97"/>
                    <a:pt x="1794" y="6"/>
                  </a:cubicBezTo>
                  <a:cubicBezTo>
                    <a:pt x="1751" y="2"/>
                    <a:pt x="1709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083;p60"/>
            <p:cNvSpPr/>
            <p:nvPr/>
          </p:nvSpPr>
          <p:spPr>
            <a:xfrm rot="-5400000">
              <a:off x="8134111" y="328439"/>
              <a:ext cx="105135" cy="194811"/>
            </a:xfrm>
            <a:custGeom>
              <a:avLst/>
              <a:gdLst/>
              <a:ahLst/>
              <a:cxnLst/>
              <a:rect l="l" t="t" r="r" b="b"/>
              <a:pathLst>
                <a:path w="4713" h="8732" extrusionOk="0">
                  <a:moveTo>
                    <a:pt x="1957" y="0"/>
                  </a:moveTo>
                  <a:cubicBezTo>
                    <a:pt x="1240" y="0"/>
                    <a:pt x="742" y="1380"/>
                    <a:pt x="548" y="2349"/>
                  </a:cubicBezTo>
                  <a:cubicBezTo>
                    <a:pt x="214" y="3838"/>
                    <a:pt x="1" y="5480"/>
                    <a:pt x="214" y="6969"/>
                  </a:cubicBezTo>
                  <a:cubicBezTo>
                    <a:pt x="335" y="7516"/>
                    <a:pt x="639" y="8185"/>
                    <a:pt x="426" y="8732"/>
                  </a:cubicBezTo>
                  <a:lnTo>
                    <a:pt x="487" y="8732"/>
                  </a:lnTo>
                  <a:cubicBezTo>
                    <a:pt x="2189" y="6604"/>
                    <a:pt x="4712" y="3626"/>
                    <a:pt x="2949" y="829"/>
                  </a:cubicBezTo>
                  <a:cubicBezTo>
                    <a:pt x="2586" y="235"/>
                    <a:pt x="2253" y="0"/>
                    <a:pt x="1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084;p60"/>
            <p:cNvSpPr/>
            <p:nvPr/>
          </p:nvSpPr>
          <p:spPr>
            <a:xfrm rot="-5400000">
              <a:off x="7896741" y="-61367"/>
              <a:ext cx="250424" cy="1071482"/>
            </a:xfrm>
            <a:custGeom>
              <a:avLst/>
              <a:gdLst/>
              <a:ahLst/>
              <a:cxnLst/>
              <a:rect l="l" t="t" r="r" b="b"/>
              <a:pathLst>
                <a:path w="11226" h="48027" extrusionOk="0">
                  <a:moveTo>
                    <a:pt x="269" y="1"/>
                  </a:moveTo>
                  <a:cubicBezTo>
                    <a:pt x="130" y="1"/>
                    <a:pt x="0" y="146"/>
                    <a:pt x="83" y="291"/>
                  </a:cubicBezTo>
                  <a:cubicBezTo>
                    <a:pt x="1755" y="3331"/>
                    <a:pt x="3427" y="6431"/>
                    <a:pt x="4217" y="9805"/>
                  </a:cubicBezTo>
                  <a:cubicBezTo>
                    <a:pt x="5068" y="13392"/>
                    <a:pt x="4703" y="17161"/>
                    <a:pt x="4339" y="20778"/>
                  </a:cubicBezTo>
                  <a:cubicBezTo>
                    <a:pt x="3974" y="24395"/>
                    <a:pt x="3609" y="27982"/>
                    <a:pt x="3822" y="31629"/>
                  </a:cubicBezTo>
                  <a:cubicBezTo>
                    <a:pt x="4004" y="34486"/>
                    <a:pt x="4399" y="37374"/>
                    <a:pt x="5311" y="40079"/>
                  </a:cubicBezTo>
                  <a:cubicBezTo>
                    <a:pt x="6375" y="43180"/>
                    <a:pt x="8199" y="45915"/>
                    <a:pt x="10752" y="47982"/>
                  </a:cubicBezTo>
                  <a:cubicBezTo>
                    <a:pt x="10796" y="48013"/>
                    <a:pt x="10843" y="48026"/>
                    <a:pt x="10888" y="48026"/>
                  </a:cubicBezTo>
                  <a:cubicBezTo>
                    <a:pt x="11067" y="48026"/>
                    <a:pt x="11226" y="47823"/>
                    <a:pt x="11056" y="47678"/>
                  </a:cubicBezTo>
                  <a:cubicBezTo>
                    <a:pt x="8746" y="45824"/>
                    <a:pt x="7013" y="43392"/>
                    <a:pt x="5950" y="40596"/>
                  </a:cubicBezTo>
                  <a:cubicBezTo>
                    <a:pt x="4916" y="37891"/>
                    <a:pt x="4491" y="34973"/>
                    <a:pt x="4278" y="32085"/>
                  </a:cubicBezTo>
                  <a:cubicBezTo>
                    <a:pt x="4035" y="28498"/>
                    <a:pt x="4339" y="24973"/>
                    <a:pt x="4703" y="21416"/>
                  </a:cubicBezTo>
                  <a:cubicBezTo>
                    <a:pt x="5038" y="17830"/>
                    <a:pt x="5463" y="14121"/>
                    <a:pt x="4795" y="10565"/>
                  </a:cubicBezTo>
                  <a:cubicBezTo>
                    <a:pt x="4095" y="6826"/>
                    <a:pt x="2272" y="3392"/>
                    <a:pt x="448" y="109"/>
                  </a:cubicBezTo>
                  <a:cubicBezTo>
                    <a:pt x="400" y="32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085;p60"/>
            <p:cNvSpPr/>
            <p:nvPr/>
          </p:nvSpPr>
          <p:spPr>
            <a:xfrm rot="-5400000">
              <a:off x="7846549" y="323072"/>
              <a:ext cx="149483" cy="228387"/>
            </a:xfrm>
            <a:custGeom>
              <a:avLst/>
              <a:gdLst/>
              <a:ahLst/>
              <a:cxnLst/>
              <a:rect l="l" t="t" r="r" b="b"/>
              <a:pathLst>
                <a:path w="6701" h="10237" extrusionOk="0">
                  <a:moveTo>
                    <a:pt x="6442" y="1"/>
                  </a:moveTo>
                  <a:cubicBezTo>
                    <a:pt x="6363" y="1"/>
                    <a:pt x="6283" y="41"/>
                    <a:pt x="6249" y="133"/>
                  </a:cubicBezTo>
                  <a:cubicBezTo>
                    <a:pt x="5550" y="2048"/>
                    <a:pt x="4638" y="3842"/>
                    <a:pt x="3604" y="5605"/>
                  </a:cubicBezTo>
                  <a:cubicBezTo>
                    <a:pt x="3148" y="6395"/>
                    <a:pt x="2662" y="7216"/>
                    <a:pt x="2024" y="7945"/>
                  </a:cubicBezTo>
                  <a:cubicBezTo>
                    <a:pt x="1416" y="8583"/>
                    <a:pt x="747" y="9191"/>
                    <a:pt x="139" y="9860"/>
                  </a:cubicBezTo>
                  <a:cubicBezTo>
                    <a:pt x="0" y="10022"/>
                    <a:pt x="143" y="10236"/>
                    <a:pt x="299" y="10236"/>
                  </a:cubicBezTo>
                  <a:cubicBezTo>
                    <a:pt x="349" y="10236"/>
                    <a:pt x="399" y="10215"/>
                    <a:pt x="443" y="10164"/>
                  </a:cubicBezTo>
                  <a:cubicBezTo>
                    <a:pt x="1051" y="9465"/>
                    <a:pt x="1750" y="8857"/>
                    <a:pt x="2358" y="8158"/>
                  </a:cubicBezTo>
                  <a:cubicBezTo>
                    <a:pt x="2996" y="7459"/>
                    <a:pt x="3483" y="6638"/>
                    <a:pt x="3969" y="5787"/>
                  </a:cubicBezTo>
                  <a:cubicBezTo>
                    <a:pt x="5002" y="4024"/>
                    <a:pt x="5914" y="2170"/>
                    <a:pt x="6644" y="255"/>
                  </a:cubicBezTo>
                  <a:cubicBezTo>
                    <a:pt x="6700" y="105"/>
                    <a:pt x="6571" y="1"/>
                    <a:pt x="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2086;p60"/>
            <p:cNvSpPr/>
            <p:nvPr/>
          </p:nvSpPr>
          <p:spPr>
            <a:xfrm rot="-5400000">
              <a:off x="7704691" y="463221"/>
              <a:ext cx="153810" cy="203646"/>
            </a:xfrm>
            <a:custGeom>
              <a:avLst/>
              <a:gdLst/>
              <a:ahLst/>
              <a:cxnLst/>
              <a:rect l="l" t="t" r="r" b="b"/>
              <a:pathLst>
                <a:path w="6895" h="9128" extrusionOk="0">
                  <a:moveTo>
                    <a:pt x="248" y="0"/>
                  </a:moveTo>
                  <a:cubicBezTo>
                    <a:pt x="127" y="0"/>
                    <a:pt x="1" y="102"/>
                    <a:pt x="37" y="248"/>
                  </a:cubicBezTo>
                  <a:cubicBezTo>
                    <a:pt x="523" y="2284"/>
                    <a:pt x="1496" y="4138"/>
                    <a:pt x="2955" y="5628"/>
                  </a:cubicBezTo>
                  <a:cubicBezTo>
                    <a:pt x="3502" y="6175"/>
                    <a:pt x="4171" y="6600"/>
                    <a:pt x="4809" y="7087"/>
                  </a:cubicBezTo>
                  <a:cubicBezTo>
                    <a:pt x="5417" y="7543"/>
                    <a:pt x="6298" y="8151"/>
                    <a:pt x="6481" y="8971"/>
                  </a:cubicBezTo>
                  <a:cubicBezTo>
                    <a:pt x="6493" y="9081"/>
                    <a:pt x="6564" y="9127"/>
                    <a:pt x="6643" y="9127"/>
                  </a:cubicBezTo>
                  <a:cubicBezTo>
                    <a:pt x="6760" y="9127"/>
                    <a:pt x="6894" y="9025"/>
                    <a:pt x="6876" y="8880"/>
                  </a:cubicBezTo>
                  <a:cubicBezTo>
                    <a:pt x="6694" y="8151"/>
                    <a:pt x="6086" y="7573"/>
                    <a:pt x="5539" y="7117"/>
                  </a:cubicBezTo>
                  <a:cubicBezTo>
                    <a:pt x="4900" y="6631"/>
                    <a:pt x="4201" y="6205"/>
                    <a:pt x="3593" y="5658"/>
                  </a:cubicBezTo>
                  <a:cubicBezTo>
                    <a:pt x="1982" y="4230"/>
                    <a:pt x="918" y="2254"/>
                    <a:pt x="432" y="157"/>
                  </a:cubicBezTo>
                  <a:cubicBezTo>
                    <a:pt x="408" y="47"/>
                    <a:pt x="329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2087;p60"/>
            <p:cNvSpPr/>
            <p:nvPr/>
          </p:nvSpPr>
          <p:spPr>
            <a:xfrm rot="-5400000">
              <a:off x="8016784" y="456683"/>
              <a:ext cx="134403" cy="230685"/>
            </a:xfrm>
            <a:custGeom>
              <a:avLst/>
              <a:gdLst/>
              <a:ahLst/>
              <a:cxnLst/>
              <a:rect l="l" t="t" r="r" b="b"/>
              <a:pathLst>
                <a:path w="6025" h="10340" extrusionOk="0">
                  <a:moveTo>
                    <a:pt x="248" y="1"/>
                  </a:moveTo>
                  <a:cubicBezTo>
                    <a:pt x="127" y="1"/>
                    <a:pt x="0" y="103"/>
                    <a:pt x="37" y="248"/>
                  </a:cubicBezTo>
                  <a:cubicBezTo>
                    <a:pt x="584" y="2558"/>
                    <a:pt x="857" y="4960"/>
                    <a:pt x="2073" y="7026"/>
                  </a:cubicBezTo>
                  <a:cubicBezTo>
                    <a:pt x="2529" y="7847"/>
                    <a:pt x="3106" y="8607"/>
                    <a:pt x="3775" y="9245"/>
                  </a:cubicBezTo>
                  <a:cubicBezTo>
                    <a:pt x="4322" y="9792"/>
                    <a:pt x="4991" y="10279"/>
                    <a:pt x="5781" y="10340"/>
                  </a:cubicBezTo>
                  <a:cubicBezTo>
                    <a:pt x="6024" y="10340"/>
                    <a:pt x="6024" y="9944"/>
                    <a:pt x="5781" y="9914"/>
                  </a:cubicBezTo>
                  <a:cubicBezTo>
                    <a:pt x="4991" y="9884"/>
                    <a:pt x="4292" y="9245"/>
                    <a:pt x="3775" y="8698"/>
                  </a:cubicBezTo>
                  <a:cubicBezTo>
                    <a:pt x="3198" y="8060"/>
                    <a:pt x="2681" y="7330"/>
                    <a:pt x="2286" y="6570"/>
                  </a:cubicBezTo>
                  <a:cubicBezTo>
                    <a:pt x="1192" y="4595"/>
                    <a:pt x="948" y="2315"/>
                    <a:pt x="432" y="157"/>
                  </a:cubicBezTo>
                  <a:cubicBezTo>
                    <a:pt x="407" y="47"/>
                    <a:pt x="32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2088;p60"/>
            <p:cNvSpPr/>
            <p:nvPr/>
          </p:nvSpPr>
          <p:spPr>
            <a:xfrm rot="-5400000">
              <a:off x="8193743" y="357996"/>
              <a:ext cx="59516" cy="210807"/>
            </a:xfrm>
            <a:custGeom>
              <a:avLst/>
              <a:gdLst/>
              <a:ahLst/>
              <a:cxnLst/>
              <a:rect l="l" t="t" r="r" b="b"/>
              <a:pathLst>
                <a:path w="2668" h="9449" extrusionOk="0">
                  <a:moveTo>
                    <a:pt x="2470" y="1"/>
                  </a:moveTo>
                  <a:cubicBezTo>
                    <a:pt x="2372" y="1"/>
                    <a:pt x="2273" y="69"/>
                    <a:pt x="2273" y="206"/>
                  </a:cubicBezTo>
                  <a:cubicBezTo>
                    <a:pt x="2242" y="1756"/>
                    <a:pt x="2151" y="3337"/>
                    <a:pt x="1787" y="4856"/>
                  </a:cubicBezTo>
                  <a:cubicBezTo>
                    <a:pt x="1422" y="6346"/>
                    <a:pt x="844" y="7774"/>
                    <a:pt x="84" y="9142"/>
                  </a:cubicBezTo>
                  <a:cubicBezTo>
                    <a:pt x="0" y="9310"/>
                    <a:pt x="148" y="9449"/>
                    <a:pt x="288" y="9449"/>
                  </a:cubicBezTo>
                  <a:cubicBezTo>
                    <a:pt x="350" y="9449"/>
                    <a:pt x="411" y="9421"/>
                    <a:pt x="449" y="9355"/>
                  </a:cubicBezTo>
                  <a:cubicBezTo>
                    <a:pt x="1209" y="7957"/>
                    <a:pt x="1817" y="6498"/>
                    <a:pt x="2182" y="4948"/>
                  </a:cubicBezTo>
                  <a:cubicBezTo>
                    <a:pt x="2546" y="3397"/>
                    <a:pt x="2668" y="1786"/>
                    <a:pt x="2668" y="206"/>
                  </a:cubicBezTo>
                  <a:cubicBezTo>
                    <a:pt x="2668" y="69"/>
                    <a:pt x="2569" y="1"/>
                    <a:pt x="2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2089;p60"/>
            <p:cNvSpPr/>
            <p:nvPr/>
          </p:nvSpPr>
          <p:spPr>
            <a:xfrm rot="-5400000">
              <a:off x="7603396" y="414905"/>
              <a:ext cx="29044" cy="153292"/>
            </a:xfrm>
            <a:custGeom>
              <a:avLst/>
              <a:gdLst/>
              <a:ahLst/>
              <a:cxnLst/>
              <a:rect l="l" t="t" r="r" b="b"/>
              <a:pathLst>
                <a:path w="1302" h="6871" extrusionOk="0">
                  <a:moveTo>
                    <a:pt x="826" y="1"/>
                  </a:moveTo>
                  <a:cubicBezTo>
                    <a:pt x="702" y="1"/>
                    <a:pt x="565" y="105"/>
                    <a:pt x="603" y="255"/>
                  </a:cubicBezTo>
                  <a:cubicBezTo>
                    <a:pt x="785" y="1319"/>
                    <a:pt x="876" y="2413"/>
                    <a:pt x="785" y="3507"/>
                  </a:cubicBezTo>
                  <a:cubicBezTo>
                    <a:pt x="694" y="4571"/>
                    <a:pt x="420" y="5605"/>
                    <a:pt x="55" y="6608"/>
                  </a:cubicBezTo>
                  <a:cubicBezTo>
                    <a:pt x="1" y="6772"/>
                    <a:pt x="121" y="6870"/>
                    <a:pt x="246" y="6870"/>
                  </a:cubicBezTo>
                  <a:cubicBezTo>
                    <a:pt x="329" y="6870"/>
                    <a:pt x="414" y="6827"/>
                    <a:pt x="451" y="6729"/>
                  </a:cubicBezTo>
                  <a:cubicBezTo>
                    <a:pt x="815" y="5696"/>
                    <a:pt x="1089" y="4602"/>
                    <a:pt x="1210" y="3507"/>
                  </a:cubicBezTo>
                  <a:cubicBezTo>
                    <a:pt x="1302" y="2383"/>
                    <a:pt x="1180" y="1258"/>
                    <a:pt x="998" y="133"/>
                  </a:cubicBezTo>
                  <a:cubicBezTo>
                    <a:pt x="975" y="41"/>
                    <a:pt x="903" y="1"/>
                    <a:pt x="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2090;p60"/>
            <p:cNvSpPr/>
            <p:nvPr/>
          </p:nvSpPr>
          <p:spPr>
            <a:xfrm rot="-5400000">
              <a:off x="8050298" y="570550"/>
              <a:ext cx="600986" cy="458069"/>
            </a:xfrm>
            <a:custGeom>
              <a:avLst/>
              <a:gdLst/>
              <a:ahLst/>
              <a:cxnLst/>
              <a:rect l="l" t="t" r="r" b="b"/>
              <a:pathLst>
                <a:path w="26941" h="20532" extrusionOk="0">
                  <a:moveTo>
                    <a:pt x="258" y="0"/>
                  </a:moveTo>
                  <a:cubicBezTo>
                    <a:pt x="130" y="0"/>
                    <a:pt x="0" y="104"/>
                    <a:pt x="57" y="255"/>
                  </a:cubicBezTo>
                  <a:cubicBezTo>
                    <a:pt x="847" y="2200"/>
                    <a:pt x="2063" y="3841"/>
                    <a:pt x="3674" y="5209"/>
                  </a:cubicBezTo>
                  <a:cubicBezTo>
                    <a:pt x="5224" y="6516"/>
                    <a:pt x="7048" y="7580"/>
                    <a:pt x="8872" y="8461"/>
                  </a:cubicBezTo>
                  <a:cubicBezTo>
                    <a:pt x="10938" y="9464"/>
                    <a:pt x="13097" y="10255"/>
                    <a:pt x="15194" y="11167"/>
                  </a:cubicBezTo>
                  <a:cubicBezTo>
                    <a:pt x="17443" y="12109"/>
                    <a:pt x="19571" y="13234"/>
                    <a:pt x="21455" y="14814"/>
                  </a:cubicBezTo>
                  <a:cubicBezTo>
                    <a:pt x="23431" y="16395"/>
                    <a:pt x="25103" y="18310"/>
                    <a:pt x="26471" y="20437"/>
                  </a:cubicBezTo>
                  <a:cubicBezTo>
                    <a:pt x="26518" y="20503"/>
                    <a:pt x="26585" y="20531"/>
                    <a:pt x="26652" y="20531"/>
                  </a:cubicBezTo>
                  <a:cubicBezTo>
                    <a:pt x="26799" y="20531"/>
                    <a:pt x="26940" y="20392"/>
                    <a:pt x="26835" y="20225"/>
                  </a:cubicBezTo>
                  <a:cubicBezTo>
                    <a:pt x="24373" y="16395"/>
                    <a:pt x="20908" y="13355"/>
                    <a:pt x="16774" y="11410"/>
                  </a:cubicBezTo>
                  <a:cubicBezTo>
                    <a:pt x="12793" y="9556"/>
                    <a:pt x="8537" y="8309"/>
                    <a:pt x="4951" y="5695"/>
                  </a:cubicBezTo>
                  <a:cubicBezTo>
                    <a:pt x="2944" y="4236"/>
                    <a:pt x="1394" y="2443"/>
                    <a:pt x="452" y="133"/>
                  </a:cubicBezTo>
                  <a:cubicBezTo>
                    <a:pt x="417" y="40"/>
                    <a:pt x="338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2091;p60"/>
            <p:cNvSpPr/>
            <p:nvPr/>
          </p:nvSpPr>
          <p:spPr>
            <a:xfrm rot="-5400000">
              <a:off x="8080100" y="348371"/>
              <a:ext cx="342086" cy="589229"/>
            </a:xfrm>
            <a:custGeom>
              <a:avLst/>
              <a:gdLst/>
              <a:ahLst/>
              <a:cxnLst/>
              <a:rect l="l" t="t" r="r" b="b"/>
              <a:pathLst>
                <a:path w="15335" h="26411" extrusionOk="0">
                  <a:moveTo>
                    <a:pt x="201" y="1"/>
                  </a:moveTo>
                  <a:cubicBezTo>
                    <a:pt x="99" y="1"/>
                    <a:pt x="0" y="62"/>
                    <a:pt x="0" y="183"/>
                  </a:cubicBezTo>
                  <a:cubicBezTo>
                    <a:pt x="152" y="2281"/>
                    <a:pt x="1064" y="4196"/>
                    <a:pt x="1641" y="6202"/>
                  </a:cubicBezTo>
                  <a:cubicBezTo>
                    <a:pt x="2158" y="7995"/>
                    <a:pt x="2766" y="9758"/>
                    <a:pt x="3648" y="11399"/>
                  </a:cubicBezTo>
                  <a:cubicBezTo>
                    <a:pt x="4529" y="13010"/>
                    <a:pt x="5623" y="14500"/>
                    <a:pt x="6869" y="15867"/>
                  </a:cubicBezTo>
                  <a:cubicBezTo>
                    <a:pt x="8328" y="17539"/>
                    <a:pt x="9757" y="19241"/>
                    <a:pt x="11155" y="20974"/>
                  </a:cubicBezTo>
                  <a:cubicBezTo>
                    <a:pt x="11915" y="21916"/>
                    <a:pt x="12705" y="22858"/>
                    <a:pt x="13374" y="23861"/>
                  </a:cubicBezTo>
                  <a:cubicBezTo>
                    <a:pt x="13921" y="24652"/>
                    <a:pt x="14164" y="25655"/>
                    <a:pt x="14894" y="26354"/>
                  </a:cubicBezTo>
                  <a:cubicBezTo>
                    <a:pt x="14933" y="26393"/>
                    <a:pt x="14979" y="26410"/>
                    <a:pt x="15023" y="26410"/>
                  </a:cubicBezTo>
                  <a:cubicBezTo>
                    <a:pt x="15184" y="26410"/>
                    <a:pt x="15334" y="26193"/>
                    <a:pt x="15167" y="26050"/>
                  </a:cubicBezTo>
                  <a:cubicBezTo>
                    <a:pt x="14560" y="25472"/>
                    <a:pt x="14316" y="24621"/>
                    <a:pt x="13891" y="23892"/>
                  </a:cubicBezTo>
                  <a:cubicBezTo>
                    <a:pt x="13374" y="23041"/>
                    <a:pt x="12736" y="22250"/>
                    <a:pt x="12098" y="21491"/>
                  </a:cubicBezTo>
                  <a:cubicBezTo>
                    <a:pt x="10730" y="19819"/>
                    <a:pt x="9362" y="18117"/>
                    <a:pt x="7964" y="16506"/>
                  </a:cubicBezTo>
                  <a:cubicBezTo>
                    <a:pt x="6687" y="15047"/>
                    <a:pt x="5441" y="13618"/>
                    <a:pt x="4468" y="11946"/>
                  </a:cubicBezTo>
                  <a:cubicBezTo>
                    <a:pt x="3496" y="10366"/>
                    <a:pt x="2796" y="8664"/>
                    <a:pt x="2249" y="6901"/>
                  </a:cubicBezTo>
                  <a:cubicBezTo>
                    <a:pt x="1945" y="5837"/>
                    <a:pt x="1611" y="4773"/>
                    <a:pt x="1246" y="3709"/>
                  </a:cubicBezTo>
                  <a:cubicBezTo>
                    <a:pt x="851" y="2585"/>
                    <a:pt x="486" y="1399"/>
                    <a:pt x="426" y="183"/>
                  </a:cubicBezTo>
                  <a:cubicBezTo>
                    <a:pt x="410" y="62"/>
                    <a:pt x="304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2092;p60"/>
            <p:cNvSpPr/>
            <p:nvPr/>
          </p:nvSpPr>
          <p:spPr>
            <a:xfrm rot="-5400000">
              <a:off x="8201062" y="608268"/>
              <a:ext cx="77095" cy="131027"/>
            </a:xfrm>
            <a:custGeom>
              <a:avLst/>
              <a:gdLst/>
              <a:ahLst/>
              <a:cxnLst/>
              <a:rect l="l" t="t" r="r" b="b"/>
              <a:pathLst>
                <a:path w="3456" h="5873" extrusionOk="0">
                  <a:moveTo>
                    <a:pt x="1845" y="0"/>
                  </a:moveTo>
                  <a:cubicBezTo>
                    <a:pt x="1641" y="0"/>
                    <a:pt x="1421" y="75"/>
                    <a:pt x="1186" y="249"/>
                  </a:cubicBezTo>
                  <a:cubicBezTo>
                    <a:pt x="0" y="1131"/>
                    <a:pt x="1186" y="3775"/>
                    <a:pt x="1520" y="4808"/>
                  </a:cubicBezTo>
                  <a:lnTo>
                    <a:pt x="2462" y="5872"/>
                  </a:lnTo>
                  <a:cubicBezTo>
                    <a:pt x="2888" y="4930"/>
                    <a:pt x="3344" y="3714"/>
                    <a:pt x="3405" y="2620"/>
                  </a:cubicBezTo>
                  <a:cubicBezTo>
                    <a:pt x="3455" y="1836"/>
                    <a:pt x="2854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2093;p60"/>
            <p:cNvSpPr/>
            <p:nvPr/>
          </p:nvSpPr>
          <p:spPr>
            <a:xfrm rot="-5400000">
              <a:off x="8122398" y="745596"/>
              <a:ext cx="103752" cy="76523"/>
            </a:xfrm>
            <a:custGeom>
              <a:avLst/>
              <a:gdLst/>
              <a:ahLst/>
              <a:cxnLst/>
              <a:rect l="l" t="t" r="r" b="b"/>
              <a:pathLst>
                <a:path w="4651" h="3430" extrusionOk="0">
                  <a:moveTo>
                    <a:pt x="963" y="1"/>
                  </a:moveTo>
                  <a:cubicBezTo>
                    <a:pt x="629" y="1"/>
                    <a:pt x="376" y="175"/>
                    <a:pt x="274" y="619"/>
                  </a:cubicBezTo>
                  <a:cubicBezTo>
                    <a:pt x="0" y="1834"/>
                    <a:pt x="2250" y="3324"/>
                    <a:pt x="3192" y="3415"/>
                  </a:cubicBezTo>
                  <a:cubicBezTo>
                    <a:pt x="3273" y="3425"/>
                    <a:pt x="3354" y="3429"/>
                    <a:pt x="3435" y="3429"/>
                  </a:cubicBezTo>
                  <a:cubicBezTo>
                    <a:pt x="3840" y="3429"/>
                    <a:pt x="4246" y="3324"/>
                    <a:pt x="4651" y="3324"/>
                  </a:cubicBezTo>
                  <a:lnTo>
                    <a:pt x="4225" y="2169"/>
                  </a:lnTo>
                  <a:cubicBezTo>
                    <a:pt x="3879" y="1753"/>
                    <a:pt x="2020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2094;p60"/>
            <p:cNvSpPr/>
            <p:nvPr/>
          </p:nvSpPr>
          <p:spPr>
            <a:xfrm rot="-5400000">
              <a:off x="8048584" y="670764"/>
              <a:ext cx="80709" cy="108204"/>
            </a:xfrm>
            <a:custGeom>
              <a:avLst/>
              <a:gdLst/>
              <a:ahLst/>
              <a:cxnLst/>
              <a:rect l="l" t="t" r="r" b="b"/>
              <a:pathLst>
                <a:path w="3618" h="4850" extrusionOk="0">
                  <a:moveTo>
                    <a:pt x="1344" y="0"/>
                  </a:moveTo>
                  <a:cubicBezTo>
                    <a:pt x="144" y="0"/>
                    <a:pt x="251" y="2993"/>
                    <a:pt x="1" y="3634"/>
                  </a:cubicBezTo>
                  <a:lnTo>
                    <a:pt x="487" y="4850"/>
                  </a:lnTo>
                  <a:cubicBezTo>
                    <a:pt x="1064" y="3968"/>
                    <a:pt x="3618" y="959"/>
                    <a:pt x="1703" y="78"/>
                  </a:cubicBezTo>
                  <a:cubicBezTo>
                    <a:pt x="1572" y="25"/>
                    <a:pt x="1452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2095;p60"/>
            <p:cNvSpPr/>
            <p:nvPr/>
          </p:nvSpPr>
          <p:spPr>
            <a:xfrm rot="-5400000">
              <a:off x="8004746" y="791472"/>
              <a:ext cx="94048" cy="72686"/>
            </a:xfrm>
            <a:custGeom>
              <a:avLst/>
              <a:gdLst/>
              <a:ahLst/>
              <a:cxnLst/>
              <a:rect l="l" t="t" r="r" b="b"/>
              <a:pathLst>
                <a:path w="4216" h="3258" extrusionOk="0">
                  <a:moveTo>
                    <a:pt x="1359" y="0"/>
                  </a:moveTo>
                  <a:cubicBezTo>
                    <a:pt x="610" y="0"/>
                    <a:pt x="0" y="428"/>
                    <a:pt x="538" y="1404"/>
                  </a:cubicBezTo>
                  <a:cubicBezTo>
                    <a:pt x="1176" y="2559"/>
                    <a:pt x="3060" y="3045"/>
                    <a:pt x="4215" y="3258"/>
                  </a:cubicBezTo>
                  <a:lnTo>
                    <a:pt x="3820" y="2103"/>
                  </a:lnTo>
                  <a:cubicBezTo>
                    <a:pt x="3547" y="1464"/>
                    <a:pt x="3121" y="735"/>
                    <a:pt x="2513" y="340"/>
                  </a:cubicBezTo>
                  <a:cubicBezTo>
                    <a:pt x="2188" y="119"/>
                    <a:pt x="1754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2096;p60"/>
            <p:cNvSpPr/>
            <p:nvPr/>
          </p:nvSpPr>
          <p:spPr>
            <a:xfrm rot="-5400000">
              <a:off x="7692787" y="735371"/>
              <a:ext cx="330240" cy="216295"/>
            </a:xfrm>
            <a:custGeom>
              <a:avLst/>
              <a:gdLst/>
              <a:ahLst/>
              <a:cxnLst/>
              <a:rect l="l" t="t" r="r" b="b"/>
              <a:pathLst>
                <a:path w="14804" h="9695" extrusionOk="0">
                  <a:moveTo>
                    <a:pt x="12261" y="1"/>
                  </a:moveTo>
                  <a:cubicBezTo>
                    <a:pt x="10935" y="1"/>
                    <a:pt x="8890" y="1334"/>
                    <a:pt x="8572" y="3980"/>
                  </a:cubicBezTo>
                  <a:cubicBezTo>
                    <a:pt x="8128" y="1620"/>
                    <a:pt x="6140" y="572"/>
                    <a:pt x="4774" y="572"/>
                  </a:cubicBezTo>
                  <a:cubicBezTo>
                    <a:pt x="4363" y="572"/>
                    <a:pt x="4009" y="667"/>
                    <a:pt x="3770" y="849"/>
                  </a:cubicBezTo>
                  <a:cubicBezTo>
                    <a:pt x="0" y="3707"/>
                    <a:pt x="6323" y="9451"/>
                    <a:pt x="8876" y="9694"/>
                  </a:cubicBezTo>
                  <a:cubicBezTo>
                    <a:pt x="11308" y="9147"/>
                    <a:pt x="14226" y="6047"/>
                    <a:pt x="14590" y="3646"/>
                  </a:cubicBezTo>
                  <a:cubicBezTo>
                    <a:pt x="14803" y="2217"/>
                    <a:pt x="14560" y="728"/>
                    <a:pt x="12797" y="89"/>
                  </a:cubicBezTo>
                  <a:cubicBezTo>
                    <a:pt x="12640" y="30"/>
                    <a:pt x="12458" y="1"/>
                    <a:pt x="1226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2097;p60"/>
            <p:cNvSpPr/>
            <p:nvPr/>
          </p:nvSpPr>
          <p:spPr>
            <a:xfrm rot="-5400000">
              <a:off x="7795962" y="775486"/>
              <a:ext cx="165477" cy="108270"/>
            </a:xfrm>
            <a:custGeom>
              <a:avLst/>
              <a:gdLst/>
              <a:ahLst/>
              <a:cxnLst/>
              <a:rect l="l" t="t" r="r" b="b"/>
              <a:pathLst>
                <a:path w="7418" h="4853" extrusionOk="0">
                  <a:moveTo>
                    <a:pt x="6135" y="1"/>
                  </a:moveTo>
                  <a:cubicBezTo>
                    <a:pt x="5469" y="1"/>
                    <a:pt x="4444" y="679"/>
                    <a:pt x="4286" y="1995"/>
                  </a:cubicBezTo>
                  <a:cubicBezTo>
                    <a:pt x="4075" y="796"/>
                    <a:pt x="3063" y="288"/>
                    <a:pt x="2377" y="288"/>
                  </a:cubicBezTo>
                  <a:cubicBezTo>
                    <a:pt x="2176" y="288"/>
                    <a:pt x="2002" y="332"/>
                    <a:pt x="1885" y="414"/>
                  </a:cubicBezTo>
                  <a:cubicBezTo>
                    <a:pt x="1" y="1873"/>
                    <a:pt x="3162" y="4761"/>
                    <a:pt x="4438" y="4852"/>
                  </a:cubicBezTo>
                  <a:cubicBezTo>
                    <a:pt x="5654" y="4579"/>
                    <a:pt x="7113" y="3028"/>
                    <a:pt x="7296" y="1843"/>
                  </a:cubicBezTo>
                  <a:cubicBezTo>
                    <a:pt x="7417" y="1113"/>
                    <a:pt x="7296" y="354"/>
                    <a:pt x="6414" y="50"/>
                  </a:cubicBezTo>
                  <a:cubicBezTo>
                    <a:pt x="6333" y="17"/>
                    <a:pt x="6238" y="1"/>
                    <a:pt x="6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2098;p60"/>
            <p:cNvSpPr/>
            <p:nvPr/>
          </p:nvSpPr>
          <p:spPr>
            <a:xfrm rot="-5400000">
              <a:off x="8011475" y="1067513"/>
              <a:ext cx="152851" cy="117774"/>
            </a:xfrm>
            <a:custGeom>
              <a:avLst/>
              <a:gdLst/>
              <a:ahLst/>
              <a:cxnLst/>
              <a:rect l="l" t="t" r="r" b="b"/>
              <a:pathLst>
                <a:path w="6852" h="5279" extrusionOk="0">
                  <a:moveTo>
                    <a:pt x="5145" y="0"/>
                  </a:moveTo>
                  <a:cubicBezTo>
                    <a:pt x="5107" y="0"/>
                    <a:pt x="5068" y="2"/>
                    <a:pt x="5028" y="4"/>
                  </a:cubicBezTo>
                  <a:cubicBezTo>
                    <a:pt x="4359" y="65"/>
                    <a:pt x="3417" y="1190"/>
                    <a:pt x="3842" y="2649"/>
                  </a:cubicBezTo>
                  <a:cubicBezTo>
                    <a:pt x="3392" y="1957"/>
                    <a:pt x="2720" y="1708"/>
                    <a:pt x="2138" y="1708"/>
                  </a:cubicBezTo>
                  <a:cubicBezTo>
                    <a:pt x="1620" y="1708"/>
                    <a:pt x="1173" y="1905"/>
                    <a:pt x="1015" y="2162"/>
                  </a:cubicBezTo>
                  <a:cubicBezTo>
                    <a:pt x="0" y="3978"/>
                    <a:pt x="3022" y="5278"/>
                    <a:pt x="4595" y="5278"/>
                  </a:cubicBezTo>
                  <a:cubicBezTo>
                    <a:pt x="4812" y="5278"/>
                    <a:pt x="5002" y="5254"/>
                    <a:pt x="5149" y="5202"/>
                  </a:cubicBezTo>
                  <a:cubicBezTo>
                    <a:pt x="6152" y="4472"/>
                    <a:pt x="6851" y="2497"/>
                    <a:pt x="6578" y="1311"/>
                  </a:cubicBezTo>
                  <a:cubicBezTo>
                    <a:pt x="6374" y="642"/>
                    <a:pt x="6003" y="0"/>
                    <a:pt x="5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2099;p60"/>
            <p:cNvSpPr/>
            <p:nvPr/>
          </p:nvSpPr>
          <p:spPr>
            <a:xfrm rot="-5400000">
              <a:off x="7652750" y="464143"/>
              <a:ext cx="94941" cy="73244"/>
            </a:xfrm>
            <a:custGeom>
              <a:avLst/>
              <a:gdLst/>
              <a:ahLst/>
              <a:cxnLst/>
              <a:rect l="l" t="t" r="r" b="b"/>
              <a:pathLst>
                <a:path w="4256" h="3283" extrusionOk="0">
                  <a:moveTo>
                    <a:pt x="2128" y="0"/>
                  </a:moveTo>
                  <a:cubicBezTo>
                    <a:pt x="0" y="0"/>
                    <a:pt x="0" y="3283"/>
                    <a:pt x="2128" y="3283"/>
                  </a:cubicBezTo>
                  <a:cubicBezTo>
                    <a:pt x="4256" y="3283"/>
                    <a:pt x="4256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2100;p60"/>
            <p:cNvSpPr/>
            <p:nvPr/>
          </p:nvSpPr>
          <p:spPr>
            <a:xfrm rot="-5400000">
              <a:off x="7991459" y="459726"/>
              <a:ext cx="75288" cy="73266"/>
            </a:xfrm>
            <a:custGeom>
              <a:avLst/>
              <a:gdLst/>
              <a:ahLst/>
              <a:cxnLst/>
              <a:rect l="l" t="t" r="r" b="b"/>
              <a:pathLst>
                <a:path w="3375" h="3284" extrusionOk="0">
                  <a:moveTo>
                    <a:pt x="1672" y="1"/>
                  </a:moveTo>
                  <a:cubicBezTo>
                    <a:pt x="760" y="1"/>
                    <a:pt x="0" y="761"/>
                    <a:pt x="0" y="1642"/>
                  </a:cubicBezTo>
                  <a:cubicBezTo>
                    <a:pt x="0" y="2554"/>
                    <a:pt x="760" y="3284"/>
                    <a:pt x="1672" y="3284"/>
                  </a:cubicBezTo>
                  <a:lnTo>
                    <a:pt x="1703" y="3284"/>
                  </a:lnTo>
                  <a:cubicBezTo>
                    <a:pt x="2614" y="3284"/>
                    <a:pt x="3374" y="2554"/>
                    <a:pt x="3374" y="1642"/>
                  </a:cubicBezTo>
                  <a:cubicBezTo>
                    <a:pt x="3374" y="761"/>
                    <a:pt x="2614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2101;p60"/>
            <p:cNvSpPr/>
            <p:nvPr/>
          </p:nvSpPr>
          <p:spPr>
            <a:xfrm rot="-6062124">
              <a:off x="8319588" y="407372"/>
              <a:ext cx="667217" cy="574047"/>
            </a:xfrm>
            <a:custGeom>
              <a:avLst/>
              <a:gdLst/>
              <a:ahLst/>
              <a:cxnLst/>
              <a:rect l="l" t="t" r="r" b="b"/>
              <a:pathLst>
                <a:path w="29910" h="2573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3344"/>
                    <a:pt x="1277" y="6536"/>
                    <a:pt x="2249" y="9119"/>
                  </a:cubicBezTo>
                  <a:cubicBezTo>
                    <a:pt x="3404" y="12341"/>
                    <a:pt x="5046" y="15715"/>
                    <a:pt x="7204" y="18451"/>
                  </a:cubicBezTo>
                  <a:cubicBezTo>
                    <a:pt x="9544" y="21460"/>
                    <a:pt x="12736" y="23557"/>
                    <a:pt x="16414" y="24651"/>
                  </a:cubicBezTo>
                  <a:cubicBezTo>
                    <a:pt x="18346" y="25274"/>
                    <a:pt x="20702" y="25730"/>
                    <a:pt x="22937" y="25730"/>
                  </a:cubicBezTo>
                  <a:cubicBezTo>
                    <a:pt x="23866" y="25730"/>
                    <a:pt x="24775" y="25651"/>
                    <a:pt x="25624" y="25472"/>
                  </a:cubicBezTo>
                  <a:cubicBezTo>
                    <a:pt x="26961" y="25199"/>
                    <a:pt x="28390" y="24864"/>
                    <a:pt x="29636" y="24256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37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54" y="4438"/>
                    <a:pt x="12341" y="3526"/>
                  </a:cubicBezTo>
                  <a:cubicBezTo>
                    <a:pt x="9058" y="2584"/>
                    <a:pt x="5714" y="1703"/>
                    <a:pt x="2432" y="730"/>
                  </a:cubicBezTo>
                  <a:cubicBezTo>
                    <a:pt x="1581" y="487"/>
                    <a:pt x="821" y="21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2102;p60"/>
            <p:cNvSpPr/>
            <p:nvPr/>
          </p:nvSpPr>
          <p:spPr>
            <a:xfrm rot="-6062124">
              <a:off x="8300800" y="430180"/>
              <a:ext cx="667217" cy="535762"/>
            </a:xfrm>
            <a:custGeom>
              <a:avLst/>
              <a:gdLst/>
              <a:ahLst/>
              <a:cxnLst/>
              <a:rect l="l" t="t" r="r" b="b"/>
              <a:pathLst>
                <a:path w="29910" h="24014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2" y="153"/>
                    <a:pt x="304" y="335"/>
                    <a:pt x="426" y="548"/>
                  </a:cubicBezTo>
                  <a:cubicBezTo>
                    <a:pt x="1733" y="2858"/>
                    <a:pt x="4620" y="4438"/>
                    <a:pt x="6535" y="6232"/>
                  </a:cubicBezTo>
                  <a:cubicBezTo>
                    <a:pt x="9088" y="8603"/>
                    <a:pt x="11550" y="10973"/>
                    <a:pt x="14225" y="13192"/>
                  </a:cubicBezTo>
                  <a:cubicBezTo>
                    <a:pt x="16900" y="15381"/>
                    <a:pt x="19727" y="17417"/>
                    <a:pt x="22554" y="19393"/>
                  </a:cubicBezTo>
                  <a:cubicBezTo>
                    <a:pt x="24925" y="21004"/>
                    <a:pt x="27387" y="22433"/>
                    <a:pt x="29727" y="24013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06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23" y="4469"/>
                    <a:pt x="12341" y="3526"/>
                  </a:cubicBezTo>
                  <a:cubicBezTo>
                    <a:pt x="9058" y="2584"/>
                    <a:pt x="5714" y="1703"/>
                    <a:pt x="2401" y="730"/>
                  </a:cubicBezTo>
                  <a:cubicBezTo>
                    <a:pt x="1581" y="517"/>
                    <a:pt x="821" y="24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2103;p60"/>
            <p:cNvSpPr/>
            <p:nvPr/>
          </p:nvSpPr>
          <p:spPr>
            <a:xfrm rot="-6062124">
              <a:off x="8308506" y="429112"/>
              <a:ext cx="665522" cy="540403"/>
            </a:xfrm>
            <a:custGeom>
              <a:avLst/>
              <a:gdLst/>
              <a:ahLst/>
              <a:cxnLst/>
              <a:rect l="l" t="t" r="r" b="b"/>
              <a:pathLst>
                <a:path w="29834" h="24222" extrusionOk="0">
                  <a:moveTo>
                    <a:pt x="312" y="1"/>
                  </a:moveTo>
                  <a:cubicBezTo>
                    <a:pt x="151" y="1"/>
                    <a:pt x="1" y="218"/>
                    <a:pt x="167" y="361"/>
                  </a:cubicBezTo>
                  <a:cubicBezTo>
                    <a:pt x="1049" y="1181"/>
                    <a:pt x="1809" y="2154"/>
                    <a:pt x="2721" y="3005"/>
                  </a:cubicBezTo>
                  <a:cubicBezTo>
                    <a:pt x="3632" y="3826"/>
                    <a:pt x="4605" y="4586"/>
                    <a:pt x="5547" y="5406"/>
                  </a:cubicBezTo>
                  <a:cubicBezTo>
                    <a:pt x="7462" y="7139"/>
                    <a:pt x="9438" y="8841"/>
                    <a:pt x="11383" y="10543"/>
                  </a:cubicBezTo>
                  <a:cubicBezTo>
                    <a:pt x="13329" y="12245"/>
                    <a:pt x="15244" y="13948"/>
                    <a:pt x="17280" y="15528"/>
                  </a:cubicBezTo>
                  <a:cubicBezTo>
                    <a:pt x="19286" y="17078"/>
                    <a:pt x="21414" y="18446"/>
                    <a:pt x="23450" y="19935"/>
                  </a:cubicBezTo>
                  <a:cubicBezTo>
                    <a:pt x="24605" y="20787"/>
                    <a:pt x="25730" y="21668"/>
                    <a:pt x="26855" y="22580"/>
                  </a:cubicBezTo>
                  <a:cubicBezTo>
                    <a:pt x="27280" y="22975"/>
                    <a:pt x="27736" y="23340"/>
                    <a:pt x="28223" y="23674"/>
                  </a:cubicBezTo>
                  <a:cubicBezTo>
                    <a:pt x="28587" y="23917"/>
                    <a:pt x="29104" y="24221"/>
                    <a:pt x="29560" y="24221"/>
                  </a:cubicBezTo>
                  <a:cubicBezTo>
                    <a:pt x="29833" y="24221"/>
                    <a:pt x="29833" y="23826"/>
                    <a:pt x="29560" y="23826"/>
                  </a:cubicBezTo>
                  <a:cubicBezTo>
                    <a:pt x="29104" y="23826"/>
                    <a:pt x="28587" y="23431"/>
                    <a:pt x="28223" y="23188"/>
                  </a:cubicBezTo>
                  <a:cubicBezTo>
                    <a:pt x="27736" y="22823"/>
                    <a:pt x="27311" y="22428"/>
                    <a:pt x="26855" y="22063"/>
                  </a:cubicBezTo>
                  <a:cubicBezTo>
                    <a:pt x="25912" y="21334"/>
                    <a:pt x="25001" y="20574"/>
                    <a:pt x="24028" y="19875"/>
                  </a:cubicBezTo>
                  <a:cubicBezTo>
                    <a:pt x="22052" y="18385"/>
                    <a:pt x="19955" y="17048"/>
                    <a:pt x="17979" y="15559"/>
                  </a:cubicBezTo>
                  <a:cubicBezTo>
                    <a:pt x="15943" y="14008"/>
                    <a:pt x="14058" y="12367"/>
                    <a:pt x="12174" y="10695"/>
                  </a:cubicBezTo>
                  <a:cubicBezTo>
                    <a:pt x="10259" y="8993"/>
                    <a:pt x="8313" y="7352"/>
                    <a:pt x="6429" y="5650"/>
                  </a:cubicBezTo>
                  <a:cubicBezTo>
                    <a:pt x="5426" y="4738"/>
                    <a:pt x="4362" y="3887"/>
                    <a:pt x="3359" y="3005"/>
                  </a:cubicBezTo>
                  <a:cubicBezTo>
                    <a:pt x="2295" y="2093"/>
                    <a:pt x="1444" y="999"/>
                    <a:pt x="441" y="57"/>
                  </a:cubicBezTo>
                  <a:cubicBezTo>
                    <a:pt x="401" y="17"/>
                    <a:pt x="35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2104;p60"/>
            <p:cNvSpPr/>
            <p:nvPr/>
          </p:nvSpPr>
          <p:spPr>
            <a:xfrm rot="-6062124">
              <a:off x="8585000" y="498847"/>
              <a:ext cx="231239" cy="200615"/>
            </a:xfrm>
            <a:custGeom>
              <a:avLst/>
              <a:gdLst/>
              <a:ahLst/>
              <a:cxnLst/>
              <a:rect l="l" t="t" r="r" b="b"/>
              <a:pathLst>
                <a:path w="10366" h="8992" extrusionOk="0">
                  <a:moveTo>
                    <a:pt x="9413" y="0"/>
                  </a:moveTo>
                  <a:cubicBezTo>
                    <a:pt x="9296" y="0"/>
                    <a:pt x="9162" y="102"/>
                    <a:pt x="9180" y="248"/>
                  </a:cubicBezTo>
                  <a:cubicBezTo>
                    <a:pt x="9454" y="1646"/>
                    <a:pt x="9575" y="3044"/>
                    <a:pt x="9606" y="4442"/>
                  </a:cubicBezTo>
                  <a:cubicBezTo>
                    <a:pt x="9635" y="5831"/>
                    <a:pt x="9911" y="7193"/>
                    <a:pt x="9938" y="8553"/>
                  </a:cubicBezTo>
                  <a:lnTo>
                    <a:pt x="9938" y="8553"/>
                  </a:lnTo>
                  <a:cubicBezTo>
                    <a:pt x="9400" y="8570"/>
                    <a:pt x="8861" y="8577"/>
                    <a:pt x="8322" y="8577"/>
                  </a:cubicBezTo>
                  <a:cubicBezTo>
                    <a:pt x="5978" y="8577"/>
                    <a:pt x="3624" y="8445"/>
                    <a:pt x="1283" y="8445"/>
                  </a:cubicBezTo>
                  <a:cubicBezTo>
                    <a:pt x="946" y="8445"/>
                    <a:pt x="610" y="8448"/>
                    <a:pt x="274" y="8454"/>
                  </a:cubicBezTo>
                  <a:cubicBezTo>
                    <a:pt x="1" y="8454"/>
                    <a:pt x="1" y="8849"/>
                    <a:pt x="274" y="8849"/>
                  </a:cubicBezTo>
                  <a:cubicBezTo>
                    <a:pt x="469" y="8848"/>
                    <a:pt x="665" y="8847"/>
                    <a:pt x="860" y="8847"/>
                  </a:cubicBezTo>
                  <a:cubicBezTo>
                    <a:pt x="3427" y="8847"/>
                    <a:pt x="6010" y="8992"/>
                    <a:pt x="8580" y="8992"/>
                  </a:cubicBezTo>
                  <a:cubicBezTo>
                    <a:pt x="9105" y="8992"/>
                    <a:pt x="9629" y="8986"/>
                    <a:pt x="10153" y="8971"/>
                  </a:cubicBezTo>
                  <a:cubicBezTo>
                    <a:pt x="10274" y="8971"/>
                    <a:pt x="10366" y="8880"/>
                    <a:pt x="10366" y="8758"/>
                  </a:cubicBezTo>
                  <a:cubicBezTo>
                    <a:pt x="10366" y="8029"/>
                    <a:pt x="10244" y="7299"/>
                    <a:pt x="10153" y="6539"/>
                  </a:cubicBezTo>
                  <a:cubicBezTo>
                    <a:pt x="10062" y="5810"/>
                    <a:pt x="10031" y="5050"/>
                    <a:pt x="10031" y="4321"/>
                  </a:cubicBezTo>
                  <a:cubicBezTo>
                    <a:pt x="10001" y="2922"/>
                    <a:pt x="9849" y="1524"/>
                    <a:pt x="9575" y="156"/>
                  </a:cubicBezTo>
                  <a:cubicBezTo>
                    <a:pt x="9563" y="46"/>
                    <a:pt x="9492" y="0"/>
                    <a:pt x="9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105;p60"/>
            <p:cNvSpPr/>
            <p:nvPr/>
          </p:nvSpPr>
          <p:spPr>
            <a:xfrm rot="-6062124">
              <a:off x="8554555" y="596945"/>
              <a:ext cx="216316" cy="211235"/>
            </a:xfrm>
            <a:custGeom>
              <a:avLst/>
              <a:gdLst/>
              <a:ahLst/>
              <a:cxnLst/>
              <a:rect l="l" t="t" r="r" b="b"/>
              <a:pathLst>
                <a:path w="9697" h="9468" extrusionOk="0">
                  <a:moveTo>
                    <a:pt x="9271" y="1"/>
                  </a:moveTo>
                  <a:cubicBezTo>
                    <a:pt x="9164" y="1"/>
                    <a:pt x="9058" y="62"/>
                    <a:pt x="9058" y="183"/>
                  </a:cubicBezTo>
                  <a:cubicBezTo>
                    <a:pt x="9058" y="2789"/>
                    <a:pt x="9173" y="5366"/>
                    <a:pt x="9264" y="7942"/>
                  </a:cubicBezTo>
                  <a:lnTo>
                    <a:pt x="9264" y="7942"/>
                  </a:lnTo>
                  <a:cubicBezTo>
                    <a:pt x="6396" y="8072"/>
                    <a:pt x="3628" y="9068"/>
                    <a:pt x="741" y="9068"/>
                  </a:cubicBezTo>
                  <a:cubicBezTo>
                    <a:pt x="586" y="9068"/>
                    <a:pt x="430" y="9065"/>
                    <a:pt x="273" y="9059"/>
                  </a:cubicBezTo>
                  <a:cubicBezTo>
                    <a:pt x="264" y="9058"/>
                    <a:pt x="255" y="9057"/>
                    <a:pt x="246" y="9057"/>
                  </a:cubicBezTo>
                  <a:cubicBezTo>
                    <a:pt x="0" y="9057"/>
                    <a:pt x="9" y="9454"/>
                    <a:pt x="273" y="9454"/>
                  </a:cubicBezTo>
                  <a:cubicBezTo>
                    <a:pt x="462" y="9463"/>
                    <a:pt x="650" y="9467"/>
                    <a:pt x="837" y="9467"/>
                  </a:cubicBezTo>
                  <a:cubicBezTo>
                    <a:pt x="3763" y="9467"/>
                    <a:pt x="6570" y="8417"/>
                    <a:pt x="9483" y="8360"/>
                  </a:cubicBezTo>
                  <a:cubicBezTo>
                    <a:pt x="9605" y="8360"/>
                    <a:pt x="9696" y="8269"/>
                    <a:pt x="9696" y="8147"/>
                  </a:cubicBezTo>
                  <a:cubicBezTo>
                    <a:pt x="9575" y="5503"/>
                    <a:pt x="9483" y="2858"/>
                    <a:pt x="9483" y="183"/>
                  </a:cubicBezTo>
                  <a:cubicBezTo>
                    <a:pt x="9483" y="62"/>
                    <a:pt x="9377" y="1"/>
                    <a:pt x="9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106;p60"/>
            <p:cNvSpPr/>
            <p:nvPr/>
          </p:nvSpPr>
          <p:spPr>
            <a:xfrm rot="-6062124">
              <a:off x="8531100" y="705660"/>
              <a:ext cx="181382" cy="148275"/>
            </a:xfrm>
            <a:custGeom>
              <a:avLst/>
              <a:gdLst/>
              <a:ahLst/>
              <a:cxnLst/>
              <a:rect l="l" t="t" r="r" b="b"/>
              <a:pathLst>
                <a:path w="8131" h="6646" extrusionOk="0">
                  <a:moveTo>
                    <a:pt x="6632" y="0"/>
                  </a:moveTo>
                  <a:cubicBezTo>
                    <a:pt x="6514" y="0"/>
                    <a:pt x="6380" y="99"/>
                    <a:pt x="6398" y="263"/>
                  </a:cubicBezTo>
                  <a:cubicBezTo>
                    <a:pt x="6721" y="2232"/>
                    <a:pt x="7527" y="4144"/>
                    <a:pt x="7690" y="6136"/>
                  </a:cubicBezTo>
                  <a:lnTo>
                    <a:pt x="7690" y="6136"/>
                  </a:lnTo>
                  <a:cubicBezTo>
                    <a:pt x="5241" y="5907"/>
                    <a:pt x="2767" y="6234"/>
                    <a:pt x="349" y="5703"/>
                  </a:cubicBezTo>
                  <a:cubicBezTo>
                    <a:pt x="331" y="5699"/>
                    <a:pt x="313" y="5698"/>
                    <a:pt x="297" y="5698"/>
                  </a:cubicBezTo>
                  <a:cubicBezTo>
                    <a:pt x="65" y="5698"/>
                    <a:pt x="0" y="6070"/>
                    <a:pt x="227" y="6099"/>
                  </a:cubicBezTo>
                  <a:cubicBezTo>
                    <a:pt x="2750" y="6646"/>
                    <a:pt x="5364" y="6281"/>
                    <a:pt x="7918" y="6555"/>
                  </a:cubicBezTo>
                  <a:cubicBezTo>
                    <a:pt x="8009" y="6555"/>
                    <a:pt x="8130" y="6463"/>
                    <a:pt x="8130" y="6342"/>
                  </a:cubicBezTo>
                  <a:cubicBezTo>
                    <a:pt x="7978" y="4214"/>
                    <a:pt x="7158" y="2238"/>
                    <a:pt x="6793" y="141"/>
                  </a:cubicBezTo>
                  <a:cubicBezTo>
                    <a:pt x="6781" y="44"/>
                    <a:pt x="6710" y="0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107;p60"/>
            <p:cNvSpPr/>
            <p:nvPr/>
          </p:nvSpPr>
          <p:spPr>
            <a:xfrm rot="-6062124">
              <a:off x="8497779" y="819593"/>
              <a:ext cx="130811" cy="111574"/>
            </a:xfrm>
            <a:custGeom>
              <a:avLst/>
              <a:gdLst/>
              <a:ahLst/>
              <a:cxnLst/>
              <a:rect l="l" t="t" r="r" b="b"/>
              <a:pathLst>
                <a:path w="5864" h="5001" extrusionOk="0">
                  <a:moveTo>
                    <a:pt x="5138" y="1"/>
                  </a:moveTo>
                  <a:cubicBezTo>
                    <a:pt x="5019" y="1"/>
                    <a:pt x="4875" y="105"/>
                    <a:pt x="4894" y="255"/>
                  </a:cubicBezTo>
                  <a:cubicBezTo>
                    <a:pt x="5149" y="1674"/>
                    <a:pt x="5140" y="3146"/>
                    <a:pt x="5385" y="4572"/>
                  </a:cubicBezTo>
                  <a:lnTo>
                    <a:pt x="5385" y="4572"/>
                  </a:lnTo>
                  <a:cubicBezTo>
                    <a:pt x="4736" y="4508"/>
                    <a:pt x="4087" y="4488"/>
                    <a:pt x="3438" y="4488"/>
                  </a:cubicBezTo>
                  <a:cubicBezTo>
                    <a:pt x="2383" y="4488"/>
                    <a:pt x="1328" y="4541"/>
                    <a:pt x="274" y="4541"/>
                  </a:cubicBezTo>
                  <a:cubicBezTo>
                    <a:pt x="0" y="4541"/>
                    <a:pt x="0" y="4966"/>
                    <a:pt x="274" y="4966"/>
                  </a:cubicBezTo>
                  <a:cubicBezTo>
                    <a:pt x="1406" y="4966"/>
                    <a:pt x="2539" y="4894"/>
                    <a:pt x="3671" y="4894"/>
                  </a:cubicBezTo>
                  <a:cubicBezTo>
                    <a:pt x="4332" y="4894"/>
                    <a:pt x="4993" y="4918"/>
                    <a:pt x="5654" y="4997"/>
                  </a:cubicBezTo>
                  <a:cubicBezTo>
                    <a:pt x="5664" y="4999"/>
                    <a:pt x="5675" y="5001"/>
                    <a:pt x="5685" y="5001"/>
                  </a:cubicBezTo>
                  <a:cubicBezTo>
                    <a:pt x="5790" y="5001"/>
                    <a:pt x="5864" y="4865"/>
                    <a:pt x="5836" y="4754"/>
                  </a:cubicBezTo>
                  <a:cubicBezTo>
                    <a:pt x="5532" y="3234"/>
                    <a:pt x="5562" y="1653"/>
                    <a:pt x="5289" y="133"/>
                  </a:cubicBezTo>
                  <a:cubicBezTo>
                    <a:pt x="5277" y="41"/>
                    <a:pt x="5212" y="1"/>
                    <a:pt x="5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108;p60"/>
            <p:cNvSpPr/>
            <p:nvPr/>
          </p:nvSpPr>
          <p:spPr>
            <a:xfrm rot="-6062124">
              <a:off x="8474202" y="924814"/>
              <a:ext cx="85750" cy="65124"/>
            </a:xfrm>
            <a:custGeom>
              <a:avLst/>
              <a:gdLst/>
              <a:ahLst/>
              <a:cxnLst/>
              <a:rect l="l" t="t" r="r" b="b"/>
              <a:pathLst>
                <a:path w="3844" h="2919" extrusionOk="0">
                  <a:moveTo>
                    <a:pt x="3631" y="1"/>
                  </a:moveTo>
                  <a:cubicBezTo>
                    <a:pt x="3524" y="1"/>
                    <a:pt x="3418" y="62"/>
                    <a:pt x="3418" y="183"/>
                  </a:cubicBezTo>
                  <a:lnTo>
                    <a:pt x="3418" y="2482"/>
                  </a:lnTo>
                  <a:lnTo>
                    <a:pt x="3418" y="2482"/>
                  </a:lnTo>
                  <a:cubicBezTo>
                    <a:pt x="2385" y="2334"/>
                    <a:pt x="1353" y="2286"/>
                    <a:pt x="348" y="2007"/>
                  </a:cubicBezTo>
                  <a:cubicBezTo>
                    <a:pt x="328" y="2003"/>
                    <a:pt x="310" y="2001"/>
                    <a:pt x="293" y="2001"/>
                  </a:cubicBezTo>
                  <a:cubicBezTo>
                    <a:pt x="63" y="2001"/>
                    <a:pt x="0" y="2348"/>
                    <a:pt x="226" y="2432"/>
                  </a:cubicBezTo>
                  <a:cubicBezTo>
                    <a:pt x="1321" y="2706"/>
                    <a:pt x="2476" y="2736"/>
                    <a:pt x="3570" y="2919"/>
                  </a:cubicBezTo>
                  <a:cubicBezTo>
                    <a:pt x="3691" y="2919"/>
                    <a:pt x="3843" y="2858"/>
                    <a:pt x="3843" y="2706"/>
                  </a:cubicBezTo>
                  <a:lnTo>
                    <a:pt x="3843" y="183"/>
                  </a:lnTo>
                  <a:cubicBezTo>
                    <a:pt x="3843" y="62"/>
                    <a:pt x="3737" y="1"/>
                    <a:pt x="3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109;p60"/>
            <p:cNvSpPr/>
            <p:nvPr/>
          </p:nvSpPr>
          <p:spPr>
            <a:xfrm rot="-5400000">
              <a:off x="8404797" y="288499"/>
              <a:ext cx="478050" cy="362828"/>
            </a:xfrm>
            <a:custGeom>
              <a:avLst/>
              <a:gdLst/>
              <a:ahLst/>
              <a:cxnLst/>
              <a:rect l="l" t="t" r="r" b="b"/>
              <a:pathLst>
                <a:path w="21430" h="16263" extrusionOk="0">
                  <a:moveTo>
                    <a:pt x="6005" y="1"/>
                  </a:moveTo>
                  <a:cubicBezTo>
                    <a:pt x="3421" y="1"/>
                    <a:pt x="7632" y="5385"/>
                    <a:pt x="8116" y="6050"/>
                  </a:cubicBezTo>
                  <a:cubicBezTo>
                    <a:pt x="7027" y="5914"/>
                    <a:pt x="5329" y="4339"/>
                    <a:pt x="4113" y="4339"/>
                  </a:cubicBezTo>
                  <a:cubicBezTo>
                    <a:pt x="3971" y="4339"/>
                    <a:pt x="3836" y="4361"/>
                    <a:pt x="3709" y="4408"/>
                  </a:cubicBezTo>
                  <a:cubicBezTo>
                    <a:pt x="1885" y="5077"/>
                    <a:pt x="4803" y="7418"/>
                    <a:pt x="5137" y="7965"/>
                  </a:cubicBezTo>
                  <a:cubicBezTo>
                    <a:pt x="5069" y="7976"/>
                    <a:pt x="4994" y="7981"/>
                    <a:pt x="4915" y="7981"/>
                  </a:cubicBezTo>
                  <a:cubicBezTo>
                    <a:pt x="4173" y="7981"/>
                    <a:pt x="2998" y="7541"/>
                    <a:pt x="2048" y="7541"/>
                  </a:cubicBezTo>
                  <a:cubicBezTo>
                    <a:pt x="1435" y="7541"/>
                    <a:pt x="916" y="7724"/>
                    <a:pt x="669" y="8329"/>
                  </a:cubicBezTo>
                  <a:cubicBezTo>
                    <a:pt x="0" y="9940"/>
                    <a:pt x="3313" y="11582"/>
                    <a:pt x="4377" y="12007"/>
                  </a:cubicBezTo>
                  <a:cubicBezTo>
                    <a:pt x="7478" y="13162"/>
                    <a:pt x="10517" y="13861"/>
                    <a:pt x="13739" y="14591"/>
                  </a:cubicBezTo>
                  <a:cubicBezTo>
                    <a:pt x="15320" y="14986"/>
                    <a:pt x="16900" y="15351"/>
                    <a:pt x="18481" y="15624"/>
                  </a:cubicBezTo>
                  <a:cubicBezTo>
                    <a:pt x="19484" y="15776"/>
                    <a:pt x="20396" y="16232"/>
                    <a:pt x="21369" y="16263"/>
                  </a:cubicBezTo>
                  <a:lnTo>
                    <a:pt x="21429" y="16232"/>
                  </a:lnTo>
                  <a:cubicBezTo>
                    <a:pt x="18937" y="13497"/>
                    <a:pt x="16414" y="10670"/>
                    <a:pt x="14043" y="7782"/>
                  </a:cubicBezTo>
                  <a:cubicBezTo>
                    <a:pt x="12858" y="6384"/>
                    <a:pt x="11642" y="4834"/>
                    <a:pt x="10335" y="3527"/>
                  </a:cubicBezTo>
                  <a:cubicBezTo>
                    <a:pt x="9488" y="2741"/>
                    <a:pt x="7349" y="1"/>
                    <a:pt x="6070" y="1"/>
                  </a:cubicBezTo>
                  <a:cubicBezTo>
                    <a:pt x="6063" y="1"/>
                    <a:pt x="6056" y="1"/>
                    <a:pt x="6049" y="1"/>
                  </a:cubicBezTo>
                  <a:cubicBezTo>
                    <a:pt x="6034" y="1"/>
                    <a:pt x="6020" y="1"/>
                    <a:pt x="6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110;p60"/>
            <p:cNvSpPr/>
            <p:nvPr/>
          </p:nvSpPr>
          <p:spPr>
            <a:xfrm rot="-5400000">
              <a:off x="8436467" y="132274"/>
              <a:ext cx="307085" cy="467729"/>
            </a:xfrm>
            <a:custGeom>
              <a:avLst/>
              <a:gdLst/>
              <a:ahLst/>
              <a:cxnLst/>
              <a:rect l="l" t="t" r="r" b="b"/>
              <a:pathLst>
                <a:path w="13766" h="20965" extrusionOk="0">
                  <a:moveTo>
                    <a:pt x="11347" y="1"/>
                  </a:moveTo>
                  <a:cubicBezTo>
                    <a:pt x="11181" y="1"/>
                    <a:pt x="11005" y="45"/>
                    <a:pt x="10818" y="144"/>
                  </a:cubicBezTo>
                  <a:cubicBezTo>
                    <a:pt x="9450" y="873"/>
                    <a:pt x="9571" y="4217"/>
                    <a:pt x="9754" y="5554"/>
                  </a:cubicBezTo>
                  <a:cubicBezTo>
                    <a:pt x="9190" y="4604"/>
                    <a:pt x="7784" y="928"/>
                    <a:pt x="6388" y="928"/>
                  </a:cubicBezTo>
                  <a:cubicBezTo>
                    <a:pt x="6355" y="928"/>
                    <a:pt x="6322" y="930"/>
                    <a:pt x="6289" y="934"/>
                  </a:cubicBezTo>
                  <a:cubicBezTo>
                    <a:pt x="4526" y="1147"/>
                    <a:pt x="5529" y="4734"/>
                    <a:pt x="5681" y="5737"/>
                  </a:cubicBezTo>
                  <a:cubicBezTo>
                    <a:pt x="4252" y="5402"/>
                    <a:pt x="3279" y="3518"/>
                    <a:pt x="1517" y="3457"/>
                  </a:cubicBezTo>
                  <a:cubicBezTo>
                    <a:pt x="1485" y="3456"/>
                    <a:pt x="1454" y="3455"/>
                    <a:pt x="1424" y="3455"/>
                  </a:cubicBezTo>
                  <a:cubicBezTo>
                    <a:pt x="1" y="3455"/>
                    <a:pt x="97" y="4848"/>
                    <a:pt x="513" y="5949"/>
                  </a:cubicBezTo>
                  <a:cubicBezTo>
                    <a:pt x="1365" y="8442"/>
                    <a:pt x="3310" y="10752"/>
                    <a:pt x="4982" y="12758"/>
                  </a:cubicBezTo>
                  <a:cubicBezTo>
                    <a:pt x="6380" y="14339"/>
                    <a:pt x="7748" y="16010"/>
                    <a:pt x="9267" y="17439"/>
                  </a:cubicBezTo>
                  <a:cubicBezTo>
                    <a:pt x="10027" y="18138"/>
                    <a:pt x="10818" y="18776"/>
                    <a:pt x="11517" y="19506"/>
                  </a:cubicBezTo>
                  <a:cubicBezTo>
                    <a:pt x="12003" y="19962"/>
                    <a:pt x="12398" y="20691"/>
                    <a:pt x="13006" y="20965"/>
                  </a:cubicBezTo>
                  <a:lnTo>
                    <a:pt x="13128" y="20934"/>
                  </a:lnTo>
                  <a:cubicBezTo>
                    <a:pt x="13705" y="18412"/>
                    <a:pt x="13614" y="15676"/>
                    <a:pt x="13614" y="13153"/>
                  </a:cubicBezTo>
                  <a:cubicBezTo>
                    <a:pt x="13584" y="11725"/>
                    <a:pt x="13584" y="10235"/>
                    <a:pt x="13523" y="8807"/>
                  </a:cubicBezTo>
                  <a:cubicBezTo>
                    <a:pt x="13462" y="7165"/>
                    <a:pt x="13766" y="5402"/>
                    <a:pt x="13492" y="3761"/>
                  </a:cubicBezTo>
                  <a:cubicBezTo>
                    <a:pt x="13330" y="2816"/>
                    <a:pt x="12665" y="1"/>
                    <a:pt x="11347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111;p60"/>
            <p:cNvSpPr/>
            <p:nvPr/>
          </p:nvSpPr>
          <p:spPr>
            <a:xfrm rot="-5400000">
              <a:off x="8490852" y="438195"/>
              <a:ext cx="571630" cy="147514"/>
            </a:xfrm>
            <a:custGeom>
              <a:avLst/>
              <a:gdLst/>
              <a:ahLst/>
              <a:cxnLst/>
              <a:rect l="l" t="t" r="r" b="b"/>
              <a:pathLst>
                <a:path w="25625" h="6612" extrusionOk="0">
                  <a:moveTo>
                    <a:pt x="4638" y="0"/>
                  </a:moveTo>
                  <a:cubicBezTo>
                    <a:pt x="4395" y="0"/>
                    <a:pt x="4155" y="13"/>
                    <a:pt x="3922" y="42"/>
                  </a:cubicBezTo>
                  <a:cubicBezTo>
                    <a:pt x="3192" y="133"/>
                    <a:pt x="2189" y="528"/>
                    <a:pt x="2493" y="1410"/>
                  </a:cubicBezTo>
                  <a:cubicBezTo>
                    <a:pt x="2797" y="2261"/>
                    <a:pt x="4195" y="2747"/>
                    <a:pt x="4621" y="3537"/>
                  </a:cubicBezTo>
                  <a:cubicBezTo>
                    <a:pt x="3709" y="3720"/>
                    <a:pt x="1" y="3750"/>
                    <a:pt x="1703" y="5391"/>
                  </a:cubicBezTo>
                  <a:cubicBezTo>
                    <a:pt x="2858" y="6486"/>
                    <a:pt x="4681" y="6334"/>
                    <a:pt x="6110" y="6364"/>
                  </a:cubicBezTo>
                  <a:cubicBezTo>
                    <a:pt x="8799" y="6475"/>
                    <a:pt x="11514" y="6611"/>
                    <a:pt x="14208" y="6611"/>
                  </a:cubicBezTo>
                  <a:cubicBezTo>
                    <a:pt x="14467" y="6611"/>
                    <a:pt x="14727" y="6610"/>
                    <a:pt x="14986" y="6607"/>
                  </a:cubicBezTo>
                  <a:cubicBezTo>
                    <a:pt x="15236" y="6605"/>
                    <a:pt x="15487" y="6604"/>
                    <a:pt x="15739" y="6604"/>
                  </a:cubicBezTo>
                  <a:cubicBezTo>
                    <a:pt x="16398" y="6604"/>
                    <a:pt x="17062" y="6610"/>
                    <a:pt x="17729" y="6610"/>
                  </a:cubicBezTo>
                  <a:cubicBezTo>
                    <a:pt x="20404" y="6610"/>
                    <a:pt x="23115" y="6524"/>
                    <a:pt x="25624" y="5665"/>
                  </a:cubicBezTo>
                  <a:lnTo>
                    <a:pt x="25351" y="5331"/>
                  </a:lnTo>
                  <a:cubicBezTo>
                    <a:pt x="24439" y="4844"/>
                    <a:pt x="23344" y="4996"/>
                    <a:pt x="22372" y="4692"/>
                  </a:cubicBezTo>
                  <a:cubicBezTo>
                    <a:pt x="20852" y="4145"/>
                    <a:pt x="19332" y="3902"/>
                    <a:pt x="17843" y="3477"/>
                  </a:cubicBezTo>
                  <a:cubicBezTo>
                    <a:pt x="14682" y="2717"/>
                    <a:pt x="11672" y="1470"/>
                    <a:pt x="8542" y="680"/>
                  </a:cubicBezTo>
                  <a:cubicBezTo>
                    <a:pt x="7363" y="373"/>
                    <a:pt x="5946" y="0"/>
                    <a:pt x="463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112;p60"/>
            <p:cNvSpPr/>
            <p:nvPr/>
          </p:nvSpPr>
          <p:spPr>
            <a:xfrm rot="-5400000">
              <a:off x="8538129" y="157220"/>
              <a:ext cx="224525" cy="349821"/>
            </a:xfrm>
            <a:custGeom>
              <a:avLst/>
              <a:gdLst/>
              <a:ahLst/>
              <a:cxnLst/>
              <a:rect l="l" t="t" r="r" b="b"/>
              <a:pathLst>
                <a:path w="10065" h="15680" extrusionOk="0">
                  <a:moveTo>
                    <a:pt x="7686" y="0"/>
                  </a:moveTo>
                  <a:cubicBezTo>
                    <a:pt x="7579" y="0"/>
                    <a:pt x="7473" y="69"/>
                    <a:pt x="7473" y="205"/>
                  </a:cubicBezTo>
                  <a:cubicBezTo>
                    <a:pt x="7503" y="2971"/>
                    <a:pt x="8020" y="5707"/>
                    <a:pt x="8537" y="8412"/>
                  </a:cubicBezTo>
                  <a:cubicBezTo>
                    <a:pt x="8780" y="9719"/>
                    <a:pt x="8993" y="11057"/>
                    <a:pt x="9236" y="12364"/>
                  </a:cubicBezTo>
                  <a:cubicBezTo>
                    <a:pt x="9358" y="12971"/>
                    <a:pt x="9479" y="13579"/>
                    <a:pt x="9540" y="14187"/>
                  </a:cubicBezTo>
                  <a:cubicBezTo>
                    <a:pt x="9552" y="14381"/>
                    <a:pt x="9540" y="14564"/>
                    <a:pt x="9533" y="14744"/>
                  </a:cubicBezTo>
                  <a:lnTo>
                    <a:pt x="9533" y="14744"/>
                  </a:lnTo>
                  <a:cubicBezTo>
                    <a:pt x="8969" y="13936"/>
                    <a:pt x="8529" y="13044"/>
                    <a:pt x="7990" y="12212"/>
                  </a:cubicBezTo>
                  <a:cubicBezTo>
                    <a:pt x="7230" y="11026"/>
                    <a:pt x="6379" y="9871"/>
                    <a:pt x="5528" y="8716"/>
                  </a:cubicBezTo>
                  <a:cubicBezTo>
                    <a:pt x="3826" y="6436"/>
                    <a:pt x="2002" y="4248"/>
                    <a:pt x="452" y="1847"/>
                  </a:cubicBezTo>
                  <a:cubicBezTo>
                    <a:pt x="407" y="1784"/>
                    <a:pt x="347" y="1759"/>
                    <a:pt x="287" y="1759"/>
                  </a:cubicBezTo>
                  <a:cubicBezTo>
                    <a:pt x="143" y="1759"/>
                    <a:pt x="1" y="1909"/>
                    <a:pt x="87" y="2059"/>
                  </a:cubicBezTo>
                  <a:cubicBezTo>
                    <a:pt x="1667" y="4491"/>
                    <a:pt x="3552" y="6710"/>
                    <a:pt x="5254" y="9050"/>
                  </a:cubicBezTo>
                  <a:cubicBezTo>
                    <a:pt x="6105" y="10205"/>
                    <a:pt x="6956" y="11330"/>
                    <a:pt x="7716" y="12546"/>
                  </a:cubicBezTo>
                  <a:cubicBezTo>
                    <a:pt x="8354" y="13549"/>
                    <a:pt x="8871" y="14674"/>
                    <a:pt x="9662" y="15616"/>
                  </a:cubicBezTo>
                  <a:cubicBezTo>
                    <a:pt x="9707" y="15661"/>
                    <a:pt x="9755" y="15680"/>
                    <a:pt x="9802" y="15680"/>
                  </a:cubicBezTo>
                  <a:cubicBezTo>
                    <a:pt x="9944" y="15680"/>
                    <a:pt x="10065" y="15503"/>
                    <a:pt x="9996" y="15342"/>
                  </a:cubicBezTo>
                  <a:cubicBezTo>
                    <a:pt x="9874" y="15069"/>
                    <a:pt x="9965" y="14795"/>
                    <a:pt x="9965" y="14491"/>
                  </a:cubicBezTo>
                  <a:cubicBezTo>
                    <a:pt x="9965" y="14218"/>
                    <a:pt x="9935" y="13914"/>
                    <a:pt x="9874" y="13640"/>
                  </a:cubicBezTo>
                  <a:cubicBezTo>
                    <a:pt x="9813" y="13123"/>
                    <a:pt x="9722" y="12607"/>
                    <a:pt x="9601" y="12120"/>
                  </a:cubicBezTo>
                  <a:cubicBezTo>
                    <a:pt x="9358" y="10844"/>
                    <a:pt x="9175" y="9567"/>
                    <a:pt x="8932" y="8321"/>
                  </a:cubicBezTo>
                  <a:cubicBezTo>
                    <a:pt x="8415" y="5616"/>
                    <a:pt x="7899" y="2941"/>
                    <a:pt x="7899" y="205"/>
                  </a:cubicBezTo>
                  <a:cubicBezTo>
                    <a:pt x="7899" y="69"/>
                    <a:pt x="7792" y="0"/>
                    <a:pt x="7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113;p60"/>
            <p:cNvSpPr/>
            <p:nvPr/>
          </p:nvSpPr>
          <p:spPr>
            <a:xfrm rot="-5400000">
              <a:off x="8584105" y="136588"/>
              <a:ext cx="133667" cy="316780"/>
            </a:xfrm>
            <a:custGeom>
              <a:avLst/>
              <a:gdLst/>
              <a:ahLst/>
              <a:cxnLst/>
              <a:rect l="l" t="t" r="r" b="b"/>
              <a:pathLst>
                <a:path w="5992" h="14199" extrusionOk="0">
                  <a:moveTo>
                    <a:pt x="268" y="1"/>
                  </a:moveTo>
                  <a:cubicBezTo>
                    <a:pt x="137" y="1"/>
                    <a:pt x="0" y="146"/>
                    <a:pt x="63" y="291"/>
                  </a:cubicBezTo>
                  <a:cubicBezTo>
                    <a:pt x="215" y="565"/>
                    <a:pt x="276" y="899"/>
                    <a:pt x="367" y="1203"/>
                  </a:cubicBezTo>
                  <a:cubicBezTo>
                    <a:pt x="458" y="1477"/>
                    <a:pt x="549" y="1750"/>
                    <a:pt x="671" y="2024"/>
                  </a:cubicBezTo>
                  <a:cubicBezTo>
                    <a:pt x="883" y="2541"/>
                    <a:pt x="1096" y="3088"/>
                    <a:pt x="1339" y="3605"/>
                  </a:cubicBezTo>
                  <a:cubicBezTo>
                    <a:pt x="1856" y="4729"/>
                    <a:pt x="2373" y="5823"/>
                    <a:pt x="2738" y="7009"/>
                  </a:cubicBezTo>
                  <a:cubicBezTo>
                    <a:pt x="3558" y="9410"/>
                    <a:pt x="4531" y="11751"/>
                    <a:pt x="5564" y="14091"/>
                  </a:cubicBezTo>
                  <a:cubicBezTo>
                    <a:pt x="5593" y="14167"/>
                    <a:pt x="5648" y="14198"/>
                    <a:pt x="5708" y="14198"/>
                  </a:cubicBezTo>
                  <a:cubicBezTo>
                    <a:pt x="5839" y="14198"/>
                    <a:pt x="5992" y="14045"/>
                    <a:pt x="5929" y="13878"/>
                  </a:cubicBezTo>
                  <a:cubicBezTo>
                    <a:pt x="5382" y="12662"/>
                    <a:pt x="4835" y="11416"/>
                    <a:pt x="4318" y="10200"/>
                  </a:cubicBezTo>
                  <a:cubicBezTo>
                    <a:pt x="3862" y="9015"/>
                    <a:pt x="3467" y="7830"/>
                    <a:pt x="3042" y="6614"/>
                  </a:cubicBezTo>
                  <a:cubicBezTo>
                    <a:pt x="2677" y="5519"/>
                    <a:pt x="2190" y="4456"/>
                    <a:pt x="1704" y="3392"/>
                  </a:cubicBezTo>
                  <a:cubicBezTo>
                    <a:pt x="1461" y="2845"/>
                    <a:pt x="1218" y="2267"/>
                    <a:pt x="975" y="1720"/>
                  </a:cubicBezTo>
                  <a:cubicBezTo>
                    <a:pt x="792" y="1173"/>
                    <a:pt x="671" y="595"/>
                    <a:pt x="427" y="109"/>
                  </a:cubicBezTo>
                  <a:cubicBezTo>
                    <a:pt x="389" y="32"/>
                    <a:pt x="32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114;p60"/>
            <p:cNvSpPr/>
            <p:nvPr/>
          </p:nvSpPr>
          <p:spPr>
            <a:xfrm rot="-5400000">
              <a:off x="8551530" y="237856"/>
              <a:ext cx="287901" cy="256610"/>
            </a:xfrm>
            <a:custGeom>
              <a:avLst/>
              <a:gdLst/>
              <a:ahLst/>
              <a:cxnLst/>
              <a:rect l="l" t="t" r="r" b="b"/>
              <a:pathLst>
                <a:path w="12906" h="11502" extrusionOk="0">
                  <a:moveTo>
                    <a:pt x="273" y="0"/>
                  </a:moveTo>
                  <a:cubicBezTo>
                    <a:pt x="133" y="0"/>
                    <a:pt x="1" y="153"/>
                    <a:pt x="84" y="320"/>
                  </a:cubicBezTo>
                  <a:cubicBezTo>
                    <a:pt x="1452" y="2752"/>
                    <a:pt x="3489" y="4758"/>
                    <a:pt x="5525" y="6643"/>
                  </a:cubicBezTo>
                  <a:cubicBezTo>
                    <a:pt x="6559" y="7554"/>
                    <a:pt x="7562" y="8497"/>
                    <a:pt x="8717" y="9257"/>
                  </a:cubicBezTo>
                  <a:cubicBezTo>
                    <a:pt x="9963" y="10047"/>
                    <a:pt x="11270" y="10685"/>
                    <a:pt x="12516" y="11475"/>
                  </a:cubicBezTo>
                  <a:cubicBezTo>
                    <a:pt x="12548" y="11494"/>
                    <a:pt x="12580" y="11502"/>
                    <a:pt x="12610" y="11502"/>
                  </a:cubicBezTo>
                  <a:cubicBezTo>
                    <a:pt x="12782" y="11502"/>
                    <a:pt x="12906" y="11240"/>
                    <a:pt x="12699" y="11111"/>
                  </a:cubicBezTo>
                  <a:cubicBezTo>
                    <a:pt x="11513" y="10351"/>
                    <a:pt x="10237" y="9713"/>
                    <a:pt x="9051" y="8953"/>
                  </a:cubicBezTo>
                  <a:cubicBezTo>
                    <a:pt x="7866" y="8223"/>
                    <a:pt x="6863" y="7281"/>
                    <a:pt x="5829" y="6339"/>
                  </a:cubicBezTo>
                  <a:cubicBezTo>
                    <a:pt x="3793" y="4515"/>
                    <a:pt x="1787" y="2539"/>
                    <a:pt x="449" y="108"/>
                  </a:cubicBezTo>
                  <a:cubicBezTo>
                    <a:pt x="402" y="32"/>
                    <a:pt x="337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115;p60"/>
            <p:cNvSpPr/>
            <p:nvPr/>
          </p:nvSpPr>
          <p:spPr>
            <a:xfrm rot="-5400000">
              <a:off x="8559545" y="339250"/>
              <a:ext cx="381280" cy="147112"/>
            </a:xfrm>
            <a:custGeom>
              <a:avLst/>
              <a:gdLst/>
              <a:ahLst/>
              <a:cxnLst/>
              <a:rect l="l" t="t" r="r" b="b"/>
              <a:pathLst>
                <a:path w="17092" h="6594" extrusionOk="0">
                  <a:moveTo>
                    <a:pt x="469" y="110"/>
                  </a:moveTo>
                  <a:cubicBezTo>
                    <a:pt x="479" y="115"/>
                    <a:pt x="489" y="121"/>
                    <a:pt x="499" y="126"/>
                  </a:cubicBezTo>
                  <a:cubicBezTo>
                    <a:pt x="484" y="126"/>
                    <a:pt x="477" y="118"/>
                    <a:pt x="469" y="110"/>
                  </a:cubicBezTo>
                  <a:close/>
                  <a:moveTo>
                    <a:pt x="262" y="0"/>
                  </a:moveTo>
                  <a:cubicBezTo>
                    <a:pt x="124" y="0"/>
                    <a:pt x="0" y="132"/>
                    <a:pt x="104" y="278"/>
                  </a:cubicBezTo>
                  <a:cubicBezTo>
                    <a:pt x="226" y="490"/>
                    <a:pt x="499" y="521"/>
                    <a:pt x="712" y="612"/>
                  </a:cubicBezTo>
                  <a:cubicBezTo>
                    <a:pt x="1047" y="734"/>
                    <a:pt x="1411" y="886"/>
                    <a:pt x="1746" y="1007"/>
                  </a:cubicBezTo>
                  <a:cubicBezTo>
                    <a:pt x="2475" y="1250"/>
                    <a:pt x="3174" y="1493"/>
                    <a:pt x="3904" y="1737"/>
                  </a:cubicBezTo>
                  <a:cubicBezTo>
                    <a:pt x="5332" y="2223"/>
                    <a:pt x="6791" y="2648"/>
                    <a:pt x="8250" y="3104"/>
                  </a:cubicBezTo>
                  <a:cubicBezTo>
                    <a:pt x="11138" y="4047"/>
                    <a:pt x="14026" y="5050"/>
                    <a:pt x="16670" y="6569"/>
                  </a:cubicBezTo>
                  <a:cubicBezTo>
                    <a:pt x="16704" y="6586"/>
                    <a:pt x="16737" y="6594"/>
                    <a:pt x="16769" y="6594"/>
                  </a:cubicBezTo>
                  <a:cubicBezTo>
                    <a:pt x="16964" y="6594"/>
                    <a:pt x="17092" y="6309"/>
                    <a:pt x="16883" y="6205"/>
                  </a:cubicBezTo>
                  <a:cubicBezTo>
                    <a:pt x="14329" y="4715"/>
                    <a:pt x="11503" y="3712"/>
                    <a:pt x="8706" y="2831"/>
                  </a:cubicBezTo>
                  <a:cubicBezTo>
                    <a:pt x="7278" y="2375"/>
                    <a:pt x="5849" y="1949"/>
                    <a:pt x="4420" y="1463"/>
                  </a:cubicBezTo>
                  <a:cubicBezTo>
                    <a:pt x="3691" y="1250"/>
                    <a:pt x="2992" y="1007"/>
                    <a:pt x="2262" y="734"/>
                  </a:cubicBezTo>
                  <a:cubicBezTo>
                    <a:pt x="1928" y="612"/>
                    <a:pt x="1563" y="490"/>
                    <a:pt x="1229" y="369"/>
                  </a:cubicBezTo>
                  <a:cubicBezTo>
                    <a:pt x="949" y="257"/>
                    <a:pt x="670" y="94"/>
                    <a:pt x="391" y="45"/>
                  </a:cubicBezTo>
                  <a:lnTo>
                    <a:pt x="391" y="45"/>
                  </a:lnTo>
                  <a:cubicBezTo>
                    <a:pt x="351" y="14"/>
                    <a:pt x="30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116;p60"/>
            <p:cNvSpPr/>
            <p:nvPr/>
          </p:nvSpPr>
          <p:spPr>
            <a:xfrm rot="-5400000">
              <a:off x="8593134" y="416451"/>
              <a:ext cx="420407" cy="38440"/>
            </a:xfrm>
            <a:custGeom>
              <a:avLst/>
              <a:gdLst/>
              <a:ahLst/>
              <a:cxnLst/>
              <a:rect l="l" t="t" r="r" b="b"/>
              <a:pathLst>
                <a:path w="18846" h="1723" extrusionOk="0">
                  <a:moveTo>
                    <a:pt x="6444" y="1"/>
                  </a:moveTo>
                  <a:cubicBezTo>
                    <a:pt x="5877" y="1"/>
                    <a:pt x="5309" y="8"/>
                    <a:pt x="4742" y="19"/>
                  </a:cubicBezTo>
                  <a:cubicBezTo>
                    <a:pt x="3252" y="49"/>
                    <a:pt x="1763" y="141"/>
                    <a:pt x="243" y="141"/>
                  </a:cubicBezTo>
                  <a:cubicBezTo>
                    <a:pt x="0" y="171"/>
                    <a:pt x="0" y="566"/>
                    <a:pt x="243" y="566"/>
                  </a:cubicBezTo>
                  <a:cubicBezTo>
                    <a:pt x="1763" y="536"/>
                    <a:pt x="3252" y="444"/>
                    <a:pt x="4742" y="414"/>
                  </a:cubicBezTo>
                  <a:cubicBezTo>
                    <a:pt x="5129" y="406"/>
                    <a:pt x="5517" y="403"/>
                    <a:pt x="5905" y="403"/>
                  </a:cubicBezTo>
                  <a:cubicBezTo>
                    <a:pt x="7067" y="403"/>
                    <a:pt x="8230" y="437"/>
                    <a:pt x="9392" y="505"/>
                  </a:cubicBezTo>
                  <a:cubicBezTo>
                    <a:pt x="12493" y="657"/>
                    <a:pt x="15502" y="1387"/>
                    <a:pt x="18572" y="1721"/>
                  </a:cubicBezTo>
                  <a:cubicBezTo>
                    <a:pt x="18581" y="1722"/>
                    <a:pt x="18590" y="1723"/>
                    <a:pt x="18599" y="1723"/>
                  </a:cubicBezTo>
                  <a:cubicBezTo>
                    <a:pt x="18845" y="1723"/>
                    <a:pt x="18836" y="1325"/>
                    <a:pt x="18572" y="1296"/>
                  </a:cubicBezTo>
                  <a:cubicBezTo>
                    <a:pt x="15502" y="992"/>
                    <a:pt x="12493" y="232"/>
                    <a:pt x="9392" y="80"/>
                  </a:cubicBezTo>
                  <a:cubicBezTo>
                    <a:pt x="8410" y="22"/>
                    <a:pt x="7427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Medieval fairy tal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34254" y="-325887"/>
            <a:ext cx="12192000" cy="76115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90640" y="2753259"/>
            <a:ext cx="2213570" cy="1896727"/>
            <a:chOff x="1089689" y="2781300"/>
            <a:chExt cx="3076743" cy="22288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89" y="2781300"/>
              <a:ext cx="3076743" cy="22288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190750" y="3667125"/>
              <a:ext cx="295275" cy="276225"/>
            </a:xfrm>
            <a:prstGeom prst="rect">
              <a:avLst/>
            </a:prstGeom>
            <a:solidFill>
              <a:srgbClr val="F2B655"/>
            </a:solidFill>
            <a:ln>
              <a:solidFill>
                <a:srgbClr val="F8C3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30139" y="1586696"/>
            <a:ext cx="7699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+mj-lt"/>
                <a:cs typeface="Calibri" panose="020F0502020204030204" charset="0"/>
              </a:rPr>
              <a:t>KHÁM </a:t>
            </a:r>
            <a:endParaRPr lang="en-US" sz="8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  <a:latin typeface="+mj-lt"/>
              <a:cs typeface="Calibri" panose="020F0502020204030204" charset="0"/>
            </a:endParaRPr>
          </a:p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+mj-lt"/>
                <a:cs typeface="Calibri" panose="020F0502020204030204" charset="0"/>
              </a:rPr>
              <a:t>            PHÁ</a:t>
            </a:r>
            <a:endParaRPr lang="en-US" sz="8800" b="1" dirty="0">
              <a:ln w="12700">
                <a:solidFill>
                  <a:srgbClr val="C00000"/>
                </a:solidFill>
              </a:ln>
              <a:solidFill>
                <a:srgbClr val="FFC000"/>
              </a:solidFill>
              <a:latin typeface="+mj-lt"/>
              <a:cs typeface="Calibri" panose="020F050202020403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10916" y="1586696"/>
            <a:ext cx="6456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Calibri" panose="020F0502020204030204" charset="0"/>
              </a:rPr>
              <a:t>KHÁM </a:t>
            </a:r>
            <a:endParaRPr lang="en-US" sz="8800" b="1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cs typeface="Calibri" panose="020F0502020204030204" charset="0"/>
            </a:endParaRPr>
          </a:p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Calibri" panose="020F0502020204030204" charset="0"/>
              </a:rPr>
              <a:t>            PHÁ</a:t>
            </a:r>
            <a:endParaRPr lang="en-US" sz="8800" b="1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cs typeface="Calibri" panose="020F0502020204030204" charset="0"/>
            </a:endParaRPr>
          </a:p>
        </p:txBody>
      </p:sp>
      <p:pic>
        <p:nvPicPr>
          <p:cNvPr id="3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8807" y="1586696"/>
            <a:ext cx="3851518" cy="5321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021743"/>
            <a:ext cx="6205544" cy="5043168"/>
          </a:xfrm>
          <a:prstGeom prst="rect">
            <a:avLst/>
          </a:prstGeom>
        </p:spPr>
      </p:pic>
      <p:grpSp>
        <p:nvGrpSpPr>
          <p:cNvPr id="9" name="Group 35"/>
          <p:cNvGrpSpPr/>
          <p:nvPr/>
        </p:nvGrpSpPr>
        <p:grpSpPr bwMode="auto">
          <a:xfrm>
            <a:off x="1643670" y="2822618"/>
            <a:ext cx="3614332" cy="3435921"/>
            <a:chOff x="6091242" y="301624"/>
            <a:chExt cx="2235631" cy="1984377"/>
          </a:xfrm>
        </p:grpSpPr>
        <p:grpSp>
          <p:nvGrpSpPr>
            <p:cNvPr id="10" name="Group 36"/>
            <p:cNvGrpSpPr/>
            <p:nvPr/>
          </p:nvGrpSpPr>
          <p:grpSpPr bwMode="auto">
            <a:xfrm>
              <a:off x="6091242" y="301624"/>
              <a:ext cx="2224525" cy="1984377"/>
              <a:chOff x="5007933" y="1444624"/>
              <a:chExt cx="2154290" cy="1984377"/>
            </a:xfrm>
          </p:grpSpPr>
          <p:sp>
            <p:nvSpPr>
              <p:cNvPr id="15" name="Freeform 40"/>
              <p:cNvSpPr/>
              <p:nvPr/>
            </p:nvSpPr>
            <p:spPr bwMode="auto">
              <a:xfrm>
                <a:off x="6629028" y="1447800"/>
                <a:ext cx="533195" cy="19812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0" y="1248"/>
                  </a:cxn>
                  <a:cxn ang="0">
                    <a:pos x="336" y="912"/>
                  </a:cxn>
                  <a:cxn ang="0">
                    <a:pos x="336" y="0"/>
                  </a:cxn>
                </a:cxnLst>
                <a:rect l="0" t="0" r="r" b="b"/>
                <a:pathLst>
                  <a:path w="336" h="1248">
                    <a:moveTo>
                      <a:pt x="336" y="0"/>
                    </a:moveTo>
                    <a:lnTo>
                      <a:pt x="0" y="336"/>
                    </a:lnTo>
                    <a:lnTo>
                      <a:pt x="0" y="1248"/>
                    </a:lnTo>
                    <a:lnTo>
                      <a:pt x="336" y="912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5029446" y="1981201"/>
                <a:ext cx="1599582" cy="1447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2"/>
                  </a:cxn>
                  <a:cxn ang="0">
                    <a:pos x="1008" y="912"/>
                  </a:cxn>
                  <a:cxn ang="0">
                    <a:pos x="1008" y="0"/>
                  </a:cxn>
                  <a:cxn ang="0">
                    <a:pos x="0" y="0"/>
                  </a:cxn>
                </a:cxnLst>
                <a:rect l="0" t="0" r="r" b="b"/>
                <a:pathLst>
                  <a:path w="1008" h="912">
                    <a:moveTo>
                      <a:pt x="0" y="0"/>
                    </a:moveTo>
                    <a:lnTo>
                      <a:pt x="0" y="912"/>
                    </a:lnTo>
                    <a:lnTo>
                      <a:pt x="1008" y="912"/>
                    </a:lnTo>
                    <a:lnTo>
                      <a:pt x="10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39"/>
              <p:cNvSpPr/>
              <p:nvPr/>
            </p:nvSpPr>
            <p:spPr bwMode="auto">
              <a:xfrm>
                <a:off x="5018690" y="1447800"/>
                <a:ext cx="2132777" cy="5334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1008" y="336"/>
                  </a:cxn>
                  <a:cxn ang="0">
                    <a:pos x="1344" y="0"/>
                  </a:cxn>
                  <a:cxn ang="0">
                    <a:pos x="336" y="0"/>
                  </a:cxn>
                </a:cxnLst>
                <a:rect l="0" t="0" r="r" b="b"/>
                <a:pathLst>
                  <a:path w="1344" h="336">
                    <a:moveTo>
                      <a:pt x="336" y="0"/>
                    </a:moveTo>
                    <a:lnTo>
                      <a:pt x="0" y="336"/>
                    </a:lnTo>
                    <a:lnTo>
                      <a:pt x="1008" y="336"/>
                    </a:lnTo>
                    <a:lnTo>
                      <a:pt x="134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37"/>
              <p:cNvSpPr/>
              <p:nvPr/>
            </p:nvSpPr>
            <p:spPr bwMode="auto">
              <a:xfrm>
                <a:off x="5018690" y="1978025"/>
                <a:ext cx="1599582" cy="1447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2"/>
                  </a:cxn>
                  <a:cxn ang="0">
                    <a:pos x="1008" y="912"/>
                  </a:cxn>
                  <a:cxn ang="0">
                    <a:pos x="1008" y="0"/>
                  </a:cxn>
                  <a:cxn ang="0">
                    <a:pos x="0" y="0"/>
                  </a:cxn>
                </a:cxnLst>
                <a:rect l="0" t="0" r="r" b="b"/>
                <a:pathLst>
                  <a:path w="1008" h="912">
                    <a:moveTo>
                      <a:pt x="0" y="0"/>
                    </a:moveTo>
                    <a:lnTo>
                      <a:pt x="0" y="912"/>
                    </a:lnTo>
                    <a:lnTo>
                      <a:pt x="1008" y="912"/>
                    </a:lnTo>
                    <a:lnTo>
                      <a:pt x="10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9"/>
              <p:cNvSpPr/>
              <p:nvPr/>
            </p:nvSpPr>
            <p:spPr bwMode="auto">
              <a:xfrm>
                <a:off x="5007933" y="1444624"/>
                <a:ext cx="2132777" cy="5334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1008" y="336"/>
                  </a:cxn>
                  <a:cxn ang="0">
                    <a:pos x="1344" y="0"/>
                  </a:cxn>
                  <a:cxn ang="0">
                    <a:pos x="336" y="0"/>
                  </a:cxn>
                </a:cxnLst>
                <a:rect l="0" t="0" r="r" b="b"/>
                <a:pathLst>
                  <a:path w="1344" h="336">
                    <a:moveTo>
                      <a:pt x="336" y="0"/>
                    </a:moveTo>
                    <a:lnTo>
                      <a:pt x="0" y="336"/>
                    </a:lnTo>
                    <a:lnTo>
                      <a:pt x="1008" y="336"/>
                    </a:lnTo>
                    <a:lnTo>
                      <a:pt x="134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37"/>
            <p:cNvGrpSpPr/>
            <p:nvPr/>
          </p:nvGrpSpPr>
          <p:grpSpPr bwMode="auto">
            <a:xfrm>
              <a:off x="6140617" y="328450"/>
              <a:ext cx="2186256" cy="1954752"/>
              <a:chOff x="6140617" y="328450"/>
              <a:chExt cx="2186256" cy="1954752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6667207" y="328613"/>
                <a:ext cx="0" cy="14366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6698940" y="1752600"/>
                <a:ext cx="16279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6140429" y="1765300"/>
                <a:ext cx="526777" cy="5175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Rectangle: Rounded Corners 19"/>
          <p:cNvSpPr/>
          <p:nvPr/>
        </p:nvSpPr>
        <p:spPr>
          <a:xfrm>
            <a:off x="1331332" y="471944"/>
            <a:ext cx="9926223" cy="923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CÁC BẠN HÃY CHO BIẾT CHIẾC HÒM NÀY LÀ HÌNH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2597659" y="477443"/>
            <a:ext cx="7393568" cy="923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chemeClr val="tx1">
                    <a:lumMod val="75000"/>
                  </a:schemeClr>
                </a:solidFill>
                <a:latin typeface="Arial" panose="020B0604020202020204"/>
              </a:rPr>
              <a:t>HÌNH LẬP PHƯƠNG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3946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778759" y="759391"/>
            <a:ext cx="7717439" cy="5339218"/>
          </a:xfrm>
          <a:prstGeom prst="roundRect">
            <a:avLst/>
          </a:prstGeom>
          <a:solidFill>
            <a:schemeClr val="bg1"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Dựa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vào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hãy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xung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anose="020B0604020202020204" pitchFamily="34" charset="0"/>
              </a:rPr>
              <a:t>phương</a:t>
            </a:r>
            <a:r>
              <a:rPr lang="en-US" altLang="en-US" sz="4000" dirty="0">
                <a:solidFill>
                  <a:srgbClr val="660033"/>
                </a:solidFill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81502" y="856861"/>
            <a:ext cx="3355498" cy="5886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2616</Words>
  <Application>WPS Presentation</Application>
  <PresentationFormat>Widescreen</PresentationFormat>
  <Paragraphs>230</Paragraphs>
  <Slides>19</Slides>
  <Notes>11</Notes>
  <HiddenSlides>0</HiddenSlides>
  <MMClips>12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SimSun</vt:lpstr>
      <vt:lpstr>Wingdings</vt:lpstr>
      <vt:lpstr>Fredoka One</vt:lpstr>
      <vt:lpstr>Segoe Print</vt:lpstr>
      <vt:lpstr>Raleway</vt:lpstr>
      <vt:lpstr>Arial</vt:lpstr>
      <vt:lpstr>Ranchers</vt:lpstr>
      <vt:lpstr>Nunito</vt:lpstr>
      <vt:lpstr>Barlow</vt:lpstr>
      <vt:lpstr>Barlow Condensed</vt:lpstr>
      <vt:lpstr>Anaheim</vt:lpstr>
      <vt:lpstr>Times New Roman</vt:lpstr>
      <vt:lpstr>Calibri</vt:lpstr>
      <vt:lpstr>#9Slide02 Noi dung dai</vt:lpstr>
      <vt:lpstr>Calibri (Body)</vt:lpstr>
      <vt:lpstr>Calibri</vt:lpstr>
      <vt:lpstr>Tahoma</vt:lpstr>
      <vt:lpstr>Microsoft YaHei</vt:lpstr>
      <vt:lpstr>Arial Unicode MS</vt:lpstr>
      <vt:lpstr>Wide Latin</vt:lpstr>
      <vt:lpstr>Office Theme</vt:lpstr>
      <vt:lpstr>Romeo and Juliet Slideshow by Slidesgo</vt:lpstr>
      <vt:lpstr>Science Subject for Pre-K: Observe insect life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29</cp:revision>
  <dcterms:created xsi:type="dcterms:W3CDTF">2022-01-19T05:02:00Z</dcterms:created>
  <dcterms:modified xsi:type="dcterms:W3CDTF">2022-02-21T03:05:44Z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CDD4D25D1A0C4F4DB999F9A94361ED8C</vt:lpwstr>
  </property>
  <property fmtid="{D5CDD505-2E9C-101B-9397-08002B2CF9AE}" pid="3" name="KSOProductBuildVer">
    <vt:lpwstr>1033-11.2.0.10463</vt:lpwstr>
  </property>
</Properties>
</file>