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1798" r:id="rId3"/>
    <p:sldId id="379"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69" d="100"/>
          <a:sy n="69" d="100"/>
        </p:scale>
        <p:origin x="69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2022/2/25</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73644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46AFE31-B376-422C-BCBE-D7CEAEFA67F3}"/>
              </a:ext>
            </a:extLst>
          </p:cNvPr>
          <p:cNvSpPr txBox="1"/>
          <p:nvPr/>
        </p:nvSpPr>
        <p:spPr>
          <a:xfrm>
            <a:off x="2566057" y="49289"/>
            <a:ext cx="8961079" cy="1307537"/>
          </a:xfrm>
          <a:prstGeom prst="rect">
            <a:avLst/>
          </a:prstGeom>
          <a:noFill/>
        </p:spPr>
        <p:txBody>
          <a:bodyPr wrap="square" rtlCol="0">
            <a:spAutoFit/>
          </a:bodyPr>
          <a:lstStyle/>
          <a:p>
            <a:pPr algn="ctr">
              <a:lnSpc>
                <a:spcPct val="150000"/>
              </a:lnSpc>
              <a:defRPr/>
            </a:pPr>
            <a:r>
              <a:rPr lang="en-US" sz="2800" b="1" dirty="0">
                <a:solidFill>
                  <a:prstClr val="black"/>
                </a:solidFill>
                <a:latin typeface="Times New Roman" panose="02020603050405020304" pitchFamily="18" charset="0"/>
                <a:cs typeface="Times New Roman" panose="02020603050405020304" pitchFamily="18" charset="0"/>
              </a:rPr>
              <a:t>PHÒNG GIÁO DỤC VÀ ĐÀO TẠO QUẬN LONG BIÊN</a:t>
            </a:r>
          </a:p>
          <a:p>
            <a:pPr algn="ctr">
              <a:lnSpc>
                <a:spcPct val="150000"/>
              </a:lnSpc>
              <a:defRPr/>
            </a:pPr>
            <a:r>
              <a:rPr lang="en-US" sz="2800" b="1" dirty="0">
                <a:solidFill>
                  <a:prstClr val="black"/>
                </a:solidFill>
                <a:latin typeface="Times New Roman" panose="02020603050405020304" pitchFamily="18" charset="0"/>
                <a:cs typeface="Times New Roman" panose="02020603050405020304" pitchFamily="18" charset="0"/>
              </a:rPr>
              <a:t>TRƯỜNG TIỂU HỌC ĐOÀN KẾT</a:t>
            </a:r>
          </a:p>
        </p:txBody>
      </p:sp>
      <p:sp>
        <p:nvSpPr>
          <p:cNvPr id="5" name="TextBox 4">
            <a:extLst>
              <a:ext uri="{FF2B5EF4-FFF2-40B4-BE49-F238E27FC236}">
                <a16:creationId xmlns:a16="http://schemas.microsoft.com/office/drawing/2014/main" id="{8885AA4B-A8BC-4A36-A3D0-CBDED2D8C64E}"/>
              </a:ext>
            </a:extLst>
          </p:cNvPr>
          <p:cNvSpPr txBox="1"/>
          <p:nvPr/>
        </p:nvSpPr>
        <p:spPr>
          <a:xfrm>
            <a:off x="1275806" y="1795916"/>
            <a:ext cx="9562012" cy="1654748"/>
          </a:xfrm>
          <a:prstGeom prst="rect">
            <a:avLst/>
          </a:prstGeom>
          <a:noFill/>
        </p:spPr>
        <p:txBody>
          <a:bodyPr wrap="square" rtlCol="0">
            <a:spAutoFit/>
          </a:bodyPr>
          <a:lstStyle/>
          <a:p>
            <a:pPr algn="ctr">
              <a:lnSpc>
                <a:spcPct val="150000"/>
              </a:lnSpc>
              <a:defRPr/>
            </a:pPr>
            <a:r>
              <a:rPr lang="en-US" sz="3600" b="1" dirty="0">
                <a:solidFill>
                  <a:srgbClr val="FF0000"/>
                </a:solidFill>
                <a:latin typeface="Times New Roman" panose="02020603050405020304" pitchFamily="18" charset="0"/>
                <a:cs typeface="Times New Roman" panose="02020603050405020304" pitchFamily="18" charset="0"/>
              </a:rPr>
              <a:t>CHÀO MỪNG </a:t>
            </a:r>
          </a:p>
          <a:p>
            <a:pPr algn="ctr">
              <a:lnSpc>
                <a:spcPct val="150000"/>
              </a:lnSpc>
              <a:defRPr/>
            </a:pPr>
            <a:r>
              <a:rPr lang="en-US" sz="3600" b="1" dirty="0">
                <a:solidFill>
                  <a:srgbClr val="FF0000"/>
                </a:solidFill>
                <a:latin typeface="Times New Roman" panose="02020603050405020304" pitchFamily="18" charset="0"/>
                <a:cs typeface="Times New Roman" panose="02020603050405020304" pitchFamily="18" charset="0"/>
              </a:rPr>
              <a:t>CÁC THẦY CÔ GIÁO VỀ DỰ GIỜ LỚP 5A4</a:t>
            </a:r>
          </a:p>
        </p:txBody>
      </p:sp>
      <p:sp>
        <p:nvSpPr>
          <p:cNvPr id="6" name="TextBox 5">
            <a:extLst>
              <a:ext uri="{FF2B5EF4-FFF2-40B4-BE49-F238E27FC236}">
                <a16:creationId xmlns:a16="http://schemas.microsoft.com/office/drawing/2014/main" id="{5BA5234C-FA1F-4C09-BE1E-857037AA5754}"/>
              </a:ext>
            </a:extLst>
          </p:cNvPr>
          <p:cNvSpPr txBox="1"/>
          <p:nvPr/>
        </p:nvSpPr>
        <p:spPr>
          <a:xfrm>
            <a:off x="4315099" y="3879479"/>
            <a:ext cx="6522720" cy="1133965"/>
          </a:xfrm>
          <a:prstGeom prst="rect">
            <a:avLst/>
          </a:prstGeom>
          <a:noFill/>
        </p:spPr>
        <p:txBody>
          <a:bodyPr wrap="square" rtlCol="0">
            <a:spAutoFit/>
          </a:bodyPr>
          <a:lstStyle/>
          <a:p>
            <a:pPr algn="just">
              <a:lnSpc>
                <a:spcPct val="150000"/>
              </a:lnSpc>
              <a:defRPr/>
            </a:pPr>
            <a:r>
              <a:rPr lang="en-US" sz="2400" b="1" dirty="0">
                <a:solidFill>
                  <a:srgbClr val="4472C4">
                    <a:lumMod val="50000"/>
                  </a:srgbClr>
                </a:solidFill>
                <a:latin typeface="Times New Roman" panose="02020603050405020304" pitchFamily="18" charset="0"/>
                <a:cs typeface="Times New Roman" panose="02020603050405020304" pitchFamily="18" charset="0"/>
              </a:rPr>
              <a:t>MÔN: LỊCH SỬ</a:t>
            </a:r>
          </a:p>
          <a:p>
            <a:pPr algn="just">
              <a:lnSpc>
                <a:spcPct val="150000"/>
              </a:lnSpc>
              <a:defRPr/>
            </a:pPr>
            <a:r>
              <a:rPr lang="en-US" sz="2400" b="1" dirty="0">
                <a:solidFill>
                  <a:srgbClr val="4472C4">
                    <a:lumMod val="50000"/>
                  </a:srgbClr>
                </a:solidFill>
                <a:latin typeface="Times New Roman" panose="02020603050405020304" pitchFamily="18" charset="0"/>
                <a:cs typeface="Times New Roman" panose="02020603050405020304" pitchFamily="18" charset="0"/>
              </a:rPr>
              <a:t>GIÁO VIÊN: LÊ THỊ HOA</a:t>
            </a:r>
          </a:p>
        </p:txBody>
      </p:sp>
      <p:pic>
        <p:nvPicPr>
          <p:cNvPr id="7" name="Picture 6">
            <a:extLst>
              <a:ext uri="{FF2B5EF4-FFF2-40B4-BE49-F238E27FC236}">
                <a16:creationId xmlns:a16="http://schemas.microsoft.com/office/drawing/2014/main" id="{58822D30-E638-4CC9-9E05-3CA7899FD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01" y="149566"/>
            <a:ext cx="2211211" cy="221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22078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4880</TotalTime>
  <Words>1038</Words>
  <Application>Microsoft Office PowerPoint</Application>
  <PresentationFormat>Widescreen</PresentationFormat>
  <Paragraphs>99</Paragraphs>
  <Slides>26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Admin</cp:lastModifiedBy>
  <cp:revision>744</cp:revision>
  <dcterms:created xsi:type="dcterms:W3CDTF">2018-06-17T04:53:58Z</dcterms:created>
  <dcterms:modified xsi:type="dcterms:W3CDTF">2022-02-25T03:18:43Z</dcterms:modified>
  <cp:category>9Slide.vn</cp:category>
</cp:coreProperties>
</file>