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8" r:id="rId2"/>
    <p:sldId id="257" r:id="rId3"/>
    <p:sldId id="276" r:id="rId4"/>
    <p:sldId id="279" r:id="rId5"/>
    <p:sldId id="260" r:id="rId6"/>
    <p:sldId id="280" r:id="rId7"/>
    <p:sldId id="294" r:id="rId8"/>
    <p:sldId id="262" r:id="rId9"/>
    <p:sldId id="263" r:id="rId10"/>
    <p:sldId id="269" r:id="rId11"/>
    <p:sldId id="277" r:id="rId12"/>
    <p:sldId id="266" r:id="rId13"/>
    <p:sldId id="265" r:id="rId14"/>
    <p:sldId id="300" r:id="rId15"/>
    <p:sldId id="283" r:id="rId16"/>
    <p:sldId id="281" r:id="rId17"/>
    <p:sldId id="284" r:id="rId18"/>
    <p:sldId id="270" r:id="rId19"/>
    <p:sldId id="271" r:id="rId20"/>
    <p:sldId id="272" r:id="rId21"/>
    <p:sldId id="273" r:id="rId22"/>
    <p:sldId id="285" r:id="rId23"/>
    <p:sldId id="286" r:id="rId24"/>
    <p:sldId id="291" r:id="rId25"/>
    <p:sldId id="287" r:id="rId26"/>
    <p:sldId id="289" r:id="rId27"/>
    <p:sldId id="290" r:id="rId28"/>
    <p:sldId id="292" r:id="rId29"/>
    <p:sldId id="293" r:id="rId30"/>
    <p:sldId id="274" r:id="rId31"/>
    <p:sldId id="297" r:id="rId32"/>
    <p:sldId id="275" r:id="rId33"/>
    <p:sldId id="296" r:id="rId34"/>
    <p:sldId id="295" r:id="rId35"/>
    <p:sldId id="29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06219AC-39CA-4178-A5CD-1069EC5B535A}">
          <p14:sldIdLst>
            <p14:sldId id="258"/>
            <p14:sldId id="257"/>
            <p14:sldId id="276"/>
            <p14:sldId id="279"/>
            <p14:sldId id="260"/>
            <p14:sldId id="280"/>
            <p14:sldId id="294"/>
            <p14:sldId id="262"/>
            <p14:sldId id="263"/>
            <p14:sldId id="269"/>
            <p14:sldId id="277"/>
            <p14:sldId id="266"/>
            <p14:sldId id="265"/>
            <p14:sldId id="300"/>
            <p14:sldId id="283"/>
            <p14:sldId id="281"/>
            <p14:sldId id="284"/>
            <p14:sldId id="270"/>
            <p14:sldId id="271"/>
            <p14:sldId id="272"/>
            <p14:sldId id="273"/>
            <p14:sldId id="285"/>
            <p14:sldId id="286"/>
            <p14:sldId id="291"/>
            <p14:sldId id="287"/>
            <p14:sldId id="289"/>
            <p14:sldId id="290"/>
            <p14:sldId id="292"/>
            <p14:sldId id="293"/>
            <p14:sldId id="274"/>
            <p14:sldId id="297"/>
            <p14:sldId id="275"/>
            <p14:sldId id="296"/>
            <p14:sldId id="295"/>
            <p14:sldId id="299"/>
          </p14:sldIdLst>
        </p14:section>
        <p14:section name="Nháp" id="{A7697586-4665-4FED-91A2-BD57C8049D3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15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FFEF3-1D57-4AF2-A486-8A41C2AFECF9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F07539-FF89-4CD3-962D-ABE95BED6F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79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chuông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7159B-F3DE-46F7-8323-51020CDC5BF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947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chuông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7159B-F3DE-46F7-8323-51020CDC5BF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816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chuông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chốt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7159B-F3DE-46F7-8323-51020CDC5BF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274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chuông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chốt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7159B-F3DE-46F7-8323-51020CDC5BF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193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chuông</a:t>
            </a:r>
            <a:r>
              <a:rPr lang="en-US" dirty="0"/>
              <a:t> QUAY LẠI CÂU HỎI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7159B-F3DE-46F7-8323-51020CDC5BF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333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NHẤN VÀO CHUÔNG QUAY LẠI TÚI THẦN KÌ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7159B-F3DE-46F7-8323-51020CDC5BF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86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NHẤN VÀO CHUÔNG QUAY LẠI TÚI THẦN KÌ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7159B-F3DE-46F7-8323-51020CDC5BF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698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NHẤN VÀO CHUÔNG QUAY LẠI TÚI THẦN KÌ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7159B-F3DE-46F7-8323-51020CDC5BF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04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D73F329-7459-49D7-929B-229EE3FBB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B54BA184-4A73-4446-906D-8685D9599C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BA05FD2-9AF0-4F7F-8842-C347FEAED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7B4CE43-DDED-46BB-A1F7-BE268D12E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0C340EB-F26B-4C7A-BF1B-D27204F58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326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1EAB444-39E6-4A85-9F54-6E6B2C725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7B5F9EF4-A209-41DD-9B2B-B667213B4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416D87F-B973-430E-B994-89C15636C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2E97953-4F16-4245-8A63-AA7F81578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A58CE20-51B3-465F-AC7A-A306B0615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275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A24CF3F9-B951-4513-AAE2-9485B76A9D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3E65BDF5-E9FF-4C4F-AD37-892D55761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55213A3-B424-4761-898D-323F5CB21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147D571-EF1B-45DA-B3C7-BEEA18B4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F9B318C-9AE7-4008-BFA5-EA75CBC2C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829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AA4704E-9ADA-4F8D-BFBB-CA9E1B4F5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0B7C-188E-4B17-940B-636814F92FBD}" type="datetime1">
              <a:rPr lang="zh-CN" altLang="en-US"/>
              <a:pPr>
                <a:defRPr/>
              </a:pPr>
              <a:t>2022/2/7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EFA49D0-BB15-4415-8D96-3922F513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7EBF7C-F7FC-47CF-B90A-CB06024FF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B8706A-531D-4733-86E0-9FE2082791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48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2FAC3CE-1BF1-41B5-8602-FBE041BD5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FA058B08-24C8-40A6-8B9A-95FAFF249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8320A46-18DC-4A3A-AF29-78DF11C5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3BF6601-A93A-40C5-8523-D18D58C41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C15BCE8-64BD-45CA-B434-86412400C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99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6783D23-63A6-416B-B038-AD7AE6300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8E258E5-6637-416A-86F2-A526D6007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7877B7F-75D6-42A2-83BF-78B718FCC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CDB48D0-904B-4131-9AFE-AB96489F7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A3D6619E-8693-4AD3-9E8E-7BAAB4813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30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2D4A4DF-DF07-45D8-926C-07FC8758D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06895B1-25F3-4EEF-8B3F-77829278BC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65D58076-BBD3-4CD4-8D30-748F77CB7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B2A760A-2265-4D19-8D33-565C3C9C4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FE5CFDED-320C-41D5-B810-285A8293E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40451C2-B0F8-4435-AB9F-368EAF56A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49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9C1A1B6-2AC2-4F9B-87B8-43346E6A6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C214215D-32E2-4920-B0D2-E75CD771D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6B8CDDD7-B93F-482C-AA27-130F5C93FA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97F39C64-D83A-4487-8DA3-4A56C93760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7B44B8DE-2F69-4D1E-8DCC-448BD934E0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97987FD1-9858-40A9-ABF9-8FFC322F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9B1F7FC1-56B1-4E98-839D-AA696DDF2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1B2CCB2C-C46D-4F6C-BC6C-B30CC181F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596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96CEABB-665C-4354-9EF6-0059CFB54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7801E50-B4F0-4294-B4CA-4DEBAA2DB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E1DF8955-1402-4937-A2E5-02FBC62DC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B3CE0EF9-B366-4C8F-956B-3537EAAAB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13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A6822662-F940-419F-ACAC-72A64596E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9B552C09-9EAA-4C3A-A80B-07B153E7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519907D7-37F9-4C1E-8A9E-B36233AE7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843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DB7ABCF-2445-4C0D-9C1B-7355F2A7B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F2220613-E703-4BFF-80F7-4781F8E8A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A59D26BA-2C72-46D7-B38B-E8FF5159E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5720438E-C5C2-49A5-BC97-A4955785A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D8569F55-74D7-44E1-9A2A-5CCA72F19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431C8473-DC68-45C4-BCE6-39C225919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35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91DF8C0-96BD-41A8-B737-E22870B8F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4B74C0B9-CCFA-4631-8E40-7FFDCF7966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54E9761-16ED-4E57-A04F-F817C94A7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A7990410-3925-478B-A1BA-F073969A3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9A2F5C45-9AA2-4EDC-8A8B-38C5943CB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1C9D9B7-7457-472E-951E-10FDBCF54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99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44E3E6FA-1C17-461D-9DC7-A714C3F24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424259C2-4777-4F20-BECE-552A79A44F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DFD34C8-D6A5-4569-9D63-0F6744A199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C3E57-28FA-4557-A286-7410FD32D0CA}" type="datetimeFigureOut">
              <a:rPr lang="en-US" smtClean="0"/>
              <a:t>2/7/2022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94152E5-F6A8-4C8B-A441-B94DF4709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DD29B6A-F123-4B8A-93B6-62E7A39AA5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CA6C4-4341-4538-9591-08E831D835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53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t.wikifur.com/wiki/Doraemon_(personaggio)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reepngimg.com/png/80645-dorami-emoticon-television-flower-doraemon-png-image-high-quality" TargetMode="Externa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hyperlink" Target="https://ru.wikipedia.org/wiki/Stand_by_Me_Doraemon" TargetMode="External"/><Relationship Id="rId3" Type="http://schemas.microsoft.com/office/2007/relationships/hdphoto" Target="../media/hdphoto7.wdp"/><Relationship Id="rId7" Type="http://schemas.openxmlformats.org/officeDocument/2006/relationships/image" Target="../media/image13.png"/><Relationship Id="rId12" Type="http://schemas.microsoft.com/office/2007/relationships/hdphoto" Target="../media/hdphoto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hyperlink" Target="https://en.wikipedia.org/wiki/Doraemon_(character)" TargetMode="External"/><Relationship Id="rId9" Type="http://schemas.openxmlformats.org/officeDocument/2006/relationships/hyperlink" Target="https://www.animeemanga.it/2020/07/28/trailer-per-stand-by-me-doraemon-2/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slide" Target="slide35.xml"/><Relationship Id="rId3" Type="http://schemas.microsoft.com/office/2007/relationships/hdphoto" Target="../media/hdphoto2.wdp"/><Relationship Id="rId7" Type="http://schemas.openxmlformats.org/officeDocument/2006/relationships/image" Target="../media/image26.png"/><Relationship Id="rId12" Type="http://schemas.openxmlformats.org/officeDocument/2006/relationships/slide" Target="slide34.xml"/><Relationship Id="rId2" Type="http://schemas.openxmlformats.org/officeDocument/2006/relationships/image" Target="../media/image10.png"/><Relationship Id="rId16" Type="http://schemas.openxmlformats.org/officeDocument/2006/relationships/hyperlink" Target="http://www.sukadi.net/2016/01/doraemon-cinta-dan-logika.html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slide" Target="slide33.xml"/><Relationship Id="rId5" Type="http://schemas.openxmlformats.org/officeDocument/2006/relationships/image" Target="../media/image11.png"/><Relationship Id="rId15" Type="http://schemas.microsoft.com/office/2007/relationships/hdphoto" Target="../media/hdphoto8.wdp"/><Relationship Id="rId10" Type="http://schemas.openxmlformats.org/officeDocument/2006/relationships/slide" Target="slide31.xml"/><Relationship Id="rId4" Type="http://schemas.openxmlformats.org/officeDocument/2006/relationships/hyperlink" Target="https://en.wikipedia.org/wiki/Doraemon_(character)" TargetMode="External"/><Relationship Id="rId9" Type="http://schemas.openxmlformats.org/officeDocument/2006/relationships/slide" Target="slide32.xml"/><Relationship Id="rId1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em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fur.com/wiki/Doraemon_(personaggio)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9.wdp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6.wdp"/><Relationship Id="rId5" Type="http://schemas.openxmlformats.org/officeDocument/2006/relationships/image" Target="../media/image19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reepngimg.com/png/34988-doraemon-photo" TargetMode="External"/><Relationship Id="rId5" Type="http://schemas.openxmlformats.org/officeDocument/2006/relationships/image" Target="../media/image34.png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reepngimg.com/png/34988-doraemon-photo" TargetMode="Externa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reepngimg.com/png/35060-doraemon-picture" TargetMode="Externa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t.wikifur.com/wiki/Doraemon_(personaggio)" TargetMode="External"/><Relationship Id="rId5" Type="http://schemas.openxmlformats.org/officeDocument/2006/relationships/image" Target="../media/image2.png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reepngimg.com/png/34988-doraemon-photo" TargetMode="External"/><Relationship Id="rId5" Type="http://schemas.openxmlformats.org/officeDocument/2006/relationships/image" Target="../media/image34.png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reepngimg.com/png/34988-doraemon-photo" TargetMode="Externa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reepngimg.com/png/35060-doraemon-picture" TargetMode="Externa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t.wikifur.com/wiki/Doraemon_(personaggio)" TargetMode="External"/><Relationship Id="rId5" Type="http://schemas.openxmlformats.org/officeDocument/2006/relationships/image" Target="../media/image2.png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reepngimg.com/png/34988-doraemon-photo" TargetMode="External"/><Relationship Id="rId5" Type="http://schemas.openxmlformats.org/officeDocument/2006/relationships/image" Target="../media/image34.png"/><Relationship Id="rId4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37.sv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hyperlink" Target="https://freepngimg.com/png/34988-doraemon-photo" TargetMode="Externa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reepngimg.com/png/35060-doraemon-picture" TargetMode="Externa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slide" Target="slide20.xml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t.wikifur.com/wiki/Doraemon_(personaggio)" TargetMode="External"/><Relationship Id="rId11" Type="http://schemas.microsoft.com/office/2007/relationships/hdphoto" Target="../media/hdphoto6.wdp"/><Relationship Id="rId5" Type="http://schemas.openxmlformats.org/officeDocument/2006/relationships/image" Target="../media/image2.png"/><Relationship Id="rId10" Type="http://schemas.openxmlformats.org/officeDocument/2006/relationships/image" Target="../media/image19.png"/><Relationship Id="rId4" Type="http://schemas.openxmlformats.org/officeDocument/2006/relationships/slide" Target="slide19.xml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it.wikifur.com/wiki/Doraemon_(personaggio)" TargetMode="External"/><Relationship Id="rId3" Type="http://schemas.openxmlformats.org/officeDocument/2006/relationships/image" Target="../media/image32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9.png"/><Relationship Id="rId10" Type="http://schemas.openxmlformats.org/officeDocument/2006/relationships/image" Target="../media/image41.jpeg"/><Relationship Id="rId4" Type="http://schemas.openxmlformats.org/officeDocument/2006/relationships/slide" Target="slide13.xml"/><Relationship Id="rId9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2.png"/><Relationship Id="rId7" Type="http://schemas.microsoft.com/office/2007/relationships/hdphoto" Target="../media/hdphoto1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microsoft.com/office/2007/relationships/hdphoto" Target="../media/hdphoto10.wdp"/><Relationship Id="rId10" Type="http://schemas.microsoft.com/office/2007/relationships/hdphoto" Target="../media/hdphoto6.wdp"/><Relationship Id="rId4" Type="http://schemas.openxmlformats.org/officeDocument/2006/relationships/image" Target="../media/image42.png"/><Relationship Id="rId9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12.wdp"/><Relationship Id="rId7" Type="http://schemas.openxmlformats.org/officeDocument/2006/relationships/image" Target="../media/image1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microsoft.com/office/2007/relationships/hdphoto" Target="../media/hdphoto13.wdp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8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microsoft.com/office/2007/relationships/hdphoto" Target="../media/hdphoto6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2.png"/><Relationship Id="rId7" Type="http://schemas.openxmlformats.org/officeDocument/2006/relationships/image" Target="../media/image4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9.png"/><Relationship Id="rId10" Type="http://schemas.openxmlformats.org/officeDocument/2006/relationships/image" Target="../media/image52.jpg"/><Relationship Id="rId4" Type="http://schemas.openxmlformats.org/officeDocument/2006/relationships/slide" Target="slide13.xml"/><Relationship Id="rId9" Type="http://schemas.openxmlformats.org/officeDocument/2006/relationships/image" Target="../media/image5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2.xml"/><Relationship Id="rId6" Type="http://schemas.microsoft.com/office/2007/relationships/hdphoto" Target="../media/hdphoto6.wdp"/><Relationship Id="rId5" Type="http://schemas.openxmlformats.org/officeDocument/2006/relationships/image" Target="../media/image19.png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Doraemon_(character)" TargetMode="External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Doraemon_(character)" TargetMode="External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emf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12" Type="http://schemas.openxmlformats.org/officeDocument/2006/relationships/image" Target="../media/image17.gif"/><Relationship Id="rId2" Type="http://schemas.openxmlformats.org/officeDocument/2006/relationships/image" Target="../media/image13.png"/><Relationship Id="rId16" Type="http://schemas.microsoft.com/office/2007/relationships/hdphoto" Target="../media/hdphoto6.wdp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5" Type="http://schemas.openxmlformats.org/officeDocument/2006/relationships/image" Target="../media/image19.png"/><Relationship Id="rId10" Type="http://schemas.openxmlformats.org/officeDocument/2006/relationships/hyperlink" Target="https://ru.wikipedia.org/wiki/Stand_by_Me_Doraemon" TargetMode="External"/><Relationship Id="rId4" Type="http://schemas.openxmlformats.org/officeDocument/2006/relationships/hyperlink" Target="https://www.animeemanga.it/2020/07/28/trailer-per-stand-by-me-doraemon-2/" TargetMode="External"/><Relationship Id="rId9" Type="http://schemas.microsoft.com/office/2007/relationships/hdphoto" Target="../media/hdphoto5.wdp"/><Relationship Id="rId1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hyperlink" Target="https://en.wikipedia.org/wiki/Doraemon_(character)" TargetMode="External"/><Relationship Id="rId4" Type="http://schemas.microsoft.com/office/2007/relationships/hdphoto" Target="../media/hdphoto2.wdp"/><Relationship Id="rId9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20.png"/><Relationship Id="rId4" Type="http://schemas.openxmlformats.org/officeDocument/2006/relationships/hyperlink" Target="https://en.wikipedia.org/wiki/Doraemon_(character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C83ADB-E6EA-435C-828C-F55DAC639D0E}"/>
              </a:ext>
            </a:extLst>
          </p:cNvPr>
          <p:cNvSpPr/>
          <p:nvPr/>
        </p:nvSpPr>
        <p:spPr>
          <a:xfrm>
            <a:off x="0" y="0"/>
            <a:ext cx="12192000" cy="5098942"/>
          </a:xfrm>
          <a:prstGeom prst="rect">
            <a:avLst/>
          </a:prstGeom>
          <a:solidFill>
            <a:srgbClr val="8B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3184A7-B35A-4171-A95D-C8249B675C97}"/>
              </a:ext>
            </a:extLst>
          </p:cNvPr>
          <p:cNvSpPr/>
          <p:nvPr/>
        </p:nvSpPr>
        <p:spPr>
          <a:xfrm>
            <a:off x="0" y="5098942"/>
            <a:ext cx="12192000" cy="170482"/>
          </a:xfrm>
          <a:prstGeom prst="rect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EB2FDF3-ABBD-4841-9455-5F84BDDF8AF7}"/>
              </a:ext>
            </a:extLst>
          </p:cNvPr>
          <p:cNvSpPr/>
          <p:nvPr/>
        </p:nvSpPr>
        <p:spPr>
          <a:xfrm>
            <a:off x="5384799" y="6260029"/>
            <a:ext cx="1509486" cy="33222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921D95D-AC69-40E6-AFCF-A204E269B354}"/>
              </a:ext>
            </a:extLst>
          </p:cNvPr>
          <p:cNvSpPr/>
          <p:nvPr/>
        </p:nvSpPr>
        <p:spPr>
          <a:xfrm>
            <a:off x="936172" y="5098942"/>
            <a:ext cx="10319657" cy="170482"/>
          </a:xfrm>
          <a:custGeom>
            <a:avLst/>
            <a:gdLst>
              <a:gd name="connsiteX0" fmla="*/ 0 w 10319657"/>
              <a:gd name="connsiteY0" fmla="*/ 0 h 170482"/>
              <a:gd name="connsiteX1" fmla="*/ 10319657 w 10319657"/>
              <a:gd name="connsiteY1" fmla="*/ 0 h 170482"/>
              <a:gd name="connsiteX2" fmla="*/ 10319657 w 10319657"/>
              <a:gd name="connsiteY2" fmla="*/ 170482 h 170482"/>
              <a:gd name="connsiteX3" fmla="*/ 0 w 10319657"/>
              <a:gd name="connsiteY3" fmla="*/ 170482 h 170482"/>
              <a:gd name="connsiteX4" fmla="*/ 0 w 10319657"/>
              <a:gd name="connsiteY4" fmla="*/ 0 h 17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170482">
                <a:moveTo>
                  <a:pt x="0" y="0"/>
                </a:moveTo>
                <a:lnTo>
                  <a:pt x="10319657" y="0"/>
                </a:lnTo>
                <a:lnTo>
                  <a:pt x="10319657" y="170482"/>
                </a:lnTo>
                <a:lnTo>
                  <a:pt x="0" y="1704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02C5D9D-B9B2-47C4-B79A-4E2BCB97CCCB}"/>
              </a:ext>
            </a:extLst>
          </p:cNvPr>
          <p:cNvSpPr/>
          <p:nvPr/>
        </p:nvSpPr>
        <p:spPr>
          <a:xfrm>
            <a:off x="936172" y="692258"/>
            <a:ext cx="10319657" cy="4406684"/>
          </a:xfrm>
          <a:custGeom>
            <a:avLst/>
            <a:gdLst>
              <a:gd name="connsiteX0" fmla="*/ 0 w 10319657"/>
              <a:gd name="connsiteY0" fmla="*/ 0 h 4406684"/>
              <a:gd name="connsiteX1" fmla="*/ 10319657 w 10319657"/>
              <a:gd name="connsiteY1" fmla="*/ 0 h 4406684"/>
              <a:gd name="connsiteX2" fmla="*/ 10319657 w 10319657"/>
              <a:gd name="connsiteY2" fmla="*/ 4406684 h 4406684"/>
              <a:gd name="connsiteX3" fmla="*/ 0 w 10319657"/>
              <a:gd name="connsiteY3" fmla="*/ 4406684 h 4406684"/>
              <a:gd name="connsiteX4" fmla="*/ 0 w 10319657"/>
              <a:gd name="connsiteY4" fmla="*/ 0 h 4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4406684">
                <a:moveTo>
                  <a:pt x="0" y="0"/>
                </a:moveTo>
                <a:lnTo>
                  <a:pt x="10319657" y="0"/>
                </a:lnTo>
                <a:lnTo>
                  <a:pt x="10319657" y="4406684"/>
                </a:lnTo>
                <a:lnTo>
                  <a:pt x="0" y="440668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44DEC91-67EE-46CA-81CE-5200763A2AA6}"/>
              </a:ext>
            </a:extLst>
          </p:cNvPr>
          <p:cNvSpPr/>
          <p:nvPr/>
        </p:nvSpPr>
        <p:spPr>
          <a:xfrm>
            <a:off x="936172" y="5269424"/>
            <a:ext cx="10319657" cy="521776"/>
          </a:xfrm>
          <a:custGeom>
            <a:avLst/>
            <a:gdLst>
              <a:gd name="connsiteX0" fmla="*/ 0 w 10319657"/>
              <a:gd name="connsiteY0" fmla="*/ 0 h 521776"/>
              <a:gd name="connsiteX1" fmla="*/ 10319657 w 10319657"/>
              <a:gd name="connsiteY1" fmla="*/ 0 h 521776"/>
              <a:gd name="connsiteX2" fmla="*/ 10319657 w 10319657"/>
              <a:gd name="connsiteY2" fmla="*/ 521776 h 521776"/>
              <a:gd name="connsiteX3" fmla="*/ 0 w 10319657"/>
              <a:gd name="connsiteY3" fmla="*/ 521776 h 521776"/>
              <a:gd name="connsiteX4" fmla="*/ 0 w 10319657"/>
              <a:gd name="connsiteY4" fmla="*/ 0 h 52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521776">
                <a:moveTo>
                  <a:pt x="0" y="0"/>
                </a:moveTo>
                <a:lnTo>
                  <a:pt x="10319657" y="0"/>
                </a:lnTo>
                <a:lnTo>
                  <a:pt x="10319657" y="521776"/>
                </a:lnTo>
                <a:lnTo>
                  <a:pt x="0" y="521776"/>
                </a:lnTo>
                <a:lnTo>
                  <a:pt x="0" y="0"/>
                </a:lnTo>
                <a:close/>
              </a:path>
            </a:pathLst>
          </a:custGeom>
          <a:solidFill>
            <a:srgbClr val="8B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95" name="Speech Bubble: Rectangle with Corners Rounded 94">
            <a:extLst>
              <a:ext uri="{FF2B5EF4-FFF2-40B4-BE49-F238E27FC236}">
                <a16:creationId xmlns:a16="http://schemas.microsoft.com/office/drawing/2014/main" id="{C3F02AA5-E8AE-4918-AE1A-8C4C6DFCA9E2}"/>
              </a:ext>
            </a:extLst>
          </p:cNvPr>
          <p:cNvSpPr/>
          <p:nvPr/>
        </p:nvSpPr>
        <p:spPr>
          <a:xfrm>
            <a:off x="4013184" y="4680265"/>
            <a:ext cx="4793477" cy="974301"/>
          </a:xfrm>
          <a:prstGeom prst="wedgeRoundRectCallout">
            <a:avLst>
              <a:gd name="adj1" fmla="val 27836"/>
              <a:gd name="adj2" fmla="val 91116"/>
              <a:gd name="adj3" fmla="val 16667"/>
            </a:avLst>
          </a:prstGeom>
          <a:solidFill>
            <a:srgbClr val="FFCAD7"/>
          </a:solidFill>
          <a:ln w="12700">
            <a:solidFill>
              <a:schemeClr val="tx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6" name="Picture 10" descr="Tổng hợp ảnh Doremon PNG đẹp nhất | Doraemon, Doraemon wallpapers, Doraemon  cartoon">
            <a:extLst>
              <a:ext uri="{FF2B5EF4-FFF2-40B4-BE49-F238E27FC236}">
                <a16:creationId xmlns:a16="http://schemas.microsoft.com/office/drawing/2014/main" id="{5357D59B-64F5-4B86-9370-E130A907E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877" y="2983126"/>
            <a:ext cx="2534774" cy="253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4" name="!!1">
            <a:extLst>
              <a:ext uri="{FF2B5EF4-FFF2-40B4-BE49-F238E27FC236}">
                <a16:creationId xmlns:a16="http://schemas.microsoft.com/office/drawing/2014/main" id="{36ACB822-CADA-4607-BA49-3D9A11BA0F7C}"/>
              </a:ext>
            </a:extLst>
          </p:cNvPr>
          <p:cNvGrpSpPr>
            <a:grpSpLocks noChangeAspect="1"/>
          </p:cNvGrpSpPr>
          <p:nvPr/>
        </p:nvGrpSpPr>
        <p:grpSpPr>
          <a:xfrm>
            <a:off x="1236386" y="732283"/>
            <a:ext cx="669687" cy="741359"/>
            <a:chOff x="9070066" y="3076667"/>
            <a:chExt cx="669687" cy="741359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1BE97DD-E123-4833-AD35-F93579651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2" name="Moon 101">
              <a:extLst>
                <a:ext uri="{FF2B5EF4-FFF2-40B4-BE49-F238E27FC236}">
                  <a16:creationId xmlns:a16="http://schemas.microsoft.com/office/drawing/2014/main" id="{E631D7A7-EFE9-4B12-96A8-16C8FCB354CF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3" name="Moon 102">
              <a:extLst>
                <a:ext uri="{FF2B5EF4-FFF2-40B4-BE49-F238E27FC236}">
                  <a16:creationId xmlns:a16="http://schemas.microsoft.com/office/drawing/2014/main" id="{5F5495C5-A969-48C5-AA0F-B1E9C2790BC1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4" name="Moon 103">
              <a:extLst>
                <a:ext uri="{FF2B5EF4-FFF2-40B4-BE49-F238E27FC236}">
                  <a16:creationId xmlns:a16="http://schemas.microsoft.com/office/drawing/2014/main" id="{5F9EE9BB-1C89-46EA-A9A7-EBA7217F8F9D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B3EB17B-55BB-4575-ABA2-DF587CAC19E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2C09B52-227F-45A7-BE54-10D7C5D3169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9E3AE2F-81E2-4719-B414-E7754AA37BC9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790916" y="6054674"/>
            <a:ext cx="423115" cy="468397"/>
            <a:chOff x="9070066" y="3076668"/>
            <a:chExt cx="669687" cy="741358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49E558A6-30CF-41E2-81C6-3978BE24FD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9" name="Moon 108">
              <a:extLst>
                <a:ext uri="{FF2B5EF4-FFF2-40B4-BE49-F238E27FC236}">
                  <a16:creationId xmlns:a16="http://schemas.microsoft.com/office/drawing/2014/main" id="{905FA258-84D2-4DB0-BF29-ABF315877A12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0" name="Moon 109">
              <a:extLst>
                <a:ext uri="{FF2B5EF4-FFF2-40B4-BE49-F238E27FC236}">
                  <a16:creationId xmlns:a16="http://schemas.microsoft.com/office/drawing/2014/main" id="{1F8BA58D-2972-4AF9-AD00-35B26AD7753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1" name="Moon 110">
              <a:extLst>
                <a:ext uri="{FF2B5EF4-FFF2-40B4-BE49-F238E27FC236}">
                  <a16:creationId xmlns:a16="http://schemas.microsoft.com/office/drawing/2014/main" id="{1C490A4F-5DA0-4B75-A456-75C5EC380CB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B1C0BFB-F96F-476C-AC3D-C436E3A6CAD2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01522BC-96D9-41A5-A1A8-6CEBD6009381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14" name="!!5">
            <a:extLst>
              <a:ext uri="{FF2B5EF4-FFF2-40B4-BE49-F238E27FC236}">
                <a16:creationId xmlns:a16="http://schemas.microsoft.com/office/drawing/2014/main" id="{974ED110-E36A-494C-9B11-D559C022D98E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0204777" y="440067"/>
            <a:ext cx="337917" cy="374081"/>
            <a:chOff x="9070066" y="3076668"/>
            <a:chExt cx="669687" cy="741358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56F8C857-7275-447B-BD6C-37DD54A117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6" name="Moon 115">
              <a:extLst>
                <a:ext uri="{FF2B5EF4-FFF2-40B4-BE49-F238E27FC236}">
                  <a16:creationId xmlns:a16="http://schemas.microsoft.com/office/drawing/2014/main" id="{0D0D99E2-E03D-4ABB-9426-140D5F863976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7" name="Moon 116">
              <a:extLst>
                <a:ext uri="{FF2B5EF4-FFF2-40B4-BE49-F238E27FC236}">
                  <a16:creationId xmlns:a16="http://schemas.microsoft.com/office/drawing/2014/main" id="{BD182C6F-F655-4AC4-824C-01C52AD400DD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8" name="Moon 117">
              <a:extLst>
                <a:ext uri="{FF2B5EF4-FFF2-40B4-BE49-F238E27FC236}">
                  <a16:creationId xmlns:a16="http://schemas.microsoft.com/office/drawing/2014/main" id="{2B1AE9CD-63C6-4A75-899B-3813626F562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4B51857-1D09-4300-A330-51564499A6C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7E8A50B-A0F0-42BF-A997-3FADB2A64BB7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21" name="!!4">
            <a:extLst>
              <a:ext uri="{FF2B5EF4-FFF2-40B4-BE49-F238E27FC236}">
                <a16:creationId xmlns:a16="http://schemas.microsoft.com/office/drawing/2014/main" id="{44865E4A-EDB2-403A-BB3E-858542FC0A24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2095946" y="577198"/>
            <a:ext cx="337917" cy="374081"/>
            <a:chOff x="9070066" y="3076668"/>
            <a:chExt cx="669687" cy="741358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DFAF74C-C139-428D-8251-A8C0E3429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3" name="Moon 122">
              <a:extLst>
                <a:ext uri="{FF2B5EF4-FFF2-40B4-BE49-F238E27FC236}">
                  <a16:creationId xmlns:a16="http://schemas.microsoft.com/office/drawing/2014/main" id="{E6887E55-5C07-40C5-A5FE-F316034004F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4" name="Moon 123">
              <a:extLst>
                <a:ext uri="{FF2B5EF4-FFF2-40B4-BE49-F238E27FC236}">
                  <a16:creationId xmlns:a16="http://schemas.microsoft.com/office/drawing/2014/main" id="{863A3911-8CA4-401E-82BF-224DABCEFB5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5" name="Moon 124">
              <a:extLst>
                <a:ext uri="{FF2B5EF4-FFF2-40B4-BE49-F238E27FC236}">
                  <a16:creationId xmlns:a16="http://schemas.microsoft.com/office/drawing/2014/main" id="{FF457A4E-8682-421A-8CB8-3A8349F2E6B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E7819FE4-6FA5-4BC1-A3F0-7301EF2E153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3266546-1326-4A59-B7B7-BAABF1AA765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28" name="!!2">
            <a:extLst>
              <a:ext uri="{FF2B5EF4-FFF2-40B4-BE49-F238E27FC236}">
                <a16:creationId xmlns:a16="http://schemas.microsoft.com/office/drawing/2014/main" id="{0D00C8AE-DA39-4B28-8FD7-F2F5056AD0A2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911004" y="1762819"/>
            <a:ext cx="227540" cy="251891"/>
            <a:chOff x="9070066" y="3076668"/>
            <a:chExt cx="669687" cy="741358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798E9F44-A045-4B39-98C0-BCCA9556A4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0" name="Moon 129">
              <a:extLst>
                <a:ext uri="{FF2B5EF4-FFF2-40B4-BE49-F238E27FC236}">
                  <a16:creationId xmlns:a16="http://schemas.microsoft.com/office/drawing/2014/main" id="{44209E06-F0D7-4223-8397-FC4A40F1EC89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1" name="Moon 130">
              <a:extLst>
                <a:ext uri="{FF2B5EF4-FFF2-40B4-BE49-F238E27FC236}">
                  <a16:creationId xmlns:a16="http://schemas.microsoft.com/office/drawing/2014/main" id="{460BA2E8-26FC-4FEC-80FF-2B326CF950D4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2" name="Moon 131">
              <a:extLst>
                <a:ext uri="{FF2B5EF4-FFF2-40B4-BE49-F238E27FC236}">
                  <a16:creationId xmlns:a16="http://schemas.microsoft.com/office/drawing/2014/main" id="{99246659-E5DA-4A5B-8A6B-B395D46D167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C0F1D58-51D6-4CDB-AB4A-4A2B55252337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BE2A71A-4434-4915-9035-DB83EF4E97CC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35" name="!!3">
            <a:extLst>
              <a:ext uri="{FF2B5EF4-FFF2-40B4-BE49-F238E27FC236}">
                <a16:creationId xmlns:a16="http://schemas.microsoft.com/office/drawing/2014/main" id="{78F454D7-450B-46EF-8B0D-9F0ACDA91F56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676750" y="1003205"/>
            <a:ext cx="337917" cy="374081"/>
            <a:chOff x="9070066" y="3076668"/>
            <a:chExt cx="669687" cy="741358"/>
          </a:xfrm>
        </p:grpSpPr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8CE3FABB-9571-4D7B-8B3C-656EB2539B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7" name="Moon 136">
              <a:extLst>
                <a:ext uri="{FF2B5EF4-FFF2-40B4-BE49-F238E27FC236}">
                  <a16:creationId xmlns:a16="http://schemas.microsoft.com/office/drawing/2014/main" id="{95472DB6-4D7E-463E-9EC8-C6BB7879A30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8" name="Moon 137">
              <a:extLst>
                <a:ext uri="{FF2B5EF4-FFF2-40B4-BE49-F238E27FC236}">
                  <a16:creationId xmlns:a16="http://schemas.microsoft.com/office/drawing/2014/main" id="{20B8C3FD-3105-4338-A4FC-4CBD59C83F7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9" name="Moon 138">
              <a:extLst>
                <a:ext uri="{FF2B5EF4-FFF2-40B4-BE49-F238E27FC236}">
                  <a16:creationId xmlns:a16="http://schemas.microsoft.com/office/drawing/2014/main" id="{2C6DF963-4795-41BB-B578-81812AD4C4C2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C4ECFE7-A937-4BD0-B88B-A23E2576F549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2EEA98E3-FD0D-46E3-9A40-7E01BD646F2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68BCC28-D8E9-495A-B935-ECC27D47DDF4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420888" y="5992329"/>
            <a:ext cx="270025" cy="298923"/>
            <a:chOff x="9070066" y="3076668"/>
            <a:chExt cx="669687" cy="741358"/>
          </a:xfrm>
        </p:grpSpPr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FA562883-7E89-41CE-A333-31705A7D35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4" name="Moon 143">
              <a:extLst>
                <a:ext uri="{FF2B5EF4-FFF2-40B4-BE49-F238E27FC236}">
                  <a16:creationId xmlns:a16="http://schemas.microsoft.com/office/drawing/2014/main" id="{733B3E36-5710-436F-AF61-B95B33DB460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5" name="Moon 144">
              <a:extLst>
                <a:ext uri="{FF2B5EF4-FFF2-40B4-BE49-F238E27FC236}">
                  <a16:creationId xmlns:a16="http://schemas.microsoft.com/office/drawing/2014/main" id="{A2A076B6-9689-4884-9C8B-1F4E36E3A0EA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6" name="Moon 145">
              <a:extLst>
                <a:ext uri="{FF2B5EF4-FFF2-40B4-BE49-F238E27FC236}">
                  <a16:creationId xmlns:a16="http://schemas.microsoft.com/office/drawing/2014/main" id="{026EC072-4C1F-4E01-AE57-1C8AC395E9FA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D245194-AE9D-4911-B4C3-81C7A5604BB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DE7106F-9FFE-408A-A88F-9774C0E4CCF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9" name="!!7">
            <a:extLst>
              <a:ext uri="{FF2B5EF4-FFF2-40B4-BE49-F238E27FC236}">
                <a16:creationId xmlns:a16="http://schemas.microsoft.com/office/drawing/2014/main" id="{3076D658-2010-4029-B885-82BB3C27676F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10549159" y="5689937"/>
            <a:ext cx="337917" cy="374081"/>
            <a:chOff x="9070066" y="3076668"/>
            <a:chExt cx="669687" cy="741358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C7635452-9467-489B-89DF-DA663F56F9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1" name="Moon 150">
              <a:extLst>
                <a:ext uri="{FF2B5EF4-FFF2-40B4-BE49-F238E27FC236}">
                  <a16:creationId xmlns:a16="http://schemas.microsoft.com/office/drawing/2014/main" id="{51299D44-A77A-4547-BFF4-4E41F230A03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2" name="Moon 151">
              <a:extLst>
                <a:ext uri="{FF2B5EF4-FFF2-40B4-BE49-F238E27FC236}">
                  <a16:creationId xmlns:a16="http://schemas.microsoft.com/office/drawing/2014/main" id="{3D8FDA92-DC41-4E92-B5A5-990C0BA83A0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3" name="Moon 152">
              <a:extLst>
                <a:ext uri="{FF2B5EF4-FFF2-40B4-BE49-F238E27FC236}">
                  <a16:creationId xmlns:a16="http://schemas.microsoft.com/office/drawing/2014/main" id="{308FC261-D9C5-4BAE-88AA-A2AB839C4DCB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5E1A638-E775-4C4D-9A5F-D9BF83C67BDA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ED5A37CA-BC0F-4BF7-A176-0D147C06C34C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56" name="!!6">
            <a:extLst>
              <a:ext uri="{FF2B5EF4-FFF2-40B4-BE49-F238E27FC236}">
                <a16:creationId xmlns:a16="http://schemas.microsoft.com/office/drawing/2014/main" id="{47C71D51-B86A-40EA-A1DA-F0AD7381145B}"/>
              </a:ext>
            </a:extLst>
          </p:cNvPr>
          <p:cNvGrpSpPr>
            <a:grpSpLocks noChangeAspect="1"/>
          </p:cNvGrpSpPr>
          <p:nvPr/>
        </p:nvGrpSpPr>
        <p:grpSpPr>
          <a:xfrm>
            <a:off x="10793967" y="906422"/>
            <a:ext cx="448614" cy="496626"/>
            <a:chOff x="9070066" y="3076667"/>
            <a:chExt cx="669687" cy="741359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2149BBE3-71AE-4292-B411-064EF1A526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8" name="Moon 157">
              <a:extLst>
                <a:ext uri="{FF2B5EF4-FFF2-40B4-BE49-F238E27FC236}">
                  <a16:creationId xmlns:a16="http://schemas.microsoft.com/office/drawing/2014/main" id="{7D7EB4F8-717A-4AEB-9E31-97CDB98028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9" name="Moon 158">
              <a:extLst>
                <a:ext uri="{FF2B5EF4-FFF2-40B4-BE49-F238E27FC236}">
                  <a16:creationId xmlns:a16="http://schemas.microsoft.com/office/drawing/2014/main" id="{B2D8897E-A0C1-4091-9FD2-7E5D17EB60B6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0" name="Moon 159">
              <a:extLst>
                <a:ext uri="{FF2B5EF4-FFF2-40B4-BE49-F238E27FC236}">
                  <a16:creationId xmlns:a16="http://schemas.microsoft.com/office/drawing/2014/main" id="{FA795A4B-5688-45E2-8F7F-E3A578F52079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5CE83094-522F-4AF7-96A3-8D3FBBB838E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4C118835-7BAF-43F5-AF17-581F132B1DD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17CD2D36-B585-4810-ACB9-E3636693CD2B}"/>
              </a:ext>
            </a:extLst>
          </p:cNvPr>
          <p:cNvGrpSpPr>
            <a:grpSpLocks noChangeAspect="1"/>
          </p:cNvGrpSpPr>
          <p:nvPr/>
        </p:nvGrpSpPr>
        <p:grpSpPr>
          <a:xfrm>
            <a:off x="11144440" y="5208585"/>
            <a:ext cx="448614" cy="496626"/>
            <a:chOff x="9070066" y="3076667"/>
            <a:chExt cx="669687" cy="741359"/>
          </a:xfrm>
        </p:grpSpPr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C8A2099-F9A3-4C7F-B1D5-1F30AC6B97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5" name="Moon 164">
              <a:extLst>
                <a:ext uri="{FF2B5EF4-FFF2-40B4-BE49-F238E27FC236}">
                  <a16:creationId xmlns:a16="http://schemas.microsoft.com/office/drawing/2014/main" id="{5CFE5A2C-3043-4F08-96F2-FF18704537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6" name="Moon 165">
              <a:extLst>
                <a:ext uri="{FF2B5EF4-FFF2-40B4-BE49-F238E27FC236}">
                  <a16:creationId xmlns:a16="http://schemas.microsoft.com/office/drawing/2014/main" id="{40165812-2BE9-4DC5-9046-8A4144567D1B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7" name="Moon 166">
              <a:extLst>
                <a:ext uri="{FF2B5EF4-FFF2-40B4-BE49-F238E27FC236}">
                  <a16:creationId xmlns:a16="http://schemas.microsoft.com/office/drawing/2014/main" id="{5FC41F37-22DC-4B77-91C5-7673FF2FB65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8EB0A7F5-14EC-448B-B1E9-425755A006D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4BBF871-B092-43E3-9CDA-B30E370B0D7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sp>
        <p:nvSpPr>
          <p:cNvPr id="88" name="ggg">
            <a:extLst>
              <a:ext uri="{FF2B5EF4-FFF2-40B4-BE49-F238E27FC236}">
                <a16:creationId xmlns:a16="http://schemas.microsoft.com/office/drawing/2014/main" id="{BB7211BC-481B-406D-A3FA-DC90873193B6}"/>
              </a:ext>
            </a:extLst>
          </p:cNvPr>
          <p:cNvSpPr txBox="1"/>
          <p:nvPr/>
        </p:nvSpPr>
        <p:spPr>
          <a:xfrm>
            <a:off x="4808308" y="4778209"/>
            <a:ext cx="37087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DE367E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UVF Pistilli" panose="02000603000000000000" pitchFamily="2" charset="0"/>
              </a:rPr>
              <a:t>Ôn</a:t>
            </a:r>
            <a:r>
              <a:rPr lang="en-US" sz="4400" dirty="0">
                <a:solidFill>
                  <a:srgbClr val="DE367E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UVF Pistilli" panose="02000603000000000000" pitchFamily="2" charset="0"/>
              </a:rPr>
              <a:t> </a:t>
            </a:r>
            <a:r>
              <a:rPr lang="en-US" sz="4400" dirty="0" err="1">
                <a:solidFill>
                  <a:srgbClr val="DE367E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UVF Pistilli" panose="02000603000000000000" pitchFamily="2" charset="0"/>
              </a:rPr>
              <a:t>tập</a:t>
            </a:r>
            <a:r>
              <a:rPr lang="en-US" sz="4400" dirty="0">
                <a:solidFill>
                  <a:srgbClr val="DE367E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UVF Pistilli" panose="02000603000000000000" pitchFamily="2" charset="0"/>
              </a:rPr>
              <a:t> HKI</a:t>
            </a:r>
            <a:endParaRPr lang="vi-VN" sz="4400" dirty="0">
              <a:solidFill>
                <a:srgbClr val="DE367E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AFBCE4DF-145F-4C2C-9966-767E75EE1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4782297" y="2559310"/>
            <a:ext cx="3581176" cy="3766522"/>
          </a:xfrm>
          <a:prstGeom prst="rect">
            <a:avLst/>
          </a:prstGeom>
        </p:spPr>
      </p:pic>
      <p:sp>
        <p:nvSpPr>
          <p:cNvPr id="85" name="Title 1">
            <a:extLst>
              <a:ext uri="{FF2B5EF4-FFF2-40B4-BE49-F238E27FC236}">
                <a16:creationId xmlns:a16="http://schemas.microsoft.com/office/drawing/2014/main" id="{609C09A8-2F05-41A1-A4AD-927DDCAC5F43}"/>
              </a:ext>
            </a:extLst>
          </p:cNvPr>
          <p:cNvSpPr txBox="1">
            <a:spLocks/>
          </p:cNvSpPr>
          <p:nvPr/>
        </p:nvSpPr>
        <p:spPr>
          <a:xfrm>
            <a:off x="360574" y="1246285"/>
            <a:ext cx="11840548" cy="289249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THẦY CÔ GIÁO, CÙNG CÁC CON HỌC SINH ĐẾN VỚI TIẾT HỌC</a:t>
            </a: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LỊCH SỬ</a:t>
            </a: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LỚP 4</a:t>
            </a: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Âu Thanh Th</a:t>
            </a:r>
            <a:r>
              <a:rPr lang="vi-VN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endParaRPr lang="en-US" sz="3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Hộp Văn bản 86">
            <a:extLst>
              <a:ext uri="{FF2B5EF4-FFF2-40B4-BE49-F238E27FC236}">
                <a16:creationId xmlns:a16="http://schemas.microsoft.com/office/drawing/2014/main" id="{36959048-54B8-4E38-BC32-CEF03A4A5A8C}"/>
              </a:ext>
            </a:extLst>
          </p:cNvPr>
          <p:cNvSpPr txBox="1"/>
          <p:nvPr/>
        </p:nvSpPr>
        <p:spPr>
          <a:xfrm>
            <a:off x="2950821" y="301249"/>
            <a:ext cx="85867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TIỂU HỌC ĐOÀN KẾT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3684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Cha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C 0.072 -0.02176 0.1 -0.05671 0.07682 -0.08866 C -0.01498 -0.08704 -0.09323 -0.06459 -0.125 -0.03403 C -0.04701 -0.01505 0.05104 -0.01621 0.125 -0.03403 C 0.09205 -0.06644 0.01093 -0.08704 -0.07696 -0.08866 C -0.10105 -0.05533 -0.06797 -0.02107 3.75E-6 1.85185E-6 Z " pathEditMode="relative" rAng="0" ptsTypes="AAAAAA">
                                          <p:cBhvr>
                                            <p:cTn id="36" dur="59000" spd="-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1.85185E-6 C 0.07201 -0.06875 0.1 -0.17986 0.07682 -0.28125 C -0.01497 -0.2757 -0.09323 -0.2044 -0.125 -0.10764 C -0.047 -0.04746 0.05104 -0.05093 0.125 -0.10764 C 0.09206 -0.21042 0.01094 -0.2757 -0.07695 -0.28125 C -0.10104 -0.175 -0.06797 -0.06644 -1.45833E-6 1.85185E-6 Z " pathEditMode="relative" rAng="0" ptsTypes="AAAAAA">
                                          <p:cBhvr>
                                            <p:cTn id="38" dur="59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4.81481E-6 C 0.07201 0.0581 0.1 0.15208 0.07682 0.23796 C -0.01497 0.2331 -0.09323 0.17291 -0.125 0.09097 C -0.047 0.04004 0.05104 0.04305 0.125 0.09097 C 0.09206 0.178 0.01094 0.2331 -0.07695 0.23796 C -0.10104 0.14791 -0.06797 0.05601 -1.25E-6 4.81481E-6 Z " pathEditMode="relative" rAng="0" ptsTypes="AAAAAA">
                                          <p:cBhvr>
                                            <p:cTn id="40" dur="59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2.59259E-6 C 0.072 0.03727 0.1 0.09792 0.07682 0.15347 C -0.01498 0.15023 -0.09323 0.11135 -0.125 0.05857 C -0.04701 0.0257 0.05104 0.02755 0.125 0.05857 C 0.09205 0.11459 0.01093 0.15023 -0.07696 0.15347 C -0.10104 0.09537 -0.06797 0.03611 2.91667E-6 -2.59259E-6 Z " pathEditMode="relative" rAng="0" ptsTypes="AAAAAA">
                                          <p:cBhvr>
                                            <p:cTn id="42" dur="590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4.44444E-6 C 0.05886 0.05811 0.08178 0.15209 0.0629 0.23797 C -0.01237 0.23311 -0.07643 0.17292 -0.10234 0.09098 C -0.03854 0.04005 0.04167 0.04306 0.10235 0.09098 C 0.07526 0.17801 0.00886 0.23311 -0.06302 0.23797 C -0.08281 0.14792 -0.05572 0.05602 -4.375E-6 -4.44444E-6 Z " pathEditMode="relative" rAng="0" ptsTypes="AAAAAA">
                                          <p:cBhvr>
                                            <p:cTn id="44" dur="59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11111E-6 C 0.07201 0.0581 0.1 0.15208 0.07682 0.23796 C -0.01497 0.2331 -0.09323 0.17292 -0.125 0.09097 C -0.047 0.04005 0.05104 0.04306 0.125 0.09097 C 0.09206 0.17801 0.01094 0.2331 -0.07695 0.23796 C -0.10104 0.14792 -0.06797 0.05602 -8.33333E-7 -1.11111E-6 Z " pathEditMode="relative" rAng="0" ptsTypes="AAAAAA">
                                          <p:cBhvr>
                                            <p:cTn id="46" dur="5900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372 -0.05509 C 0.03829 -0.09166 0.06628 -0.15092 0.0431 -0.20486 C -0.04869 -0.20185 -0.12695 -0.16412 -0.15872 -0.1125 C -0.08072 -0.08032 0.01732 -0.08241 0.09128 -0.1125 C 0.05834 -0.16713 -0.02278 -0.20185 -0.11067 -0.20486 C -0.13476 -0.14838 -0.10169 -0.09051 -0.03372 -0.05509 Z " pathEditMode="relative" rAng="0" ptsTypes="AAAAAA">
                                          <p:cBhvr>
                                            <p:cTn id="48" dur="59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44444E-6 C 0.072 -0.06805 0.1 -0.178 0.07682 -0.27824 C -0.01498 -0.27268 -0.09323 -0.20231 -0.125 -0.10648 C -0.04701 -0.04699 0.05104 -0.05046 0.125 -0.10648 C 0.09205 -0.20833 0.01093 -0.27268 -0.07696 -0.27824 C -0.10105 -0.17314 -0.06797 -0.0655 3.54167E-6 -4.44444E-6 Z " pathEditMode="relative" rAng="0" ptsTypes="AAAAAA">
                                          <p:cBhvr>
                                            <p:cTn id="50" dur="59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2.96296E-6 C 0.072 -0.02176 0.1 -0.05672 0.07682 -0.08866 C -0.01498 -0.08704 -0.09323 -0.06459 -0.125 -0.03403 C -0.04701 -0.01505 0.05104 -0.01621 0.125 -0.03403 C 0.09205 -0.06644 0.01093 -0.08704 -0.07696 -0.08866 C -0.10105 -0.05533 -0.06797 -0.02107 4.16667E-6 2.96296E-6 Z " pathEditMode="relative" rAng="0" ptsTypes="AAAAAA">
                                          <p:cBhvr>
                                            <p:cTn id="52" dur="59000" spd="-100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1.85185E-6 C 0.07201 -0.02176 0.1 -0.05671 0.07682 -0.08866 C -0.01497 -0.08704 -0.09323 -0.06458 -0.125 -0.03403 C -0.047 -0.01504 0.05104 -0.0162 0.125 -0.03403 C 0.09206 -0.06643 0.01094 -0.08704 -0.07695 -0.08866 C -0.10104 -0.05532 -0.06797 -0.02106 -1.875E-6 -1.85185E-6 Z " pathEditMode="relative" rAng="0" ptsTypes="AAAAAA">
                                          <p:cBhvr>
                                            <p:cTn id="54" dur="59000" spd="-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8" de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decel="2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63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4.81481E-6 L 0.82838 0.01967 " pathEditMode="relative" rAng="0" ptsTypes="AA">
                                          <p:cBhvr>
                                            <p:cTn id="72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19" y="97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  <p:bldP spid="95" grpId="0" animBg="1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C 0.072 -0.02176 0.1 -0.05671 0.07682 -0.08866 C -0.01498 -0.08704 -0.09323 -0.06459 -0.125 -0.03403 C -0.04701 -0.01505 0.05104 -0.01621 0.125 -0.03403 C 0.09205 -0.06644 0.01093 -0.08704 -0.07696 -0.08866 C -0.10105 -0.05533 -0.06797 -0.02107 3.75E-6 1.85185E-6 Z " pathEditMode="relative" rAng="0" ptsTypes="AAAAAA">
                                          <p:cBhvr>
                                            <p:cTn id="36" dur="59000" spd="-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1.85185E-6 C 0.07201 -0.06875 0.1 -0.17986 0.07682 -0.28125 C -0.01497 -0.2757 -0.09323 -0.2044 -0.125 -0.10764 C -0.047 -0.04746 0.05104 -0.05093 0.125 -0.10764 C 0.09206 -0.21042 0.01094 -0.2757 -0.07695 -0.28125 C -0.10104 -0.175 -0.06797 -0.06644 -1.45833E-6 1.85185E-6 Z " pathEditMode="relative" rAng="0" ptsTypes="AAAAAA">
                                          <p:cBhvr>
                                            <p:cTn id="38" dur="59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4.81481E-6 C 0.07201 0.0581 0.1 0.15208 0.07682 0.23796 C -0.01497 0.2331 -0.09323 0.17291 -0.125 0.09097 C -0.047 0.04004 0.05104 0.04305 0.125 0.09097 C 0.09206 0.178 0.01094 0.2331 -0.07695 0.23796 C -0.10104 0.14791 -0.06797 0.05601 -1.25E-6 4.81481E-6 Z " pathEditMode="relative" rAng="0" ptsTypes="AAAAAA">
                                          <p:cBhvr>
                                            <p:cTn id="40" dur="59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2.59259E-6 C 0.072 0.03727 0.1 0.09792 0.07682 0.15347 C -0.01498 0.15023 -0.09323 0.11135 -0.125 0.05857 C -0.04701 0.0257 0.05104 0.02755 0.125 0.05857 C 0.09205 0.11459 0.01093 0.15023 -0.07696 0.15347 C -0.10104 0.09537 -0.06797 0.03611 2.91667E-6 -2.59259E-6 Z " pathEditMode="relative" rAng="0" ptsTypes="AAAAAA">
                                          <p:cBhvr>
                                            <p:cTn id="42" dur="590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4.44444E-6 C 0.05886 0.05811 0.08178 0.15209 0.0629 0.23797 C -0.01237 0.23311 -0.07643 0.17292 -0.10234 0.09098 C -0.03854 0.04005 0.04167 0.04306 0.10235 0.09098 C 0.07526 0.17801 0.00886 0.23311 -0.06302 0.23797 C -0.08281 0.14792 -0.05572 0.05602 -4.375E-6 -4.44444E-6 Z " pathEditMode="relative" rAng="0" ptsTypes="AAAAAA">
                                          <p:cBhvr>
                                            <p:cTn id="44" dur="59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11111E-6 C 0.07201 0.0581 0.1 0.15208 0.07682 0.23796 C -0.01497 0.2331 -0.09323 0.17292 -0.125 0.09097 C -0.047 0.04005 0.05104 0.04306 0.125 0.09097 C 0.09206 0.17801 0.01094 0.2331 -0.07695 0.23796 C -0.10104 0.14792 -0.06797 0.05602 -8.33333E-7 -1.11111E-6 Z " pathEditMode="relative" rAng="0" ptsTypes="AAAAAA">
                                          <p:cBhvr>
                                            <p:cTn id="46" dur="5900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372 -0.05509 C 0.03829 -0.09166 0.06628 -0.15092 0.0431 -0.20486 C -0.04869 -0.20185 -0.12695 -0.16412 -0.15872 -0.1125 C -0.08072 -0.08032 0.01732 -0.08241 0.09128 -0.1125 C 0.05834 -0.16713 -0.02278 -0.20185 -0.11067 -0.20486 C -0.13476 -0.14838 -0.10169 -0.09051 -0.03372 -0.05509 Z " pathEditMode="relative" rAng="0" ptsTypes="AAAAAA">
                                          <p:cBhvr>
                                            <p:cTn id="48" dur="59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44444E-6 C 0.072 -0.06805 0.1 -0.178 0.07682 -0.27824 C -0.01498 -0.27268 -0.09323 -0.20231 -0.125 -0.10648 C -0.04701 -0.04699 0.05104 -0.05046 0.125 -0.10648 C 0.09205 -0.20833 0.01093 -0.27268 -0.07696 -0.27824 C -0.10105 -0.17314 -0.06797 -0.0655 3.54167E-6 -4.44444E-6 Z " pathEditMode="relative" rAng="0" ptsTypes="AAAAAA">
                                          <p:cBhvr>
                                            <p:cTn id="50" dur="59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2.96296E-6 C 0.072 -0.02176 0.1 -0.05672 0.07682 -0.08866 C -0.01498 -0.08704 -0.09323 -0.06459 -0.125 -0.03403 C -0.04701 -0.01505 0.05104 -0.01621 0.125 -0.03403 C 0.09205 -0.06644 0.01093 -0.08704 -0.07696 -0.08866 C -0.10105 -0.05533 -0.06797 -0.02107 4.16667E-6 2.96296E-6 Z " pathEditMode="relative" rAng="0" ptsTypes="AAAAAA">
                                          <p:cBhvr>
                                            <p:cTn id="52" dur="59000" spd="-100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1.85185E-6 C 0.07201 -0.02176 0.1 -0.05671 0.07682 -0.08866 C -0.01497 -0.08704 -0.09323 -0.06458 -0.125 -0.03403 C -0.047 -0.01504 0.05104 -0.0162 0.125 -0.03403 C 0.09206 -0.06643 0.01094 -0.08704 -0.07695 -0.08866 C -0.10104 -0.05532 -0.06797 -0.02106 -1.875E-6 -1.85185E-6 Z " pathEditMode="relative" rAng="0" ptsTypes="AAAAAA">
                                          <p:cBhvr>
                                            <p:cTn id="54" dur="59000" spd="-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8" de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decel="2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63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4.81481E-6 L 0.82838 0.01967 " pathEditMode="relative" rAng="0" ptsTypes="AA">
                                          <p:cBhvr>
                                            <p:cTn id="80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19" y="97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  <p:bldP spid="95" grpId="0" animBg="1"/>
          <p:bldP spid="16" grpId="0"/>
          <p:bldP spid="8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>
            <a:extLst>
              <a:ext uri="{FF2B5EF4-FFF2-40B4-BE49-F238E27FC236}">
                <a16:creationId xmlns:a16="http://schemas.microsoft.com/office/drawing/2014/main" id="{937C20B6-D45E-45F7-A263-08BCE3A6D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8897" y="165015"/>
            <a:ext cx="5252970" cy="919401"/>
          </a:xfrm>
          <a:prstGeom prst="roundRect">
            <a:avLst/>
          </a:prstGeom>
          <a:solidFill>
            <a:srgbClr val="5DD5FF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Bảng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tổng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kiện</a:t>
            </a:r>
            <a:endParaRPr lang="en-US" alt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lịch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sử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tiêu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biểu</a:t>
            </a:r>
            <a:endParaRPr lang="en-US" alt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EFE5055-016D-430E-9EC3-38D60322C951}"/>
              </a:ext>
            </a:extLst>
          </p:cNvPr>
          <p:cNvSpPr/>
          <p:nvPr/>
        </p:nvSpPr>
        <p:spPr>
          <a:xfrm>
            <a:off x="2670571" y="99116"/>
            <a:ext cx="5885147" cy="107799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!!8">
            <a:extLst>
              <a:ext uri="{FF2B5EF4-FFF2-40B4-BE49-F238E27FC236}">
                <a16:creationId xmlns:a16="http://schemas.microsoft.com/office/drawing/2014/main" id="{E6A8C0CA-22A7-4FCE-9B2A-397FA47C3611}"/>
              </a:ext>
            </a:extLst>
          </p:cNvPr>
          <p:cNvSpPr>
            <a:spLocks noChangeAspect="1"/>
          </p:cNvSpPr>
          <p:nvPr/>
        </p:nvSpPr>
        <p:spPr>
          <a:xfrm>
            <a:off x="1928886" y="263177"/>
            <a:ext cx="879119" cy="749873"/>
          </a:xfrm>
          <a:prstGeom prst="ellipse">
            <a:avLst/>
          </a:prstGeom>
          <a:solidFill>
            <a:srgbClr val="5DD5FF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67D474-48F6-439C-8DBD-FB26926A4308}"/>
              </a:ext>
            </a:extLst>
          </p:cNvPr>
          <p:cNvGrpSpPr/>
          <p:nvPr/>
        </p:nvGrpSpPr>
        <p:grpSpPr>
          <a:xfrm>
            <a:off x="228090" y="6108127"/>
            <a:ext cx="17831820" cy="749873"/>
            <a:chOff x="228090" y="3204657"/>
            <a:chExt cx="17831820" cy="74987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C1683B3-3ACE-438F-B864-5AC2996C34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1" r="50000"/>
            <a:stretch/>
          </p:blipFill>
          <p:spPr>
            <a:xfrm>
              <a:off x="12192000" y="3204657"/>
              <a:ext cx="5867910" cy="749873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3357F69-7765-4707-88CC-6AE5BBE1B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090" y="3204657"/>
              <a:ext cx="11735817" cy="749873"/>
            </a:xfrm>
            <a:prstGeom prst="rect">
              <a:avLst/>
            </a:prstGeom>
          </p:spPr>
        </p:pic>
      </p:grpSp>
      <p:pic>
        <p:nvPicPr>
          <p:cNvPr id="5" name="Picture 2" descr="Doraemon (2005 anime) | Doraemon Wiki | Fandom">
            <a:extLst>
              <a:ext uri="{FF2B5EF4-FFF2-40B4-BE49-F238E27FC236}">
                <a16:creationId xmlns:a16="http://schemas.microsoft.com/office/drawing/2014/main" id="{84131682-65B3-4C71-BECA-2657CE5530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95498" y="5477188"/>
            <a:ext cx="1082416" cy="98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d">
            <a:extLst>
              <a:ext uri="{FF2B5EF4-FFF2-40B4-BE49-F238E27FC236}">
                <a16:creationId xmlns:a16="http://schemas.microsoft.com/office/drawing/2014/main" id="{DE783AE3-DC38-440D-99FA-774777B099C5}"/>
              </a:ext>
            </a:extLst>
          </p:cNvPr>
          <p:cNvSpPr>
            <a:spLocks noChangeAspect="1"/>
          </p:cNvSpPr>
          <p:nvPr/>
        </p:nvSpPr>
        <p:spPr>
          <a:xfrm>
            <a:off x="1950050" y="263178"/>
            <a:ext cx="857955" cy="749873"/>
          </a:xfrm>
          <a:prstGeom prst="ellipse">
            <a:avLst/>
          </a:prstGeom>
          <a:solidFill>
            <a:srgbClr val="5DD5FF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0075554-F97B-43BB-B09D-A7146E502816}"/>
              </a:ext>
            </a:extLst>
          </p:cNvPr>
          <p:cNvGraphicFramePr>
            <a:graphicFrameLocks noGrp="1"/>
          </p:cNvGraphicFramePr>
          <p:nvPr/>
        </p:nvGraphicFramePr>
        <p:xfrm>
          <a:off x="349955" y="1343900"/>
          <a:ext cx="11424355" cy="420465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277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00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48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DE367E"/>
                          </a:solidFill>
                          <a:latin typeface="UVN Bach Dang Nang" panose="02070803090706020303" pitchFamily="18" charset="0"/>
                        </a:rPr>
                        <a:t>Giai</a:t>
                      </a:r>
                      <a:r>
                        <a:rPr lang="en-US" sz="2000" b="1" dirty="0">
                          <a:solidFill>
                            <a:srgbClr val="DE367E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DE367E"/>
                          </a:solidFill>
                          <a:latin typeface="UVN Bach Dang Nang" panose="02070803090706020303" pitchFamily="18" charset="0"/>
                        </a:rPr>
                        <a:t>đoạn</a:t>
                      </a:r>
                      <a:endParaRPr lang="en-US" sz="2000" b="1" dirty="0">
                        <a:solidFill>
                          <a:srgbClr val="DE367E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FFCA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>
                          <a:solidFill>
                            <a:srgbClr val="DE367E"/>
                          </a:solidFill>
                          <a:latin typeface="UVN Bach Dang Nang" panose="02070803090706020303" pitchFamily="18" charset="0"/>
                        </a:rPr>
                        <a:t>Năm</a:t>
                      </a:r>
                      <a:endParaRPr lang="en-US" sz="2000" b="1" dirty="0">
                        <a:solidFill>
                          <a:srgbClr val="DE367E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FFCA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DE367E"/>
                          </a:solidFill>
                          <a:latin typeface="UVN Bach Dang Nang" panose="02070803090706020303" pitchFamily="18" charset="0"/>
                        </a:rPr>
                        <a:t>Sự</a:t>
                      </a:r>
                      <a:r>
                        <a:rPr lang="en-US" sz="2000" b="1" dirty="0">
                          <a:solidFill>
                            <a:srgbClr val="DE367E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DE367E"/>
                          </a:solidFill>
                          <a:latin typeface="UVN Bach Dang Nang" panose="02070803090706020303" pitchFamily="18" charset="0"/>
                        </a:rPr>
                        <a:t>kiện</a:t>
                      </a:r>
                      <a:endParaRPr lang="en-US" sz="2000" b="1" dirty="0">
                        <a:solidFill>
                          <a:srgbClr val="DE367E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FFCA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426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Buổi</a:t>
                      </a:r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đầu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độc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lập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19D573">
                        <a:alpha val="2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938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- 1009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5DD5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Đinh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Bộ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Lĩnh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dẹp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loạn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12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sứ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quân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75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Kháng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chiến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chống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Tống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xâm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lược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lần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thứ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nhất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426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Nước</a:t>
                      </a:r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Đại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Việt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thời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Lý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19D573">
                        <a:alpha val="2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1009 - 1226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5DD5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Nhà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Lý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dời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đô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ra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Thăng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Long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75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Kháng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chiến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chống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Tống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xâm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lược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lần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thứ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hai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426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Nước</a:t>
                      </a:r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Đại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Việt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thời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Trần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19D573">
                        <a:alpha val="2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1226 - 1400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>
                    <a:solidFill>
                      <a:srgbClr val="5DD5F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Nhà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Trần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thành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lập</a:t>
                      </a:r>
                      <a:endParaRPr lang="en-US" sz="2000" b="1" baseline="0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75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Kháng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chiến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chống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quân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xâm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lược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Mông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 – </a:t>
                      </a:r>
                      <a:r>
                        <a:rPr lang="en-US" sz="2000" b="1" baseline="0" dirty="0" err="1">
                          <a:solidFill>
                            <a:srgbClr val="002060"/>
                          </a:solidFill>
                          <a:latin typeface="UVN Bach Dang Nang" panose="02070803090706020303" pitchFamily="18" charset="0"/>
                        </a:rPr>
                        <a:t>Nguyên</a:t>
                      </a:r>
                      <a:endParaRPr lang="en-US" sz="2000" b="1" dirty="0">
                        <a:solidFill>
                          <a:srgbClr val="002060"/>
                        </a:solidFill>
                        <a:latin typeface="UVN Bach Dang Nang" panose="02070803090706020303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109721" marR="109721" marT="45716" marB="45716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2DF154DB-21D8-4F75-9E68-8EC84155885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521429" y="99116"/>
            <a:ext cx="1310404" cy="124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52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7037E-7 L -0.49245 -3.7037E-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decel="26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442 0.00371 L 0.50911 0.0169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34" y="64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decel="2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51511 -0.00741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55" y="-3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3" grpId="0" animBg="1"/>
      <p:bldP spid="1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C83ADB-E6EA-435C-828C-F55DAC639D0E}"/>
              </a:ext>
            </a:extLst>
          </p:cNvPr>
          <p:cNvSpPr/>
          <p:nvPr/>
        </p:nvSpPr>
        <p:spPr>
          <a:xfrm>
            <a:off x="0" y="0"/>
            <a:ext cx="12192000" cy="5098942"/>
          </a:xfrm>
          <a:prstGeom prst="rect">
            <a:avLst/>
          </a:prstGeom>
          <a:solidFill>
            <a:srgbClr val="8B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3184A7-B35A-4171-A95D-C8249B675C97}"/>
              </a:ext>
            </a:extLst>
          </p:cNvPr>
          <p:cNvSpPr/>
          <p:nvPr/>
        </p:nvSpPr>
        <p:spPr>
          <a:xfrm>
            <a:off x="0" y="5098942"/>
            <a:ext cx="12192000" cy="170482"/>
          </a:xfrm>
          <a:prstGeom prst="rect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921D95D-AC69-40E6-AFCF-A204E269B354}"/>
              </a:ext>
            </a:extLst>
          </p:cNvPr>
          <p:cNvSpPr/>
          <p:nvPr/>
        </p:nvSpPr>
        <p:spPr>
          <a:xfrm>
            <a:off x="936172" y="5098942"/>
            <a:ext cx="10319657" cy="170482"/>
          </a:xfrm>
          <a:custGeom>
            <a:avLst/>
            <a:gdLst>
              <a:gd name="connsiteX0" fmla="*/ 0 w 10319657"/>
              <a:gd name="connsiteY0" fmla="*/ 0 h 170482"/>
              <a:gd name="connsiteX1" fmla="*/ 10319657 w 10319657"/>
              <a:gd name="connsiteY1" fmla="*/ 0 h 170482"/>
              <a:gd name="connsiteX2" fmla="*/ 10319657 w 10319657"/>
              <a:gd name="connsiteY2" fmla="*/ 170482 h 170482"/>
              <a:gd name="connsiteX3" fmla="*/ 0 w 10319657"/>
              <a:gd name="connsiteY3" fmla="*/ 170482 h 170482"/>
              <a:gd name="connsiteX4" fmla="*/ 0 w 10319657"/>
              <a:gd name="connsiteY4" fmla="*/ 0 h 17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170482">
                <a:moveTo>
                  <a:pt x="0" y="0"/>
                </a:moveTo>
                <a:lnTo>
                  <a:pt x="10319657" y="0"/>
                </a:lnTo>
                <a:lnTo>
                  <a:pt x="10319657" y="170482"/>
                </a:lnTo>
                <a:lnTo>
                  <a:pt x="0" y="1704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02C5D9D-B9B2-47C4-B79A-4E2BCB97CCCB}"/>
              </a:ext>
            </a:extLst>
          </p:cNvPr>
          <p:cNvSpPr/>
          <p:nvPr/>
        </p:nvSpPr>
        <p:spPr>
          <a:xfrm>
            <a:off x="936172" y="692258"/>
            <a:ext cx="10319657" cy="4406684"/>
          </a:xfrm>
          <a:custGeom>
            <a:avLst/>
            <a:gdLst>
              <a:gd name="connsiteX0" fmla="*/ 0 w 10319657"/>
              <a:gd name="connsiteY0" fmla="*/ 0 h 4406684"/>
              <a:gd name="connsiteX1" fmla="*/ 10319657 w 10319657"/>
              <a:gd name="connsiteY1" fmla="*/ 0 h 4406684"/>
              <a:gd name="connsiteX2" fmla="*/ 10319657 w 10319657"/>
              <a:gd name="connsiteY2" fmla="*/ 4406684 h 4406684"/>
              <a:gd name="connsiteX3" fmla="*/ 0 w 10319657"/>
              <a:gd name="connsiteY3" fmla="*/ 4406684 h 4406684"/>
              <a:gd name="connsiteX4" fmla="*/ 0 w 10319657"/>
              <a:gd name="connsiteY4" fmla="*/ 0 h 4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4406684">
                <a:moveTo>
                  <a:pt x="0" y="0"/>
                </a:moveTo>
                <a:lnTo>
                  <a:pt x="10319657" y="0"/>
                </a:lnTo>
                <a:lnTo>
                  <a:pt x="10319657" y="4406684"/>
                </a:lnTo>
                <a:lnTo>
                  <a:pt x="0" y="440668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44DEC91-67EE-46CA-81CE-5200763A2AA6}"/>
              </a:ext>
            </a:extLst>
          </p:cNvPr>
          <p:cNvSpPr/>
          <p:nvPr/>
        </p:nvSpPr>
        <p:spPr>
          <a:xfrm>
            <a:off x="936172" y="5269424"/>
            <a:ext cx="10319657" cy="521776"/>
          </a:xfrm>
          <a:custGeom>
            <a:avLst/>
            <a:gdLst>
              <a:gd name="connsiteX0" fmla="*/ 0 w 10319657"/>
              <a:gd name="connsiteY0" fmla="*/ 0 h 521776"/>
              <a:gd name="connsiteX1" fmla="*/ 10319657 w 10319657"/>
              <a:gd name="connsiteY1" fmla="*/ 0 h 521776"/>
              <a:gd name="connsiteX2" fmla="*/ 10319657 w 10319657"/>
              <a:gd name="connsiteY2" fmla="*/ 521776 h 521776"/>
              <a:gd name="connsiteX3" fmla="*/ 0 w 10319657"/>
              <a:gd name="connsiteY3" fmla="*/ 521776 h 521776"/>
              <a:gd name="connsiteX4" fmla="*/ 0 w 10319657"/>
              <a:gd name="connsiteY4" fmla="*/ 0 h 52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521776">
                <a:moveTo>
                  <a:pt x="0" y="0"/>
                </a:moveTo>
                <a:lnTo>
                  <a:pt x="10319657" y="0"/>
                </a:lnTo>
                <a:lnTo>
                  <a:pt x="10319657" y="521776"/>
                </a:lnTo>
                <a:lnTo>
                  <a:pt x="0" y="521776"/>
                </a:lnTo>
                <a:lnTo>
                  <a:pt x="0" y="0"/>
                </a:lnTo>
                <a:close/>
              </a:path>
            </a:pathLst>
          </a:custGeom>
          <a:solidFill>
            <a:srgbClr val="8B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6" name="ggg">
            <a:extLst>
              <a:ext uri="{FF2B5EF4-FFF2-40B4-BE49-F238E27FC236}">
                <a16:creationId xmlns:a16="http://schemas.microsoft.com/office/drawing/2014/main" id="{EB80F9F2-1939-409E-B94D-FECCE6EE2209}"/>
              </a:ext>
            </a:extLst>
          </p:cNvPr>
          <p:cNvSpPr txBox="1"/>
          <p:nvPr/>
        </p:nvSpPr>
        <p:spPr>
          <a:xfrm>
            <a:off x="2604578" y="1270673"/>
            <a:ext cx="7197873" cy="1305174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17693"/>
              </a:avLst>
            </a:prstTxWarp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UVF Pistilli" panose="02000603000000000000" pitchFamily="2" charset="0"/>
              </a:rPr>
              <a:t>NHÀ SỬ HỌC NHỎ TUỔI</a:t>
            </a:r>
            <a:endParaRPr lang="vi-VN" sz="6000" dirty="0"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96" name="Picture 10" descr="Tổng hợp ảnh Doremon PNG đẹp nhất | Doraemon, Doraemon wallpapers, Doraemon  cartoon">
            <a:extLst>
              <a:ext uri="{FF2B5EF4-FFF2-40B4-BE49-F238E27FC236}">
                <a16:creationId xmlns:a16="http://schemas.microsoft.com/office/drawing/2014/main" id="{5357D59B-64F5-4B86-9370-E130A907E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052" y="3660958"/>
            <a:ext cx="1784529" cy="178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4" name="!!1">
            <a:extLst>
              <a:ext uri="{FF2B5EF4-FFF2-40B4-BE49-F238E27FC236}">
                <a16:creationId xmlns:a16="http://schemas.microsoft.com/office/drawing/2014/main" id="{36ACB822-CADA-4607-BA49-3D9A11BA0F7C}"/>
              </a:ext>
            </a:extLst>
          </p:cNvPr>
          <p:cNvGrpSpPr>
            <a:grpSpLocks noChangeAspect="1"/>
          </p:cNvGrpSpPr>
          <p:nvPr/>
        </p:nvGrpSpPr>
        <p:grpSpPr>
          <a:xfrm>
            <a:off x="1236386" y="732283"/>
            <a:ext cx="669687" cy="741359"/>
            <a:chOff x="9070066" y="3076667"/>
            <a:chExt cx="669687" cy="741359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1BE97DD-E123-4833-AD35-F93579651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2" name="Moon 101">
              <a:extLst>
                <a:ext uri="{FF2B5EF4-FFF2-40B4-BE49-F238E27FC236}">
                  <a16:creationId xmlns:a16="http://schemas.microsoft.com/office/drawing/2014/main" id="{E631D7A7-EFE9-4B12-96A8-16C8FCB354CF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3" name="Moon 102">
              <a:extLst>
                <a:ext uri="{FF2B5EF4-FFF2-40B4-BE49-F238E27FC236}">
                  <a16:creationId xmlns:a16="http://schemas.microsoft.com/office/drawing/2014/main" id="{5F5495C5-A969-48C5-AA0F-B1E9C2790BC1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4" name="Moon 103">
              <a:extLst>
                <a:ext uri="{FF2B5EF4-FFF2-40B4-BE49-F238E27FC236}">
                  <a16:creationId xmlns:a16="http://schemas.microsoft.com/office/drawing/2014/main" id="{5F9EE9BB-1C89-46EA-A9A7-EBA7217F8F9D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B3EB17B-55BB-4575-ABA2-DF587CAC19E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2C09B52-227F-45A7-BE54-10D7C5D3169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9E3AE2F-81E2-4719-B414-E7754AA37BC9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790916" y="6054674"/>
            <a:ext cx="423115" cy="468397"/>
            <a:chOff x="9070066" y="3076668"/>
            <a:chExt cx="669687" cy="741358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49E558A6-30CF-41E2-81C6-3978BE24FD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9" name="Moon 108">
              <a:extLst>
                <a:ext uri="{FF2B5EF4-FFF2-40B4-BE49-F238E27FC236}">
                  <a16:creationId xmlns:a16="http://schemas.microsoft.com/office/drawing/2014/main" id="{905FA258-84D2-4DB0-BF29-ABF315877A12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0" name="Moon 109">
              <a:extLst>
                <a:ext uri="{FF2B5EF4-FFF2-40B4-BE49-F238E27FC236}">
                  <a16:creationId xmlns:a16="http://schemas.microsoft.com/office/drawing/2014/main" id="{1F8BA58D-2972-4AF9-AD00-35B26AD7753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1" name="Moon 110">
              <a:extLst>
                <a:ext uri="{FF2B5EF4-FFF2-40B4-BE49-F238E27FC236}">
                  <a16:creationId xmlns:a16="http://schemas.microsoft.com/office/drawing/2014/main" id="{1C490A4F-5DA0-4B75-A456-75C5EC380CB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B1C0BFB-F96F-476C-AC3D-C436E3A6CAD2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01522BC-96D9-41A5-A1A8-6CEBD6009381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14" name="!!5">
            <a:extLst>
              <a:ext uri="{FF2B5EF4-FFF2-40B4-BE49-F238E27FC236}">
                <a16:creationId xmlns:a16="http://schemas.microsoft.com/office/drawing/2014/main" id="{974ED110-E36A-494C-9B11-D559C022D98E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0204777" y="440067"/>
            <a:ext cx="337917" cy="374081"/>
            <a:chOff x="9070066" y="3076668"/>
            <a:chExt cx="669687" cy="741358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56F8C857-7275-447B-BD6C-37DD54A117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6" name="Moon 115">
              <a:extLst>
                <a:ext uri="{FF2B5EF4-FFF2-40B4-BE49-F238E27FC236}">
                  <a16:creationId xmlns:a16="http://schemas.microsoft.com/office/drawing/2014/main" id="{0D0D99E2-E03D-4ABB-9426-140D5F863976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7" name="Moon 116">
              <a:extLst>
                <a:ext uri="{FF2B5EF4-FFF2-40B4-BE49-F238E27FC236}">
                  <a16:creationId xmlns:a16="http://schemas.microsoft.com/office/drawing/2014/main" id="{BD182C6F-F655-4AC4-824C-01C52AD400DD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8" name="Moon 117">
              <a:extLst>
                <a:ext uri="{FF2B5EF4-FFF2-40B4-BE49-F238E27FC236}">
                  <a16:creationId xmlns:a16="http://schemas.microsoft.com/office/drawing/2014/main" id="{2B1AE9CD-63C6-4A75-899B-3813626F562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4B51857-1D09-4300-A330-51564499A6C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7E8A50B-A0F0-42BF-A997-3FADB2A64BB7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21" name="!!4">
            <a:extLst>
              <a:ext uri="{FF2B5EF4-FFF2-40B4-BE49-F238E27FC236}">
                <a16:creationId xmlns:a16="http://schemas.microsoft.com/office/drawing/2014/main" id="{44865E4A-EDB2-403A-BB3E-858542FC0A24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2095946" y="577198"/>
            <a:ext cx="337917" cy="374081"/>
            <a:chOff x="9070066" y="3076668"/>
            <a:chExt cx="669687" cy="741358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DFAF74C-C139-428D-8251-A8C0E3429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3" name="Moon 122">
              <a:extLst>
                <a:ext uri="{FF2B5EF4-FFF2-40B4-BE49-F238E27FC236}">
                  <a16:creationId xmlns:a16="http://schemas.microsoft.com/office/drawing/2014/main" id="{E6887E55-5C07-40C5-A5FE-F316034004F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4" name="Moon 123">
              <a:extLst>
                <a:ext uri="{FF2B5EF4-FFF2-40B4-BE49-F238E27FC236}">
                  <a16:creationId xmlns:a16="http://schemas.microsoft.com/office/drawing/2014/main" id="{863A3911-8CA4-401E-82BF-224DABCEFB5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5" name="Moon 124">
              <a:extLst>
                <a:ext uri="{FF2B5EF4-FFF2-40B4-BE49-F238E27FC236}">
                  <a16:creationId xmlns:a16="http://schemas.microsoft.com/office/drawing/2014/main" id="{FF457A4E-8682-421A-8CB8-3A8349F2E6B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E7819FE4-6FA5-4BC1-A3F0-7301EF2E153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3266546-1326-4A59-B7B7-BAABF1AA765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28" name="!!2">
            <a:extLst>
              <a:ext uri="{FF2B5EF4-FFF2-40B4-BE49-F238E27FC236}">
                <a16:creationId xmlns:a16="http://schemas.microsoft.com/office/drawing/2014/main" id="{0D00C8AE-DA39-4B28-8FD7-F2F5056AD0A2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911004" y="1762819"/>
            <a:ext cx="227540" cy="251891"/>
            <a:chOff x="9070066" y="3076668"/>
            <a:chExt cx="669687" cy="741358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798E9F44-A045-4B39-98C0-BCCA9556A4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0" name="Moon 129">
              <a:extLst>
                <a:ext uri="{FF2B5EF4-FFF2-40B4-BE49-F238E27FC236}">
                  <a16:creationId xmlns:a16="http://schemas.microsoft.com/office/drawing/2014/main" id="{44209E06-F0D7-4223-8397-FC4A40F1EC89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1" name="Moon 130">
              <a:extLst>
                <a:ext uri="{FF2B5EF4-FFF2-40B4-BE49-F238E27FC236}">
                  <a16:creationId xmlns:a16="http://schemas.microsoft.com/office/drawing/2014/main" id="{460BA2E8-26FC-4FEC-80FF-2B326CF950D4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2" name="Moon 131">
              <a:extLst>
                <a:ext uri="{FF2B5EF4-FFF2-40B4-BE49-F238E27FC236}">
                  <a16:creationId xmlns:a16="http://schemas.microsoft.com/office/drawing/2014/main" id="{99246659-E5DA-4A5B-8A6B-B395D46D167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C0F1D58-51D6-4CDB-AB4A-4A2B55252337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BE2A71A-4434-4915-9035-DB83EF4E97CC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35" name="!!3">
            <a:extLst>
              <a:ext uri="{FF2B5EF4-FFF2-40B4-BE49-F238E27FC236}">
                <a16:creationId xmlns:a16="http://schemas.microsoft.com/office/drawing/2014/main" id="{78F454D7-450B-46EF-8B0D-9F0ACDA91F56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676750" y="1003205"/>
            <a:ext cx="337917" cy="374081"/>
            <a:chOff x="9070066" y="3076668"/>
            <a:chExt cx="669687" cy="741358"/>
          </a:xfrm>
        </p:grpSpPr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8CE3FABB-9571-4D7B-8B3C-656EB2539B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7" name="Moon 136">
              <a:extLst>
                <a:ext uri="{FF2B5EF4-FFF2-40B4-BE49-F238E27FC236}">
                  <a16:creationId xmlns:a16="http://schemas.microsoft.com/office/drawing/2014/main" id="{95472DB6-4D7E-463E-9EC8-C6BB7879A30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8" name="Moon 137">
              <a:extLst>
                <a:ext uri="{FF2B5EF4-FFF2-40B4-BE49-F238E27FC236}">
                  <a16:creationId xmlns:a16="http://schemas.microsoft.com/office/drawing/2014/main" id="{20B8C3FD-3105-4338-A4FC-4CBD59C83F7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9" name="Moon 138">
              <a:extLst>
                <a:ext uri="{FF2B5EF4-FFF2-40B4-BE49-F238E27FC236}">
                  <a16:creationId xmlns:a16="http://schemas.microsoft.com/office/drawing/2014/main" id="{2C6DF963-4795-41BB-B578-81812AD4C4C2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C4ECFE7-A937-4BD0-B88B-A23E2576F549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2EEA98E3-FD0D-46E3-9A40-7E01BD646F2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68BCC28-D8E9-495A-B935-ECC27D47DDF4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420888" y="5992329"/>
            <a:ext cx="270025" cy="298923"/>
            <a:chOff x="9070066" y="3076668"/>
            <a:chExt cx="669687" cy="741358"/>
          </a:xfrm>
        </p:grpSpPr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FA562883-7E89-41CE-A333-31705A7D35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4" name="Moon 143">
              <a:extLst>
                <a:ext uri="{FF2B5EF4-FFF2-40B4-BE49-F238E27FC236}">
                  <a16:creationId xmlns:a16="http://schemas.microsoft.com/office/drawing/2014/main" id="{733B3E36-5710-436F-AF61-B95B33DB460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5" name="Moon 144">
              <a:extLst>
                <a:ext uri="{FF2B5EF4-FFF2-40B4-BE49-F238E27FC236}">
                  <a16:creationId xmlns:a16="http://schemas.microsoft.com/office/drawing/2014/main" id="{A2A076B6-9689-4884-9C8B-1F4E36E3A0EA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6" name="Moon 145">
              <a:extLst>
                <a:ext uri="{FF2B5EF4-FFF2-40B4-BE49-F238E27FC236}">
                  <a16:creationId xmlns:a16="http://schemas.microsoft.com/office/drawing/2014/main" id="{026EC072-4C1F-4E01-AE57-1C8AC395E9FA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D245194-AE9D-4911-B4C3-81C7A5604BB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DE7106F-9FFE-408A-A88F-9774C0E4CCF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9" name="!!7">
            <a:extLst>
              <a:ext uri="{FF2B5EF4-FFF2-40B4-BE49-F238E27FC236}">
                <a16:creationId xmlns:a16="http://schemas.microsoft.com/office/drawing/2014/main" id="{3076D658-2010-4029-B885-82BB3C27676F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10549159" y="5689937"/>
            <a:ext cx="337917" cy="374081"/>
            <a:chOff x="9070066" y="3076668"/>
            <a:chExt cx="669687" cy="741358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C7635452-9467-489B-89DF-DA663F56F9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1" name="Moon 150">
              <a:extLst>
                <a:ext uri="{FF2B5EF4-FFF2-40B4-BE49-F238E27FC236}">
                  <a16:creationId xmlns:a16="http://schemas.microsoft.com/office/drawing/2014/main" id="{51299D44-A77A-4547-BFF4-4E41F230A03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2" name="Moon 151">
              <a:extLst>
                <a:ext uri="{FF2B5EF4-FFF2-40B4-BE49-F238E27FC236}">
                  <a16:creationId xmlns:a16="http://schemas.microsoft.com/office/drawing/2014/main" id="{3D8FDA92-DC41-4E92-B5A5-990C0BA83A0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3" name="Moon 152">
              <a:extLst>
                <a:ext uri="{FF2B5EF4-FFF2-40B4-BE49-F238E27FC236}">
                  <a16:creationId xmlns:a16="http://schemas.microsoft.com/office/drawing/2014/main" id="{308FC261-D9C5-4BAE-88AA-A2AB839C4DCB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5E1A638-E775-4C4D-9A5F-D9BF83C67BDA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ED5A37CA-BC0F-4BF7-A176-0D147C06C34C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56" name="!!6">
            <a:extLst>
              <a:ext uri="{FF2B5EF4-FFF2-40B4-BE49-F238E27FC236}">
                <a16:creationId xmlns:a16="http://schemas.microsoft.com/office/drawing/2014/main" id="{47C71D51-B86A-40EA-A1DA-F0AD7381145B}"/>
              </a:ext>
            </a:extLst>
          </p:cNvPr>
          <p:cNvGrpSpPr>
            <a:grpSpLocks noChangeAspect="1"/>
          </p:cNvGrpSpPr>
          <p:nvPr/>
        </p:nvGrpSpPr>
        <p:grpSpPr>
          <a:xfrm>
            <a:off x="10793967" y="906422"/>
            <a:ext cx="448614" cy="496626"/>
            <a:chOff x="9070066" y="3076667"/>
            <a:chExt cx="669687" cy="741359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2149BBE3-71AE-4292-B411-064EF1A526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8" name="Moon 157">
              <a:extLst>
                <a:ext uri="{FF2B5EF4-FFF2-40B4-BE49-F238E27FC236}">
                  <a16:creationId xmlns:a16="http://schemas.microsoft.com/office/drawing/2014/main" id="{7D7EB4F8-717A-4AEB-9E31-97CDB98028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9" name="Moon 158">
              <a:extLst>
                <a:ext uri="{FF2B5EF4-FFF2-40B4-BE49-F238E27FC236}">
                  <a16:creationId xmlns:a16="http://schemas.microsoft.com/office/drawing/2014/main" id="{B2D8897E-A0C1-4091-9FD2-7E5D17EB60B6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0" name="Moon 159">
              <a:extLst>
                <a:ext uri="{FF2B5EF4-FFF2-40B4-BE49-F238E27FC236}">
                  <a16:creationId xmlns:a16="http://schemas.microsoft.com/office/drawing/2014/main" id="{FA795A4B-5688-45E2-8F7F-E3A578F52079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5CE83094-522F-4AF7-96A3-8D3FBBB838E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4C118835-7BAF-43F5-AF17-581F132B1DD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17CD2D36-B585-4810-ACB9-E3636693CD2B}"/>
              </a:ext>
            </a:extLst>
          </p:cNvPr>
          <p:cNvGrpSpPr>
            <a:grpSpLocks noChangeAspect="1"/>
          </p:cNvGrpSpPr>
          <p:nvPr/>
        </p:nvGrpSpPr>
        <p:grpSpPr>
          <a:xfrm>
            <a:off x="11144440" y="5208585"/>
            <a:ext cx="448614" cy="496626"/>
            <a:chOff x="9070066" y="3076667"/>
            <a:chExt cx="669687" cy="741359"/>
          </a:xfrm>
        </p:grpSpPr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C8A2099-F9A3-4C7F-B1D5-1F30AC6B97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5" name="Moon 164">
              <a:extLst>
                <a:ext uri="{FF2B5EF4-FFF2-40B4-BE49-F238E27FC236}">
                  <a16:creationId xmlns:a16="http://schemas.microsoft.com/office/drawing/2014/main" id="{5CFE5A2C-3043-4F08-96F2-FF18704537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6" name="Moon 165">
              <a:extLst>
                <a:ext uri="{FF2B5EF4-FFF2-40B4-BE49-F238E27FC236}">
                  <a16:creationId xmlns:a16="http://schemas.microsoft.com/office/drawing/2014/main" id="{40165812-2BE9-4DC5-9046-8A4144567D1B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7" name="Moon 166">
              <a:extLst>
                <a:ext uri="{FF2B5EF4-FFF2-40B4-BE49-F238E27FC236}">
                  <a16:creationId xmlns:a16="http://schemas.microsoft.com/office/drawing/2014/main" id="{5FC41F37-22DC-4B77-91C5-7673FF2FB65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8EB0A7F5-14EC-448B-B1E9-425755A006D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4BBF871-B092-43E3-9CDA-B30E370B0D7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pic>
        <p:nvPicPr>
          <p:cNvPr id="89" name="图片 6">
            <a:extLst>
              <a:ext uri="{FF2B5EF4-FFF2-40B4-BE49-F238E27FC236}">
                <a16:creationId xmlns:a16="http://schemas.microsoft.com/office/drawing/2014/main" id="{701A2B13-4C7F-454A-9865-307D6C3CF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030" y="2015841"/>
            <a:ext cx="2857694" cy="3031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圆角矩形 23">
            <a:extLst>
              <a:ext uri="{FF2B5EF4-FFF2-40B4-BE49-F238E27FC236}">
                <a16:creationId xmlns:a16="http://schemas.microsoft.com/office/drawing/2014/main" id="{EDFB8078-3141-49E6-ACF1-470FB74DF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395" y="2136730"/>
            <a:ext cx="2068236" cy="825482"/>
          </a:xfrm>
          <a:prstGeom prst="roundRect">
            <a:avLst>
              <a:gd name="adj" fmla="val 16667"/>
            </a:avLst>
          </a:prstGeom>
          <a:solidFill>
            <a:srgbClr val="FFCAD7">
              <a:alpha val="62000"/>
            </a:srgbClr>
          </a:solidFill>
          <a:ln w="19050">
            <a:solidFill>
              <a:srgbClr val="000000"/>
            </a:solidFill>
            <a:prstDash val="dashDot"/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err="1">
                <a:solidFill>
                  <a:srgbClr val="E1002A"/>
                </a:solidFill>
                <a:latin typeface="UVN Bach Tuyet Nang" panose="02090907080705020403" pitchFamily="18" charset="0"/>
                <a:ea typeface="Adobe 黑体 Std R" pitchFamily="34" charset="-122"/>
                <a:sym typeface="Adobe 黑体 Std R" pitchFamily="34" charset="-122"/>
              </a:rPr>
              <a:t>Cuộc</a:t>
            </a:r>
            <a:r>
              <a:rPr lang="en-US" altLang="zh-CN" b="1" dirty="0">
                <a:solidFill>
                  <a:srgbClr val="E1002A"/>
                </a:solidFill>
                <a:latin typeface="UVN Bach Tuyet Nang" panose="02090907080705020403" pitchFamily="18" charset="0"/>
                <a:ea typeface="Adobe 黑体 Std R" pitchFamily="34" charset="-122"/>
                <a:sym typeface="Adobe 黑体 Std R" pitchFamily="34" charset="-122"/>
              </a:rPr>
              <a:t> </a:t>
            </a:r>
            <a:r>
              <a:rPr lang="en-US" altLang="zh-CN" b="1" dirty="0" err="1">
                <a:solidFill>
                  <a:srgbClr val="E1002A"/>
                </a:solidFill>
                <a:latin typeface="UVN Bach Tuyet Nang" panose="02090907080705020403" pitchFamily="18" charset="0"/>
                <a:ea typeface="Adobe 黑体 Std R" pitchFamily="34" charset="-122"/>
                <a:sym typeface="Adobe 黑体 Std R" pitchFamily="34" charset="-122"/>
              </a:rPr>
              <a:t>thi</a:t>
            </a:r>
            <a:endParaRPr lang="en-US" altLang="zh-CN" b="1" dirty="0">
              <a:solidFill>
                <a:srgbClr val="E1002A"/>
              </a:solidFill>
              <a:latin typeface="UVN Bach Tuyet Nang" panose="02090907080705020403" pitchFamily="18" charset="0"/>
              <a:ea typeface="Adobe 黑体 Std R" pitchFamily="34" charset="-122"/>
              <a:sym typeface="Adobe 黑体 Std R" pitchFamily="34" charset="-122"/>
            </a:endParaRPr>
          </a:p>
        </p:txBody>
      </p:sp>
      <p:sp>
        <p:nvSpPr>
          <p:cNvPr id="93" name="椭圆 24">
            <a:extLst>
              <a:ext uri="{FF2B5EF4-FFF2-40B4-BE49-F238E27FC236}">
                <a16:creationId xmlns:a16="http://schemas.microsoft.com/office/drawing/2014/main" id="{FCA8A914-1EEC-4FD4-B482-094BF5C7B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348" y="2991426"/>
            <a:ext cx="376446" cy="364403"/>
          </a:xfrm>
          <a:prstGeom prst="ellipse">
            <a:avLst/>
          </a:prstGeom>
          <a:solidFill>
            <a:schemeClr val="bg1"/>
          </a:solidFill>
          <a:ln w="12700">
            <a:solidFill>
              <a:srgbClr val="000000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0" name="椭圆 25">
            <a:extLst>
              <a:ext uri="{FF2B5EF4-FFF2-40B4-BE49-F238E27FC236}">
                <a16:creationId xmlns:a16="http://schemas.microsoft.com/office/drawing/2014/main" id="{137608BC-B555-4EEB-8BD6-1AEACA99C0CF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525068" y="3259155"/>
            <a:ext cx="231327" cy="246618"/>
          </a:xfrm>
          <a:prstGeom prst="ellipse">
            <a:avLst/>
          </a:prstGeom>
          <a:solidFill>
            <a:schemeClr val="bg1"/>
          </a:solidFill>
          <a:ln w="12700">
            <a:solidFill>
              <a:srgbClr val="000000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3A2ABADC-E785-4A47-BF32-1D55BF919E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9999"/>
          <a:stretch/>
        </p:blipFill>
        <p:spPr>
          <a:xfrm>
            <a:off x="-5313874" y="5545541"/>
            <a:ext cx="4744080" cy="149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714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-1.11111E-6 L 1.53685 0.00903 " pathEditMode="relative" rAng="0" ptsTypes="AA">
                                          <p:cBhvr>
                                            <p:cTn id="36" dur="20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36" y="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C 0.072 -0.02176 0.1 -0.05671 0.07682 -0.08866 C -0.01498 -0.08704 -0.09323 -0.06459 -0.125 -0.03403 C -0.04701 -0.01505 0.05104 -0.01621 0.125 -0.03403 C 0.09205 -0.06644 0.01093 -0.08704 -0.07696 -0.08866 C -0.10105 -0.05533 -0.06797 -0.02107 3.75E-6 1.85185E-6 Z " pathEditMode="relative" rAng="0" ptsTypes="AAAAAA">
                                          <p:cBhvr>
                                            <p:cTn id="38" dur="59000" spd="-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1.85185E-6 C 0.07201 -0.06875 0.1 -0.17986 0.07682 -0.28125 C -0.01497 -0.2757 -0.09323 -0.2044 -0.125 -0.10764 C -0.047 -0.04746 0.05104 -0.05093 0.125 -0.10764 C 0.09206 -0.21042 0.01094 -0.2757 -0.07695 -0.28125 C -0.10104 -0.175 -0.06797 -0.06644 -1.45833E-6 1.85185E-6 Z " pathEditMode="relative" rAng="0" ptsTypes="AAAAAA">
                                          <p:cBhvr>
                                            <p:cTn id="40" dur="59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4.81481E-6 C 0.07201 0.0581 0.1 0.15208 0.07682 0.23796 C -0.01497 0.2331 -0.09323 0.17291 -0.125 0.09097 C -0.047 0.04004 0.05104 0.04305 0.125 0.09097 C 0.09206 0.178 0.01094 0.2331 -0.07695 0.23796 C -0.10104 0.14791 -0.06797 0.05601 -1.25E-6 4.81481E-6 Z " pathEditMode="relative" rAng="0" ptsTypes="AAAAAA">
                                          <p:cBhvr>
                                            <p:cTn id="42" dur="59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2.59259E-6 C 0.072 0.03727 0.1 0.09792 0.07682 0.15347 C -0.01498 0.15023 -0.09323 0.11135 -0.125 0.05857 C -0.04701 0.0257 0.05104 0.02755 0.125 0.05857 C 0.09205 0.11459 0.01093 0.15023 -0.07696 0.15347 C -0.10104 0.09537 -0.06797 0.03611 2.91667E-6 -2.59259E-6 Z " pathEditMode="relative" rAng="0" ptsTypes="AAAAAA">
                                          <p:cBhvr>
                                            <p:cTn id="44" dur="590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4.44444E-6 C 0.05886 0.05811 0.08178 0.15209 0.0629 0.23797 C -0.01237 0.23311 -0.07643 0.17292 -0.10234 0.09098 C -0.03854 0.04005 0.04167 0.04306 0.10235 0.09098 C 0.07526 0.17801 0.00886 0.23311 -0.06302 0.23797 C -0.08281 0.14792 -0.05572 0.05602 -4.375E-6 -4.44444E-6 Z " pathEditMode="relative" rAng="0" ptsTypes="AAAAAA">
                                          <p:cBhvr>
                                            <p:cTn id="46" dur="59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11111E-6 C 0.07201 0.0581 0.1 0.15208 0.07682 0.23796 C -0.01497 0.2331 -0.09323 0.17292 -0.125 0.09097 C -0.047 0.04005 0.05104 0.04306 0.125 0.09097 C 0.09206 0.17801 0.01094 0.2331 -0.07695 0.23796 C -0.10104 0.14792 -0.06797 0.05602 -8.33333E-7 -1.11111E-6 Z " pathEditMode="relative" rAng="0" ptsTypes="AAAAAA">
                                          <p:cBhvr>
                                            <p:cTn id="48" dur="5900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372 -0.05509 C 0.03829 -0.09166 0.06628 -0.15092 0.0431 -0.20486 C -0.04869 -0.20185 -0.12695 -0.16412 -0.15872 -0.1125 C -0.08072 -0.08032 0.01732 -0.08241 0.09128 -0.1125 C 0.05834 -0.16713 -0.02278 -0.20185 -0.11067 -0.20486 C -0.13476 -0.14838 -0.10169 -0.09051 -0.03372 -0.05509 Z " pathEditMode="relative" rAng="0" ptsTypes="AAAAAA">
                                          <p:cBhvr>
                                            <p:cTn id="50" dur="59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44444E-6 C 0.072 -0.06805 0.1 -0.178 0.07682 -0.27824 C -0.01498 -0.27268 -0.09323 -0.20231 -0.125 -0.10648 C -0.04701 -0.04699 0.05104 -0.05046 0.125 -0.10648 C 0.09205 -0.20833 0.01093 -0.27268 -0.07696 -0.27824 C -0.10105 -0.17314 -0.06797 -0.0655 3.54167E-6 -4.44444E-6 Z " pathEditMode="relative" rAng="0" ptsTypes="AAAAAA">
                                          <p:cBhvr>
                                            <p:cTn id="52" dur="59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2.96296E-6 C 0.072 -0.02176 0.1 -0.05672 0.07682 -0.08866 C -0.01498 -0.08704 -0.09323 -0.06459 -0.125 -0.03403 C -0.04701 -0.01505 0.05104 -0.01621 0.125 -0.03403 C 0.09205 -0.06644 0.01093 -0.08704 -0.07696 -0.08866 C -0.10105 -0.05533 -0.06797 -0.02107 4.16667E-6 2.96296E-6 Z " pathEditMode="relative" rAng="0" ptsTypes="AAAAAA">
                                          <p:cBhvr>
                                            <p:cTn id="54" dur="59000" spd="-100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1.85185E-6 C 0.07201 -0.02176 0.1 -0.05671 0.07682 -0.08866 C -0.01497 -0.08704 -0.09323 -0.06458 -0.125 -0.03403 C -0.047 -0.01504 0.05104 -0.0162 0.125 -0.03403 C 0.09206 -0.06643 0.01094 -0.08704 -0.07695 -0.08866 C -0.10104 -0.05532 -0.06797 -0.02106 -1.875E-6 -1.85185E-6 Z " pathEditMode="relative" rAng="0" ptsTypes="AAAAAA">
                                          <p:cBhvr>
                                            <p:cTn id="56" dur="59000" spd="-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8" de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decel="2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38" presetClass="entr" presetSubtype="0" accel="50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-1.11111E-6 L 1.53685 0.00903 " pathEditMode="relative" rAng="0" ptsTypes="AA">
                                          <p:cBhvr>
                                            <p:cTn id="36" dur="20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836" y="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C 0.072 -0.02176 0.1 -0.05671 0.07682 -0.08866 C -0.01498 -0.08704 -0.09323 -0.06459 -0.125 -0.03403 C -0.04701 -0.01505 0.05104 -0.01621 0.125 -0.03403 C 0.09205 -0.06644 0.01093 -0.08704 -0.07696 -0.08866 C -0.10105 -0.05533 -0.06797 -0.02107 3.75E-6 1.85185E-6 Z " pathEditMode="relative" rAng="0" ptsTypes="AAAAAA">
                                          <p:cBhvr>
                                            <p:cTn id="38" dur="59000" spd="-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1.85185E-6 C 0.07201 -0.06875 0.1 -0.17986 0.07682 -0.28125 C -0.01497 -0.2757 -0.09323 -0.2044 -0.125 -0.10764 C -0.047 -0.04746 0.05104 -0.05093 0.125 -0.10764 C 0.09206 -0.21042 0.01094 -0.2757 -0.07695 -0.28125 C -0.10104 -0.175 -0.06797 -0.06644 -1.45833E-6 1.85185E-6 Z " pathEditMode="relative" rAng="0" ptsTypes="AAAAAA">
                                          <p:cBhvr>
                                            <p:cTn id="40" dur="59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4.81481E-6 C 0.07201 0.0581 0.1 0.15208 0.07682 0.23796 C -0.01497 0.2331 -0.09323 0.17291 -0.125 0.09097 C -0.047 0.04004 0.05104 0.04305 0.125 0.09097 C 0.09206 0.178 0.01094 0.2331 -0.07695 0.23796 C -0.10104 0.14791 -0.06797 0.05601 -1.25E-6 4.81481E-6 Z " pathEditMode="relative" rAng="0" ptsTypes="AAAAAA">
                                          <p:cBhvr>
                                            <p:cTn id="42" dur="59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2.59259E-6 C 0.072 0.03727 0.1 0.09792 0.07682 0.15347 C -0.01498 0.15023 -0.09323 0.11135 -0.125 0.05857 C -0.04701 0.0257 0.05104 0.02755 0.125 0.05857 C 0.09205 0.11459 0.01093 0.15023 -0.07696 0.15347 C -0.10104 0.09537 -0.06797 0.03611 2.91667E-6 -2.59259E-6 Z " pathEditMode="relative" rAng="0" ptsTypes="AAAAAA">
                                          <p:cBhvr>
                                            <p:cTn id="44" dur="590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4.44444E-6 C 0.05886 0.05811 0.08178 0.15209 0.0629 0.23797 C -0.01237 0.23311 -0.07643 0.17292 -0.10234 0.09098 C -0.03854 0.04005 0.04167 0.04306 0.10235 0.09098 C 0.07526 0.17801 0.00886 0.23311 -0.06302 0.23797 C -0.08281 0.14792 -0.05572 0.05602 -4.375E-6 -4.44444E-6 Z " pathEditMode="relative" rAng="0" ptsTypes="AAAAAA">
                                          <p:cBhvr>
                                            <p:cTn id="46" dur="59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11111E-6 C 0.07201 0.0581 0.1 0.15208 0.07682 0.23796 C -0.01497 0.2331 -0.09323 0.17292 -0.125 0.09097 C -0.047 0.04005 0.05104 0.04306 0.125 0.09097 C 0.09206 0.17801 0.01094 0.2331 -0.07695 0.23796 C -0.10104 0.14792 -0.06797 0.05602 -8.33333E-7 -1.11111E-6 Z " pathEditMode="relative" rAng="0" ptsTypes="AAAAAA">
                                          <p:cBhvr>
                                            <p:cTn id="48" dur="5900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372 -0.05509 C 0.03829 -0.09166 0.06628 -0.15092 0.0431 -0.20486 C -0.04869 -0.20185 -0.12695 -0.16412 -0.15872 -0.1125 C -0.08072 -0.08032 0.01732 -0.08241 0.09128 -0.1125 C 0.05834 -0.16713 -0.02278 -0.20185 -0.11067 -0.20486 C -0.13476 -0.14838 -0.10169 -0.09051 -0.03372 -0.05509 Z " pathEditMode="relative" rAng="0" ptsTypes="AAAAAA">
                                          <p:cBhvr>
                                            <p:cTn id="50" dur="59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44444E-6 C 0.072 -0.06805 0.1 -0.178 0.07682 -0.27824 C -0.01498 -0.27268 -0.09323 -0.20231 -0.125 -0.10648 C -0.04701 -0.04699 0.05104 -0.05046 0.125 -0.10648 C 0.09205 -0.20833 0.01093 -0.27268 -0.07696 -0.27824 C -0.10105 -0.17314 -0.06797 -0.0655 3.54167E-6 -4.44444E-6 Z " pathEditMode="relative" rAng="0" ptsTypes="AAAAAA">
                                          <p:cBhvr>
                                            <p:cTn id="52" dur="59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2.96296E-6 C 0.072 -0.02176 0.1 -0.05672 0.07682 -0.08866 C -0.01498 -0.08704 -0.09323 -0.06459 -0.125 -0.03403 C -0.04701 -0.01505 0.05104 -0.01621 0.125 -0.03403 C 0.09205 -0.06644 0.01093 -0.08704 -0.07696 -0.08866 C -0.10105 -0.05533 -0.06797 -0.02107 4.16667E-6 2.96296E-6 Z " pathEditMode="relative" rAng="0" ptsTypes="AAAAAA">
                                          <p:cBhvr>
                                            <p:cTn id="54" dur="59000" spd="-100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1.85185E-6 C 0.07201 -0.02176 0.1 -0.05671 0.07682 -0.08866 C -0.01497 -0.08704 -0.09323 -0.06458 -0.125 -0.03403 C -0.047 -0.01504 0.05104 -0.0162 0.125 -0.03403 C 0.09206 -0.06643 0.01094 -0.08704 -0.07695 -0.08866 C -0.10104 -0.05532 -0.06797 -0.02106 -1.875E-6 -1.85185E-6 Z " pathEditMode="relative" rAng="0" ptsTypes="AAAAAA">
                                          <p:cBhvr>
                                            <p:cTn id="56" dur="59000" spd="-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8" de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decel="2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38" presetClass="entr" presetSubtype="0" accel="50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75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55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5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56" decel="50000" autoRev="1" fill="hold">
                                              <p:stCondLst>
                                                <p:cond delay="455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36" fill="hold">
                                              <p:stCondLst>
                                                <p:cond delay="8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  <p:bldP spid="1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6F6F59F9-492C-4E2A-810D-B973A5E083D8}"/>
              </a:ext>
            </a:extLst>
          </p:cNvPr>
          <p:cNvSpPr/>
          <p:nvPr/>
        </p:nvSpPr>
        <p:spPr>
          <a:xfrm>
            <a:off x="2375660" y="2508170"/>
            <a:ext cx="7813295" cy="4127004"/>
          </a:xfrm>
          <a:prstGeom prst="roundRect">
            <a:avLst/>
          </a:prstGeom>
          <a:noFill/>
          <a:ln w="28575">
            <a:solidFill>
              <a:srgbClr val="FF717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450FFB58-E505-43F8-B146-8A2858025A53}"/>
              </a:ext>
            </a:extLst>
          </p:cNvPr>
          <p:cNvSpPr/>
          <p:nvPr/>
        </p:nvSpPr>
        <p:spPr>
          <a:xfrm>
            <a:off x="2540662" y="2695695"/>
            <a:ext cx="7439668" cy="3806366"/>
          </a:xfrm>
          <a:prstGeom prst="roundRect">
            <a:avLst/>
          </a:prstGeom>
          <a:solidFill>
            <a:srgbClr val="FFCAD7">
              <a:alpha val="52000"/>
            </a:srgbClr>
          </a:solidFill>
          <a:ln w="285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2" name="!!4">
            <a:extLst>
              <a:ext uri="{FF2B5EF4-FFF2-40B4-BE49-F238E27FC236}">
                <a16:creationId xmlns:a16="http://schemas.microsoft.com/office/drawing/2014/main" id="{A6B39E2C-8C68-4BE8-BB72-54F096127089}"/>
              </a:ext>
            </a:extLst>
          </p:cNvPr>
          <p:cNvGrpSpPr>
            <a:grpSpLocks noChangeAspect="1"/>
          </p:cNvGrpSpPr>
          <p:nvPr/>
        </p:nvGrpSpPr>
        <p:grpSpPr>
          <a:xfrm rot="8929073">
            <a:off x="-631670" y="1052469"/>
            <a:ext cx="248578" cy="275180"/>
            <a:chOff x="9070066" y="3076667"/>
            <a:chExt cx="669687" cy="74135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A2DF640-F348-491F-BEC0-7C0D676FC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" name="Moon 3">
              <a:extLst>
                <a:ext uri="{FF2B5EF4-FFF2-40B4-BE49-F238E27FC236}">
                  <a16:creationId xmlns:a16="http://schemas.microsoft.com/office/drawing/2014/main" id="{B9543ED3-BFC5-41A6-AB79-D790578673A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64135"/>
              </a:avLst>
            </a:prstGeom>
            <a:solidFill>
              <a:srgbClr val="FFCAD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" name="Moon 4">
              <a:extLst>
                <a:ext uri="{FF2B5EF4-FFF2-40B4-BE49-F238E27FC236}">
                  <a16:creationId xmlns:a16="http://schemas.microsoft.com/office/drawing/2014/main" id="{C82F6CC9-5D01-47B9-822D-9599D131147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7311"/>
              </a:avLst>
            </a:prstGeom>
            <a:solidFill>
              <a:srgbClr val="B8EAFF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" name="Moon 5">
              <a:extLst>
                <a:ext uri="{FF2B5EF4-FFF2-40B4-BE49-F238E27FC236}">
                  <a16:creationId xmlns:a16="http://schemas.microsoft.com/office/drawing/2014/main" id="{B73A8BBD-C1CA-4FAF-B005-73A97C007701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75023"/>
              </a:avLst>
            </a:prstGeom>
            <a:solidFill>
              <a:srgbClr val="B7FF9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5D3A343-388F-4016-A157-4D7822B68045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8D1E6D6-EDE0-4D10-B6F4-E79A2372045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9636BB2-33BA-4451-AC9C-AE70C0587B0E}"/>
              </a:ext>
            </a:extLst>
          </p:cNvPr>
          <p:cNvGrpSpPr>
            <a:grpSpLocks noChangeAspect="1"/>
          </p:cNvGrpSpPr>
          <p:nvPr/>
        </p:nvGrpSpPr>
        <p:grpSpPr>
          <a:xfrm rot="20662698">
            <a:off x="9339756" y="915484"/>
            <a:ext cx="470820" cy="521208"/>
            <a:chOff x="9070066" y="3076668"/>
            <a:chExt cx="669687" cy="7413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CBE0608-7975-4FC9-B2C8-CE20B6FBB6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Moon 10">
              <a:extLst>
                <a:ext uri="{FF2B5EF4-FFF2-40B4-BE49-F238E27FC236}">
                  <a16:creationId xmlns:a16="http://schemas.microsoft.com/office/drawing/2014/main" id="{4397FA85-307A-4686-8615-098B618E352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Moon 11">
              <a:extLst>
                <a:ext uri="{FF2B5EF4-FFF2-40B4-BE49-F238E27FC236}">
                  <a16:creationId xmlns:a16="http://schemas.microsoft.com/office/drawing/2014/main" id="{EEB8C8FE-2CA6-4A3B-B08E-E4B1C11A0CD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" name="Moon 12">
              <a:extLst>
                <a:ext uri="{FF2B5EF4-FFF2-40B4-BE49-F238E27FC236}">
                  <a16:creationId xmlns:a16="http://schemas.microsoft.com/office/drawing/2014/main" id="{48C5E6EE-B4DD-45E1-A493-6BDCED51CDD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02DC7E4-9081-474E-9461-87A3722A3D5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17DFEFA-9CC9-4A14-992F-71EEFC8CD64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" name="!!6">
            <a:extLst>
              <a:ext uri="{FF2B5EF4-FFF2-40B4-BE49-F238E27FC236}">
                <a16:creationId xmlns:a16="http://schemas.microsoft.com/office/drawing/2014/main" id="{50BF1A2E-FA60-4909-A5D9-614AD0748CAA}"/>
              </a:ext>
            </a:extLst>
          </p:cNvPr>
          <p:cNvGrpSpPr>
            <a:grpSpLocks noChangeAspect="1"/>
          </p:cNvGrpSpPr>
          <p:nvPr/>
        </p:nvGrpSpPr>
        <p:grpSpPr>
          <a:xfrm rot="2411036">
            <a:off x="2395282" y="936700"/>
            <a:ext cx="470821" cy="521208"/>
            <a:chOff x="9070066" y="3076668"/>
            <a:chExt cx="669687" cy="74135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0F25963-F324-494C-B590-6A03607E60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8" name="Moon 17">
              <a:extLst>
                <a:ext uri="{FF2B5EF4-FFF2-40B4-BE49-F238E27FC236}">
                  <a16:creationId xmlns:a16="http://schemas.microsoft.com/office/drawing/2014/main" id="{9DD63DE2-32AD-4FB8-9514-9440CB58A4F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9" name="Moon 18">
              <a:extLst>
                <a:ext uri="{FF2B5EF4-FFF2-40B4-BE49-F238E27FC236}">
                  <a16:creationId xmlns:a16="http://schemas.microsoft.com/office/drawing/2014/main" id="{9048DCF4-BD40-45DC-A7AE-763F732904B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0" name="Moon 19">
              <a:extLst>
                <a:ext uri="{FF2B5EF4-FFF2-40B4-BE49-F238E27FC236}">
                  <a16:creationId xmlns:a16="http://schemas.microsoft.com/office/drawing/2014/main" id="{52CA5E54-0C10-4DDC-BB52-3B08F3E093B4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0980BD9-F9CD-42BF-8631-7270B6B3601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9BDFC9D-049F-4E99-8159-4C1CF088A19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23" name="!!3">
            <a:extLst>
              <a:ext uri="{FF2B5EF4-FFF2-40B4-BE49-F238E27FC236}">
                <a16:creationId xmlns:a16="http://schemas.microsoft.com/office/drawing/2014/main" id="{486ADD1D-06E4-4FDC-840D-338A6B6CF77A}"/>
              </a:ext>
            </a:extLst>
          </p:cNvPr>
          <p:cNvGrpSpPr>
            <a:grpSpLocks noChangeAspect="1"/>
          </p:cNvGrpSpPr>
          <p:nvPr/>
        </p:nvGrpSpPr>
        <p:grpSpPr>
          <a:xfrm rot="9170080">
            <a:off x="-737767" y="822180"/>
            <a:ext cx="226190" cy="250397"/>
            <a:chOff x="9070066" y="3076668"/>
            <a:chExt cx="669687" cy="74135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2861A3C-518B-4D0C-B18E-221145A71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5" name="Moon 24">
              <a:extLst>
                <a:ext uri="{FF2B5EF4-FFF2-40B4-BE49-F238E27FC236}">
                  <a16:creationId xmlns:a16="http://schemas.microsoft.com/office/drawing/2014/main" id="{72655430-D2AE-4090-8EAB-AD7E4E17DC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6" name="Moon 25">
              <a:extLst>
                <a:ext uri="{FF2B5EF4-FFF2-40B4-BE49-F238E27FC236}">
                  <a16:creationId xmlns:a16="http://schemas.microsoft.com/office/drawing/2014/main" id="{5E3645E9-22D6-4652-9C2C-8E8D521CEEB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7" name="Moon 26">
              <a:extLst>
                <a:ext uri="{FF2B5EF4-FFF2-40B4-BE49-F238E27FC236}">
                  <a16:creationId xmlns:a16="http://schemas.microsoft.com/office/drawing/2014/main" id="{EC5425B5-55FA-4208-B191-D62438571EC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1AEC89F-970C-4971-BD2E-102B7877B1B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53A6DEC-78FC-48A0-BB80-BCAA83B4B16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0" name="!!2">
            <a:extLst>
              <a:ext uri="{FF2B5EF4-FFF2-40B4-BE49-F238E27FC236}">
                <a16:creationId xmlns:a16="http://schemas.microsoft.com/office/drawing/2014/main" id="{C8B10170-DD20-4B75-BD5C-A9300A0B5EA8}"/>
              </a:ext>
            </a:extLst>
          </p:cNvPr>
          <p:cNvGrpSpPr>
            <a:grpSpLocks noChangeAspect="1"/>
          </p:cNvGrpSpPr>
          <p:nvPr/>
        </p:nvGrpSpPr>
        <p:grpSpPr>
          <a:xfrm rot="19664049">
            <a:off x="-877345" y="1672899"/>
            <a:ext cx="338661" cy="374904"/>
            <a:chOff x="9070066" y="3076668"/>
            <a:chExt cx="669687" cy="741358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511DE2A-10B9-420A-A065-5197AC1363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2" name="Moon 31">
              <a:extLst>
                <a:ext uri="{FF2B5EF4-FFF2-40B4-BE49-F238E27FC236}">
                  <a16:creationId xmlns:a16="http://schemas.microsoft.com/office/drawing/2014/main" id="{52CB6CD7-2E80-4698-99FE-41A0B12C972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3" name="Moon 32">
              <a:extLst>
                <a:ext uri="{FF2B5EF4-FFF2-40B4-BE49-F238E27FC236}">
                  <a16:creationId xmlns:a16="http://schemas.microsoft.com/office/drawing/2014/main" id="{805E139F-9CAD-4443-8F97-F62966C764E0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4" name="Moon 33">
              <a:extLst>
                <a:ext uri="{FF2B5EF4-FFF2-40B4-BE49-F238E27FC236}">
                  <a16:creationId xmlns:a16="http://schemas.microsoft.com/office/drawing/2014/main" id="{FFF0A43A-B027-424C-84E1-1540BFB87BF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4A70F0-5220-4C07-893F-4A25EBDC604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61F2E6A-53A1-46B8-AC7F-E9E099EF589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7" name="!!1">
            <a:extLst>
              <a:ext uri="{FF2B5EF4-FFF2-40B4-BE49-F238E27FC236}">
                <a16:creationId xmlns:a16="http://schemas.microsoft.com/office/drawing/2014/main" id="{1B66793F-BA7D-4BE3-AD37-9C0A93A77F96}"/>
              </a:ext>
            </a:extLst>
          </p:cNvPr>
          <p:cNvGrpSpPr>
            <a:grpSpLocks noChangeAspect="1"/>
          </p:cNvGrpSpPr>
          <p:nvPr/>
        </p:nvGrpSpPr>
        <p:grpSpPr>
          <a:xfrm rot="3273111">
            <a:off x="-307446" y="1056906"/>
            <a:ext cx="255824" cy="283202"/>
            <a:chOff x="9070066" y="3076668"/>
            <a:chExt cx="669687" cy="74135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9441709-1721-4B20-AAC5-07BE57FD2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9" name="Moon 38">
              <a:extLst>
                <a:ext uri="{FF2B5EF4-FFF2-40B4-BE49-F238E27FC236}">
                  <a16:creationId xmlns:a16="http://schemas.microsoft.com/office/drawing/2014/main" id="{42BE920A-3F34-40A7-8320-F0A86734435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0" name="Moon 39">
              <a:extLst>
                <a:ext uri="{FF2B5EF4-FFF2-40B4-BE49-F238E27FC236}">
                  <a16:creationId xmlns:a16="http://schemas.microsoft.com/office/drawing/2014/main" id="{F35C3517-7820-47DB-9782-21E5FE777C89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1" name="Moon 40">
              <a:extLst>
                <a:ext uri="{FF2B5EF4-FFF2-40B4-BE49-F238E27FC236}">
                  <a16:creationId xmlns:a16="http://schemas.microsoft.com/office/drawing/2014/main" id="{3BB21FC2-422A-49F9-9710-F5ED7D2DCBC3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8DDD6FF-0942-4359-898E-442709C99C40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611A82C-6226-4904-BF58-7064233166A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8F29D93-00DC-4119-9D06-589A8CD330E5}"/>
              </a:ext>
            </a:extLst>
          </p:cNvPr>
          <p:cNvGrpSpPr>
            <a:grpSpLocks noChangeAspect="1"/>
          </p:cNvGrpSpPr>
          <p:nvPr/>
        </p:nvGrpSpPr>
        <p:grpSpPr>
          <a:xfrm rot="8975515">
            <a:off x="7720665" y="776401"/>
            <a:ext cx="702101" cy="777240"/>
            <a:chOff x="9070066" y="3076668"/>
            <a:chExt cx="669687" cy="74135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506F69E-9FB6-4476-9A2B-8C0DAFFD94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6" name="Moon 45">
              <a:extLst>
                <a:ext uri="{FF2B5EF4-FFF2-40B4-BE49-F238E27FC236}">
                  <a16:creationId xmlns:a16="http://schemas.microsoft.com/office/drawing/2014/main" id="{ED00668A-73B6-4F4A-B355-45ACFA67B09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" name="Moon 46">
              <a:extLst>
                <a:ext uri="{FF2B5EF4-FFF2-40B4-BE49-F238E27FC236}">
                  <a16:creationId xmlns:a16="http://schemas.microsoft.com/office/drawing/2014/main" id="{EEF54B63-0EFF-4972-8001-BD127DD2D7CF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" name="Moon 47">
              <a:extLst>
                <a:ext uri="{FF2B5EF4-FFF2-40B4-BE49-F238E27FC236}">
                  <a16:creationId xmlns:a16="http://schemas.microsoft.com/office/drawing/2014/main" id="{DC36DE37-DF13-4B54-A39F-C54232AA908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648DB61-AB91-4F8F-9C27-4FB75FCD247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0046E6A-08F3-4AE9-B58C-3BAB87EB97C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20BDA4D-8B9C-42A6-ABAB-9A29028EC60C}"/>
              </a:ext>
            </a:extLst>
          </p:cNvPr>
          <p:cNvGrpSpPr>
            <a:grpSpLocks noChangeAspect="1"/>
          </p:cNvGrpSpPr>
          <p:nvPr/>
        </p:nvGrpSpPr>
        <p:grpSpPr>
          <a:xfrm rot="3982040">
            <a:off x="5172031" y="222082"/>
            <a:ext cx="1883283" cy="2084832"/>
            <a:chOff x="9070066" y="3076668"/>
            <a:chExt cx="669687" cy="74135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EC88C2D-4537-4A14-9AA7-BE41F49469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3" name="Moon 52">
              <a:extLst>
                <a:ext uri="{FF2B5EF4-FFF2-40B4-BE49-F238E27FC236}">
                  <a16:creationId xmlns:a16="http://schemas.microsoft.com/office/drawing/2014/main" id="{C36DDA21-D72B-4483-9DB6-61EC132760C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4" name="Moon 53">
              <a:extLst>
                <a:ext uri="{FF2B5EF4-FFF2-40B4-BE49-F238E27FC236}">
                  <a16:creationId xmlns:a16="http://schemas.microsoft.com/office/drawing/2014/main" id="{07D72977-5AA2-466C-B7BE-41998A004C3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5" name="Moon 54">
              <a:extLst>
                <a:ext uri="{FF2B5EF4-FFF2-40B4-BE49-F238E27FC236}">
                  <a16:creationId xmlns:a16="http://schemas.microsoft.com/office/drawing/2014/main" id="{BC72B4FD-1FFB-4225-B7DF-B110AAFF3ADA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7CF7F-285C-42B5-BA3C-F3A85F56C18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AEA830D-B821-41B6-8D36-9A6B778383D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8" name="!!5">
            <a:extLst>
              <a:ext uri="{FF2B5EF4-FFF2-40B4-BE49-F238E27FC236}">
                <a16:creationId xmlns:a16="http://schemas.microsoft.com/office/drawing/2014/main" id="{8C9806CC-D593-42C7-8274-C9760EBB43F0}"/>
              </a:ext>
            </a:extLst>
          </p:cNvPr>
          <p:cNvGrpSpPr>
            <a:grpSpLocks noChangeAspect="1"/>
          </p:cNvGrpSpPr>
          <p:nvPr/>
        </p:nvGrpSpPr>
        <p:grpSpPr>
          <a:xfrm rot="1443429">
            <a:off x="1212233" y="999229"/>
            <a:ext cx="355911" cy="374904"/>
            <a:chOff x="9070066" y="3076667"/>
            <a:chExt cx="703800" cy="741359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5B56538-F402-47E1-A252-E81FE9583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0" name="Moon 59">
              <a:extLst>
                <a:ext uri="{FF2B5EF4-FFF2-40B4-BE49-F238E27FC236}">
                  <a16:creationId xmlns:a16="http://schemas.microsoft.com/office/drawing/2014/main" id="{4BBC032B-BAA4-43E1-ACC1-A4826A5FAB6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" name="Moon 60">
              <a:extLst>
                <a:ext uri="{FF2B5EF4-FFF2-40B4-BE49-F238E27FC236}">
                  <a16:creationId xmlns:a16="http://schemas.microsoft.com/office/drawing/2014/main" id="{DE1B4EA9-95D0-421B-974D-70BA1A75610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" name="Moon 61">
              <a:extLst>
                <a:ext uri="{FF2B5EF4-FFF2-40B4-BE49-F238E27FC236}">
                  <a16:creationId xmlns:a16="http://schemas.microsoft.com/office/drawing/2014/main" id="{EAB96CD6-9C7A-4515-BA6F-47F14022400A}"/>
                </a:ext>
              </a:extLst>
            </p:cNvPr>
            <p:cNvSpPr/>
            <p:nvPr/>
          </p:nvSpPr>
          <p:spPr>
            <a:xfrm rot="7700088">
              <a:off x="9446955" y="3124145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669D84E-834A-499A-A8A1-E4833EBBB4B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66CF13-AF30-4C2D-9AEF-65B9DBF103E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65" name="!!7">
            <a:extLst>
              <a:ext uri="{FF2B5EF4-FFF2-40B4-BE49-F238E27FC236}">
                <a16:creationId xmlns:a16="http://schemas.microsoft.com/office/drawing/2014/main" id="{582789F9-33E2-4950-A202-F5C3174A4650}"/>
              </a:ext>
            </a:extLst>
          </p:cNvPr>
          <p:cNvGrpSpPr>
            <a:grpSpLocks noChangeAspect="1"/>
          </p:cNvGrpSpPr>
          <p:nvPr/>
        </p:nvGrpSpPr>
        <p:grpSpPr>
          <a:xfrm rot="21289943">
            <a:off x="3515644" y="822490"/>
            <a:ext cx="702100" cy="777240"/>
            <a:chOff x="9070066" y="3076667"/>
            <a:chExt cx="669687" cy="741359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4A88BC6-111B-4DFD-9119-A249654613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" name="Moon 66">
              <a:extLst>
                <a:ext uri="{FF2B5EF4-FFF2-40B4-BE49-F238E27FC236}">
                  <a16:creationId xmlns:a16="http://schemas.microsoft.com/office/drawing/2014/main" id="{2896BEBF-10B9-4760-BFAA-BAAB0AF0DC63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" name="Moon 67">
              <a:extLst>
                <a:ext uri="{FF2B5EF4-FFF2-40B4-BE49-F238E27FC236}">
                  <a16:creationId xmlns:a16="http://schemas.microsoft.com/office/drawing/2014/main" id="{A924C87F-0F88-4559-8649-AB71B606281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" name="Moon 68">
              <a:extLst>
                <a:ext uri="{FF2B5EF4-FFF2-40B4-BE49-F238E27FC236}">
                  <a16:creationId xmlns:a16="http://schemas.microsoft.com/office/drawing/2014/main" id="{1310F7A3-9C00-41B0-9420-1306559F47F4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4F2CA06-DF4C-447A-8198-4F08D063C55D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38C9CB7-3FE6-48FC-A198-810A658840E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pic>
        <p:nvPicPr>
          <p:cNvPr id="121" name="Picture 120">
            <a:extLst>
              <a:ext uri="{FF2B5EF4-FFF2-40B4-BE49-F238E27FC236}">
                <a16:creationId xmlns:a16="http://schemas.microsoft.com/office/drawing/2014/main" id="{C9D450EC-C08C-42B3-A14D-8D14F008287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60" b="98563" l="3497" r="95105">
                        <a14:foregroundMark x1="57343" y1="8908" x2="51049" y2="55747"/>
                        <a14:foregroundMark x1="61538" y1="11782" x2="76573" y2="47989"/>
                        <a14:foregroundMark x1="88811" y1="23563" x2="88811" y2="49425"/>
                        <a14:foregroundMark x1="95105" y1="29885" x2="95105" y2="29885"/>
                        <a14:foregroundMark x1="61888" y1="5747" x2="61888" y2="5747"/>
                        <a14:foregroundMark x1="68182" y1="13218" x2="70629" y2="33046"/>
                        <a14:foregroundMark x1="70629" y1="33046" x2="64336" y2="64943"/>
                        <a14:foregroundMark x1="64336" y1="64943" x2="59790" y2="72126"/>
                        <a14:foregroundMark x1="84615" y1="27011" x2="82867" y2="41667"/>
                        <a14:foregroundMark x1="82867" y1="41667" x2="75175" y2="57471"/>
                        <a14:foregroundMark x1="75175" y1="57471" x2="75175" y2="57471"/>
                        <a14:foregroundMark x1="77273" y1="25575" x2="77622" y2="40805"/>
                        <a14:foregroundMark x1="61538" y1="18391" x2="57692" y2="52011"/>
                        <a14:foregroundMark x1="57692" y1="52011" x2="57692" y2="52011"/>
                        <a14:foregroundMark x1="41958" y1="7471" x2="43706" y2="47126"/>
                        <a14:foregroundMark x1="53147" y1="9195" x2="28322" y2="46839"/>
                        <a14:foregroundMark x1="39510" y1="20115" x2="29371" y2="41092"/>
                        <a14:foregroundMark x1="37413" y1="22989" x2="31469" y2="31322"/>
                        <a14:foregroundMark x1="35315" y1="21264" x2="31119" y2="27874"/>
                        <a14:foregroundMark x1="25874" y1="23563" x2="25874" y2="29598"/>
                        <a14:foregroundMark x1="32168" y1="46264" x2="58741" y2="59195"/>
                        <a14:foregroundMark x1="57692" y1="61782" x2="53147" y2="79598"/>
                        <a14:foregroundMark x1="48252" y1="59195" x2="50000" y2="83046"/>
                        <a14:foregroundMark x1="46154" y1="59195" x2="47902" y2="93678"/>
                        <a14:foregroundMark x1="56643" y1="81322" x2="56643" y2="81322"/>
                        <a14:foregroundMark x1="83916" y1="78736" x2="84965" y2="84195"/>
                        <a14:foregroundMark x1="44755" y1="58333" x2="29021" y2="78161"/>
                        <a14:foregroundMark x1="42657" y1="56322" x2="22727" y2="73851"/>
                        <a14:foregroundMark x1="12587" y1="72989" x2="12587" y2="72989"/>
                        <a14:foregroundMark x1="11538" y1="67529" x2="20629" y2="78161"/>
                        <a14:foregroundMark x1="3846" y1="69540" x2="3846" y2="69540"/>
                        <a14:foregroundMark x1="4895" y1="70402" x2="4895" y2="70402"/>
                        <a14:foregroundMark x1="3846" y1="68391" x2="19231" y2="64080"/>
                        <a14:foregroundMark x1="3497" y1="67816" x2="18531" y2="63218"/>
                        <a14:foregroundMark x1="4196" y1="66379" x2="15035" y2="61782"/>
                        <a14:foregroundMark x1="5245" y1="64655" x2="6993" y2="62356"/>
                        <a14:foregroundMark x1="8392" y1="61494" x2="11888" y2="60920"/>
                        <a14:foregroundMark x1="3497" y1="68391" x2="9790" y2="82184"/>
                        <a14:foregroundMark x1="9790" y1="82184" x2="23776" y2="83333"/>
                        <a14:foregroundMark x1="11189" y1="84483" x2="19930" y2="85632"/>
                        <a14:foregroundMark x1="10490" y1="85920" x2="30420" y2="85920"/>
                        <a14:foregroundMark x1="30420" y1="85920" x2="37063" y2="87931"/>
                        <a14:foregroundMark x1="36713" y1="88506" x2="39161" y2="90230"/>
                        <a14:foregroundMark x1="38811" y1="91379" x2="52718" y2="95123"/>
                        <a14:foregroundMark x1="76906" y1="87760" x2="82168" y2="88506"/>
                        <a14:foregroundMark x1="82517" y1="88506" x2="86713" y2="84770"/>
                        <a14:foregroundMark x1="86364" y1="83333" x2="86364" y2="83333"/>
                        <a14:foregroundMark x1="86713" y1="84770" x2="85664" y2="87931"/>
                        <a14:foregroundMark x1="81818" y1="82759" x2="86364" y2="83046"/>
                        <a14:foregroundMark x1="57692" y1="84195" x2="51399" y2="87931"/>
                        <a14:foregroundMark x1="48609" y1="96347" x2="42308" y2="95977"/>
                        <a14:foregroundMark x1="40909" y1="92816" x2="48705" y2="96233"/>
                        <a14:foregroundMark x1="48221" y1="96808" x2="42657" y2="95977"/>
                        <a14:foregroundMark x1="45455" y1="95690" x2="47647" y2="97491"/>
                        <a14:foregroundMark x1="42308" y1="94253" x2="42308" y2="94253"/>
                        <a14:foregroundMark x1="9091" y1="85920" x2="9091" y2="85920"/>
                        <a14:foregroundMark x1="68493" y1="88793" x2="74476" y2="85632"/>
                        <a14:foregroundMark x1="55896" y1="95448" x2="68493" y2="88793"/>
                        <a14:foregroundMark x1="62937" y1="93391" x2="54196" y2="97701"/>
                        <a14:foregroundMark x1="50699" y1="97701" x2="50699" y2="97701"/>
                        <a14:foregroundMark x1="88112" y1="85632" x2="88112" y2="85632"/>
                        <a14:foregroundMark x1="41259" y1="93966" x2="41259" y2="93966"/>
                        <a14:backgroundMark x1="79720" y1="94828" x2="70629" y2="91092"/>
                        <a14:backgroundMark x1="65612" y1="97621" x2="63986" y2="99713"/>
                        <a14:backgroundMark x1="71161" y1="90483" x2="66533" y2="96436"/>
                        <a14:backgroundMark x1="72335" y1="89401" x2="73776" y2="90230"/>
                        <a14:backgroundMark x1="46503" y1="98851" x2="54895" y2="99713"/>
                        <a14:backgroundMark x1="69580" y1="88793" x2="69580" y2="88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2371876" y="632064"/>
            <a:ext cx="440447" cy="535928"/>
          </a:xfrm>
          <a:prstGeom prst="rect">
            <a:avLst/>
          </a:prstGeom>
        </p:spPr>
      </p:pic>
      <p:pic>
        <p:nvPicPr>
          <p:cNvPr id="88" name="Picture 2" descr="Các nhân vật trong Đôrêmon thuộc cung hoàng đạo nào?">
            <a:extLst>
              <a:ext uri="{FF2B5EF4-FFF2-40B4-BE49-F238E27FC236}">
                <a16:creationId xmlns:a16="http://schemas.microsoft.com/office/drawing/2014/main" id="{83313A16-FD38-4072-9E1F-51EE506D3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58" b="97170" l="10000" r="90500">
                        <a14:foregroundMark x1="34000" y1="80660" x2="62000" y2="83962"/>
                        <a14:foregroundMark x1="62000" y1="83962" x2="63500" y2="78774"/>
                        <a14:foregroundMark x1="62000" y1="92925" x2="44000" y2="90094"/>
                        <a14:foregroundMark x1="54500" y1="95283" x2="66000" y2="97170"/>
                        <a14:foregroundMark x1="36500" y1="86792" x2="25000" y2="79245"/>
                        <a14:foregroundMark x1="37500" y1="50000" x2="47500" y2="48585"/>
                        <a14:foregroundMark x1="35500" y1="29245" x2="43500" y2="25000"/>
                        <a14:foregroundMark x1="40500" y1="22170" x2="32500" y2="25000"/>
                        <a14:foregroundMark x1="34000" y1="30189" x2="32000" y2="19811"/>
                        <a14:foregroundMark x1="77000" y1="7075" x2="77000" y2="7075"/>
                        <a14:foregroundMark x1="80500" y1="2830" x2="80500" y2="2830"/>
                        <a14:foregroundMark x1="90500" y1="8962" x2="90500" y2="8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118" y="43211"/>
            <a:ext cx="1271333" cy="134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" name="!!2">
            <a:extLst>
              <a:ext uri="{FF2B5EF4-FFF2-40B4-BE49-F238E27FC236}">
                <a16:creationId xmlns:a16="http://schemas.microsoft.com/office/drawing/2014/main" id="{6C792378-3283-4E04-99A6-BC560F861258}"/>
              </a:ext>
            </a:extLst>
          </p:cNvPr>
          <p:cNvGrpSpPr>
            <a:grpSpLocks noChangeAspect="1"/>
          </p:cNvGrpSpPr>
          <p:nvPr/>
        </p:nvGrpSpPr>
        <p:grpSpPr>
          <a:xfrm rot="4540514">
            <a:off x="10799019" y="979233"/>
            <a:ext cx="338661" cy="374904"/>
            <a:chOff x="9070066" y="3076668"/>
            <a:chExt cx="669687" cy="741358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FFE370C4-3ACB-419A-BC44-D00FECAD5E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4" name="Moon 103">
              <a:extLst>
                <a:ext uri="{FF2B5EF4-FFF2-40B4-BE49-F238E27FC236}">
                  <a16:creationId xmlns:a16="http://schemas.microsoft.com/office/drawing/2014/main" id="{AA037C4B-772E-47C7-8FC4-D21444E5D242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5" name="Moon 104">
              <a:extLst>
                <a:ext uri="{FF2B5EF4-FFF2-40B4-BE49-F238E27FC236}">
                  <a16:creationId xmlns:a16="http://schemas.microsoft.com/office/drawing/2014/main" id="{18919BAB-4880-48E5-89E3-5896D2E0C77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6" name="Moon 105">
              <a:extLst>
                <a:ext uri="{FF2B5EF4-FFF2-40B4-BE49-F238E27FC236}">
                  <a16:creationId xmlns:a16="http://schemas.microsoft.com/office/drawing/2014/main" id="{B4D892E1-418A-4FEF-9AEC-2D9AEBC9A53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BF8151B-931A-4D8F-8DD0-4E4251B4771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1C497AFA-60B2-472E-B898-24AEC024DCA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E65231C3-00D8-4FCA-81F2-75E246980FAD}"/>
              </a:ext>
            </a:extLst>
          </p:cNvPr>
          <p:cNvGrpSpPr/>
          <p:nvPr/>
        </p:nvGrpSpPr>
        <p:grpSpPr>
          <a:xfrm>
            <a:off x="165417" y="2938327"/>
            <a:ext cx="2117274" cy="3279997"/>
            <a:chOff x="165417" y="2938327"/>
            <a:chExt cx="2117274" cy="3279997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8664B24C-E5EC-409A-8AD0-22D225ABA009}"/>
                </a:ext>
              </a:extLst>
            </p:cNvPr>
            <p:cNvSpPr/>
            <p:nvPr/>
          </p:nvSpPr>
          <p:spPr>
            <a:xfrm>
              <a:off x="935232" y="5888183"/>
              <a:ext cx="573338" cy="1697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72BCDEDD-E00F-406B-A0D9-2A208A3AAF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5600" b="88800" l="9667" r="48000">
                          <a14:foregroundMark x1="17167" y1="67467" x2="17833" y2="77733"/>
                          <a14:foregroundMark x1="21167" y1="75600" x2="25667" y2="73333"/>
                          <a14:foregroundMark x1="18333" y1="72800" x2="19500" y2="74400"/>
                          <a14:foregroundMark x1="19000" y1="77333" x2="18500" y2="84933"/>
                          <a14:foregroundMark x1="19000" y1="82933" x2="23500" y2="80400"/>
                          <a14:foregroundMark x1="23000" y1="82267" x2="20000" y2="86400"/>
                          <a14:foregroundMark x1="16667" y1="86933" x2="16667" y2="86933"/>
                          <a14:foregroundMark x1="15167" y1="86267" x2="15167" y2="86267"/>
                          <a14:foregroundMark x1="14167" y1="86267" x2="14167" y2="86267"/>
                          <a14:foregroundMark x1="15333" y1="88800" x2="18333" y2="88800"/>
                          <a14:foregroundMark x1="47833" y1="80800" x2="46833" y2="76133"/>
                          <a14:foregroundMark x1="18500" y1="37600" x2="21667" y2="38933"/>
                          <a14:foregroundMark x1="16000" y1="35733" x2="16000" y2="35733"/>
                          <a14:foregroundMark x1="44000" y1="60933" x2="43000" y2="62800"/>
                          <a14:foregroundMark x1="41833" y1="61733" x2="41833" y2="61733"/>
                          <a14:foregroundMark x1="48000" y1="61467" x2="48000" y2="61467"/>
                          <a14:foregroundMark x1="28333" y1="86000" x2="28333" y2="86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9"/>
                </a:ext>
              </a:extLst>
            </a:blip>
            <a:srcRect l="5198" t="34174" r="48704" b="8697"/>
            <a:stretch/>
          </p:blipFill>
          <p:spPr>
            <a:xfrm>
              <a:off x="165417" y="2938327"/>
              <a:ext cx="2117274" cy="3279997"/>
            </a:xfrm>
            <a:prstGeom prst="rect">
              <a:avLst/>
            </a:prstGeom>
          </p:spPr>
        </p:pic>
      </p:grpSp>
      <p:pic>
        <p:nvPicPr>
          <p:cNvPr id="110" name="Picture 109">
            <a:extLst>
              <a:ext uri="{FF2B5EF4-FFF2-40B4-BE49-F238E27FC236}">
                <a16:creationId xmlns:a16="http://schemas.microsoft.com/office/drawing/2014/main" id="{CF331407-78A9-48E1-9207-88D50311BB5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467" b="87867" l="62667" r="95667">
                        <a14:foregroundMark x1="72667" y1="64400" x2="67833" y2="72667"/>
                        <a14:foregroundMark x1="67833" y1="72667" x2="68500" y2="73600"/>
                        <a14:foregroundMark x1="83333" y1="84267" x2="83000" y2="87867"/>
                        <a14:foregroundMark x1="76500" y1="38133" x2="84000" y2="35600"/>
                        <a14:foregroundMark x1="77333" y1="36933" x2="79500" y2="35867"/>
                        <a14:foregroundMark x1="73667" y1="38000" x2="73667" y2="40667"/>
                        <a14:foregroundMark x1="80667" y1="35467" x2="80167" y2="354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58525" t="30157" b="9929"/>
          <a:stretch/>
        </p:blipFill>
        <p:spPr>
          <a:xfrm>
            <a:off x="10188955" y="2778439"/>
            <a:ext cx="1905000" cy="3439885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FA1C1C1-F4C2-4A45-B018-16BD4E868943}"/>
              </a:ext>
            </a:extLst>
          </p:cNvPr>
          <p:cNvGrpSpPr/>
          <p:nvPr/>
        </p:nvGrpSpPr>
        <p:grpSpPr>
          <a:xfrm>
            <a:off x="7965856" y="-5036953"/>
            <a:ext cx="2480292" cy="4544190"/>
            <a:chOff x="811679" y="0"/>
            <a:chExt cx="2480292" cy="4544190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5C73121-CE8B-4298-89A6-914FE23F538C}"/>
                </a:ext>
              </a:extLst>
            </p:cNvPr>
            <p:cNvSpPr/>
            <p:nvPr/>
          </p:nvSpPr>
          <p:spPr>
            <a:xfrm>
              <a:off x="811679" y="0"/>
              <a:ext cx="2480292" cy="4544190"/>
            </a:xfrm>
            <a:prstGeom prst="rect">
              <a:avLst/>
            </a:prstGeom>
            <a:noFill/>
            <a:ln w="66675">
              <a:solidFill>
                <a:srgbClr val="E193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D5CC8663-5281-4259-AA7B-F42EBB0FD1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52990" b="98969" l="870" r="97681">
                          <a14:foregroundMark x1="7826" y1="71340" x2="42029" y2="85773"/>
                          <a14:foregroundMark x1="42029" y1="85773" x2="72464" y2="86804"/>
                          <a14:foregroundMark x1="72464" y1="86804" x2="85217" y2="78144"/>
                          <a14:foregroundMark x1="85217" y1="78144" x2="88986" y2="71546"/>
                          <a14:foregroundMark x1="30145" y1="67629" x2="78841" y2="75258"/>
                          <a14:foregroundMark x1="78841" y1="75258" x2="80000" y2="76701"/>
                          <a14:foregroundMark x1="62609" y1="62268" x2="34493" y2="64742"/>
                          <a14:foregroundMark x1="46377" y1="70309" x2="75362" y2="67010"/>
                          <a14:foregroundMark x1="75362" y1="67010" x2="75942" y2="67010"/>
                          <a14:foregroundMark x1="60290" y1="68454" x2="59420" y2="73608"/>
                          <a14:foregroundMark x1="45507" y1="70309" x2="45507" y2="76082"/>
                          <a14:foregroundMark x1="41739" y1="71340" x2="38841" y2="71340"/>
                          <a14:foregroundMark x1="36232" y1="71340" x2="35652" y2="72784"/>
                          <a14:foregroundMark x1="26087" y1="70309" x2="80580" y2="82887"/>
                          <a14:foregroundMark x1="41739" y1="79588" x2="54203" y2="79588"/>
                          <a14:foregroundMark x1="23188" y1="73402" x2="35652" y2="75464"/>
                          <a14:foregroundMark x1="6667" y1="75052" x2="32174" y2="89691"/>
                          <a14:foregroundMark x1="32174" y1="89691" x2="77101" y2="88866"/>
                          <a14:foregroundMark x1="77101" y1="88866" x2="77101" y2="88866"/>
                          <a14:foregroundMark x1="65797" y1="60412" x2="86377" y2="85979"/>
                          <a14:foregroundMark x1="89855" y1="70928" x2="90145" y2="94639"/>
                          <a14:foregroundMark x1="95942" y1="74639" x2="93043" y2="94845"/>
                          <a14:foregroundMark x1="93043" y1="94845" x2="40580" y2="99588"/>
                          <a14:foregroundMark x1="40580" y1="99588" x2="11594" y2="91959"/>
                          <a14:foregroundMark x1="11594" y1="91959" x2="6377" y2="88660"/>
                          <a14:foregroundMark x1="51304" y1="95464" x2="79710" y2="93402"/>
                          <a14:foregroundMark x1="2899" y1="72165" x2="1739" y2="95464"/>
                          <a14:foregroundMark x1="18841" y1="99381" x2="18841" y2="99381"/>
                          <a14:foregroundMark x1="95652" y1="83299" x2="95652" y2="83299"/>
                          <a14:foregroundMark x1="97681" y1="93814" x2="97681" y2="938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3"/>
                </a:ext>
              </a:extLst>
            </a:blip>
            <a:srcRect t="47854"/>
            <a:stretch/>
          </p:blipFill>
          <p:spPr>
            <a:xfrm>
              <a:off x="832618" y="2705803"/>
              <a:ext cx="2443498" cy="1806585"/>
            </a:xfrm>
            <a:prstGeom prst="rect">
              <a:avLst/>
            </a:prstGeom>
            <a:ln>
              <a:solidFill>
                <a:srgbClr val="FFCAD7"/>
              </a:solidFill>
            </a:ln>
          </p:spPr>
        </p:pic>
      </p:grp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0EA2E43F-DFDE-48BC-B8D6-2623AAA8DD40}"/>
              </a:ext>
            </a:extLst>
          </p:cNvPr>
          <p:cNvCxnSpPr>
            <a:cxnSpLocks/>
          </p:cNvCxnSpPr>
          <p:nvPr/>
        </p:nvCxnSpPr>
        <p:spPr>
          <a:xfrm flipH="1">
            <a:off x="-3448462" y="488107"/>
            <a:ext cx="3241338" cy="98976"/>
          </a:xfrm>
          <a:prstGeom prst="line">
            <a:avLst/>
          </a:prstGeom>
          <a:ln w="66675" cap="rnd">
            <a:solidFill>
              <a:srgbClr val="E19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8A576DBD-629F-4E25-8F9E-6E704DEB0789}"/>
              </a:ext>
            </a:extLst>
          </p:cNvPr>
          <p:cNvCxnSpPr>
            <a:cxnSpLocks/>
          </p:cNvCxnSpPr>
          <p:nvPr/>
        </p:nvCxnSpPr>
        <p:spPr>
          <a:xfrm>
            <a:off x="-2247900" y="488107"/>
            <a:ext cx="2007002" cy="0"/>
          </a:xfrm>
          <a:prstGeom prst="line">
            <a:avLst/>
          </a:prstGeom>
          <a:ln w="66675" cap="rnd">
            <a:solidFill>
              <a:srgbClr val="E19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58848279-03F9-401F-BDCA-8245C174DCC2}"/>
              </a:ext>
            </a:extLst>
          </p:cNvPr>
          <p:cNvCxnSpPr>
            <a:cxnSpLocks/>
          </p:cNvCxnSpPr>
          <p:nvPr/>
        </p:nvCxnSpPr>
        <p:spPr>
          <a:xfrm>
            <a:off x="-2247900" y="6218324"/>
            <a:ext cx="1592168" cy="0"/>
          </a:xfrm>
          <a:prstGeom prst="line">
            <a:avLst/>
          </a:prstGeom>
          <a:ln w="66675" cap="rnd">
            <a:solidFill>
              <a:srgbClr val="E19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EBE20BD1-25F9-4B4D-A86C-C6CEE8CCFE12}"/>
              </a:ext>
            </a:extLst>
          </p:cNvPr>
          <p:cNvCxnSpPr>
            <a:cxnSpLocks/>
          </p:cNvCxnSpPr>
          <p:nvPr/>
        </p:nvCxnSpPr>
        <p:spPr>
          <a:xfrm>
            <a:off x="9286646" y="7116255"/>
            <a:ext cx="1832855" cy="0"/>
          </a:xfrm>
          <a:prstGeom prst="line">
            <a:avLst/>
          </a:prstGeom>
          <a:ln w="66675" cap="rnd">
            <a:solidFill>
              <a:srgbClr val="E19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C1918CB5-DB77-4878-A165-580E077F136E}"/>
              </a:ext>
            </a:extLst>
          </p:cNvPr>
          <p:cNvSpPr txBox="1"/>
          <p:nvPr/>
        </p:nvSpPr>
        <p:spPr>
          <a:xfrm>
            <a:off x="2746212" y="4210706"/>
            <a:ext cx="68904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nl-NL" sz="1800" dirty="0">
                <a:solidFill>
                  <a:srgbClr val="FF2F2F"/>
                </a:solidFill>
                <a:effectLst/>
                <a:latin typeface="UVN Bach Tuyet Nang" panose="02090907080705020403" pitchFamily="18" charset="0"/>
                <a:ea typeface="Times New Roman" panose="02020603050405020304" pitchFamily="18" charset="0"/>
              </a:rPr>
              <a:t>Sự kiện đó là sự kiện gì? Xảy ra lúc nào? Xảy ra ở đâu ? Diễn biến chính của sự kiện? Ý nghĩa của sự kiện đó đối với lịch sử dân tộc ta?</a:t>
            </a:r>
            <a:endParaRPr lang="en-US" sz="1600" dirty="0">
              <a:solidFill>
                <a:srgbClr val="FF2F2F"/>
              </a:solidFill>
              <a:effectLst/>
              <a:latin typeface="UVN Bach Tuyet Nang" panose="02090907080705020403" pitchFamily="18" charset="0"/>
              <a:ea typeface="Times New Roman" panose="02020603050405020304" pitchFamily="18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B060B25-83F3-4553-97CE-08C78661C53C}"/>
              </a:ext>
            </a:extLst>
          </p:cNvPr>
          <p:cNvSpPr txBox="1"/>
          <p:nvPr/>
        </p:nvSpPr>
        <p:spPr>
          <a:xfrm>
            <a:off x="2746212" y="5222504"/>
            <a:ext cx="69220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nl-NL" sz="1800" dirty="0">
                <a:solidFill>
                  <a:srgbClr val="002060"/>
                </a:solidFill>
                <a:effectLst/>
                <a:latin typeface="UVN Bach Tuyet Nang" panose="02090907080705020403" pitchFamily="18" charset="0"/>
                <a:ea typeface="Times New Roman" panose="02020603050405020304" pitchFamily="18" charset="0"/>
              </a:rPr>
              <a:t>Tên nhân vật đó là gì? Nhân vật đó sống ở thời kì nào? Nhân vật đó có đóng góp gì cho lịch sử dân tộc ta?</a:t>
            </a:r>
            <a:endParaRPr lang="en-US" sz="1600" dirty="0">
              <a:solidFill>
                <a:srgbClr val="002060"/>
              </a:solidFill>
              <a:effectLst/>
              <a:latin typeface="UVN Bach Tuyet Nang" panose="02090907080705020403" pitchFamily="18" charset="0"/>
              <a:ea typeface="Times New Roman" panose="02020603050405020304" pitchFamily="18" charset="0"/>
            </a:endParaRPr>
          </a:p>
        </p:txBody>
      </p:sp>
      <p:sp>
        <p:nvSpPr>
          <p:cNvPr id="123" name="Thought Bubble: Cloud 122">
            <a:extLst>
              <a:ext uri="{FF2B5EF4-FFF2-40B4-BE49-F238E27FC236}">
                <a16:creationId xmlns:a16="http://schemas.microsoft.com/office/drawing/2014/main" id="{B7A96B9E-4AE2-4C90-8260-8CDD8747B0D3}"/>
              </a:ext>
            </a:extLst>
          </p:cNvPr>
          <p:cNvSpPr/>
          <p:nvPr/>
        </p:nvSpPr>
        <p:spPr>
          <a:xfrm>
            <a:off x="2684167" y="2047491"/>
            <a:ext cx="6768217" cy="1955622"/>
          </a:xfrm>
          <a:prstGeom prst="cloudCallout">
            <a:avLst>
              <a:gd name="adj1" fmla="val 84327"/>
              <a:gd name="adj2" fmla="val 105432"/>
            </a:avLst>
          </a:prstGeom>
          <a:solidFill>
            <a:srgbClr val="5D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16603C4-5575-4D18-A864-066214902B12}"/>
              </a:ext>
            </a:extLst>
          </p:cNvPr>
          <p:cNvSpPr txBox="1"/>
          <p:nvPr/>
        </p:nvSpPr>
        <p:spPr>
          <a:xfrm>
            <a:off x="3347196" y="2272074"/>
            <a:ext cx="58030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UVN Bach Dang Nang" panose="02070803090706020303" pitchFamily="18" charset="0"/>
              </a:rPr>
              <a:t>Mỗi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túi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thần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kì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là</a:t>
            </a:r>
            <a:r>
              <a:rPr lang="en-US" sz="2400" dirty="0">
                <a:latin typeface="UVN Bach Dang Nang" panose="02070803090706020303" pitchFamily="18" charset="0"/>
              </a:rPr>
              <a:t> 1 </a:t>
            </a:r>
            <a:r>
              <a:rPr lang="en-US" sz="2400" dirty="0" err="1">
                <a:latin typeface="UVN Bach Dang Nang" panose="02070803090706020303" pitchFamily="18" charset="0"/>
              </a:rPr>
              <a:t>câu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hỏi</a:t>
            </a:r>
            <a:r>
              <a:rPr lang="en-US" sz="2400" dirty="0">
                <a:latin typeface="UVN Bach Dang Nang" panose="02070803090706020303" pitchFamily="18" charset="0"/>
              </a:rPr>
              <a:t>, </a:t>
            </a:r>
            <a:r>
              <a:rPr lang="en-US" sz="2400" dirty="0" err="1">
                <a:latin typeface="UVN Bach Dang Nang" panose="02070803090706020303" pitchFamily="18" charset="0"/>
              </a:rPr>
              <a:t>dựa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vào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các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bức</a:t>
            </a:r>
            <a:r>
              <a:rPr lang="en-US" sz="2400" dirty="0">
                <a:latin typeface="UVN Bach Dang Nang" panose="02070803090706020303" pitchFamily="18" charset="0"/>
              </a:rPr>
              <a:t> tranh </a:t>
            </a:r>
            <a:r>
              <a:rPr lang="en-US" sz="2400" dirty="0" err="1">
                <a:latin typeface="UVN Bach Dang Nang" panose="02070803090706020303" pitchFamily="18" charset="0"/>
              </a:rPr>
              <a:t>mỗi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nhóm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hãy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dự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đoán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đó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là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sự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kiện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hoặc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nhân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vật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nào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gắn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với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lịch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sử</a:t>
            </a:r>
            <a:r>
              <a:rPr lang="en-US" sz="2400" dirty="0">
                <a:latin typeface="UVN Bach Dang Nang" panose="02070803090706020303" pitchFamily="18" charset="0"/>
              </a:rPr>
              <a:t>, </a:t>
            </a:r>
            <a:r>
              <a:rPr lang="en-US" sz="2400" dirty="0" err="1">
                <a:latin typeface="UVN Bach Dang Nang" panose="02070803090706020303" pitchFamily="18" charset="0"/>
              </a:rPr>
              <a:t>sau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đó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trình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bày</a:t>
            </a:r>
            <a:r>
              <a:rPr lang="en-US" sz="2400" dirty="0">
                <a:latin typeface="UVN Bach Dang Nang" panose="02070803090706020303" pitchFamily="18" charset="0"/>
              </a:rPr>
              <a:t> </a:t>
            </a:r>
            <a:r>
              <a:rPr lang="en-US" sz="2400" dirty="0" err="1">
                <a:latin typeface="UVN Bach Dang Nang" panose="02070803090706020303" pitchFamily="18" charset="0"/>
              </a:rPr>
              <a:t>nội</a:t>
            </a:r>
            <a:r>
              <a:rPr lang="en-US" sz="2400" dirty="0">
                <a:latin typeface="UVN Bach Dang Nang" panose="02070803090706020303" pitchFamily="18" charset="0"/>
              </a:rPr>
              <a:t> dung </a:t>
            </a:r>
            <a:r>
              <a:rPr lang="en-US" sz="2400" dirty="0" err="1">
                <a:latin typeface="UVN Bach Dang Nang" panose="02070803090706020303" pitchFamily="18" charset="0"/>
              </a:rPr>
              <a:t>sau</a:t>
            </a:r>
            <a:r>
              <a:rPr lang="en-US" sz="2400" dirty="0">
                <a:latin typeface="UVN Bach Dang Nang" panose="02070803090706020303" pitchFamily="18" charset="0"/>
              </a:rPr>
              <a:t>: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3888116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2" grpId="0"/>
      <p:bldP spid="1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>
            <a:extLst>
              <a:ext uri="{FF2B5EF4-FFF2-40B4-BE49-F238E27FC236}">
                <a16:creationId xmlns:a16="http://schemas.microsoft.com/office/drawing/2014/main" id="{83568240-FE7F-406A-8532-1752A7B00035}"/>
              </a:ext>
            </a:extLst>
          </p:cNvPr>
          <p:cNvGrpSpPr/>
          <p:nvPr/>
        </p:nvGrpSpPr>
        <p:grpSpPr>
          <a:xfrm flipH="1">
            <a:off x="584775" y="2116593"/>
            <a:ext cx="10900885" cy="4397079"/>
            <a:chOff x="632554" y="2152048"/>
            <a:chExt cx="10900885" cy="4397079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5EDDDAA8-2814-4D83-A911-1554423FC66E}"/>
                </a:ext>
              </a:extLst>
            </p:cNvPr>
            <p:cNvSpPr/>
            <p:nvPr/>
          </p:nvSpPr>
          <p:spPr>
            <a:xfrm>
              <a:off x="6066089" y="2152048"/>
              <a:ext cx="5467350" cy="4371787"/>
            </a:xfrm>
            <a:prstGeom prst="roundRect">
              <a:avLst>
                <a:gd name="adj" fmla="val 8824"/>
              </a:avLst>
            </a:prstGeom>
            <a:solidFill>
              <a:srgbClr val="FFE06A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30A7ACAD-7D5D-445B-8000-E1F1CA39E2F2}"/>
                </a:ext>
              </a:extLst>
            </p:cNvPr>
            <p:cNvSpPr/>
            <p:nvPr/>
          </p:nvSpPr>
          <p:spPr>
            <a:xfrm>
              <a:off x="632554" y="2177340"/>
              <a:ext cx="5467350" cy="4371787"/>
            </a:xfrm>
            <a:prstGeom prst="roundRect">
              <a:avLst>
                <a:gd name="adj" fmla="val 8824"/>
              </a:avLst>
            </a:prstGeom>
            <a:solidFill>
              <a:srgbClr val="019FE8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2" name="!!4">
            <a:extLst>
              <a:ext uri="{FF2B5EF4-FFF2-40B4-BE49-F238E27FC236}">
                <a16:creationId xmlns:a16="http://schemas.microsoft.com/office/drawing/2014/main" id="{A6B39E2C-8C68-4BE8-BB72-54F096127089}"/>
              </a:ext>
            </a:extLst>
          </p:cNvPr>
          <p:cNvGrpSpPr>
            <a:grpSpLocks noChangeAspect="1"/>
          </p:cNvGrpSpPr>
          <p:nvPr/>
        </p:nvGrpSpPr>
        <p:grpSpPr>
          <a:xfrm rot="8929073">
            <a:off x="1415099" y="1061407"/>
            <a:ext cx="338661" cy="374904"/>
            <a:chOff x="9070066" y="3076667"/>
            <a:chExt cx="669687" cy="74135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A2DF640-F348-491F-BEC0-7C0D676FC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" name="Moon 3">
              <a:extLst>
                <a:ext uri="{FF2B5EF4-FFF2-40B4-BE49-F238E27FC236}">
                  <a16:creationId xmlns:a16="http://schemas.microsoft.com/office/drawing/2014/main" id="{B9543ED3-BFC5-41A6-AB79-D790578673A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64135"/>
              </a:avLst>
            </a:prstGeom>
            <a:solidFill>
              <a:srgbClr val="FFCAD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" name="Moon 4">
              <a:extLst>
                <a:ext uri="{FF2B5EF4-FFF2-40B4-BE49-F238E27FC236}">
                  <a16:creationId xmlns:a16="http://schemas.microsoft.com/office/drawing/2014/main" id="{C82F6CC9-5D01-47B9-822D-9599D131147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7311"/>
              </a:avLst>
            </a:prstGeom>
            <a:solidFill>
              <a:srgbClr val="B8EAFF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" name="Moon 5">
              <a:extLst>
                <a:ext uri="{FF2B5EF4-FFF2-40B4-BE49-F238E27FC236}">
                  <a16:creationId xmlns:a16="http://schemas.microsoft.com/office/drawing/2014/main" id="{B73A8BBD-C1CA-4FAF-B005-73A97C007701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75023"/>
              </a:avLst>
            </a:prstGeom>
            <a:solidFill>
              <a:srgbClr val="B7FF9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5D3A343-388F-4016-A157-4D7822B68045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8D1E6D6-EDE0-4D10-B6F4-E79A2372045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9636BB2-33BA-4451-AC9C-AE70C0587B0E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10254067" y="1091410"/>
            <a:ext cx="338660" cy="374904"/>
            <a:chOff x="9070066" y="3076668"/>
            <a:chExt cx="669687" cy="7413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CBE0608-7975-4FC9-B2C8-CE20B6FBB6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Moon 10">
              <a:extLst>
                <a:ext uri="{FF2B5EF4-FFF2-40B4-BE49-F238E27FC236}">
                  <a16:creationId xmlns:a16="http://schemas.microsoft.com/office/drawing/2014/main" id="{4397FA85-307A-4686-8615-098B618E352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Moon 11">
              <a:extLst>
                <a:ext uri="{FF2B5EF4-FFF2-40B4-BE49-F238E27FC236}">
                  <a16:creationId xmlns:a16="http://schemas.microsoft.com/office/drawing/2014/main" id="{EEB8C8FE-2CA6-4A3B-B08E-E4B1C11A0CD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" name="Moon 12">
              <a:extLst>
                <a:ext uri="{FF2B5EF4-FFF2-40B4-BE49-F238E27FC236}">
                  <a16:creationId xmlns:a16="http://schemas.microsoft.com/office/drawing/2014/main" id="{48C5E6EE-B4DD-45E1-A493-6BDCED51CDD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02DC7E4-9081-474E-9461-87A3722A3D5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17DFEFA-9CC9-4A14-992F-71EEFC8CD64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" name="!!6">
            <a:extLst>
              <a:ext uri="{FF2B5EF4-FFF2-40B4-BE49-F238E27FC236}">
                <a16:creationId xmlns:a16="http://schemas.microsoft.com/office/drawing/2014/main" id="{50BF1A2E-FA60-4909-A5D9-614AD0748CAA}"/>
              </a:ext>
            </a:extLst>
          </p:cNvPr>
          <p:cNvGrpSpPr>
            <a:grpSpLocks noChangeAspect="1"/>
          </p:cNvGrpSpPr>
          <p:nvPr/>
        </p:nvGrpSpPr>
        <p:grpSpPr>
          <a:xfrm rot="8423624">
            <a:off x="3787722" y="798425"/>
            <a:ext cx="702101" cy="777240"/>
            <a:chOff x="9070066" y="3076668"/>
            <a:chExt cx="669687" cy="74135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0F25963-F324-494C-B590-6A03607E60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8" name="Moon 17">
              <a:extLst>
                <a:ext uri="{FF2B5EF4-FFF2-40B4-BE49-F238E27FC236}">
                  <a16:creationId xmlns:a16="http://schemas.microsoft.com/office/drawing/2014/main" id="{9DD63DE2-32AD-4FB8-9514-9440CB58A4F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9" name="Moon 18">
              <a:extLst>
                <a:ext uri="{FF2B5EF4-FFF2-40B4-BE49-F238E27FC236}">
                  <a16:creationId xmlns:a16="http://schemas.microsoft.com/office/drawing/2014/main" id="{9048DCF4-BD40-45DC-A7AE-763F732904B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0" name="Moon 19">
              <a:extLst>
                <a:ext uri="{FF2B5EF4-FFF2-40B4-BE49-F238E27FC236}">
                  <a16:creationId xmlns:a16="http://schemas.microsoft.com/office/drawing/2014/main" id="{52CA5E54-0C10-4DDC-BB52-3B08F3E093B4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0980BD9-F9CD-42BF-8631-7270B6B3601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9BDFC9D-049F-4E99-8159-4C1CF088A19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23" name="!!3">
            <a:extLst>
              <a:ext uri="{FF2B5EF4-FFF2-40B4-BE49-F238E27FC236}">
                <a16:creationId xmlns:a16="http://schemas.microsoft.com/office/drawing/2014/main" id="{486ADD1D-06E4-4FDC-840D-338A6B6CF77A}"/>
              </a:ext>
            </a:extLst>
          </p:cNvPr>
          <p:cNvGrpSpPr>
            <a:grpSpLocks noChangeAspect="1"/>
          </p:cNvGrpSpPr>
          <p:nvPr/>
        </p:nvGrpSpPr>
        <p:grpSpPr>
          <a:xfrm rot="9170080">
            <a:off x="-737767" y="822180"/>
            <a:ext cx="226190" cy="250397"/>
            <a:chOff x="9070066" y="3076668"/>
            <a:chExt cx="669687" cy="74135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2861A3C-518B-4D0C-B18E-221145A71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5" name="Moon 24">
              <a:extLst>
                <a:ext uri="{FF2B5EF4-FFF2-40B4-BE49-F238E27FC236}">
                  <a16:creationId xmlns:a16="http://schemas.microsoft.com/office/drawing/2014/main" id="{72655430-D2AE-4090-8EAB-AD7E4E17DC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6" name="Moon 25">
              <a:extLst>
                <a:ext uri="{FF2B5EF4-FFF2-40B4-BE49-F238E27FC236}">
                  <a16:creationId xmlns:a16="http://schemas.microsoft.com/office/drawing/2014/main" id="{5E3645E9-22D6-4652-9C2C-8E8D521CEEB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7" name="Moon 26">
              <a:extLst>
                <a:ext uri="{FF2B5EF4-FFF2-40B4-BE49-F238E27FC236}">
                  <a16:creationId xmlns:a16="http://schemas.microsoft.com/office/drawing/2014/main" id="{EC5425B5-55FA-4208-B191-D62438571EC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1AEC89F-970C-4971-BD2E-102B7877B1B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53A6DEC-78FC-48A0-BB80-BCAA83B4B16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0" name="!!2">
            <a:extLst>
              <a:ext uri="{FF2B5EF4-FFF2-40B4-BE49-F238E27FC236}">
                <a16:creationId xmlns:a16="http://schemas.microsoft.com/office/drawing/2014/main" id="{C8B10170-DD20-4B75-BD5C-A9300A0B5EA8}"/>
              </a:ext>
            </a:extLst>
          </p:cNvPr>
          <p:cNvGrpSpPr>
            <a:grpSpLocks noChangeAspect="1"/>
          </p:cNvGrpSpPr>
          <p:nvPr/>
        </p:nvGrpSpPr>
        <p:grpSpPr>
          <a:xfrm rot="19664049">
            <a:off x="-877345" y="1672899"/>
            <a:ext cx="338661" cy="374904"/>
            <a:chOff x="9070066" y="3076668"/>
            <a:chExt cx="669687" cy="741358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511DE2A-10B9-420A-A065-5197AC1363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2" name="Moon 31">
              <a:extLst>
                <a:ext uri="{FF2B5EF4-FFF2-40B4-BE49-F238E27FC236}">
                  <a16:creationId xmlns:a16="http://schemas.microsoft.com/office/drawing/2014/main" id="{52CB6CD7-2E80-4698-99FE-41A0B12C972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3" name="Moon 32">
              <a:extLst>
                <a:ext uri="{FF2B5EF4-FFF2-40B4-BE49-F238E27FC236}">
                  <a16:creationId xmlns:a16="http://schemas.microsoft.com/office/drawing/2014/main" id="{805E139F-9CAD-4443-8F97-F62966C764E0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4" name="Moon 33">
              <a:extLst>
                <a:ext uri="{FF2B5EF4-FFF2-40B4-BE49-F238E27FC236}">
                  <a16:creationId xmlns:a16="http://schemas.microsoft.com/office/drawing/2014/main" id="{FFF0A43A-B027-424C-84E1-1540BFB87BF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4A70F0-5220-4C07-893F-4A25EBDC604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61F2E6A-53A1-46B8-AC7F-E9E099EF589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7" name="!!1">
            <a:extLst>
              <a:ext uri="{FF2B5EF4-FFF2-40B4-BE49-F238E27FC236}">
                <a16:creationId xmlns:a16="http://schemas.microsoft.com/office/drawing/2014/main" id="{1B66793F-BA7D-4BE3-AD37-9C0A93A77F96}"/>
              </a:ext>
            </a:extLst>
          </p:cNvPr>
          <p:cNvGrpSpPr>
            <a:grpSpLocks noChangeAspect="1"/>
          </p:cNvGrpSpPr>
          <p:nvPr/>
        </p:nvGrpSpPr>
        <p:grpSpPr>
          <a:xfrm rot="3273111">
            <a:off x="-307446" y="1056906"/>
            <a:ext cx="255824" cy="283202"/>
            <a:chOff x="9070066" y="3076668"/>
            <a:chExt cx="669687" cy="74135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9441709-1721-4B20-AAC5-07BE57FD2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9" name="Moon 38">
              <a:extLst>
                <a:ext uri="{FF2B5EF4-FFF2-40B4-BE49-F238E27FC236}">
                  <a16:creationId xmlns:a16="http://schemas.microsoft.com/office/drawing/2014/main" id="{42BE920A-3F34-40A7-8320-F0A86734435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0" name="Moon 39">
              <a:extLst>
                <a:ext uri="{FF2B5EF4-FFF2-40B4-BE49-F238E27FC236}">
                  <a16:creationId xmlns:a16="http://schemas.microsoft.com/office/drawing/2014/main" id="{F35C3517-7820-47DB-9782-21E5FE777C89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1" name="Moon 40">
              <a:extLst>
                <a:ext uri="{FF2B5EF4-FFF2-40B4-BE49-F238E27FC236}">
                  <a16:creationId xmlns:a16="http://schemas.microsoft.com/office/drawing/2014/main" id="{3BB21FC2-422A-49F9-9710-F5ED7D2DCBC3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8DDD6FF-0942-4359-898E-442709C99C40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611A82C-6226-4904-BF58-7064233166A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8F29D93-00DC-4119-9D06-589A8CD330E5}"/>
              </a:ext>
            </a:extLst>
          </p:cNvPr>
          <p:cNvGrpSpPr>
            <a:grpSpLocks noChangeAspect="1"/>
          </p:cNvGrpSpPr>
          <p:nvPr/>
        </p:nvGrpSpPr>
        <p:grpSpPr>
          <a:xfrm rot="17612852">
            <a:off x="9032865" y="935450"/>
            <a:ext cx="470821" cy="521208"/>
            <a:chOff x="9070066" y="3076668"/>
            <a:chExt cx="669687" cy="74135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506F69E-9FB6-4476-9A2B-8C0DAFFD94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6" name="Moon 45">
              <a:extLst>
                <a:ext uri="{FF2B5EF4-FFF2-40B4-BE49-F238E27FC236}">
                  <a16:creationId xmlns:a16="http://schemas.microsoft.com/office/drawing/2014/main" id="{ED00668A-73B6-4F4A-B355-45ACFA67B09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" name="Moon 46">
              <a:extLst>
                <a:ext uri="{FF2B5EF4-FFF2-40B4-BE49-F238E27FC236}">
                  <a16:creationId xmlns:a16="http://schemas.microsoft.com/office/drawing/2014/main" id="{EEF54B63-0EFF-4972-8001-BD127DD2D7CF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" name="Moon 47">
              <a:extLst>
                <a:ext uri="{FF2B5EF4-FFF2-40B4-BE49-F238E27FC236}">
                  <a16:creationId xmlns:a16="http://schemas.microsoft.com/office/drawing/2014/main" id="{DC36DE37-DF13-4B54-A39F-C54232AA908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648DB61-AB91-4F8F-9C27-4FB75FCD247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0046E6A-08F3-4AE9-B58C-3BAB87EB97C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20BDA4D-8B9C-42A6-ABAB-9A29028EC60C}"/>
              </a:ext>
            </a:extLst>
          </p:cNvPr>
          <p:cNvGrpSpPr>
            <a:grpSpLocks noChangeAspect="1"/>
          </p:cNvGrpSpPr>
          <p:nvPr/>
        </p:nvGrpSpPr>
        <p:grpSpPr>
          <a:xfrm rot="8659913">
            <a:off x="7577837" y="885271"/>
            <a:ext cx="702101" cy="777240"/>
            <a:chOff x="9070066" y="3076668"/>
            <a:chExt cx="669687" cy="74135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EC88C2D-4537-4A14-9AA7-BE41F49469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3" name="Moon 52">
              <a:extLst>
                <a:ext uri="{FF2B5EF4-FFF2-40B4-BE49-F238E27FC236}">
                  <a16:creationId xmlns:a16="http://schemas.microsoft.com/office/drawing/2014/main" id="{C36DDA21-D72B-4483-9DB6-61EC132760C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4" name="Moon 53">
              <a:extLst>
                <a:ext uri="{FF2B5EF4-FFF2-40B4-BE49-F238E27FC236}">
                  <a16:creationId xmlns:a16="http://schemas.microsoft.com/office/drawing/2014/main" id="{07D72977-5AA2-466C-B7BE-41998A004C3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5" name="Moon 54">
              <a:extLst>
                <a:ext uri="{FF2B5EF4-FFF2-40B4-BE49-F238E27FC236}">
                  <a16:creationId xmlns:a16="http://schemas.microsoft.com/office/drawing/2014/main" id="{BC72B4FD-1FFB-4225-B7DF-B110AAFF3ADA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7CF7F-285C-42B5-BA3C-F3A85F56C18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AEA830D-B821-41B6-8D36-9A6B778383D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8" name="!!5">
            <a:extLst>
              <a:ext uri="{FF2B5EF4-FFF2-40B4-BE49-F238E27FC236}">
                <a16:creationId xmlns:a16="http://schemas.microsoft.com/office/drawing/2014/main" id="{8C9806CC-D593-42C7-8274-C9760EBB43F0}"/>
              </a:ext>
            </a:extLst>
          </p:cNvPr>
          <p:cNvGrpSpPr>
            <a:grpSpLocks noChangeAspect="1"/>
          </p:cNvGrpSpPr>
          <p:nvPr/>
        </p:nvGrpSpPr>
        <p:grpSpPr>
          <a:xfrm rot="9570907">
            <a:off x="2562151" y="981275"/>
            <a:ext cx="494803" cy="521208"/>
            <a:chOff x="9070066" y="3076667"/>
            <a:chExt cx="703800" cy="741359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5B56538-F402-47E1-A252-E81FE9583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0" name="Moon 59">
              <a:extLst>
                <a:ext uri="{FF2B5EF4-FFF2-40B4-BE49-F238E27FC236}">
                  <a16:creationId xmlns:a16="http://schemas.microsoft.com/office/drawing/2014/main" id="{4BBC032B-BAA4-43E1-ACC1-A4826A5FAB6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" name="Moon 60">
              <a:extLst>
                <a:ext uri="{FF2B5EF4-FFF2-40B4-BE49-F238E27FC236}">
                  <a16:creationId xmlns:a16="http://schemas.microsoft.com/office/drawing/2014/main" id="{DE1B4EA9-95D0-421B-974D-70BA1A75610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" name="Moon 61">
              <a:extLst>
                <a:ext uri="{FF2B5EF4-FFF2-40B4-BE49-F238E27FC236}">
                  <a16:creationId xmlns:a16="http://schemas.microsoft.com/office/drawing/2014/main" id="{EAB96CD6-9C7A-4515-BA6F-47F14022400A}"/>
                </a:ext>
              </a:extLst>
            </p:cNvPr>
            <p:cNvSpPr/>
            <p:nvPr/>
          </p:nvSpPr>
          <p:spPr>
            <a:xfrm rot="7700088">
              <a:off x="9446955" y="3124145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669D84E-834A-499A-A8A1-E4833EBBB4B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66CF13-AF30-4C2D-9AEF-65B9DBF103E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65" name="!!7">
            <a:extLst>
              <a:ext uri="{FF2B5EF4-FFF2-40B4-BE49-F238E27FC236}">
                <a16:creationId xmlns:a16="http://schemas.microsoft.com/office/drawing/2014/main" id="{582789F9-33E2-4950-A202-F5C3174A4650}"/>
              </a:ext>
            </a:extLst>
          </p:cNvPr>
          <p:cNvGrpSpPr>
            <a:grpSpLocks noChangeAspect="1"/>
          </p:cNvGrpSpPr>
          <p:nvPr/>
        </p:nvGrpSpPr>
        <p:grpSpPr>
          <a:xfrm rot="6985508">
            <a:off x="5166316" y="185243"/>
            <a:ext cx="1883280" cy="2084832"/>
            <a:chOff x="9070066" y="3076667"/>
            <a:chExt cx="669687" cy="741359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4A88BC6-111B-4DFD-9119-A249654613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" name="Moon 66">
              <a:extLst>
                <a:ext uri="{FF2B5EF4-FFF2-40B4-BE49-F238E27FC236}">
                  <a16:creationId xmlns:a16="http://schemas.microsoft.com/office/drawing/2014/main" id="{2896BEBF-10B9-4760-BFAA-BAAB0AF0DC63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" name="Moon 67">
              <a:extLst>
                <a:ext uri="{FF2B5EF4-FFF2-40B4-BE49-F238E27FC236}">
                  <a16:creationId xmlns:a16="http://schemas.microsoft.com/office/drawing/2014/main" id="{A924C87F-0F88-4559-8649-AB71B606281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" name="Moon 68">
              <a:extLst>
                <a:ext uri="{FF2B5EF4-FFF2-40B4-BE49-F238E27FC236}">
                  <a16:creationId xmlns:a16="http://schemas.microsoft.com/office/drawing/2014/main" id="{1310F7A3-9C00-41B0-9420-1306559F47F4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4F2CA06-DF4C-447A-8198-4F08D063C55D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38C9CB7-3FE6-48FC-A198-810A658840E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60340043-0CA4-4AA8-9680-EF1CCD68DE09}"/>
              </a:ext>
            </a:extLst>
          </p:cNvPr>
          <p:cNvSpPr txBox="1"/>
          <p:nvPr/>
        </p:nvSpPr>
        <p:spPr>
          <a:xfrm>
            <a:off x="4965199" y="973438"/>
            <a:ext cx="2140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UTM Cookies" panose="02040603050506020204" pitchFamily="18" charset="0"/>
              </a:rPr>
              <a:t>TRÒ CHƠI</a:t>
            </a:r>
            <a:endParaRPr lang="vi-VN" sz="32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pic>
        <p:nvPicPr>
          <p:cNvPr id="121" name="Picture 120">
            <a:extLst>
              <a:ext uri="{FF2B5EF4-FFF2-40B4-BE49-F238E27FC236}">
                <a16:creationId xmlns:a16="http://schemas.microsoft.com/office/drawing/2014/main" id="{C9D450EC-C08C-42B3-A14D-8D14F008287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60" b="98563" l="3497" r="95105">
                        <a14:foregroundMark x1="57343" y1="8908" x2="51049" y2="55747"/>
                        <a14:foregroundMark x1="61538" y1="11782" x2="76573" y2="47989"/>
                        <a14:foregroundMark x1="88811" y1="23563" x2="88811" y2="49425"/>
                        <a14:foregroundMark x1="95105" y1="29885" x2="95105" y2="29885"/>
                        <a14:foregroundMark x1="61888" y1="5747" x2="61888" y2="5747"/>
                        <a14:foregroundMark x1="68182" y1="13218" x2="70629" y2="33046"/>
                        <a14:foregroundMark x1="70629" y1="33046" x2="64336" y2="64943"/>
                        <a14:foregroundMark x1="64336" y1="64943" x2="59790" y2="72126"/>
                        <a14:foregroundMark x1="84615" y1="27011" x2="82867" y2="41667"/>
                        <a14:foregroundMark x1="82867" y1="41667" x2="75175" y2="57471"/>
                        <a14:foregroundMark x1="75175" y1="57471" x2="75175" y2="57471"/>
                        <a14:foregroundMark x1="77273" y1="25575" x2="77622" y2="40805"/>
                        <a14:foregroundMark x1="61538" y1="18391" x2="57692" y2="52011"/>
                        <a14:foregroundMark x1="57692" y1="52011" x2="57692" y2="52011"/>
                        <a14:foregroundMark x1="41958" y1="7471" x2="43706" y2="47126"/>
                        <a14:foregroundMark x1="53147" y1="9195" x2="28322" y2="46839"/>
                        <a14:foregroundMark x1="39510" y1="20115" x2="29371" y2="41092"/>
                        <a14:foregroundMark x1="37413" y1="22989" x2="31469" y2="31322"/>
                        <a14:foregroundMark x1="35315" y1="21264" x2="31119" y2="27874"/>
                        <a14:foregroundMark x1="25874" y1="23563" x2="25874" y2="29598"/>
                        <a14:foregroundMark x1="32168" y1="46264" x2="58741" y2="59195"/>
                        <a14:foregroundMark x1="57692" y1="61782" x2="53147" y2="79598"/>
                        <a14:foregroundMark x1="48252" y1="59195" x2="50000" y2="83046"/>
                        <a14:foregroundMark x1="46154" y1="59195" x2="47902" y2="93678"/>
                        <a14:foregroundMark x1="56643" y1="81322" x2="56643" y2="81322"/>
                        <a14:foregroundMark x1="83916" y1="78736" x2="84965" y2="84195"/>
                        <a14:foregroundMark x1="44755" y1="58333" x2="29021" y2="78161"/>
                        <a14:foregroundMark x1="42657" y1="56322" x2="22727" y2="73851"/>
                        <a14:foregroundMark x1="12587" y1="72989" x2="12587" y2="72989"/>
                        <a14:foregroundMark x1="11538" y1="67529" x2="20629" y2="78161"/>
                        <a14:foregroundMark x1="3846" y1="69540" x2="3846" y2="69540"/>
                        <a14:foregroundMark x1="4895" y1="70402" x2="4895" y2="70402"/>
                        <a14:foregroundMark x1="3846" y1="68391" x2="19231" y2="64080"/>
                        <a14:foregroundMark x1="3497" y1="67816" x2="18531" y2="63218"/>
                        <a14:foregroundMark x1="4196" y1="66379" x2="15035" y2="61782"/>
                        <a14:foregroundMark x1="5245" y1="64655" x2="6993" y2="62356"/>
                        <a14:foregroundMark x1="8392" y1="61494" x2="11888" y2="60920"/>
                        <a14:foregroundMark x1="3497" y1="68391" x2="9790" y2="82184"/>
                        <a14:foregroundMark x1="9790" y1="82184" x2="23776" y2="83333"/>
                        <a14:foregroundMark x1="11189" y1="84483" x2="19930" y2="85632"/>
                        <a14:foregroundMark x1="10490" y1="85920" x2="30420" y2="85920"/>
                        <a14:foregroundMark x1="30420" y1="85920" x2="37063" y2="87931"/>
                        <a14:foregroundMark x1="36713" y1="88506" x2="39161" y2="90230"/>
                        <a14:foregroundMark x1="38811" y1="91379" x2="52718" y2="95123"/>
                        <a14:foregroundMark x1="76906" y1="87760" x2="82168" y2="88506"/>
                        <a14:foregroundMark x1="82517" y1="88506" x2="86713" y2="84770"/>
                        <a14:foregroundMark x1="86364" y1="83333" x2="86364" y2="83333"/>
                        <a14:foregroundMark x1="86713" y1="84770" x2="85664" y2="87931"/>
                        <a14:foregroundMark x1="81818" y1="82759" x2="86364" y2="83046"/>
                        <a14:foregroundMark x1="57692" y1="84195" x2="51399" y2="87931"/>
                        <a14:foregroundMark x1="48609" y1="96347" x2="42308" y2="95977"/>
                        <a14:foregroundMark x1="40909" y1="92816" x2="48705" y2="96233"/>
                        <a14:foregroundMark x1="48221" y1="96808" x2="42657" y2="95977"/>
                        <a14:foregroundMark x1="45455" y1="95690" x2="47647" y2="97491"/>
                        <a14:foregroundMark x1="42308" y1="94253" x2="42308" y2="94253"/>
                        <a14:foregroundMark x1="9091" y1="85920" x2="9091" y2="85920"/>
                        <a14:foregroundMark x1="68493" y1="88793" x2="74476" y2="85632"/>
                        <a14:foregroundMark x1="55896" y1="95448" x2="68493" y2="88793"/>
                        <a14:foregroundMark x1="62937" y1="93391" x2="54196" y2="97701"/>
                        <a14:foregroundMark x1="50699" y1="97701" x2="50699" y2="97701"/>
                        <a14:foregroundMark x1="88112" y1="85632" x2="88112" y2="85632"/>
                        <a14:foregroundMark x1="41259" y1="93966" x2="41259" y2="93966"/>
                        <a14:backgroundMark x1="79720" y1="94828" x2="70629" y2="91092"/>
                        <a14:backgroundMark x1="65612" y1="97621" x2="63986" y2="99713"/>
                        <a14:backgroundMark x1="71161" y1="90483" x2="66533" y2="96436"/>
                        <a14:backgroundMark x1="72335" y1="89401" x2="73776" y2="90230"/>
                        <a14:backgroundMark x1="46503" y1="98851" x2="54895" y2="99713"/>
                        <a14:backgroundMark x1="69580" y1="88793" x2="69580" y2="88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3785464" y="376570"/>
            <a:ext cx="638868" cy="777363"/>
          </a:xfrm>
          <a:prstGeom prst="rect">
            <a:avLst/>
          </a:prstGeom>
        </p:spPr>
      </p:pic>
      <p:pic>
        <p:nvPicPr>
          <p:cNvPr id="88" name="Picture 2" descr="Các nhân vật trong Đôrêmon thuộc cung hoàng đạo nào?">
            <a:extLst>
              <a:ext uri="{FF2B5EF4-FFF2-40B4-BE49-F238E27FC236}">
                <a16:creationId xmlns:a16="http://schemas.microsoft.com/office/drawing/2014/main" id="{83313A16-FD38-4072-9E1F-51EE506D3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58" b="97170" l="10000" r="90500">
                        <a14:foregroundMark x1="34000" y1="80660" x2="62000" y2="83962"/>
                        <a14:foregroundMark x1="62000" y1="83962" x2="63500" y2="78774"/>
                        <a14:foregroundMark x1="62000" y1="92925" x2="44000" y2="90094"/>
                        <a14:foregroundMark x1="54500" y1="95283" x2="66000" y2="97170"/>
                        <a14:foregroundMark x1="36500" y1="86792" x2="25000" y2="79245"/>
                        <a14:foregroundMark x1="37500" y1="50000" x2="47500" y2="48585"/>
                        <a14:foregroundMark x1="35500" y1="29245" x2="43500" y2="25000"/>
                        <a14:foregroundMark x1="40500" y1="22170" x2="32500" y2="25000"/>
                        <a14:foregroundMark x1="34000" y1="30189" x2="32000" y2="19811"/>
                        <a14:foregroundMark x1="77000" y1="7075" x2="77000" y2="7075"/>
                        <a14:foregroundMark x1="80500" y1="2830" x2="80500" y2="2830"/>
                        <a14:foregroundMark x1="90500" y1="8962" x2="90500" y2="8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96" y="249910"/>
            <a:ext cx="893767" cy="94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" name="!!2">
            <a:extLst>
              <a:ext uri="{FF2B5EF4-FFF2-40B4-BE49-F238E27FC236}">
                <a16:creationId xmlns:a16="http://schemas.microsoft.com/office/drawing/2014/main" id="{6C792378-3283-4E04-99A6-BC560F861258}"/>
              </a:ext>
            </a:extLst>
          </p:cNvPr>
          <p:cNvGrpSpPr>
            <a:grpSpLocks noChangeAspect="1"/>
          </p:cNvGrpSpPr>
          <p:nvPr/>
        </p:nvGrpSpPr>
        <p:grpSpPr>
          <a:xfrm rot="19664049">
            <a:off x="12743404" y="966481"/>
            <a:ext cx="338661" cy="374904"/>
            <a:chOff x="9070066" y="3076668"/>
            <a:chExt cx="669687" cy="741358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FFE370C4-3ACB-419A-BC44-D00FECAD5E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4" name="Moon 103">
              <a:extLst>
                <a:ext uri="{FF2B5EF4-FFF2-40B4-BE49-F238E27FC236}">
                  <a16:creationId xmlns:a16="http://schemas.microsoft.com/office/drawing/2014/main" id="{AA037C4B-772E-47C7-8FC4-D21444E5D242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5" name="Moon 104">
              <a:extLst>
                <a:ext uri="{FF2B5EF4-FFF2-40B4-BE49-F238E27FC236}">
                  <a16:creationId xmlns:a16="http://schemas.microsoft.com/office/drawing/2014/main" id="{18919BAB-4880-48E5-89E3-5896D2E0C77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6" name="Moon 105">
              <a:extLst>
                <a:ext uri="{FF2B5EF4-FFF2-40B4-BE49-F238E27FC236}">
                  <a16:creationId xmlns:a16="http://schemas.microsoft.com/office/drawing/2014/main" id="{B4D892E1-418A-4FEF-9AEC-2D9AEBC9A53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BF8151B-931A-4D8F-8DD0-4E4251B4771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1C497AFA-60B2-472E-B898-24AEC024DCA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09" name="Group 3">
            <a:extLst>
              <a:ext uri="{FF2B5EF4-FFF2-40B4-BE49-F238E27FC236}">
                <a16:creationId xmlns:a16="http://schemas.microsoft.com/office/drawing/2014/main" id="{01F09E11-3864-47CF-A514-6261C7CA1F1F}"/>
              </a:ext>
            </a:extLst>
          </p:cNvPr>
          <p:cNvGrpSpPr>
            <a:grpSpLocks/>
          </p:cNvGrpSpPr>
          <p:nvPr/>
        </p:nvGrpSpPr>
        <p:grpSpPr bwMode="auto">
          <a:xfrm>
            <a:off x="1838325" y="2428875"/>
            <a:ext cx="8756650" cy="3241675"/>
            <a:chOff x="0" y="0"/>
            <a:chExt cx="8755790" cy="3241965"/>
          </a:xfrm>
        </p:grpSpPr>
        <p:grpSp>
          <p:nvGrpSpPr>
            <p:cNvPr id="110" name="Group 4">
              <a:extLst>
                <a:ext uri="{FF2B5EF4-FFF2-40B4-BE49-F238E27FC236}">
                  <a16:creationId xmlns:a16="http://schemas.microsoft.com/office/drawing/2014/main" id="{44635387-A0B5-4DCC-99B1-40EE73E28F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9236"/>
              <a:ext cx="2548954" cy="3131129"/>
              <a:chOff x="0" y="0"/>
              <a:chExt cx="2548954" cy="3131129"/>
            </a:xfrm>
          </p:grpSpPr>
          <p:grpSp>
            <p:nvGrpSpPr>
              <p:cNvPr id="138" name="Group 5">
                <a:extLst>
                  <a:ext uri="{FF2B5EF4-FFF2-40B4-BE49-F238E27FC236}">
                    <a16:creationId xmlns:a16="http://schemas.microsoft.com/office/drawing/2014/main" id="{12AFCA99-07A2-48E1-9452-6ADF7B413D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662546"/>
                <a:ext cx="2548954" cy="1468583"/>
                <a:chOff x="0" y="0"/>
                <a:chExt cx="7823200" cy="4507347"/>
              </a:xfrm>
            </p:grpSpPr>
            <p:grpSp>
              <p:nvGrpSpPr>
                <p:cNvPr id="145" name="Group 6">
                  <a:extLst>
                    <a:ext uri="{FF2B5EF4-FFF2-40B4-BE49-F238E27FC236}">
                      <a16:creationId xmlns:a16="http://schemas.microsoft.com/office/drawing/2014/main" id="{88C046A0-C3C1-4068-B915-AE3B4A3F35C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350983"/>
                  <a:ext cx="7823200" cy="4156364"/>
                  <a:chOff x="0" y="0"/>
                  <a:chExt cx="7823200" cy="4156364"/>
                </a:xfrm>
              </p:grpSpPr>
              <p:sp>
                <p:nvSpPr>
                  <p:cNvPr id="147" name="圆角矩形 1">
                    <a:extLst>
                      <a:ext uri="{FF2B5EF4-FFF2-40B4-BE49-F238E27FC236}">
                        <a16:creationId xmlns:a16="http://schemas.microsoft.com/office/drawing/2014/main" id="{57FCE693-8B0C-49C7-9554-00A2B3D183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415636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A0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48" name="圆角矩形 5">
                    <a:extLst>
                      <a:ext uri="{FF2B5EF4-FFF2-40B4-BE49-F238E27FC236}">
                        <a16:creationId xmlns:a16="http://schemas.microsoft.com/office/drawing/2014/main" id="{5002665F-C4F3-4083-A7FC-7FD9DBC322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6326" y="184729"/>
                    <a:ext cx="7250544" cy="3666835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800" dirty="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49" name="矩形 2">
                    <a:extLst>
                      <a:ext uri="{FF2B5EF4-FFF2-40B4-BE49-F238E27FC236}">
                        <a16:creationId xmlns:a16="http://schemas.microsoft.com/office/drawing/2014/main" id="{B6CEAE4B-8284-4FBA-8BAC-0F231BDAD58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831273"/>
                  </a:xfrm>
                  <a:prstGeom prst="rect">
                    <a:avLst/>
                  </a:prstGeom>
                  <a:solidFill>
                    <a:srgbClr val="E1002A"/>
                  </a:solidFill>
                  <a:ln w="12700">
                    <a:solidFill>
                      <a:srgbClr val="42719B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146" name="图片 3">
                  <a:extLst>
                    <a:ext uri="{FF2B5EF4-FFF2-40B4-BE49-F238E27FC236}">
                      <a16:creationId xmlns:a16="http://schemas.microsoft.com/office/drawing/2014/main" id="{FA06421B-6369-4FE9-B57C-0640A6591B2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68944" y="0"/>
                  <a:ext cx="1285312" cy="18288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39" name="Group 11">
                <a:extLst>
                  <a:ext uri="{FF2B5EF4-FFF2-40B4-BE49-F238E27FC236}">
                    <a16:creationId xmlns:a16="http://schemas.microsoft.com/office/drawing/2014/main" id="{18A916C4-EAD9-4D2B-99CD-9B89E8EF96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548954" cy="1468583"/>
                <a:chOff x="0" y="0"/>
                <a:chExt cx="7823200" cy="4507347"/>
              </a:xfrm>
            </p:grpSpPr>
            <p:grpSp>
              <p:nvGrpSpPr>
                <p:cNvPr id="140" name="Group 12">
                  <a:extLst>
                    <a:ext uri="{FF2B5EF4-FFF2-40B4-BE49-F238E27FC236}">
                      <a16:creationId xmlns:a16="http://schemas.microsoft.com/office/drawing/2014/main" id="{1F438594-F3D5-482C-B116-252188A42F2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350983"/>
                  <a:ext cx="7823200" cy="4156364"/>
                  <a:chOff x="0" y="0"/>
                  <a:chExt cx="7823200" cy="4156364"/>
                </a:xfrm>
              </p:grpSpPr>
              <p:sp>
                <p:nvSpPr>
                  <p:cNvPr id="142" name="圆角矩形 12">
                    <a:extLst>
                      <a:ext uri="{FF2B5EF4-FFF2-40B4-BE49-F238E27FC236}">
                        <a16:creationId xmlns:a16="http://schemas.microsoft.com/office/drawing/2014/main" id="{E50AB3E2-95B7-415E-8DD4-960D0C7A63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415636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A0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43" name="圆角矩形 13">
                    <a:extLst>
                      <a:ext uri="{FF2B5EF4-FFF2-40B4-BE49-F238E27FC236}">
                        <a16:creationId xmlns:a16="http://schemas.microsoft.com/office/drawing/2014/main" id="{AE57955C-B0D0-4836-9BFB-D613C39023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8519" y="292046"/>
                    <a:ext cx="7250547" cy="3666835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800" dirty="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44" name="矩形 14">
                    <a:extLst>
                      <a:ext uri="{FF2B5EF4-FFF2-40B4-BE49-F238E27FC236}">
                        <a16:creationId xmlns:a16="http://schemas.microsoft.com/office/drawing/2014/main" id="{936F5AAE-9620-45F4-B1EF-7BE7241D836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831273"/>
                  </a:xfrm>
                  <a:prstGeom prst="rect">
                    <a:avLst/>
                  </a:prstGeom>
                  <a:solidFill>
                    <a:srgbClr val="E1002A"/>
                  </a:solidFill>
                  <a:ln w="12700">
                    <a:solidFill>
                      <a:srgbClr val="42719B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141" name="图片 11">
                  <a:extLst>
                    <a:ext uri="{FF2B5EF4-FFF2-40B4-BE49-F238E27FC236}">
                      <a16:creationId xmlns:a16="http://schemas.microsoft.com/office/drawing/2014/main" id="{EA21D0DE-EFC4-4473-981F-6365A8EC88D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68944" y="0"/>
                  <a:ext cx="1285312" cy="18288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111" name="Group 17">
              <a:extLst>
                <a:ext uri="{FF2B5EF4-FFF2-40B4-BE49-F238E27FC236}">
                  <a16:creationId xmlns:a16="http://schemas.microsoft.com/office/drawing/2014/main" id="{68E41FB2-2F71-4DD5-9B8B-252C48AE7D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87964" y="0"/>
              <a:ext cx="2548954" cy="3177310"/>
              <a:chOff x="0" y="0"/>
              <a:chExt cx="2548954" cy="3177310"/>
            </a:xfrm>
          </p:grpSpPr>
          <p:grpSp>
            <p:nvGrpSpPr>
              <p:cNvPr id="126" name="Group 18">
                <a:extLst>
                  <a:ext uri="{FF2B5EF4-FFF2-40B4-BE49-F238E27FC236}">
                    <a16:creationId xmlns:a16="http://schemas.microsoft.com/office/drawing/2014/main" id="{26DB1324-DCE9-4C90-A294-00175968B2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548954" cy="1468583"/>
                <a:chOff x="0" y="0"/>
                <a:chExt cx="7823200" cy="4507347"/>
              </a:xfrm>
            </p:grpSpPr>
            <p:grpSp>
              <p:nvGrpSpPr>
                <p:cNvPr id="133" name="Group 19">
                  <a:extLst>
                    <a:ext uri="{FF2B5EF4-FFF2-40B4-BE49-F238E27FC236}">
                      <a16:creationId xmlns:a16="http://schemas.microsoft.com/office/drawing/2014/main" id="{B9C2C1D6-4893-4549-A083-141DD6C6ECE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350983"/>
                  <a:ext cx="7823200" cy="4156364"/>
                  <a:chOff x="0" y="0"/>
                  <a:chExt cx="7823200" cy="4156364"/>
                </a:xfrm>
              </p:grpSpPr>
              <p:sp>
                <p:nvSpPr>
                  <p:cNvPr id="135" name="圆角矩形 18">
                    <a:extLst>
                      <a:ext uri="{FF2B5EF4-FFF2-40B4-BE49-F238E27FC236}">
                        <a16:creationId xmlns:a16="http://schemas.microsoft.com/office/drawing/2014/main" id="{533E5B2F-79B9-42A0-BF8A-F32B9089D1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415636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A0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36" name="圆角矩形 19">
                    <a:extLst>
                      <a:ext uri="{FF2B5EF4-FFF2-40B4-BE49-F238E27FC236}">
                        <a16:creationId xmlns:a16="http://schemas.microsoft.com/office/drawing/2014/main" id="{F90DED0D-A819-46B0-BCF3-40230F3DA4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6326" y="184728"/>
                    <a:ext cx="7250547" cy="3666835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800" dirty="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37" name="矩形 20">
                    <a:extLst>
                      <a:ext uri="{FF2B5EF4-FFF2-40B4-BE49-F238E27FC236}">
                        <a16:creationId xmlns:a16="http://schemas.microsoft.com/office/drawing/2014/main" id="{9BDA93D2-7111-44F9-9FED-202FEC5B0F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831273"/>
                  </a:xfrm>
                  <a:prstGeom prst="rect">
                    <a:avLst/>
                  </a:prstGeom>
                  <a:solidFill>
                    <a:srgbClr val="E1002A"/>
                  </a:solidFill>
                  <a:ln w="12700">
                    <a:solidFill>
                      <a:srgbClr val="42719B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134" name="图片 17">
                  <a:extLst>
                    <a:ext uri="{FF2B5EF4-FFF2-40B4-BE49-F238E27FC236}">
                      <a16:creationId xmlns:a16="http://schemas.microsoft.com/office/drawing/2014/main" id="{9507CD4E-F598-423E-8453-340EBD3A9CE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68944" y="0"/>
                  <a:ext cx="1285312" cy="18288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27" name="Group 24">
                <a:extLst>
                  <a:ext uri="{FF2B5EF4-FFF2-40B4-BE49-F238E27FC236}">
                    <a16:creationId xmlns:a16="http://schemas.microsoft.com/office/drawing/2014/main" id="{6BE1B2BF-7E1D-4080-9904-4A7F60C2AA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708727"/>
                <a:ext cx="2548954" cy="1468583"/>
                <a:chOff x="0" y="0"/>
                <a:chExt cx="7823200" cy="4507347"/>
              </a:xfrm>
            </p:grpSpPr>
            <p:grpSp>
              <p:nvGrpSpPr>
                <p:cNvPr id="128" name="Group 25">
                  <a:extLst>
                    <a:ext uri="{FF2B5EF4-FFF2-40B4-BE49-F238E27FC236}">
                      <a16:creationId xmlns:a16="http://schemas.microsoft.com/office/drawing/2014/main" id="{D9B779AE-FF19-4D15-9C18-0D741F1054B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350983"/>
                  <a:ext cx="7823200" cy="4156364"/>
                  <a:chOff x="0" y="0"/>
                  <a:chExt cx="7823200" cy="4156364"/>
                </a:xfrm>
              </p:grpSpPr>
              <p:sp>
                <p:nvSpPr>
                  <p:cNvPr id="130" name="圆角矩形 24">
                    <a:extLst>
                      <a:ext uri="{FF2B5EF4-FFF2-40B4-BE49-F238E27FC236}">
                        <a16:creationId xmlns:a16="http://schemas.microsoft.com/office/drawing/2014/main" id="{0D88F52A-1615-4AE7-A409-4A674984A3C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415636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A0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31" name="圆角矩形 25">
                    <a:extLst>
                      <a:ext uri="{FF2B5EF4-FFF2-40B4-BE49-F238E27FC236}">
                        <a16:creationId xmlns:a16="http://schemas.microsoft.com/office/drawing/2014/main" id="{3FEABF74-59D2-44F8-B6BA-8D772CC07B1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6326" y="184729"/>
                    <a:ext cx="7250544" cy="3666835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800" dirty="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32" name="矩形 26">
                    <a:extLst>
                      <a:ext uri="{FF2B5EF4-FFF2-40B4-BE49-F238E27FC236}">
                        <a16:creationId xmlns:a16="http://schemas.microsoft.com/office/drawing/2014/main" id="{1968B192-6977-405D-9F64-4C12A5CA90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831273"/>
                  </a:xfrm>
                  <a:prstGeom prst="rect">
                    <a:avLst/>
                  </a:prstGeom>
                  <a:solidFill>
                    <a:srgbClr val="E1002A"/>
                  </a:solidFill>
                  <a:ln w="12700">
                    <a:solidFill>
                      <a:srgbClr val="42719B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129" name="图片 23">
                  <a:extLst>
                    <a:ext uri="{FF2B5EF4-FFF2-40B4-BE49-F238E27FC236}">
                      <a16:creationId xmlns:a16="http://schemas.microsoft.com/office/drawing/2014/main" id="{4A229F50-63E0-4CED-AF66-9F9BC7F5E70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68944" y="0"/>
                  <a:ext cx="1285312" cy="18288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112" name="Group 30">
              <a:extLst>
                <a:ext uri="{FF2B5EF4-FFF2-40B4-BE49-F238E27FC236}">
                  <a16:creationId xmlns:a16="http://schemas.microsoft.com/office/drawing/2014/main" id="{F431C778-B1A6-4BB3-9572-4D7FD7EFF7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6836" y="36946"/>
              <a:ext cx="2548954" cy="3205019"/>
              <a:chOff x="0" y="0"/>
              <a:chExt cx="2548954" cy="3205019"/>
            </a:xfrm>
          </p:grpSpPr>
          <p:grpSp>
            <p:nvGrpSpPr>
              <p:cNvPr id="113" name="Group 31">
                <a:extLst>
                  <a:ext uri="{FF2B5EF4-FFF2-40B4-BE49-F238E27FC236}">
                    <a16:creationId xmlns:a16="http://schemas.microsoft.com/office/drawing/2014/main" id="{166B7FA6-83DF-46DD-8DF3-870A020261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736436"/>
                <a:ext cx="2548954" cy="1468583"/>
                <a:chOff x="0" y="0"/>
                <a:chExt cx="7823200" cy="4507347"/>
              </a:xfrm>
            </p:grpSpPr>
            <p:grpSp>
              <p:nvGrpSpPr>
                <p:cNvPr id="120" name="Group 32">
                  <a:extLst>
                    <a:ext uri="{FF2B5EF4-FFF2-40B4-BE49-F238E27FC236}">
                      <a16:creationId xmlns:a16="http://schemas.microsoft.com/office/drawing/2014/main" id="{2B246D22-721F-42B2-8938-464AC387E5E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350983"/>
                  <a:ext cx="7823200" cy="4156364"/>
                  <a:chOff x="0" y="0"/>
                  <a:chExt cx="7823200" cy="4156364"/>
                </a:xfrm>
              </p:grpSpPr>
              <p:sp>
                <p:nvSpPr>
                  <p:cNvPr id="123" name="圆角矩形 30">
                    <a:extLst>
                      <a:ext uri="{FF2B5EF4-FFF2-40B4-BE49-F238E27FC236}">
                        <a16:creationId xmlns:a16="http://schemas.microsoft.com/office/drawing/2014/main" id="{2FFF9AA6-39E7-4DB7-A9F5-B46826904B6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415636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A0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24" name="圆角矩形 31">
                    <a:extLst>
                      <a:ext uri="{FF2B5EF4-FFF2-40B4-BE49-F238E27FC236}">
                        <a16:creationId xmlns:a16="http://schemas.microsoft.com/office/drawing/2014/main" id="{E5B1F93A-2D42-4004-9A8D-1339AB1B07E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6327" y="157480"/>
                    <a:ext cx="7250546" cy="3666836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800" dirty="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25" name="矩形 32">
                    <a:extLst>
                      <a:ext uri="{FF2B5EF4-FFF2-40B4-BE49-F238E27FC236}">
                        <a16:creationId xmlns:a16="http://schemas.microsoft.com/office/drawing/2014/main" id="{5D87FBE1-AC74-4737-997D-9EA7DA72F8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831273"/>
                  </a:xfrm>
                  <a:prstGeom prst="rect">
                    <a:avLst/>
                  </a:prstGeom>
                  <a:solidFill>
                    <a:srgbClr val="E1002A"/>
                  </a:solidFill>
                  <a:ln w="12700">
                    <a:solidFill>
                      <a:srgbClr val="42719B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122" name="图片 29">
                  <a:extLst>
                    <a:ext uri="{FF2B5EF4-FFF2-40B4-BE49-F238E27FC236}">
                      <a16:creationId xmlns:a16="http://schemas.microsoft.com/office/drawing/2014/main" id="{C6A50A93-221C-4279-8BF5-032EE0B650B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68944" y="0"/>
                  <a:ext cx="1285312" cy="18288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14" name="Group 37">
                <a:extLst>
                  <a:ext uri="{FF2B5EF4-FFF2-40B4-BE49-F238E27FC236}">
                    <a16:creationId xmlns:a16="http://schemas.microsoft.com/office/drawing/2014/main" id="{72B80B7F-335F-41E9-9E03-F2CFE74045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548954" cy="1468583"/>
                <a:chOff x="0" y="0"/>
                <a:chExt cx="7823200" cy="4507347"/>
              </a:xfrm>
            </p:grpSpPr>
            <p:grpSp>
              <p:nvGrpSpPr>
                <p:cNvPr id="115" name="Group 38">
                  <a:extLst>
                    <a:ext uri="{FF2B5EF4-FFF2-40B4-BE49-F238E27FC236}">
                      <a16:creationId xmlns:a16="http://schemas.microsoft.com/office/drawing/2014/main" id="{52D50481-1DA7-46BA-A2D7-21BEB9C87D0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350983"/>
                  <a:ext cx="7823200" cy="4156364"/>
                  <a:chOff x="0" y="0"/>
                  <a:chExt cx="7823200" cy="4156364"/>
                </a:xfrm>
              </p:grpSpPr>
              <p:sp>
                <p:nvSpPr>
                  <p:cNvPr id="117" name="圆角矩形 36">
                    <a:extLst>
                      <a:ext uri="{FF2B5EF4-FFF2-40B4-BE49-F238E27FC236}">
                        <a16:creationId xmlns:a16="http://schemas.microsoft.com/office/drawing/2014/main" id="{29B4EB39-CCEA-4FE2-B0D9-E9A013BC765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415636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00A0E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18" name="圆角矩形 37">
                    <a:extLst>
                      <a:ext uri="{FF2B5EF4-FFF2-40B4-BE49-F238E27FC236}">
                        <a16:creationId xmlns:a16="http://schemas.microsoft.com/office/drawing/2014/main" id="{886FBDC8-3ADB-4391-B88B-6B0402095CC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6329" y="184729"/>
                    <a:ext cx="7250544" cy="3666835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en-US" sz="1800" dirty="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119" name="矩形 38">
                    <a:extLst>
                      <a:ext uri="{FF2B5EF4-FFF2-40B4-BE49-F238E27FC236}">
                        <a16:creationId xmlns:a16="http://schemas.microsoft.com/office/drawing/2014/main" id="{B336FDFF-2C98-41C4-B768-FB9F5CA7012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823200" cy="831273"/>
                  </a:xfrm>
                  <a:prstGeom prst="rect">
                    <a:avLst/>
                  </a:prstGeom>
                  <a:solidFill>
                    <a:srgbClr val="E1002A"/>
                  </a:solidFill>
                  <a:ln w="12700">
                    <a:solidFill>
                      <a:srgbClr val="42719B"/>
                    </a:solidFill>
                    <a:miter lim="800000"/>
                    <a:headEnd/>
                    <a:tailEnd/>
                  </a:ln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231815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</p:grpSp>
            <p:pic>
              <p:nvPicPr>
                <p:cNvPr id="116" name="图片 35">
                  <a:extLst>
                    <a:ext uri="{FF2B5EF4-FFF2-40B4-BE49-F238E27FC236}">
                      <a16:creationId xmlns:a16="http://schemas.microsoft.com/office/drawing/2014/main" id="{5E50F30D-6338-4036-85C8-794517A8DB5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68944" y="0"/>
                  <a:ext cx="1285312" cy="18288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sp>
        <p:nvSpPr>
          <p:cNvPr id="150" name="TextBox 149">
            <a:hlinkClick r:id="rId8" action="ppaction://hlinksldjump"/>
            <a:extLst>
              <a:ext uri="{FF2B5EF4-FFF2-40B4-BE49-F238E27FC236}">
                <a16:creationId xmlns:a16="http://schemas.microsoft.com/office/drawing/2014/main" id="{08A3941E-5822-4051-8E46-A49CF497638D}"/>
              </a:ext>
            </a:extLst>
          </p:cNvPr>
          <p:cNvSpPr txBox="1"/>
          <p:nvPr/>
        </p:nvSpPr>
        <p:spPr>
          <a:xfrm>
            <a:off x="2363689" y="3044425"/>
            <a:ext cx="1376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2060"/>
                </a:solidFill>
                <a:latin typeface="SVN-Ziclets" panose="02000603000000000000" pitchFamily="2" charset="0"/>
              </a:rPr>
              <a:t>TÚI THẦN KÌ SỐ 1</a:t>
            </a:r>
            <a:endParaRPr lang="en-US" dirty="0"/>
          </a:p>
        </p:txBody>
      </p:sp>
      <p:sp>
        <p:nvSpPr>
          <p:cNvPr id="151" name="TextBox 150">
            <a:hlinkClick r:id="rId9" action="ppaction://hlinksldjump"/>
            <a:extLst>
              <a:ext uri="{FF2B5EF4-FFF2-40B4-BE49-F238E27FC236}">
                <a16:creationId xmlns:a16="http://schemas.microsoft.com/office/drawing/2014/main" id="{4B62971D-24AD-4689-A3D5-7036DF93FC87}"/>
              </a:ext>
            </a:extLst>
          </p:cNvPr>
          <p:cNvSpPr txBox="1"/>
          <p:nvPr/>
        </p:nvSpPr>
        <p:spPr>
          <a:xfrm>
            <a:off x="5494581" y="3025171"/>
            <a:ext cx="1376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2060"/>
                </a:solidFill>
                <a:latin typeface="SVN-Ziclets" panose="02000603000000000000" pitchFamily="2" charset="0"/>
              </a:rPr>
              <a:t>TÚI THẦN KÌ SỐ 2</a:t>
            </a:r>
            <a:endParaRPr lang="en-US" dirty="0"/>
          </a:p>
        </p:txBody>
      </p:sp>
      <p:sp>
        <p:nvSpPr>
          <p:cNvPr id="152" name="TextBox 151">
            <a:hlinkClick r:id="rId10" action="ppaction://hlinksldjump"/>
            <a:extLst>
              <a:ext uri="{FF2B5EF4-FFF2-40B4-BE49-F238E27FC236}">
                <a16:creationId xmlns:a16="http://schemas.microsoft.com/office/drawing/2014/main" id="{8B56D300-1B41-4FCB-9967-5CCC92B7797E}"/>
              </a:ext>
            </a:extLst>
          </p:cNvPr>
          <p:cNvSpPr txBox="1"/>
          <p:nvPr/>
        </p:nvSpPr>
        <p:spPr>
          <a:xfrm>
            <a:off x="8631957" y="3038821"/>
            <a:ext cx="1376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2060"/>
                </a:solidFill>
                <a:latin typeface="SVN-Ziclets" panose="02000603000000000000" pitchFamily="2" charset="0"/>
              </a:rPr>
              <a:t>TÚI THẦN KÌ SỐ 3</a:t>
            </a:r>
            <a:endParaRPr lang="en-US" dirty="0"/>
          </a:p>
        </p:txBody>
      </p:sp>
      <p:sp>
        <p:nvSpPr>
          <p:cNvPr id="153" name="TextBox 152">
            <a:hlinkClick r:id="rId11" action="ppaction://hlinksldjump"/>
            <a:extLst>
              <a:ext uri="{FF2B5EF4-FFF2-40B4-BE49-F238E27FC236}">
                <a16:creationId xmlns:a16="http://schemas.microsoft.com/office/drawing/2014/main" id="{CBC188CE-44F4-42C0-BE38-1CED66CBEE23}"/>
              </a:ext>
            </a:extLst>
          </p:cNvPr>
          <p:cNvSpPr txBox="1"/>
          <p:nvPr/>
        </p:nvSpPr>
        <p:spPr>
          <a:xfrm>
            <a:off x="2452929" y="4710253"/>
            <a:ext cx="1376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2060"/>
                </a:solidFill>
                <a:latin typeface="SVN-Ziclets" panose="02000603000000000000" pitchFamily="2" charset="0"/>
              </a:rPr>
              <a:t>TÚI THẦN KÌ SỐ 4</a:t>
            </a:r>
            <a:endParaRPr lang="en-US" dirty="0"/>
          </a:p>
        </p:txBody>
      </p:sp>
      <p:sp>
        <p:nvSpPr>
          <p:cNvPr id="154" name="TextBox 153">
            <a:hlinkClick r:id="rId12" action="ppaction://hlinksldjump"/>
            <a:extLst>
              <a:ext uri="{FF2B5EF4-FFF2-40B4-BE49-F238E27FC236}">
                <a16:creationId xmlns:a16="http://schemas.microsoft.com/office/drawing/2014/main" id="{B6A6DE22-8483-4B4F-BB86-1B460AF28E3F}"/>
              </a:ext>
            </a:extLst>
          </p:cNvPr>
          <p:cNvSpPr txBox="1"/>
          <p:nvPr/>
        </p:nvSpPr>
        <p:spPr>
          <a:xfrm>
            <a:off x="5503315" y="4793438"/>
            <a:ext cx="1376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2060"/>
                </a:solidFill>
                <a:latin typeface="SVN-Ziclets" panose="02000603000000000000" pitchFamily="2" charset="0"/>
              </a:rPr>
              <a:t>TÚI THẦN KÌ SỐ 5</a:t>
            </a:r>
            <a:endParaRPr lang="en-US" dirty="0"/>
          </a:p>
        </p:txBody>
      </p:sp>
      <p:sp>
        <p:nvSpPr>
          <p:cNvPr id="155" name="TextBox 154">
            <a:hlinkClick r:id="rId13" action="ppaction://hlinksldjump"/>
            <a:extLst>
              <a:ext uri="{FF2B5EF4-FFF2-40B4-BE49-F238E27FC236}">
                <a16:creationId xmlns:a16="http://schemas.microsoft.com/office/drawing/2014/main" id="{1A7C1094-741E-4555-B5FC-2D623691790B}"/>
              </a:ext>
            </a:extLst>
          </p:cNvPr>
          <p:cNvSpPr txBox="1"/>
          <p:nvPr/>
        </p:nvSpPr>
        <p:spPr>
          <a:xfrm>
            <a:off x="8681017" y="4823197"/>
            <a:ext cx="1376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2060"/>
                </a:solidFill>
                <a:latin typeface="SVN-Ziclets" panose="02000603000000000000" pitchFamily="2" charset="0"/>
              </a:rPr>
              <a:t>TÚI THẦN KÌ SỐ 6</a:t>
            </a:r>
            <a:endParaRPr lang="en-US" dirty="0"/>
          </a:p>
        </p:txBody>
      </p:sp>
      <p:pic>
        <p:nvPicPr>
          <p:cNvPr id="156" name="Picture 155">
            <a:extLst>
              <a:ext uri="{FF2B5EF4-FFF2-40B4-BE49-F238E27FC236}">
                <a16:creationId xmlns:a16="http://schemas.microsoft.com/office/drawing/2014/main" id="{53E093C1-40AB-4929-8788-30A668F442CE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778" b="96778" l="10000" r="90000">
                        <a14:foregroundMark x1="34778" y1="8444" x2="42333" y2="4000"/>
                        <a14:foregroundMark x1="42333" y1="4000" x2="50000" y2="1778"/>
                        <a14:foregroundMark x1="50000" y1="1778" x2="50000" y2="1778"/>
                        <a14:foregroundMark x1="37111" y1="18667" x2="42333" y2="55667"/>
                        <a14:foregroundMark x1="42333" y1="55667" x2="42778" y2="56667"/>
                        <a14:foregroundMark x1="56444" y1="18111" x2="59444" y2="46444"/>
                        <a14:foregroundMark x1="56111" y1="17444" x2="46222" y2="18111"/>
                        <a14:foregroundMark x1="46222" y1="18111" x2="34000" y2="24111"/>
                        <a14:foregroundMark x1="34000" y1="24111" x2="27444" y2="35444"/>
                        <a14:foregroundMark x1="27444" y1="35444" x2="38778" y2="47333"/>
                        <a14:foregroundMark x1="38778" y1="47333" x2="60667" y2="37000"/>
                        <a14:foregroundMark x1="60667" y1="37000" x2="63333" y2="26667"/>
                        <a14:foregroundMark x1="63333" y1="26667" x2="63333" y2="26667"/>
                        <a14:foregroundMark x1="67778" y1="27889" x2="62333" y2="51444"/>
                        <a14:foregroundMark x1="24444" y1="32889" x2="24889" y2="43333"/>
                        <a14:foregroundMark x1="24889" y1="43333" x2="37778" y2="51889"/>
                        <a14:foregroundMark x1="37778" y1="51889" x2="55889" y2="52000"/>
                        <a14:foregroundMark x1="46444" y1="58889" x2="46444" y2="58889"/>
                        <a14:foregroundMark x1="43333" y1="56000" x2="50667" y2="72556"/>
                        <a14:foregroundMark x1="50667" y1="72556" x2="62778" y2="51222"/>
                        <a14:foregroundMark x1="59556" y1="36667" x2="48556" y2="56444"/>
                        <a14:foregroundMark x1="48556" y1="56444" x2="51111" y2="55333"/>
                        <a14:foregroundMark x1="71222" y1="36222" x2="55222" y2="78889"/>
                        <a14:foregroundMark x1="64444" y1="69778" x2="53000" y2="83444"/>
                        <a14:foregroundMark x1="53000" y1="83444" x2="43000" y2="79000"/>
                        <a14:foregroundMark x1="43000" y1="79000" x2="48778" y2="78667"/>
                        <a14:foregroundMark x1="49222" y1="75778" x2="32556" y2="76778"/>
                        <a14:foregroundMark x1="44000" y1="67667" x2="45000" y2="71000"/>
                        <a14:foregroundMark x1="46889" y1="67889" x2="47111" y2="71000"/>
                        <a14:foregroundMark x1="40889" y1="60000" x2="40889" y2="60000"/>
                        <a14:foregroundMark x1="55444" y1="58667" x2="55444" y2="58667"/>
                        <a14:foregroundMark x1="43556" y1="93111" x2="57333" y2="90778"/>
                        <a14:foregroundMark x1="59778" y1="85333" x2="67222" y2="94667"/>
                        <a14:foregroundMark x1="67222" y1="94667" x2="67556" y2="94778"/>
                        <a14:foregroundMark x1="29222" y1="95000" x2="46000" y2="93667"/>
                        <a14:foregroundMark x1="46000" y1="93667" x2="55222" y2="93667"/>
                        <a14:foregroundMark x1="53778" y1="27444" x2="49778" y2="39556"/>
                        <a14:foregroundMark x1="38333" y1="25778" x2="42778" y2="39556"/>
                        <a14:foregroundMark x1="28778" y1="26778" x2="31889" y2="34333"/>
                        <a14:foregroundMark x1="31889" y1="34333" x2="31889" y2="35556"/>
                        <a14:foregroundMark x1="41667" y1="77889" x2="55444" y2="80667"/>
                        <a14:foregroundMark x1="55444" y1="80667" x2="61444" y2="79333"/>
                        <a14:foregroundMark x1="42556" y1="80333" x2="31667" y2="9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tretch>
            <a:fillRect/>
          </a:stretch>
        </p:blipFill>
        <p:spPr>
          <a:xfrm>
            <a:off x="-342077" y="4733254"/>
            <a:ext cx="2488952" cy="205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3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>
            <a:extLst>
              <a:ext uri="{FF2B5EF4-FFF2-40B4-BE49-F238E27FC236}">
                <a16:creationId xmlns:a16="http://schemas.microsoft.com/office/drawing/2014/main" id="{3D312B9F-4D71-476C-94DE-468D0EBB8BF6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907511"/>
            <a:ext cx="6229350" cy="1628775"/>
            <a:chOff x="0" y="0"/>
            <a:chExt cx="6228352" cy="1628905"/>
          </a:xfrm>
        </p:grpSpPr>
        <p:sp>
          <p:nvSpPr>
            <p:cNvPr id="35847" name="圆角矩形 5">
              <a:extLst>
                <a:ext uri="{FF2B5EF4-FFF2-40B4-BE49-F238E27FC236}">
                  <a16:creationId xmlns:a16="http://schemas.microsoft.com/office/drawing/2014/main" id="{627C19B5-CF2E-45DC-A438-037D6CABA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098" y="159727"/>
              <a:ext cx="5754254" cy="13094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A0E9"/>
                </a:solidFill>
                <a:effectLst/>
                <a:uLnTx/>
                <a:uFillTx/>
                <a:latin typeface="Adobe 黑体 Std R" pitchFamily="34" charset="-122"/>
                <a:ea typeface="Adobe 黑体 Std R" pitchFamily="34" charset="-122"/>
                <a:cs typeface="+mn-cs"/>
                <a:sym typeface="Adobe 黑体 Std R" pitchFamily="34" charset="-122"/>
              </a:endParaRPr>
            </a:p>
          </p:txBody>
        </p:sp>
        <p:pic>
          <p:nvPicPr>
            <p:cNvPr id="35848" name="图片 4">
              <a:extLst>
                <a:ext uri="{FF2B5EF4-FFF2-40B4-BE49-F238E27FC236}">
                  <a16:creationId xmlns:a16="http://schemas.microsoft.com/office/drawing/2014/main" id="{4DCD4EF0-E7CA-49C2-B860-20756159A8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99333" cy="1628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44" name="Group 6">
            <a:extLst>
              <a:ext uri="{FF2B5EF4-FFF2-40B4-BE49-F238E27FC236}">
                <a16:creationId xmlns:a16="http://schemas.microsoft.com/office/drawing/2014/main" id="{AC0938D6-218B-47E2-901D-515F5CB148C3}"/>
              </a:ext>
            </a:extLst>
          </p:cNvPr>
          <p:cNvGrpSpPr>
            <a:grpSpLocks/>
          </p:cNvGrpSpPr>
          <p:nvPr/>
        </p:nvGrpSpPr>
        <p:grpSpPr bwMode="auto">
          <a:xfrm>
            <a:off x="974418" y="2638425"/>
            <a:ext cx="6754812" cy="1581150"/>
            <a:chOff x="0" y="0"/>
            <a:chExt cx="6754311" cy="1580819"/>
          </a:xfrm>
        </p:grpSpPr>
        <p:sp>
          <p:nvSpPr>
            <p:cNvPr id="35845" name="圆角矩形 8">
              <a:extLst>
                <a:ext uri="{FF2B5EF4-FFF2-40B4-BE49-F238E27FC236}">
                  <a16:creationId xmlns:a16="http://schemas.microsoft.com/office/drawing/2014/main" id="{4EDFC7CA-55CE-4080-9F2E-92EABF4140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0057" y="159727"/>
              <a:ext cx="5754254" cy="13094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A0E9"/>
                </a:solidFill>
                <a:effectLst/>
                <a:uLnTx/>
                <a:uFillTx/>
                <a:latin typeface="Adobe 黑体 Std R" pitchFamily="34" charset="-122"/>
                <a:ea typeface="Adobe 黑体 Std R" pitchFamily="34" charset="-122"/>
                <a:cs typeface="+mn-cs"/>
                <a:sym typeface="Adobe 黑体 Std R" pitchFamily="34" charset="-122"/>
              </a:endParaRPr>
            </a:p>
          </p:txBody>
        </p:sp>
        <p:pic>
          <p:nvPicPr>
            <p:cNvPr id="35846" name="图片 10">
              <a:extLst>
                <a:ext uri="{FF2B5EF4-FFF2-40B4-BE49-F238E27FC236}">
                  <a16:creationId xmlns:a16="http://schemas.microsoft.com/office/drawing/2014/main" id="{69C5B11C-9D96-49F1-B2B4-82D5C84A5F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18584" cy="1580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D346EB5-49A6-4338-BD74-33FDB0ED99C7}"/>
              </a:ext>
            </a:extLst>
          </p:cNvPr>
          <p:cNvSpPr txBox="1"/>
          <p:nvPr/>
        </p:nvSpPr>
        <p:spPr>
          <a:xfrm>
            <a:off x="1457092" y="1299354"/>
            <a:ext cx="4638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SVN-Ziclets" panose="02000603000000000000" pitchFamily="2" charset="0"/>
              </a:rPr>
              <a:t>DẶN DÒ</a:t>
            </a:r>
            <a:endParaRPr lang="vi-VN" sz="3200" dirty="0">
              <a:solidFill>
                <a:srgbClr val="00206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58A00A-7F06-464C-B666-B1968D7BBBD2}"/>
              </a:ext>
            </a:extLst>
          </p:cNvPr>
          <p:cNvSpPr txBox="1"/>
          <p:nvPr/>
        </p:nvSpPr>
        <p:spPr>
          <a:xfrm>
            <a:off x="3090322" y="3030693"/>
            <a:ext cx="4638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SVN-Ziclets" panose="02000603000000000000" pitchFamily="2" charset="0"/>
              </a:rPr>
              <a:t>CHÚC CÁC EM ÔN THI THẬT TỐT!!!!</a:t>
            </a:r>
            <a:endParaRPr lang="vi-VN" sz="3200" dirty="0">
              <a:solidFill>
                <a:srgbClr val="002060"/>
              </a:solidFill>
            </a:endParaRPr>
          </a:p>
        </p:txBody>
      </p:sp>
      <p:pic>
        <p:nvPicPr>
          <p:cNvPr id="11" name="图片 2">
            <a:extLst>
              <a:ext uri="{FF2B5EF4-FFF2-40B4-BE49-F238E27FC236}">
                <a16:creationId xmlns:a16="http://schemas.microsoft.com/office/drawing/2014/main" id="{2414028E-3C2F-4776-9AF6-1FA6BA3DD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468" y="1884129"/>
            <a:ext cx="4514670" cy="4973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9B9650C-BD55-4B2D-ACCD-10B3E9A95BA8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Rectangle 3">
            <a:hlinkHover r:id="" action="ppaction://hlinkshowjump?jump=firstslide"/>
            <a:extLst>
              <a:ext uri="{FF2B5EF4-FFF2-40B4-BE49-F238E27FC236}">
                <a16:creationId xmlns:a16="http://schemas.microsoft.com/office/drawing/2014/main" id="{C6F22D62-2766-4DD5-9CE9-CAFBCB87C0D4}"/>
              </a:ext>
            </a:extLst>
          </p:cNvPr>
          <p:cNvSpPr/>
          <p:nvPr/>
        </p:nvSpPr>
        <p:spPr>
          <a:xfrm flipH="1">
            <a:off x="833684" y="686202"/>
            <a:ext cx="10503742" cy="5485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2FB136-929C-4FCC-8832-BF27628D9981}"/>
              </a:ext>
            </a:extLst>
          </p:cNvPr>
          <p:cNvCxnSpPr>
            <a:cxnSpLocks/>
          </p:cNvCxnSpPr>
          <p:nvPr/>
        </p:nvCxnSpPr>
        <p:spPr>
          <a:xfrm>
            <a:off x="11337427" y="677400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8D0F85-D7A4-4D84-A7F3-ADEED0468793}"/>
              </a:ext>
            </a:extLst>
          </p:cNvPr>
          <p:cNvCxnSpPr>
            <a:cxnSpLocks/>
          </p:cNvCxnSpPr>
          <p:nvPr/>
        </p:nvCxnSpPr>
        <p:spPr>
          <a:xfrm flipH="1">
            <a:off x="812800" y="66859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F09220-4B85-4965-AE3F-71ED623D48E7}"/>
              </a:ext>
            </a:extLst>
          </p:cNvPr>
          <p:cNvCxnSpPr>
            <a:cxnSpLocks/>
          </p:cNvCxnSpPr>
          <p:nvPr/>
        </p:nvCxnSpPr>
        <p:spPr>
          <a:xfrm>
            <a:off x="812800" y="668598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6B3C29-7F8C-4C1D-B210-376A69B1A4F6}"/>
              </a:ext>
            </a:extLst>
          </p:cNvPr>
          <p:cNvCxnSpPr>
            <a:cxnSpLocks/>
          </p:cNvCxnSpPr>
          <p:nvPr/>
        </p:nvCxnSpPr>
        <p:spPr>
          <a:xfrm flipH="1">
            <a:off x="833686" y="6180600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0" descr="Doraemon Nobita Nobi ひみつ道具 4차원 주머니 Shizuka Minamoto, - Hình Nền Đôrêmon Dễ  Thương - 820x768 Wallpaper - teahub.io">
            <a:extLst>
              <a:ext uri="{FF2B5EF4-FFF2-40B4-BE49-F238E27FC236}">
                <a16:creationId xmlns:a16="http://schemas.microsoft.com/office/drawing/2014/main" id="{0C48C9AB-E724-4E15-AEFD-A74F96685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87" b="98618" l="9914" r="88793">
                        <a14:foregroundMark x1="40948" y1="45622" x2="40517" y2="77419"/>
                        <a14:foregroundMark x1="26724" y1="63134" x2="41379" y2="77880"/>
                        <a14:foregroundMark x1="37931" y1="61290" x2="53879" y2="70968"/>
                        <a14:foregroundMark x1="50000" y1="58525" x2="51293" y2="82028"/>
                        <a14:foregroundMark x1="46983" y1="61290" x2="47845" y2="80184"/>
                        <a14:foregroundMark x1="56466" y1="75576" x2="52586" y2="80184"/>
                        <a14:foregroundMark x1="44828" y1="77880" x2="44828" y2="80645"/>
                        <a14:foregroundMark x1="22845" y1="65438" x2="22845" y2="65438"/>
                        <a14:foregroundMark x1="22845" y1="64516" x2="33190" y2="78802"/>
                        <a14:foregroundMark x1="31897" y1="57604" x2="40086" y2="76498"/>
                        <a14:foregroundMark x1="33190" y1="44700" x2="55603" y2="21659"/>
                        <a14:foregroundMark x1="55603" y1="21659" x2="59052" y2="21198"/>
                        <a14:foregroundMark x1="48707" y1="10138" x2="61207" y2="47005"/>
                        <a14:foregroundMark x1="64224" y1="14286" x2="69828" y2="35023"/>
                        <a14:foregroundMark x1="59914" y1="24424" x2="65086" y2="42396"/>
                        <a14:foregroundMark x1="69397" y1="14747" x2="71983" y2="41935"/>
                        <a14:foregroundMark x1="68103" y1="8295" x2="44397" y2="3687"/>
                        <a14:foregroundMark x1="44397" y1="3687" x2="44397" y2="3687"/>
                        <a14:foregroundMark x1="32328" y1="93548" x2="37500" y2="88018"/>
                        <a14:foregroundMark x1="57759" y1="87097" x2="63362" y2="986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099" y="4104872"/>
            <a:ext cx="22098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D2160F9-0AA3-40CC-BA6B-DD888ECE16F0}"/>
              </a:ext>
            </a:extLst>
          </p:cNvPr>
          <p:cNvSpPr/>
          <p:nvPr/>
        </p:nvSpPr>
        <p:spPr>
          <a:xfrm>
            <a:off x="2664951" y="1163776"/>
            <a:ext cx="6734628" cy="2066925"/>
          </a:xfrm>
          <a:prstGeom prst="roundRect">
            <a:avLst>
              <a:gd name="adj" fmla="val 12080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3BAFDB3-A97A-461A-9ADA-83315F7DEA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921" y="5418039"/>
            <a:ext cx="107246" cy="8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53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9B9650C-BD55-4B2D-ACCD-10B3E9A95BA8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Rectangle 3">
            <a:hlinkHover r:id="" action="ppaction://hlinkshowjump?jump=firstslide"/>
            <a:extLst>
              <a:ext uri="{FF2B5EF4-FFF2-40B4-BE49-F238E27FC236}">
                <a16:creationId xmlns:a16="http://schemas.microsoft.com/office/drawing/2014/main" id="{C6F22D62-2766-4DD5-9CE9-CAFBCB87C0D4}"/>
              </a:ext>
            </a:extLst>
          </p:cNvPr>
          <p:cNvSpPr/>
          <p:nvPr/>
        </p:nvSpPr>
        <p:spPr>
          <a:xfrm flipH="1">
            <a:off x="844128" y="703806"/>
            <a:ext cx="10503742" cy="5485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2FB136-929C-4FCC-8832-BF27628D9981}"/>
              </a:ext>
            </a:extLst>
          </p:cNvPr>
          <p:cNvCxnSpPr>
            <a:cxnSpLocks/>
          </p:cNvCxnSpPr>
          <p:nvPr/>
        </p:nvCxnSpPr>
        <p:spPr>
          <a:xfrm>
            <a:off x="11337427" y="677400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44">
            <a:extLst>
              <a:ext uri="{FF2B5EF4-FFF2-40B4-BE49-F238E27FC236}">
                <a16:creationId xmlns:a16="http://schemas.microsoft.com/office/drawing/2014/main" id="{42C08BB0-0128-493F-AA47-1E92E9F9D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956435" y="4264836"/>
            <a:ext cx="1454793" cy="176044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8D0F85-D7A4-4D84-A7F3-ADEED0468793}"/>
              </a:ext>
            </a:extLst>
          </p:cNvPr>
          <p:cNvCxnSpPr>
            <a:cxnSpLocks/>
          </p:cNvCxnSpPr>
          <p:nvPr/>
        </p:nvCxnSpPr>
        <p:spPr>
          <a:xfrm flipH="1">
            <a:off x="812800" y="66859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F09220-4B85-4965-AE3F-71ED623D48E7}"/>
              </a:ext>
            </a:extLst>
          </p:cNvPr>
          <p:cNvCxnSpPr>
            <a:cxnSpLocks/>
          </p:cNvCxnSpPr>
          <p:nvPr/>
        </p:nvCxnSpPr>
        <p:spPr>
          <a:xfrm>
            <a:off x="812800" y="668598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6B3C29-7F8C-4C1D-B210-376A69B1A4F6}"/>
              </a:ext>
            </a:extLst>
          </p:cNvPr>
          <p:cNvCxnSpPr>
            <a:cxnSpLocks/>
          </p:cNvCxnSpPr>
          <p:nvPr/>
        </p:nvCxnSpPr>
        <p:spPr>
          <a:xfrm flipH="1">
            <a:off x="833686" y="6180600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0" descr="Doraemon Nobita Nobi ひみつ道具 4차원 주머니 Shizuka Minamoto, - Hình Nền Đôrêmon Dễ  Thương - 820x768 Wallpaper - teahub.io">
            <a:extLst>
              <a:ext uri="{FF2B5EF4-FFF2-40B4-BE49-F238E27FC236}">
                <a16:creationId xmlns:a16="http://schemas.microsoft.com/office/drawing/2014/main" id="{0C48C9AB-E724-4E15-AEFD-A74F96685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87" b="98618" l="9914" r="88793">
                        <a14:foregroundMark x1="40948" y1="45622" x2="40517" y2="77419"/>
                        <a14:foregroundMark x1="26724" y1="63134" x2="41379" y2="77880"/>
                        <a14:foregroundMark x1="37931" y1="61290" x2="53879" y2="70968"/>
                        <a14:foregroundMark x1="50000" y1="58525" x2="51293" y2="82028"/>
                        <a14:foregroundMark x1="46983" y1="61290" x2="47845" y2="80184"/>
                        <a14:foregroundMark x1="56466" y1="75576" x2="52586" y2="80184"/>
                        <a14:foregroundMark x1="44828" y1="77880" x2="44828" y2="80645"/>
                        <a14:foregroundMark x1="22845" y1="65438" x2="22845" y2="65438"/>
                        <a14:foregroundMark x1="22845" y1="64516" x2="33190" y2="78802"/>
                        <a14:foregroundMark x1="31897" y1="57604" x2="40086" y2="76498"/>
                        <a14:foregroundMark x1="33190" y1="44700" x2="55603" y2="21659"/>
                        <a14:foregroundMark x1="55603" y1="21659" x2="59052" y2="21198"/>
                        <a14:foregroundMark x1="48707" y1="10138" x2="61207" y2="47005"/>
                        <a14:foregroundMark x1="64224" y1="14286" x2="69828" y2="35023"/>
                        <a14:foregroundMark x1="59914" y1="24424" x2="65086" y2="42396"/>
                        <a14:foregroundMark x1="69397" y1="14747" x2="71983" y2="41935"/>
                        <a14:foregroundMark x1="68103" y1="8295" x2="44397" y2="3687"/>
                        <a14:foregroundMark x1="44397" y1="3687" x2="44397" y2="3687"/>
                        <a14:foregroundMark x1="32328" y1="93548" x2="37500" y2="88018"/>
                        <a14:foregroundMark x1="57759" y1="87097" x2="63362" y2="986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185" y="3902329"/>
            <a:ext cx="22098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D2160F9-0AA3-40CC-BA6B-DD888ECE16F0}"/>
              </a:ext>
            </a:extLst>
          </p:cNvPr>
          <p:cNvSpPr/>
          <p:nvPr/>
        </p:nvSpPr>
        <p:spPr>
          <a:xfrm>
            <a:off x="2664951" y="1163776"/>
            <a:ext cx="6734628" cy="2066925"/>
          </a:xfrm>
          <a:prstGeom prst="roundRect">
            <a:avLst>
              <a:gd name="adj" fmla="val 12080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C16015-B12C-45F2-A614-E129BED7E2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0250" y="1459701"/>
            <a:ext cx="6736664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80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">
            <a:extLst>
              <a:ext uri="{FF2B5EF4-FFF2-40B4-BE49-F238E27FC236}">
                <a16:creationId xmlns:a16="http://schemas.microsoft.com/office/drawing/2014/main" id="{7D68FD62-A5B3-4D7C-91E4-82DB550C6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6975" y="2012950"/>
            <a:ext cx="2179638" cy="3916363"/>
          </a:xfrm>
          <a:prstGeom prst="rect">
            <a:avLst/>
          </a:prstGeom>
          <a:solidFill>
            <a:schemeClr val="bg1"/>
          </a:solidFill>
          <a:ln w="63500">
            <a:solidFill>
              <a:srgbClr val="231815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9699" name="矩形 6">
            <a:extLst>
              <a:ext uri="{FF2B5EF4-FFF2-40B4-BE49-F238E27FC236}">
                <a16:creationId xmlns:a16="http://schemas.microsoft.com/office/drawing/2014/main" id="{51D3F06F-AF25-475A-BB34-36F1E2F8F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5313" y="2012950"/>
            <a:ext cx="2179637" cy="3916363"/>
          </a:xfrm>
          <a:prstGeom prst="rect">
            <a:avLst/>
          </a:prstGeom>
          <a:solidFill>
            <a:schemeClr val="bg1"/>
          </a:solidFill>
          <a:ln w="63500">
            <a:solidFill>
              <a:srgbClr val="231815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9700" name="矩形 7">
            <a:extLst>
              <a:ext uri="{FF2B5EF4-FFF2-40B4-BE49-F238E27FC236}">
                <a16:creationId xmlns:a16="http://schemas.microsoft.com/office/drawing/2014/main" id="{BB26F0EE-C29E-42A2-A7EF-4B2BD1557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050" y="2012950"/>
            <a:ext cx="2179638" cy="3916363"/>
          </a:xfrm>
          <a:prstGeom prst="rect">
            <a:avLst/>
          </a:prstGeom>
          <a:solidFill>
            <a:schemeClr val="bg1"/>
          </a:solidFill>
          <a:ln w="63500">
            <a:solidFill>
              <a:srgbClr val="231815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29702" name="图片 9">
            <a:extLst>
              <a:ext uri="{FF2B5EF4-FFF2-40B4-BE49-F238E27FC236}">
                <a16:creationId xmlns:a16="http://schemas.microsoft.com/office/drawing/2014/main" id="{54D30CB0-3BCC-4CF6-AFF1-018B8DF33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2318">
            <a:off x="8866188" y="1487488"/>
            <a:ext cx="739775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10">
            <a:extLst>
              <a:ext uri="{FF2B5EF4-FFF2-40B4-BE49-F238E27FC236}">
                <a16:creationId xmlns:a16="http://schemas.microsoft.com/office/drawing/2014/main" id="{708BE7AB-A8A3-4DE6-931E-A7EA0C89F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45291">
            <a:off x="2586038" y="1455738"/>
            <a:ext cx="739775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11">
            <a:extLst>
              <a:ext uri="{FF2B5EF4-FFF2-40B4-BE49-F238E27FC236}">
                <a16:creationId xmlns:a16="http://schemas.microsoft.com/office/drawing/2014/main" id="{89FD6F75-938B-46CA-B73A-498C2DA28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675" y="1455738"/>
            <a:ext cx="739775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D657BE-FDF2-47EE-B33F-F224FB115E8F}"/>
              </a:ext>
            </a:extLst>
          </p:cNvPr>
          <p:cNvSpPr txBox="1"/>
          <p:nvPr/>
        </p:nvSpPr>
        <p:spPr>
          <a:xfrm>
            <a:off x="53125" y="71924"/>
            <a:ext cx="5006975" cy="578882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Tìm</a:t>
            </a:r>
            <a:r>
              <a:rPr lang="en-US" sz="2800" dirty="0">
                <a:solidFill>
                  <a:schemeClr val="bg1"/>
                </a:solidFill>
                <a:latin typeface="SVN-Ziclets" panose="02000603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hiểu</a:t>
            </a:r>
            <a:r>
              <a:rPr lang="en-US" sz="2800" dirty="0">
                <a:solidFill>
                  <a:schemeClr val="bg1"/>
                </a:solidFill>
                <a:latin typeface="SVN-Ziclets" panose="02000603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các</a:t>
            </a:r>
            <a:r>
              <a:rPr lang="en-US" sz="2800" dirty="0">
                <a:solidFill>
                  <a:schemeClr val="bg1"/>
                </a:solidFill>
                <a:latin typeface="SVN-Ziclets" panose="02000603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nội</a:t>
            </a:r>
            <a:r>
              <a:rPr lang="en-US" sz="2800" dirty="0">
                <a:solidFill>
                  <a:schemeClr val="bg1"/>
                </a:solidFill>
                <a:latin typeface="SVN-Ziclets" panose="02000603000000000000" pitchFamily="2" charset="0"/>
              </a:rPr>
              <a:t> dung</a:t>
            </a:r>
            <a:endParaRPr lang="vi-VN" sz="28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AEFEED-7985-403F-94A8-98F9E1F83DF6}"/>
              </a:ext>
            </a:extLst>
          </p:cNvPr>
          <p:cNvSpPr txBox="1"/>
          <p:nvPr/>
        </p:nvSpPr>
        <p:spPr>
          <a:xfrm>
            <a:off x="1933629" y="2820440"/>
            <a:ext cx="20761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Có</a:t>
            </a:r>
            <a:r>
              <a:rPr lang="en-US" sz="32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những</a:t>
            </a:r>
            <a:r>
              <a:rPr lang="en-US" sz="32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triều</a:t>
            </a:r>
            <a:r>
              <a:rPr lang="en-US" sz="32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đại</a:t>
            </a:r>
            <a:r>
              <a:rPr lang="en-US" sz="32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nào</a:t>
            </a:r>
            <a:r>
              <a:rPr lang="en-US" sz="3200" dirty="0">
                <a:solidFill>
                  <a:srgbClr val="0070C0"/>
                </a:solidFill>
                <a:latin typeface="UVN Bach Dang Nang" panose="02070803090706020303" pitchFamily="18" charset="0"/>
              </a:rPr>
              <a:t> qua </a:t>
            </a:r>
            <a:r>
              <a:rPr lang="en-US" sz="32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mỗi</a:t>
            </a:r>
            <a:r>
              <a:rPr lang="en-US" sz="32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giai</a:t>
            </a:r>
            <a:r>
              <a:rPr lang="en-US" sz="32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đoạn</a:t>
            </a:r>
            <a:r>
              <a:rPr lang="en-US" sz="3200" dirty="0">
                <a:solidFill>
                  <a:srgbClr val="0070C0"/>
                </a:solidFill>
                <a:latin typeface="UVN Bach Dang Nang" panose="02070803090706020303" pitchFamily="18" charset="0"/>
              </a:rPr>
              <a:t>?</a:t>
            </a:r>
            <a:endParaRPr lang="vi-VN" sz="3200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9E973E-9D0C-4EA9-98FE-51FAA0E74A28}"/>
              </a:ext>
            </a:extLst>
          </p:cNvPr>
          <p:cNvSpPr txBox="1"/>
          <p:nvPr/>
        </p:nvSpPr>
        <p:spPr>
          <a:xfrm>
            <a:off x="4970257" y="3320887"/>
            <a:ext cx="23788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Tên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nước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qua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từng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triều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đại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?</a:t>
            </a:r>
            <a:endParaRPr lang="vi-VN" sz="3600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E74ABC-5E16-4F6A-8211-DB544D7689A1}"/>
              </a:ext>
            </a:extLst>
          </p:cNvPr>
          <p:cNvSpPr txBox="1"/>
          <p:nvPr/>
        </p:nvSpPr>
        <p:spPr>
          <a:xfrm>
            <a:off x="8190139" y="2943550"/>
            <a:ext cx="2215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Kinh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đô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qua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từng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triều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đại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 ở </a:t>
            </a:r>
            <a:r>
              <a:rPr lang="en-US" sz="3600" dirty="0" err="1">
                <a:solidFill>
                  <a:srgbClr val="0070C0"/>
                </a:solidFill>
                <a:latin typeface="UVN Bach Dang Nang" panose="02070803090706020303" pitchFamily="18" charset="0"/>
              </a:rPr>
              <a:t>đâu</a:t>
            </a:r>
            <a:r>
              <a:rPr lang="en-US" sz="3600" dirty="0">
                <a:solidFill>
                  <a:srgbClr val="0070C0"/>
                </a:solidFill>
                <a:latin typeface="UVN Bach Dang Nang" panose="02070803090706020303" pitchFamily="18" charset="0"/>
              </a:rPr>
              <a:t>?</a:t>
            </a:r>
            <a:endParaRPr lang="vi-VN" sz="3600" dirty="0">
              <a:solidFill>
                <a:srgbClr val="0070C0"/>
              </a:solidFill>
            </a:endParaRPr>
          </a:p>
        </p:txBody>
      </p:sp>
      <p:pic>
        <p:nvPicPr>
          <p:cNvPr id="15" name="Picture 2" descr="Kawaii Doraemon cute yellow bell cosplay Animation Cartoon logo tatoo  tattoo Sticker XR103|stickers stickers|cartoon stickersanimal cartoon  sticker - AliExpress">
            <a:hlinkClick r:id="rId4" action="ppaction://hlinksldjump"/>
            <a:extLst>
              <a:ext uri="{FF2B5EF4-FFF2-40B4-BE49-F238E27FC236}">
                <a16:creationId xmlns:a16="http://schemas.microsoft.com/office/drawing/2014/main" id="{2CB5AEDB-9F59-41A7-96FE-D54319612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507" y="5730507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7FF8EEE-66F7-4157-A007-649A91F6E891}"/>
              </a:ext>
            </a:extLst>
          </p:cNvPr>
          <p:cNvSpPr txBox="1"/>
          <p:nvPr/>
        </p:nvSpPr>
        <p:spPr>
          <a:xfrm>
            <a:off x="6988629" y="118939"/>
            <a:ext cx="5203371" cy="578882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Gắn</a:t>
            </a:r>
            <a:r>
              <a:rPr lang="en-US" sz="2800" dirty="0">
                <a:solidFill>
                  <a:schemeClr val="bg1"/>
                </a:solidFill>
                <a:latin typeface="SVN-Ziclets" panose="02000603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với</a:t>
            </a:r>
            <a:r>
              <a:rPr lang="en-US" sz="2800" dirty="0">
                <a:solidFill>
                  <a:schemeClr val="bg1"/>
                </a:solidFill>
                <a:latin typeface="SVN-Ziclets" panose="02000603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từng</a:t>
            </a:r>
            <a:r>
              <a:rPr lang="en-US" sz="2800" dirty="0">
                <a:solidFill>
                  <a:schemeClr val="bg1"/>
                </a:solidFill>
                <a:latin typeface="SVN-Ziclets" panose="02000603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giai</a:t>
            </a:r>
            <a:r>
              <a:rPr lang="en-US" sz="2800" dirty="0">
                <a:solidFill>
                  <a:schemeClr val="bg1"/>
                </a:solidFill>
                <a:latin typeface="SVN-Ziclets" panose="02000603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VN-Ziclets" panose="02000603000000000000" pitchFamily="2" charset="0"/>
              </a:rPr>
              <a:t>đoạn</a:t>
            </a:r>
            <a:endParaRPr lang="vi-VN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hlinkClick r:id="rId3" action="ppaction://hlinksldjump"/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hlinkClick r:id="rId4" action="ppaction://hlinksldjump"/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1074558" y="0"/>
            <a:ext cx="1880018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!!1">
            <a:extLst>
              <a:ext uri="{FF2B5EF4-FFF2-40B4-BE49-F238E27FC236}">
                <a16:creationId xmlns:a16="http://schemas.microsoft.com/office/drawing/2014/main" id="{0D6EC235-230C-4F8A-B270-5B02E7395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39080" y="4681790"/>
            <a:ext cx="1977819" cy="1926111"/>
          </a:xfrm>
          <a:prstGeom prst="rect">
            <a:avLst/>
          </a:prstGeom>
        </p:spPr>
      </p:pic>
      <p:sp>
        <p:nvSpPr>
          <p:cNvPr id="5" name="dd">
            <a:extLst>
              <a:ext uri="{FF2B5EF4-FFF2-40B4-BE49-F238E27FC236}">
                <a16:creationId xmlns:a16="http://schemas.microsoft.com/office/drawing/2014/main" id="{5F432809-CF04-488C-82FD-438F03DA4303}"/>
              </a:ext>
            </a:extLst>
          </p:cNvPr>
          <p:cNvSpPr>
            <a:spLocks noChangeAspect="1"/>
          </p:cNvSpPr>
          <p:nvPr/>
        </p:nvSpPr>
        <p:spPr>
          <a:xfrm>
            <a:off x="1532590" y="6028503"/>
            <a:ext cx="205042" cy="20469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!!8">
            <a:extLst>
              <a:ext uri="{FF2B5EF4-FFF2-40B4-BE49-F238E27FC236}">
                <a16:creationId xmlns:a16="http://schemas.microsoft.com/office/drawing/2014/main" id="{89A60B39-F541-471C-92EC-748AD30957E6}"/>
              </a:ext>
            </a:extLst>
          </p:cNvPr>
          <p:cNvSpPr>
            <a:spLocks noChangeAspect="1"/>
          </p:cNvSpPr>
          <p:nvPr/>
        </p:nvSpPr>
        <p:spPr>
          <a:xfrm>
            <a:off x="1294348" y="5790650"/>
            <a:ext cx="228717" cy="22832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 flipH="1">
            <a:off x="3594422" y="3373698"/>
            <a:ext cx="93260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 flipH="1">
            <a:off x="7636185" y="3429000"/>
            <a:ext cx="99461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976757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4D4776-CD88-40F6-A9D2-6F9C5FDCB1A8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Tên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BD8814-882C-47AA-8F9A-728066296CFD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Kinh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đô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6" name="Thought Bubble: Cloud 15">
            <a:extLst>
              <a:ext uri="{FF2B5EF4-FFF2-40B4-BE49-F238E27FC236}">
                <a16:creationId xmlns:a16="http://schemas.microsoft.com/office/drawing/2014/main" id="{0AED5433-BDA3-41CD-BFB7-6758EDCD3A54}"/>
              </a:ext>
            </a:extLst>
          </p:cNvPr>
          <p:cNvSpPr/>
          <p:nvPr/>
        </p:nvSpPr>
        <p:spPr>
          <a:xfrm>
            <a:off x="3412608" y="5405227"/>
            <a:ext cx="6035405" cy="1202674"/>
          </a:xfrm>
          <a:prstGeom prst="cloudCallout">
            <a:avLst>
              <a:gd name="adj1" fmla="val 84327"/>
              <a:gd name="adj2" fmla="val 105432"/>
            </a:avLst>
          </a:prstGeom>
          <a:solidFill>
            <a:srgbClr val="5D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5A9869-C9A4-4766-B887-2C3A690EC0D4}"/>
              </a:ext>
            </a:extLst>
          </p:cNvPr>
          <p:cNvSpPr txBox="1"/>
          <p:nvPr/>
        </p:nvSpPr>
        <p:spPr>
          <a:xfrm>
            <a:off x="4452459" y="5743746"/>
            <a:ext cx="438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SVN-Ziclets" panose="02000603000000000000" pitchFamily="2" charset="0"/>
              </a:rPr>
              <a:t>BUỔI ĐẦU DỰNG NƯỚC</a:t>
            </a:r>
            <a:endParaRPr lang="vi-VN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70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hlinkClick r:id="rId3" action="ppaction://hlinksldjump"/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-6789" y="0"/>
            <a:ext cx="4042712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!!1">
            <a:extLst>
              <a:ext uri="{FF2B5EF4-FFF2-40B4-BE49-F238E27FC236}">
                <a16:creationId xmlns:a16="http://schemas.microsoft.com/office/drawing/2014/main" id="{0D6EC235-230C-4F8A-B270-5B02E7395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92570" y="4546879"/>
            <a:ext cx="1977819" cy="1926111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>
            <a:off x="4029136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>
            <a:off x="708448" y="759714"/>
            <a:ext cx="2514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36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3600" dirty="0">
              <a:solidFill>
                <a:srgbClr val="0070C0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08A956-4D10-4421-A5D5-FFFEC16D5E5C}"/>
              </a:ext>
            </a:extLst>
          </p:cNvPr>
          <p:cNvCxnSpPr>
            <a:cxnSpLocks/>
          </p:cNvCxnSpPr>
          <p:nvPr/>
        </p:nvCxnSpPr>
        <p:spPr>
          <a:xfrm flipH="1">
            <a:off x="7636185" y="3429000"/>
            <a:ext cx="99461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6D5A89F-2191-4A08-828A-43E5206184E4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TÊN 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09F68D-0152-409F-BFA6-2887F4BEEC82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70C0"/>
                </a:solidFill>
                <a:latin typeface="SVN-Ziclets" panose="02000603000000000000" pitchFamily="2" charset="0"/>
              </a:rPr>
              <a:t>Option 3</a:t>
            </a:r>
            <a:endParaRPr lang="vi-VN" sz="2400">
              <a:solidFill>
                <a:srgbClr val="0070C0"/>
              </a:solidFill>
            </a:endParaRPr>
          </a:p>
        </p:txBody>
      </p:sp>
      <p:sp>
        <p:nvSpPr>
          <p:cNvPr id="31" name="!!a">
            <a:extLst>
              <a:ext uri="{FF2B5EF4-FFF2-40B4-BE49-F238E27FC236}">
                <a16:creationId xmlns:a16="http://schemas.microsoft.com/office/drawing/2014/main" id="{8A22925D-6DA8-403B-AB1F-35341A01A8C4}"/>
              </a:ext>
            </a:extLst>
          </p:cNvPr>
          <p:cNvSpPr txBox="1"/>
          <p:nvPr/>
        </p:nvSpPr>
        <p:spPr>
          <a:xfrm>
            <a:off x="349375" y="2427757"/>
            <a:ext cx="34777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Trải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 qua 3 </a:t>
            </a:r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triều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đại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:</a:t>
            </a:r>
          </a:p>
          <a:p>
            <a:pPr algn="ctr"/>
            <a:r>
              <a:rPr lang="en-US" sz="2800" dirty="0">
                <a:solidFill>
                  <a:srgbClr val="FF7171"/>
                </a:solidFill>
                <a:latin typeface="UVN Bach Dang Nang" panose="02070803090706020303" pitchFamily="18" charset="0"/>
              </a:rPr>
              <a:t>+ </a:t>
            </a:r>
            <a:r>
              <a:rPr lang="en-US" sz="2800" dirty="0" err="1">
                <a:solidFill>
                  <a:srgbClr val="FF7171"/>
                </a:solidFill>
                <a:latin typeface="UVN Bach Dang Nang" panose="02070803090706020303" pitchFamily="18" charset="0"/>
              </a:rPr>
              <a:t>Ngô</a:t>
            </a:r>
            <a:endParaRPr lang="en-US" sz="2800" dirty="0">
              <a:solidFill>
                <a:srgbClr val="FF7171"/>
              </a:solidFill>
              <a:latin typeface="UVN Bach Dang Nang" panose="02070803090706020303" pitchFamily="18" charset="0"/>
            </a:endParaRPr>
          </a:p>
          <a:p>
            <a:pPr algn="ctr"/>
            <a:r>
              <a:rPr lang="en-US" sz="2800" dirty="0">
                <a:solidFill>
                  <a:srgbClr val="FF7171"/>
                </a:solidFill>
                <a:latin typeface="UVN Bach Dang Nang" panose="02070803090706020303" pitchFamily="18" charset="0"/>
              </a:rPr>
              <a:t>+ </a:t>
            </a:r>
            <a:r>
              <a:rPr lang="en-US" sz="2800" dirty="0" err="1">
                <a:solidFill>
                  <a:srgbClr val="FF7171"/>
                </a:solidFill>
                <a:latin typeface="UVN Bach Dang Nang" panose="02070803090706020303" pitchFamily="18" charset="0"/>
              </a:rPr>
              <a:t>Đinh</a:t>
            </a:r>
            <a:endParaRPr lang="en-US" sz="2800" dirty="0">
              <a:solidFill>
                <a:srgbClr val="FF7171"/>
              </a:solidFill>
              <a:latin typeface="UVN Bach Dang Nang" panose="02070803090706020303" pitchFamily="18" charset="0"/>
            </a:endParaRPr>
          </a:p>
          <a:p>
            <a:pPr algn="ctr"/>
            <a:r>
              <a:rPr lang="en-US" sz="2800" dirty="0">
                <a:solidFill>
                  <a:srgbClr val="FF7171"/>
                </a:solidFill>
                <a:latin typeface="UVN Bach Dang Nang" panose="02070803090706020303" pitchFamily="18" charset="0"/>
              </a:rPr>
              <a:t>+ </a:t>
            </a:r>
            <a:r>
              <a:rPr lang="en-US" sz="2800" dirty="0" err="1">
                <a:solidFill>
                  <a:srgbClr val="FF7171"/>
                </a:solidFill>
                <a:latin typeface="UVN Bach Dang Nang" panose="02070803090706020303" pitchFamily="18" charset="0"/>
              </a:rPr>
              <a:t>Tiền</a:t>
            </a:r>
            <a:r>
              <a:rPr lang="en-US" sz="2800" dirty="0">
                <a:solidFill>
                  <a:srgbClr val="FF7171"/>
                </a:solidFill>
                <a:latin typeface="UVN Bach Dang Nang" panose="02070803090706020303" pitchFamily="18" charset="0"/>
              </a:rPr>
              <a:t> Lê</a:t>
            </a:r>
            <a:endParaRPr lang="vi-VN" sz="2800" dirty="0">
              <a:solidFill>
                <a:srgbClr val="FF717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815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F2207E6-A877-48B6-A612-9CDCF30645AC}"/>
              </a:ext>
            </a:extLst>
          </p:cNvPr>
          <p:cNvGrpSpPr>
            <a:grpSpLocks/>
          </p:cNvGrpSpPr>
          <p:nvPr/>
        </p:nvGrpSpPr>
        <p:grpSpPr bwMode="auto">
          <a:xfrm>
            <a:off x="0" y="638175"/>
            <a:ext cx="7851775" cy="6219825"/>
            <a:chOff x="0" y="0"/>
            <a:chExt cx="7850909" cy="6220691"/>
          </a:xfrm>
        </p:grpSpPr>
        <p:sp>
          <p:nvSpPr>
            <p:cNvPr id="28692" name="矩形 4">
              <a:extLst>
                <a:ext uri="{FF2B5EF4-FFF2-40B4-BE49-F238E27FC236}">
                  <a16:creationId xmlns:a16="http://schemas.microsoft.com/office/drawing/2014/main" id="{CACD630B-230A-4076-B83D-7CE6F8AE0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850909" cy="6220691"/>
            </a:xfrm>
            <a:prstGeom prst="rect">
              <a:avLst/>
            </a:pr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8693" name="矩形 5">
              <a:extLst>
                <a:ext uri="{FF2B5EF4-FFF2-40B4-BE49-F238E27FC236}">
                  <a16:creationId xmlns:a16="http://schemas.microsoft.com/office/drawing/2014/main" id="{8B9249E2-A270-4A14-B01D-E494593CD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40147"/>
              <a:ext cx="7472218" cy="59805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4101" name="图片 6">
            <a:extLst>
              <a:ext uri="{FF2B5EF4-FFF2-40B4-BE49-F238E27FC236}">
                <a16:creationId xmlns:a16="http://schemas.microsoft.com/office/drawing/2014/main" id="{746D26B3-3427-4200-A081-40962F623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958" y="2311410"/>
            <a:ext cx="5045042" cy="4408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6">
            <a:extLst>
              <a:ext uri="{FF2B5EF4-FFF2-40B4-BE49-F238E27FC236}">
                <a16:creationId xmlns:a16="http://schemas.microsoft.com/office/drawing/2014/main" id="{797ACAED-E7CF-4CCB-B01B-7E70E1C8F1D6}"/>
              </a:ext>
            </a:extLst>
          </p:cNvPr>
          <p:cNvGrpSpPr>
            <a:grpSpLocks/>
          </p:cNvGrpSpPr>
          <p:nvPr/>
        </p:nvGrpSpPr>
        <p:grpSpPr bwMode="auto">
          <a:xfrm>
            <a:off x="498475" y="1035050"/>
            <a:ext cx="6105944" cy="1828800"/>
            <a:chOff x="0" y="0"/>
            <a:chExt cx="6242937" cy="1828699"/>
          </a:xfrm>
        </p:grpSpPr>
        <p:sp>
          <p:nvSpPr>
            <p:cNvPr id="28690" name="矩形 8">
              <a:extLst>
                <a:ext uri="{FF2B5EF4-FFF2-40B4-BE49-F238E27FC236}">
                  <a16:creationId xmlns:a16="http://schemas.microsoft.com/office/drawing/2014/main" id="{DC3D48CC-4CEC-4C15-8EF2-079C935AE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371" y="448460"/>
              <a:ext cx="5570566" cy="881046"/>
            </a:xfrm>
            <a:prstGeom prst="rect">
              <a:avLst/>
            </a:prstGeom>
            <a:solidFill>
              <a:srgbClr val="E1002A"/>
            </a:solidFill>
            <a:ln w="127000">
              <a:solidFill>
                <a:srgbClr val="26262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</a:t>
              </a:r>
              <a:r>
                <a:rPr lang="nl-NL" sz="1800" dirty="0">
                  <a:solidFill>
                    <a:schemeClr val="bg1"/>
                  </a:solidFill>
                  <a:effectLst/>
                  <a:latin typeface="UVN Bach Dang Nang" panose="02070803090706020303" pitchFamily="18" charset="0"/>
                  <a:ea typeface="Times New Roman" panose="02020603050405020304" pitchFamily="18" charset="0"/>
                </a:rPr>
                <a:t>Hệ thống lại những sự kiện tiêu biểu về các        giai đoạn lịch sử từ 938 đến cuối thế kỉ XIV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VN Bach Dang Nang" panose="02070803090706020303" pitchFamily="18" charset="0"/>
                <a:ea typeface="Adobe 黑体 Std R" pitchFamily="34" charset="-122"/>
                <a:sym typeface="Adobe 黑体 Std R" pitchFamily="34" charset="-122"/>
              </a:endParaRPr>
            </a:p>
          </p:txBody>
        </p:sp>
        <p:pic>
          <p:nvPicPr>
            <p:cNvPr id="28691" name="图片 7">
              <a:extLst>
                <a:ext uri="{FF2B5EF4-FFF2-40B4-BE49-F238E27FC236}">
                  <a16:creationId xmlns:a16="http://schemas.microsoft.com/office/drawing/2014/main" id="{01FACBE8-C7E5-42BA-92E4-E3CAF437D8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85241" cy="1828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9">
            <a:extLst>
              <a:ext uri="{FF2B5EF4-FFF2-40B4-BE49-F238E27FC236}">
                <a16:creationId xmlns:a16="http://schemas.microsoft.com/office/drawing/2014/main" id="{38929F04-33EA-4301-A813-F428CE0897FC}"/>
              </a:ext>
            </a:extLst>
          </p:cNvPr>
          <p:cNvGrpSpPr>
            <a:grpSpLocks/>
          </p:cNvGrpSpPr>
          <p:nvPr/>
        </p:nvGrpSpPr>
        <p:grpSpPr bwMode="auto">
          <a:xfrm>
            <a:off x="498475" y="2379663"/>
            <a:ext cx="6046788" cy="1828800"/>
            <a:chOff x="0" y="0"/>
            <a:chExt cx="6046994" cy="1828699"/>
          </a:xfrm>
        </p:grpSpPr>
        <p:sp>
          <p:nvSpPr>
            <p:cNvPr id="28688" name="矩形 13">
              <a:extLst>
                <a:ext uri="{FF2B5EF4-FFF2-40B4-BE49-F238E27FC236}">
                  <a16:creationId xmlns:a16="http://schemas.microsoft.com/office/drawing/2014/main" id="{F94ECD05-113D-47D9-A6AA-36E9C6C15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799" y="430416"/>
              <a:ext cx="5330195" cy="881046"/>
            </a:xfrm>
            <a:prstGeom prst="rect">
              <a:avLst/>
            </a:prstGeom>
            <a:solidFill>
              <a:srgbClr val="E1002A"/>
            </a:solidFill>
            <a:ln w="127000">
              <a:solidFill>
                <a:srgbClr val="26262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spc="-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   </a:t>
              </a:r>
              <a:r>
                <a:rPr lang="nl-NL" sz="1800" spc="-50" dirty="0">
                  <a:solidFill>
                    <a:schemeClr val="bg1"/>
                  </a:solidFill>
                  <a:effectLst/>
                  <a:latin typeface="UVN Bach Dang Nang" panose="02070803090706020303" pitchFamily="18" charset="0"/>
                  <a:ea typeface="Times New Roman" panose="02020603050405020304" pitchFamily="18" charset="0"/>
                </a:rPr>
                <a:t>Rèn kĩ năng sử dụng lược đồ, thuyết trình, kể chuyện.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VN Bach Dang Nang" panose="02070803090706020303" pitchFamily="18" charset="0"/>
                <a:ea typeface="Adobe 黑体 Std R" pitchFamily="34" charset="-122"/>
                <a:sym typeface="Adobe 黑体 Std R" pitchFamily="34" charset="-122"/>
              </a:endParaRPr>
            </a:p>
          </p:txBody>
        </p:sp>
        <p:pic>
          <p:nvPicPr>
            <p:cNvPr id="28689" name="图片 14">
              <a:extLst>
                <a:ext uri="{FF2B5EF4-FFF2-40B4-BE49-F238E27FC236}">
                  <a16:creationId xmlns:a16="http://schemas.microsoft.com/office/drawing/2014/main" id="{C109E2DE-AEDD-47F3-8647-8C927D396E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85241" cy="1828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12">
            <a:extLst>
              <a:ext uri="{FF2B5EF4-FFF2-40B4-BE49-F238E27FC236}">
                <a16:creationId xmlns:a16="http://schemas.microsoft.com/office/drawing/2014/main" id="{B5E14681-20F1-4BF9-9694-6F9DBBD92CC1}"/>
              </a:ext>
            </a:extLst>
          </p:cNvPr>
          <p:cNvGrpSpPr>
            <a:grpSpLocks/>
          </p:cNvGrpSpPr>
          <p:nvPr/>
        </p:nvGrpSpPr>
        <p:grpSpPr bwMode="auto">
          <a:xfrm>
            <a:off x="498475" y="3803650"/>
            <a:ext cx="6046788" cy="1828800"/>
            <a:chOff x="0" y="0"/>
            <a:chExt cx="6046994" cy="1828699"/>
          </a:xfrm>
        </p:grpSpPr>
        <p:sp>
          <p:nvSpPr>
            <p:cNvPr id="28686" name="矩形 16">
              <a:extLst>
                <a:ext uri="{FF2B5EF4-FFF2-40B4-BE49-F238E27FC236}">
                  <a16:creationId xmlns:a16="http://schemas.microsoft.com/office/drawing/2014/main" id="{AD80BF66-9629-4330-AC74-89A1E6DD0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799" y="430416"/>
              <a:ext cx="5330195" cy="881046"/>
            </a:xfrm>
            <a:prstGeom prst="rect">
              <a:avLst/>
            </a:prstGeom>
            <a:solidFill>
              <a:srgbClr val="E1002A"/>
            </a:solidFill>
            <a:ln w="127000">
              <a:solidFill>
                <a:srgbClr val="26262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     </a:t>
              </a:r>
              <a:r>
                <a:rPr lang="nl-NL" sz="1800" dirty="0">
                  <a:solidFill>
                    <a:schemeClr val="bg1"/>
                  </a:solidFill>
                  <a:effectLst/>
                  <a:latin typeface="UVN Bach Dang Nang" panose="02070803090706020303" pitchFamily="18" charset="0"/>
                  <a:ea typeface="Times New Roman" panose="02020603050405020304" pitchFamily="18" charset="0"/>
                </a:rPr>
                <a:t>Tự hào về truyền thống chống giặc ngọại xâm của dân tộc.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VN Bach Dang Nang" panose="02070803090706020303" pitchFamily="18" charset="0"/>
                <a:ea typeface="Adobe 黑体 Std R" pitchFamily="34" charset="-122"/>
                <a:sym typeface="Adobe 黑体 Std R" pitchFamily="34" charset="-122"/>
              </a:endParaRPr>
            </a:p>
          </p:txBody>
        </p:sp>
        <p:pic>
          <p:nvPicPr>
            <p:cNvPr id="28687" name="图片 17">
              <a:extLst>
                <a:ext uri="{FF2B5EF4-FFF2-40B4-BE49-F238E27FC236}">
                  <a16:creationId xmlns:a16="http://schemas.microsoft.com/office/drawing/2014/main" id="{9846B5AB-2EDE-4D6D-B96A-51B8038412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85241" cy="1828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15">
            <a:extLst>
              <a:ext uri="{FF2B5EF4-FFF2-40B4-BE49-F238E27FC236}">
                <a16:creationId xmlns:a16="http://schemas.microsoft.com/office/drawing/2014/main" id="{A0D9789E-4899-4852-9336-E054B076EF1E}"/>
              </a:ext>
            </a:extLst>
          </p:cNvPr>
          <p:cNvGrpSpPr>
            <a:grpSpLocks/>
          </p:cNvGrpSpPr>
          <p:nvPr/>
        </p:nvGrpSpPr>
        <p:grpSpPr bwMode="auto">
          <a:xfrm>
            <a:off x="498475" y="5140325"/>
            <a:ext cx="6046788" cy="1828800"/>
            <a:chOff x="0" y="0"/>
            <a:chExt cx="6046994" cy="1828699"/>
          </a:xfrm>
        </p:grpSpPr>
        <p:sp>
          <p:nvSpPr>
            <p:cNvPr id="28684" name="矩形 19">
              <a:extLst>
                <a:ext uri="{FF2B5EF4-FFF2-40B4-BE49-F238E27FC236}">
                  <a16:creationId xmlns:a16="http://schemas.microsoft.com/office/drawing/2014/main" id="{F80CDA9D-1697-493F-B5E2-866C7058CB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799" y="430416"/>
              <a:ext cx="5330195" cy="881046"/>
            </a:xfrm>
            <a:prstGeom prst="rect">
              <a:avLst/>
            </a:prstGeom>
            <a:solidFill>
              <a:srgbClr val="E1002A"/>
            </a:solidFill>
            <a:ln w="127000">
              <a:solidFill>
                <a:srgbClr val="26262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dirty="0">
                  <a:solidFill>
                    <a:schemeClr val="bg1"/>
                  </a:solidFill>
                  <a:effectLst/>
                  <a:latin typeface="UVN Bach Dang Nang" panose="02070803090706020303" pitchFamily="18" charset="0"/>
                  <a:ea typeface="Times New Roman" panose="02020603050405020304" pitchFamily="18" charset="0"/>
                </a:rPr>
                <a:t>       NL ngôn ngữ, NL giao tiếp và hợp tác, NL giải quyết vấn đề và sáng tạo.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VN Bach Dang Nang" panose="02070803090706020303" pitchFamily="18" charset="0"/>
                <a:ea typeface="Adobe 黑体 Std R" pitchFamily="34" charset="-122"/>
                <a:sym typeface="Adobe 黑体 Std R" pitchFamily="34" charset="-122"/>
              </a:endParaRPr>
            </a:p>
          </p:txBody>
        </p:sp>
        <p:pic>
          <p:nvPicPr>
            <p:cNvPr id="28685" name="图片 20">
              <a:extLst>
                <a:ext uri="{FF2B5EF4-FFF2-40B4-BE49-F238E27FC236}">
                  <a16:creationId xmlns:a16="http://schemas.microsoft.com/office/drawing/2014/main" id="{87D9C7D3-1083-4966-A9ED-ABD929ED86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85241" cy="1828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8">
            <a:extLst>
              <a:ext uri="{FF2B5EF4-FFF2-40B4-BE49-F238E27FC236}">
                <a16:creationId xmlns:a16="http://schemas.microsoft.com/office/drawing/2014/main" id="{F32EE0C5-F9C4-44EF-B0CA-4C068CBBE7BC}"/>
              </a:ext>
            </a:extLst>
          </p:cNvPr>
          <p:cNvGrpSpPr>
            <a:grpSpLocks/>
          </p:cNvGrpSpPr>
          <p:nvPr/>
        </p:nvGrpSpPr>
        <p:grpSpPr bwMode="auto">
          <a:xfrm>
            <a:off x="8245475" y="138113"/>
            <a:ext cx="3567113" cy="2173297"/>
            <a:chOff x="0" y="0"/>
            <a:chExt cx="3568271" cy="1582295"/>
          </a:xfrm>
        </p:grpSpPr>
        <p:sp>
          <p:nvSpPr>
            <p:cNvPr id="28681" name="圆角矩形 23">
              <a:extLst>
                <a:ext uri="{FF2B5EF4-FFF2-40B4-BE49-F238E27FC236}">
                  <a16:creationId xmlns:a16="http://schemas.microsoft.com/office/drawing/2014/main" id="{9D50211D-C244-4901-ABAD-6DC0A1E55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80" y="0"/>
              <a:ext cx="3426691" cy="76661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E1002A"/>
                  </a:solidFill>
                  <a:effectLst/>
                  <a:uLnTx/>
                  <a:uFillTx/>
                  <a:latin typeface="UVN Bach Dang Nang" panose="02070803090706020303" pitchFamily="18" charset="0"/>
                  <a:ea typeface="Adobe 黑体 Std R" pitchFamily="34" charset="-122"/>
                  <a:sym typeface="Adobe 黑体 Std R" pitchFamily="34" charset="-122"/>
                </a:rPr>
                <a:t>YÊU CẦU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altLang="zh-CN" sz="4000" b="1" dirty="0">
                  <a:solidFill>
                    <a:srgbClr val="E1002A"/>
                  </a:solidFill>
                  <a:latin typeface="UVN Bach Dang Nang" panose="02070803090706020303" pitchFamily="18" charset="0"/>
                  <a:ea typeface="Adobe 黑体 Std R" pitchFamily="34" charset="-122"/>
                  <a:sym typeface="Adobe 黑体 Std R" pitchFamily="34" charset="-122"/>
                </a:rPr>
                <a:t>CẦN ĐẠT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E1002A"/>
                </a:solidFill>
                <a:effectLst/>
                <a:uLnTx/>
                <a:uFillTx/>
                <a:latin typeface="UVN Bach Dang Nang" panose="02070803090706020303" pitchFamily="18" charset="0"/>
                <a:ea typeface="Adobe 黑体 Std R" pitchFamily="34" charset="-122"/>
                <a:sym typeface="Adobe 黑体 Std R" pitchFamily="34" charset="-122"/>
              </a:endParaRPr>
            </a:p>
          </p:txBody>
        </p:sp>
        <p:sp>
          <p:nvSpPr>
            <p:cNvPr id="28682" name="椭圆 24">
              <a:extLst>
                <a:ext uri="{FF2B5EF4-FFF2-40B4-BE49-F238E27FC236}">
                  <a16:creationId xmlns:a16="http://schemas.microsoft.com/office/drawing/2014/main" id="{59CF4401-87F5-4AC7-B9E3-9949D6992C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55395"/>
              <a:ext cx="471054" cy="4710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8683" name="椭圆 25">
              <a:extLst>
                <a:ext uri="{FF2B5EF4-FFF2-40B4-BE49-F238E27FC236}">
                  <a16:creationId xmlns:a16="http://schemas.microsoft.com/office/drawing/2014/main" id="{5410D604-C5D3-49DF-BC9A-CF3784E0B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454" y="1252559"/>
              <a:ext cx="329736" cy="329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4037351" y="0"/>
            <a:ext cx="4117298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hlinkClick r:id="rId3" action="ppaction://hlinksldjump"/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1030912" y="0"/>
            <a:ext cx="1883664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>
            <a:off x="4029136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>
            <a:off x="8156077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1034290" y="1362961"/>
            <a:ext cx="186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pic>
        <p:nvPicPr>
          <p:cNvPr id="14" name="kk">
            <a:extLst>
              <a:ext uri="{FF2B5EF4-FFF2-40B4-BE49-F238E27FC236}">
                <a16:creationId xmlns:a16="http://schemas.microsoft.com/office/drawing/2014/main" id="{EAE30BEF-3DA4-466E-924F-DD80777EE7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51627" t="7860"/>
          <a:stretch/>
        </p:blipFill>
        <p:spPr>
          <a:xfrm>
            <a:off x="5343802" y="4419428"/>
            <a:ext cx="1384572" cy="206505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CA2C327-C6D5-40A4-B4DE-19E955C35A59}"/>
              </a:ext>
            </a:extLst>
          </p:cNvPr>
          <p:cNvSpPr txBox="1"/>
          <p:nvPr/>
        </p:nvSpPr>
        <p:spPr>
          <a:xfrm>
            <a:off x="4931765" y="650998"/>
            <a:ext cx="2328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2F2F"/>
                </a:solidFill>
                <a:latin typeface="SVN-Ziclets" panose="02000603000000000000" pitchFamily="2" charset="0"/>
              </a:rPr>
              <a:t>Tên</a:t>
            </a:r>
            <a:r>
              <a:rPr lang="en-US" sz="3200" dirty="0">
                <a:solidFill>
                  <a:srgbClr val="FF2F2F"/>
                </a:solidFill>
                <a:latin typeface="SVN-Ziclets" panose="02000603000000000000" pitchFamily="2" charset="0"/>
              </a:rPr>
              <a:t> </a:t>
            </a:r>
            <a:r>
              <a:rPr lang="en-US" sz="3200" dirty="0" err="1">
                <a:solidFill>
                  <a:srgbClr val="FF2F2F"/>
                </a:solidFill>
                <a:latin typeface="SVN-Ziclets" panose="02000603000000000000" pitchFamily="2" charset="0"/>
              </a:rPr>
              <a:t>nước</a:t>
            </a:r>
            <a:endParaRPr lang="vi-VN" sz="3200" dirty="0">
              <a:solidFill>
                <a:srgbClr val="FF2F2F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42224B-E0A0-4CED-BF9F-36667835C5A2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KINH ĐÔ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8" name="!!b">
            <a:extLst>
              <a:ext uri="{FF2B5EF4-FFF2-40B4-BE49-F238E27FC236}">
                <a16:creationId xmlns:a16="http://schemas.microsoft.com/office/drawing/2014/main" id="{84E00210-E7F7-4D58-A6DF-AB2C702899E2}"/>
              </a:ext>
            </a:extLst>
          </p:cNvPr>
          <p:cNvSpPr txBox="1"/>
          <p:nvPr/>
        </p:nvSpPr>
        <p:spPr>
          <a:xfrm>
            <a:off x="4597588" y="2628817"/>
            <a:ext cx="3185818" cy="1476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Cùng</a:t>
            </a: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có</a:t>
            </a: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tên</a:t>
            </a: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là</a:t>
            </a: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ĐẠI CỒ VIỆT</a:t>
            </a:r>
          </a:p>
        </p:txBody>
      </p:sp>
    </p:spTree>
    <p:extLst>
      <p:ext uri="{BB962C8B-B14F-4D97-AF65-F5344CB8AC3E}">
        <p14:creationId xmlns:p14="http://schemas.microsoft.com/office/powerpoint/2010/main" val="1306553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hlinkClick r:id="rId3" action="ppaction://hlinksldjump"/>
            <a:extLst>
              <a:ext uri="{FF2B5EF4-FFF2-40B4-BE49-F238E27FC236}">
                <a16:creationId xmlns:a16="http://schemas.microsoft.com/office/drawing/2014/main" id="{821C7B4E-7F31-4E2D-B546-2787B39E91A4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7" name="Rectangle 26">
            <a:hlinkClick r:id="rId4" action="ppaction://hlinksldjump"/>
            <a:extLst>
              <a:ext uri="{FF2B5EF4-FFF2-40B4-BE49-F238E27FC236}">
                <a16:creationId xmlns:a16="http://schemas.microsoft.com/office/drawing/2014/main" id="{8DC77F5A-445F-4FB4-8024-AC5E34F16DD2}"/>
              </a:ext>
            </a:extLst>
          </p:cNvPr>
          <p:cNvSpPr/>
          <p:nvPr/>
        </p:nvSpPr>
        <p:spPr>
          <a:xfrm>
            <a:off x="1030912" y="0"/>
            <a:ext cx="1883664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8175601" y="0"/>
            <a:ext cx="4016398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>
            <a:off x="8156077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887391" y="1319707"/>
            <a:ext cx="2156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pic>
        <p:nvPicPr>
          <p:cNvPr id="15" name="44">
            <a:extLst>
              <a:ext uri="{FF2B5EF4-FFF2-40B4-BE49-F238E27FC236}">
                <a16:creationId xmlns:a16="http://schemas.microsoft.com/office/drawing/2014/main" id="{0327D03F-68BC-4B81-8BD8-FA80C66B08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456402" y="4678793"/>
            <a:ext cx="1454793" cy="176044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9594B48-0DCA-42D3-AA1C-5AB5BB4490A2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Tên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9BB40A-DA88-4A5F-9D7F-97DCB8B869FC}"/>
              </a:ext>
            </a:extLst>
          </p:cNvPr>
          <p:cNvSpPr txBox="1"/>
          <p:nvPr/>
        </p:nvSpPr>
        <p:spPr>
          <a:xfrm>
            <a:off x="8879656" y="843858"/>
            <a:ext cx="2693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/>
                </a:solidFill>
                <a:latin typeface="SVN-Ziclets" panose="02000603000000000000" pitchFamily="2" charset="0"/>
              </a:rPr>
              <a:t>KINH ĐÔ</a:t>
            </a:r>
            <a:endParaRPr lang="vi-VN" sz="3200" dirty="0">
              <a:solidFill>
                <a:schemeClr val="accent2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9ECB2F-F722-46EA-9782-20CC976F54C2}"/>
              </a:ext>
            </a:extLst>
          </p:cNvPr>
          <p:cNvCxnSpPr>
            <a:cxnSpLocks/>
          </p:cNvCxnSpPr>
          <p:nvPr/>
        </p:nvCxnSpPr>
        <p:spPr>
          <a:xfrm flipH="1">
            <a:off x="3594422" y="3373698"/>
            <a:ext cx="93260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!!c">
            <a:extLst>
              <a:ext uri="{FF2B5EF4-FFF2-40B4-BE49-F238E27FC236}">
                <a16:creationId xmlns:a16="http://schemas.microsoft.com/office/drawing/2014/main" id="{6DE62F88-54C9-4409-8C90-B7929989A391}"/>
              </a:ext>
            </a:extLst>
          </p:cNvPr>
          <p:cNvSpPr txBox="1"/>
          <p:nvPr/>
        </p:nvSpPr>
        <p:spPr>
          <a:xfrm>
            <a:off x="8922188" y="2544908"/>
            <a:ext cx="26082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+ </a:t>
            </a:r>
            <a:r>
              <a:rPr lang="en-US" sz="40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Cổ</a:t>
            </a:r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 Loa</a:t>
            </a:r>
          </a:p>
          <a:p>
            <a:pPr algn="ctr"/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+ </a:t>
            </a:r>
            <a:r>
              <a:rPr lang="en-US" sz="40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Hoa</a:t>
            </a:r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Lư</a:t>
            </a:r>
            <a:endParaRPr lang="en-US" sz="4000" dirty="0">
              <a:solidFill>
                <a:srgbClr val="002060"/>
              </a:solidFill>
              <a:latin typeface="UVN Bach Dang Nang" panose="02070803090706020303" pitchFamily="18" charset="0"/>
            </a:endParaRPr>
          </a:p>
          <a:p>
            <a:pPr algn="ctr"/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+ </a:t>
            </a:r>
            <a:r>
              <a:rPr lang="en-US" sz="40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Hoa</a:t>
            </a:r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Lư</a:t>
            </a:r>
            <a:endParaRPr lang="vi-VN" sz="4000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9383FE8-4E4C-4FB8-B2D7-5595F6E1A391}"/>
              </a:ext>
            </a:extLst>
          </p:cNvPr>
          <p:cNvCxnSpPr>
            <a:cxnSpLocks/>
          </p:cNvCxnSpPr>
          <p:nvPr/>
        </p:nvCxnSpPr>
        <p:spPr>
          <a:xfrm>
            <a:off x="812800" y="-3195480"/>
            <a:ext cx="0" cy="27051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34048C8-41CD-4933-8304-D85634244148}"/>
              </a:ext>
            </a:extLst>
          </p:cNvPr>
          <p:cNvCxnSpPr>
            <a:cxnSpLocks/>
          </p:cNvCxnSpPr>
          <p:nvPr/>
        </p:nvCxnSpPr>
        <p:spPr>
          <a:xfrm flipH="1">
            <a:off x="-2949677" y="6180600"/>
            <a:ext cx="240297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178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hlinkClick r:id="rId3" action="ppaction://hlinksldjump"/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hlinkClick r:id="rId4" action="ppaction://hlinksldjump"/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1074558" y="0"/>
            <a:ext cx="1880018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!!1">
            <a:extLst>
              <a:ext uri="{FF2B5EF4-FFF2-40B4-BE49-F238E27FC236}">
                <a16:creationId xmlns:a16="http://schemas.microsoft.com/office/drawing/2014/main" id="{0D6EC235-230C-4F8A-B270-5B02E7395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39080" y="4681790"/>
            <a:ext cx="1977819" cy="1926111"/>
          </a:xfrm>
          <a:prstGeom prst="rect">
            <a:avLst/>
          </a:prstGeom>
        </p:spPr>
      </p:pic>
      <p:sp>
        <p:nvSpPr>
          <p:cNvPr id="5" name="dd">
            <a:extLst>
              <a:ext uri="{FF2B5EF4-FFF2-40B4-BE49-F238E27FC236}">
                <a16:creationId xmlns:a16="http://schemas.microsoft.com/office/drawing/2014/main" id="{5F432809-CF04-488C-82FD-438F03DA4303}"/>
              </a:ext>
            </a:extLst>
          </p:cNvPr>
          <p:cNvSpPr>
            <a:spLocks noChangeAspect="1"/>
          </p:cNvSpPr>
          <p:nvPr/>
        </p:nvSpPr>
        <p:spPr>
          <a:xfrm>
            <a:off x="1532590" y="6028503"/>
            <a:ext cx="205042" cy="20469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!!8">
            <a:extLst>
              <a:ext uri="{FF2B5EF4-FFF2-40B4-BE49-F238E27FC236}">
                <a16:creationId xmlns:a16="http://schemas.microsoft.com/office/drawing/2014/main" id="{89A60B39-F541-471C-92EC-748AD30957E6}"/>
              </a:ext>
            </a:extLst>
          </p:cNvPr>
          <p:cNvSpPr>
            <a:spLocks noChangeAspect="1"/>
          </p:cNvSpPr>
          <p:nvPr/>
        </p:nvSpPr>
        <p:spPr>
          <a:xfrm>
            <a:off x="1294348" y="5790650"/>
            <a:ext cx="228717" cy="22832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 flipH="1">
            <a:off x="3594422" y="3373698"/>
            <a:ext cx="93260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 flipH="1">
            <a:off x="7636185" y="3429000"/>
            <a:ext cx="99461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976757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4D4776-CD88-40F6-A9D2-6F9C5FDCB1A8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Tên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BD8814-882C-47AA-8F9A-728066296CFD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Kinh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đô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6" name="Thought Bubble: Cloud 15">
            <a:extLst>
              <a:ext uri="{FF2B5EF4-FFF2-40B4-BE49-F238E27FC236}">
                <a16:creationId xmlns:a16="http://schemas.microsoft.com/office/drawing/2014/main" id="{0AED5433-BDA3-41CD-BFB7-6758EDCD3A54}"/>
              </a:ext>
            </a:extLst>
          </p:cNvPr>
          <p:cNvSpPr/>
          <p:nvPr/>
        </p:nvSpPr>
        <p:spPr>
          <a:xfrm>
            <a:off x="3412608" y="5405227"/>
            <a:ext cx="6035405" cy="1202674"/>
          </a:xfrm>
          <a:prstGeom prst="cloudCallout">
            <a:avLst>
              <a:gd name="adj1" fmla="val 84327"/>
              <a:gd name="adj2" fmla="val 105432"/>
            </a:avLst>
          </a:prstGeom>
          <a:solidFill>
            <a:srgbClr val="5D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5A9869-C9A4-4766-B887-2C3A690EC0D4}"/>
              </a:ext>
            </a:extLst>
          </p:cNvPr>
          <p:cNvSpPr txBox="1"/>
          <p:nvPr/>
        </p:nvSpPr>
        <p:spPr>
          <a:xfrm>
            <a:off x="4452459" y="5743746"/>
            <a:ext cx="438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2060"/>
                </a:solidFill>
                <a:latin typeface="SVN-Ziclets" panose="02000603000000000000" pitchFamily="2" charset="0"/>
              </a:rPr>
              <a:t>Nước</a:t>
            </a:r>
            <a:r>
              <a:rPr lang="en-US" sz="2400" dirty="0">
                <a:solidFill>
                  <a:srgbClr val="00206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SVN-Ziclets" panose="02000603000000000000" pitchFamily="2" charset="0"/>
              </a:rPr>
              <a:t>Đại</a:t>
            </a:r>
            <a:r>
              <a:rPr lang="en-US" sz="2400" dirty="0">
                <a:solidFill>
                  <a:srgbClr val="00206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SVN-Ziclets" panose="02000603000000000000" pitchFamily="2" charset="0"/>
              </a:rPr>
              <a:t>Việt</a:t>
            </a:r>
            <a:r>
              <a:rPr lang="en-US" sz="2400" dirty="0">
                <a:solidFill>
                  <a:srgbClr val="00206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SVN-Ziclets" panose="02000603000000000000" pitchFamily="2" charset="0"/>
              </a:rPr>
              <a:t>thời</a:t>
            </a:r>
            <a:r>
              <a:rPr lang="en-US" sz="2400" dirty="0">
                <a:solidFill>
                  <a:srgbClr val="00206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SVN-Ziclets" panose="02000603000000000000" pitchFamily="2" charset="0"/>
              </a:rPr>
              <a:t>lý</a:t>
            </a:r>
            <a:endParaRPr lang="vi-VN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047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hlinkClick r:id="rId3" action="ppaction://hlinksldjump"/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-6789" y="0"/>
            <a:ext cx="4042712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!!1">
            <a:extLst>
              <a:ext uri="{FF2B5EF4-FFF2-40B4-BE49-F238E27FC236}">
                <a16:creationId xmlns:a16="http://schemas.microsoft.com/office/drawing/2014/main" id="{0D6EC235-230C-4F8A-B270-5B02E7395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92570" y="4546879"/>
            <a:ext cx="1977819" cy="1926111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>
            <a:off x="4029136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>
            <a:off x="708448" y="759714"/>
            <a:ext cx="2514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36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3600" dirty="0">
              <a:solidFill>
                <a:srgbClr val="0070C0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08A956-4D10-4421-A5D5-FFFEC16D5E5C}"/>
              </a:ext>
            </a:extLst>
          </p:cNvPr>
          <p:cNvCxnSpPr>
            <a:cxnSpLocks/>
          </p:cNvCxnSpPr>
          <p:nvPr/>
        </p:nvCxnSpPr>
        <p:spPr>
          <a:xfrm flipH="1">
            <a:off x="7636185" y="3429000"/>
            <a:ext cx="99461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6D5A89F-2191-4A08-828A-43E5206184E4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TÊN 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09F68D-0152-409F-BFA6-2887F4BEEC82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70C0"/>
                </a:solidFill>
                <a:latin typeface="SVN-Ziclets" panose="02000603000000000000" pitchFamily="2" charset="0"/>
              </a:rPr>
              <a:t>Option 3</a:t>
            </a:r>
            <a:endParaRPr lang="vi-VN" sz="2400">
              <a:solidFill>
                <a:srgbClr val="0070C0"/>
              </a:solidFill>
            </a:endParaRPr>
          </a:p>
        </p:txBody>
      </p:sp>
      <p:sp>
        <p:nvSpPr>
          <p:cNvPr id="31" name="!!a">
            <a:extLst>
              <a:ext uri="{FF2B5EF4-FFF2-40B4-BE49-F238E27FC236}">
                <a16:creationId xmlns:a16="http://schemas.microsoft.com/office/drawing/2014/main" id="{8A22925D-6DA8-403B-AB1F-35341A01A8C4}"/>
              </a:ext>
            </a:extLst>
          </p:cNvPr>
          <p:cNvSpPr txBox="1"/>
          <p:nvPr/>
        </p:nvSpPr>
        <p:spPr>
          <a:xfrm>
            <a:off x="349375" y="2427757"/>
            <a:ext cx="3477744" cy="1310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Trải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 qua </a:t>
            </a:r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triều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đại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sz="2800" dirty="0" err="1">
                <a:solidFill>
                  <a:srgbClr val="FF7171"/>
                </a:solidFill>
                <a:latin typeface="UVN Bach Dang Nang" panose="02070803090706020303" pitchFamily="18" charset="0"/>
              </a:rPr>
              <a:t>Nhà</a:t>
            </a:r>
            <a:r>
              <a:rPr lang="en-US" sz="2800" dirty="0">
                <a:solidFill>
                  <a:srgbClr val="FF7171"/>
                </a:solidFill>
                <a:latin typeface="UVN Bach Dang Nang" panose="02070803090706020303" pitchFamily="18" charset="0"/>
              </a:rPr>
              <a:t> </a:t>
            </a:r>
            <a:r>
              <a:rPr lang="en-US" sz="2800" dirty="0" err="1">
                <a:solidFill>
                  <a:srgbClr val="FF7171"/>
                </a:solidFill>
                <a:latin typeface="UVN Bach Dang Nang" panose="02070803090706020303" pitchFamily="18" charset="0"/>
              </a:rPr>
              <a:t>Lý</a:t>
            </a:r>
            <a:endParaRPr lang="vi-VN" sz="2800" dirty="0">
              <a:solidFill>
                <a:srgbClr val="FF717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30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4037351" y="0"/>
            <a:ext cx="4117298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hlinkClick r:id="rId3" action="ppaction://hlinksldjump"/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1030912" y="0"/>
            <a:ext cx="1883664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>
            <a:off x="4029136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>
            <a:off x="8156077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1034290" y="1362961"/>
            <a:ext cx="186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pic>
        <p:nvPicPr>
          <p:cNvPr id="14" name="kk">
            <a:extLst>
              <a:ext uri="{FF2B5EF4-FFF2-40B4-BE49-F238E27FC236}">
                <a16:creationId xmlns:a16="http://schemas.microsoft.com/office/drawing/2014/main" id="{EAE30BEF-3DA4-466E-924F-DD80777EE7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51627" t="7860"/>
          <a:stretch/>
        </p:blipFill>
        <p:spPr>
          <a:xfrm>
            <a:off x="5343802" y="4419428"/>
            <a:ext cx="1384572" cy="206505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CA2C327-C6D5-40A4-B4DE-19E955C35A59}"/>
              </a:ext>
            </a:extLst>
          </p:cNvPr>
          <p:cNvSpPr txBox="1"/>
          <p:nvPr/>
        </p:nvSpPr>
        <p:spPr>
          <a:xfrm>
            <a:off x="4931765" y="650998"/>
            <a:ext cx="2328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2F2F"/>
                </a:solidFill>
                <a:latin typeface="SVN-Ziclets" panose="02000603000000000000" pitchFamily="2" charset="0"/>
              </a:rPr>
              <a:t>Tên</a:t>
            </a:r>
            <a:r>
              <a:rPr lang="en-US" sz="3200" dirty="0">
                <a:solidFill>
                  <a:srgbClr val="FF2F2F"/>
                </a:solidFill>
                <a:latin typeface="SVN-Ziclets" panose="02000603000000000000" pitchFamily="2" charset="0"/>
              </a:rPr>
              <a:t> </a:t>
            </a:r>
            <a:r>
              <a:rPr lang="en-US" sz="3200" dirty="0" err="1">
                <a:solidFill>
                  <a:srgbClr val="FF2F2F"/>
                </a:solidFill>
                <a:latin typeface="SVN-Ziclets" panose="02000603000000000000" pitchFamily="2" charset="0"/>
              </a:rPr>
              <a:t>nước</a:t>
            </a:r>
            <a:endParaRPr lang="vi-VN" sz="3200" dirty="0">
              <a:solidFill>
                <a:srgbClr val="FF2F2F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42224B-E0A0-4CED-BF9F-36667835C5A2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KINH ĐÔ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8" name="!!b">
            <a:extLst>
              <a:ext uri="{FF2B5EF4-FFF2-40B4-BE49-F238E27FC236}">
                <a16:creationId xmlns:a16="http://schemas.microsoft.com/office/drawing/2014/main" id="{84E00210-E7F7-4D58-A6DF-AB2C702899E2}"/>
              </a:ext>
            </a:extLst>
          </p:cNvPr>
          <p:cNvSpPr txBox="1"/>
          <p:nvPr/>
        </p:nvSpPr>
        <p:spPr>
          <a:xfrm>
            <a:off x="4597588" y="2628817"/>
            <a:ext cx="3185818" cy="737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ĐẠI VIỆT</a:t>
            </a:r>
          </a:p>
        </p:txBody>
      </p:sp>
    </p:spTree>
    <p:extLst>
      <p:ext uri="{BB962C8B-B14F-4D97-AF65-F5344CB8AC3E}">
        <p14:creationId xmlns:p14="http://schemas.microsoft.com/office/powerpoint/2010/main" val="1031028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hlinkClick r:id="rId3" action="ppaction://hlinksldjump"/>
            <a:extLst>
              <a:ext uri="{FF2B5EF4-FFF2-40B4-BE49-F238E27FC236}">
                <a16:creationId xmlns:a16="http://schemas.microsoft.com/office/drawing/2014/main" id="{821C7B4E-7F31-4E2D-B546-2787B39E91A4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7" name="Rectangle 26">
            <a:hlinkClick r:id="rId4" action="ppaction://hlinksldjump"/>
            <a:extLst>
              <a:ext uri="{FF2B5EF4-FFF2-40B4-BE49-F238E27FC236}">
                <a16:creationId xmlns:a16="http://schemas.microsoft.com/office/drawing/2014/main" id="{8DC77F5A-445F-4FB4-8024-AC5E34F16DD2}"/>
              </a:ext>
            </a:extLst>
          </p:cNvPr>
          <p:cNvSpPr/>
          <p:nvPr/>
        </p:nvSpPr>
        <p:spPr>
          <a:xfrm>
            <a:off x="1030912" y="0"/>
            <a:ext cx="1883664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8175601" y="0"/>
            <a:ext cx="4016398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>
            <a:off x="8156077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887391" y="1319707"/>
            <a:ext cx="2156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pic>
        <p:nvPicPr>
          <p:cNvPr id="15" name="44">
            <a:extLst>
              <a:ext uri="{FF2B5EF4-FFF2-40B4-BE49-F238E27FC236}">
                <a16:creationId xmlns:a16="http://schemas.microsoft.com/office/drawing/2014/main" id="{0327D03F-68BC-4B81-8BD8-FA80C66B08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456402" y="4678793"/>
            <a:ext cx="1454793" cy="176044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9594B48-0DCA-42D3-AA1C-5AB5BB4490A2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Tên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9BB40A-DA88-4A5F-9D7F-97DCB8B869FC}"/>
              </a:ext>
            </a:extLst>
          </p:cNvPr>
          <p:cNvSpPr txBox="1"/>
          <p:nvPr/>
        </p:nvSpPr>
        <p:spPr>
          <a:xfrm>
            <a:off x="8879656" y="843858"/>
            <a:ext cx="2693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/>
                </a:solidFill>
                <a:latin typeface="SVN-Ziclets" panose="02000603000000000000" pitchFamily="2" charset="0"/>
              </a:rPr>
              <a:t>KINH ĐÔ</a:t>
            </a:r>
            <a:endParaRPr lang="vi-VN" sz="3200" dirty="0">
              <a:solidFill>
                <a:schemeClr val="accent2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9ECB2F-F722-46EA-9782-20CC976F54C2}"/>
              </a:ext>
            </a:extLst>
          </p:cNvPr>
          <p:cNvCxnSpPr>
            <a:cxnSpLocks/>
          </p:cNvCxnSpPr>
          <p:nvPr/>
        </p:nvCxnSpPr>
        <p:spPr>
          <a:xfrm flipH="1">
            <a:off x="3594422" y="3373698"/>
            <a:ext cx="93260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!!c">
            <a:extLst>
              <a:ext uri="{FF2B5EF4-FFF2-40B4-BE49-F238E27FC236}">
                <a16:creationId xmlns:a16="http://schemas.microsoft.com/office/drawing/2014/main" id="{6DE62F88-54C9-4409-8C90-B7929989A391}"/>
              </a:ext>
            </a:extLst>
          </p:cNvPr>
          <p:cNvSpPr txBox="1"/>
          <p:nvPr/>
        </p:nvSpPr>
        <p:spPr>
          <a:xfrm>
            <a:off x="8350227" y="3019755"/>
            <a:ext cx="3667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THĂNG LONG</a:t>
            </a:r>
            <a:endParaRPr lang="vi-VN" sz="4000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9383FE8-4E4C-4FB8-B2D7-5595F6E1A391}"/>
              </a:ext>
            </a:extLst>
          </p:cNvPr>
          <p:cNvCxnSpPr>
            <a:cxnSpLocks/>
          </p:cNvCxnSpPr>
          <p:nvPr/>
        </p:nvCxnSpPr>
        <p:spPr>
          <a:xfrm>
            <a:off x="812800" y="-3195480"/>
            <a:ext cx="0" cy="27051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34048C8-41CD-4933-8304-D85634244148}"/>
              </a:ext>
            </a:extLst>
          </p:cNvPr>
          <p:cNvCxnSpPr>
            <a:cxnSpLocks/>
          </p:cNvCxnSpPr>
          <p:nvPr/>
        </p:nvCxnSpPr>
        <p:spPr>
          <a:xfrm flipH="1">
            <a:off x="-2949677" y="6180600"/>
            <a:ext cx="240297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331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hlinkClick r:id="rId3" action="ppaction://hlinksldjump"/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hlinkClick r:id="rId4" action="ppaction://hlinksldjump"/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1074558" y="0"/>
            <a:ext cx="1880018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!!1">
            <a:extLst>
              <a:ext uri="{FF2B5EF4-FFF2-40B4-BE49-F238E27FC236}">
                <a16:creationId xmlns:a16="http://schemas.microsoft.com/office/drawing/2014/main" id="{0D6EC235-230C-4F8A-B270-5B02E7395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39080" y="4681790"/>
            <a:ext cx="1977819" cy="1926111"/>
          </a:xfrm>
          <a:prstGeom prst="rect">
            <a:avLst/>
          </a:prstGeom>
        </p:spPr>
      </p:pic>
      <p:sp>
        <p:nvSpPr>
          <p:cNvPr id="5" name="dd">
            <a:extLst>
              <a:ext uri="{FF2B5EF4-FFF2-40B4-BE49-F238E27FC236}">
                <a16:creationId xmlns:a16="http://schemas.microsoft.com/office/drawing/2014/main" id="{5F432809-CF04-488C-82FD-438F03DA4303}"/>
              </a:ext>
            </a:extLst>
          </p:cNvPr>
          <p:cNvSpPr>
            <a:spLocks noChangeAspect="1"/>
          </p:cNvSpPr>
          <p:nvPr/>
        </p:nvSpPr>
        <p:spPr>
          <a:xfrm>
            <a:off x="1532590" y="6028503"/>
            <a:ext cx="205042" cy="20469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!!8">
            <a:extLst>
              <a:ext uri="{FF2B5EF4-FFF2-40B4-BE49-F238E27FC236}">
                <a16:creationId xmlns:a16="http://schemas.microsoft.com/office/drawing/2014/main" id="{89A60B39-F541-471C-92EC-748AD30957E6}"/>
              </a:ext>
            </a:extLst>
          </p:cNvPr>
          <p:cNvSpPr>
            <a:spLocks noChangeAspect="1"/>
          </p:cNvSpPr>
          <p:nvPr/>
        </p:nvSpPr>
        <p:spPr>
          <a:xfrm>
            <a:off x="1294348" y="5790650"/>
            <a:ext cx="228717" cy="22832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 flipH="1">
            <a:off x="3594422" y="3373698"/>
            <a:ext cx="93260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 flipH="1">
            <a:off x="7636185" y="3429000"/>
            <a:ext cx="99461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976757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4D4776-CD88-40F6-A9D2-6F9C5FDCB1A8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Tên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BD8814-882C-47AA-8F9A-728066296CFD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Kinh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đô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16" name="Thought Bubble: Cloud 15">
            <a:extLst>
              <a:ext uri="{FF2B5EF4-FFF2-40B4-BE49-F238E27FC236}">
                <a16:creationId xmlns:a16="http://schemas.microsoft.com/office/drawing/2014/main" id="{0AED5433-BDA3-41CD-BFB7-6758EDCD3A54}"/>
              </a:ext>
            </a:extLst>
          </p:cNvPr>
          <p:cNvSpPr/>
          <p:nvPr/>
        </p:nvSpPr>
        <p:spPr>
          <a:xfrm>
            <a:off x="3412608" y="5405227"/>
            <a:ext cx="6035405" cy="1202674"/>
          </a:xfrm>
          <a:prstGeom prst="cloudCallout">
            <a:avLst>
              <a:gd name="adj1" fmla="val 84327"/>
              <a:gd name="adj2" fmla="val 105432"/>
            </a:avLst>
          </a:prstGeom>
          <a:solidFill>
            <a:srgbClr val="5D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5A9869-C9A4-4766-B887-2C3A690EC0D4}"/>
              </a:ext>
            </a:extLst>
          </p:cNvPr>
          <p:cNvSpPr txBox="1"/>
          <p:nvPr/>
        </p:nvSpPr>
        <p:spPr>
          <a:xfrm>
            <a:off x="4452459" y="5743746"/>
            <a:ext cx="4385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SVN-Ziclets" panose="02000603000000000000" pitchFamily="2" charset="0"/>
              </a:rPr>
              <a:t>NƯỚC ĐẠI VIỆT THỜI TRẦN</a:t>
            </a:r>
            <a:endParaRPr lang="vi-VN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583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hlinkClick r:id="rId3" action="ppaction://hlinksldjump"/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-6789" y="0"/>
            <a:ext cx="4042712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!!1">
            <a:extLst>
              <a:ext uri="{FF2B5EF4-FFF2-40B4-BE49-F238E27FC236}">
                <a16:creationId xmlns:a16="http://schemas.microsoft.com/office/drawing/2014/main" id="{0D6EC235-230C-4F8A-B270-5B02E7395C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92570" y="4546879"/>
            <a:ext cx="1977819" cy="1926111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>
            <a:off x="4029136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>
            <a:off x="708448" y="759714"/>
            <a:ext cx="2514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36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3600" dirty="0">
              <a:solidFill>
                <a:srgbClr val="0070C0"/>
              </a:solidFill>
            </a:endParaRPr>
          </a:p>
        </p:txBody>
      </p:sp>
      <p:pic>
        <p:nvPicPr>
          <p:cNvPr id="19" name="!!2" descr="Lightbulb">
            <a:extLst>
              <a:ext uri="{FF2B5EF4-FFF2-40B4-BE49-F238E27FC236}">
                <a16:creationId xmlns:a16="http://schemas.microsoft.com/office/drawing/2014/main" id="{F0D3C4EB-5737-40D4-9551-1BE3B0BEA15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08466" y="1459701"/>
            <a:ext cx="914400" cy="91440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08A956-4D10-4421-A5D5-FFFEC16D5E5C}"/>
              </a:ext>
            </a:extLst>
          </p:cNvPr>
          <p:cNvCxnSpPr>
            <a:cxnSpLocks/>
          </p:cNvCxnSpPr>
          <p:nvPr/>
        </p:nvCxnSpPr>
        <p:spPr>
          <a:xfrm flipH="1">
            <a:off x="7636185" y="3429000"/>
            <a:ext cx="99461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6D5A89F-2191-4A08-828A-43E5206184E4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TÊN 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09F68D-0152-409F-BFA6-2887F4BEEC82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70C0"/>
                </a:solidFill>
                <a:latin typeface="SVN-Ziclets" panose="02000603000000000000" pitchFamily="2" charset="0"/>
              </a:rPr>
              <a:t>Option 3</a:t>
            </a:r>
            <a:endParaRPr lang="vi-VN" sz="2400">
              <a:solidFill>
                <a:srgbClr val="0070C0"/>
              </a:solidFill>
            </a:endParaRPr>
          </a:p>
        </p:txBody>
      </p:sp>
      <p:sp>
        <p:nvSpPr>
          <p:cNvPr id="31" name="!!a">
            <a:extLst>
              <a:ext uri="{FF2B5EF4-FFF2-40B4-BE49-F238E27FC236}">
                <a16:creationId xmlns:a16="http://schemas.microsoft.com/office/drawing/2014/main" id="{8A22925D-6DA8-403B-AB1F-35341A01A8C4}"/>
              </a:ext>
            </a:extLst>
          </p:cNvPr>
          <p:cNvSpPr txBox="1"/>
          <p:nvPr/>
        </p:nvSpPr>
        <p:spPr>
          <a:xfrm>
            <a:off x="349375" y="2427757"/>
            <a:ext cx="3477744" cy="1958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Trải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 qua 2 </a:t>
            </a:r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triều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đại</a:t>
            </a:r>
            <a:r>
              <a:rPr lang="en-US" sz="2800" dirty="0">
                <a:solidFill>
                  <a:srgbClr val="002060"/>
                </a:solidFill>
                <a:latin typeface="UVN Bach Dang Nang" panose="02070803090706020303" pitchFamily="18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FF7171"/>
                </a:solidFill>
                <a:latin typeface="UVN Bach Dang Nang" panose="02070803090706020303" pitchFamily="18" charset="0"/>
              </a:rPr>
              <a:t>+ NHÀ TRẦN</a:t>
            </a: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FF7171"/>
                </a:solidFill>
                <a:latin typeface="UVN Bach Dang Nang" panose="02070803090706020303" pitchFamily="18" charset="0"/>
              </a:rPr>
              <a:t>+ NHÀ HỒ</a:t>
            </a:r>
            <a:endParaRPr lang="vi-VN" sz="2800" dirty="0">
              <a:solidFill>
                <a:srgbClr val="FF717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431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hlinkClick r:id="rId2" action="ppaction://hlinksldjump"/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9250157" y="0"/>
            <a:ext cx="1867286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7D5057-B67C-43B1-AF27-982D4FA1BAB5}"/>
              </a:ext>
            </a:extLst>
          </p:cNvPr>
          <p:cNvSpPr/>
          <p:nvPr/>
        </p:nvSpPr>
        <p:spPr>
          <a:xfrm>
            <a:off x="4037351" y="0"/>
            <a:ext cx="4117298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ectangle 8">
            <a:hlinkClick r:id="rId3" action="ppaction://hlinksldjump"/>
            <a:extLst>
              <a:ext uri="{FF2B5EF4-FFF2-40B4-BE49-F238E27FC236}">
                <a16:creationId xmlns:a16="http://schemas.microsoft.com/office/drawing/2014/main" id="{7C25A881-73AE-4D55-9CD8-30672DBA9CAA}"/>
              </a:ext>
            </a:extLst>
          </p:cNvPr>
          <p:cNvSpPr/>
          <p:nvPr/>
        </p:nvSpPr>
        <p:spPr>
          <a:xfrm>
            <a:off x="1030912" y="0"/>
            <a:ext cx="1883664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547692-AD79-4CEB-B163-89F2F192DD14}"/>
              </a:ext>
            </a:extLst>
          </p:cNvPr>
          <p:cNvCxnSpPr>
            <a:cxnSpLocks/>
          </p:cNvCxnSpPr>
          <p:nvPr/>
        </p:nvCxnSpPr>
        <p:spPr>
          <a:xfrm>
            <a:off x="4029136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>
            <a:off x="8156077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1034290" y="1362961"/>
            <a:ext cx="186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pic>
        <p:nvPicPr>
          <p:cNvPr id="14" name="kk">
            <a:extLst>
              <a:ext uri="{FF2B5EF4-FFF2-40B4-BE49-F238E27FC236}">
                <a16:creationId xmlns:a16="http://schemas.microsoft.com/office/drawing/2014/main" id="{EAE30BEF-3DA4-466E-924F-DD80777EE7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51627" t="7860"/>
          <a:stretch/>
        </p:blipFill>
        <p:spPr>
          <a:xfrm>
            <a:off x="5343802" y="4419428"/>
            <a:ext cx="1384572" cy="206505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CA2C327-C6D5-40A4-B4DE-19E955C35A59}"/>
              </a:ext>
            </a:extLst>
          </p:cNvPr>
          <p:cNvSpPr txBox="1"/>
          <p:nvPr/>
        </p:nvSpPr>
        <p:spPr>
          <a:xfrm>
            <a:off x="4931765" y="650998"/>
            <a:ext cx="2328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2F2F"/>
                </a:solidFill>
                <a:latin typeface="SVN-Ziclets" panose="02000603000000000000" pitchFamily="2" charset="0"/>
              </a:rPr>
              <a:t>Tên</a:t>
            </a:r>
            <a:r>
              <a:rPr lang="en-US" sz="3200" dirty="0">
                <a:solidFill>
                  <a:srgbClr val="FF2F2F"/>
                </a:solidFill>
                <a:latin typeface="SVN-Ziclets" panose="02000603000000000000" pitchFamily="2" charset="0"/>
              </a:rPr>
              <a:t> </a:t>
            </a:r>
            <a:r>
              <a:rPr lang="en-US" sz="3200" dirty="0" err="1">
                <a:solidFill>
                  <a:srgbClr val="FF2F2F"/>
                </a:solidFill>
                <a:latin typeface="SVN-Ziclets" panose="02000603000000000000" pitchFamily="2" charset="0"/>
              </a:rPr>
              <a:t>nước</a:t>
            </a:r>
            <a:endParaRPr lang="vi-VN" sz="3200" dirty="0">
              <a:solidFill>
                <a:srgbClr val="FF2F2F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42224B-E0A0-4CED-BF9F-36667835C5A2}"/>
              </a:ext>
            </a:extLst>
          </p:cNvPr>
          <p:cNvSpPr txBox="1"/>
          <p:nvPr/>
        </p:nvSpPr>
        <p:spPr>
          <a:xfrm rot="16200000">
            <a:off x="9237423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KINH ĐÔ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8" name="!!b">
            <a:extLst>
              <a:ext uri="{FF2B5EF4-FFF2-40B4-BE49-F238E27FC236}">
                <a16:creationId xmlns:a16="http://schemas.microsoft.com/office/drawing/2014/main" id="{84E00210-E7F7-4D58-A6DF-AB2C702899E2}"/>
              </a:ext>
            </a:extLst>
          </p:cNvPr>
          <p:cNvSpPr txBox="1"/>
          <p:nvPr/>
        </p:nvSpPr>
        <p:spPr>
          <a:xfrm>
            <a:off x="3996686" y="1907174"/>
            <a:ext cx="4448588" cy="2215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b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</a:b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+ </a:t>
            </a:r>
            <a:r>
              <a:rPr lang="en-US" sz="32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Nhà</a:t>
            </a: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Trần</a:t>
            </a: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: ĐẠI VIỆT</a:t>
            </a:r>
          </a:p>
          <a:p>
            <a:pPr algn="just">
              <a:lnSpc>
                <a:spcPct val="150000"/>
              </a:lnSpc>
            </a:pP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+ </a:t>
            </a:r>
            <a:r>
              <a:rPr lang="en-US" sz="32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Nhà</a:t>
            </a: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UVN Bach Dang Nang" panose="02070803090706020303" pitchFamily="18" charset="0"/>
              </a:rPr>
              <a:t>Hồ</a:t>
            </a:r>
            <a:r>
              <a:rPr lang="en-US" sz="3200" dirty="0">
                <a:solidFill>
                  <a:srgbClr val="002060"/>
                </a:solidFill>
                <a:latin typeface="UVN Bach Dang Nang" panose="02070803090706020303" pitchFamily="18" charset="0"/>
              </a:rPr>
              <a:t>: ĐẠI NGU</a:t>
            </a:r>
          </a:p>
        </p:txBody>
      </p:sp>
    </p:spTree>
    <p:extLst>
      <p:ext uri="{BB962C8B-B14F-4D97-AF65-F5344CB8AC3E}">
        <p14:creationId xmlns:p14="http://schemas.microsoft.com/office/powerpoint/2010/main" val="2169215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hlinkClick r:id="rId3" action="ppaction://hlinksldjump"/>
            <a:extLst>
              <a:ext uri="{FF2B5EF4-FFF2-40B4-BE49-F238E27FC236}">
                <a16:creationId xmlns:a16="http://schemas.microsoft.com/office/drawing/2014/main" id="{821C7B4E-7F31-4E2D-B546-2787B39E91A4}"/>
              </a:ext>
            </a:extLst>
          </p:cNvPr>
          <p:cNvSpPr/>
          <p:nvPr/>
        </p:nvSpPr>
        <p:spPr>
          <a:xfrm>
            <a:off x="5154168" y="0"/>
            <a:ext cx="1883664" cy="6858000"/>
          </a:xfrm>
          <a:prstGeom prst="rect">
            <a:avLst/>
          </a:prstGeom>
          <a:solidFill>
            <a:srgbClr val="FF717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7" name="Rectangle 26">
            <a:hlinkClick r:id="rId4" action="ppaction://hlinksldjump"/>
            <a:extLst>
              <a:ext uri="{FF2B5EF4-FFF2-40B4-BE49-F238E27FC236}">
                <a16:creationId xmlns:a16="http://schemas.microsoft.com/office/drawing/2014/main" id="{8DC77F5A-445F-4FB4-8024-AC5E34F16DD2}"/>
              </a:ext>
            </a:extLst>
          </p:cNvPr>
          <p:cNvSpPr/>
          <p:nvPr/>
        </p:nvSpPr>
        <p:spPr>
          <a:xfrm>
            <a:off x="1030912" y="0"/>
            <a:ext cx="1883664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4AB553-BF26-48F3-893E-29E0FFF56F1D}"/>
              </a:ext>
            </a:extLst>
          </p:cNvPr>
          <p:cNvSpPr/>
          <p:nvPr/>
        </p:nvSpPr>
        <p:spPr>
          <a:xfrm>
            <a:off x="8175601" y="0"/>
            <a:ext cx="4016398" cy="6858000"/>
          </a:xfrm>
          <a:prstGeom prst="rect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B42A078-EDAE-4F23-8576-28403A43DB64}"/>
              </a:ext>
            </a:extLst>
          </p:cNvPr>
          <p:cNvCxnSpPr>
            <a:cxnSpLocks/>
          </p:cNvCxnSpPr>
          <p:nvPr/>
        </p:nvCxnSpPr>
        <p:spPr>
          <a:xfrm>
            <a:off x="8156077" y="662416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B970632-115B-485B-9239-8393388E2C73}"/>
              </a:ext>
            </a:extLst>
          </p:cNvPr>
          <p:cNvSpPr txBox="1"/>
          <p:nvPr/>
        </p:nvSpPr>
        <p:spPr>
          <a:xfrm rot="16200000">
            <a:off x="887391" y="1319707"/>
            <a:ext cx="2156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Triều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đại</a:t>
            </a:r>
            <a:endParaRPr lang="vi-VN" sz="2400" dirty="0">
              <a:solidFill>
                <a:srgbClr val="0070C0"/>
              </a:solidFill>
            </a:endParaRPr>
          </a:p>
        </p:txBody>
      </p:sp>
      <p:pic>
        <p:nvPicPr>
          <p:cNvPr id="15" name="44">
            <a:extLst>
              <a:ext uri="{FF2B5EF4-FFF2-40B4-BE49-F238E27FC236}">
                <a16:creationId xmlns:a16="http://schemas.microsoft.com/office/drawing/2014/main" id="{0327D03F-68BC-4B81-8BD8-FA80C66B08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456402" y="4678793"/>
            <a:ext cx="1454793" cy="1760447"/>
          </a:xfrm>
          <a:prstGeom prst="rect">
            <a:avLst/>
          </a:prstGeom>
        </p:spPr>
      </p:pic>
      <p:pic>
        <p:nvPicPr>
          <p:cNvPr id="16" name="!!2" descr="Stopwatch">
            <a:extLst>
              <a:ext uri="{FF2B5EF4-FFF2-40B4-BE49-F238E27FC236}">
                <a16:creationId xmlns:a16="http://schemas.microsoft.com/office/drawing/2014/main" id="{97A6B304-A8D9-4951-8C82-013497C5730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26600" y="1459701"/>
            <a:ext cx="914400" cy="9144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9594B48-0DCA-42D3-AA1C-5AB5BB4490A2}"/>
              </a:ext>
            </a:extLst>
          </p:cNvPr>
          <p:cNvSpPr txBox="1"/>
          <p:nvPr/>
        </p:nvSpPr>
        <p:spPr>
          <a:xfrm rot="16200000">
            <a:off x="5107090" y="1409075"/>
            <a:ext cx="1977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Tên</a:t>
            </a:r>
            <a:r>
              <a:rPr lang="en-US" sz="2400" dirty="0">
                <a:solidFill>
                  <a:srgbClr val="0070C0"/>
                </a:solidFill>
                <a:latin typeface="SVN-Ziclets" panose="02000603000000000000" pitchFamily="2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SVN-Ziclets" panose="02000603000000000000" pitchFamily="2" charset="0"/>
              </a:rPr>
              <a:t>nước</a:t>
            </a:r>
            <a:endParaRPr lang="vi-VN" sz="2400" dirty="0">
              <a:solidFill>
                <a:srgbClr val="0070C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9BB40A-DA88-4A5F-9D7F-97DCB8B869FC}"/>
              </a:ext>
            </a:extLst>
          </p:cNvPr>
          <p:cNvSpPr txBox="1"/>
          <p:nvPr/>
        </p:nvSpPr>
        <p:spPr>
          <a:xfrm>
            <a:off x="8879656" y="843858"/>
            <a:ext cx="2693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/>
                </a:solidFill>
                <a:latin typeface="SVN-Ziclets" panose="02000603000000000000" pitchFamily="2" charset="0"/>
              </a:rPr>
              <a:t>KINH ĐÔ</a:t>
            </a:r>
            <a:endParaRPr lang="vi-VN" sz="3200" dirty="0">
              <a:solidFill>
                <a:schemeClr val="accent2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9ECB2F-F722-46EA-9782-20CC976F54C2}"/>
              </a:ext>
            </a:extLst>
          </p:cNvPr>
          <p:cNvCxnSpPr>
            <a:cxnSpLocks/>
          </p:cNvCxnSpPr>
          <p:nvPr/>
        </p:nvCxnSpPr>
        <p:spPr>
          <a:xfrm flipH="1">
            <a:off x="3594422" y="3373698"/>
            <a:ext cx="932607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!!c">
            <a:extLst>
              <a:ext uri="{FF2B5EF4-FFF2-40B4-BE49-F238E27FC236}">
                <a16:creationId xmlns:a16="http://schemas.microsoft.com/office/drawing/2014/main" id="{6DE62F88-54C9-4409-8C90-B7929989A391}"/>
              </a:ext>
            </a:extLst>
          </p:cNvPr>
          <p:cNvSpPr txBox="1"/>
          <p:nvPr/>
        </p:nvSpPr>
        <p:spPr>
          <a:xfrm>
            <a:off x="8218134" y="2752296"/>
            <a:ext cx="4016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+ THĂNG LONG</a:t>
            </a:r>
          </a:p>
          <a:p>
            <a:pPr algn="just"/>
            <a:r>
              <a:rPr lang="en-US" sz="4000" dirty="0">
                <a:solidFill>
                  <a:srgbClr val="002060"/>
                </a:solidFill>
                <a:latin typeface="UVN Bach Dang Nang" panose="02070803090706020303" pitchFamily="18" charset="0"/>
              </a:rPr>
              <a:t>+ TÂY ĐÔ</a:t>
            </a:r>
            <a:endParaRPr lang="vi-VN" sz="4000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9383FE8-4E4C-4FB8-B2D7-5595F6E1A391}"/>
              </a:ext>
            </a:extLst>
          </p:cNvPr>
          <p:cNvCxnSpPr>
            <a:cxnSpLocks/>
          </p:cNvCxnSpPr>
          <p:nvPr/>
        </p:nvCxnSpPr>
        <p:spPr>
          <a:xfrm>
            <a:off x="812800" y="-3195480"/>
            <a:ext cx="0" cy="27051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34048C8-41CD-4933-8304-D85634244148}"/>
              </a:ext>
            </a:extLst>
          </p:cNvPr>
          <p:cNvCxnSpPr>
            <a:cxnSpLocks/>
          </p:cNvCxnSpPr>
          <p:nvPr/>
        </p:nvCxnSpPr>
        <p:spPr>
          <a:xfrm flipH="1">
            <a:off x="-2949677" y="6180600"/>
            <a:ext cx="240297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Kawaii Doraemon cute yellow bell cosplay Animation Cartoon logo tatoo  tattoo Sticker XR103|stickers stickers|cartoon stickersanimal cartoon  sticker - AliExpress">
            <a:hlinkClick r:id="rId9" action="ppaction://hlinksldjump"/>
            <a:extLst>
              <a:ext uri="{FF2B5EF4-FFF2-40B4-BE49-F238E27FC236}">
                <a16:creationId xmlns:a16="http://schemas.microsoft.com/office/drawing/2014/main" id="{72C18E1C-C9AE-472A-9096-EF27F1CBB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874" y="5700538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47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C83ADB-E6EA-435C-828C-F55DAC639D0E}"/>
              </a:ext>
            </a:extLst>
          </p:cNvPr>
          <p:cNvSpPr/>
          <p:nvPr/>
        </p:nvSpPr>
        <p:spPr>
          <a:xfrm>
            <a:off x="0" y="0"/>
            <a:ext cx="12192000" cy="5098942"/>
          </a:xfrm>
          <a:prstGeom prst="rect">
            <a:avLst/>
          </a:prstGeom>
          <a:solidFill>
            <a:srgbClr val="8B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3184A7-B35A-4171-A95D-C8249B675C97}"/>
              </a:ext>
            </a:extLst>
          </p:cNvPr>
          <p:cNvSpPr/>
          <p:nvPr/>
        </p:nvSpPr>
        <p:spPr>
          <a:xfrm>
            <a:off x="0" y="5098942"/>
            <a:ext cx="12192000" cy="170482"/>
          </a:xfrm>
          <a:prstGeom prst="rect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921D95D-AC69-40E6-AFCF-A204E269B354}"/>
              </a:ext>
            </a:extLst>
          </p:cNvPr>
          <p:cNvSpPr/>
          <p:nvPr/>
        </p:nvSpPr>
        <p:spPr>
          <a:xfrm>
            <a:off x="936172" y="5098942"/>
            <a:ext cx="10319657" cy="170482"/>
          </a:xfrm>
          <a:custGeom>
            <a:avLst/>
            <a:gdLst>
              <a:gd name="connsiteX0" fmla="*/ 0 w 10319657"/>
              <a:gd name="connsiteY0" fmla="*/ 0 h 170482"/>
              <a:gd name="connsiteX1" fmla="*/ 10319657 w 10319657"/>
              <a:gd name="connsiteY1" fmla="*/ 0 h 170482"/>
              <a:gd name="connsiteX2" fmla="*/ 10319657 w 10319657"/>
              <a:gd name="connsiteY2" fmla="*/ 170482 h 170482"/>
              <a:gd name="connsiteX3" fmla="*/ 0 w 10319657"/>
              <a:gd name="connsiteY3" fmla="*/ 170482 h 170482"/>
              <a:gd name="connsiteX4" fmla="*/ 0 w 10319657"/>
              <a:gd name="connsiteY4" fmla="*/ 0 h 17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170482">
                <a:moveTo>
                  <a:pt x="0" y="0"/>
                </a:moveTo>
                <a:lnTo>
                  <a:pt x="10319657" y="0"/>
                </a:lnTo>
                <a:lnTo>
                  <a:pt x="10319657" y="170482"/>
                </a:lnTo>
                <a:lnTo>
                  <a:pt x="0" y="1704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02C5D9D-B9B2-47C4-B79A-4E2BCB97CCCB}"/>
              </a:ext>
            </a:extLst>
          </p:cNvPr>
          <p:cNvSpPr/>
          <p:nvPr/>
        </p:nvSpPr>
        <p:spPr>
          <a:xfrm>
            <a:off x="936172" y="692258"/>
            <a:ext cx="10319657" cy="4406684"/>
          </a:xfrm>
          <a:custGeom>
            <a:avLst/>
            <a:gdLst>
              <a:gd name="connsiteX0" fmla="*/ 0 w 10319657"/>
              <a:gd name="connsiteY0" fmla="*/ 0 h 4406684"/>
              <a:gd name="connsiteX1" fmla="*/ 10319657 w 10319657"/>
              <a:gd name="connsiteY1" fmla="*/ 0 h 4406684"/>
              <a:gd name="connsiteX2" fmla="*/ 10319657 w 10319657"/>
              <a:gd name="connsiteY2" fmla="*/ 4406684 h 4406684"/>
              <a:gd name="connsiteX3" fmla="*/ 0 w 10319657"/>
              <a:gd name="connsiteY3" fmla="*/ 4406684 h 4406684"/>
              <a:gd name="connsiteX4" fmla="*/ 0 w 10319657"/>
              <a:gd name="connsiteY4" fmla="*/ 0 h 4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4406684">
                <a:moveTo>
                  <a:pt x="0" y="0"/>
                </a:moveTo>
                <a:lnTo>
                  <a:pt x="10319657" y="0"/>
                </a:lnTo>
                <a:lnTo>
                  <a:pt x="10319657" y="4406684"/>
                </a:lnTo>
                <a:lnTo>
                  <a:pt x="0" y="440668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44DEC91-67EE-46CA-81CE-5200763A2AA6}"/>
              </a:ext>
            </a:extLst>
          </p:cNvPr>
          <p:cNvSpPr/>
          <p:nvPr/>
        </p:nvSpPr>
        <p:spPr>
          <a:xfrm>
            <a:off x="936172" y="5269424"/>
            <a:ext cx="10319657" cy="521776"/>
          </a:xfrm>
          <a:custGeom>
            <a:avLst/>
            <a:gdLst>
              <a:gd name="connsiteX0" fmla="*/ 0 w 10319657"/>
              <a:gd name="connsiteY0" fmla="*/ 0 h 521776"/>
              <a:gd name="connsiteX1" fmla="*/ 10319657 w 10319657"/>
              <a:gd name="connsiteY1" fmla="*/ 0 h 521776"/>
              <a:gd name="connsiteX2" fmla="*/ 10319657 w 10319657"/>
              <a:gd name="connsiteY2" fmla="*/ 521776 h 521776"/>
              <a:gd name="connsiteX3" fmla="*/ 0 w 10319657"/>
              <a:gd name="connsiteY3" fmla="*/ 521776 h 521776"/>
              <a:gd name="connsiteX4" fmla="*/ 0 w 10319657"/>
              <a:gd name="connsiteY4" fmla="*/ 0 h 52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521776">
                <a:moveTo>
                  <a:pt x="0" y="0"/>
                </a:moveTo>
                <a:lnTo>
                  <a:pt x="10319657" y="0"/>
                </a:lnTo>
                <a:lnTo>
                  <a:pt x="10319657" y="521776"/>
                </a:lnTo>
                <a:lnTo>
                  <a:pt x="0" y="521776"/>
                </a:lnTo>
                <a:lnTo>
                  <a:pt x="0" y="0"/>
                </a:lnTo>
                <a:close/>
              </a:path>
            </a:pathLst>
          </a:custGeom>
          <a:solidFill>
            <a:srgbClr val="8B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pic>
        <p:nvPicPr>
          <p:cNvPr id="96" name="Picture 10" descr="Tổng hợp ảnh Doremon PNG đẹp nhất | Doraemon, Doraemon wallpapers, Doraemon  cartoon">
            <a:extLst>
              <a:ext uri="{FF2B5EF4-FFF2-40B4-BE49-F238E27FC236}">
                <a16:creationId xmlns:a16="http://schemas.microsoft.com/office/drawing/2014/main" id="{5357D59B-64F5-4B86-9370-E130A907E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052" y="3660958"/>
            <a:ext cx="1784529" cy="178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4" name="!!1">
            <a:extLst>
              <a:ext uri="{FF2B5EF4-FFF2-40B4-BE49-F238E27FC236}">
                <a16:creationId xmlns:a16="http://schemas.microsoft.com/office/drawing/2014/main" id="{36ACB822-CADA-4607-BA49-3D9A11BA0F7C}"/>
              </a:ext>
            </a:extLst>
          </p:cNvPr>
          <p:cNvGrpSpPr>
            <a:grpSpLocks noChangeAspect="1"/>
          </p:cNvGrpSpPr>
          <p:nvPr/>
        </p:nvGrpSpPr>
        <p:grpSpPr>
          <a:xfrm>
            <a:off x="1236386" y="732283"/>
            <a:ext cx="669687" cy="741359"/>
            <a:chOff x="9070066" y="3076667"/>
            <a:chExt cx="669687" cy="741359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1BE97DD-E123-4833-AD35-F93579651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2" name="Moon 101">
              <a:extLst>
                <a:ext uri="{FF2B5EF4-FFF2-40B4-BE49-F238E27FC236}">
                  <a16:creationId xmlns:a16="http://schemas.microsoft.com/office/drawing/2014/main" id="{E631D7A7-EFE9-4B12-96A8-16C8FCB354CF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3" name="Moon 102">
              <a:extLst>
                <a:ext uri="{FF2B5EF4-FFF2-40B4-BE49-F238E27FC236}">
                  <a16:creationId xmlns:a16="http://schemas.microsoft.com/office/drawing/2014/main" id="{5F5495C5-A969-48C5-AA0F-B1E9C2790BC1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4" name="Moon 103">
              <a:extLst>
                <a:ext uri="{FF2B5EF4-FFF2-40B4-BE49-F238E27FC236}">
                  <a16:creationId xmlns:a16="http://schemas.microsoft.com/office/drawing/2014/main" id="{5F9EE9BB-1C89-46EA-A9A7-EBA7217F8F9D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B3EB17B-55BB-4575-ABA2-DF587CAC19E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2C09B52-227F-45A7-BE54-10D7C5D3169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9E3AE2F-81E2-4719-B414-E7754AA37BC9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790916" y="6054674"/>
            <a:ext cx="423115" cy="468397"/>
            <a:chOff x="9070066" y="3076668"/>
            <a:chExt cx="669687" cy="741358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49E558A6-30CF-41E2-81C6-3978BE24FD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9" name="Moon 108">
              <a:extLst>
                <a:ext uri="{FF2B5EF4-FFF2-40B4-BE49-F238E27FC236}">
                  <a16:creationId xmlns:a16="http://schemas.microsoft.com/office/drawing/2014/main" id="{905FA258-84D2-4DB0-BF29-ABF315877A12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0" name="Moon 109">
              <a:extLst>
                <a:ext uri="{FF2B5EF4-FFF2-40B4-BE49-F238E27FC236}">
                  <a16:creationId xmlns:a16="http://schemas.microsoft.com/office/drawing/2014/main" id="{1F8BA58D-2972-4AF9-AD00-35B26AD7753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1" name="Moon 110">
              <a:extLst>
                <a:ext uri="{FF2B5EF4-FFF2-40B4-BE49-F238E27FC236}">
                  <a16:creationId xmlns:a16="http://schemas.microsoft.com/office/drawing/2014/main" id="{1C490A4F-5DA0-4B75-A456-75C5EC380CB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B1C0BFB-F96F-476C-AC3D-C436E3A6CAD2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01522BC-96D9-41A5-A1A8-6CEBD6009381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14" name="!!5">
            <a:extLst>
              <a:ext uri="{FF2B5EF4-FFF2-40B4-BE49-F238E27FC236}">
                <a16:creationId xmlns:a16="http://schemas.microsoft.com/office/drawing/2014/main" id="{974ED110-E36A-494C-9B11-D559C022D98E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0204777" y="440067"/>
            <a:ext cx="337917" cy="374081"/>
            <a:chOff x="9070066" y="3076668"/>
            <a:chExt cx="669687" cy="741358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56F8C857-7275-447B-BD6C-37DD54A117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6" name="Moon 115">
              <a:extLst>
                <a:ext uri="{FF2B5EF4-FFF2-40B4-BE49-F238E27FC236}">
                  <a16:creationId xmlns:a16="http://schemas.microsoft.com/office/drawing/2014/main" id="{0D0D99E2-E03D-4ABB-9426-140D5F863976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7" name="Moon 116">
              <a:extLst>
                <a:ext uri="{FF2B5EF4-FFF2-40B4-BE49-F238E27FC236}">
                  <a16:creationId xmlns:a16="http://schemas.microsoft.com/office/drawing/2014/main" id="{BD182C6F-F655-4AC4-824C-01C52AD400DD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8" name="Moon 117">
              <a:extLst>
                <a:ext uri="{FF2B5EF4-FFF2-40B4-BE49-F238E27FC236}">
                  <a16:creationId xmlns:a16="http://schemas.microsoft.com/office/drawing/2014/main" id="{2B1AE9CD-63C6-4A75-899B-3813626F562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4B51857-1D09-4300-A330-51564499A6C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7E8A50B-A0F0-42BF-A997-3FADB2A64BB7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21" name="!!4">
            <a:extLst>
              <a:ext uri="{FF2B5EF4-FFF2-40B4-BE49-F238E27FC236}">
                <a16:creationId xmlns:a16="http://schemas.microsoft.com/office/drawing/2014/main" id="{44865E4A-EDB2-403A-BB3E-858542FC0A24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2095946" y="577198"/>
            <a:ext cx="337917" cy="374081"/>
            <a:chOff x="9070066" y="3076668"/>
            <a:chExt cx="669687" cy="741358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DFAF74C-C139-428D-8251-A8C0E3429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3" name="Moon 122">
              <a:extLst>
                <a:ext uri="{FF2B5EF4-FFF2-40B4-BE49-F238E27FC236}">
                  <a16:creationId xmlns:a16="http://schemas.microsoft.com/office/drawing/2014/main" id="{E6887E55-5C07-40C5-A5FE-F316034004F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4" name="Moon 123">
              <a:extLst>
                <a:ext uri="{FF2B5EF4-FFF2-40B4-BE49-F238E27FC236}">
                  <a16:creationId xmlns:a16="http://schemas.microsoft.com/office/drawing/2014/main" id="{863A3911-8CA4-401E-82BF-224DABCEFB5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5" name="Moon 124">
              <a:extLst>
                <a:ext uri="{FF2B5EF4-FFF2-40B4-BE49-F238E27FC236}">
                  <a16:creationId xmlns:a16="http://schemas.microsoft.com/office/drawing/2014/main" id="{FF457A4E-8682-421A-8CB8-3A8349F2E6B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E7819FE4-6FA5-4BC1-A3F0-7301EF2E153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3266546-1326-4A59-B7B7-BAABF1AA765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28" name="!!2">
            <a:extLst>
              <a:ext uri="{FF2B5EF4-FFF2-40B4-BE49-F238E27FC236}">
                <a16:creationId xmlns:a16="http://schemas.microsoft.com/office/drawing/2014/main" id="{0D00C8AE-DA39-4B28-8FD7-F2F5056AD0A2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911004" y="1762819"/>
            <a:ext cx="227540" cy="251891"/>
            <a:chOff x="9070066" y="3076668"/>
            <a:chExt cx="669687" cy="741358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798E9F44-A045-4B39-98C0-BCCA9556A4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0" name="Moon 129">
              <a:extLst>
                <a:ext uri="{FF2B5EF4-FFF2-40B4-BE49-F238E27FC236}">
                  <a16:creationId xmlns:a16="http://schemas.microsoft.com/office/drawing/2014/main" id="{44209E06-F0D7-4223-8397-FC4A40F1EC89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1" name="Moon 130">
              <a:extLst>
                <a:ext uri="{FF2B5EF4-FFF2-40B4-BE49-F238E27FC236}">
                  <a16:creationId xmlns:a16="http://schemas.microsoft.com/office/drawing/2014/main" id="{460BA2E8-26FC-4FEC-80FF-2B326CF950D4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2" name="Moon 131">
              <a:extLst>
                <a:ext uri="{FF2B5EF4-FFF2-40B4-BE49-F238E27FC236}">
                  <a16:creationId xmlns:a16="http://schemas.microsoft.com/office/drawing/2014/main" id="{99246659-E5DA-4A5B-8A6B-B395D46D167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C0F1D58-51D6-4CDB-AB4A-4A2B55252337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BE2A71A-4434-4915-9035-DB83EF4E97CC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35" name="!!3">
            <a:extLst>
              <a:ext uri="{FF2B5EF4-FFF2-40B4-BE49-F238E27FC236}">
                <a16:creationId xmlns:a16="http://schemas.microsoft.com/office/drawing/2014/main" id="{78F454D7-450B-46EF-8B0D-9F0ACDA91F56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676750" y="1003205"/>
            <a:ext cx="337917" cy="374081"/>
            <a:chOff x="9070066" y="3076668"/>
            <a:chExt cx="669687" cy="741358"/>
          </a:xfrm>
        </p:grpSpPr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8CE3FABB-9571-4D7B-8B3C-656EB2539B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7" name="Moon 136">
              <a:extLst>
                <a:ext uri="{FF2B5EF4-FFF2-40B4-BE49-F238E27FC236}">
                  <a16:creationId xmlns:a16="http://schemas.microsoft.com/office/drawing/2014/main" id="{95472DB6-4D7E-463E-9EC8-C6BB7879A30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8" name="Moon 137">
              <a:extLst>
                <a:ext uri="{FF2B5EF4-FFF2-40B4-BE49-F238E27FC236}">
                  <a16:creationId xmlns:a16="http://schemas.microsoft.com/office/drawing/2014/main" id="{20B8C3FD-3105-4338-A4FC-4CBD59C83F7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9" name="Moon 138">
              <a:extLst>
                <a:ext uri="{FF2B5EF4-FFF2-40B4-BE49-F238E27FC236}">
                  <a16:creationId xmlns:a16="http://schemas.microsoft.com/office/drawing/2014/main" id="{2C6DF963-4795-41BB-B578-81812AD4C4C2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C4ECFE7-A937-4BD0-B88B-A23E2576F549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2EEA98E3-FD0D-46E3-9A40-7E01BD646F2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68BCC28-D8E9-495A-B935-ECC27D47DDF4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420888" y="5992329"/>
            <a:ext cx="270025" cy="298923"/>
            <a:chOff x="9070066" y="3076668"/>
            <a:chExt cx="669687" cy="741358"/>
          </a:xfrm>
        </p:grpSpPr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FA562883-7E89-41CE-A333-31705A7D35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4" name="Moon 143">
              <a:extLst>
                <a:ext uri="{FF2B5EF4-FFF2-40B4-BE49-F238E27FC236}">
                  <a16:creationId xmlns:a16="http://schemas.microsoft.com/office/drawing/2014/main" id="{733B3E36-5710-436F-AF61-B95B33DB460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5" name="Moon 144">
              <a:extLst>
                <a:ext uri="{FF2B5EF4-FFF2-40B4-BE49-F238E27FC236}">
                  <a16:creationId xmlns:a16="http://schemas.microsoft.com/office/drawing/2014/main" id="{A2A076B6-9689-4884-9C8B-1F4E36E3A0EA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6" name="Moon 145">
              <a:extLst>
                <a:ext uri="{FF2B5EF4-FFF2-40B4-BE49-F238E27FC236}">
                  <a16:creationId xmlns:a16="http://schemas.microsoft.com/office/drawing/2014/main" id="{026EC072-4C1F-4E01-AE57-1C8AC395E9FA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D245194-AE9D-4911-B4C3-81C7A5604BB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DE7106F-9FFE-408A-A88F-9774C0E4CCF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9" name="!!7">
            <a:extLst>
              <a:ext uri="{FF2B5EF4-FFF2-40B4-BE49-F238E27FC236}">
                <a16:creationId xmlns:a16="http://schemas.microsoft.com/office/drawing/2014/main" id="{3076D658-2010-4029-B885-82BB3C27676F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10549159" y="5689937"/>
            <a:ext cx="337917" cy="374081"/>
            <a:chOff x="9070066" y="3076668"/>
            <a:chExt cx="669687" cy="741358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C7635452-9467-489B-89DF-DA663F56F9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1" name="Moon 150">
              <a:extLst>
                <a:ext uri="{FF2B5EF4-FFF2-40B4-BE49-F238E27FC236}">
                  <a16:creationId xmlns:a16="http://schemas.microsoft.com/office/drawing/2014/main" id="{51299D44-A77A-4547-BFF4-4E41F230A03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2" name="Moon 151">
              <a:extLst>
                <a:ext uri="{FF2B5EF4-FFF2-40B4-BE49-F238E27FC236}">
                  <a16:creationId xmlns:a16="http://schemas.microsoft.com/office/drawing/2014/main" id="{3D8FDA92-DC41-4E92-B5A5-990C0BA83A0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3" name="Moon 152">
              <a:extLst>
                <a:ext uri="{FF2B5EF4-FFF2-40B4-BE49-F238E27FC236}">
                  <a16:creationId xmlns:a16="http://schemas.microsoft.com/office/drawing/2014/main" id="{308FC261-D9C5-4BAE-88AA-A2AB839C4DCB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5E1A638-E775-4C4D-9A5F-D9BF83C67BDA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ED5A37CA-BC0F-4BF7-A176-0D147C06C34C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56" name="!!6">
            <a:extLst>
              <a:ext uri="{FF2B5EF4-FFF2-40B4-BE49-F238E27FC236}">
                <a16:creationId xmlns:a16="http://schemas.microsoft.com/office/drawing/2014/main" id="{47C71D51-B86A-40EA-A1DA-F0AD7381145B}"/>
              </a:ext>
            </a:extLst>
          </p:cNvPr>
          <p:cNvGrpSpPr>
            <a:grpSpLocks noChangeAspect="1"/>
          </p:cNvGrpSpPr>
          <p:nvPr/>
        </p:nvGrpSpPr>
        <p:grpSpPr>
          <a:xfrm>
            <a:off x="10793967" y="906422"/>
            <a:ext cx="448614" cy="496626"/>
            <a:chOff x="9070066" y="3076667"/>
            <a:chExt cx="669687" cy="741359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2149BBE3-71AE-4292-B411-064EF1A526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8" name="Moon 157">
              <a:extLst>
                <a:ext uri="{FF2B5EF4-FFF2-40B4-BE49-F238E27FC236}">
                  <a16:creationId xmlns:a16="http://schemas.microsoft.com/office/drawing/2014/main" id="{7D7EB4F8-717A-4AEB-9E31-97CDB98028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9" name="Moon 158">
              <a:extLst>
                <a:ext uri="{FF2B5EF4-FFF2-40B4-BE49-F238E27FC236}">
                  <a16:creationId xmlns:a16="http://schemas.microsoft.com/office/drawing/2014/main" id="{B2D8897E-A0C1-4091-9FD2-7E5D17EB60B6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0" name="Moon 159">
              <a:extLst>
                <a:ext uri="{FF2B5EF4-FFF2-40B4-BE49-F238E27FC236}">
                  <a16:creationId xmlns:a16="http://schemas.microsoft.com/office/drawing/2014/main" id="{FA795A4B-5688-45E2-8F7F-E3A578F52079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5CE83094-522F-4AF7-96A3-8D3FBBB838E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4C118835-7BAF-43F5-AF17-581F132B1DD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17CD2D36-B585-4810-ACB9-E3636693CD2B}"/>
              </a:ext>
            </a:extLst>
          </p:cNvPr>
          <p:cNvGrpSpPr>
            <a:grpSpLocks noChangeAspect="1"/>
          </p:cNvGrpSpPr>
          <p:nvPr/>
        </p:nvGrpSpPr>
        <p:grpSpPr>
          <a:xfrm>
            <a:off x="11144440" y="5208585"/>
            <a:ext cx="448614" cy="496626"/>
            <a:chOff x="9070066" y="3076667"/>
            <a:chExt cx="669687" cy="741359"/>
          </a:xfrm>
        </p:grpSpPr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C8A2099-F9A3-4C7F-B1D5-1F30AC6B97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5" name="Moon 164">
              <a:extLst>
                <a:ext uri="{FF2B5EF4-FFF2-40B4-BE49-F238E27FC236}">
                  <a16:creationId xmlns:a16="http://schemas.microsoft.com/office/drawing/2014/main" id="{5CFE5A2C-3043-4F08-96F2-FF18704537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6" name="Moon 165">
              <a:extLst>
                <a:ext uri="{FF2B5EF4-FFF2-40B4-BE49-F238E27FC236}">
                  <a16:creationId xmlns:a16="http://schemas.microsoft.com/office/drawing/2014/main" id="{40165812-2BE9-4DC5-9046-8A4144567D1B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7" name="Moon 166">
              <a:extLst>
                <a:ext uri="{FF2B5EF4-FFF2-40B4-BE49-F238E27FC236}">
                  <a16:creationId xmlns:a16="http://schemas.microsoft.com/office/drawing/2014/main" id="{5FC41F37-22DC-4B77-91C5-7673FF2FB65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8EB0A7F5-14EC-448B-B1E9-425755A006D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4BBF871-B092-43E3-9CDA-B30E370B0D7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pic>
        <p:nvPicPr>
          <p:cNvPr id="89" name="图片 6">
            <a:extLst>
              <a:ext uri="{FF2B5EF4-FFF2-40B4-BE49-F238E27FC236}">
                <a16:creationId xmlns:a16="http://schemas.microsoft.com/office/drawing/2014/main" id="{701A2B13-4C7F-454A-9865-307D6C3CF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399" y="2728288"/>
            <a:ext cx="2218351" cy="235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圆角矩形 23">
            <a:extLst>
              <a:ext uri="{FF2B5EF4-FFF2-40B4-BE49-F238E27FC236}">
                <a16:creationId xmlns:a16="http://schemas.microsoft.com/office/drawing/2014/main" id="{EDFB8078-3141-49E6-ACF1-470FB74DF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759" y="1636152"/>
            <a:ext cx="2330818" cy="825482"/>
          </a:xfrm>
          <a:prstGeom prst="roundRect">
            <a:avLst>
              <a:gd name="adj" fmla="val 16667"/>
            </a:avLst>
          </a:prstGeom>
          <a:solidFill>
            <a:srgbClr val="FFCAD7">
              <a:alpha val="62000"/>
            </a:srgbClr>
          </a:solidFill>
          <a:ln w="19050">
            <a:solidFill>
              <a:srgbClr val="000000"/>
            </a:solidFill>
            <a:prstDash val="dashDot"/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err="1">
                <a:solidFill>
                  <a:srgbClr val="E1002A"/>
                </a:solidFill>
                <a:latin typeface="UVN Bach Tuyet Nang" panose="02090907080705020403" pitchFamily="18" charset="0"/>
                <a:ea typeface="Adobe 黑体 Std R" pitchFamily="34" charset="-122"/>
                <a:sym typeface="Adobe 黑体 Std R" pitchFamily="34" charset="-122"/>
              </a:rPr>
              <a:t>Nội</a:t>
            </a:r>
            <a:r>
              <a:rPr lang="en-US" altLang="zh-CN" b="1" dirty="0">
                <a:solidFill>
                  <a:srgbClr val="E1002A"/>
                </a:solidFill>
                <a:latin typeface="UVN Bach Tuyet Nang" panose="02090907080705020403" pitchFamily="18" charset="0"/>
                <a:ea typeface="Adobe 黑体 Std R" pitchFamily="34" charset="-122"/>
                <a:sym typeface="Adobe 黑体 Std R" pitchFamily="34" charset="-122"/>
              </a:rPr>
              <a:t> dung</a:t>
            </a:r>
            <a:endParaRPr lang="zh-CN" altLang="en-US" b="1" dirty="0">
              <a:solidFill>
                <a:srgbClr val="E1002A"/>
              </a:solidFill>
              <a:latin typeface="UVN Bach Tuyet Nang" panose="02090907080705020403" pitchFamily="18" charset="0"/>
              <a:ea typeface="Adobe 黑体 Std R" pitchFamily="34" charset="-122"/>
              <a:sym typeface="Adobe 黑体 Std R" pitchFamily="34" charset="-122"/>
            </a:endParaRPr>
          </a:p>
        </p:txBody>
      </p:sp>
      <p:sp>
        <p:nvSpPr>
          <p:cNvPr id="93" name="椭圆 24">
            <a:extLst>
              <a:ext uri="{FF2B5EF4-FFF2-40B4-BE49-F238E27FC236}">
                <a16:creationId xmlns:a16="http://schemas.microsoft.com/office/drawing/2014/main" id="{FCA8A914-1EEC-4FD4-B482-094BF5C7B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161" y="2531197"/>
            <a:ext cx="376446" cy="364403"/>
          </a:xfrm>
          <a:prstGeom prst="ellipse">
            <a:avLst/>
          </a:prstGeom>
          <a:solidFill>
            <a:schemeClr val="bg1"/>
          </a:solidFill>
          <a:ln w="12700">
            <a:solidFill>
              <a:srgbClr val="000000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0" name="椭圆 25">
            <a:extLst>
              <a:ext uri="{FF2B5EF4-FFF2-40B4-BE49-F238E27FC236}">
                <a16:creationId xmlns:a16="http://schemas.microsoft.com/office/drawing/2014/main" id="{137608BC-B555-4EEB-8BD6-1AEACA99C0CF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1590611" y="2907274"/>
            <a:ext cx="231327" cy="246618"/>
          </a:xfrm>
          <a:prstGeom prst="ellipse">
            <a:avLst/>
          </a:prstGeom>
          <a:solidFill>
            <a:schemeClr val="bg1"/>
          </a:solidFill>
          <a:ln w="12700">
            <a:solidFill>
              <a:srgbClr val="000000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FAC578C0-D8F5-4CBB-B22C-19C96E4B3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2990" y="1146436"/>
            <a:ext cx="5589356" cy="1490785"/>
          </a:xfrm>
        </p:spPr>
        <p:txBody>
          <a:bodyPr>
            <a:noAutofit/>
          </a:bodyPr>
          <a:lstStyle/>
          <a:p>
            <a:pPr algn="ctr"/>
            <a:r>
              <a:rPr lang="en-US" altLang="en-US" sz="28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NỘI DUNG I. </a:t>
            </a:r>
            <a:br>
              <a:rPr lang="en-US" altLang="en-US" sz="28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</a:br>
            <a:r>
              <a:rPr lang="en-US" altLang="en-US" sz="28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ÔN LẠI CÁC GIAI ĐOẠN</a:t>
            </a:r>
            <a:br>
              <a:rPr lang="en-US" altLang="en-US" sz="28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</a:br>
            <a:r>
              <a:rPr lang="en-US" altLang="en-US" sz="28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 VÀ TRIỀU ĐẠI LỊCH SỬ </a:t>
            </a:r>
            <a:br>
              <a:rPr lang="en-US" altLang="en-US" sz="28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</a:br>
            <a:r>
              <a:rPr lang="en-US" altLang="en-US" sz="28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TỪ NĂM 938 ĐẾN CUỐI THẾ KỈ XIV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2AB1C19-DD58-4D63-A237-4F6111DB5E7B}"/>
              </a:ext>
            </a:extLst>
          </p:cNvPr>
          <p:cNvSpPr txBox="1"/>
          <p:nvPr/>
        </p:nvSpPr>
        <p:spPr>
          <a:xfrm>
            <a:off x="3682884" y="2978701"/>
            <a:ext cx="63461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2800" b="1" dirty="0">
                <a:solidFill>
                  <a:srgbClr val="00206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NỘI DUNG II.</a:t>
            </a:r>
          </a:p>
          <a:p>
            <a:pPr algn="ctr"/>
            <a:r>
              <a:rPr lang="en-US" altLang="en-US" sz="2800" b="1" dirty="0">
                <a:solidFill>
                  <a:srgbClr val="00206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 ÔN LẠI CÁC SỰ KIỆN LỊCH SỬ </a:t>
            </a:r>
            <a:br>
              <a:rPr lang="en-US" altLang="en-US" sz="2800" b="1" dirty="0">
                <a:solidFill>
                  <a:srgbClr val="00206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</a:br>
            <a:r>
              <a:rPr lang="en-US" altLang="en-US" sz="2800" b="1" dirty="0">
                <a:solidFill>
                  <a:srgbClr val="00206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TIÊU BIỂU TỪ NĂM 938 ĐẾN THẾ KỈ XV</a:t>
            </a:r>
            <a:endParaRPr lang="en-US" sz="2800" dirty="0"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52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Cha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C 0.072 -0.02176 0.1 -0.05671 0.07682 -0.08866 C -0.01498 -0.08704 -0.09323 -0.06459 -0.125 -0.03403 C -0.04701 -0.01505 0.05104 -0.01621 0.125 -0.03403 C 0.09205 -0.06644 0.01093 -0.08704 -0.07696 -0.08866 C -0.10105 -0.05533 -0.06797 -0.02107 3.75E-6 1.85185E-6 Z " pathEditMode="relative" rAng="0" ptsTypes="AAAAAA">
                                          <p:cBhvr>
                                            <p:cTn id="36" dur="59000" spd="-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1.85185E-6 C 0.07201 -0.06875 0.1 -0.17986 0.07682 -0.28125 C -0.01497 -0.2757 -0.09323 -0.2044 -0.125 -0.10764 C -0.047 -0.04746 0.05104 -0.05093 0.125 -0.10764 C 0.09206 -0.21042 0.01094 -0.2757 -0.07695 -0.28125 C -0.10104 -0.175 -0.06797 -0.06644 -1.45833E-6 1.85185E-6 Z " pathEditMode="relative" rAng="0" ptsTypes="AAAAAA">
                                          <p:cBhvr>
                                            <p:cTn id="38" dur="59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4.81481E-6 C 0.07201 0.0581 0.1 0.15208 0.07682 0.23796 C -0.01497 0.2331 -0.09323 0.17291 -0.125 0.09097 C -0.047 0.04004 0.05104 0.04305 0.125 0.09097 C 0.09206 0.178 0.01094 0.2331 -0.07695 0.23796 C -0.10104 0.14791 -0.06797 0.05601 -1.25E-6 4.81481E-6 Z " pathEditMode="relative" rAng="0" ptsTypes="AAAAAA">
                                          <p:cBhvr>
                                            <p:cTn id="40" dur="59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2.59259E-6 C 0.072 0.03727 0.1 0.09792 0.07682 0.15347 C -0.01498 0.15023 -0.09323 0.11135 -0.125 0.05857 C -0.04701 0.0257 0.05104 0.02755 0.125 0.05857 C 0.09205 0.11459 0.01093 0.15023 -0.07696 0.15347 C -0.10104 0.09537 -0.06797 0.03611 2.91667E-6 -2.59259E-6 Z " pathEditMode="relative" rAng="0" ptsTypes="AAAAAA">
                                          <p:cBhvr>
                                            <p:cTn id="42" dur="590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4.44444E-6 C 0.05886 0.05811 0.08178 0.15209 0.0629 0.23797 C -0.01237 0.23311 -0.07643 0.17292 -0.10234 0.09098 C -0.03854 0.04005 0.04167 0.04306 0.10235 0.09098 C 0.07526 0.17801 0.00886 0.23311 -0.06302 0.23797 C -0.08281 0.14792 -0.05572 0.05602 -4.375E-6 -4.44444E-6 Z " pathEditMode="relative" rAng="0" ptsTypes="AAAAAA">
                                          <p:cBhvr>
                                            <p:cTn id="44" dur="59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11111E-6 C 0.07201 0.0581 0.1 0.15208 0.07682 0.23796 C -0.01497 0.2331 -0.09323 0.17292 -0.125 0.09097 C -0.047 0.04005 0.05104 0.04306 0.125 0.09097 C 0.09206 0.17801 0.01094 0.2331 -0.07695 0.23796 C -0.10104 0.14792 -0.06797 0.05602 -8.33333E-7 -1.11111E-6 Z " pathEditMode="relative" rAng="0" ptsTypes="AAAAAA">
                                          <p:cBhvr>
                                            <p:cTn id="46" dur="5900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372 -0.05509 C 0.03829 -0.09166 0.06628 -0.15092 0.0431 -0.20486 C -0.04869 -0.20185 -0.12695 -0.16412 -0.15872 -0.1125 C -0.08072 -0.08032 0.01732 -0.08241 0.09128 -0.1125 C 0.05834 -0.16713 -0.02278 -0.20185 -0.11067 -0.20486 C -0.13476 -0.14838 -0.10169 -0.09051 -0.03372 -0.05509 Z " pathEditMode="relative" rAng="0" ptsTypes="AAAAAA">
                                          <p:cBhvr>
                                            <p:cTn id="48" dur="59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44444E-6 C 0.072 -0.06805 0.1 -0.178 0.07682 -0.27824 C -0.01498 -0.27268 -0.09323 -0.20231 -0.125 -0.10648 C -0.04701 -0.04699 0.05104 -0.05046 0.125 -0.10648 C 0.09205 -0.20833 0.01093 -0.27268 -0.07696 -0.27824 C -0.10105 -0.17314 -0.06797 -0.0655 3.54167E-6 -4.44444E-6 Z " pathEditMode="relative" rAng="0" ptsTypes="AAAAAA">
                                          <p:cBhvr>
                                            <p:cTn id="50" dur="59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2.96296E-6 C 0.072 -0.02176 0.1 -0.05672 0.07682 -0.08866 C -0.01498 -0.08704 -0.09323 -0.06459 -0.125 -0.03403 C -0.04701 -0.01505 0.05104 -0.01621 0.125 -0.03403 C 0.09205 -0.06644 0.01093 -0.08704 -0.07696 -0.08866 C -0.10105 -0.05533 -0.06797 -0.02107 4.16667E-6 2.96296E-6 Z " pathEditMode="relative" rAng="0" ptsTypes="AAAAAA">
                                          <p:cBhvr>
                                            <p:cTn id="52" dur="59000" spd="-100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1.85185E-6 C 0.07201 -0.02176 0.1 -0.05671 0.07682 -0.08866 C -0.01497 -0.08704 -0.09323 -0.06458 -0.125 -0.03403 C -0.047 -0.01504 0.05104 -0.0162 0.125 -0.03403 C 0.09206 -0.06643 0.01094 -0.08704 -0.07695 -0.08866 C -0.10104 -0.05532 -0.06797 -0.02106 -1.875E-6 -1.85185E-6 Z " pathEditMode="relative" rAng="0" ptsTypes="AAAAAA">
                                          <p:cBhvr>
                                            <p:cTn id="54" dur="59000" spd="-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8" de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decel="2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  <p:bldP spid="88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C 0.072 -0.02176 0.1 -0.05671 0.07682 -0.08866 C -0.01498 -0.08704 -0.09323 -0.06459 -0.125 -0.03403 C -0.04701 -0.01505 0.05104 -0.01621 0.125 -0.03403 C 0.09205 -0.06644 0.01093 -0.08704 -0.07696 -0.08866 C -0.10105 -0.05533 -0.06797 -0.02107 3.75E-6 1.85185E-6 Z " pathEditMode="relative" rAng="0" ptsTypes="AAAAAA">
                                          <p:cBhvr>
                                            <p:cTn id="36" dur="59000" spd="-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1.85185E-6 C 0.07201 -0.06875 0.1 -0.17986 0.07682 -0.28125 C -0.01497 -0.2757 -0.09323 -0.2044 -0.125 -0.10764 C -0.047 -0.04746 0.05104 -0.05093 0.125 -0.10764 C 0.09206 -0.21042 0.01094 -0.2757 -0.07695 -0.28125 C -0.10104 -0.175 -0.06797 -0.06644 -1.45833E-6 1.85185E-6 Z " pathEditMode="relative" rAng="0" ptsTypes="AAAAAA">
                                          <p:cBhvr>
                                            <p:cTn id="38" dur="59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4.81481E-6 C 0.07201 0.0581 0.1 0.15208 0.07682 0.23796 C -0.01497 0.2331 -0.09323 0.17291 -0.125 0.09097 C -0.047 0.04004 0.05104 0.04305 0.125 0.09097 C 0.09206 0.178 0.01094 0.2331 -0.07695 0.23796 C -0.10104 0.14791 -0.06797 0.05601 -1.25E-6 4.81481E-6 Z " pathEditMode="relative" rAng="0" ptsTypes="AAAAAA">
                                          <p:cBhvr>
                                            <p:cTn id="40" dur="59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2.59259E-6 C 0.072 0.03727 0.1 0.09792 0.07682 0.15347 C -0.01498 0.15023 -0.09323 0.11135 -0.125 0.05857 C -0.04701 0.0257 0.05104 0.02755 0.125 0.05857 C 0.09205 0.11459 0.01093 0.15023 -0.07696 0.15347 C -0.10104 0.09537 -0.06797 0.03611 2.91667E-6 -2.59259E-6 Z " pathEditMode="relative" rAng="0" ptsTypes="AAAAAA">
                                          <p:cBhvr>
                                            <p:cTn id="42" dur="590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4.44444E-6 C 0.05886 0.05811 0.08178 0.15209 0.0629 0.23797 C -0.01237 0.23311 -0.07643 0.17292 -0.10234 0.09098 C -0.03854 0.04005 0.04167 0.04306 0.10235 0.09098 C 0.07526 0.17801 0.00886 0.23311 -0.06302 0.23797 C -0.08281 0.14792 -0.05572 0.05602 -4.375E-6 -4.44444E-6 Z " pathEditMode="relative" rAng="0" ptsTypes="AAAAAA">
                                          <p:cBhvr>
                                            <p:cTn id="44" dur="59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11111E-6 C 0.07201 0.0581 0.1 0.15208 0.07682 0.23796 C -0.01497 0.2331 -0.09323 0.17292 -0.125 0.09097 C -0.047 0.04005 0.05104 0.04306 0.125 0.09097 C 0.09206 0.17801 0.01094 0.2331 -0.07695 0.23796 C -0.10104 0.14792 -0.06797 0.05602 -8.33333E-7 -1.11111E-6 Z " pathEditMode="relative" rAng="0" ptsTypes="AAAAAA">
                                          <p:cBhvr>
                                            <p:cTn id="46" dur="5900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372 -0.05509 C 0.03829 -0.09166 0.06628 -0.15092 0.0431 -0.20486 C -0.04869 -0.20185 -0.12695 -0.16412 -0.15872 -0.1125 C -0.08072 -0.08032 0.01732 -0.08241 0.09128 -0.1125 C 0.05834 -0.16713 -0.02278 -0.20185 -0.11067 -0.20486 C -0.13476 -0.14838 -0.10169 -0.09051 -0.03372 -0.05509 Z " pathEditMode="relative" rAng="0" ptsTypes="AAAAAA">
                                          <p:cBhvr>
                                            <p:cTn id="48" dur="59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44444E-6 C 0.072 -0.06805 0.1 -0.178 0.07682 -0.27824 C -0.01498 -0.27268 -0.09323 -0.20231 -0.125 -0.10648 C -0.04701 -0.04699 0.05104 -0.05046 0.125 -0.10648 C 0.09205 -0.20833 0.01093 -0.27268 -0.07696 -0.27824 C -0.10105 -0.17314 -0.06797 -0.0655 3.54167E-6 -4.44444E-6 Z " pathEditMode="relative" rAng="0" ptsTypes="AAAAAA">
                                          <p:cBhvr>
                                            <p:cTn id="50" dur="59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2.96296E-6 C 0.072 -0.02176 0.1 -0.05672 0.07682 -0.08866 C -0.01498 -0.08704 -0.09323 -0.06459 -0.125 -0.03403 C -0.04701 -0.01505 0.05104 -0.01621 0.125 -0.03403 C 0.09205 -0.06644 0.01093 -0.08704 -0.07696 -0.08866 C -0.10105 -0.05533 -0.06797 -0.02107 4.16667E-6 2.96296E-6 Z " pathEditMode="relative" rAng="0" ptsTypes="AAAAAA">
                                          <p:cBhvr>
                                            <p:cTn id="52" dur="59000" spd="-100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1.85185E-6 C 0.07201 -0.02176 0.1 -0.05671 0.07682 -0.08866 C -0.01497 -0.08704 -0.09323 -0.06458 -0.125 -0.03403 C -0.047 -0.01504 0.05104 -0.0162 0.125 -0.03403 C 0.09206 -0.06643 0.01094 -0.08704 -0.07695 -0.08866 C -0.10104 -0.05532 -0.06797 -0.02106 -1.875E-6 -1.85185E-6 Z " pathEditMode="relative" rAng="0" ptsTypes="AAAAAA">
                                          <p:cBhvr>
                                            <p:cTn id="54" dur="59000" spd="-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8" de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decel="2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  <p:bldP spid="88" grpId="0"/>
          <p:bldP spid="90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9B9650C-BD55-4B2D-ACCD-10B3E9A95BA8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Rectangle 3">
            <a:hlinkHover r:id="" action="ppaction://hlinkshowjump?jump=firstslide"/>
            <a:extLst>
              <a:ext uri="{FF2B5EF4-FFF2-40B4-BE49-F238E27FC236}">
                <a16:creationId xmlns:a16="http://schemas.microsoft.com/office/drawing/2014/main" id="{C6F22D62-2766-4DD5-9CE9-CAFBCB87C0D4}"/>
              </a:ext>
            </a:extLst>
          </p:cNvPr>
          <p:cNvSpPr/>
          <p:nvPr/>
        </p:nvSpPr>
        <p:spPr>
          <a:xfrm flipH="1">
            <a:off x="854572" y="713716"/>
            <a:ext cx="10503742" cy="5485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2FB136-929C-4FCC-8832-BF27628D9981}"/>
              </a:ext>
            </a:extLst>
          </p:cNvPr>
          <p:cNvCxnSpPr>
            <a:cxnSpLocks/>
          </p:cNvCxnSpPr>
          <p:nvPr/>
        </p:nvCxnSpPr>
        <p:spPr>
          <a:xfrm>
            <a:off x="11337427" y="677400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8D0F85-D7A4-4D84-A7F3-ADEED0468793}"/>
              </a:ext>
            </a:extLst>
          </p:cNvPr>
          <p:cNvCxnSpPr>
            <a:cxnSpLocks/>
          </p:cNvCxnSpPr>
          <p:nvPr/>
        </p:nvCxnSpPr>
        <p:spPr>
          <a:xfrm flipH="1">
            <a:off x="812800" y="66859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F09220-4B85-4965-AE3F-71ED623D48E7}"/>
              </a:ext>
            </a:extLst>
          </p:cNvPr>
          <p:cNvCxnSpPr>
            <a:cxnSpLocks/>
          </p:cNvCxnSpPr>
          <p:nvPr/>
        </p:nvCxnSpPr>
        <p:spPr>
          <a:xfrm>
            <a:off x="812800" y="668598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6B3C29-7F8C-4C1D-B210-376A69B1A4F6}"/>
              </a:ext>
            </a:extLst>
          </p:cNvPr>
          <p:cNvCxnSpPr>
            <a:cxnSpLocks/>
          </p:cNvCxnSpPr>
          <p:nvPr/>
        </p:nvCxnSpPr>
        <p:spPr>
          <a:xfrm flipH="1">
            <a:off x="833686" y="6180600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C3BAFDB3-A97A-461A-9ADA-83315F7DE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921" y="5418039"/>
            <a:ext cx="107246" cy="8516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CBD557C-1168-4073-980E-D57A22971C12}"/>
              </a:ext>
            </a:extLst>
          </p:cNvPr>
          <p:cNvSpPr/>
          <p:nvPr/>
        </p:nvSpPr>
        <p:spPr>
          <a:xfrm>
            <a:off x="1462857" y="1138489"/>
            <a:ext cx="9388644" cy="4775916"/>
          </a:xfrm>
          <a:prstGeom prst="roundRect">
            <a:avLst/>
          </a:prstGeom>
          <a:solidFill>
            <a:srgbClr val="FFCAD7"/>
          </a:solidFill>
          <a:ln w="28575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DE367E"/>
              </a:solidFill>
            </a:endParaRPr>
          </a:p>
        </p:txBody>
      </p:sp>
      <p:pic>
        <p:nvPicPr>
          <p:cNvPr id="28" name="Picture 2" descr="Kawaii Doraemon cute yellow bell cosplay Animation Cartoon logo tatoo  tattoo Sticker XR103|stickers stickers|cartoon stickersanimal cartoon  sticker - AliExpress">
            <a:hlinkClick r:id="rId4" action="ppaction://hlinksldjump"/>
            <a:extLst>
              <a:ext uri="{FF2B5EF4-FFF2-40B4-BE49-F238E27FC236}">
                <a16:creationId xmlns:a16="http://schemas.microsoft.com/office/drawing/2014/main" id="{F752E36B-4FB3-4F6A-9C35-CD09CE675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392" y="5819353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D2160F9-0AA3-40CC-BA6B-DD888ECE16F0}"/>
              </a:ext>
            </a:extLst>
          </p:cNvPr>
          <p:cNvSpPr/>
          <p:nvPr/>
        </p:nvSpPr>
        <p:spPr>
          <a:xfrm>
            <a:off x="1138338" y="843858"/>
            <a:ext cx="9890442" cy="5291624"/>
          </a:xfrm>
          <a:prstGeom prst="roundRect">
            <a:avLst>
              <a:gd name="adj" fmla="val 12080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44">
            <a:extLst>
              <a:ext uri="{FF2B5EF4-FFF2-40B4-BE49-F238E27FC236}">
                <a16:creationId xmlns:a16="http://schemas.microsoft.com/office/drawing/2014/main" id="{42C08BB0-0128-493F-AA47-1E92E9F9DB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01603" y="5114494"/>
            <a:ext cx="1454793" cy="176044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36DC06F-39DC-4687-A983-5B1C7BBE42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1638">
            <a:off x="2356119" y="1957910"/>
            <a:ext cx="3208124" cy="3252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508D746-AF2B-475E-994A-EF72CAAFEFB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322" y="3010642"/>
            <a:ext cx="3340826" cy="23291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E99EF16-0AAA-4D95-8B59-950943F90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5644" y="1354799"/>
            <a:ext cx="58712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Đinh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Bộ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Lĩnh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</a:p>
          <a:p>
            <a:pPr algn="ctr" eaLnBrk="1" hangingPunct="1"/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dẹp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loạn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12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sứ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quân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</a:p>
          <a:p>
            <a:pPr algn="ctr" eaLnBrk="1" hangingPunct="1"/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(968)</a:t>
            </a:r>
          </a:p>
        </p:txBody>
      </p:sp>
      <p:sp>
        <p:nvSpPr>
          <p:cNvPr id="33" name="TextBox 3">
            <a:extLst>
              <a:ext uri="{FF2B5EF4-FFF2-40B4-BE49-F238E27FC236}">
                <a16:creationId xmlns:a16="http://schemas.microsoft.com/office/drawing/2014/main" id="{3F060479-C448-4ABF-B419-3A05448E7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2764" y="2663103"/>
            <a:ext cx="878116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Ngô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Quyền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mất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thế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lực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cứ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địa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phương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nổi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dậy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chia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cắt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12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vùng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sử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cũ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gọi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“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loạn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12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sứ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”.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rơi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vào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cảnh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loạn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lạc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suốt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hai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mươi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Bấy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giờ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ở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vùng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Đinh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Bộ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Lĩnh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tuổi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trẻ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tài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gặp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buổi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loạn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lạc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ông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dẹp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loạn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968,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Đinh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Bộ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Lĩnh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thống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nhất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ngôi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Hoàng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đế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đóng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đô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ở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Cồ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en-US" altLang="en-US" sz="2000" dirty="0"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8787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9B9650C-BD55-4B2D-ACCD-10B3E9A95BA8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Rectangle 3">
            <a:hlinkHover r:id="" action="ppaction://hlinkshowjump?jump=firstslide"/>
            <a:extLst>
              <a:ext uri="{FF2B5EF4-FFF2-40B4-BE49-F238E27FC236}">
                <a16:creationId xmlns:a16="http://schemas.microsoft.com/office/drawing/2014/main" id="{C6F22D62-2766-4DD5-9CE9-CAFBCB87C0D4}"/>
              </a:ext>
            </a:extLst>
          </p:cNvPr>
          <p:cNvSpPr/>
          <p:nvPr/>
        </p:nvSpPr>
        <p:spPr>
          <a:xfrm flipH="1">
            <a:off x="854572" y="713716"/>
            <a:ext cx="10503742" cy="5485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2FB136-929C-4FCC-8832-BF27628D9981}"/>
              </a:ext>
            </a:extLst>
          </p:cNvPr>
          <p:cNvCxnSpPr>
            <a:cxnSpLocks/>
          </p:cNvCxnSpPr>
          <p:nvPr/>
        </p:nvCxnSpPr>
        <p:spPr>
          <a:xfrm>
            <a:off x="11337427" y="677400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8D0F85-D7A4-4D84-A7F3-ADEED0468793}"/>
              </a:ext>
            </a:extLst>
          </p:cNvPr>
          <p:cNvCxnSpPr>
            <a:cxnSpLocks/>
          </p:cNvCxnSpPr>
          <p:nvPr/>
        </p:nvCxnSpPr>
        <p:spPr>
          <a:xfrm flipH="1">
            <a:off x="812800" y="66859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F09220-4B85-4965-AE3F-71ED623D48E7}"/>
              </a:ext>
            </a:extLst>
          </p:cNvPr>
          <p:cNvCxnSpPr>
            <a:cxnSpLocks/>
          </p:cNvCxnSpPr>
          <p:nvPr/>
        </p:nvCxnSpPr>
        <p:spPr>
          <a:xfrm>
            <a:off x="812800" y="668598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6B3C29-7F8C-4C1D-B210-376A69B1A4F6}"/>
              </a:ext>
            </a:extLst>
          </p:cNvPr>
          <p:cNvCxnSpPr>
            <a:cxnSpLocks/>
          </p:cNvCxnSpPr>
          <p:nvPr/>
        </p:nvCxnSpPr>
        <p:spPr>
          <a:xfrm flipH="1">
            <a:off x="833686" y="6180600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C3BAFDB3-A97A-461A-9ADA-83315F7DE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921" y="5418039"/>
            <a:ext cx="107246" cy="8516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CBD557C-1168-4073-980E-D57A22971C12}"/>
              </a:ext>
            </a:extLst>
          </p:cNvPr>
          <p:cNvSpPr/>
          <p:nvPr/>
        </p:nvSpPr>
        <p:spPr>
          <a:xfrm>
            <a:off x="1462857" y="1138489"/>
            <a:ext cx="9388644" cy="47759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DE367E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D2160F9-0AA3-40CC-BA6B-DD888ECE16F0}"/>
              </a:ext>
            </a:extLst>
          </p:cNvPr>
          <p:cNvSpPr/>
          <p:nvPr/>
        </p:nvSpPr>
        <p:spPr>
          <a:xfrm>
            <a:off x="1138338" y="843858"/>
            <a:ext cx="9890442" cy="5291624"/>
          </a:xfrm>
          <a:prstGeom prst="roundRect">
            <a:avLst>
              <a:gd name="adj" fmla="val 12080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4" name="Picture 23" descr="Diagram&#10;&#10;Description automatically generated">
            <a:extLst>
              <a:ext uri="{FF2B5EF4-FFF2-40B4-BE49-F238E27FC236}">
                <a16:creationId xmlns:a16="http://schemas.microsoft.com/office/drawing/2014/main" id="{3571A911-C40B-41E1-BC27-37F2D39BDE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9867" r="96318">
                        <a14:foregroundMark x1="96318" y1="49479" x2="96318" y2="49479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79934" y="1"/>
            <a:ext cx="4463086" cy="6530128"/>
          </a:xfrm>
          <a:prstGeom prst="rect">
            <a:avLst/>
          </a:prstGeom>
        </p:spPr>
      </p:pic>
      <p:pic>
        <p:nvPicPr>
          <p:cNvPr id="26" name="Picture 25" descr="A painting of a person riding a horse&#10;&#10;Description automatically generated with low confidence">
            <a:extLst>
              <a:ext uri="{FF2B5EF4-FFF2-40B4-BE49-F238E27FC236}">
                <a16:creationId xmlns:a16="http://schemas.microsoft.com/office/drawing/2014/main" id="{EDC1E61E-EA7C-483F-84AE-B0DC1212B1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31899" y="2249361"/>
            <a:ext cx="6664141" cy="3574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1977B0C-8ACD-4042-8545-177874D80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60" y="1200099"/>
            <a:ext cx="98901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Kháng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chiến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chống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quân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xâm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lược</a:t>
            </a:r>
            <a:endParaRPr lang="en-US" altLang="en-US" sz="2800" b="1" dirty="0">
              <a:solidFill>
                <a:srgbClr val="002060"/>
              </a:solidFill>
              <a:latin typeface="UVN Bach Tuyet Nang" panose="02090907080705020403" pitchFamily="18" charset="0"/>
              <a:cs typeface="Tahoma" panose="020B0604030504040204" pitchFamily="34" charset="0"/>
            </a:endParaRPr>
          </a:p>
          <a:p>
            <a:pPr algn="ctr" eaLnBrk="1" hangingPunct="1"/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Mông</a:t>
            </a:r>
            <a:r>
              <a:rPr lang="en-US" altLang="en-US" sz="2800" b="1" dirty="0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- </a:t>
            </a:r>
            <a:r>
              <a:rPr lang="en-US" altLang="en-US" sz="2800" b="1" dirty="0" err="1">
                <a:solidFill>
                  <a:srgbClr val="002060"/>
                </a:solidFill>
                <a:latin typeface="UVN Bach Tuyet Nang" panose="02090907080705020403" pitchFamily="18" charset="0"/>
                <a:cs typeface="Tahoma" panose="020B0604030504040204" pitchFamily="34" charset="0"/>
              </a:rPr>
              <a:t>Nguyên</a:t>
            </a:r>
            <a:endParaRPr lang="en-US" altLang="en-US" sz="2800" b="1" dirty="0">
              <a:solidFill>
                <a:srgbClr val="002060"/>
              </a:solidFill>
              <a:latin typeface="UVN Bach Tuyet Nang" panose="02090907080705020403" pitchFamily="18" charset="0"/>
              <a:cs typeface="Tahoma" panose="020B0604030504040204" pitchFamily="34" charset="0"/>
            </a:endParaRPr>
          </a:p>
        </p:txBody>
      </p:sp>
      <p:sp>
        <p:nvSpPr>
          <p:cNvPr id="29" name="TextBox 2">
            <a:extLst>
              <a:ext uri="{FF2B5EF4-FFF2-40B4-BE49-F238E27FC236}">
                <a16:creationId xmlns:a16="http://schemas.microsoft.com/office/drawing/2014/main" id="{7132A6EF-45C2-4ACA-A5BC-ACB8009AA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438488" y="2249361"/>
            <a:ext cx="6745884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Thời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Mông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–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Nguyên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lần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xâm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lược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ta.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Cả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3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lần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đều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chống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trả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quyết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liệt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Lần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nhất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giặc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cắm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cổ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rút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chạy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còn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hung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hăng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Lần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hai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tướng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giặc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Thoát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Hoan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chui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vào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ống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đồng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thoát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thân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Lần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ba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chặn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đường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rút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lui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giặc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dùng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kế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cắm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cọc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gỗ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tiêu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diệt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chúng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sông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Bạch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Đằng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Sau 3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lần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bại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Mông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–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Nguyên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dám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sang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xâm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lược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en-US" altLang="en-US" sz="2200" b="1" dirty="0" err="1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nữa</a:t>
            </a:r>
            <a:r>
              <a:rPr lang="en-US" altLang="en-US" sz="2200" b="1" dirty="0">
                <a:solidFill>
                  <a:srgbClr val="002060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8" name="Picture 2" descr="Kawaii Doraemon cute yellow bell cosplay Animation Cartoon logo tatoo  tattoo Sticker XR103|stickers stickers|cartoon stickersanimal cartoon  sticker - AliExpress">
            <a:hlinkClick r:id="rId8" action="ppaction://hlinksldjump"/>
            <a:extLst>
              <a:ext uri="{FF2B5EF4-FFF2-40B4-BE49-F238E27FC236}">
                <a16:creationId xmlns:a16="http://schemas.microsoft.com/office/drawing/2014/main" id="{F752E36B-4FB3-4F6A-9C35-CD09CE675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8891" y="5860649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758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70533 L 0.23151 -0.14167 C 0.27956 -0.01459 0.35196 0.05393 0.428 0.05393 C 0.51433 0.05393 0.5836 -0.01459 0.63164 -0.14167 L 0.86329 -0.70533 " pathEditMode="relative" rAng="0" ptsTypes="AAAA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4" y="3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48148E-6 L 0.75534 -1.48148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9B9650C-BD55-4B2D-ACCD-10B3E9A95BA8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Rectangle 3">
            <a:hlinkHover r:id="" action="ppaction://hlinkshowjump?jump=firstslide"/>
            <a:extLst>
              <a:ext uri="{FF2B5EF4-FFF2-40B4-BE49-F238E27FC236}">
                <a16:creationId xmlns:a16="http://schemas.microsoft.com/office/drawing/2014/main" id="{C6F22D62-2766-4DD5-9CE9-CAFBCB87C0D4}"/>
              </a:ext>
            </a:extLst>
          </p:cNvPr>
          <p:cNvSpPr/>
          <p:nvPr/>
        </p:nvSpPr>
        <p:spPr>
          <a:xfrm flipH="1">
            <a:off x="802960" y="683795"/>
            <a:ext cx="10503742" cy="5485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2FB136-929C-4FCC-8832-BF27628D9981}"/>
              </a:ext>
            </a:extLst>
          </p:cNvPr>
          <p:cNvCxnSpPr>
            <a:cxnSpLocks/>
          </p:cNvCxnSpPr>
          <p:nvPr/>
        </p:nvCxnSpPr>
        <p:spPr>
          <a:xfrm>
            <a:off x="11337427" y="677400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8D0F85-D7A4-4D84-A7F3-ADEED0468793}"/>
              </a:ext>
            </a:extLst>
          </p:cNvPr>
          <p:cNvCxnSpPr>
            <a:cxnSpLocks/>
          </p:cNvCxnSpPr>
          <p:nvPr/>
        </p:nvCxnSpPr>
        <p:spPr>
          <a:xfrm flipH="1">
            <a:off x="812800" y="66859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F09220-4B85-4965-AE3F-71ED623D48E7}"/>
              </a:ext>
            </a:extLst>
          </p:cNvPr>
          <p:cNvCxnSpPr>
            <a:cxnSpLocks/>
          </p:cNvCxnSpPr>
          <p:nvPr/>
        </p:nvCxnSpPr>
        <p:spPr>
          <a:xfrm>
            <a:off x="812800" y="668598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6B3C29-7F8C-4C1D-B210-376A69B1A4F6}"/>
              </a:ext>
            </a:extLst>
          </p:cNvPr>
          <p:cNvCxnSpPr>
            <a:cxnSpLocks/>
          </p:cNvCxnSpPr>
          <p:nvPr/>
        </p:nvCxnSpPr>
        <p:spPr>
          <a:xfrm flipH="1">
            <a:off x="504161" y="684044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D2160F9-0AA3-40CC-BA6B-DD888ECE16F0}"/>
              </a:ext>
            </a:extLst>
          </p:cNvPr>
          <p:cNvSpPr/>
          <p:nvPr/>
        </p:nvSpPr>
        <p:spPr>
          <a:xfrm>
            <a:off x="1245927" y="1720130"/>
            <a:ext cx="7534657" cy="3989008"/>
          </a:xfrm>
          <a:prstGeom prst="roundRect">
            <a:avLst>
              <a:gd name="adj" fmla="val 12080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FF53BF-85F2-428C-8C1F-5EAF4F4065A6}"/>
              </a:ext>
            </a:extLst>
          </p:cNvPr>
          <p:cNvSpPr/>
          <p:nvPr/>
        </p:nvSpPr>
        <p:spPr>
          <a:xfrm>
            <a:off x="4504254" y="1025124"/>
            <a:ext cx="6323588" cy="3710999"/>
          </a:xfrm>
          <a:prstGeom prst="roundRect">
            <a:avLst/>
          </a:prstGeom>
          <a:solidFill>
            <a:srgbClr val="FFCAD7">
              <a:alpha val="52000"/>
            </a:srgbClr>
          </a:solidFill>
          <a:ln w="28575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26" name="Group 3">
            <a:extLst>
              <a:ext uri="{FF2B5EF4-FFF2-40B4-BE49-F238E27FC236}">
                <a16:creationId xmlns:a16="http://schemas.microsoft.com/office/drawing/2014/main" id="{5EC96E84-FE94-4B25-920D-879AC8F0EA99}"/>
              </a:ext>
            </a:extLst>
          </p:cNvPr>
          <p:cNvGrpSpPr>
            <a:grpSpLocks/>
          </p:cNvGrpSpPr>
          <p:nvPr/>
        </p:nvGrpSpPr>
        <p:grpSpPr bwMode="auto">
          <a:xfrm>
            <a:off x="6378041" y="5938286"/>
            <a:ext cx="2945077" cy="928480"/>
            <a:chOff x="0" y="0"/>
            <a:chExt cx="2763" cy="932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BD8D5EB8-7FA0-478F-A867-E964DECD7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654"/>
              <a:ext cx="311" cy="167"/>
            </a:xfrm>
            <a:custGeom>
              <a:avLst/>
              <a:gdLst>
                <a:gd name="T0" fmla="*/ 13891 w 87"/>
                <a:gd name="T1" fmla="*/ 2246 h 47"/>
                <a:gd name="T2" fmla="*/ 12562 w 87"/>
                <a:gd name="T3" fmla="*/ 0 h 47"/>
                <a:gd name="T4" fmla="*/ 8497 w 87"/>
                <a:gd name="T5" fmla="*/ 1755 h 47"/>
                <a:gd name="T6" fmla="*/ 9137 w 87"/>
                <a:gd name="T7" fmla="*/ 2374 h 47"/>
                <a:gd name="T8" fmla="*/ 9137 w 87"/>
                <a:gd name="T9" fmla="*/ 2374 h 47"/>
                <a:gd name="T10" fmla="*/ 9455 w 87"/>
                <a:gd name="T11" fmla="*/ 3056 h 47"/>
                <a:gd name="T12" fmla="*/ 9455 w 87"/>
                <a:gd name="T13" fmla="*/ 3496 h 47"/>
                <a:gd name="T14" fmla="*/ 7360 w 87"/>
                <a:gd name="T15" fmla="*/ 5746 h 47"/>
                <a:gd name="T16" fmla="*/ 5073 w 87"/>
                <a:gd name="T17" fmla="*/ 3674 h 47"/>
                <a:gd name="T18" fmla="*/ 5073 w 87"/>
                <a:gd name="T19" fmla="*/ 3674 h 47"/>
                <a:gd name="T20" fmla="*/ 5212 w 87"/>
                <a:gd name="T21" fmla="*/ 3056 h 47"/>
                <a:gd name="T22" fmla="*/ 5212 w 87"/>
                <a:gd name="T23" fmla="*/ 2867 h 47"/>
                <a:gd name="T24" fmla="*/ 5712 w 87"/>
                <a:gd name="T25" fmla="*/ 2246 h 47"/>
                <a:gd name="T26" fmla="*/ 1330 w 87"/>
                <a:gd name="T27" fmla="*/ 1755 h 47"/>
                <a:gd name="T28" fmla="*/ 179 w 87"/>
                <a:gd name="T29" fmla="*/ 4129 h 47"/>
                <a:gd name="T30" fmla="*/ 7489 w 87"/>
                <a:gd name="T31" fmla="*/ 6993 h 47"/>
                <a:gd name="T32" fmla="*/ 13891 w 87"/>
                <a:gd name="T33" fmla="*/ 2246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7"/>
                <a:gd name="T52" fmla="*/ 0 h 47"/>
                <a:gd name="T53" fmla="*/ 87 w 8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7" h="47">
                  <a:moveTo>
                    <a:pt x="85" y="14"/>
                  </a:moveTo>
                  <a:cubicBezTo>
                    <a:pt x="84" y="7"/>
                    <a:pt x="82" y="2"/>
                    <a:pt x="77" y="0"/>
                  </a:cubicBezTo>
                  <a:cubicBezTo>
                    <a:pt x="71" y="4"/>
                    <a:pt x="63" y="9"/>
                    <a:pt x="52" y="11"/>
                  </a:cubicBezTo>
                  <a:cubicBezTo>
                    <a:pt x="54" y="12"/>
                    <a:pt x="55" y="14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8" y="16"/>
                    <a:pt x="59" y="18"/>
                    <a:pt x="58" y="19"/>
                  </a:cubicBezTo>
                  <a:cubicBezTo>
                    <a:pt x="58" y="20"/>
                    <a:pt x="58" y="21"/>
                    <a:pt x="58" y="22"/>
                  </a:cubicBezTo>
                  <a:cubicBezTo>
                    <a:pt x="58" y="30"/>
                    <a:pt x="52" y="36"/>
                    <a:pt x="45" y="36"/>
                  </a:cubicBezTo>
                  <a:cubicBezTo>
                    <a:pt x="38" y="36"/>
                    <a:pt x="32" y="3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1"/>
                    <a:pt x="32" y="19"/>
                  </a:cubicBezTo>
                  <a:cubicBezTo>
                    <a:pt x="32" y="19"/>
                    <a:pt x="32" y="18"/>
                    <a:pt x="32" y="18"/>
                  </a:cubicBezTo>
                  <a:cubicBezTo>
                    <a:pt x="33" y="17"/>
                    <a:pt x="33" y="15"/>
                    <a:pt x="35" y="14"/>
                  </a:cubicBezTo>
                  <a:cubicBezTo>
                    <a:pt x="28" y="14"/>
                    <a:pt x="18" y="14"/>
                    <a:pt x="8" y="11"/>
                  </a:cubicBezTo>
                  <a:cubicBezTo>
                    <a:pt x="3" y="15"/>
                    <a:pt x="0" y="20"/>
                    <a:pt x="1" y="26"/>
                  </a:cubicBezTo>
                  <a:cubicBezTo>
                    <a:pt x="3" y="39"/>
                    <a:pt x="23" y="47"/>
                    <a:pt x="46" y="44"/>
                  </a:cubicBezTo>
                  <a:cubicBezTo>
                    <a:pt x="70" y="40"/>
                    <a:pt x="87" y="27"/>
                    <a:pt x="8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EA5785ED-BB99-44ED-B0E6-6E4F404B1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" y="571"/>
              <a:ext cx="392" cy="132"/>
            </a:xfrm>
            <a:custGeom>
              <a:avLst/>
              <a:gdLst>
                <a:gd name="T0" fmla="*/ 10502 w 110"/>
                <a:gd name="T1" fmla="*/ 4545 h 37"/>
                <a:gd name="T2" fmla="*/ 813 w 110"/>
                <a:gd name="T3" fmla="*/ 3093 h 37"/>
                <a:gd name="T4" fmla="*/ 0 w 110"/>
                <a:gd name="T5" fmla="*/ 2776 h 37"/>
                <a:gd name="T6" fmla="*/ 3884 w 110"/>
                <a:gd name="T7" fmla="*/ 5358 h 37"/>
                <a:gd name="T8" fmla="*/ 4027 w 110"/>
                <a:gd name="T9" fmla="*/ 5498 h 37"/>
                <a:gd name="T10" fmla="*/ 8367 w 110"/>
                <a:gd name="T11" fmla="*/ 5994 h 37"/>
                <a:gd name="T12" fmla="*/ 10007 w 110"/>
                <a:gd name="T13" fmla="*/ 5180 h 37"/>
                <a:gd name="T14" fmla="*/ 11136 w 110"/>
                <a:gd name="T15" fmla="*/ 5498 h 37"/>
                <a:gd name="T16" fmla="*/ 15163 w 110"/>
                <a:gd name="T17" fmla="*/ 3728 h 37"/>
                <a:gd name="T18" fmla="*/ 17423 w 110"/>
                <a:gd name="T19" fmla="*/ 1134 h 37"/>
                <a:gd name="T20" fmla="*/ 17565 w 110"/>
                <a:gd name="T21" fmla="*/ 318 h 37"/>
                <a:gd name="T22" fmla="*/ 17740 w 110"/>
                <a:gd name="T23" fmla="*/ 0 h 37"/>
                <a:gd name="T24" fmla="*/ 10502 w 110"/>
                <a:gd name="T25" fmla="*/ 4545 h 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0"/>
                <a:gd name="T40" fmla="*/ 0 h 37"/>
                <a:gd name="T41" fmla="*/ 110 w 110"/>
                <a:gd name="T42" fmla="*/ 37 h 3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0" h="37">
                  <a:moveTo>
                    <a:pt x="65" y="28"/>
                  </a:moveTo>
                  <a:cubicBezTo>
                    <a:pt x="44" y="33"/>
                    <a:pt x="22" y="29"/>
                    <a:pt x="5" y="19"/>
                  </a:cubicBezTo>
                  <a:cubicBezTo>
                    <a:pt x="3" y="18"/>
                    <a:pt x="1" y="18"/>
                    <a:pt x="0" y="17"/>
                  </a:cubicBezTo>
                  <a:cubicBezTo>
                    <a:pt x="2" y="19"/>
                    <a:pt x="9" y="28"/>
                    <a:pt x="24" y="33"/>
                  </a:cubicBezTo>
                  <a:cubicBezTo>
                    <a:pt x="24" y="33"/>
                    <a:pt x="24" y="34"/>
                    <a:pt x="25" y="34"/>
                  </a:cubicBezTo>
                  <a:cubicBezTo>
                    <a:pt x="35" y="37"/>
                    <a:pt x="45" y="37"/>
                    <a:pt x="52" y="37"/>
                  </a:cubicBezTo>
                  <a:cubicBezTo>
                    <a:pt x="54" y="34"/>
                    <a:pt x="58" y="32"/>
                    <a:pt x="62" y="32"/>
                  </a:cubicBezTo>
                  <a:cubicBezTo>
                    <a:pt x="65" y="32"/>
                    <a:pt x="67" y="33"/>
                    <a:pt x="69" y="34"/>
                  </a:cubicBezTo>
                  <a:cubicBezTo>
                    <a:pt x="80" y="32"/>
                    <a:pt x="88" y="27"/>
                    <a:pt x="94" y="23"/>
                  </a:cubicBezTo>
                  <a:cubicBezTo>
                    <a:pt x="103" y="15"/>
                    <a:pt x="108" y="7"/>
                    <a:pt x="108" y="7"/>
                  </a:cubicBezTo>
                  <a:cubicBezTo>
                    <a:pt x="109" y="5"/>
                    <a:pt x="109" y="3"/>
                    <a:pt x="109" y="2"/>
                  </a:cubicBezTo>
                  <a:cubicBezTo>
                    <a:pt x="110" y="2"/>
                    <a:pt x="110" y="1"/>
                    <a:pt x="110" y="0"/>
                  </a:cubicBezTo>
                  <a:cubicBezTo>
                    <a:pt x="100" y="14"/>
                    <a:pt x="85" y="24"/>
                    <a:pt x="65" y="28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7FF7B5C-6733-476D-9662-B4FFC29C9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6" y="468"/>
              <a:ext cx="677" cy="403"/>
            </a:xfrm>
            <a:custGeom>
              <a:avLst/>
              <a:gdLst>
                <a:gd name="T0" fmla="*/ 30127 w 190"/>
                <a:gd name="T1" fmla="*/ 2265 h 113"/>
                <a:gd name="T2" fmla="*/ 27550 w 190"/>
                <a:gd name="T3" fmla="*/ 0 h 113"/>
                <a:gd name="T4" fmla="*/ 26421 w 190"/>
                <a:gd name="T5" fmla="*/ 952 h 113"/>
                <a:gd name="T6" fmla="*/ 24515 w 190"/>
                <a:gd name="T7" fmla="*/ 4668 h 113"/>
                <a:gd name="T8" fmla="*/ 24340 w 190"/>
                <a:gd name="T9" fmla="*/ 5036 h 113"/>
                <a:gd name="T10" fmla="*/ 24162 w 190"/>
                <a:gd name="T11" fmla="*/ 5799 h 113"/>
                <a:gd name="T12" fmla="*/ 21938 w 190"/>
                <a:gd name="T13" fmla="*/ 8395 h 113"/>
                <a:gd name="T14" fmla="*/ 23207 w 190"/>
                <a:gd name="T15" fmla="*/ 10660 h 113"/>
                <a:gd name="T16" fmla="*/ 16925 w 190"/>
                <a:gd name="T17" fmla="*/ 15517 h 113"/>
                <a:gd name="T18" fmla="*/ 9688 w 190"/>
                <a:gd name="T19" fmla="*/ 12604 h 113"/>
                <a:gd name="T20" fmla="*/ 10818 w 190"/>
                <a:gd name="T21" fmla="*/ 10200 h 113"/>
                <a:gd name="T22" fmla="*/ 10625 w 190"/>
                <a:gd name="T23" fmla="*/ 10022 h 113"/>
                <a:gd name="T24" fmla="*/ 6781 w 190"/>
                <a:gd name="T25" fmla="*/ 7439 h 113"/>
                <a:gd name="T26" fmla="*/ 4201 w 190"/>
                <a:gd name="T27" fmla="*/ 5178 h 113"/>
                <a:gd name="T28" fmla="*/ 2259 w 190"/>
                <a:gd name="T29" fmla="*/ 4857 h 113"/>
                <a:gd name="T30" fmla="*/ 2259 w 190"/>
                <a:gd name="T31" fmla="*/ 5178 h 113"/>
                <a:gd name="T32" fmla="*/ 0 w 190"/>
                <a:gd name="T33" fmla="*/ 7757 h 113"/>
                <a:gd name="T34" fmla="*/ 4343 w 190"/>
                <a:gd name="T35" fmla="*/ 11027 h 113"/>
                <a:gd name="T36" fmla="*/ 7921 w 190"/>
                <a:gd name="T37" fmla="*/ 12108 h 113"/>
                <a:gd name="T38" fmla="*/ 8544 w 190"/>
                <a:gd name="T39" fmla="*/ 13748 h 113"/>
                <a:gd name="T40" fmla="*/ 8544 w 190"/>
                <a:gd name="T41" fmla="*/ 14740 h 113"/>
                <a:gd name="T42" fmla="*/ 10818 w 190"/>
                <a:gd name="T43" fmla="*/ 17465 h 113"/>
                <a:gd name="T44" fmla="*/ 15795 w 190"/>
                <a:gd name="T45" fmla="*/ 16191 h 113"/>
                <a:gd name="T46" fmla="*/ 15970 w 190"/>
                <a:gd name="T47" fmla="*/ 16191 h 113"/>
                <a:gd name="T48" fmla="*/ 17420 w 190"/>
                <a:gd name="T49" fmla="*/ 15874 h 113"/>
                <a:gd name="T50" fmla="*/ 17420 w 190"/>
                <a:gd name="T51" fmla="*/ 15874 h 113"/>
                <a:gd name="T52" fmla="*/ 21582 w 190"/>
                <a:gd name="T53" fmla="*/ 16191 h 113"/>
                <a:gd name="T54" fmla="*/ 23845 w 190"/>
                <a:gd name="T55" fmla="*/ 13431 h 113"/>
                <a:gd name="T56" fmla="*/ 23845 w 190"/>
                <a:gd name="T57" fmla="*/ 12604 h 113"/>
                <a:gd name="T58" fmla="*/ 24657 w 190"/>
                <a:gd name="T59" fmla="*/ 9208 h 113"/>
                <a:gd name="T60" fmla="*/ 27867 w 190"/>
                <a:gd name="T61" fmla="*/ 6487 h 113"/>
                <a:gd name="T62" fmla="*/ 30622 w 190"/>
                <a:gd name="T63" fmla="*/ 2265 h 113"/>
                <a:gd name="T64" fmla="*/ 30127 w 190"/>
                <a:gd name="T65" fmla="*/ 2265 h 1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0"/>
                <a:gd name="T100" fmla="*/ 0 h 113"/>
                <a:gd name="T101" fmla="*/ 190 w 190"/>
                <a:gd name="T102" fmla="*/ 113 h 1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0" h="113">
                  <a:moveTo>
                    <a:pt x="187" y="14"/>
                  </a:moveTo>
                  <a:cubicBezTo>
                    <a:pt x="179" y="14"/>
                    <a:pt x="172" y="8"/>
                    <a:pt x="171" y="0"/>
                  </a:cubicBezTo>
                  <a:cubicBezTo>
                    <a:pt x="169" y="1"/>
                    <a:pt x="166" y="4"/>
                    <a:pt x="164" y="6"/>
                  </a:cubicBezTo>
                  <a:cubicBezTo>
                    <a:pt x="161" y="14"/>
                    <a:pt x="158" y="22"/>
                    <a:pt x="152" y="29"/>
                  </a:cubicBezTo>
                  <a:cubicBezTo>
                    <a:pt x="152" y="30"/>
                    <a:pt x="152" y="31"/>
                    <a:pt x="151" y="31"/>
                  </a:cubicBezTo>
                  <a:cubicBezTo>
                    <a:pt x="151" y="32"/>
                    <a:pt x="151" y="34"/>
                    <a:pt x="150" y="36"/>
                  </a:cubicBezTo>
                  <a:cubicBezTo>
                    <a:pt x="150" y="36"/>
                    <a:pt x="145" y="44"/>
                    <a:pt x="136" y="52"/>
                  </a:cubicBezTo>
                  <a:cubicBezTo>
                    <a:pt x="141" y="54"/>
                    <a:pt x="143" y="59"/>
                    <a:pt x="144" y="66"/>
                  </a:cubicBezTo>
                  <a:cubicBezTo>
                    <a:pt x="146" y="79"/>
                    <a:pt x="129" y="92"/>
                    <a:pt x="105" y="96"/>
                  </a:cubicBezTo>
                  <a:cubicBezTo>
                    <a:pt x="82" y="99"/>
                    <a:pt x="62" y="91"/>
                    <a:pt x="60" y="78"/>
                  </a:cubicBezTo>
                  <a:cubicBezTo>
                    <a:pt x="59" y="72"/>
                    <a:pt x="62" y="67"/>
                    <a:pt x="67" y="63"/>
                  </a:cubicBezTo>
                  <a:cubicBezTo>
                    <a:pt x="66" y="63"/>
                    <a:pt x="66" y="62"/>
                    <a:pt x="66" y="62"/>
                  </a:cubicBezTo>
                  <a:cubicBezTo>
                    <a:pt x="51" y="57"/>
                    <a:pt x="44" y="48"/>
                    <a:pt x="42" y="46"/>
                  </a:cubicBezTo>
                  <a:cubicBezTo>
                    <a:pt x="36" y="42"/>
                    <a:pt x="31" y="37"/>
                    <a:pt x="26" y="32"/>
                  </a:cubicBezTo>
                  <a:cubicBezTo>
                    <a:pt x="22" y="31"/>
                    <a:pt x="17" y="30"/>
                    <a:pt x="14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4" y="40"/>
                    <a:pt x="8" y="47"/>
                    <a:pt x="0" y="48"/>
                  </a:cubicBezTo>
                  <a:cubicBezTo>
                    <a:pt x="2" y="52"/>
                    <a:pt x="14" y="62"/>
                    <a:pt x="27" y="68"/>
                  </a:cubicBezTo>
                  <a:cubicBezTo>
                    <a:pt x="37" y="73"/>
                    <a:pt x="44" y="75"/>
                    <a:pt x="49" y="75"/>
                  </a:cubicBezTo>
                  <a:cubicBezTo>
                    <a:pt x="50" y="79"/>
                    <a:pt x="52" y="83"/>
                    <a:pt x="53" y="85"/>
                  </a:cubicBezTo>
                  <a:cubicBezTo>
                    <a:pt x="53" y="87"/>
                    <a:pt x="52" y="89"/>
                    <a:pt x="53" y="91"/>
                  </a:cubicBezTo>
                  <a:cubicBezTo>
                    <a:pt x="53" y="97"/>
                    <a:pt x="57" y="104"/>
                    <a:pt x="67" y="108"/>
                  </a:cubicBezTo>
                  <a:cubicBezTo>
                    <a:pt x="83" y="113"/>
                    <a:pt x="96" y="102"/>
                    <a:pt x="98" y="100"/>
                  </a:cubicBezTo>
                  <a:cubicBezTo>
                    <a:pt x="98" y="100"/>
                    <a:pt x="98" y="100"/>
                    <a:pt x="99" y="100"/>
                  </a:cubicBezTo>
                  <a:cubicBezTo>
                    <a:pt x="100" y="99"/>
                    <a:pt x="105" y="98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5" y="97"/>
                    <a:pt x="121" y="105"/>
                    <a:pt x="134" y="100"/>
                  </a:cubicBezTo>
                  <a:cubicBezTo>
                    <a:pt x="145" y="96"/>
                    <a:pt x="148" y="88"/>
                    <a:pt x="148" y="83"/>
                  </a:cubicBezTo>
                  <a:cubicBezTo>
                    <a:pt x="148" y="80"/>
                    <a:pt x="148" y="79"/>
                    <a:pt x="148" y="78"/>
                  </a:cubicBezTo>
                  <a:cubicBezTo>
                    <a:pt x="151" y="71"/>
                    <a:pt x="152" y="64"/>
                    <a:pt x="153" y="57"/>
                  </a:cubicBezTo>
                  <a:cubicBezTo>
                    <a:pt x="156" y="55"/>
                    <a:pt x="163" y="51"/>
                    <a:pt x="173" y="40"/>
                  </a:cubicBezTo>
                  <a:cubicBezTo>
                    <a:pt x="186" y="25"/>
                    <a:pt x="190" y="17"/>
                    <a:pt x="190" y="14"/>
                  </a:cubicBezTo>
                  <a:cubicBezTo>
                    <a:pt x="189" y="14"/>
                    <a:pt x="188" y="14"/>
                    <a:pt x="187" y="14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E32A621D-1D42-4A8D-BC97-69245AECA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" y="764"/>
              <a:ext cx="175" cy="147"/>
            </a:xfrm>
            <a:custGeom>
              <a:avLst/>
              <a:gdLst>
                <a:gd name="T0" fmla="*/ 4236 w 49"/>
                <a:gd name="T1" fmla="*/ 2815 h 41"/>
                <a:gd name="T2" fmla="*/ 0 w 49"/>
                <a:gd name="T3" fmla="*/ 2495 h 41"/>
                <a:gd name="T4" fmla="*/ 318 w 49"/>
                <a:gd name="T5" fmla="*/ 3137 h 41"/>
                <a:gd name="T6" fmla="*/ 5371 w 49"/>
                <a:gd name="T7" fmla="*/ 5952 h 41"/>
                <a:gd name="T8" fmla="*/ 6836 w 49"/>
                <a:gd name="T9" fmla="*/ 502 h 41"/>
                <a:gd name="T10" fmla="*/ 6518 w 49"/>
                <a:gd name="T11" fmla="*/ 0 h 41"/>
                <a:gd name="T12" fmla="*/ 4236 w 49"/>
                <a:gd name="T13" fmla="*/ 2815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"/>
                <a:gd name="T22" fmla="*/ 0 h 41"/>
                <a:gd name="T23" fmla="*/ 49 w 49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" h="41">
                  <a:moveTo>
                    <a:pt x="26" y="17"/>
                  </a:moveTo>
                  <a:cubicBezTo>
                    <a:pt x="13" y="22"/>
                    <a:pt x="7" y="14"/>
                    <a:pt x="0" y="15"/>
                  </a:cubicBezTo>
                  <a:cubicBezTo>
                    <a:pt x="1" y="16"/>
                    <a:pt x="1" y="18"/>
                    <a:pt x="2" y="19"/>
                  </a:cubicBezTo>
                  <a:cubicBezTo>
                    <a:pt x="10" y="33"/>
                    <a:pt x="23" y="41"/>
                    <a:pt x="33" y="36"/>
                  </a:cubicBezTo>
                  <a:cubicBezTo>
                    <a:pt x="45" y="31"/>
                    <a:pt x="49" y="19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5"/>
                    <a:pt x="37" y="13"/>
                    <a:pt x="2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EB89636-54CC-420E-AE5C-28F2FA7DA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" y="793"/>
              <a:ext cx="181" cy="139"/>
            </a:xfrm>
            <a:custGeom>
              <a:avLst/>
              <a:gdLst>
                <a:gd name="T0" fmla="*/ 8085 w 51"/>
                <a:gd name="T1" fmla="*/ 1447 h 39"/>
                <a:gd name="T2" fmla="*/ 3173 w 51"/>
                <a:gd name="T3" fmla="*/ 2755 h 39"/>
                <a:gd name="T4" fmla="*/ 944 w 51"/>
                <a:gd name="T5" fmla="*/ 0 h 39"/>
                <a:gd name="T6" fmla="*/ 628 w 51"/>
                <a:gd name="T7" fmla="*/ 813 h 39"/>
                <a:gd name="T8" fmla="*/ 2861 w 51"/>
                <a:gd name="T9" fmla="*/ 5792 h 39"/>
                <a:gd name="T10" fmla="*/ 7911 w 51"/>
                <a:gd name="T11" fmla="*/ 2580 h 39"/>
                <a:gd name="T12" fmla="*/ 8085 w 51"/>
                <a:gd name="T13" fmla="*/ 1447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39"/>
                <a:gd name="T23" fmla="*/ 51 w 51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39">
                  <a:moveTo>
                    <a:pt x="51" y="9"/>
                  </a:moveTo>
                  <a:cubicBezTo>
                    <a:pt x="49" y="11"/>
                    <a:pt x="36" y="22"/>
                    <a:pt x="20" y="17"/>
                  </a:cubicBezTo>
                  <a:cubicBezTo>
                    <a:pt x="10" y="13"/>
                    <a:pt x="6" y="6"/>
                    <a:pt x="6" y="0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0" y="19"/>
                    <a:pt x="6" y="32"/>
                    <a:pt x="18" y="36"/>
                  </a:cubicBezTo>
                  <a:cubicBezTo>
                    <a:pt x="33" y="39"/>
                    <a:pt x="45" y="30"/>
                    <a:pt x="50" y="16"/>
                  </a:cubicBezTo>
                  <a:cubicBezTo>
                    <a:pt x="51" y="14"/>
                    <a:pt x="51" y="11"/>
                    <a:pt x="5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791CC037-277A-4433-B80C-3F5BE299D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8" y="236"/>
              <a:ext cx="21" cy="53"/>
            </a:xfrm>
            <a:custGeom>
              <a:avLst/>
              <a:gdLst>
                <a:gd name="T0" fmla="*/ 0 w 6"/>
                <a:gd name="T1" fmla="*/ 2336 h 15"/>
                <a:gd name="T2" fmla="*/ 774 w 6"/>
                <a:gd name="T3" fmla="*/ 2159 h 15"/>
                <a:gd name="T4" fmla="*/ 907 w 6"/>
                <a:gd name="T5" fmla="*/ 2159 h 15"/>
                <a:gd name="T6" fmla="*/ 0 w 6"/>
                <a:gd name="T7" fmla="*/ 173 h 15"/>
                <a:gd name="T8" fmla="*/ 0 w 6"/>
                <a:gd name="T9" fmla="*/ 0 h 15"/>
                <a:gd name="T10" fmla="*/ 0 w 6"/>
                <a:gd name="T11" fmla="*/ 0 h 15"/>
                <a:gd name="T12" fmla="*/ 0 w 6"/>
                <a:gd name="T13" fmla="*/ 311 h 15"/>
                <a:gd name="T14" fmla="*/ 0 w 6"/>
                <a:gd name="T15" fmla="*/ 2336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15"/>
                <a:gd name="T26" fmla="*/ 6 w 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15">
                  <a:moveTo>
                    <a:pt x="0" y="15"/>
                  </a:moveTo>
                  <a:cubicBezTo>
                    <a:pt x="1" y="14"/>
                    <a:pt x="3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4" y="11"/>
                    <a:pt x="1" y="7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7"/>
                    <a:pt x="1" y="11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895C27AD-4CE7-420B-AB29-D74DD3239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172"/>
              <a:ext cx="132" cy="160"/>
            </a:xfrm>
            <a:custGeom>
              <a:avLst/>
              <a:gdLst>
                <a:gd name="T0" fmla="*/ 5815 w 37"/>
                <a:gd name="T1" fmla="*/ 3186 h 45"/>
                <a:gd name="T2" fmla="*/ 5815 w 37"/>
                <a:gd name="T3" fmla="*/ 2884 h 45"/>
                <a:gd name="T4" fmla="*/ 2583 w 37"/>
                <a:gd name="T5" fmla="*/ 178 h 45"/>
                <a:gd name="T6" fmla="*/ 178 w 37"/>
                <a:gd name="T7" fmla="*/ 3996 h 45"/>
                <a:gd name="T8" fmla="*/ 318 w 37"/>
                <a:gd name="T9" fmla="*/ 4804 h 45"/>
                <a:gd name="T10" fmla="*/ 3539 w 37"/>
                <a:gd name="T11" fmla="*/ 7015 h 45"/>
                <a:gd name="T12" fmla="*/ 4863 w 37"/>
                <a:gd name="T13" fmla="*/ 6560 h 45"/>
                <a:gd name="T14" fmla="*/ 5815 w 37"/>
                <a:gd name="T15" fmla="*/ 5259 h 45"/>
                <a:gd name="T16" fmla="*/ 5815 w 37"/>
                <a:gd name="T17" fmla="*/ 3186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45"/>
                <a:gd name="T29" fmla="*/ 37 w 37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45">
                  <a:moveTo>
                    <a:pt x="36" y="20"/>
                  </a:moveTo>
                  <a:cubicBezTo>
                    <a:pt x="36" y="20"/>
                    <a:pt x="36" y="19"/>
                    <a:pt x="36" y="18"/>
                  </a:cubicBezTo>
                  <a:cubicBezTo>
                    <a:pt x="34" y="7"/>
                    <a:pt x="26" y="0"/>
                    <a:pt x="16" y="1"/>
                  </a:cubicBezTo>
                  <a:cubicBezTo>
                    <a:pt x="7" y="3"/>
                    <a:pt x="0" y="13"/>
                    <a:pt x="1" y="25"/>
                  </a:cubicBezTo>
                  <a:cubicBezTo>
                    <a:pt x="2" y="27"/>
                    <a:pt x="2" y="28"/>
                    <a:pt x="2" y="30"/>
                  </a:cubicBezTo>
                  <a:cubicBezTo>
                    <a:pt x="6" y="39"/>
                    <a:pt x="14" y="45"/>
                    <a:pt x="22" y="44"/>
                  </a:cubicBezTo>
                  <a:cubicBezTo>
                    <a:pt x="25" y="43"/>
                    <a:pt x="28" y="42"/>
                    <a:pt x="30" y="41"/>
                  </a:cubicBezTo>
                  <a:cubicBezTo>
                    <a:pt x="31" y="37"/>
                    <a:pt x="33" y="34"/>
                    <a:pt x="36" y="33"/>
                  </a:cubicBezTo>
                  <a:cubicBezTo>
                    <a:pt x="37" y="29"/>
                    <a:pt x="37" y="25"/>
                    <a:pt x="3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038A9F47-5AD9-4EDF-8F9C-A0A255C19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3" y="489"/>
              <a:ext cx="264" cy="150"/>
            </a:xfrm>
            <a:custGeom>
              <a:avLst/>
              <a:gdLst>
                <a:gd name="T0" fmla="*/ 10856 w 74"/>
                <a:gd name="T1" fmla="*/ 957 h 42"/>
                <a:gd name="T2" fmla="*/ 5815 w 74"/>
                <a:gd name="T3" fmla="*/ 1454 h 42"/>
                <a:gd name="T4" fmla="*/ 956 w 74"/>
                <a:gd name="T5" fmla="*/ 2604 h 42"/>
                <a:gd name="T6" fmla="*/ 318 w 74"/>
                <a:gd name="T7" fmla="*/ 4871 h 42"/>
                <a:gd name="T8" fmla="*/ 6950 w 74"/>
                <a:gd name="T9" fmla="*/ 6325 h 42"/>
                <a:gd name="T10" fmla="*/ 11991 w 74"/>
                <a:gd name="T11" fmla="*/ 2604 h 42"/>
                <a:gd name="T12" fmla="*/ 10856 w 74"/>
                <a:gd name="T13" fmla="*/ 957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"/>
                <a:gd name="T22" fmla="*/ 0 h 42"/>
                <a:gd name="T23" fmla="*/ 74 w 74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" h="42">
                  <a:moveTo>
                    <a:pt x="67" y="6"/>
                  </a:moveTo>
                  <a:cubicBezTo>
                    <a:pt x="58" y="0"/>
                    <a:pt x="41" y="8"/>
                    <a:pt x="36" y="9"/>
                  </a:cubicBezTo>
                  <a:cubicBezTo>
                    <a:pt x="31" y="10"/>
                    <a:pt x="16" y="6"/>
                    <a:pt x="6" y="16"/>
                  </a:cubicBezTo>
                  <a:cubicBezTo>
                    <a:pt x="1" y="20"/>
                    <a:pt x="0" y="26"/>
                    <a:pt x="2" y="30"/>
                  </a:cubicBezTo>
                  <a:cubicBezTo>
                    <a:pt x="13" y="38"/>
                    <a:pt x="27" y="42"/>
                    <a:pt x="43" y="39"/>
                  </a:cubicBezTo>
                  <a:cubicBezTo>
                    <a:pt x="57" y="35"/>
                    <a:pt x="68" y="26"/>
                    <a:pt x="74" y="16"/>
                  </a:cubicBezTo>
                  <a:cubicBezTo>
                    <a:pt x="74" y="13"/>
                    <a:pt x="72" y="9"/>
                    <a:pt x="67" y="6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F86F3D59-68B8-4D69-BB89-4FD516B1F1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" y="400"/>
              <a:ext cx="399" cy="196"/>
            </a:xfrm>
            <a:custGeom>
              <a:avLst/>
              <a:gdLst>
                <a:gd name="T0" fmla="*/ 8860 w 112"/>
                <a:gd name="T1" fmla="*/ 495 h 55"/>
                <a:gd name="T2" fmla="*/ 178 w 112"/>
                <a:gd name="T3" fmla="*/ 3389 h 55"/>
                <a:gd name="T4" fmla="*/ 0 w 112"/>
                <a:gd name="T5" fmla="*/ 3389 h 55"/>
                <a:gd name="T6" fmla="*/ 4339 w 112"/>
                <a:gd name="T7" fmla="*/ 8863 h 55"/>
                <a:gd name="T8" fmla="*/ 4977 w 112"/>
                <a:gd name="T9" fmla="*/ 6603 h 55"/>
                <a:gd name="T10" fmla="*/ 9811 w 112"/>
                <a:gd name="T11" fmla="*/ 5474 h 55"/>
                <a:gd name="T12" fmla="*/ 14838 w 112"/>
                <a:gd name="T13" fmla="*/ 4978 h 55"/>
                <a:gd name="T14" fmla="*/ 15967 w 112"/>
                <a:gd name="T15" fmla="*/ 6603 h 55"/>
                <a:gd name="T16" fmla="*/ 18033 w 112"/>
                <a:gd name="T17" fmla="*/ 178 h 55"/>
                <a:gd name="T18" fmla="*/ 17731 w 112"/>
                <a:gd name="T19" fmla="*/ 178 h 55"/>
                <a:gd name="T20" fmla="*/ 8860 w 112"/>
                <a:gd name="T21" fmla="*/ 495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"/>
                <a:gd name="T34" fmla="*/ 0 h 55"/>
                <a:gd name="T35" fmla="*/ 112 w 112"/>
                <a:gd name="T36" fmla="*/ 55 h 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" h="55">
                  <a:moveTo>
                    <a:pt x="55" y="3"/>
                  </a:moveTo>
                  <a:cubicBezTo>
                    <a:pt x="41" y="6"/>
                    <a:pt x="12" y="20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32"/>
                    <a:pt x="13" y="46"/>
                    <a:pt x="27" y="55"/>
                  </a:cubicBezTo>
                  <a:cubicBezTo>
                    <a:pt x="25" y="51"/>
                    <a:pt x="26" y="45"/>
                    <a:pt x="31" y="41"/>
                  </a:cubicBezTo>
                  <a:cubicBezTo>
                    <a:pt x="41" y="31"/>
                    <a:pt x="56" y="35"/>
                    <a:pt x="61" y="34"/>
                  </a:cubicBezTo>
                  <a:cubicBezTo>
                    <a:pt x="66" y="33"/>
                    <a:pt x="83" y="25"/>
                    <a:pt x="92" y="31"/>
                  </a:cubicBezTo>
                  <a:cubicBezTo>
                    <a:pt x="97" y="34"/>
                    <a:pt x="99" y="38"/>
                    <a:pt x="99" y="41"/>
                  </a:cubicBezTo>
                  <a:cubicBezTo>
                    <a:pt x="108" y="27"/>
                    <a:pt x="112" y="11"/>
                    <a:pt x="112" y="1"/>
                  </a:cubicBezTo>
                  <a:cubicBezTo>
                    <a:pt x="112" y="1"/>
                    <a:pt x="111" y="1"/>
                    <a:pt x="110" y="1"/>
                  </a:cubicBezTo>
                  <a:cubicBezTo>
                    <a:pt x="96" y="1"/>
                    <a:pt x="69" y="0"/>
                    <a:pt x="55" y="3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1EF31E9A-5243-46F0-800D-6249A6608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7" y="143"/>
              <a:ext cx="139" cy="157"/>
            </a:xfrm>
            <a:custGeom>
              <a:avLst/>
              <a:gdLst>
                <a:gd name="T0" fmla="*/ 6109 w 39"/>
                <a:gd name="T1" fmla="*/ 3907 h 44"/>
                <a:gd name="T2" fmla="*/ 5970 w 39"/>
                <a:gd name="T3" fmla="*/ 3094 h 44"/>
                <a:gd name="T4" fmla="*/ 2260 w 39"/>
                <a:gd name="T5" fmla="*/ 318 h 44"/>
                <a:gd name="T6" fmla="*/ 495 w 39"/>
                <a:gd name="T7" fmla="*/ 4228 h 44"/>
                <a:gd name="T8" fmla="*/ 495 w 39"/>
                <a:gd name="T9" fmla="*/ 4367 h 44"/>
                <a:gd name="T10" fmla="*/ 1447 w 39"/>
                <a:gd name="T11" fmla="*/ 6494 h 44"/>
                <a:gd name="T12" fmla="*/ 2402 w 39"/>
                <a:gd name="T13" fmla="*/ 6951 h 44"/>
                <a:gd name="T14" fmla="*/ 4027 w 39"/>
                <a:gd name="T15" fmla="*/ 7129 h 44"/>
                <a:gd name="T16" fmla="*/ 6109 w 39"/>
                <a:gd name="T17" fmla="*/ 3907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44"/>
                <a:gd name="T29" fmla="*/ 39 w 39"/>
                <a:gd name="T30" fmla="*/ 44 h 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44">
                  <a:moveTo>
                    <a:pt x="38" y="24"/>
                  </a:moveTo>
                  <a:cubicBezTo>
                    <a:pt x="38" y="23"/>
                    <a:pt x="37" y="21"/>
                    <a:pt x="37" y="19"/>
                  </a:cubicBezTo>
                  <a:cubicBezTo>
                    <a:pt x="33" y="8"/>
                    <a:pt x="24" y="0"/>
                    <a:pt x="14" y="2"/>
                  </a:cubicBezTo>
                  <a:cubicBezTo>
                    <a:pt x="5" y="5"/>
                    <a:pt x="0" y="14"/>
                    <a:pt x="3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4" y="33"/>
                    <a:pt x="7" y="37"/>
                    <a:pt x="9" y="40"/>
                  </a:cubicBezTo>
                  <a:cubicBezTo>
                    <a:pt x="12" y="40"/>
                    <a:pt x="14" y="42"/>
                    <a:pt x="15" y="43"/>
                  </a:cubicBezTo>
                  <a:cubicBezTo>
                    <a:pt x="18" y="44"/>
                    <a:pt x="21" y="44"/>
                    <a:pt x="25" y="44"/>
                  </a:cubicBezTo>
                  <a:cubicBezTo>
                    <a:pt x="34" y="41"/>
                    <a:pt x="39" y="34"/>
                    <a:pt x="3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5B5A735F-89B1-42BC-A82A-FEEB162C1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6" y="132"/>
              <a:ext cx="599" cy="507"/>
            </a:xfrm>
            <a:custGeom>
              <a:avLst/>
              <a:gdLst>
                <a:gd name="T0" fmla="*/ 26837 w 168"/>
                <a:gd name="T1" fmla="*/ 9740 h 142"/>
                <a:gd name="T2" fmla="*/ 13920 w 168"/>
                <a:gd name="T3" fmla="*/ 179 h 142"/>
                <a:gd name="T4" fmla="*/ 12775 w 168"/>
                <a:gd name="T5" fmla="*/ 179 h 142"/>
                <a:gd name="T6" fmla="*/ 11467 w 168"/>
                <a:gd name="T7" fmla="*/ 496 h 142"/>
                <a:gd name="T8" fmla="*/ 10019 w 168"/>
                <a:gd name="T9" fmla="*/ 818 h 142"/>
                <a:gd name="T10" fmla="*/ 9202 w 168"/>
                <a:gd name="T11" fmla="*/ 1135 h 142"/>
                <a:gd name="T12" fmla="*/ 1448 w 168"/>
                <a:gd name="T13" fmla="*/ 15299 h 142"/>
                <a:gd name="T14" fmla="*/ 4222 w 168"/>
                <a:gd name="T15" fmla="*/ 20487 h 142"/>
                <a:gd name="T16" fmla="*/ 6803 w 168"/>
                <a:gd name="T17" fmla="*/ 22754 h 142"/>
                <a:gd name="T18" fmla="*/ 7616 w 168"/>
                <a:gd name="T19" fmla="*/ 23072 h 142"/>
                <a:gd name="T20" fmla="*/ 2581 w 168"/>
                <a:gd name="T21" fmla="*/ 14467 h 142"/>
                <a:gd name="T22" fmla="*/ 1947 w 168"/>
                <a:gd name="T23" fmla="*/ 13014 h 142"/>
                <a:gd name="T24" fmla="*/ 2899 w 168"/>
                <a:gd name="T25" fmla="*/ 10747 h 142"/>
                <a:gd name="T26" fmla="*/ 7245 w 168"/>
                <a:gd name="T27" fmla="*/ 6641 h 142"/>
                <a:gd name="T28" fmla="*/ 7120 w 168"/>
                <a:gd name="T29" fmla="*/ 5877 h 142"/>
                <a:gd name="T30" fmla="*/ 9523 w 168"/>
                <a:gd name="T31" fmla="*/ 1964 h 142"/>
                <a:gd name="T32" fmla="*/ 12775 w 168"/>
                <a:gd name="T33" fmla="*/ 4731 h 142"/>
                <a:gd name="T34" fmla="*/ 12775 w 168"/>
                <a:gd name="T35" fmla="*/ 4731 h 142"/>
                <a:gd name="T36" fmla="*/ 14554 w 168"/>
                <a:gd name="T37" fmla="*/ 818 h 142"/>
                <a:gd name="T38" fmla="*/ 18270 w 168"/>
                <a:gd name="T39" fmla="*/ 3595 h 142"/>
                <a:gd name="T40" fmla="*/ 18409 w 168"/>
                <a:gd name="T41" fmla="*/ 4374 h 142"/>
                <a:gd name="T42" fmla="*/ 18587 w 168"/>
                <a:gd name="T43" fmla="*/ 4374 h 142"/>
                <a:gd name="T44" fmla="*/ 25069 w 168"/>
                <a:gd name="T45" fmla="*/ 7791 h 142"/>
                <a:gd name="T46" fmla="*/ 25704 w 168"/>
                <a:gd name="T47" fmla="*/ 8922 h 142"/>
                <a:gd name="T48" fmla="*/ 25704 w 168"/>
                <a:gd name="T49" fmla="*/ 9101 h 142"/>
                <a:gd name="T50" fmla="*/ 26342 w 168"/>
                <a:gd name="T51" fmla="*/ 12657 h 142"/>
                <a:gd name="T52" fmla="*/ 24563 w 168"/>
                <a:gd name="T53" fmla="*/ 19977 h 142"/>
                <a:gd name="T54" fmla="*/ 26520 w 168"/>
                <a:gd name="T55" fmla="*/ 16253 h 142"/>
                <a:gd name="T56" fmla="*/ 26837 w 168"/>
                <a:gd name="T57" fmla="*/ 9740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8"/>
                <a:gd name="T88" fmla="*/ 0 h 142"/>
                <a:gd name="T89" fmla="*/ 168 w 168"/>
                <a:gd name="T90" fmla="*/ 142 h 14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8" h="142">
                  <a:moveTo>
                    <a:pt x="166" y="60"/>
                  </a:moveTo>
                  <a:cubicBezTo>
                    <a:pt x="159" y="24"/>
                    <a:pt x="123" y="0"/>
                    <a:pt x="86" y="1"/>
                  </a:cubicBezTo>
                  <a:cubicBezTo>
                    <a:pt x="84" y="1"/>
                    <a:pt x="82" y="1"/>
                    <a:pt x="79" y="1"/>
                  </a:cubicBezTo>
                  <a:cubicBezTo>
                    <a:pt x="77" y="2"/>
                    <a:pt x="74" y="2"/>
                    <a:pt x="71" y="3"/>
                  </a:cubicBezTo>
                  <a:cubicBezTo>
                    <a:pt x="68" y="3"/>
                    <a:pt x="65" y="4"/>
                    <a:pt x="62" y="5"/>
                  </a:cubicBezTo>
                  <a:cubicBezTo>
                    <a:pt x="61" y="6"/>
                    <a:pt x="59" y="6"/>
                    <a:pt x="57" y="7"/>
                  </a:cubicBezTo>
                  <a:cubicBezTo>
                    <a:pt x="22" y="21"/>
                    <a:pt x="0" y="56"/>
                    <a:pt x="9" y="94"/>
                  </a:cubicBezTo>
                  <a:cubicBezTo>
                    <a:pt x="12" y="106"/>
                    <a:pt x="18" y="117"/>
                    <a:pt x="26" y="126"/>
                  </a:cubicBezTo>
                  <a:cubicBezTo>
                    <a:pt x="31" y="131"/>
                    <a:pt x="36" y="136"/>
                    <a:pt x="42" y="140"/>
                  </a:cubicBezTo>
                  <a:cubicBezTo>
                    <a:pt x="43" y="141"/>
                    <a:pt x="45" y="141"/>
                    <a:pt x="47" y="142"/>
                  </a:cubicBezTo>
                  <a:cubicBezTo>
                    <a:pt x="29" y="130"/>
                    <a:pt x="17" y="110"/>
                    <a:pt x="16" y="89"/>
                  </a:cubicBezTo>
                  <a:cubicBezTo>
                    <a:pt x="14" y="86"/>
                    <a:pt x="13" y="84"/>
                    <a:pt x="12" y="80"/>
                  </a:cubicBezTo>
                  <a:cubicBezTo>
                    <a:pt x="11" y="73"/>
                    <a:pt x="14" y="69"/>
                    <a:pt x="18" y="66"/>
                  </a:cubicBezTo>
                  <a:cubicBezTo>
                    <a:pt x="23" y="54"/>
                    <a:pt x="33" y="45"/>
                    <a:pt x="45" y="41"/>
                  </a:cubicBezTo>
                  <a:cubicBezTo>
                    <a:pt x="45" y="39"/>
                    <a:pt x="45" y="38"/>
                    <a:pt x="44" y="36"/>
                  </a:cubicBezTo>
                  <a:cubicBezTo>
                    <a:pt x="43" y="24"/>
                    <a:pt x="50" y="14"/>
                    <a:pt x="59" y="12"/>
                  </a:cubicBezTo>
                  <a:cubicBezTo>
                    <a:pt x="69" y="11"/>
                    <a:pt x="77" y="18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6" y="17"/>
                    <a:pt x="81" y="8"/>
                    <a:pt x="90" y="5"/>
                  </a:cubicBezTo>
                  <a:cubicBezTo>
                    <a:pt x="100" y="3"/>
                    <a:pt x="109" y="11"/>
                    <a:pt x="113" y="22"/>
                  </a:cubicBezTo>
                  <a:cubicBezTo>
                    <a:pt x="113" y="24"/>
                    <a:pt x="114" y="26"/>
                    <a:pt x="114" y="27"/>
                  </a:cubicBezTo>
                  <a:cubicBezTo>
                    <a:pt x="114" y="27"/>
                    <a:pt x="115" y="27"/>
                    <a:pt x="115" y="27"/>
                  </a:cubicBezTo>
                  <a:cubicBezTo>
                    <a:pt x="133" y="27"/>
                    <a:pt x="147" y="35"/>
                    <a:pt x="155" y="48"/>
                  </a:cubicBezTo>
                  <a:cubicBezTo>
                    <a:pt x="157" y="50"/>
                    <a:pt x="159" y="52"/>
                    <a:pt x="159" y="55"/>
                  </a:cubicBezTo>
                  <a:cubicBezTo>
                    <a:pt x="159" y="56"/>
                    <a:pt x="159" y="56"/>
                    <a:pt x="159" y="56"/>
                  </a:cubicBezTo>
                  <a:cubicBezTo>
                    <a:pt x="162" y="63"/>
                    <a:pt x="163" y="70"/>
                    <a:pt x="163" y="78"/>
                  </a:cubicBezTo>
                  <a:cubicBezTo>
                    <a:pt x="163" y="91"/>
                    <a:pt x="159" y="109"/>
                    <a:pt x="152" y="123"/>
                  </a:cubicBezTo>
                  <a:cubicBezTo>
                    <a:pt x="158" y="116"/>
                    <a:pt x="161" y="108"/>
                    <a:pt x="164" y="100"/>
                  </a:cubicBezTo>
                  <a:cubicBezTo>
                    <a:pt x="168" y="87"/>
                    <a:pt x="168" y="74"/>
                    <a:pt x="166" y="60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61D49FAE-65F0-4540-8506-7EA1A7B14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" y="229"/>
              <a:ext cx="535" cy="250"/>
            </a:xfrm>
            <a:custGeom>
              <a:avLst/>
              <a:gdLst>
                <a:gd name="T0" fmla="*/ 23954 w 150"/>
                <a:gd name="T1" fmla="*/ 4732 h 70"/>
                <a:gd name="T2" fmla="*/ 23954 w 150"/>
                <a:gd name="T3" fmla="*/ 4554 h 70"/>
                <a:gd name="T4" fmla="*/ 23319 w 150"/>
                <a:gd name="T5" fmla="*/ 3418 h 70"/>
                <a:gd name="T6" fmla="*/ 16831 w 150"/>
                <a:gd name="T7" fmla="*/ 0 h 70"/>
                <a:gd name="T8" fmla="*/ 16653 w 150"/>
                <a:gd name="T9" fmla="*/ 0 h 70"/>
                <a:gd name="T10" fmla="*/ 14566 w 150"/>
                <a:gd name="T11" fmla="*/ 3239 h 70"/>
                <a:gd name="T12" fmla="*/ 12936 w 150"/>
                <a:gd name="T13" fmla="*/ 3100 h 70"/>
                <a:gd name="T14" fmla="*/ 13432 w 150"/>
                <a:gd name="T15" fmla="*/ 4236 h 70"/>
                <a:gd name="T16" fmla="*/ 11791 w 150"/>
                <a:gd name="T17" fmla="*/ 5879 h 70"/>
                <a:gd name="T18" fmla="*/ 10026 w 150"/>
                <a:gd name="T19" fmla="*/ 4236 h 70"/>
                <a:gd name="T20" fmla="*/ 10026 w 150"/>
                <a:gd name="T21" fmla="*/ 4057 h 70"/>
                <a:gd name="T22" fmla="*/ 8753 w 150"/>
                <a:gd name="T23" fmla="*/ 4554 h 70"/>
                <a:gd name="T24" fmla="*/ 5496 w 150"/>
                <a:gd name="T25" fmla="*/ 2282 h 70"/>
                <a:gd name="T26" fmla="*/ 1131 w 150"/>
                <a:gd name="T27" fmla="*/ 6325 h 70"/>
                <a:gd name="T28" fmla="*/ 178 w 150"/>
                <a:gd name="T29" fmla="*/ 8611 h 70"/>
                <a:gd name="T30" fmla="*/ 813 w 150"/>
                <a:gd name="T31" fmla="*/ 10064 h 70"/>
                <a:gd name="T32" fmla="*/ 3538 w 150"/>
                <a:gd name="T33" fmla="*/ 11211 h 70"/>
                <a:gd name="T34" fmla="*/ 3713 w 150"/>
                <a:gd name="T35" fmla="*/ 11211 h 70"/>
                <a:gd name="T36" fmla="*/ 12480 w 150"/>
                <a:gd name="T37" fmla="*/ 8289 h 70"/>
                <a:gd name="T38" fmla="*/ 21371 w 150"/>
                <a:gd name="T39" fmla="*/ 7971 h 70"/>
                <a:gd name="T40" fmla="*/ 21689 w 150"/>
                <a:gd name="T41" fmla="*/ 7971 h 70"/>
                <a:gd name="T42" fmla="*/ 23954 w 150"/>
                <a:gd name="T43" fmla="*/ 4732 h 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0"/>
                <a:gd name="T67" fmla="*/ 0 h 70"/>
                <a:gd name="T68" fmla="*/ 150 w 150"/>
                <a:gd name="T69" fmla="*/ 70 h 7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0" h="70">
                  <a:moveTo>
                    <a:pt x="148" y="29"/>
                  </a:moveTo>
                  <a:cubicBezTo>
                    <a:pt x="148" y="29"/>
                    <a:pt x="148" y="29"/>
                    <a:pt x="148" y="28"/>
                  </a:cubicBezTo>
                  <a:cubicBezTo>
                    <a:pt x="148" y="25"/>
                    <a:pt x="146" y="23"/>
                    <a:pt x="144" y="21"/>
                  </a:cubicBezTo>
                  <a:cubicBezTo>
                    <a:pt x="136" y="8"/>
                    <a:pt x="122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4" y="10"/>
                    <a:pt x="99" y="17"/>
                    <a:pt x="90" y="20"/>
                  </a:cubicBezTo>
                  <a:cubicBezTo>
                    <a:pt x="86" y="20"/>
                    <a:pt x="83" y="20"/>
                    <a:pt x="80" y="19"/>
                  </a:cubicBezTo>
                  <a:cubicBezTo>
                    <a:pt x="82" y="21"/>
                    <a:pt x="83" y="23"/>
                    <a:pt x="83" y="26"/>
                  </a:cubicBezTo>
                  <a:cubicBezTo>
                    <a:pt x="83" y="32"/>
                    <a:pt x="78" y="36"/>
                    <a:pt x="73" y="36"/>
                  </a:cubicBezTo>
                  <a:cubicBezTo>
                    <a:pt x="67" y="36"/>
                    <a:pt x="62" y="32"/>
                    <a:pt x="62" y="26"/>
                  </a:cubicBezTo>
                  <a:cubicBezTo>
                    <a:pt x="62" y="26"/>
                    <a:pt x="62" y="25"/>
                    <a:pt x="62" y="25"/>
                  </a:cubicBezTo>
                  <a:cubicBezTo>
                    <a:pt x="60" y="26"/>
                    <a:pt x="57" y="27"/>
                    <a:pt x="54" y="28"/>
                  </a:cubicBezTo>
                  <a:cubicBezTo>
                    <a:pt x="46" y="29"/>
                    <a:pt x="38" y="23"/>
                    <a:pt x="34" y="14"/>
                  </a:cubicBezTo>
                  <a:cubicBezTo>
                    <a:pt x="22" y="18"/>
                    <a:pt x="12" y="27"/>
                    <a:pt x="7" y="39"/>
                  </a:cubicBezTo>
                  <a:cubicBezTo>
                    <a:pt x="3" y="42"/>
                    <a:pt x="0" y="46"/>
                    <a:pt x="1" y="53"/>
                  </a:cubicBezTo>
                  <a:cubicBezTo>
                    <a:pt x="2" y="57"/>
                    <a:pt x="3" y="59"/>
                    <a:pt x="5" y="62"/>
                  </a:cubicBezTo>
                  <a:cubicBezTo>
                    <a:pt x="9" y="67"/>
                    <a:pt x="16" y="70"/>
                    <a:pt x="22" y="69"/>
                  </a:cubicBezTo>
                  <a:cubicBezTo>
                    <a:pt x="22" y="69"/>
                    <a:pt x="22" y="69"/>
                    <a:pt x="23" y="69"/>
                  </a:cubicBezTo>
                  <a:cubicBezTo>
                    <a:pt x="34" y="68"/>
                    <a:pt x="63" y="54"/>
                    <a:pt x="77" y="51"/>
                  </a:cubicBezTo>
                  <a:cubicBezTo>
                    <a:pt x="91" y="48"/>
                    <a:pt x="118" y="49"/>
                    <a:pt x="132" y="49"/>
                  </a:cubicBezTo>
                  <a:cubicBezTo>
                    <a:pt x="133" y="49"/>
                    <a:pt x="134" y="49"/>
                    <a:pt x="134" y="49"/>
                  </a:cubicBezTo>
                  <a:cubicBezTo>
                    <a:pt x="146" y="48"/>
                    <a:pt x="150" y="37"/>
                    <a:pt x="14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9A34B154-3BE6-45FD-AAC4-3CD15023B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3" y="332"/>
              <a:ext cx="524" cy="357"/>
            </a:xfrm>
            <a:custGeom>
              <a:avLst/>
              <a:gdLst>
                <a:gd name="T0" fmla="*/ 23099 w 147"/>
                <a:gd name="T1" fmla="*/ 0 h 100"/>
                <a:gd name="T2" fmla="*/ 20839 w 147"/>
                <a:gd name="T3" fmla="*/ 3224 h 100"/>
                <a:gd name="T4" fmla="*/ 18704 w 147"/>
                <a:gd name="T5" fmla="*/ 9735 h 100"/>
                <a:gd name="T6" fmla="*/ 13724 w 147"/>
                <a:gd name="T7" fmla="*/ 13470 h 100"/>
                <a:gd name="T8" fmla="*/ 7115 w 147"/>
                <a:gd name="T9" fmla="*/ 12006 h 100"/>
                <a:gd name="T10" fmla="*/ 2759 w 147"/>
                <a:gd name="T11" fmla="*/ 6512 h 100"/>
                <a:gd name="T12" fmla="*/ 0 w 147"/>
                <a:gd name="T13" fmla="*/ 5366 h 100"/>
                <a:gd name="T14" fmla="*/ 5033 w 147"/>
                <a:gd name="T15" fmla="*/ 13969 h 100"/>
                <a:gd name="T16" fmla="*/ 14676 w 147"/>
                <a:gd name="T17" fmla="*/ 15422 h 100"/>
                <a:gd name="T18" fmla="*/ 21969 w 147"/>
                <a:gd name="T19" fmla="*/ 10871 h 100"/>
                <a:gd name="T20" fmla="*/ 23737 w 147"/>
                <a:gd name="T21" fmla="*/ 3595 h 100"/>
                <a:gd name="T22" fmla="*/ 23099 w 147"/>
                <a:gd name="T23" fmla="*/ 0 h 1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100"/>
                <a:gd name="T38" fmla="*/ 147 w 147"/>
                <a:gd name="T39" fmla="*/ 100 h 1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100">
                  <a:moveTo>
                    <a:pt x="143" y="0"/>
                  </a:moveTo>
                  <a:cubicBezTo>
                    <a:pt x="145" y="8"/>
                    <a:pt x="141" y="19"/>
                    <a:pt x="129" y="20"/>
                  </a:cubicBezTo>
                  <a:cubicBezTo>
                    <a:pt x="129" y="30"/>
                    <a:pt x="125" y="46"/>
                    <a:pt x="116" y="60"/>
                  </a:cubicBezTo>
                  <a:cubicBezTo>
                    <a:pt x="110" y="70"/>
                    <a:pt x="99" y="79"/>
                    <a:pt x="85" y="83"/>
                  </a:cubicBezTo>
                  <a:cubicBezTo>
                    <a:pt x="69" y="86"/>
                    <a:pt x="55" y="82"/>
                    <a:pt x="44" y="74"/>
                  </a:cubicBezTo>
                  <a:cubicBezTo>
                    <a:pt x="30" y="65"/>
                    <a:pt x="20" y="51"/>
                    <a:pt x="17" y="40"/>
                  </a:cubicBezTo>
                  <a:cubicBezTo>
                    <a:pt x="11" y="41"/>
                    <a:pt x="4" y="38"/>
                    <a:pt x="0" y="33"/>
                  </a:cubicBezTo>
                  <a:cubicBezTo>
                    <a:pt x="1" y="54"/>
                    <a:pt x="13" y="74"/>
                    <a:pt x="31" y="86"/>
                  </a:cubicBezTo>
                  <a:cubicBezTo>
                    <a:pt x="48" y="96"/>
                    <a:pt x="70" y="100"/>
                    <a:pt x="91" y="95"/>
                  </a:cubicBezTo>
                  <a:cubicBezTo>
                    <a:pt x="111" y="91"/>
                    <a:pt x="126" y="81"/>
                    <a:pt x="136" y="67"/>
                  </a:cubicBezTo>
                  <a:cubicBezTo>
                    <a:pt x="143" y="53"/>
                    <a:pt x="147" y="35"/>
                    <a:pt x="147" y="22"/>
                  </a:cubicBezTo>
                  <a:cubicBezTo>
                    <a:pt x="147" y="14"/>
                    <a:pt x="146" y="7"/>
                    <a:pt x="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1FE788EC-15AF-4CF7-8724-ABBCB4BEC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286"/>
              <a:ext cx="75" cy="71"/>
            </a:xfrm>
            <a:custGeom>
              <a:avLst/>
              <a:gdLst>
                <a:gd name="T0" fmla="*/ 2921 w 21"/>
                <a:gd name="T1" fmla="*/ 490 h 20"/>
                <a:gd name="T2" fmla="*/ 1964 w 21"/>
                <a:gd name="T3" fmla="*/ 0 h 20"/>
                <a:gd name="T4" fmla="*/ 1771 w 21"/>
                <a:gd name="T5" fmla="*/ 0 h 20"/>
                <a:gd name="T6" fmla="*/ 957 w 21"/>
                <a:gd name="T7" fmla="*/ 178 h 20"/>
                <a:gd name="T8" fmla="*/ 0 w 21"/>
                <a:gd name="T9" fmla="*/ 1438 h 20"/>
                <a:gd name="T10" fmla="*/ 0 w 21"/>
                <a:gd name="T11" fmla="*/ 1612 h 20"/>
                <a:gd name="T12" fmla="*/ 1771 w 21"/>
                <a:gd name="T13" fmla="*/ 3177 h 20"/>
                <a:gd name="T14" fmla="*/ 3418 w 21"/>
                <a:gd name="T15" fmla="*/ 1612 h 20"/>
                <a:gd name="T16" fmla="*/ 2921 w 21"/>
                <a:gd name="T17" fmla="*/ 49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18" y="3"/>
                  </a:moveTo>
                  <a:cubicBezTo>
                    <a:pt x="17" y="2"/>
                    <a:pt x="15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3" y="2"/>
                    <a:pt x="1" y="5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6"/>
                    <a:pt x="5" y="20"/>
                    <a:pt x="11" y="20"/>
                  </a:cubicBezTo>
                  <a:cubicBezTo>
                    <a:pt x="16" y="20"/>
                    <a:pt x="21" y="16"/>
                    <a:pt x="21" y="10"/>
                  </a:cubicBezTo>
                  <a:cubicBezTo>
                    <a:pt x="21" y="7"/>
                    <a:pt x="20" y="5"/>
                    <a:pt x="18" y="3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3E5A1807-D93B-4B7C-82A8-D76EBA19C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1" y="247"/>
              <a:ext cx="29" cy="46"/>
            </a:xfrm>
            <a:custGeom>
              <a:avLst/>
              <a:gdLst>
                <a:gd name="T0" fmla="*/ 1051 w 8"/>
                <a:gd name="T1" fmla="*/ 2042 h 13"/>
                <a:gd name="T2" fmla="*/ 1381 w 8"/>
                <a:gd name="T3" fmla="*/ 927 h 13"/>
                <a:gd name="T4" fmla="*/ 526 w 8"/>
                <a:gd name="T5" fmla="*/ 0 h 13"/>
                <a:gd name="T6" fmla="*/ 0 w 8"/>
                <a:gd name="T7" fmla="*/ 1100 h 13"/>
                <a:gd name="T8" fmla="*/ 1051 w 8"/>
                <a:gd name="T9" fmla="*/ 204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3"/>
                <a:gd name="T17" fmla="*/ 8 w 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3">
                  <a:moveTo>
                    <a:pt x="6" y="13"/>
                  </a:moveTo>
                  <a:cubicBezTo>
                    <a:pt x="8" y="12"/>
                    <a:pt x="8" y="10"/>
                    <a:pt x="8" y="6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1" y="11"/>
                    <a:pt x="4" y="13"/>
                    <a:pt x="6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47A7D537-AB41-4B4E-BF71-287CDE361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229"/>
              <a:ext cx="32" cy="50"/>
            </a:xfrm>
            <a:custGeom>
              <a:avLst/>
              <a:gdLst>
                <a:gd name="T0" fmla="*/ 949 w 9"/>
                <a:gd name="T1" fmla="*/ 2093 h 14"/>
                <a:gd name="T2" fmla="*/ 1266 w 9"/>
                <a:gd name="T3" fmla="*/ 957 h 14"/>
                <a:gd name="T4" fmla="*/ 494 w 9"/>
                <a:gd name="T5" fmla="*/ 179 h 14"/>
                <a:gd name="T6" fmla="*/ 178 w 9"/>
                <a:gd name="T7" fmla="*/ 1325 h 14"/>
                <a:gd name="T8" fmla="*/ 949 w 9"/>
                <a:gd name="T9" fmla="*/ 2093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6" y="13"/>
                  </a:moveTo>
                  <a:cubicBezTo>
                    <a:pt x="8" y="13"/>
                    <a:pt x="9" y="10"/>
                    <a:pt x="8" y="6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1" y="1"/>
                    <a:pt x="0" y="4"/>
                    <a:pt x="1" y="8"/>
                  </a:cubicBezTo>
                  <a:cubicBezTo>
                    <a:pt x="2" y="12"/>
                    <a:pt x="4" y="14"/>
                    <a:pt x="6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9C94C98F-1556-4416-8AC4-97BFFFDC33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521"/>
              <a:ext cx="118" cy="122"/>
            </a:xfrm>
            <a:custGeom>
              <a:avLst/>
              <a:gdLst>
                <a:gd name="T0" fmla="*/ 5396 w 33"/>
                <a:gd name="T1" fmla="*/ 2497 h 34"/>
                <a:gd name="T2" fmla="*/ 2607 w 33"/>
                <a:gd name="T3" fmla="*/ 0 h 34"/>
                <a:gd name="T4" fmla="*/ 0 w 33"/>
                <a:gd name="T5" fmla="*/ 2820 h 34"/>
                <a:gd name="T6" fmla="*/ 2607 w 33"/>
                <a:gd name="T7" fmla="*/ 5641 h 34"/>
                <a:gd name="T8" fmla="*/ 3107 w 33"/>
                <a:gd name="T9" fmla="*/ 5447 h 34"/>
                <a:gd name="T10" fmla="*/ 5396 w 33"/>
                <a:gd name="T11" fmla="*/ 2820 h 34"/>
                <a:gd name="T12" fmla="*/ 5396 w 33"/>
                <a:gd name="T13" fmla="*/ 2497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4"/>
                <a:gd name="T23" fmla="*/ 33 w 33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4">
                  <a:moveTo>
                    <a:pt x="33" y="15"/>
                  </a:move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cubicBezTo>
                    <a:pt x="17" y="34"/>
                    <a:pt x="18" y="34"/>
                    <a:pt x="19" y="33"/>
                  </a:cubicBezTo>
                  <a:cubicBezTo>
                    <a:pt x="27" y="32"/>
                    <a:pt x="33" y="25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53645817-E0E6-4820-B371-03AA4BBBE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" y="400"/>
              <a:ext cx="117" cy="118"/>
            </a:xfrm>
            <a:custGeom>
              <a:avLst/>
              <a:gdLst>
                <a:gd name="T0" fmla="*/ 2539 w 33"/>
                <a:gd name="T1" fmla="*/ 0 h 33"/>
                <a:gd name="T2" fmla="*/ 0 w 33"/>
                <a:gd name="T3" fmla="*/ 2607 h 33"/>
                <a:gd name="T4" fmla="*/ 0 w 33"/>
                <a:gd name="T5" fmla="*/ 3107 h 33"/>
                <a:gd name="T6" fmla="*/ 2539 w 33"/>
                <a:gd name="T7" fmla="*/ 5396 h 33"/>
                <a:gd name="T8" fmla="*/ 2992 w 33"/>
                <a:gd name="T9" fmla="*/ 5396 h 33"/>
                <a:gd name="T10" fmla="*/ 5215 w 33"/>
                <a:gd name="T11" fmla="*/ 2607 h 33"/>
                <a:gd name="T12" fmla="*/ 2539 w 33"/>
                <a:gd name="T13" fmla="*/ 0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3"/>
                <a:gd name="T23" fmla="*/ 33 w 33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7"/>
                    <a:pt x="8" y="33"/>
                    <a:pt x="16" y="33"/>
                  </a:cubicBezTo>
                  <a:cubicBezTo>
                    <a:pt x="17" y="33"/>
                    <a:pt x="18" y="33"/>
                    <a:pt x="19" y="33"/>
                  </a:cubicBezTo>
                  <a:cubicBezTo>
                    <a:pt x="27" y="32"/>
                    <a:pt x="33" y="25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FD2D9638-6263-4FE0-9D02-5A5C90019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0" y="686"/>
              <a:ext cx="107" cy="96"/>
            </a:xfrm>
            <a:custGeom>
              <a:avLst/>
              <a:gdLst>
                <a:gd name="T0" fmla="*/ 4351 w 30"/>
                <a:gd name="T1" fmla="*/ 949 h 27"/>
                <a:gd name="T2" fmla="*/ 4351 w 30"/>
                <a:gd name="T3" fmla="*/ 949 h 27"/>
                <a:gd name="T4" fmla="*/ 3713 w 30"/>
                <a:gd name="T5" fmla="*/ 316 h 27"/>
                <a:gd name="T6" fmla="*/ 2582 w 30"/>
                <a:gd name="T7" fmla="*/ 0 h 27"/>
                <a:gd name="T8" fmla="*/ 956 w 30"/>
                <a:gd name="T9" fmla="*/ 811 h 27"/>
                <a:gd name="T10" fmla="*/ 496 w 30"/>
                <a:gd name="T11" fmla="*/ 1440 h 27"/>
                <a:gd name="T12" fmla="*/ 496 w 30"/>
                <a:gd name="T13" fmla="*/ 1618 h 27"/>
                <a:gd name="T14" fmla="*/ 317 w 30"/>
                <a:gd name="T15" fmla="*/ 2251 h 27"/>
                <a:gd name="T16" fmla="*/ 317 w 30"/>
                <a:gd name="T17" fmla="*/ 2251 h 27"/>
                <a:gd name="T18" fmla="*/ 2582 w 30"/>
                <a:gd name="T19" fmla="*/ 4309 h 27"/>
                <a:gd name="T20" fmla="*/ 4669 w 30"/>
                <a:gd name="T21" fmla="*/ 2073 h 27"/>
                <a:gd name="T22" fmla="*/ 4669 w 30"/>
                <a:gd name="T23" fmla="*/ 1618 h 27"/>
                <a:gd name="T24" fmla="*/ 4351 w 30"/>
                <a:gd name="T25" fmla="*/ 949 h 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"/>
                <a:gd name="T40" fmla="*/ 0 h 27"/>
                <a:gd name="T41" fmla="*/ 30 w 30"/>
                <a:gd name="T42" fmla="*/ 27 h 2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" h="27"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21" y="1"/>
                    <a:pt x="19" y="0"/>
                    <a:pt x="16" y="0"/>
                  </a:cubicBezTo>
                  <a:cubicBezTo>
                    <a:pt x="12" y="0"/>
                    <a:pt x="8" y="2"/>
                    <a:pt x="6" y="5"/>
                  </a:cubicBezTo>
                  <a:cubicBezTo>
                    <a:pt x="4" y="6"/>
                    <a:pt x="4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0" y="12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21"/>
                    <a:pt x="9" y="27"/>
                    <a:pt x="16" y="27"/>
                  </a:cubicBezTo>
                  <a:cubicBezTo>
                    <a:pt x="23" y="27"/>
                    <a:pt x="29" y="21"/>
                    <a:pt x="29" y="13"/>
                  </a:cubicBezTo>
                  <a:cubicBezTo>
                    <a:pt x="29" y="12"/>
                    <a:pt x="29" y="11"/>
                    <a:pt x="29" y="10"/>
                  </a:cubicBezTo>
                  <a:cubicBezTo>
                    <a:pt x="30" y="9"/>
                    <a:pt x="29" y="7"/>
                    <a:pt x="27" y="6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D7F7E72C-516C-4E8B-B748-E7E8C3653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6" y="732"/>
              <a:ext cx="29" cy="18"/>
            </a:xfrm>
            <a:custGeom>
              <a:avLst/>
              <a:gdLst>
                <a:gd name="T0" fmla="*/ 1381 w 8"/>
                <a:gd name="T1" fmla="*/ 324 h 5"/>
                <a:gd name="T2" fmla="*/ 711 w 8"/>
                <a:gd name="T3" fmla="*/ 842 h 5"/>
                <a:gd name="T4" fmla="*/ 0 w 8"/>
                <a:gd name="T5" fmla="*/ 518 h 5"/>
                <a:gd name="T6" fmla="*/ 526 w 8"/>
                <a:gd name="T7" fmla="*/ 0 h 5"/>
                <a:gd name="T8" fmla="*/ 1381 w 8"/>
                <a:gd name="T9" fmla="*/ 32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5"/>
                <a:gd name="T17" fmla="*/ 8 w 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5">
                  <a:moveTo>
                    <a:pt x="8" y="2"/>
                  </a:moveTo>
                  <a:cubicBezTo>
                    <a:pt x="8" y="3"/>
                    <a:pt x="6" y="5"/>
                    <a:pt x="4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Oval 25">
              <a:extLst>
                <a:ext uri="{FF2B5EF4-FFF2-40B4-BE49-F238E27FC236}">
                  <a16:creationId xmlns:a16="http://schemas.microsoft.com/office/drawing/2014/main" id="{13C13907-D4A1-4F4B-BECB-6156EA241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" y="297"/>
              <a:ext cx="29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0F55C64A-1368-4984-A3AE-2CA8FF9A8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8" y="261"/>
              <a:ext cx="18" cy="21"/>
            </a:xfrm>
            <a:custGeom>
              <a:avLst/>
              <a:gdLst>
                <a:gd name="T0" fmla="*/ 518 w 5"/>
                <a:gd name="T1" fmla="*/ 774 h 6"/>
                <a:gd name="T2" fmla="*/ 648 w 5"/>
                <a:gd name="T3" fmla="*/ 308 h 6"/>
                <a:gd name="T4" fmla="*/ 324 w 5"/>
                <a:gd name="T5" fmla="*/ 0 h 6"/>
                <a:gd name="T6" fmla="*/ 180 w 5"/>
                <a:gd name="T7" fmla="*/ 480 h 6"/>
                <a:gd name="T8" fmla="*/ 518 w 5"/>
                <a:gd name="T9" fmla="*/ 77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"/>
                <a:gd name="T17" fmla="*/ 5 w 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">
                  <a:moveTo>
                    <a:pt x="3" y="5"/>
                  </a:moveTo>
                  <a:cubicBezTo>
                    <a:pt x="4" y="5"/>
                    <a:pt x="5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5"/>
                    <a:pt x="2" y="6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C5016C17-B8C3-44E3-B0F9-90C588831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0" y="243"/>
              <a:ext cx="14" cy="21"/>
            </a:xfrm>
            <a:custGeom>
              <a:avLst/>
              <a:gdLst>
                <a:gd name="T0" fmla="*/ 431 w 4"/>
                <a:gd name="T1" fmla="*/ 907 h 6"/>
                <a:gd name="T2" fmla="*/ 602 w 4"/>
                <a:gd name="T3" fmla="*/ 308 h 6"/>
                <a:gd name="T4" fmla="*/ 172 w 4"/>
                <a:gd name="T5" fmla="*/ 0 h 6"/>
                <a:gd name="T6" fmla="*/ 0 w 4"/>
                <a:gd name="T7" fmla="*/ 602 h 6"/>
                <a:gd name="T8" fmla="*/ 431 w 4"/>
                <a:gd name="T9" fmla="*/ 907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6"/>
                <a:gd name="T17" fmla="*/ 4 w 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6">
                  <a:moveTo>
                    <a:pt x="3" y="6"/>
                  </a:moveTo>
                  <a:cubicBezTo>
                    <a:pt x="4" y="5"/>
                    <a:pt x="4" y="4"/>
                    <a:pt x="4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B6837214-DB7A-47BC-A002-5D247AFF7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" y="0"/>
              <a:ext cx="225" cy="82"/>
            </a:xfrm>
            <a:custGeom>
              <a:avLst/>
              <a:gdLst>
                <a:gd name="T0" fmla="*/ 10064 w 63"/>
                <a:gd name="T1" fmla="*/ 635 h 23"/>
                <a:gd name="T2" fmla="*/ 4871 w 63"/>
                <a:gd name="T3" fmla="*/ 635 h 23"/>
                <a:gd name="T4" fmla="*/ 179 w 63"/>
                <a:gd name="T5" fmla="*/ 3077 h 23"/>
                <a:gd name="T6" fmla="*/ 5050 w 63"/>
                <a:gd name="T7" fmla="*/ 3077 h 23"/>
                <a:gd name="T8" fmla="*/ 5050 w 63"/>
                <a:gd name="T9" fmla="*/ 3077 h 23"/>
                <a:gd name="T10" fmla="*/ 4871 w 63"/>
                <a:gd name="T11" fmla="*/ 2403 h 23"/>
                <a:gd name="T12" fmla="*/ 4554 w 63"/>
                <a:gd name="T13" fmla="*/ 2403 h 23"/>
                <a:gd name="T14" fmla="*/ 4375 w 63"/>
                <a:gd name="T15" fmla="*/ 1943 h 23"/>
                <a:gd name="T16" fmla="*/ 5050 w 63"/>
                <a:gd name="T17" fmla="*/ 1626 h 23"/>
                <a:gd name="T18" fmla="*/ 5879 w 63"/>
                <a:gd name="T19" fmla="*/ 1626 h 23"/>
                <a:gd name="T20" fmla="*/ 5879 w 63"/>
                <a:gd name="T21" fmla="*/ 2086 h 23"/>
                <a:gd name="T22" fmla="*/ 5511 w 63"/>
                <a:gd name="T23" fmla="*/ 2264 h 23"/>
                <a:gd name="T24" fmla="*/ 5689 w 63"/>
                <a:gd name="T25" fmla="*/ 2899 h 23"/>
                <a:gd name="T26" fmla="*/ 5689 w 63"/>
                <a:gd name="T27" fmla="*/ 2899 h 23"/>
                <a:gd name="T28" fmla="*/ 10064 w 63"/>
                <a:gd name="T29" fmla="*/ 635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23"/>
                <a:gd name="T47" fmla="*/ 63 w 63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23">
                  <a:moveTo>
                    <a:pt x="62" y="4"/>
                  </a:moveTo>
                  <a:cubicBezTo>
                    <a:pt x="61" y="0"/>
                    <a:pt x="47" y="0"/>
                    <a:pt x="30" y="4"/>
                  </a:cubicBezTo>
                  <a:cubicBezTo>
                    <a:pt x="13" y="8"/>
                    <a:pt x="0" y="14"/>
                    <a:pt x="1" y="19"/>
                  </a:cubicBezTo>
                  <a:cubicBezTo>
                    <a:pt x="2" y="23"/>
                    <a:pt x="15" y="23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7"/>
                    <a:pt x="30" y="16"/>
                    <a:pt x="30" y="15"/>
                  </a:cubicBezTo>
                  <a:cubicBezTo>
                    <a:pt x="30" y="15"/>
                    <a:pt x="28" y="15"/>
                    <a:pt x="28" y="15"/>
                  </a:cubicBezTo>
                  <a:cubicBezTo>
                    <a:pt x="27" y="14"/>
                    <a:pt x="27" y="13"/>
                    <a:pt x="27" y="12"/>
                  </a:cubicBezTo>
                  <a:cubicBezTo>
                    <a:pt x="28" y="12"/>
                    <a:pt x="29" y="11"/>
                    <a:pt x="31" y="10"/>
                  </a:cubicBezTo>
                  <a:cubicBezTo>
                    <a:pt x="32" y="10"/>
                    <a:pt x="35" y="9"/>
                    <a:pt x="36" y="10"/>
                  </a:cubicBezTo>
                  <a:cubicBezTo>
                    <a:pt x="36" y="10"/>
                    <a:pt x="36" y="12"/>
                    <a:pt x="36" y="13"/>
                  </a:cubicBezTo>
                  <a:cubicBezTo>
                    <a:pt x="36" y="13"/>
                    <a:pt x="35" y="14"/>
                    <a:pt x="34" y="14"/>
                  </a:cubicBezTo>
                  <a:cubicBezTo>
                    <a:pt x="34" y="15"/>
                    <a:pt x="35" y="16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51" y="14"/>
                    <a:pt x="63" y="8"/>
                    <a:pt x="6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4B12559E-FBB4-40E1-92CB-262F23AD8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32"/>
              <a:ext cx="47" cy="93"/>
            </a:xfrm>
            <a:custGeom>
              <a:avLst/>
              <a:gdLst>
                <a:gd name="T0" fmla="*/ 1374 w 13"/>
                <a:gd name="T1" fmla="*/ 1459 h 26"/>
                <a:gd name="T2" fmla="*/ 1175 w 13"/>
                <a:gd name="T3" fmla="*/ 819 h 26"/>
                <a:gd name="T4" fmla="*/ 1555 w 13"/>
                <a:gd name="T5" fmla="*/ 640 h 26"/>
                <a:gd name="T6" fmla="*/ 1555 w 13"/>
                <a:gd name="T7" fmla="*/ 179 h 26"/>
                <a:gd name="T8" fmla="*/ 665 w 13"/>
                <a:gd name="T9" fmla="*/ 179 h 26"/>
                <a:gd name="T10" fmla="*/ 0 w 13"/>
                <a:gd name="T11" fmla="*/ 501 h 26"/>
                <a:gd name="T12" fmla="*/ 184 w 13"/>
                <a:gd name="T13" fmla="*/ 959 h 26"/>
                <a:gd name="T14" fmla="*/ 524 w 13"/>
                <a:gd name="T15" fmla="*/ 959 h 26"/>
                <a:gd name="T16" fmla="*/ 665 w 13"/>
                <a:gd name="T17" fmla="*/ 1649 h 26"/>
                <a:gd name="T18" fmla="*/ 1374 w 13"/>
                <a:gd name="T19" fmla="*/ 4260 h 26"/>
                <a:gd name="T20" fmla="*/ 1699 w 13"/>
                <a:gd name="T21" fmla="*/ 4067 h 26"/>
                <a:gd name="T22" fmla="*/ 2025 w 13"/>
                <a:gd name="T23" fmla="*/ 4067 h 26"/>
                <a:gd name="T24" fmla="*/ 2223 w 13"/>
                <a:gd name="T25" fmla="*/ 4067 h 26"/>
                <a:gd name="T26" fmla="*/ 1374 w 13"/>
                <a:gd name="T27" fmla="*/ 1459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26"/>
                <a:gd name="T44" fmla="*/ 13 w 13"/>
                <a:gd name="T45" fmla="*/ 26 h 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26">
                  <a:moveTo>
                    <a:pt x="8" y="9"/>
                  </a:moveTo>
                  <a:cubicBezTo>
                    <a:pt x="8" y="7"/>
                    <a:pt x="7" y="6"/>
                    <a:pt x="7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3"/>
                    <a:pt x="9" y="1"/>
                    <a:pt x="9" y="1"/>
                  </a:cubicBezTo>
                  <a:cubicBezTo>
                    <a:pt x="8" y="0"/>
                    <a:pt x="5" y="1"/>
                    <a:pt x="4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3" y="7"/>
                    <a:pt x="4" y="8"/>
                    <a:pt x="4" y="10"/>
                  </a:cubicBezTo>
                  <a:cubicBezTo>
                    <a:pt x="5" y="15"/>
                    <a:pt x="7" y="22"/>
                    <a:pt x="8" y="26"/>
                  </a:cubicBezTo>
                  <a:cubicBezTo>
                    <a:pt x="9" y="26"/>
                    <a:pt x="9" y="26"/>
                    <a:pt x="10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2" y="21"/>
                    <a:pt x="10" y="14"/>
                    <a:pt x="8" y="9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2D490551-8566-4718-930A-2C454D5AF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22"/>
              <a:ext cx="61" cy="28"/>
            </a:xfrm>
            <a:custGeom>
              <a:avLst/>
              <a:gdLst>
                <a:gd name="T0" fmla="*/ 1661 w 17"/>
                <a:gd name="T1" fmla="*/ 0 h 8"/>
                <a:gd name="T2" fmla="*/ 1661 w 17"/>
                <a:gd name="T3" fmla="*/ 0 h 8"/>
                <a:gd name="T4" fmla="*/ 1482 w 17"/>
                <a:gd name="T5" fmla="*/ 0 h 8"/>
                <a:gd name="T6" fmla="*/ 1159 w 17"/>
                <a:gd name="T7" fmla="*/ 0 h 8"/>
                <a:gd name="T8" fmla="*/ 836 w 17"/>
                <a:gd name="T9" fmla="*/ 172 h 8"/>
                <a:gd name="T10" fmla="*/ 836 w 17"/>
                <a:gd name="T11" fmla="*/ 172 h 8"/>
                <a:gd name="T12" fmla="*/ 642 w 17"/>
                <a:gd name="T13" fmla="*/ 308 h 8"/>
                <a:gd name="T14" fmla="*/ 0 w 17"/>
                <a:gd name="T15" fmla="*/ 1201 h 8"/>
                <a:gd name="T16" fmla="*/ 1482 w 17"/>
                <a:gd name="T17" fmla="*/ 907 h 8"/>
                <a:gd name="T18" fmla="*/ 2820 w 17"/>
                <a:gd name="T19" fmla="*/ 602 h 8"/>
                <a:gd name="T20" fmla="*/ 1661 w 17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8"/>
                <a:gd name="T35" fmla="*/ 17 w 17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2" y="3"/>
                    <a:pt x="1" y="6"/>
                    <a:pt x="0" y="8"/>
                  </a:cubicBezTo>
                  <a:cubicBezTo>
                    <a:pt x="3" y="7"/>
                    <a:pt x="6" y="6"/>
                    <a:pt x="9" y="6"/>
                  </a:cubicBezTo>
                  <a:cubicBezTo>
                    <a:pt x="12" y="5"/>
                    <a:pt x="15" y="5"/>
                    <a:pt x="17" y="4"/>
                  </a:cubicBezTo>
                  <a:cubicBezTo>
                    <a:pt x="16" y="2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662C9813-746D-4A34-A168-CB20E3F7A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18"/>
              <a:ext cx="61" cy="32"/>
            </a:xfrm>
            <a:custGeom>
              <a:avLst/>
              <a:gdLst>
                <a:gd name="T0" fmla="*/ 0 w 17"/>
                <a:gd name="T1" fmla="*/ 1440 h 9"/>
                <a:gd name="T2" fmla="*/ 1159 w 17"/>
                <a:gd name="T3" fmla="*/ 178 h 9"/>
                <a:gd name="T4" fmla="*/ 2820 w 17"/>
                <a:gd name="T5" fmla="*/ 811 h 9"/>
                <a:gd name="T6" fmla="*/ 0 60000 65536"/>
                <a:gd name="T7" fmla="*/ 0 60000 65536"/>
                <a:gd name="T8" fmla="*/ 0 60000 65536"/>
                <a:gd name="T9" fmla="*/ 0 w 17"/>
                <a:gd name="T10" fmla="*/ 0 h 9"/>
                <a:gd name="T11" fmla="*/ 17 w 1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9">
                  <a:moveTo>
                    <a:pt x="0" y="9"/>
                  </a:moveTo>
                  <a:cubicBezTo>
                    <a:pt x="1" y="5"/>
                    <a:pt x="4" y="2"/>
                    <a:pt x="7" y="1"/>
                  </a:cubicBezTo>
                  <a:cubicBezTo>
                    <a:pt x="11" y="0"/>
                    <a:pt x="15" y="2"/>
                    <a:pt x="17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782E0D85-E5CA-437A-A9D6-B2D97C543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" y="0"/>
              <a:ext cx="225" cy="82"/>
            </a:xfrm>
            <a:custGeom>
              <a:avLst/>
              <a:gdLst>
                <a:gd name="T0" fmla="*/ 5050 w 63"/>
                <a:gd name="T1" fmla="*/ 3077 h 23"/>
                <a:gd name="T2" fmla="*/ 179 w 63"/>
                <a:gd name="T3" fmla="*/ 3077 h 23"/>
                <a:gd name="T4" fmla="*/ 4871 w 63"/>
                <a:gd name="T5" fmla="*/ 635 h 23"/>
                <a:gd name="T6" fmla="*/ 10064 w 63"/>
                <a:gd name="T7" fmla="*/ 635 h 23"/>
                <a:gd name="T8" fmla="*/ 5879 w 63"/>
                <a:gd name="T9" fmla="*/ 2899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23"/>
                <a:gd name="T17" fmla="*/ 63 w 6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23">
                  <a:moveTo>
                    <a:pt x="31" y="19"/>
                  </a:moveTo>
                  <a:cubicBezTo>
                    <a:pt x="15" y="23"/>
                    <a:pt x="2" y="23"/>
                    <a:pt x="1" y="19"/>
                  </a:cubicBezTo>
                  <a:cubicBezTo>
                    <a:pt x="0" y="14"/>
                    <a:pt x="13" y="8"/>
                    <a:pt x="30" y="4"/>
                  </a:cubicBezTo>
                  <a:cubicBezTo>
                    <a:pt x="47" y="0"/>
                    <a:pt x="61" y="0"/>
                    <a:pt x="62" y="4"/>
                  </a:cubicBezTo>
                  <a:cubicBezTo>
                    <a:pt x="63" y="8"/>
                    <a:pt x="51" y="14"/>
                    <a:pt x="36" y="1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id="{4151E59E-C624-4FEF-B5B4-26374E42E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32"/>
              <a:ext cx="32" cy="22"/>
            </a:xfrm>
            <a:custGeom>
              <a:avLst/>
              <a:gdLst>
                <a:gd name="T0" fmla="*/ 494 w 9"/>
                <a:gd name="T1" fmla="*/ 1089 h 6"/>
                <a:gd name="T2" fmla="*/ 178 w 9"/>
                <a:gd name="T3" fmla="*/ 1089 h 6"/>
                <a:gd name="T4" fmla="*/ 0 w 9"/>
                <a:gd name="T5" fmla="*/ 539 h 6"/>
                <a:gd name="T6" fmla="*/ 633 w 9"/>
                <a:gd name="T7" fmla="*/ 202 h 6"/>
                <a:gd name="T8" fmla="*/ 1440 w 9"/>
                <a:gd name="T9" fmla="*/ 202 h 6"/>
                <a:gd name="T10" fmla="*/ 1440 w 9"/>
                <a:gd name="T11" fmla="*/ 741 h 6"/>
                <a:gd name="T12" fmla="*/ 1124 w 9"/>
                <a:gd name="T13" fmla="*/ 887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6"/>
                <a:gd name="T23" fmla="*/ 9 w 9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6">
                  <a:moveTo>
                    <a:pt x="3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5" y="1"/>
                    <a:pt x="8" y="0"/>
                    <a:pt x="9" y="1"/>
                  </a:cubicBezTo>
                  <a:cubicBezTo>
                    <a:pt x="9" y="1"/>
                    <a:pt x="9" y="3"/>
                    <a:pt x="9" y="4"/>
                  </a:cubicBezTo>
                  <a:cubicBezTo>
                    <a:pt x="9" y="4"/>
                    <a:pt x="8" y="5"/>
                    <a:pt x="7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id="{D09B23F6-622B-4D08-9392-6AA783547C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47"/>
              <a:ext cx="36" cy="78"/>
            </a:xfrm>
            <a:custGeom>
              <a:avLst/>
              <a:gdLst>
                <a:gd name="T0" fmla="*/ 842 w 10"/>
                <a:gd name="T1" fmla="*/ 3482 h 22"/>
                <a:gd name="T2" fmla="*/ 0 w 10"/>
                <a:gd name="T3" fmla="*/ 316 h 22"/>
                <a:gd name="T4" fmla="*/ 648 w 10"/>
                <a:gd name="T5" fmla="*/ 177 h 22"/>
                <a:gd name="T6" fmla="*/ 1685 w 10"/>
                <a:gd name="T7" fmla="*/ 3294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2"/>
                <a:gd name="T14" fmla="*/ 10 w 10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2">
                  <a:moveTo>
                    <a:pt x="5" y="22"/>
                  </a:moveTo>
                  <a:cubicBezTo>
                    <a:pt x="3" y="16"/>
                    <a:pt x="0" y="3"/>
                    <a:pt x="0" y="2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3"/>
                    <a:pt x="8" y="15"/>
                    <a:pt x="10" y="2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id="{06BFA374-116C-4AA0-A2B1-242F50D4D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" y="29"/>
              <a:ext cx="43" cy="25"/>
            </a:xfrm>
            <a:custGeom>
              <a:avLst/>
              <a:gdLst>
                <a:gd name="T0" fmla="*/ 1978 w 12"/>
                <a:gd name="T1" fmla="*/ 0 h 7"/>
                <a:gd name="T2" fmla="*/ 0 w 12"/>
                <a:gd name="T3" fmla="*/ 1136 h 7"/>
                <a:gd name="T4" fmla="*/ 0 60000 65536"/>
                <a:gd name="T5" fmla="*/ 0 60000 65536"/>
                <a:gd name="T6" fmla="*/ 0 w 12"/>
                <a:gd name="T7" fmla="*/ 0 h 7"/>
                <a:gd name="T8" fmla="*/ 12 w 1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7">
                  <a:moveTo>
                    <a:pt x="12" y="0"/>
                  </a:moveTo>
                  <a:cubicBezTo>
                    <a:pt x="9" y="1"/>
                    <a:pt x="2" y="5"/>
                    <a:pt x="0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id="{B8952BC9-C055-40DE-8ECF-59C5704E8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" y="32"/>
              <a:ext cx="50" cy="25"/>
            </a:xfrm>
            <a:custGeom>
              <a:avLst/>
              <a:gdLst>
                <a:gd name="T0" fmla="*/ 2282 w 14"/>
                <a:gd name="T1" fmla="*/ 0 h 7"/>
                <a:gd name="T2" fmla="*/ 0 w 14"/>
                <a:gd name="T3" fmla="*/ 1136 h 7"/>
                <a:gd name="T4" fmla="*/ 0 60000 65536"/>
                <a:gd name="T5" fmla="*/ 0 60000 65536"/>
                <a:gd name="T6" fmla="*/ 0 w 14"/>
                <a:gd name="T7" fmla="*/ 0 h 7"/>
                <a:gd name="T8" fmla="*/ 14 w 14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7">
                  <a:moveTo>
                    <a:pt x="14" y="0"/>
                  </a:moveTo>
                  <a:cubicBezTo>
                    <a:pt x="11" y="1"/>
                    <a:pt x="4" y="4"/>
                    <a:pt x="0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B997DBC5-5040-4AB4-95C2-15A513EE1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" y="32"/>
              <a:ext cx="42" cy="25"/>
            </a:xfrm>
            <a:custGeom>
              <a:avLst/>
              <a:gdLst>
                <a:gd name="T0" fmla="*/ 1803 w 12"/>
                <a:gd name="T1" fmla="*/ 0 h 7"/>
                <a:gd name="T2" fmla="*/ 0 w 12"/>
                <a:gd name="T3" fmla="*/ 1136 h 7"/>
                <a:gd name="T4" fmla="*/ 0 60000 65536"/>
                <a:gd name="T5" fmla="*/ 0 60000 65536"/>
                <a:gd name="T6" fmla="*/ 0 w 12"/>
                <a:gd name="T7" fmla="*/ 0 h 7"/>
                <a:gd name="T8" fmla="*/ 12 w 1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7">
                  <a:moveTo>
                    <a:pt x="12" y="0"/>
                  </a:moveTo>
                  <a:cubicBezTo>
                    <a:pt x="9" y="1"/>
                    <a:pt x="4" y="4"/>
                    <a:pt x="0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0A167898-AD84-4550-AFC3-E4FDA4786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" y="36"/>
              <a:ext cx="35" cy="18"/>
            </a:xfrm>
            <a:custGeom>
              <a:avLst/>
              <a:gdLst>
                <a:gd name="T0" fmla="*/ 1509 w 10"/>
                <a:gd name="T1" fmla="*/ 0 h 5"/>
                <a:gd name="T2" fmla="*/ 0 w 10"/>
                <a:gd name="T3" fmla="*/ 842 h 5"/>
                <a:gd name="T4" fmla="*/ 0 60000 65536"/>
                <a:gd name="T5" fmla="*/ 0 60000 65536"/>
                <a:gd name="T6" fmla="*/ 0 w 10"/>
                <a:gd name="T7" fmla="*/ 0 h 5"/>
                <a:gd name="T8" fmla="*/ 10 w 1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" h="5">
                  <a:moveTo>
                    <a:pt x="10" y="0"/>
                  </a:moveTo>
                  <a:cubicBezTo>
                    <a:pt x="7" y="1"/>
                    <a:pt x="2" y="3"/>
                    <a:pt x="0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39">
              <a:extLst>
                <a:ext uri="{FF2B5EF4-FFF2-40B4-BE49-F238E27FC236}">
                  <a16:creationId xmlns:a16="http://schemas.microsoft.com/office/drawing/2014/main" id="{81909006-53A5-47F7-86ED-4D0BA7639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1" y="36"/>
              <a:ext cx="25" cy="14"/>
            </a:xfrm>
            <a:custGeom>
              <a:avLst/>
              <a:gdLst>
                <a:gd name="T0" fmla="*/ 1136 w 7"/>
                <a:gd name="T1" fmla="*/ 0 h 4"/>
                <a:gd name="T2" fmla="*/ 0 w 7"/>
                <a:gd name="T3" fmla="*/ 602 h 4"/>
                <a:gd name="T4" fmla="*/ 0 60000 65536"/>
                <a:gd name="T5" fmla="*/ 0 60000 65536"/>
                <a:gd name="T6" fmla="*/ 0 w 7"/>
                <a:gd name="T7" fmla="*/ 0 h 4"/>
                <a:gd name="T8" fmla="*/ 7 w 7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" h="4">
                  <a:moveTo>
                    <a:pt x="7" y="0"/>
                  </a:moveTo>
                  <a:cubicBezTo>
                    <a:pt x="6" y="1"/>
                    <a:pt x="2" y="2"/>
                    <a:pt x="0" y="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id="{92F02F8F-80E1-4913-AF4E-47D1E79DF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2" y="43"/>
              <a:ext cx="14" cy="7"/>
            </a:xfrm>
            <a:custGeom>
              <a:avLst/>
              <a:gdLst>
                <a:gd name="T0" fmla="*/ 602 w 4"/>
                <a:gd name="T1" fmla="*/ 0 h 2"/>
                <a:gd name="T2" fmla="*/ 0 w 4"/>
                <a:gd name="T3" fmla="*/ 308 h 2"/>
                <a:gd name="T4" fmla="*/ 0 60000 65536"/>
                <a:gd name="T5" fmla="*/ 0 60000 65536"/>
                <a:gd name="T6" fmla="*/ 0 w 4"/>
                <a:gd name="T7" fmla="*/ 0 h 2"/>
                <a:gd name="T8" fmla="*/ 4 w 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41">
              <a:extLst>
                <a:ext uri="{FF2B5EF4-FFF2-40B4-BE49-F238E27FC236}">
                  <a16:creationId xmlns:a16="http://schemas.microsoft.com/office/drawing/2014/main" id="{A06FE025-0576-41D3-955B-0C144A1CD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" y="36"/>
              <a:ext cx="7" cy="7"/>
            </a:xfrm>
            <a:custGeom>
              <a:avLst/>
              <a:gdLst>
                <a:gd name="T0" fmla="*/ 0 w 2"/>
                <a:gd name="T1" fmla="*/ 308 h 2"/>
                <a:gd name="T2" fmla="*/ 308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0" y="2"/>
                  </a:moveTo>
                  <a:cubicBezTo>
                    <a:pt x="0" y="2"/>
                    <a:pt x="2" y="1"/>
                    <a:pt x="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8D824951-E8E6-485E-841C-702809885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" y="36"/>
              <a:ext cx="17" cy="11"/>
            </a:xfrm>
            <a:custGeom>
              <a:avLst/>
              <a:gdLst>
                <a:gd name="T0" fmla="*/ 0 w 5"/>
                <a:gd name="T1" fmla="*/ 539 h 3"/>
                <a:gd name="T2" fmla="*/ 670 w 5"/>
                <a:gd name="T3" fmla="*/ 0 h 3"/>
                <a:gd name="T4" fmla="*/ 0 60000 65536"/>
                <a:gd name="T5" fmla="*/ 0 60000 65536"/>
                <a:gd name="T6" fmla="*/ 0 w 5"/>
                <a:gd name="T7" fmla="*/ 0 h 3"/>
                <a:gd name="T8" fmla="*/ 5 w 5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3">
                  <a:moveTo>
                    <a:pt x="0" y="3"/>
                  </a:moveTo>
                  <a:cubicBezTo>
                    <a:pt x="1" y="3"/>
                    <a:pt x="5" y="1"/>
                    <a:pt x="5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43">
              <a:extLst>
                <a:ext uri="{FF2B5EF4-FFF2-40B4-BE49-F238E27FC236}">
                  <a16:creationId xmlns:a16="http://schemas.microsoft.com/office/drawing/2014/main" id="{CCE88E06-06DA-456D-9C13-1C491FA91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" y="36"/>
              <a:ext cx="32" cy="14"/>
            </a:xfrm>
            <a:custGeom>
              <a:avLst/>
              <a:gdLst>
                <a:gd name="T0" fmla="*/ 0 w 9"/>
                <a:gd name="T1" fmla="*/ 602 h 4"/>
                <a:gd name="T2" fmla="*/ 1440 w 9"/>
                <a:gd name="T3" fmla="*/ 0 h 4"/>
                <a:gd name="T4" fmla="*/ 0 60000 65536"/>
                <a:gd name="T5" fmla="*/ 0 60000 65536"/>
                <a:gd name="T6" fmla="*/ 0 w 9"/>
                <a:gd name="T7" fmla="*/ 0 h 4"/>
                <a:gd name="T8" fmla="*/ 9 w 9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4">
                  <a:moveTo>
                    <a:pt x="0" y="4"/>
                  </a:moveTo>
                  <a:cubicBezTo>
                    <a:pt x="2" y="4"/>
                    <a:pt x="7" y="1"/>
                    <a:pt x="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B7FB3A44-B262-482C-85BC-3A8618504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32"/>
              <a:ext cx="39" cy="22"/>
            </a:xfrm>
            <a:custGeom>
              <a:avLst/>
              <a:gdLst>
                <a:gd name="T0" fmla="*/ 0 w 11"/>
                <a:gd name="T1" fmla="*/ 1089 h 6"/>
                <a:gd name="T2" fmla="*/ 1734 w 11"/>
                <a:gd name="T3" fmla="*/ 0 h 6"/>
                <a:gd name="T4" fmla="*/ 0 60000 65536"/>
                <a:gd name="T5" fmla="*/ 0 60000 65536"/>
                <a:gd name="T6" fmla="*/ 0 w 11"/>
                <a:gd name="T7" fmla="*/ 0 h 6"/>
                <a:gd name="T8" fmla="*/ 11 w 11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6">
                  <a:moveTo>
                    <a:pt x="0" y="6"/>
                  </a:moveTo>
                  <a:cubicBezTo>
                    <a:pt x="2" y="5"/>
                    <a:pt x="9" y="2"/>
                    <a:pt x="1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id="{3BE9CE19-2B2B-4226-AEE0-A10B0934C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29"/>
              <a:ext cx="61" cy="28"/>
            </a:xfrm>
            <a:custGeom>
              <a:avLst/>
              <a:gdLst>
                <a:gd name="T0" fmla="*/ 0 w 17"/>
                <a:gd name="T1" fmla="*/ 1201 h 8"/>
                <a:gd name="T2" fmla="*/ 2820 w 17"/>
                <a:gd name="T3" fmla="*/ 0 h 8"/>
                <a:gd name="T4" fmla="*/ 0 60000 65536"/>
                <a:gd name="T5" fmla="*/ 0 60000 65536"/>
                <a:gd name="T6" fmla="*/ 0 w 17"/>
                <a:gd name="T7" fmla="*/ 0 h 8"/>
                <a:gd name="T8" fmla="*/ 17 w 17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" h="8">
                  <a:moveTo>
                    <a:pt x="0" y="8"/>
                  </a:moveTo>
                  <a:cubicBezTo>
                    <a:pt x="0" y="8"/>
                    <a:pt x="10" y="5"/>
                    <a:pt x="17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46">
              <a:extLst>
                <a:ext uri="{FF2B5EF4-FFF2-40B4-BE49-F238E27FC236}">
                  <a16:creationId xmlns:a16="http://schemas.microsoft.com/office/drawing/2014/main" id="{5C5C8F8F-F390-4D50-9422-A1B0D7996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172"/>
              <a:ext cx="132" cy="160"/>
            </a:xfrm>
            <a:custGeom>
              <a:avLst/>
              <a:gdLst>
                <a:gd name="T0" fmla="*/ 4863 w 37"/>
                <a:gd name="T1" fmla="*/ 6560 h 45"/>
                <a:gd name="T2" fmla="*/ 3539 w 37"/>
                <a:gd name="T3" fmla="*/ 7015 h 45"/>
                <a:gd name="T4" fmla="*/ 178 w 37"/>
                <a:gd name="T5" fmla="*/ 3996 h 45"/>
                <a:gd name="T6" fmla="*/ 2583 w 37"/>
                <a:gd name="T7" fmla="*/ 178 h 45"/>
                <a:gd name="T8" fmla="*/ 5815 w 37"/>
                <a:gd name="T9" fmla="*/ 3186 h 45"/>
                <a:gd name="T10" fmla="*/ 5815 w 37"/>
                <a:gd name="T11" fmla="*/ 5259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5"/>
                <a:gd name="T20" fmla="*/ 37 w 37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5">
                  <a:moveTo>
                    <a:pt x="30" y="41"/>
                  </a:moveTo>
                  <a:cubicBezTo>
                    <a:pt x="28" y="42"/>
                    <a:pt x="25" y="43"/>
                    <a:pt x="22" y="44"/>
                  </a:cubicBezTo>
                  <a:cubicBezTo>
                    <a:pt x="12" y="45"/>
                    <a:pt x="3" y="37"/>
                    <a:pt x="1" y="25"/>
                  </a:cubicBezTo>
                  <a:cubicBezTo>
                    <a:pt x="0" y="13"/>
                    <a:pt x="7" y="3"/>
                    <a:pt x="16" y="1"/>
                  </a:cubicBezTo>
                  <a:cubicBezTo>
                    <a:pt x="27" y="0"/>
                    <a:pt x="34" y="8"/>
                    <a:pt x="36" y="20"/>
                  </a:cubicBezTo>
                  <a:cubicBezTo>
                    <a:pt x="37" y="25"/>
                    <a:pt x="37" y="29"/>
                    <a:pt x="36" y="3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2A899EC7-B9E9-46D6-B304-BB6F05711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7" y="143"/>
              <a:ext cx="146" cy="157"/>
            </a:xfrm>
            <a:custGeom>
              <a:avLst/>
              <a:gdLst>
                <a:gd name="T0" fmla="*/ 1446 w 41"/>
                <a:gd name="T1" fmla="*/ 6494 h 44"/>
                <a:gd name="T2" fmla="*/ 495 w 41"/>
                <a:gd name="T3" fmla="*/ 4367 h 44"/>
                <a:gd name="T4" fmla="*/ 2258 w 41"/>
                <a:gd name="T5" fmla="*/ 318 h 44"/>
                <a:gd name="T6" fmla="*/ 5961 w 41"/>
                <a:gd name="T7" fmla="*/ 3094 h 44"/>
                <a:gd name="T8" fmla="*/ 4020 w 41"/>
                <a:gd name="T9" fmla="*/ 7129 h 44"/>
                <a:gd name="T10" fmla="*/ 2397 w 41"/>
                <a:gd name="T11" fmla="*/ 6951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4"/>
                <a:gd name="T20" fmla="*/ 41 w 41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4">
                  <a:moveTo>
                    <a:pt x="9" y="40"/>
                  </a:moveTo>
                  <a:cubicBezTo>
                    <a:pt x="7" y="37"/>
                    <a:pt x="4" y="33"/>
                    <a:pt x="3" y="27"/>
                  </a:cubicBezTo>
                  <a:cubicBezTo>
                    <a:pt x="0" y="14"/>
                    <a:pt x="4" y="5"/>
                    <a:pt x="14" y="2"/>
                  </a:cubicBezTo>
                  <a:cubicBezTo>
                    <a:pt x="24" y="0"/>
                    <a:pt x="33" y="8"/>
                    <a:pt x="37" y="19"/>
                  </a:cubicBezTo>
                  <a:cubicBezTo>
                    <a:pt x="41" y="31"/>
                    <a:pt x="36" y="41"/>
                    <a:pt x="25" y="44"/>
                  </a:cubicBezTo>
                  <a:cubicBezTo>
                    <a:pt x="22" y="44"/>
                    <a:pt x="19" y="44"/>
                    <a:pt x="15" y="4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Oval 48">
              <a:extLst>
                <a:ext uri="{FF2B5EF4-FFF2-40B4-BE49-F238E27FC236}">
                  <a16:creationId xmlns:a16="http://schemas.microsoft.com/office/drawing/2014/main" id="{25D84314-F55C-4761-A13B-776E346C8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286"/>
              <a:ext cx="75" cy="71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49">
              <a:extLst>
                <a:ext uri="{FF2B5EF4-FFF2-40B4-BE49-F238E27FC236}">
                  <a16:creationId xmlns:a16="http://schemas.microsoft.com/office/drawing/2014/main" id="{404AE350-6282-4FCC-B12C-86C69104B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1" y="247"/>
              <a:ext cx="29" cy="46"/>
            </a:xfrm>
            <a:custGeom>
              <a:avLst/>
              <a:gdLst>
                <a:gd name="T0" fmla="*/ 1381 w 8"/>
                <a:gd name="T1" fmla="*/ 927 h 13"/>
                <a:gd name="T2" fmla="*/ 1051 w 8"/>
                <a:gd name="T3" fmla="*/ 2042 h 13"/>
                <a:gd name="T4" fmla="*/ 0 w 8"/>
                <a:gd name="T5" fmla="*/ 1100 h 13"/>
                <a:gd name="T6" fmla="*/ 526 w 8"/>
                <a:gd name="T7" fmla="*/ 0 h 13"/>
                <a:gd name="T8" fmla="*/ 1381 w 8"/>
                <a:gd name="T9" fmla="*/ 92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3"/>
                <a:gd name="T17" fmla="*/ 8 w 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3">
                  <a:moveTo>
                    <a:pt x="8" y="6"/>
                  </a:moveTo>
                  <a:cubicBezTo>
                    <a:pt x="8" y="10"/>
                    <a:pt x="8" y="12"/>
                    <a:pt x="6" y="13"/>
                  </a:cubicBezTo>
                  <a:cubicBezTo>
                    <a:pt x="4" y="13"/>
                    <a:pt x="1" y="11"/>
                    <a:pt x="0" y="7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2"/>
                    <a:pt x="8" y="6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50">
              <a:extLst>
                <a:ext uri="{FF2B5EF4-FFF2-40B4-BE49-F238E27FC236}">
                  <a16:creationId xmlns:a16="http://schemas.microsoft.com/office/drawing/2014/main" id="{0A6E4115-7B9A-491F-B368-35E7614D3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229"/>
              <a:ext cx="32" cy="50"/>
            </a:xfrm>
            <a:custGeom>
              <a:avLst/>
              <a:gdLst>
                <a:gd name="T0" fmla="*/ 178 w 9"/>
                <a:gd name="T1" fmla="*/ 1325 h 14"/>
                <a:gd name="T2" fmla="*/ 949 w 9"/>
                <a:gd name="T3" fmla="*/ 2093 h 14"/>
                <a:gd name="T4" fmla="*/ 1266 w 9"/>
                <a:gd name="T5" fmla="*/ 957 h 14"/>
                <a:gd name="T6" fmla="*/ 494 w 9"/>
                <a:gd name="T7" fmla="*/ 179 h 14"/>
                <a:gd name="T8" fmla="*/ 178 w 9"/>
                <a:gd name="T9" fmla="*/ 132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1" y="8"/>
                  </a:moveTo>
                  <a:cubicBezTo>
                    <a:pt x="2" y="12"/>
                    <a:pt x="4" y="14"/>
                    <a:pt x="6" y="13"/>
                  </a:cubicBezTo>
                  <a:cubicBezTo>
                    <a:pt x="8" y="13"/>
                    <a:pt x="9" y="10"/>
                    <a:pt x="8" y="6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1" y="1"/>
                    <a:pt x="0" y="4"/>
                    <a:pt x="1" y="8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51">
              <a:extLst>
                <a:ext uri="{FF2B5EF4-FFF2-40B4-BE49-F238E27FC236}">
                  <a16:creationId xmlns:a16="http://schemas.microsoft.com/office/drawing/2014/main" id="{5C2AFD1A-7EE0-4E5E-9968-E6DBA9D3F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1" y="318"/>
              <a:ext cx="135" cy="39"/>
            </a:xfrm>
            <a:custGeom>
              <a:avLst/>
              <a:gdLst>
                <a:gd name="T0" fmla="*/ 0 w 38"/>
                <a:gd name="T1" fmla="*/ 0 h 11"/>
                <a:gd name="T2" fmla="*/ 6057 w 38"/>
                <a:gd name="T3" fmla="*/ 1734 h 11"/>
                <a:gd name="T4" fmla="*/ 0 60000 65536"/>
                <a:gd name="T5" fmla="*/ 0 60000 65536"/>
                <a:gd name="T6" fmla="*/ 0 w 38"/>
                <a:gd name="T7" fmla="*/ 0 h 11"/>
                <a:gd name="T8" fmla="*/ 38 w 38"/>
                <a:gd name="T9" fmla="*/ 11 h 1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11">
                  <a:moveTo>
                    <a:pt x="0" y="0"/>
                  </a:moveTo>
                  <a:cubicBezTo>
                    <a:pt x="10" y="2"/>
                    <a:pt x="33" y="8"/>
                    <a:pt x="38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52">
              <a:extLst>
                <a:ext uri="{FF2B5EF4-FFF2-40B4-BE49-F238E27FC236}">
                  <a16:creationId xmlns:a16="http://schemas.microsoft.com/office/drawing/2014/main" id="{F0062C65-26BA-4818-9FA4-1CAA5647E1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89" y="379"/>
              <a:ext cx="154" cy="7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Line 53">
              <a:extLst>
                <a:ext uri="{FF2B5EF4-FFF2-40B4-BE49-F238E27FC236}">
                  <a16:creationId xmlns:a16="http://schemas.microsoft.com/office/drawing/2014/main" id="{92E227DD-EF88-48E1-9798-92C533083D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11" y="396"/>
              <a:ext cx="142" cy="5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54">
              <a:extLst>
                <a:ext uri="{FF2B5EF4-FFF2-40B4-BE49-F238E27FC236}">
                  <a16:creationId xmlns:a16="http://schemas.microsoft.com/office/drawing/2014/main" id="{F5827DCF-A428-4CC4-985C-2895522D2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2" y="354"/>
              <a:ext cx="157" cy="14"/>
            </a:xfrm>
            <a:custGeom>
              <a:avLst/>
              <a:gdLst>
                <a:gd name="T0" fmla="*/ 0 w 44"/>
                <a:gd name="T1" fmla="*/ 602 h 4"/>
                <a:gd name="T2" fmla="*/ 7129 w 44"/>
                <a:gd name="T3" fmla="*/ 0 h 4"/>
                <a:gd name="T4" fmla="*/ 0 60000 65536"/>
                <a:gd name="T5" fmla="*/ 0 60000 65536"/>
                <a:gd name="T6" fmla="*/ 0 w 44"/>
                <a:gd name="T7" fmla="*/ 0 h 4"/>
                <a:gd name="T8" fmla="*/ 44 w 4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4">
                  <a:moveTo>
                    <a:pt x="0" y="4"/>
                  </a:moveTo>
                  <a:cubicBezTo>
                    <a:pt x="0" y="4"/>
                    <a:pt x="38" y="1"/>
                    <a:pt x="44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55">
              <a:extLst>
                <a:ext uri="{FF2B5EF4-FFF2-40B4-BE49-F238E27FC236}">
                  <a16:creationId xmlns:a16="http://schemas.microsoft.com/office/drawing/2014/main" id="{10014883-C080-45AB-B15F-A82DE8C58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357"/>
              <a:ext cx="10" cy="54"/>
            </a:xfrm>
            <a:custGeom>
              <a:avLst/>
              <a:gdLst>
                <a:gd name="T0" fmla="*/ 0 w 3"/>
                <a:gd name="T1" fmla="*/ 0 h 15"/>
                <a:gd name="T2" fmla="*/ 367 w 3"/>
                <a:gd name="T3" fmla="*/ 2513 h 15"/>
                <a:gd name="T4" fmla="*/ 0 60000 65536"/>
                <a:gd name="T5" fmla="*/ 0 60000 65536"/>
                <a:gd name="T6" fmla="*/ 0 w 3"/>
                <a:gd name="T7" fmla="*/ 0 h 15"/>
                <a:gd name="T8" fmla="*/ 3 w 3"/>
                <a:gd name="T9" fmla="*/ 15 h 1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5">
                  <a:moveTo>
                    <a:pt x="0" y="0"/>
                  </a:moveTo>
                  <a:cubicBezTo>
                    <a:pt x="0" y="0"/>
                    <a:pt x="2" y="12"/>
                    <a:pt x="3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id="{DDCC8F54-E155-46F3-BAD1-9FD4A0AE5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" y="279"/>
              <a:ext cx="535" cy="200"/>
            </a:xfrm>
            <a:custGeom>
              <a:avLst/>
              <a:gdLst>
                <a:gd name="T0" fmla="*/ 2900 w 150"/>
                <a:gd name="T1" fmla="*/ 4057 h 56"/>
                <a:gd name="T2" fmla="*/ 178 w 150"/>
                <a:gd name="T3" fmla="*/ 6325 h 56"/>
                <a:gd name="T4" fmla="*/ 3713 w 150"/>
                <a:gd name="T5" fmla="*/ 8929 h 56"/>
                <a:gd name="T6" fmla="*/ 12480 w 150"/>
                <a:gd name="T7" fmla="*/ 6007 h 56"/>
                <a:gd name="T8" fmla="*/ 21371 w 150"/>
                <a:gd name="T9" fmla="*/ 5689 h 56"/>
                <a:gd name="T10" fmla="*/ 23954 w 150"/>
                <a:gd name="T11" fmla="*/ 2282 h 56"/>
                <a:gd name="T12" fmla="*/ 20737 w 150"/>
                <a:gd name="T13" fmla="*/ 1325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0"/>
                <a:gd name="T22" fmla="*/ 0 h 56"/>
                <a:gd name="T23" fmla="*/ 150 w 150"/>
                <a:gd name="T24" fmla="*/ 56 h 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0" h="56">
                  <a:moveTo>
                    <a:pt x="18" y="25"/>
                  </a:moveTo>
                  <a:cubicBezTo>
                    <a:pt x="13" y="21"/>
                    <a:pt x="0" y="26"/>
                    <a:pt x="1" y="39"/>
                  </a:cubicBezTo>
                  <a:cubicBezTo>
                    <a:pt x="3" y="52"/>
                    <a:pt x="15" y="56"/>
                    <a:pt x="23" y="55"/>
                  </a:cubicBezTo>
                  <a:cubicBezTo>
                    <a:pt x="34" y="54"/>
                    <a:pt x="63" y="40"/>
                    <a:pt x="77" y="37"/>
                  </a:cubicBezTo>
                  <a:cubicBezTo>
                    <a:pt x="91" y="34"/>
                    <a:pt x="118" y="35"/>
                    <a:pt x="132" y="35"/>
                  </a:cubicBezTo>
                  <a:cubicBezTo>
                    <a:pt x="146" y="35"/>
                    <a:pt x="150" y="22"/>
                    <a:pt x="148" y="14"/>
                  </a:cubicBezTo>
                  <a:cubicBezTo>
                    <a:pt x="146" y="4"/>
                    <a:pt x="134" y="0"/>
                    <a:pt x="128" y="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57">
              <a:extLst>
                <a:ext uri="{FF2B5EF4-FFF2-40B4-BE49-F238E27FC236}">
                  <a16:creationId xmlns:a16="http://schemas.microsoft.com/office/drawing/2014/main" id="{D7CCA7A5-2452-4F34-906D-E89947F5F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" y="404"/>
              <a:ext cx="399" cy="250"/>
            </a:xfrm>
            <a:custGeom>
              <a:avLst/>
              <a:gdLst>
                <a:gd name="T0" fmla="*/ 0 w 112"/>
                <a:gd name="T1" fmla="*/ 3239 h 70"/>
                <a:gd name="T2" fmla="*/ 10940 w 112"/>
                <a:gd name="T3" fmla="*/ 10254 h 70"/>
                <a:gd name="T4" fmla="*/ 18033 w 112"/>
                <a:gd name="T5" fmla="*/ 0 h 70"/>
                <a:gd name="T6" fmla="*/ 0 60000 65536"/>
                <a:gd name="T7" fmla="*/ 0 60000 65536"/>
                <a:gd name="T8" fmla="*/ 0 60000 65536"/>
                <a:gd name="T9" fmla="*/ 0 w 112"/>
                <a:gd name="T10" fmla="*/ 0 h 70"/>
                <a:gd name="T11" fmla="*/ 112 w 112"/>
                <a:gd name="T12" fmla="*/ 70 h 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70">
                  <a:moveTo>
                    <a:pt x="0" y="20"/>
                  </a:moveTo>
                  <a:cubicBezTo>
                    <a:pt x="5" y="39"/>
                    <a:pt x="32" y="70"/>
                    <a:pt x="68" y="63"/>
                  </a:cubicBezTo>
                  <a:cubicBezTo>
                    <a:pt x="101" y="55"/>
                    <a:pt x="111" y="19"/>
                    <a:pt x="11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58">
              <a:extLst>
                <a:ext uri="{FF2B5EF4-FFF2-40B4-BE49-F238E27FC236}">
                  <a16:creationId xmlns:a16="http://schemas.microsoft.com/office/drawing/2014/main" id="{71CD0152-1882-4C1F-9FEE-AC040FAA5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3" y="489"/>
              <a:ext cx="264" cy="107"/>
            </a:xfrm>
            <a:custGeom>
              <a:avLst/>
              <a:gdLst>
                <a:gd name="T0" fmla="*/ 318 w 74"/>
                <a:gd name="T1" fmla="*/ 4858 h 30"/>
                <a:gd name="T2" fmla="*/ 956 w 74"/>
                <a:gd name="T3" fmla="*/ 2582 h 30"/>
                <a:gd name="T4" fmla="*/ 5815 w 74"/>
                <a:gd name="T5" fmla="*/ 1452 h 30"/>
                <a:gd name="T6" fmla="*/ 10856 w 74"/>
                <a:gd name="T7" fmla="*/ 956 h 30"/>
                <a:gd name="T8" fmla="*/ 11991 w 74"/>
                <a:gd name="T9" fmla="*/ 2582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30"/>
                <a:gd name="T17" fmla="*/ 74 w 74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30">
                  <a:moveTo>
                    <a:pt x="2" y="30"/>
                  </a:moveTo>
                  <a:cubicBezTo>
                    <a:pt x="0" y="26"/>
                    <a:pt x="1" y="20"/>
                    <a:pt x="6" y="16"/>
                  </a:cubicBezTo>
                  <a:cubicBezTo>
                    <a:pt x="16" y="6"/>
                    <a:pt x="31" y="10"/>
                    <a:pt x="36" y="9"/>
                  </a:cubicBezTo>
                  <a:cubicBezTo>
                    <a:pt x="41" y="8"/>
                    <a:pt x="58" y="0"/>
                    <a:pt x="67" y="6"/>
                  </a:cubicBezTo>
                  <a:cubicBezTo>
                    <a:pt x="72" y="9"/>
                    <a:pt x="74" y="13"/>
                    <a:pt x="74" y="1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59">
              <a:extLst>
                <a:ext uri="{FF2B5EF4-FFF2-40B4-BE49-F238E27FC236}">
                  <a16:creationId xmlns:a16="http://schemas.microsoft.com/office/drawing/2014/main" id="{9202AB83-AF4E-4A3D-8D94-C21BF6403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111"/>
              <a:ext cx="610" cy="596"/>
            </a:xfrm>
            <a:custGeom>
              <a:avLst/>
              <a:gdLst>
                <a:gd name="T0" fmla="*/ 27054 w 171"/>
                <a:gd name="T1" fmla="*/ 10724 h 167"/>
                <a:gd name="T2" fmla="*/ 24596 w 171"/>
                <a:gd name="T3" fmla="*/ 21270 h 167"/>
                <a:gd name="T4" fmla="*/ 24596 w 171"/>
                <a:gd name="T5" fmla="*/ 21270 h 167"/>
                <a:gd name="T6" fmla="*/ 17472 w 171"/>
                <a:gd name="T7" fmla="*/ 25460 h 167"/>
                <a:gd name="T8" fmla="*/ 1630 w 171"/>
                <a:gd name="T9" fmla="*/ 16228 h 167"/>
                <a:gd name="T10" fmla="*/ 11668 w 171"/>
                <a:gd name="T11" fmla="*/ 1453 h 167"/>
                <a:gd name="T12" fmla="*/ 27054 w 171"/>
                <a:gd name="T13" fmla="*/ 10724 h 1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1"/>
                <a:gd name="T22" fmla="*/ 0 h 167"/>
                <a:gd name="T23" fmla="*/ 171 w 171"/>
                <a:gd name="T24" fmla="*/ 167 h 1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1" h="167">
                  <a:moveTo>
                    <a:pt x="167" y="66"/>
                  </a:moveTo>
                  <a:cubicBezTo>
                    <a:pt x="171" y="90"/>
                    <a:pt x="166" y="113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42" y="144"/>
                    <a:pt x="127" y="153"/>
                    <a:pt x="108" y="157"/>
                  </a:cubicBezTo>
                  <a:cubicBezTo>
                    <a:pt x="64" y="167"/>
                    <a:pt x="19" y="140"/>
                    <a:pt x="10" y="100"/>
                  </a:cubicBezTo>
                  <a:cubicBezTo>
                    <a:pt x="0" y="57"/>
                    <a:pt x="29" y="18"/>
                    <a:pt x="72" y="9"/>
                  </a:cubicBezTo>
                  <a:cubicBezTo>
                    <a:pt x="113" y="0"/>
                    <a:pt x="159" y="25"/>
                    <a:pt x="167" y="66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60">
              <a:extLst>
                <a:ext uri="{FF2B5EF4-FFF2-40B4-BE49-F238E27FC236}">
                  <a16:creationId xmlns:a16="http://schemas.microsoft.com/office/drawing/2014/main" id="{6CB757A3-B1EE-460E-8921-EAF882C07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" y="279"/>
              <a:ext cx="96" cy="89"/>
            </a:xfrm>
            <a:custGeom>
              <a:avLst/>
              <a:gdLst>
                <a:gd name="T0" fmla="*/ 0 w 27"/>
                <a:gd name="T1" fmla="*/ 4019 h 25"/>
                <a:gd name="T2" fmla="*/ 4309 w 27"/>
                <a:gd name="T3" fmla="*/ 0 h 25"/>
                <a:gd name="T4" fmla="*/ 0 60000 65536"/>
                <a:gd name="T5" fmla="*/ 0 60000 65536"/>
                <a:gd name="T6" fmla="*/ 0 w 27"/>
                <a:gd name="T7" fmla="*/ 0 h 25"/>
                <a:gd name="T8" fmla="*/ 27 w 27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" h="25">
                  <a:moveTo>
                    <a:pt x="0" y="25"/>
                  </a:moveTo>
                  <a:cubicBezTo>
                    <a:pt x="5" y="13"/>
                    <a:pt x="15" y="4"/>
                    <a:pt x="27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61">
              <a:extLst>
                <a:ext uri="{FF2B5EF4-FFF2-40B4-BE49-F238E27FC236}">
                  <a16:creationId xmlns:a16="http://schemas.microsoft.com/office/drawing/2014/main" id="{5C5243DC-8E13-4A26-AD8F-999F260D3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3" y="450"/>
              <a:ext cx="107" cy="189"/>
            </a:xfrm>
            <a:custGeom>
              <a:avLst/>
              <a:gdLst>
                <a:gd name="T0" fmla="*/ 4858 w 30"/>
                <a:gd name="T1" fmla="*/ 8573 h 53"/>
                <a:gd name="T2" fmla="*/ 0 w 30"/>
                <a:gd name="T3" fmla="*/ 0 h 53"/>
                <a:gd name="T4" fmla="*/ 0 60000 65536"/>
                <a:gd name="T5" fmla="*/ 0 60000 65536"/>
                <a:gd name="T6" fmla="*/ 0 w 30"/>
                <a:gd name="T7" fmla="*/ 0 h 53"/>
                <a:gd name="T8" fmla="*/ 30 w 30"/>
                <a:gd name="T9" fmla="*/ 53 h 5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53">
                  <a:moveTo>
                    <a:pt x="30" y="53"/>
                  </a:moveTo>
                  <a:cubicBezTo>
                    <a:pt x="12" y="40"/>
                    <a:pt x="1" y="21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62">
              <a:extLst>
                <a:ext uri="{FF2B5EF4-FFF2-40B4-BE49-F238E27FC236}">
                  <a16:creationId xmlns:a16="http://schemas.microsoft.com/office/drawing/2014/main" id="{D89E7B2D-253E-448B-BAB5-F1ED1605F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2" y="336"/>
              <a:ext cx="185" cy="357"/>
            </a:xfrm>
            <a:custGeom>
              <a:avLst/>
              <a:gdLst>
                <a:gd name="T0" fmla="*/ 7834 w 52"/>
                <a:gd name="T1" fmla="*/ 0 h 100"/>
                <a:gd name="T2" fmla="*/ 8329 w 52"/>
                <a:gd name="T3" fmla="*/ 3416 h 100"/>
                <a:gd name="T4" fmla="*/ 6393 w 52"/>
                <a:gd name="T5" fmla="*/ 11063 h 100"/>
                <a:gd name="T6" fmla="*/ 6265 w 52"/>
                <a:gd name="T7" fmla="*/ 11877 h 100"/>
                <a:gd name="T8" fmla="*/ 0 w 52"/>
                <a:gd name="T9" fmla="*/ 16236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100"/>
                <a:gd name="T17" fmla="*/ 52 w 52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100">
                  <a:moveTo>
                    <a:pt x="49" y="0"/>
                  </a:moveTo>
                  <a:cubicBezTo>
                    <a:pt x="51" y="6"/>
                    <a:pt x="52" y="13"/>
                    <a:pt x="52" y="21"/>
                  </a:cubicBezTo>
                  <a:cubicBezTo>
                    <a:pt x="52" y="35"/>
                    <a:pt x="48" y="54"/>
                    <a:pt x="40" y="68"/>
                  </a:cubicBezTo>
                  <a:cubicBezTo>
                    <a:pt x="40" y="69"/>
                    <a:pt x="40" y="71"/>
                    <a:pt x="39" y="73"/>
                  </a:cubicBezTo>
                  <a:cubicBezTo>
                    <a:pt x="39" y="73"/>
                    <a:pt x="28" y="94"/>
                    <a:pt x="0" y="10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63">
              <a:extLst>
                <a:ext uri="{FF2B5EF4-FFF2-40B4-BE49-F238E27FC236}">
                  <a16:creationId xmlns:a16="http://schemas.microsoft.com/office/drawing/2014/main" id="{E6E13F22-5E45-44FC-A393-7CD364A43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2" y="229"/>
              <a:ext cx="147" cy="75"/>
            </a:xfrm>
            <a:custGeom>
              <a:avLst/>
              <a:gdLst>
                <a:gd name="T0" fmla="*/ 0 w 41"/>
                <a:gd name="T1" fmla="*/ 0 h 21"/>
                <a:gd name="T2" fmla="*/ 179 w 41"/>
                <a:gd name="T3" fmla="*/ 0 h 21"/>
                <a:gd name="T4" fmla="*/ 6773 w 41"/>
                <a:gd name="T5" fmla="*/ 3418 h 21"/>
                <a:gd name="T6" fmla="*/ 0 60000 65536"/>
                <a:gd name="T7" fmla="*/ 0 60000 65536"/>
                <a:gd name="T8" fmla="*/ 0 60000 65536"/>
                <a:gd name="T9" fmla="*/ 0 w 41"/>
                <a:gd name="T10" fmla="*/ 0 h 21"/>
                <a:gd name="T11" fmla="*/ 41 w 41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9" y="0"/>
                    <a:pt x="33" y="8"/>
                    <a:pt x="41" y="2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Oval 64">
              <a:extLst>
                <a:ext uri="{FF2B5EF4-FFF2-40B4-BE49-F238E27FC236}">
                  <a16:creationId xmlns:a16="http://schemas.microsoft.com/office/drawing/2014/main" id="{FE618CCD-1C94-4FB8-B009-5BA30C227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521"/>
              <a:ext cx="118" cy="122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Oval 65">
              <a:extLst>
                <a:ext uri="{FF2B5EF4-FFF2-40B4-BE49-F238E27FC236}">
                  <a16:creationId xmlns:a16="http://schemas.microsoft.com/office/drawing/2014/main" id="{9D15F9AA-658A-45D3-9A66-EF51E73FC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" y="400"/>
              <a:ext cx="117" cy="118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66">
              <a:extLst>
                <a:ext uri="{FF2B5EF4-FFF2-40B4-BE49-F238E27FC236}">
                  <a16:creationId xmlns:a16="http://schemas.microsoft.com/office/drawing/2014/main" id="{D2A264C4-6AA1-4578-88C5-27E6DDC33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1" y="468"/>
              <a:ext cx="25" cy="21"/>
            </a:xfrm>
            <a:custGeom>
              <a:avLst/>
              <a:gdLst>
                <a:gd name="T0" fmla="*/ 1136 w 7"/>
                <a:gd name="T1" fmla="*/ 0 h 6"/>
                <a:gd name="T2" fmla="*/ 0 w 7"/>
                <a:gd name="T3" fmla="*/ 907 h 6"/>
                <a:gd name="T4" fmla="*/ 0 60000 65536"/>
                <a:gd name="T5" fmla="*/ 0 60000 65536"/>
                <a:gd name="T6" fmla="*/ 0 w 7"/>
                <a:gd name="T7" fmla="*/ 0 h 6"/>
                <a:gd name="T8" fmla="*/ 7 w 7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" h="6">
                  <a:moveTo>
                    <a:pt x="7" y="0"/>
                  </a:moveTo>
                  <a:cubicBezTo>
                    <a:pt x="5" y="1"/>
                    <a:pt x="2" y="4"/>
                    <a:pt x="0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67">
              <a:extLst>
                <a:ext uri="{FF2B5EF4-FFF2-40B4-BE49-F238E27FC236}">
                  <a16:creationId xmlns:a16="http://schemas.microsoft.com/office/drawing/2014/main" id="{520AA3DA-E4B5-4D86-B65B-043507ED9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" y="518"/>
              <a:ext cx="131" cy="153"/>
            </a:xfrm>
            <a:custGeom>
              <a:avLst/>
              <a:gdLst>
                <a:gd name="T0" fmla="*/ 5817 w 37"/>
                <a:gd name="T1" fmla="*/ 0 h 43"/>
                <a:gd name="T2" fmla="*/ 3148 w 37"/>
                <a:gd name="T3" fmla="*/ 4191 h 43"/>
                <a:gd name="T4" fmla="*/ 0 w 37"/>
                <a:gd name="T5" fmla="*/ 6889 h 43"/>
                <a:gd name="T6" fmla="*/ 0 60000 65536"/>
                <a:gd name="T7" fmla="*/ 0 60000 65536"/>
                <a:gd name="T8" fmla="*/ 0 60000 65536"/>
                <a:gd name="T9" fmla="*/ 0 w 37"/>
                <a:gd name="T10" fmla="*/ 0 h 43"/>
                <a:gd name="T11" fmla="*/ 37 w 37"/>
                <a:gd name="T12" fmla="*/ 43 h 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" h="43">
                  <a:moveTo>
                    <a:pt x="37" y="0"/>
                  </a:moveTo>
                  <a:cubicBezTo>
                    <a:pt x="37" y="3"/>
                    <a:pt x="33" y="11"/>
                    <a:pt x="20" y="26"/>
                  </a:cubicBezTo>
                  <a:cubicBezTo>
                    <a:pt x="10" y="37"/>
                    <a:pt x="3" y="41"/>
                    <a:pt x="0" y="4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68">
              <a:extLst>
                <a:ext uri="{FF2B5EF4-FFF2-40B4-BE49-F238E27FC236}">
                  <a16:creationId xmlns:a16="http://schemas.microsoft.com/office/drawing/2014/main" id="{B7A3B59C-1D55-4811-8FC4-75CA3E175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6" y="575"/>
              <a:ext cx="43" cy="7"/>
            </a:xfrm>
            <a:custGeom>
              <a:avLst/>
              <a:gdLst>
                <a:gd name="T0" fmla="*/ 0 w 12"/>
                <a:gd name="T1" fmla="*/ 0 h 2"/>
                <a:gd name="T2" fmla="*/ 1978 w 12"/>
                <a:gd name="T3" fmla="*/ 308 h 2"/>
                <a:gd name="T4" fmla="*/ 0 60000 65536"/>
                <a:gd name="T5" fmla="*/ 0 60000 65536"/>
                <a:gd name="T6" fmla="*/ 0 w 12"/>
                <a:gd name="T7" fmla="*/ 0 h 2"/>
                <a:gd name="T8" fmla="*/ 12 w 1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">
                  <a:moveTo>
                    <a:pt x="0" y="0"/>
                  </a:moveTo>
                  <a:cubicBezTo>
                    <a:pt x="3" y="0"/>
                    <a:pt x="8" y="1"/>
                    <a:pt x="12" y="2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69">
              <a:extLst>
                <a:ext uri="{FF2B5EF4-FFF2-40B4-BE49-F238E27FC236}">
                  <a16:creationId xmlns:a16="http://schemas.microsoft.com/office/drawing/2014/main" id="{6CD5149E-AD34-4751-AB2A-818B991BF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6" y="639"/>
              <a:ext cx="175" cy="97"/>
            </a:xfrm>
            <a:custGeom>
              <a:avLst/>
              <a:gdLst>
                <a:gd name="T0" fmla="*/ 0 w 49"/>
                <a:gd name="T1" fmla="*/ 0 h 27"/>
                <a:gd name="T2" fmla="*/ 4375 w 49"/>
                <a:gd name="T3" fmla="*/ 3341 h 27"/>
                <a:gd name="T4" fmla="*/ 7971 w 49"/>
                <a:gd name="T5" fmla="*/ 4491 h 27"/>
                <a:gd name="T6" fmla="*/ 0 60000 65536"/>
                <a:gd name="T7" fmla="*/ 0 60000 65536"/>
                <a:gd name="T8" fmla="*/ 0 60000 65536"/>
                <a:gd name="T9" fmla="*/ 0 w 49"/>
                <a:gd name="T10" fmla="*/ 0 h 27"/>
                <a:gd name="T11" fmla="*/ 49 w 49"/>
                <a:gd name="T12" fmla="*/ 27 h 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27">
                  <a:moveTo>
                    <a:pt x="0" y="0"/>
                  </a:moveTo>
                  <a:cubicBezTo>
                    <a:pt x="2" y="4"/>
                    <a:pt x="14" y="14"/>
                    <a:pt x="27" y="20"/>
                  </a:cubicBezTo>
                  <a:cubicBezTo>
                    <a:pt x="36" y="25"/>
                    <a:pt x="44" y="27"/>
                    <a:pt x="49" y="2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70">
              <a:extLst>
                <a:ext uri="{FF2B5EF4-FFF2-40B4-BE49-F238E27FC236}">
                  <a16:creationId xmlns:a16="http://schemas.microsoft.com/office/drawing/2014/main" id="{8ADBDE66-D5B2-4A06-AA59-A41448AC4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696"/>
              <a:ext cx="28" cy="86"/>
            </a:xfrm>
            <a:custGeom>
              <a:avLst/>
              <a:gdLst>
                <a:gd name="T0" fmla="*/ 0 w 8"/>
                <a:gd name="T1" fmla="*/ 0 h 24"/>
                <a:gd name="T2" fmla="*/ 1201 w 8"/>
                <a:gd name="T3" fmla="*/ 3956 h 24"/>
                <a:gd name="T4" fmla="*/ 0 60000 65536"/>
                <a:gd name="T5" fmla="*/ 0 60000 65536"/>
                <a:gd name="T6" fmla="*/ 0 w 8"/>
                <a:gd name="T7" fmla="*/ 0 h 24"/>
                <a:gd name="T8" fmla="*/ 8 w 8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24">
                  <a:moveTo>
                    <a:pt x="0" y="0"/>
                  </a:moveTo>
                  <a:cubicBezTo>
                    <a:pt x="0" y="0"/>
                    <a:pt x="4" y="17"/>
                    <a:pt x="8" y="2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71">
              <a:extLst>
                <a:ext uri="{FF2B5EF4-FFF2-40B4-BE49-F238E27FC236}">
                  <a16:creationId xmlns:a16="http://schemas.microsoft.com/office/drawing/2014/main" id="{9DAD32AD-74F2-413B-B5FE-94E7951C6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" y="632"/>
              <a:ext cx="182" cy="71"/>
            </a:xfrm>
            <a:custGeom>
              <a:avLst/>
              <a:gdLst>
                <a:gd name="T0" fmla="*/ 0 w 51"/>
                <a:gd name="T1" fmla="*/ 0 h 20"/>
                <a:gd name="T2" fmla="*/ 3911 w 51"/>
                <a:gd name="T3" fmla="*/ 2545 h 20"/>
                <a:gd name="T4" fmla="*/ 8265 w 51"/>
                <a:gd name="T5" fmla="*/ 3177 h 20"/>
                <a:gd name="T6" fmla="*/ 0 60000 65536"/>
                <a:gd name="T7" fmla="*/ 0 60000 65536"/>
                <a:gd name="T8" fmla="*/ 0 60000 65536"/>
                <a:gd name="T9" fmla="*/ 0 w 51"/>
                <a:gd name="T10" fmla="*/ 0 h 20"/>
                <a:gd name="T11" fmla="*/ 51 w 51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1" h="20">
                  <a:moveTo>
                    <a:pt x="0" y="0"/>
                  </a:moveTo>
                  <a:cubicBezTo>
                    <a:pt x="2" y="3"/>
                    <a:pt x="9" y="11"/>
                    <a:pt x="24" y="16"/>
                  </a:cubicBezTo>
                  <a:cubicBezTo>
                    <a:pt x="35" y="20"/>
                    <a:pt x="45" y="20"/>
                    <a:pt x="51" y="2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72">
              <a:extLst>
                <a:ext uri="{FF2B5EF4-FFF2-40B4-BE49-F238E27FC236}">
                  <a16:creationId xmlns:a16="http://schemas.microsoft.com/office/drawing/2014/main" id="{D4C42F3F-695A-4B24-94C1-558DA115C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" y="721"/>
              <a:ext cx="96" cy="61"/>
            </a:xfrm>
            <a:custGeom>
              <a:avLst/>
              <a:gdLst>
                <a:gd name="T0" fmla="*/ 4309 w 27"/>
                <a:gd name="T1" fmla="*/ 0 h 17"/>
                <a:gd name="T2" fmla="*/ 4309 w 27"/>
                <a:gd name="T3" fmla="*/ 502 h 17"/>
                <a:gd name="T4" fmla="*/ 2251 w 27"/>
                <a:gd name="T5" fmla="*/ 2820 h 17"/>
                <a:gd name="T6" fmla="*/ 0 w 27"/>
                <a:gd name="T7" fmla="*/ 642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7"/>
                <a:gd name="T14" fmla="*/ 27 w 27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7">
                  <a:moveTo>
                    <a:pt x="27" y="0"/>
                  </a:moveTo>
                  <a:cubicBezTo>
                    <a:pt x="27" y="1"/>
                    <a:pt x="27" y="2"/>
                    <a:pt x="27" y="3"/>
                  </a:cubicBezTo>
                  <a:cubicBezTo>
                    <a:pt x="27" y="11"/>
                    <a:pt x="21" y="17"/>
                    <a:pt x="14" y="17"/>
                  </a:cubicBezTo>
                  <a:cubicBezTo>
                    <a:pt x="7" y="17"/>
                    <a:pt x="1" y="11"/>
                    <a:pt x="0" y="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id="{25F568A2-38EB-474D-B8DB-6C8CC259B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" y="686"/>
              <a:ext cx="86" cy="32"/>
            </a:xfrm>
            <a:custGeom>
              <a:avLst/>
              <a:gdLst>
                <a:gd name="T0" fmla="*/ 0 w 24"/>
                <a:gd name="T1" fmla="*/ 1440 h 9"/>
                <a:gd name="T2" fmla="*/ 2157 w 24"/>
                <a:gd name="T3" fmla="*/ 0 h 9"/>
                <a:gd name="T4" fmla="*/ 3956 w 24"/>
                <a:gd name="T5" fmla="*/ 949 h 9"/>
                <a:gd name="T6" fmla="*/ 0 60000 65536"/>
                <a:gd name="T7" fmla="*/ 0 60000 65536"/>
                <a:gd name="T8" fmla="*/ 0 60000 65536"/>
                <a:gd name="T9" fmla="*/ 0 w 24"/>
                <a:gd name="T10" fmla="*/ 0 h 9"/>
                <a:gd name="T11" fmla="*/ 24 w 2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9">
                  <a:moveTo>
                    <a:pt x="0" y="9"/>
                  </a:moveTo>
                  <a:cubicBezTo>
                    <a:pt x="2" y="4"/>
                    <a:pt x="7" y="0"/>
                    <a:pt x="13" y="0"/>
                  </a:cubicBezTo>
                  <a:cubicBezTo>
                    <a:pt x="18" y="0"/>
                    <a:pt x="22" y="2"/>
                    <a:pt x="24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id="{9D42B162-5694-4FF7-A6E0-7B4BFAF33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0" y="707"/>
              <a:ext cx="107" cy="29"/>
            </a:xfrm>
            <a:custGeom>
              <a:avLst/>
              <a:gdLst>
                <a:gd name="T0" fmla="*/ 317 w 30"/>
                <a:gd name="T1" fmla="*/ 1381 h 8"/>
                <a:gd name="T2" fmla="*/ 496 w 30"/>
                <a:gd name="T3" fmla="*/ 711 h 8"/>
                <a:gd name="T4" fmla="*/ 2454 w 30"/>
                <a:gd name="T5" fmla="*/ 0 h 8"/>
                <a:gd name="T6" fmla="*/ 4351 w 30"/>
                <a:gd name="T7" fmla="*/ 0 h 8"/>
                <a:gd name="T8" fmla="*/ 4669 w 30"/>
                <a:gd name="T9" fmla="*/ 711 h 8"/>
                <a:gd name="T10" fmla="*/ 2454 w 30"/>
                <a:gd name="T11" fmla="*/ 856 h 8"/>
                <a:gd name="T12" fmla="*/ 317 w 30"/>
                <a:gd name="T13" fmla="*/ 1381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8"/>
                <a:gd name="T23" fmla="*/ 30 w 3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8">
                  <a:moveTo>
                    <a:pt x="2" y="8"/>
                  </a:moveTo>
                  <a:cubicBezTo>
                    <a:pt x="1" y="8"/>
                    <a:pt x="0" y="6"/>
                    <a:pt x="3" y="4"/>
                  </a:cubicBezTo>
                  <a:cubicBezTo>
                    <a:pt x="5" y="1"/>
                    <a:pt x="10" y="1"/>
                    <a:pt x="15" y="0"/>
                  </a:cubicBezTo>
                  <a:cubicBezTo>
                    <a:pt x="20" y="0"/>
                    <a:pt x="26" y="0"/>
                    <a:pt x="27" y="0"/>
                  </a:cubicBezTo>
                  <a:cubicBezTo>
                    <a:pt x="29" y="1"/>
                    <a:pt x="30" y="3"/>
                    <a:pt x="29" y="4"/>
                  </a:cubicBezTo>
                  <a:cubicBezTo>
                    <a:pt x="26" y="4"/>
                    <a:pt x="20" y="4"/>
                    <a:pt x="15" y="5"/>
                  </a:cubicBezTo>
                  <a:cubicBezTo>
                    <a:pt x="10" y="5"/>
                    <a:pt x="4" y="7"/>
                    <a:pt x="2" y="8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id="{0DB88053-193E-449A-A12B-7128F72C9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6" y="732"/>
              <a:ext cx="29" cy="18"/>
            </a:xfrm>
            <a:custGeom>
              <a:avLst/>
              <a:gdLst>
                <a:gd name="T0" fmla="*/ 1381 w 8"/>
                <a:gd name="T1" fmla="*/ 324 h 5"/>
                <a:gd name="T2" fmla="*/ 711 w 8"/>
                <a:gd name="T3" fmla="*/ 842 h 5"/>
                <a:gd name="T4" fmla="*/ 0 w 8"/>
                <a:gd name="T5" fmla="*/ 518 h 5"/>
                <a:gd name="T6" fmla="*/ 526 w 8"/>
                <a:gd name="T7" fmla="*/ 0 h 5"/>
                <a:gd name="T8" fmla="*/ 1381 w 8"/>
                <a:gd name="T9" fmla="*/ 32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5"/>
                <a:gd name="T17" fmla="*/ 8 w 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5">
                  <a:moveTo>
                    <a:pt x="8" y="2"/>
                  </a:moveTo>
                  <a:cubicBezTo>
                    <a:pt x="8" y="3"/>
                    <a:pt x="6" y="5"/>
                    <a:pt x="4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76">
              <a:extLst>
                <a:ext uri="{FF2B5EF4-FFF2-40B4-BE49-F238E27FC236}">
                  <a16:creationId xmlns:a16="http://schemas.microsoft.com/office/drawing/2014/main" id="{408F0BC1-8EC0-4695-B47E-29DDC1DAFA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0" y="750"/>
              <a:ext cx="4" cy="3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77">
              <a:extLst>
                <a:ext uri="{FF2B5EF4-FFF2-40B4-BE49-F238E27FC236}">
                  <a16:creationId xmlns:a16="http://schemas.microsoft.com/office/drawing/2014/main" id="{C0199F8D-25E1-4925-9364-A21FE1B3C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5" y="711"/>
              <a:ext cx="246" cy="92"/>
            </a:xfrm>
            <a:custGeom>
              <a:avLst/>
              <a:gdLst>
                <a:gd name="T0" fmla="*/ 8072 w 69"/>
                <a:gd name="T1" fmla="*/ 800 h 26"/>
                <a:gd name="T2" fmla="*/ 11148 w 69"/>
                <a:gd name="T3" fmla="*/ 0 h 26"/>
                <a:gd name="T4" fmla="*/ 6114 w 69"/>
                <a:gd name="T5" fmla="*/ 3768 h 26"/>
                <a:gd name="T6" fmla="*/ 0 w 69"/>
                <a:gd name="T7" fmla="*/ 1553 h 26"/>
                <a:gd name="T8" fmla="*/ 3904 w 69"/>
                <a:gd name="T9" fmla="*/ 172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26"/>
                <a:gd name="T17" fmla="*/ 69 w 69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26">
                  <a:moveTo>
                    <a:pt x="50" y="5"/>
                  </a:moveTo>
                  <a:cubicBezTo>
                    <a:pt x="54" y="4"/>
                    <a:pt x="66" y="1"/>
                    <a:pt x="69" y="0"/>
                  </a:cubicBezTo>
                  <a:cubicBezTo>
                    <a:pt x="67" y="8"/>
                    <a:pt x="57" y="21"/>
                    <a:pt x="38" y="24"/>
                  </a:cubicBezTo>
                  <a:cubicBezTo>
                    <a:pt x="18" y="26"/>
                    <a:pt x="3" y="20"/>
                    <a:pt x="0" y="10"/>
                  </a:cubicBezTo>
                  <a:cubicBezTo>
                    <a:pt x="6" y="11"/>
                    <a:pt x="16" y="11"/>
                    <a:pt x="24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78">
              <a:extLst>
                <a:ext uri="{FF2B5EF4-FFF2-40B4-BE49-F238E27FC236}">
                  <a16:creationId xmlns:a16="http://schemas.microsoft.com/office/drawing/2014/main" id="{6909E8C1-12CA-48AC-A0C2-A196018546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654"/>
              <a:ext cx="311" cy="167"/>
            </a:xfrm>
            <a:custGeom>
              <a:avLst/>
              <a:gdLst>
                <a:gd name="T0" fmla="*/ 12562 w 87"/>
                <a:gd name="T1" fmla="*/ 0 h 47"/>
                <a:gd name="T2" fmla="*/ 13891 w 87"/>
                <a:gd name="T3" fmla="*/ 2246 h 47"/>
                <a:gd name="T4" fmla="*/ 7489 w 87"/>
                <a:gd name="T5" fmla="*/ 6993 h 47"/>
                <a:gd name="T6" fmla="*/ 179 w 87"/>
                <a:gd name="T7" fmla="*/ 4129 h 47"/>
                <a:gd name="T8" fmla="*/ 1330 w 87"/>
                <a:gd name="T9" fmla="*/ 1755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47"/>
                <a:gd name="T17" fmla="*/ 87 w 87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47">
                  <a:moveTo>
                    <a:pt x="77" y="0"/>
                  </a:moveTo>
                  <a:cubicBezTo>
                    <a:pt x="82" y="2"/>
                    <a:pt x="84" y="7"/>
                    <a:pt x="85" y="14"/>
                  </a:cubicBezTo>
                  <a:cubicBezTo>
                    <a:pt x="87" y="27"/>
                    <a:pt x="70" y="40"/>
                    <a:pt x="46" y="44"/>
                  </a:cubicBezTo>
                  <a:cubicBezTo>
                    <a:pt x="23" y="47"/>
                    <a:pt x="3" y="39"/>
                    <a:pt x="1" y="26"/>
                  </a:cubicBezTo>
                  <a:cubicBezTo>
                    <a:pt x="0" y="20"/>
                    <a:pt x="3" y="15"/>
                    <a:pt x="8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79">
              <a:extLst>
                <a:ext uri="{FF2B5EF4-FFF2-40B4-BE49-F238E27FC236}">
                  <a16:creationId xmlns:a16="http://schemas.microsoft.com/office/drawing/2014/main" id="{8CDEF6C0-E911-4762-9FE4-863B82604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8" y="614"/>
              <a:ext cx="367" cy="261"/>
            </a:xfrm>
            <a:custGeom>
              <a:avLst/>
              <a:gdLst>
                <a:gd name="T0" fmla="*/ 16415 w 103"/>
                <a:gd name="T1" fmla="*/ 0 h 73"/>
                <a:gd name="T2" fmla="*/ 15653 w 103"/>
                <a:gd name="T3" fmla="*/ 6035 h 73"/>
                <a:gd name="T4" fmla="*/ 13394 w 103"/>
                <a:gd name="T5" fmla="*/ 9639 h 73"/>
                <a:gd name="T6" fmla="*/ 9179 w 103"/>
                <a:gd name="T7" fmla="*/ 9317 h 73"/>
                <a:gd name="T8" fmla="*/ 7732 w 103"/>
                <a:gd name="T9" fmla="*/ 9639 h 73"/>
                <a:gd name="T10" fmla="*/ 2576 w 103"/>
                <a:gd name="T11" fmla="*/ 10969 h 73"/>
                <a:gd name="T12" fmla="*/ 317 w 103"/>
                <a:gd name="T13" fmla="*/ 7362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3"/>
                <a:gd name="T22" fmla="*/ 0 h 73"/>
                <a:gd name="T23" fmla="*/ 103 w 103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3" h="73">
                  <a:moveTo>
                    <a:pt x="102" y="0"/>
                  </a:moveTo>
                  <a:cubicBezTo>
                    <a:pt x="103" y="6"/>
                    <a:pt x="103" y="24"/>
                    <a:pt x="97" y="37"/>
                  </a:cubicBezTo>
                  <a:cubicBezTo>
                    <a:pt x="98" y="39"/>
                    <a:pt x="99" y="53"/>
                    <a:pt x="83" y="59"/>
                  </a:cubicBezTo>
                  <a:cubicBezTo>
                    <a:pt x="70" y="64"/>
                    <a:pt x="64" y="56"/>
                    <a:pt x="57" y="57"/>
                  </a:cubicBezTo>
                  <a:cubicBezTo>
                    <a:pt x="54" y="57"/>
                    <a:pt x="49" y="58"/>
                    <a:pt x="48" y="59"/>
                  </a:cubicBezTo>
                  <a:cubicBezTo>
                    <a:pt x="45" y="60"/>
                    <a:pt x="33" y="73"/>
                    <a:pt x="16" y="67"/>
                  </a:cubicBezTo>
                  <a:cubicBezTo>
                    <a:pt x="2" y="62"/>
                    <a:pt x="0" y="52"/>
                    <a:pt x="2" y="4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80">
              <a:extLst>
                <a:ext uri="{FF2B5EF4-FFF2-40B4-BE49-F238E27FC236}">
                  <a16:creationId xmlns:a16="http://schemas.microsoft.com/office/drawing/2014/main" id="{67BC182D-93D6-4EEF-A533-20C8EE9E3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" y="793"/>
              <a:ext cx="181" cy="139"/>
            </a:xfrm>
            <a:custGeom>
              <a:avLst/>
              <a:gdLst>
                <a:gd name="T0" fmla="*/ 8085 w 51"/>
                <a:gd name="T1" fmla="*/ 1447 h 39"/>
                <a:gd name="T2" fmla="*/ 7911 w 51"/>
                <a:gd name="T3" fmla="*/ 2580 h 39"/>
                <a:gd name="T4" fmla="*/ 2861 w 51"/>
                <a:gd name="T5" fmla="*/ 5792 h 39"/>
                <a:gd name="T6" fmla="*/ 628 w 51"/>
                <a:gd name="T7" fmla="*/ 813 h 39"/>
                <a:gd name="T8" fmla="*/ 806 w 51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9"/>
                <a:gd name="T17" fmla="*/ 51 w 51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9">
                  <a:moveTo>
                    <a:pt x="51" y="9"/>
                  </a:moveTo>
                  <a:cubicBezTo>
                    <a:pt x="51" y="11"/>
                    <a:pt x="51" y="14"/>
                    <a:pt x="50" y="16"/>
                  </a:cubicBezTo>
                  <a:cubicBezTo>
                    <a:pt x="45" y="30"/>
                    <a:pt x="33" y="39"/>
                    <a:pt x="18" y="36"/>
                  </a:cubicBezTo>
                  <a:cubicBezTo>
                    <a:pt x="6" y="32"/>
                    <a:pt x="0" y="19"/>
                    <a:pt x="4" y="5"/>
                  </a:cubicBezTo>
                  <a:cubicBezTo>
                    <a:pt x="4" y="3"/>
                    <a:pt x="5" y="2"/>
                    <a:pt x="5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81">
              <a:extLst>
                <a:ext uri="{FF2B5EF4-FFF2-40B4-BE49-F238E27FC236}">
                  <a16:creationId xmlns:a16="http://schemas.microsoft.com/office/drawing/2014/main" id="{9D3C3B5B-0D20-4C69-A885-8604BE6B1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" y="764"/>
              <a:ext cx="175" cy="147"/>
            </a:xfrm>
            <a:custGeom>
              <a:avLst/>
              <a:gdLst>
                <a:gd name="T0" fmla="*/ 6518 w 49"/>
                <a:gd name="T1" fmla="*/ 0 h 41"/>
                <a:gd name="T2" fmla="*/ 6836 w 49"/>
                <a:gd name="T3" fmla="*/ 502 h 41"/>
                <a:gd name="T4" fmla="*/ 5371 w 49"/>
                <a:gd name="T5" fmla="*/ 5952 h 41"/>
                <a:gd name="T6" fmla="*/ 318 w 49"/>
                <a:gd name="T7" fmla="*/ 3137 h 41"/>
                <a:gd name="T8" fmla="*/ 0 w 49"/>
                <a:gd name="T9" fmla="*/ 2495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1"/>
                <a:gd name="T17" fmla="*/ 49 w 49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1">
                  <a:moveTo>
                    <a:pt x="40" y="0"/>
                  </a:moveTo>
                  <a:cubicBezTo>
                    <a:pt x="41" y="1"/>
                    <a:pt x="42" y="2"/>
                    <a:pt x="42" y="3"/>
                  </a:cubicBezTo>
                  <a:cubicBezTo>
                    <a:pt x="49" y="19"/>
                    <a:pt x="45" y="31"/>
                    <a:pt x="33" y="36"/>
                  </a:cubicBezTo>
                  <a:cubicBezTo>
                    <a:pt x="23" y="41"/>
                    <a:pt x="10" y="33"/>
                    <a:pt x="2" y="19"/>
                  </a:cubicBezTo>
                  <a:cubicBezTo>
                    <a:pt x="1" y="18"/>
                    <a:pt x="1" y="16"/>
                    <a:pt x="0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82">
              <a:extLst>
                <a:ext uri="{FF2B5EF4-FFF2-40B4-BE49-F238E27FC236}">
                  <a16:creationId xmlns:a16="http://schemas.microsoft.com/office/drawing/2014/main" id="{1116E0E7-FDB4-4485-86BC-5B8BB2746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7" y="239"/>
              <a:ext cx="132" cy="86"/>
            </a:xfrm>
            <a:custGeom>
              <a:avLst/>
              <a:gdLst>
                <a:gd name="T0" fmla="*/ 0 w 37"/>
                <a:gd name="T1" fmla="*/ 3956 h 24"/>
                <a:gd name="T2" fmla="*/ 5994 w 37"/>
                <a:gd name="T3" fmla="*/ 0 h 24"/>
                <a:gd name="T4" fmla="*/ 0 60000 65536"/>
                <a:gd name="T5" fmla="*/ 0 60000 65536"/>
                <a:gd name="T6" fmla="*/ 0 w 37"/>
                <a:gd name="T7" fmla="*/ 0 h 24"/>
                <a:gd name="T8" fmla="*/ 37 w 3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" h="24">
                  <a:moveTo>
                    <a:pt x="0" y="24"/>
                  </a:moveTo>
                  <a:cubicBezTo>
                    <a:pt x="0" y="24"/>
                    <a:pt x="35" y="0"/>
                    <a:pt x="37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83">
              <a:extLst>
                <a:ext uri="{FF2B5EF4-FFF2-40B4-BE49-F238E27FC236}">
                  <a16:creationId xmlns:a16="http://schemas.microsoft.com/office/drawing/2014/main" id="{9E3C8148-7AD7-489C-998F-F0A185085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" y="297"/>
              <a:ext cx="171" cy="50"/>
            </a:xfrm>
            <a:custGeom>
              <a:avLst/>
              <a:gdLst>
                <a:gd name="T0" fmla="*/ 7731 w 48"/>
                <a:gd name="T1" fmla="*/ 0 h 14"/>
                <a:gd name="T2" fmla="*/ 0 w 48"/>
                <a:gd name="T3" fmla="*/ 2282 h 14"/>
                <a:gd name="T4" fmla="*/ 0 60000 65536"/>
                <a:gd name="T5" fmla="*/ 0 60000 65536"/>
                <a:gd name="T6" fmla="*/ 0 w 48"/>
                <a:gd name="T7" fmla="*/ 0 h 14"/>
                <a:gd name="T8" fmla="*/ 48 w 48"/>
                <a:gd name="T9" fmla="*/ 14 h 1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14">
                  <a:moveTo>
                    <a:pt x="48" y="0"/>
                  </a:moveTo>
                  <a:cubicBezTo>
                    <a:pt x="48" y="0"/>
                    <a:pt x="1" y="13"/>
                    <a:pt x="0" y="1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4">
              <a:extLst>
                <a:ext uri="{FF2B5EF4-FFF2-40B4-BE49-F238E27FC236}">
                  <a16:creationId xmlns:a16="http://schemas.microsoft.com/office/drawing/2014/main" id="{F432E6A3-1609-4018-A908-8E1DD0CAF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0" y="40"/>
              <a:ext cx="28" cy="14"/>
            </a:xfrm>
            <a:custGeom>
              <a:avLst/>
              <a:gdLst>
                <a:gd name="T0" fmla="*/ 0 w 8"/>
                <a:gd name="T1" fmla="*/ 602 h 4"/>
                <a:gd name="T2" fmla="*/ 1201 w 8"/>
                <a:gd name="T3" fmla="*/ 172 h 4"/>
                <a:gd name="T4" fmla="*/ 0 60000 65536"/>
                <a:gd name="T5" fmla="*/ 0 60000 65536"/>
                <a:gd name="T6" fmla="*/ 0 w 8"/>
                <a:gd name="T7" fmla="*/ 0 h 4"/>
                <a:gd name="T8" fmla="*/ 8 w 8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4">
                  <a:moveTo>
                    <a:pt x="0" y="4"/>
                  </a:moveTo>
                  <a:cubicBezTo>
                    <a:pt x="0" y="1"/>
                    <a:pt x="7" y="0"/>
                    <a:pt x="8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85">
              <a:extLst>
                <a:ext uri="{FF2B5EF4-FFF2-40B4-BE49-F238E27FC236}">
                  <a16:creationId xmlns:a16="http://schemas.microsoft.com/office/drawing/2014/main" id="{3BE9D04E-FBD8-4056-A7D0-C5DB57B72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50"/>
              <a:ext cx="575" cy="489"/>
            </a:xfrm>
            <a:custGeom>
              <a:avLst/>
              <a:gdLst>
                <a:gd name="T0" fmla="*/ 13164 w 161"/>
                <a:gd name="T1" fmla="*/ 0 h 137"/>
                <a:gd name="T2" fmla="*/ 0 w 161"/>
                <a:gd name="T3" fmla="*/ 11682 h 137"/>
                <a:gd name="T4" fmla="*/ 5371 w 161"/>
                <a:gd name="T5" fmla="*/ 21912 h 137"/>
                <a:gd name="T6" fmla="*/ 5689 w 161"/>
                <a:gd name="T7" fmla="*/ 22233 h 137"/>
                <a:gd name="T8" fmla="*/ 6200 w 161"/>
                <a:gd name="T9" fmla="*/ 22233 h 137"/>
                <a:gd name="T10" fmla="*/ 957 w 161"/>
                <a:gd name="T11" fmla="*/ 13007 h 137"/>
                <a:gd name="T12" fmla="*/ 7014 w 161"/>
                <a:gd name="T13" fmla="*/ 5365 h 137"/>
                <a:gd name="T14" fmla="*/ 7014 w 161"/>
                <a:gd name="T15" fmla="*/ 4369 h 137"/>
                <a:gd name="T16" fmla="*/ 10064 w 161"/>
                <a:gd name="T17" fmla="*/ 1135 h 137"/>
                <a:gd name="T18" fmla="*/ 12704 w 161"/>
                <a:gd name="T19" fmla="*/ 4726 h 137"/>
                <a:gd name="T20" fmla="*/ 12704 w 161"/>
                <a:gd name="T21" fmla="*/ 4726 h 137"/>
                <a:gd name="T22" fmla="*/ 12704 w 161"/>
                <a:gd name="T23" fmla="*/ 4547 h 137"/>
                <a:gd name="T24" fmla="*/ 15446 w 161"/>
                <a:gd name="T25" fmla="*/ 1135 h 137"/>
                <a:gd name="T26" fmla="*/ 18546 w 161"/>
                <a:gd name="T27" fmla="*/ 4865 h 137"/>
                <a:gd name="T28" fmla="*/ 18546 w 161"/>
                <a:gd name="T29" fmla="*/ 5186 h 137"/>
                <a:gd name="T30" fmla="*/ 24871 w 161"/>
                <a:gd name="T31" fmla="*/ 12639 h 137"/>
                <a:gd name="T32" fmla="*/ 22961 w 161"/>
                <a:gd name="T33" fmla="*/ 19007 h 137"/>
                <a:gd name="T34" fmla="*/ 23279 w 161"/>
                <a:gd name="T35" fmla="*/ 19646 h 137"/>
                <a:gd name="T36" fmla="*/ 26200 w 161"/>
                <a:gd name="T37" fmla="*/ 10726 h 137"/>
                <a:gd name="T38" fmla="*/ 13164 w 161"/>
                <a:gd name="T39" fmla="*/ 0 h 1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1"/>
                <a:gd name="T61" fmla="*/ 0 h 137"/>
                <a:gd name="T62" fmla="*/ 161 w 161"/>
                <a:gd name="T63" fmla="*/ 137 h 1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1" h="137">
                  <a:moveTo>
                    <a:pt x="81" y="0"/>
                  </a:moveTo>
                  <a:cubicBezTo>
                    <a:pt x="36" y="0"/>
                    <a:pt x="1" y="27"/>
                    <a:pt x="0" y="72"/>
                  </a:cubicBezTo>
                  <a:cubicBezTo>
                    <a:pt x="0" y="95"/>
                    <a:pt x="13" y="119"/>
                    <a:pt x="33" y="135"/>
                  </a:cubicBezTo>
                  <a:cubicBezTo>
                    <a:pt x="33" y="135"/>
                    <a:pt x="34" y="136"/>
                    <a:pt x="35" y="137"/>
                  </a:cubicBezTo>
                  <a:cubicBezTo>
                    <a:pt x="36" y="137"/>
                    <a:pt x="37" y="137"/>
                    <a:pt x="38" y="137"/>
                  </a:cubicBezTo>
                  <a:cubicBezTo>
                    <a:pt x="21" y="124"/>
                    <a:pt x="6" y="99"/>
                    <a:pt x="6" y="80"/>
                  </a:cubicBezTo>
                  <a:cubicBezTo>
                    <a:pt x="5" y="54"/>
                    <a:pt x="21" y="37"/>
                    <a:pt x="43" y="33"/>
                  </a:cubicBezTo>
                  <a:cubicBezTo>
                    <a:pt x="43" y="31"/>
                    <a:pt x="43" y="29"/>
                    <a:pt x="43" y="27"/>
                  </a:cubicBezTo>
                  <a:cubicBezTo>
                    <a:pt x="45" y="15"/>
                    <a:pt x="53" y="7"/>
                    <a:pt x="62" y="7"/>
                  </a:cubicBezTo>
                  <a:cubicBezTo>
                    <a:pt x="72" y="7"/>
                    <a:pt x="78" y="18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8"/>
                  </a:cubicBezTo>
                  <a:cubicBezTo>
                    <a:pt x="78" y="16"/>
                    <a:pt x="85" y="7"/>
                    <a:pt x="95" y="7"/>
                  </a:cubicBezTo>
                  <a:cubicBezTo>
                    <a:pt x="103" y="7"/>
                    <a:pt x="112" y="15"/>
                    <a:pt x="114" y="30"/>
                  </a:cubicBezTo>
                  <a:cubicBezTo>
                    <a:pt x="114" y="31"/>
                    <a:pt x="114" y="32"/>
                    <a:pt x="114" y="32"/>
                  </a:cubicBezTo>
                  <a:cubicBezTo>
                    <a:pt x="136" y="36"/>
                    <a:pt x="153" y="55"/>
                    <a:pt x="153" y="78"/>
                  </a:cubicBezTo>
                  <a:cubicBezTo>
                    <a:pt x="153" y="92"/>
                    <a:pt x="148" y="107"/>
                    <a:pt x="141" y="117"/>
                  </a:cubicBezTo>
                  <a:cubicBezTo>
                    <a:pt x="142" y="118"/>
                    <a:pt x="143" y="120"/>
                    <a:pt x="143" y="121"/>
                  </a:cubicBezTo>
                  <a:cubicBezTo>
                    <a:pt x="155" y="106"/>
                    <a:pt x="161" y="86"/>
                    <a:pt x="161" y="66"/>
                  </a:cubicBezTo>
                  <a:cubicBezTo>
                    <a:pt x="161" y="26"/>
                    <a:pt x="127" y="0"/>
                    <a:pt x="81" y="0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86">
              <a:extLst>
                <a:ext uri="{FF2B5EF4-FFF2-40B4-BE49-F238E27FC236}">
                  <a16:creationId xmlns:a16="http://schemas.microsoft.com/office/drawing/2014/main" id="{DAD44C9B-649D-4F09-9C04-C547FB940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154"/>
              <a:ext cx="22" cy="50"/>
            </a:xfrm>
            <a:custGeom>
              <a:avLst/>
              <a:gdLst>
                <a:gd name="T0" fmla="*/ 348 w 6"/>
                <a:gd name="T1" fmla="*/ 0 h 14"/>
                <a:gd name="T2" fmla="*/ 348 w 6"/>
                <a:gd name="T3" fmla="*/ 0 h 14"/>
                <a:gd name="T4" fmla="*/ 348 w 6"/>
                <a:gd name="T5" fmla="*/ 318 h 14"/>
                <a:gd name="T6" fmla="*/ 0 w 6"/>
                <a:gd name="T7" fmla="*/ 2093 h 14"/>
                <a:gd name="T8" fmla="*/ 348 w 6"/>
                <a:gd name="T9" fmla="*/ 2093 h 14"/>
                <a:gd name="T10" fmla="*/ 1089 w 6"/>
                <a:gd name="T11" fmla="*/ 2282 h 14"/>
                <a:gd name="T12" fmla="*/ 348 w 6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14"/>
                <a:gd name="T23" fmla="*/ 6 w 6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1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6"/>
                    <a:pt x="1" y="10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5" y="13"/>
                    <a:pt x="6" y="14"/>
                  </a:cubicBezTo>
                  <a:cubicBezTo>
                    <a:pt x="4" y="10"/>
                    <a:pt x="2" y="6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FE058408-4030-4E67-8247-1FBB8ED2DFF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87" y="164"/>
              <a:ext cx="528" cy="386"/>
            </a:xfrm>
            <a:custGeom>
              <a:avLst/>
              <a:gdLst>
                <a:gd name="T0" fmla="*/ 17667 w 148"/>
                <a:gd name="T1" fmla="*/ 0 h 108"/>
                <a:gd name="T2" fmla="*/ 14752 w 148"/>
                <a:gd name="T3" fmla="*/ 2924 h 108"/>
                <a:gd name="T4" fmla="*/ 13439 w 148"/>
                <a:gd name="T5" fmla="*/ 2606 h 108"/>
                <a:gd name="T6" fmla="*/ 13617 w 148"/>
                <a:gd name="T7" fmla="*/ 3424 h 108"/>
                <a:gd name="T8" fmla="*/ 11812 w 148"/>
                <a:gd name="T9" fmla="*/ 5200 h 108"/>
                <a:gd name="T10" fmla="*/ 10028 w 148"/>
                <a:gd name="T11" fmla="*/ 3424 h 108"/>
                <a:gd name="T12" fmla="*/ 10346 w 148"/>
                <a:gd name="T13" fmla="*/ 2466 h 108"/>
                <a:gd name="T14" fmla="*/ 8769 w 148"/>
                <a:gd name="T15" fmla="*/ 2784 h 108"/>
                <a:gd name="T16" fmla="*/ 6172 w 148"/>
                <a:gd name="T17" fmla="*/ 179 h 108"/>
                <a:gd name="T18" fmla="*/ 178 w 148"/>
                <a:gd name="T19" fmla="*/ 7856 h 108"/>
                <a:gd name="T20" fmla="*/ 5358 w 148"/>
                <a:gd name="T21" fmla="*/ 17116 h 108"/>
                <a:gd name="T22" fmla="*/ 12169 w 148"/>
                <a:gd name="T23" fmla="*/ 17627 h 108"/>
                <a:gd name="T24" fmla="*/ 17984 w 148"/>
                <a:gd name="T25" fmla="*/ 17116 h 108"/>
                <a:gd name="T26" fmla="*/ 17349 w 148"/>
                <a:gd name="T27" fmla="*/ 15522 h 108"/>
                <a:gd name="T28" fmla="*/ 19932 w 148"/>
                <a:gd name="T29" fmla="*/ 12877 h 108"/>
                <a:gd name="T30" fmla="*/ 22019 w 148"/>
                <a:gd name="T31" fmla="*/ 13885 h 108"/>
                <a:gd name="T32" fmla="*/ 23978 w 148"/>
                <a:gd name="T33" fmla="*/ 7484 h 108"/>
                <a:gd name="T34" fmla="*/ 17667 w 148"/>
                <a:gd name="T35" fmla="*/ 0 h 108"/>
                <a:gd name="T36" fmla="*/ 2087 w 148"/>
                <a:gd name="T37" fmla="*/ 8496 h 108"/>
                <a:gd name="T38" fmla="*/ 5676 w 148"/>
                <a:gd name="T39" fmla="*/ 5890 h 108"/>
                <a:gd name="T40" fmla="*/ 7624 w 148"/>
                <a:gd name="T41" fmla="*/ 11101 h 108"/>
                <a:gd name="T42" fmla="*/ 6950 w 148"/>
                <a:gd name="T43" fmla="*/ 12734 h 108"/>
                <a:gd name="T44" fmla="*/ 2087 w 148"/>
                <a:gd name="T45" fmla="*/ 8496 h 1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8"/>
                <a:gd name="T70" fmla="*/ 0 h 108"/>
                <a:gd name="T71" fmla="*/ 148 w 148"/>
                <a:gd name="T72" fmla="*/ 108 h 1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8" h="108">
                  <a:moveTo>
                    <a:pt x="109" y="0"/>
                  </a:moveTo>
                  <a:cubicBezTo>
                    <a:pt x="109" y="11"/>
                    <a:pt x="100" y="18"/>
                    <a:pt x="91" y="18"/>
                  </a:cubicBezTo>
                  <a:cubicBezTo>
                    <a:pt x="88" y="18"/>
                    <a:pt x="85" y="17"/>
                    <a:pt x="83" y="16"/>
                  </a:cubicBezTo>
                  <a:cubicBezTo>
                    <a:pt x="83" y="18"/>
                    <a:pt x="84" y="19"/>
                    <a:pt x="84" y="21"/>
                  </a:cubicBezTo>
                  <a:cubicBezTo>
                    <a:pt x="84" y="27"/>
                    <a:pt x="79" y="32"/>
                    <a:pt x="73" y="32"/>
                  </a:cubicBezTo>
                  <a:cubicBezTo>
                    <a:pt x="67" y="32"/>
                    <a:pt x="62" y="27"/>
                    <a:pt x="62" y="21"/>
                  </a:cubicBezTo>
                  <a:cubicBezTo>
                    <a:pt x="62" y="19"/>
                    <a:pt x="63" y="16"/>
                    <a:pt x="64" y="15"/>
                  </a:cubicBezTo>
                  <a:cubicBezTo>
                    <a:pt x="61" y="17"/>
                    <a:pt x="58" y="17"/>
                    <a:pt x="54" y="17"/>
                  </a:cubicBezTo>
                  <a:cubicBezTo>
                    <a:pt x="44" y="16"/>
                    <a:pt x="38" y="10"/>
                    <a:pt x="38" y="1"/>
                  </a:cubicBezTo>
                  <a:cubicBezTo>
                    <a:pt x="16" y="5"/>
                    <a:pt x="0" y="22"/>
                    <a:pt x="1" y="48"/>
                  </a:cubicBezTo>
                  <a:cubicBezTo>
                    <a:pt x="1" y="67"/>
                    <a:pt x="16" y="92"/>
                    <a:pt x="33" y="105"/>
                  </a:cubicBezTo>
                  <a:cubicBezTo>
                    <a:pt x="41" y="106"/>
                    <a:pt x="58" y="108"/>
                    <a:pt x="75" y="108"/>
                  </a:cubicBezTo>
                  <a:cubicBezTo>
                    <a:pt x="91" y="108"/>
                    <a:pt x="104" y="106"/>
                    <a:pt x="111" y="105"/>
                  </a:cubicBezTo>
                  <a:cubicBezTo>
                    <a:pt x="109" y="102"/>
                    <a:pt x="107" y="99"/>
                    <a:pt x="107" y="95"/>
                  </a:cubicBezTo>
                  <a:cubicBezTo>
                    <a:pt x="107" y="86"/>
                    <a:pt x="114" y="79"/>
                    <a:pt x="123" y="79"/>
                  </a:cubicBezTo>
                  <a:cubicBezTo>
                    <a:pt x="128" y="79"/>
                    <a:pt x="133" y="81"/>
                    <a:pt x="136" y="85"/>
                  </a:cubicBezTo>
                  <a:cubicBezTo>
                    <a:pt x="143" y="75"/>
                    <a:pt x="148" y="60"/>
                    <a:pt x="148" y="46"/>
                  </a:cubicBezTo>
                  <a:cubicBezTo>
                    <a:pt x="148" y="23"/>
                    <a:pt x="131" y="4"/>
                    <a:pt x="109" y="0"/>
                  </a:cubicBezTo>
                  <a:close/>
                  <a:moveTo>
                    <a:pt x="13" y="52"/>
                  </a:moveTo>
                  <a:cubicBezTo>
                    <a:pt x="15" y="41"/>
                    <a:pt x="22" y="33"/>
                    <a:pt x="35" y="36"/>
                  </a:cubicBezTo>
                  <a:cubicBezTo>
                    <a:pt x="44" y="38"/>
                    <a:pt x="53" y="49"/>
                    <a:pt x="47" y="68"/>
                  </a:cubicBezTo>
                  <a:cubicBezTo>
                    <a:pt x="46" y="72"/>
                    <a:pt x="44" y="76"/>
                    <a:pt x="43" y="78"/>
                  </a:cubicBezTo>
                  <a:cubicBezTo>
                    <a:pt x="28" y="71"/>
                    <a:pt x="16" y="61"/>
                    <a:pt x="1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A941BC5A-FF37-45DE-81FB-B7AC85A59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82"/>
              <a:ext cx="142" cy="161"/>
            </a:xfrm>
            <a:custGeom>
              <a:avLst/>
              <a:gdLst>
                <a:gd name="T0" fmla="*/ 3490 w 40"/>
                <a:gd name="T1" fmla="*/ 501 h 45"/>
                <a:gd name="T2" fmla="*/ 0 w 40"/>
                <a:gd name="T3" fmla="*/ 3109 h 45"/>
                <a:gd name="T4" fmla="*/ 4739 w 40"/>
                <a:gd name="T5" fmla="*/ 7374 h 45"/>
                <a:gd name="T6" fmla="*/ 5421 w 40"/>
                <a:gd name="T7" fmla="*/ 5721 h 45"/>
                <a:gd name="T8" fmla="*/ 3490 w 40"/>
                <a:gd name="T9" fmla="*/ 501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5"/>
                <a:gd name="T17" fmla="*/ 40 w 4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5">
                  <a:moveTo>
                    <a:pt x="22" y="3"/>
                  </a:moveTo>
                  <a:cubicBezTo>
                    <a:pt x="9" y="0"/>
                    <a:pt x="2" y="8"/>
                    <a:pt x="0" y="19"/>
                  </a:cubicBezTo>
                  <a:cubicBezTo>
                    <a:pt x="3" y="28"/>
                    <a:pt x="15" y="38"/>
                    <a:pt x="30" y="45"/>
                  </a:cubicBezTo>
                  <a:cubicBezTo>
                    <a:pt x="31" y="43"/>
                    <a:pt x="33" y="39"/>
                    <a:pt x="34" y="35"/>
                  </a:cubicBezTo>
                  <a:cubicBezTo>
                    <a:pt x="40" y="16"/>
                    <a:pt x="31" y="5"/>
                    <a:pt x="22" y="3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id="{B0329EB0-79D6-4F71-AF05-A9AB38B54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75"/>
              <a:ext cx="128" cy="154"/>
            </a:xfrm>
            <a:custGeom>
              <a:avLst/>
              <a:gdLst>
                <a:gd name="T0" fmla="*/ 5753 w 36"/>
                <a:gd name="T1" fmla="*/ 3771 h 43"/>
                <a:gd name="T2" fmla="*/ 2692 w 36"/>
                <a:gd name="T3" fmla="*/ 0 h 43"/>
                <a:gd name="T4" fmla="*/ 0 w 36"/>
                <a:gd name="T5" fmla="*/ 3449 h 43"/>
                <a:gd name="T6" fmla="*/ 0 w 36"/>
                <a:gd name="T7" fmla="*/ 3632 h 43"/>
                <a:gd name="T8" fmla="*/ 633 w 36"/>
                <a:gd name="T9" fmla="*/ 5927 h 43"/>
                <a:gd name="T10" fmla="*/ 1618 w 36"/>
                <a:gd name="T11" fmla="*/ 6747 h 43"/>
                <a:gd name="T12" fmla="*/ 2884 w 36"/>
                <a:gd name="T13" fmla="*/ 7080 h 43"/>
                <a:gd name="T14" fmla="*/ 5753 w 36"/>
                <a:gd name="T15" fmla="*/ 4129 h 43"/>
                <a:gd name="T16" fmla="*/ 5753 w 36"/>
                <a:gd name="T17" fmla="*/ 3771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43"/>
                <a:gd name="T29" fmla="*/ 36 w 36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43">
                  <a:moveTo>
                    <a:pt x="36" y="23"/>
                  </a:moveTo>
                  <a:cubicBezTo>
                    <a:pt x="34" y="8"/>
                    <a:pt x="25" y="0"/>
                    <a:pt x="17" y="0"/>
                  </a:cubicBezTo>
                  <a:cubicBezTo>
                    <a:pt x="7" y="0"/>
                    <a:pt x="0" y="9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6" y="37"/>
                    <a:pt x="9" y="39"/>
                    <a:pt x="10" y="41"/>
                  </a:cubicBezTo>
                  <a:cubicBezTo>
                    <a:pt x="12" y="42"/>
                    <a:pt x="15" y="43"/>
                    <a:pt x="18" y="43"/>
                  </a:cubicBezTo>
                  <a:cubicBezTo>
                    <a:pt x="27" y="43"/>
                    <a:pt x="36" y="36"/>
                    <a:pt x="36" y="25"/>
                  </a:cubicBezTo>
                  <a:cubicBezTo>
                    <a:pt x="36" y="25"/>
                    <a:pt x="36" y="24"/>
                    <a:pt x="3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id="{DE2EED89-0882-480D-BCE6-266263A6F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1" y="568"/>
              <a:ext cx="304" cy="225"/>
            </a:xfrm>
            <a:custGeom>
              <a:avLst/>
              <a:gdLst>
                <a:gd name="T0" fmla="*/ 11294 w 85"/>
                <a:gd name="T1" fmla="*/ 0 h 63"/>
                <a:gd name="T2" fmla="*/ 8505 w 85"/>
                <a:gd name="T3" fmla="*/ 318 h 63"/>
                <a:gd name="T4" fmla="*/ 8698 w 85"/>
                <a:gd name="T5" fmla="*/ 639 h 63"/>
                <a:gd name="T6" fmla="*/ 8827 w 85"/>
                <a:gd name="T7" fmla="*/ 639 h 63"/>
                <a:gd name="T8" fmla="*/ 9016 w 85"/>
                <a:gd name="T9" fmla="*/ 1325 h 63"/>
                <a:gd name="T10" fmla="*/ 9016 w 85"/>
                <a:gd name="T11" fmla="*/ 1325 h 63"/>
                <a:gd name="T12" fmla="*/ 9016 w 85"/>
                <a:gd name="T13" fmla="*/ 1646 h 63"/>
                <a:gd name="T14" fmla="*/ 6856 w 85"/>
                <a:gd name="T15" fmla="*/ 3736 h 63"/>
                <a:gd name="T16" fmla="*/ 4757 w 85"/>
                <a:gd name="T17" fmla="*/ 1646 h 63"/>
                <a:gd name="T18" fmla="*/ 4757 w 85"/>
                <a:gd name="T19" fmla="*/ 1325 h 63"/>
                <a:gd name="T20" fmla="*/ 4757 w 85"/>
                <a:gd name="T21" fmla="*/ 1454 h 63"/>
                <a:gd name="T22" fmla="*/ 4900 w 85"/>
                <a:gd name="T23" fmla="*/ 639 h 63"/>
                <a:gd name="T24" fmla="*/ 5079 w 85"/>
                <a:gd name="T25" fmla="*/ 639 h 63"/>
                <a:gd name="T26" fmla="*/ 5397 w 85"/>
                <a:gd name="T27" fmla="*/ 179 h 63"/>
                <a:gd name="T28" fmla="*/ 2611 w 85"/>
                <a:gd name="T29" fmla="*/ 0 h 63"/>
                <a:gd name="T30" fmla="*/ 0 w 85"/>
                <a:gd name="T31" fmla="*/ 4375 h 63"/>
                <a:gd name="T32" fmla="*/ 179 w 85"/>
                <a:gd name="T33" fmla="*/ 5050 h 63"/>
                <a:gd name="T34" fmla="*/ 2289 w 85"/>
                <a:gd name="T35" fmla="*/ 8468 h 63"/>
                <a:gd name="T36" fmla="*/ 2289 w 85"/>
                <a:gd name="T37" fmla="*/ 8611 h 63"/>
                <a:gd name="T38" fmla="*/ 6856 w 85"/>
                <a:gd name="T39" fmla="*/ 10254 h 63"/>
                <a:gd name="T40" fmla="*/ 11434 w 85"/>
                <a:gd name="T41" fmla="*/ 8929 h 63"/>
                <a:gd name="T42" fmla="*/ 11434 w 85"/>
                <a:gd name="T43" fmla="*/ 8611 h 63"/>
                <a:gd name="T44" fmla="*/ 13905 w 85"/>
                <a:gd name="T45" fmla="*/ 4871 h 63"/>
                <a:gd name="T46" fmla="*/ 13905 w 85"/>
                <a:gd name="T47" fmla="*/ 4375 h 63"/>
                <a:gd name="T48" fmla="*/ 11294 w 85"/>
                <a:gd name="T49" fmla="*/ 0 h 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63"/>
                <a:gd name="T77" fmla="*/ 85 w 85"/>
                <a:gd name="T78" fmla="*/ 63 h 6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63">
                  <a:moveTo>
                    <a:pt x="69" y="0"/>
                  </a:moveTo>
                  <a:cubicBezTo>
                    <a:pt x="62" y="1"/>
                    <a:pt x="55" y="1"/>
                    <a:pt x="52" y="2"/>
                  </a:cubicBezTo>
                  <a:cubicBezTo>
                    <a:pt x="52" y="2"/>
                    <a:pt x="53" y="3"/>
                    <a:pt x="53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6" y="5"/>
                    <a:pt x="56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10"/>
                  </a:cubicBezTo>
                  <a:cubicBezTo>
                    <a:pt x="55" y="17"/>
                    <a:pt x="49" y="23"/>
                    <a:pt x="42" y="23"/>
                  </a:cubicBezTo>
                  <a:cubicBezTo>
                    <a:pt x="35" y="23"/>
                    <a:pt x="29" y="17"/>
                    <a:pt x="29" y="10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6"/>
                    <a:pt x="30" y="4"/>
                  </a:cubicBezTo>
                  <a:cubicBezTo>
                    <a:pt x="30" y="4"/>
                    <a:pt x="31" y="4"/>
                    <a:pt x="31" y="4"/>
                  </a:cubicBezTo>
                  <a:cubicBezTo>
                    <a:pt x="31" y="3"/>
                    <a:pt x="32" y="2"/>
                    <a:pt x="33" y="1"/>
                  </a:cubicBezTo>
                  <a:cubicBezTo>
                    <a:pt x="29" y="1"/>
                    <a:pt x="23" y="0"/>
                    <a:pt x="16" y="0"/>
                  </a:cubicBezTo>
                  <a:cubicBezTo>
                    <a:pt x="4" y="7"/>
                    <a:pt x="0" y="15"/>
                    <a:pt x="0" y="27"/>
                  </a:cubicBezTo>
                  <a:cubicBezTo>
                    <a:pt x="0" y="28"/>
                    <a:pt x="0" y="29"/>
                    <a:pt x="1" y="31"/>
                  </a:cubicBezTo>
                  <a:cubicBezTo>
                    <a:pt x="7" y="35"/>
                    <a:pt x="12" y="43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21" y="59"/>
                    <a:pt x="31" y="63"/>
                    <a:pt x="42" y="63"/>
                  </a:cubicBezTo>
                  <a:cubicBezTo>
                    <a:pt x="52" y="63"/>
                    <a:pt x="64" y="60"/>
                    <a:pt x="70" y="55"/>
                  </a:cubicBezTo>
                  <a:cubicBezTo>
                    <a:pt x="70" y="55"/>
                    <a:pt x="70" y="54"/>
                    <a:pt x="70" y="53"/>
                  </a:cubicBezTo>
                  <a:cubicBezTo>
                    <a:pt x="72" y="42"/>
                    <a:pt x="78" y="34"/>
                    <a:pt x="85" y="30"/>
                  </a:cubicBezTo>
                  <a:cubicBezTo>
                    <a:pt x="85" y="29"/>
                    <a:pt x="85" y="28"/>
                    <a:pt x="85" y="27"/>
                  </a:cubicBezTo>
                  <a:cubicBezTo>
                    <a:pt x="85" y="16"/>
                    <a:pt x="77" y="5"/>
                    <a:pt x="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id="{9606D593-5315-4691-B428-BDD37C617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" y="521"/>
              <a:ext cx="147" cy="133"/>
            </a:xfrm>
            <a:custGeom>
              <a:avLst/>
              <a:gdLst>
                <a:gd name="T0" fmla="*/ 5952 w 41"/>
                <a:gd name="T1" fmla="*/ 2002 h 37"/>
                <a:gd name="T2" fmla="*/ 3958 w 41"/>
                <a:gd name="T3" fmla="*/ 0 h 37"/>
                <a:gd name="T4" fmla="*/ 1337 w 41"/>
                <a:gd name="T5" fmla="*/ 1862 h 37"/>
                <a:gd name="T6" fmla="*/ 0 w 41"/>
                <a:gd name="T7" fmla="*/ 1485 h 37"/>
                <a:gd name="T8" fmla="*/ 0 w 41"/>
                <a:gd name="T9" fmla="*/ 2002 h 37"/>
                <a:gd name="T10" fmla="*/ 1979 w 41"/>
                <a:gd name="T11" fmla="*/ 5852 h 37"/>
                <a:gd name="T12" fmla="*/ 3456 w 41"/>
                <a:gd name="T13" fmla="*/ 6176 h 37"/>
                <a:gd name="T14" fmla="*/ 5952 w 41"/>
                <a:gd name="T15" fmla="*/ 2002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37"/>
                <a:gd name="T26" fmla="*/ 41 w 41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37">
                  <a:moveTo>
                    <a:pt x="36" y="12"/>
                  </a:moveTo>
                  <a:cubicBezTo>
                    <a:pt x="33" y="4"/>
                    <a:pt x="27" y="1"/>
                    <a:pt x="24" y="0"/>
                  </a:cubicBezTo>
                  <a:cubicBezTo>
                    <a:pt x="22" y="6"/>
                    <a:pt x="15" y="11"/>
                    <a:pt x="8" y="11"/>
                  </a:cubicBezTo>
                  <a:cubicBezTo>
                    <a:pt x="5" y="11"/>
                    <a:pt x="3" y="10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9"/>
                    <a:pt x="5" y="30"/>
                    <a:pt x="12" y="35"/>
                  </a:cubicBezTo>
                  <a:cubicBezTo>
                    <a:pt x="15" y="36"/>
                    <a:pt x="18" y="37"/>
                    <a:pt x="21" y="37"/>
                  </a:cubicBezTo>
                  <a:cubicBezTo>
                    <a:pt x="36" y="37"/>
                    <a:pt x="41" y="22"/>
                    <a:pt x="36" y="12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id="{DF0E62C1-8BA0-46B9-95DF-F209D8719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" y="564"/>
              <a:ext cx="93" cy="111"/>
            </a:xfrm>
            <a:custGeom>
              <a:avLst/>
              <a:gdLst>
                <a:gd name="T0" fmla="*/ 4260 w 26"/>
                <a:gd name="T1" fmla="*/ 3770 h 31"/>
                <a:gd name="T2" fmla="*/ 2289 w 26"/>
                <a:gd name="T3" fmla="*/ 0 h 31"/>
                <a:gd name="T4" fmla="*/ 0 w 26"/>
                <a:gd name="T5" fmla="*/ 179 h 31"/>
                <a:gd name="T6" fmla="*/ 2611 w 26"/>
                <a:gd name="T7" fmla="*/ 4590 h 31"/>
                <a:gd name="T8" fmla="*/ 2611 w 26"/>
                <a:gd name="T9" fmla="*/ 5092 h 31"/>
                <a:gd name="T10" fmla="*/ 4260 w 26"/>
                <a:gd name="T11" fmla="*/ 4769 h 31"/>
                <a:gd name="T12" fmla="*/ 4260 w 26"/>
                <a:gd name="T13" fmla="*/ 3770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31"/>
                <a:gd name="T23" fmla="*/ 26 w 26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31">
                  <a:moveTo>
                    <a:pt x="26" y="23"/>
                  </a:moveTo>
                  <a:cubicBezTo>
                    <a:pt x="19" y="18"/>
                    <a:pt x="15" y="7"/>
                    <a:pt x="14" y="0"/>
                  </a:cubicBezTo>
                  <a:cubicBezTo>
                    <a:pt x="11" y="0"/>
                    <a:pt x="5" y="1"/>
                    <a:pt x="0" y="1"/>
                  </a:cubicBezTo>
                  <a:cubicBezTo>
                    <a:pt x="8" y="6"/>
                    <a:pt x="16" y="17"/>
                    <a:pt x="16" y="28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9" y="30"/>
                    <a:pt x="22" y="29"/>
                    <a:pt x="26" y="29"/>
                  </a:cubicBezTo>
                  <a:cubicBezTo>
                    <a:pt x="26" y="27"/>
                    <a:pt x="26" y="25"/>
                    <a:pt x="26" y="23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id="{9C417F5A-E32D-4553-B49A-B784E3F91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" y="757"/>
              <a:ext cx="228" cy="89"/>
            </a:xfrm>
            <a:custGeom>
              <a:avLst/>
              <a:gdLst>
                <a:gd name="T0" fmla="*/ 9494 w 64"/>
                <a:gd name="T1" fmla="*/ 317 h 25"/>
                <a:gd name="T2" fmla="*/ 4977 w 64"/>
                <a:gd name="T3" fmla="*/ 1623 h 25"/>
                <a:gd name="T4" fmla="*/ 495 w 64"/>
                <a:gd name="T5" fmla="*/ 0 h 25"/>
                <a:gd name="T6" fmla="*/ 0 w 64"/>
                <a:gd name="T7" fmla="*/ 3841 h 25"/>
                <a:gd name="T8" fmla="*/ 4834 w 64"/>
                <a:gd name="T9" fmla="*/ 3524 h 25"/>
                <a:gd name="T10" fmla="*/ 10306 w 64"/>
                <a:gd name="T11" fmla="*/ 4019 h 25"/>
                <a:gd name="T12" fmla="*/ 9494 w 64"/>
                <a:gd name="T13" fmla="*/ 317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5"/>
                <a:gd name="T23" fmla="*/ 64 w 64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5">
                  <a:moveTo>
                    <a:pt x="59" y="2"/>
                  </a:moveTo>
                  <a:cubicBezTo>
                    <a:pt x="53" y="7"/>
                    <a:pt x="41" y="10"/>
                    <a:pt x="31" y="10"/>
                  </a:cubicBezTo>
                  <a:cubicBezTo>
                    <a:pt x="20" y="10"/>
                    <a:pt x="10" y="6"/>
                    <a:pt x="3" y="0"/>
                  </a:cubicBezTo>
                  <a:cubicBezTo>
                    <a:pt x="5" y="11"/>
                    <a:pt x="3" y="19"/>
                    <a:pt x="0" y="24"/>
                  </a:cubicBezTo>
                  <a:cubicBezTo>
                    <a:pt x="9" y="22"/>
                    <a:pt x="19" y="22"/>
                    <a:pt x="30" y="22"/>
                  </a:cubicBezTo>
                  <a:cubicBezTo>
                    <a:pt x="40" y="23"/>
                    <a:pt x="55" y="24"/>
                    <a:pt x="64" y="25"/>
                  </a:cubicBezTo>
                  <a:cubicBezTo>
                    <a:pt x="60" y="19"/>
                    <a:pt x="58" y="11"/>
                    <a:pt x="59" y="2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94">
              <a:extLst>
                <a:ext uri="{FF2B5EF4-FFF2-40B4-BE49-F238E27FC236}">
                  <a16:creationId xmlns:a16="http://schemas.microsoft.com/office/drawing/2014/main" id="{4D4637D0-AAB4-41E7-A91A-ED48A2A5B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" y="650"/>
              <a:ext cx="85" cy="96"/>
            </a:xfrm>
            <a:custGeom>
              <a:avLst/>
              <a:gdLst>
                <a:gd name="T0" fmla="*/ 2359 w 24"/>
                <a:gd name="T1" fmla="*/ 0 h 27"/>
                <a:gd name="T2" fmla="*/ 2044 w 24"/>
                <a:gd name="T3" fmla="*/ 0 h 27"/>
                <a:gd name="T4" fmla="*/ 0 w 24"/>
                <a:gd name="T5" fmla="*/ 2375 h 27"/>
                <a:gd name="T6" fmla="*/ 804 w 24"/>
                <a:gd name="T7" fmla="*/ 4309 h 27"/>
                <a:gd name="T8" fmla="*/ 3598 w 24"/>
                <a:gd name="T9" fmla="*/ 633 h 27"/>
                <a:gd name="T10" fmla="*/ 3775 w 24"/>
                <a:gd name="T11" fmla="*/ 633 h 27"/>
                <a:gd name="T12" fmla="*/ 2359 w 24"/>
                <a:gd name="T13" fmla="*/ 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7"/>
                <a:gd name="T23" fmla="*/ 24 w 24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7"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8"/>
                    <a:pt x="0" y="15"/>
                  </a:cubicBezTo>
                  <a:cubicBezTo>
                    <a:pt x="0" y="20"/>
                    <a:pt x="2" y="25"/>
                    <a:pt x="5" y="27"/>
                  </a:cubicBezTo>
                  <a:cubicBezTo>
                    <a:pt x="6" y="16"/>
                    <a:pt x="12" y="6"/>
                    <a:pt x="23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1" y="2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95">
              <a:extLst>
                <a:ext uri="{FF2B5EF4-FFF2-40B4-BE49-F238E27FC236}">
                  <a16:creationId xmlns:a16="http://schemas.microsoft.com/office/drawing/2014/main" id="{4D786478-BAED-4356-BE09-DB61F3EC2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0" y="532"/>
              <a:ext cx="317" cy="43"/>
            </a:xfrm>
            <a:custGeom>
              <a:avLst/>
              <a:gdLst>
                <a:gd name="T0" fmla="*/ 14322 w 89"/>
                <a:gd name="T1" fmla="*/ 1014 h 12"/>
                <a:gd name="T2" fmla="*/ 13688 w 89"/>
                <a:gd name="T3" fmla="*/ 323 h 12"/>
                <a:gd name="T4" fmla="*/ 7904 w 89"/>
                <a:gd name="T5" fmla="*/ 835 h 12"/>
                <a:gd name="T6" fmla="*/ 1129 w 89"/>
                <a:gd name="T7" fmla="*/ 323 h 12"/>
                <a:gd name="T8" fmla="*/ 634 w 89"/>
                <a:gd name="T9" fmla="*/ 323 h 12"/>
                <a:gd name="T10" fmla="*/ 317 w 89"/>
                <a:gd name="T11" fmla="*/ 0 h 12"/>
                <a:gd name="T12" fmla="*/ 178 w 89"/>
                <a:gd name="T13" fmla="*/ 835 h 12"/>
                <a:gd name="T14" fmla="*/ 178 w 89"/>
                <a:gd name="T15" fmla="*/ 1014 h 12"/>
                <a:gd name="T16" fmla="*/ 3526 w 89"/>
                <a:gd name="T17" fmla="*/ 1656 h 12"/>
                <a:gd name="T18" fmla="*/ 6279 w 89"/>
                <a:gd name="T19" fmla="*/ 1799 h 12"/>
                <a:gd name="T20" fmla="*/ 7726 w 89"/>
                <a:gd name="T21" fmla="*/ 1157 h 12"/>
                <a:gd name="T22" fmla="*/ 9350 w 89"/>
                <a:gd name="T23" fmla="*/ 1978 h 12"/>
                <a:gd name="T24" fmla="*/ 12064 w 89"/>
                <a:gd name="T25" fmla="*/ 1656 h 12"/>
                <a:gd name="T26" fmla="*/ 14322 w 89"/>
                <a:gd name="T27" fmla="*/ 1476 h 12"/>
                <a:gd name="T28" fmla="*/ 14322 w 89"/>
                <a:gd name="T29" fmla="*/ 1014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9"/>
                <a:gd name="T46" fmla="*/ 0 h 12"/>
                <a:gd name="T47" fmla="*/ 89 w 89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9" h="12">
                  <a:moveTo>
                    <a:pt x="89" y="6"/>
                  </a:moveTo>
                  <a:cubicBezTo>
                    <a:pt x="88" y="5"/>
                    <a:pt x="86" y="4"/>
                    <a:pt x="85" y="2"/>
                  </a:cubicBezTo>
                  <a:cubicBezTo>
                    <a:pt x="78" y="3"/>
                    <a:pt x="65" y="5"/>
                    <a:pt x="49" y="5"/>
                  </a:cubicBezTo>
                  <a:cubicBezTo>
                    <a:pt x="32" y="5"/>
                    <a:pt x="15" y="3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0" y="1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8"/>
                    <a:pt x="13" y="9"/>
                    <a:pt x="22" y="10"/>
                  </a:cubicBezTo>
                  <a:cubicBezTo>
                    <a:pt x="29" y="10"/>
                    <a:pt x="35" y="11"/>
                    <a:pt x="39" y="11"/>
                  </a:cubicBezTo>
                  <a:cubicBezTo>
                    <a:pt x="41" y="9"/>
                    <a:pt x="45" y="7"/>
                    <a:pt x="48" y="7"/>
                  </a:cubicBezTo>
                  <a:cubicBezTo>
                    <a:pt x="52" y="7"/>
                    <a:pt x="55" y="9"/>
                    <a:pt x="58" y="12"/>
                  </a:cubicBezTo>
                  <a:cubicBezTo>
                    <a:pt x="61" y="11"/>
                    <a:pt x="68" y="11"/>
                    <a:pt x="75" y="10"/>
                  </a:cubicBezTo>
                  <a:cubicBezTo>
                    <a:pt x="80" y="10"/>
                    <a:pt x="86" y="9"/>
                    <a:pt x="89" y="9"/>
                  </a:cubicBezTo>
                  <a:cubicBezTo>
                    <a:pt x="89" y="8"/>
                    <a:pt x="89" y="7"/>
                    <a:pt x="89" y="6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96">
              <a:extLst>
                <a:ext uri="{FF2B5EF4-FFF2-40B4-BE49-F238E27FC236}">
                  <a16:creationId xmlns:a16="http://schemas.microsoft.com/office/drawing/2014/main" id="{0DB7B695-52C3-49EB-8EE7-31EF055B0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" y="550"/>
              <a:ext cx="146" cy="128"/>
            </a:xfrm>
            <a:custGeom>
              <a:avLst/>
              <a:gdLst>
                <a:gd name="T0" fmla="*/ 6595 w 41"/>
                <a:gd name="T1" fmla="*/ 811 h 36"/>
                <a:gd name="T2" fmla="*/ 3208 w 41"/>
                <a:gd name="T3" fmla="*/ 178 h 36"/>
                <a:gd name="T4" fmla="*/ 3208 w 41"/>
                <a:gd name="T5" fmla="*/ 0 h 36"/>
                <a:gd name="T6" fmla="*/ 0 w 41"/>
                <a:gd name="T7" fmla="*/ 4501 h 36"/>
                <a:gd name="T8" fmla="*/ 317 w 41"/>
                <a:gd name="T9" fmla="*/ 4501 h 36"/>
                <a:gd name="T10" fmla="*/ 1763 w 41"/>
                <a:gd name="T11" fmla="*/ 5120 h 36"/>
                <a:gd name="T12" fmla="*/ 3208 w 41"/>
                <a:gd name="T13" fmla="*/ 5259 h 36"/>
                <a:gd name="T14" fmla="*/ 4198 w 41"/>
                <a:gd name="T15" fmla="*/ 5753 h 36"/>
                <a:gd name="T16" fmla="*/ 4020 w 41"/>
                <a:gd name="T17" fmla="*/ 5120 h 36"/>
                <a:gd name="T18" fmla="*/ 6595 w 41"/>
                <a:gd name="T19" fmla="*/ 811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"/>
                <a:gd name="T31" fmla="*/ 0 h 36"/>
                <a:gd name="T32" fmla="*/ 41 w 41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" h="36">
                  <a:moveTo>
                    <a:pt x="41" y="5"/>
                  </a:moveTo>
                  <a:cubicBezTo>
                    <a:pt x="32" y="4"/>
                    <a:pt x="24" y="3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17" y="3"/>
                    <a:pt x="4" y="16"/>
                    <a:pt x="0" y="28"/>
                  </a:cubicBezTo>
                  <a:cubicBezTo>
                    <a:pt x="0" y="28"/>
                    <a:pt x="1" y="28"/>
                    <a:pt x="2" y="28"/>
                  </a:cubicBezTo>
                  <a:cubicBezTo>
                    <a:pt x="5" y="28"/>
                    <a:pt x="8" y="30"/>
                    <a:pt x="11" y="32"/>
                  </a:cubicBezTo>
                  <a:cubicBezTo>
                    <a:pt x="14" y="31"/>
                    <a:pt x="17" y="32"/>
                    <a:pt x="20" y="33"/>
                  </a:cubicBezTo>
                  <a:cubicBezTo>
                    <a:pt x="22" y="34"/>
                    <a:pt x="24" y="35"/>
                    <a:pt x="26" y="36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20"/>
                    <a:pt x="29" y="12"/>
                    <a:pt x="41" y="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97">
              <a:extLst>
                <a:ext uri="{FF2B5EF4-FFF2-40B4-BE49-F238E27FC236}">
                  <a16:creationId xmlns:a16="http://schemas.microsoft.com/office/drawing/2014/main" id="{5737B1EB-4AA5-475F-866B-AED5D8C4A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" y="200"/>
              <a:ext cx="79" cy="79"/>
            </a:xfrm>
            <a:custGeom>
              <a:avLst/>
              <a:gdLst>
                <a:gd name="T0" fmla="*/ 3469 w 22"/>
                <a:gd name="T1" fmla="*/ 1020 h 22"/>
                <a:gd name="T2" fmla="*/ 2503 w 22"/>
                <a:gd name="T3" fmla="*/ 180 h 22"/>
                <a:gd name="T4" fmla="*/ 1857 w 22"/>
                <a:gd name="T5" fmla="*/ 0 h 22"/>
                <a:gd name="T6" fmla="*/ 1483 w 22"/>
                <a:gd name="T7" fmla="*/ 0 h 22"/>
                <a:gd name="T8" fmla="*/ 323 w 22"/>
                <a:gd name="T9" fmla="*/ 837 h 22"/>
                <a:gd name="T10" fmla="*/ 0 w 22"/>
                <a:gd name="T11" fmla="*/ 1857 h 22"/>
                <a:gd name="T12" fmla="*/ 1857 w 22"/>
                <a:gd name="T13" fmla="*/ 3663 h 22"/>
                <a:gd name="T14" fmla="*/ 3663 w 22"/>
                <a:gd name="T15" fmla="*/ 1857 h 22"/>
                <a:gd name="T16" fmla="*/ 3469 w 22"/>
                <a:gd name="T17" fmla="*/ 102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2"/>
                <a:gd name="T29" fmla="*/ 22 w 22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2">
                  <a:moveTo>
                    <a:pt x="21" y="6"/>
                  </a:moveTo>
                  <a:cubicBezTo>
                    <a:pt x="20" y="4"/>
                    <a:pt x="17" y="2"/>
                    <a:pt x="15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6" y="1"/>
                    <a:pt x="4" y="2"/>
                    <a:pt x="2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9"/>
                    <a:pt x="21" y="8"/>
                    <a:pt x="21" y="6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98">
              <a:extLst>
                <a:ext uri="{FF2B5EF4-FFF2-40B4-BE49-F238E27FC236}">
                  <a16:creationId xmlns:a16="http://schemas.microsoft.com/office/drawing/2014/main" id="{17750654-E53A-4FC2-AE53-3B56B1543B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9" y="150"/>
              <a:ext cx="50" cy="43"/>
            </a:xfrm>
            <a:custGeom>
              <a:avLst/>
              <a:gdLst>
                <a:gd name="T0" fmla="*/ 0 w 14"/>
                <a:gd name="T1" fmla="*/ 323 h 12"/>
                <a:gd name="T2" fmla="*/ 2093 w 14"/>
                <a:gd name="T3" fmla="*/ 1799 h 12"/>
                <a:gd name="T4" fmla="*/ 2282 w 14"/>
                <a:gd name="T5" fmla="*/ 1799 h 12"/>
                <a:gd name="T6" fmla="*/ 2282 w 14"/>
                <a:gd name="T7" fmla="*/ 1656 h 12"/>
                <a:gd name="T8" fmla="*/ 179 w 14"/>
                <a:gd name="T9" fmla="*/ 0 h 12"/>
                <a:gd name="T10" fmla="*/ 0 w 14"/>
                <a:gd name="T11" fmla="*/ 179 h 12"/>
                <a:gd name="T12" fmla="*/ 0 w 14"/>
                <a:gd name="T13" fmla="*/ 32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2"/>
                <a:gd name="T23" fmla="*/ 14 w 14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2">
                  <a:moveTo>
                    <a:pt x="0" y="2"/>
                  </a:moveTo>
                  <a:cubicBezTo>
                    <a:pt x="3" y="3"/>
                    <a:pt x="9" y="6"/>
                    <a:pt x="13" y="11"/>
                  </a:cubicBezTo>
                  <a:cubicBezTo>
                    <a:pt x="13" y="12"/>
                    <a:pt x="14" y="12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0" y="5"/>
                    <a:pt x="3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99">
              <a:extLst>
                <a:ext uri="{FF2B5EF4-FFF2-40B4-BE49-F238E27FC236}">
                  <a16:creationId xmlns:a16="http://schemas.microsoft.com/office/drawing/2014/main" id="{F9EAAE09-68F4-484E-897D-477F7CAAB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9" y="446"/>
              <a:ext cx="114" cy="115"/>
            </a:xfrm>
            <a:custGeom>
              <a:avLst/>
              <a:gdLst>
                <a:gd name="T0" fmla="*/ 4977 w 32"/>
                <a:gd name="T1" fmla="*/ 1668 h 32"/>
                <a:gd name="T2" fmla="*/ 4656 w 32"/>
                <a:gd name="T3" fmla="*/ 1021 h 32"/>
                <a:gd name="T4" fmla="*/ 2576 w 32"/>
                <a:gd name="T5" fmla="*/ 0 h 32"/>
                <a:gd name="T6" fmla="*/ 0 w 32"/>
                <a:gd name="T7" fmla="*/ 2688 h 32"/>
                <a:gd name="T8" fmla="*/ 634 w 32"/>
                <a:gd name="T9" fmla="*/ 4313 h 32"/>
                <a:gd name="T10" fmla="*/ 1307 w 32"/>
                <a:gd name="T11" fmla="*/ 5010 h 32"/>
                <a:gd name="T12" fmla="*/ 2576 w 32"/>
                <a:gd name="T13" fmla="*/ 5333 h 32"/>
                <a:gd name="T14" fmla="*/ 5151 w 32"/>
                <a:gd name="T15" fmla="*/ 3486 h 32"/>
                <a:gd name="T16" fmla="*/ 5151 w 32"/>
                <a:gd name="T17" fmla="*/ 2688 h 32"/>
                <a:gd name="T18" fmla="*/ 4977 w 32"/>
                <a:gd name="T19" fmla="*/ 1668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32"/>
                <a:gd name="T32" fmla="*/ 32 w 32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32">
                  <a:moveTo>
                    <a:pt x="31" y="10"/>
                  </a:moveTo>
                  <a:cubicBezTo>
                    <a:pt x="31" y="9"/>
                    <a:pt x="30" y="7"/>
                    <a:pt x="29" y="6"/>
                  </a:cubicBezTo>
                  <a:cubicBezTo>
                    <a:pt x="26" y="2"/>
                    <a:pt x="21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0"/>
                    <a:pt x="2" y="23"/>
                    <a:pt x="4" y="26"/>
                  </a:cubicBezTo>
                  <a:cubicBezTo>
                    <a:pt x="5" y="28"/>
                    <a:pt x="7" y="29"/>
                    <a:pt x="8" y="30"/>
                  </a:cubicBezTo>
                  <a:cubicBezTo>
                    <a:pt x="11" y="31"/>
                    <a:pt x="13" y="32"/>
                    <a:pt x="16" y="32"/>
                  </a:cubicBezTo>
                  <a:cubicBezTo>
                    <a:pt x="23" y="32"/>
                    <a:pt x="30" y="27"/>
                    <a:pt x="32" y="21"/>
                  </a:cubicBezTo>
                  <a:cubicBezTo>
                    <a:pt x="32" y="19"/>
                    <a:pt x="32" y="18"/>
                    <a:pt x="32" y="16"/>
                  </a:cubicBezTo>
                  <a:cubicBezTo>
                    <a:pt x="32" y="14"/>
                    <a:pt x="32" y="12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00">
              <a:extLst>
                <a:ext uri="{FF2B5EF4-FFF2-40B4-BE49-F238E27FC236}">
                  <a16:creationId xmlns:a16="http://schemas.microsoft.com/office/drawing/2014/main" id="{6E3ADF23-F04A-4042-9DA0-33CF055FD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" y="557"/>
              <a:ext cx="100" cy="93"/>
            </a:xfrm>
            <a:custGeom>
              <a:avLst/>
              <a:gdLst>
                <a:gd name="T0" fmla="*/ 4236 w 28"/>
                <a:gd name="T1" fmla="*/ 1137 h 26"/>
                <a:gd name="T2" fmla="*/ 4057 w 28"/>
                <a:gd name="T3" fmla="*/ 1137 h 26"/>
                <a:gd name="T4" fmla="*/ 3914 w 28"/>
                <a:gd name="T5" fmla="*/ 819 h 26"/>
                <a:gd name="T6" fmla="*/ 2282 w 28"/>
                <a:gd name="T7" fmla="*/ 0 h 26"/>
                <a:gd name="T8" fmla="*/ 818 w 28"/>
                <a:gd name="T9" fmla="*/ 640 h 26"/>
                <a:gd name="T10" fmla="*/ 496 w 28"/>
                <a:gd name="T11" fmla="*/ 1137 h 26"/>
                <a:gd name="T12" fmla="*/ 318 w 28"/>
                <a:gd name="T13" fmla="*/ 1137 h 26"/>
                <a:gd name="T14" fmla="*/ 179 w 28"/>
                <a:gd name="T15" fmla="*/ 1971 h 26"/>
                <a:gd name="T16" fmla="*/ 179 w 28"/>
                <a:gd name="T17" fmla="*/ 1792 h 26"/>
                <a:gd name="T18" fmla="*/ 179 w 28"/>
                <a:gd name="T19" fmla="*/ 2150 h 26"/>
                <a:gd name="T20" fmla="*/ 2282 w 28"/>
                <a:gd name="T21" fmla="*/ 4260 h 26"/>
                <a:gd name="T22" fmla="*/ 4375 w 28"/>
                <a:gd name="T23" fmla="*/ 2150 h 26"/>
                <a:gd name="T24" fmla="*/ 4375 w 28"/>
                <a:gd name="T25" fmla="*/ 1792 h 26"/>
                <a:gd name="T26" fmla="*/ 4375 w 28"/>
                <a:gd name="T27" fmla="*/ 1792 h 26"/>
                <a:gd name="T28" fmla="*/ 4236 w 28"/>
                <a:gd name="T29" fmla="*/ 1137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26"/>
                <a:gd name="T47" fmla="*/ 28 w 28"/>
                <a:gd name="T48" fmla="*/ 26 h 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26">
                  <a:moveTo>
                    <a:pt x="26" y="7"/>
                  </a:moveTo>
                  <a:cubicBezTo>
                    <a:pt x="26" y="7"/>
                    <a:pt x="26" y="7"/>
                    <a:pt x="25" y="7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11" y="0"/>
                    <a:pt x="7" y="2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0" y="9"/>
                    <a:pt x="0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1" y="20"/>
                    <a:pt x="7" y="26"/>
                    <a:pt x="14" y="26"/>
                  </a:cubicBezTo>
                  <a:cubicBezTo>
                    <a:pt x="21" y="26"/>
                    <a:pt x="27" y="20"/>
                    <a:pt x="27" y="13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8"/>
                    <a:pt x="26" y="7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01">
              <a:extLst>
                <a:ext uri="{FF2B5EF4-FFF2-40B4-BE49-F238E27FC236}">
                  <a16:creationId xmlns:a16="http://schemas.microsoft.com/office/drawing/2014/main" id="{7325CA5A-1325-4ECF-AD17-E73F129C9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" y="661"/>
              <a:ext cx="174" cy="221"/>
            </a:xfrm>
            <a:custGeom>
              <a:avLst/>
              <a:gdLst>
                <a:gd name="T0" fmla="*/ 7478 w 49"/>
                <a:gd name="T1" fmla="*/ 4345 h 62"/>
                <a:gd name="T2" fmla="*/ 7478 w 49"/>
                <a:gd name="T3" fmla="*/ 4217 h 62"/>
                <a:gd name="T4" fmla="*/ 5422 w 49"/>
                <a:gd name="T5" fmla="*/ 813 h 62"/>
                <a:gd name="T6" fmla="*/ 4439 w 49"/>
                <a:gd name="T7" fmla="*/ 317 h 62"/>
                <a:gd name="T8" fmla="*/ 3001 w 49"/>
                <a:gd name="T9" fmla="*/ 178 h 62"/>
                <a:gd name="T10" fmla="*/ 2862 w 49"/>
                <a:gd name="T11" fmla="*/ 178 h 62"/>
                <a:gd name="T12" fmla="*/ 0 w 49"/>
                <a:gd name="T13" fmla="*/ 3900 h 62"/>
                <a:gd name="T14" fmla="*/ 178 w 49"/>
                <a:gd name="T15" fmla="*/ 5475 h 62"/>
                <a:gd name="T16" fmla="*/ 4616 w 49"/>
                <a:gd name="T17" fmla="*/ 9695 h 62"/>
                <a:gd name="T18" fmla="*/ 6846 w 49"/>
                <a:gd name="T19" fmla="*/ 8562 h 62"/>
                <a:gd name="T20" fmla="*/ 6985 w 49"/>
                <a:gd name="T21" fmla="*/ 8245 h 62"/>
                <a:gd name="T22" fmla="*/ 7478 w 49"/>
                <a:gd name="T23" fmla="*/ 4345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9"/>
                <a:gd name="T37" fmla="*/ 0 h 62"/>
                <a:gd name="T38" fmla="*/ 49 w 49"/>
                <a:gd name="T39" fmla="*/ 62 h 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9" h="62">
                  <a:moveTo>
                    <a:pt x="47" y="27"/>
                  </a:moveTo>
                  <a:cubicBezTo>
                    <a:pt x="47" y="27"/>
                    <a:pt x="47" y="26"/>
                    <a:pt x="47" y="26"/>
                  </a:cubicBezTo>
                  <a:cubicBezTo>
                    <a:pt x="45" y="17"/>
                    <a:pt x="40" y="9"/>
                    <a:pt x="34" y="5"/>
                  </a:cubicBezTo>
                  <a:cubicBezTo>
                    <a:pt x="32" y="4"/>
                    <a:pt x="30" y="3"/>
                    <a:pt x="28" y="2"/>
                  </a:cubicBezTo>
                  <a:cubicBezTo>
                    <a:pt x="25" y="1"/>
                    <a:pt x="22" y="0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7" y="3"/>
                    <a:pt x="1" y="13"/>
                    <a:pt x="0" y="24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4" y="50"/>
                    <a:pt x="16" y="62"/>
                    <a:pt x="29" y="60"/>
                  </a:cubicBezTo>
                  <a:cubicBezTo>
                    <a:pt x="34" y="59"/>
                    <a:pt x="40" y="57"/>
                    <a:pt x="43" y="53"/>
                  </a:cubicBezTo>
                  <a:cubicBezTo>
                    <a:pt x="43" y="52"/>
                    <a:pt x="44" y="51"/>
                    <a:pt x="44" y="51"/>
                  </a:cubicBezTo>
                  <a:cubicBezTo>
                    <a:pt x="47" y="46"/>
                    <a:pt x="49" y="38"/>
                    <a:pt x="4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02">
              <a:extLst>
                <a:ext uri="{FF2B5EF4-FFF2-40B4-BE49-F238E27FC236}">
                  <a16:creationId xmlns:a16="http://schemas.microsoft.com/office/drawing/2014/main" id="{6084D86C-BBC2-48D3-83D4-5A4C0B2CB8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" y="668"/>
              <a:ext cx="179" cy="218"/>
            </a:xfrm>
            <a:custGeom>
              <a:avLst/>
              <a:gdLst>
                <a:gd name="T0" fmla="*/ 4908 w 50"/>
                <a:gd name="T1" fmla="*/ 0 h 61"/>
                <a:gd name="T2" fmla="*/ 4267 w 50"/>
                <a:gd name="T3" fmla="*/ 0 h 61"/>
                <a:gd name="T4" fmla="*/ 2613 w 50"/>
                <a:gd name="T5" fmla="*/ 318 h 61"/>
                <a:gd name="T6" fmla="*/ 179 w 50"/>
                <a:gd name="T7" fmla="*/ 4060 h 61"/>
                <a:gd name="T8" fmla="*/ 179 w 50"/>
                <a:gd name="T9" fmla="*/ 4381 h 61"/>
                <a:gd name="T10" fmla="*/ 963 w 50"/>
                <a:gd name="T11" fmla="*/ 8173 h 61"/>
                <a:gd name="T12" fmla="*/ 3115 w 50"/>
                <a:gd name="T13" fmla="*/ 9453 h 61"/>
                <a:gd name="T14" fmla="*/ 7894 w 50"/>
                <a:gd name="T15" fmla="*/ 5389 h 61"/>
                <a:gd name="T16" fmla="*/ 4908 w 50"/>
                <a:gd name="T17" fmla="*/ 0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61"/>
                <a:gd name="T29" fmla="*/ 50 w 50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61">
                  <a:moveTo>
                    <a:pt x="30" y="0"/>
                  </a:moveTo>
                  <a:cubicBezTo>
                    <a:pt x="28" y="0"/>
                    <a:pt x="27" y="0"/>
                    <a:pt x="26" y="0"/>
                  </a:cubicBez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3" y="14"/>
                    <a:pt x="1" y="25"/>
                  </a:cubicBezTo>
                  <a:cubicBezTo>
                    <a:pt x="1" y="26"/>
                    <a:pt x="1" y="27"/>
                    <a:pt x="1" y="27"/>
                  </a:cubicBezTo>
                  <a:cubicBezTo>
                    <a:pt x="0" y="36"/>
                    <a:pt x="2" y="44"/>
                    <a:pt x="6" y="50"/>
                  </a:cubicBezTo>
                  <a:cubicBezTo>
                    <a:pt x="9" y="54"/>
                    <a:pt x="13" y="57"/>
                    <a:pt x="19" y="58"/>
                  </a:cubicBezTo>
                  <a:cubicBezTo>
                    <a:pt x="33" y="61"/>
                    <a:pt x="44" y="52"/>
                    <a:pt x="48" y="33"/>
                  </a:cubicBezTo>
                  <a:cubicBezTo>
                    <a:pt x="50" y="18"/>
                    <a:pt x="43" y="3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Oval 103">
              <a:extLst>
                <a:ext uri="{FF2B5EF4-FFF2-40B4-BE49-F238E27FC236}">
                  <a16:creationId xmlns:a16="http://schemas.microsoft.com/office/drawing/2014/main" id="{F1E992B9-E253-4CD6-9B71-AAF355971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0" y="218"/>
              <a:ext cx="28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6" name="Oval 104">
              <a:extLst>
                <a:ext uri="{FF2B5EF4-FFF2-40B4-BE49-F238E27FC236}">
                  <a16:creationId xmlns:a16="http://schemas.microsoft.com/office/drawing/2014/main" id="{7243F5BB-3FAF-4F44-88E1-DA294E701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" y="600"/>
              <a:ext cx="32" cy="18"/>
            </a:xfrm>
            <a:prstGeom prst="ellipse">
              <a:avLst/>
            </a:pr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7" name="Freeform 105">
              <a:extLst>
                <a:ext uri="{FF2B5EF4-FFF2-40B4-BE49-F238E27FC236}">
                  <a16:creationId xmlns:a16="http://schemas.microsoft.com/office/drawing/2014/main" id="{95DD322C-FA39-44AC-9D21-EB9450343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3" y="75"/>
              <a:ext cx="125" cy="150"/>
            </a:xfrm>
            <a:custGeom>
              <a:avLst/>
              <a:gdLst>
                <a:gd name="T0" fmla="*/ 3100 w 35"/>
                <a:gd name="T1" fmla="*/ 0 h 42"/>
                <a:gd name="T2" fmla="*/ 0 w 35"/>
                <a:gd name="T3" fmla="*/ 3239 h 42"/>
                <a:gd name="T4" fmla="*/ 0 w 35"/>
                <a:gd name="T5" fmla="*/ 4236 h 42"/>
                <a:gd name="T6" fmla="*/ 2604 w 35"/>
                <a:gd name="T7" fmla="*/ 6836 h 42"/>
                <a:gd name="T8" fmla="*/ 4236 w 35"/>
                <a:gd name="T9" fmla="*/ 6518 h 42"/>
                <a:gd name="T10" fmla="*/ 5371 w 35"/>
                <a:gd name="T11" fmla="*/ 5689 h 42"/>
                <a:gd name="T12" fmla="*/ 5689 w 35"/>
                <a:gd name="T13" fmla="*/ 3914 h 42"/>
                <a:gd name="T14" fmla="*/ 5689 w 35"/>
                <a:gd name="T15" fmla="*/ 3596 h 42"/>
                <a:gd name="T16" fmla="*/ 3100 w 35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42"/>
                <a:gd name="T29" fmla="*/ 35 w 35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42">
                  <a:moveTo>
                    <a:pt x="19" y="0"/>
                  </a:moveTo>
                  <a:cubicBezTo>
                    <a:pt x="10" y="0"/>
                    <a:pt x="2" y="8"/>
                    <a:pt x="0" y="20"/>
                  </a:cubicBezTo>
                  <a:cubicBezTo>
                    <a:pt x="0" y="22"/>
                    <a:pt x="0" y="24"/>
                    <a:pt x="0" y="26"/>
                  </a:cubicBezTo>
                  <a:cubicBezTo>
                    <a:pt x="0" y="35"/>
                    <a:pt x="6" y="41"/>
                    <a:pt x="16" y="42"/>
                  </a:cubicBezTo>
                  <a:cubicBezTo>
                    <a:pt x="20" y="42"/>
                    <a:pt x="23" y="42"/>
                    <a:pt x="26" y="40"/>
                  </a:cubicBezTo>
                  <a:cubicBezTo>
                    <a:pt x="28" y="37"/>
                    <a:pt x="30" y="36"/>
                    <a:pt x="33" y="35"/>
                  </a:cubicBezTo>
                  <a:cubicBezTo>
                    <a:pt x="34" y="32"/>
                    <a:pt x="35" y="28"/>
                    <a:pt x="35" y="24"/>
                  </a:cubicBezTo>
                  <a:cubicBezTo>
                    <a:pt x="35" y="23"/>
                    <a:pt x="35" y="23"/>
                    <a:pt x="35" y="22"/>
                  </a:cubicBezTo>
                  <a:cubicBezTo>
                    <a:pt x="35" y="11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06">
              <a:extLst>
                <a:ext uri="{FF2B5EF4-FFF2-40B4-BE49-F238E27FC236}">
                  <a16:creationId xmlns:a16="http://schemas.microsoft.com/office/drawing/2014/main" id="{5C5F3D6B-5879-461F-A7D0-C468A6F33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" y="150"/>
              <a:ext cx="47" cy="47"/>
            </a:xfrm>
            <a:custGeom>
              <a:avLst/>
              <a:gdLst>
                <a:gd name="T0" fmla="*/ 184 w 13"/>
                <a:gd name="T1" fmla="*/ 2223 h 13"/>
                <a:gd name="T2" fmla="*/ 325 w 13"/>
                <a:gd name="T3" fmla="*/ 2223 h 13"/>
                <a:gd name="T4" fmla="*/ 2223 w 13"/>
                <a:gd name="T5" fmla="*/ 325 h 13"/>
                <a:gd name="T6" fmla="*/ 2223 w 13"/>
                <a:gd name="T7" fmla="*/ 0 h 13"/>
                <a:gd name="T8" fmla="*/ 2025 w 13"/>
                <a:gd name="T9" fmla="*/ 0 h 13"/>
                <a:gd name="T10" fmla="*/ 184 w 13"/>
                <a:gd name="T11" fmla="*/ 2025 h 13"/>
                <a:gd name="T12" fmla="*/ 184 w 13"/>
                <a:gd name="T13" fmla="*/ 2223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"/>
                <a:gd name="T22" fmla="*/ 0 h 13"/>
                <a:gd name="T23" fmla="*/ 13 w 13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" h="13">
                  <a:moveTo>
                    <a:pt x="1" y="13"/>
                  </a:moveTo>
                  <a:cubicBezTo>
                    <a:pt x="1" y="13"/>
                    <a:pt x="2" y="13"/>
                    <a:pt x="2" y="13"/>
                  </a:cubicBezTo>
                  <a:cubicBezTo>
                    <a:pt x="5" y="7"/>
                    <a:pt x="13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4" y="6"/>
                    <a:pt x="1" y="12"/>
                  </a:cubicBezTo>
                  <a:cubicBezTo>
                    <a:pt x="0" y="12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107">
              <a:extLst>
                <a:ext uri="{FF2B5EF4-FFF2-40B4-BE49-F238E27FC236}">
                  <a16:creationId xmlns:a16="http://schemas.microsoft.com/office/drawing/2014/main" id="{BF9ECAEC-5E80-4962-BF8B-F6DD5847C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9" y="75"/>
              <a:ext cx="129" cy="150"/>
            </a:xfrm>
            <a:custGeom>
              <a:avLst/>
              <a:gdLst>
                <a:gd name="T0" fmla="*/ 4468 w 36"/>
                <a:gd name="T1" fmla="*/ 6518 h 42"/>
                <a:gd name="T2" fmla="*/ 2813 w 36"/>
                <a:gd name="T3" fmla="*/ 6836 h 42"/>
                <a:gd name="T4" fmla="*/ 179 w 36"/>
                <a:gd name="T5" fmla="*/ 3239 h 42"/>
                <a:gd name="T6" fmla="*/ 3315 w 36"/>
                <a:gd name="T7" fmla="*/ 0 h 42"/>
                <a:gd name="T8" fmla="*/ 5934 w 36"/>
                <a:gd name="T9" fmla="*/ 3914 h 42"/>
                <a:gd name="T10" fmla="*/ 5612 w 36"/>
                <a:gd name="T11" fmla="*/ 5689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42"/>
                <a:gd name="T20" fmla="*/ 36 w 36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42">
                  <a:moveTo>
                    <a:pt x="27" y="40"/>
                  </a:moveTo>
                  <a:cubicBezTo>
                    <a:pt x="24" y="42"/>
                    <a:pt x="21" y="42"/>
                    <a:pt x="17" y="42"/>
                  </a:cubicBezTo>
                  <a:cubicBezTo>
                    <a:pt x="5" y="41"/>
                    <a:pt x="0" y="32"/>
                    <a:pt x="1" y="20"/>
                  </a:cubicBezTo>
                  <a:cubicBezTo>
                    <a:pt x="3" y="8"/>
                    <a:pt x="11" y="0"/>
                    <a:pt x="20" y="0"/>
                  </a:cubicBezTo>
                  <a:cubicBezTo>
                    <a:pt x="31" y="0"/>
                    <a:pt x="36" y="12"/>
                    <a:pt x="36" y="24"/>
                  </a:cubicBezTo>
                  <a:cubicBezTo>
                    <a:pt x="36" y="28"/>
                    <a:pt x="35" y="32"/>
                    <a:pt x="34" y="3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Oval 108">
              <a:extLst>
                <a:ext uri="{FF2B5EF4-FFF2-40B4-BE49-F238E27FC236}">
                  <a16:creationId xmlns:a16="http://schemas.microsoft.com/office/drawing/2014/main" id="{61F57900-C334-445E-B09F-62D42FC04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" y="200"/>
              <a:ext cx="79" cy="79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1" name="Freeform 109">
              <a:extLst>
                <a:ext uri="{FF2B5EF4-FFF2-40B4-BE49-F238E27FC236}">
                  <a16:creationId xmlns:a16="http://schemas.microsoft.com/office/drawing/2014/main" id="{BC70AC49-052B-4718-A530-70BC4108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75"/>
              <a:ext cx="132" cy="154"/>
            </a:xfrm>
            <a:custGeom>
              <a:avLst/>
              <a:gdLst>
                <a:gd name="T0" fmla="*/ 635 w 37"/>
                <a:gd name="T1" fmla="*/ 5927 h 43"/>
                <a:gd name="T2" fmla="*/ 0 w 37"/>
                <a:gd name="T3" fmla="*/ 3449 h 43"/>
                <a:gd name="T4" fmla="*/ 2776 w 37"/>
                <a:gd name="T5" fmla="*/ 0 h 43"/>
                <a:gd name="T6" fmla="*/ 5815 w 37"/>
                <a:gd name="T7" fmla="*/ 3771 h 43"/>
                <a:gd name="T8" fmla="*/ 2900 w 37"/>
                <a:gd name="T9" fmla="*/ 7080 h 43"/>
                <a:gd name="T10" fmla="*/ 1630 w 37"/>
                <a:gd name="T11" fmla="*/ 6747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3"/>
                <a:gd name="T20" fmla="*/ 37 w 37"/>
                <a:gd name="T21" fmla="*/ 43 h 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3">
                  <a:moveTo>
                    <a:pt x="4" y="36"/>
                  </a:moveTo>
                  <a:cubicBezTo>
                    <a:pt x="2" y="32"/>
                    <a:pt x="0" y="27"/>
                    <a:pt x="0" y="21"/>
                  </a:cubicBezTo>
                  <a:cubicBezTo>
                    <a:pt x="0" y="9"/>
                    <a:pt x="7" y="0"/>
                    <a:pt x="17" y="0"/>
                  </a:cubicBezTo>
                  <a:cubicBezTo>
                    <a:pt x="25" y="0"/>
                    <a:pt x="34" y="8"/>
                    <a:pt x="36" y="23"/>
                  </a:cubicBezTo>
                  <a:cubicBezTo>
                    <a:pt x="37" y="34"/>
                    <a:pt x="28" y="43"/>
                    <a:pt x="18" y="43"/>
                  </a:cubicBezTo>
                  <a:cubicBezTo>
                    <a:pt x="15" y="43"/>
                    <a:pt x="12" y="42"/>
                    <a:pt x="10" y="4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10">
              <a:extLst>
                <a:ext uri="{FF2B5EF4-FFF2-40B4-BE49-F238E27FC236}">
                  <a16:creationId xmlns:a16="http://schemas.microsoft.com/office/drawing/2014/main" id="{42F1AEE1-D5AE-4840-B79F-15EC9A19A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" y="300"/>
              <a:ext cx="517" cy="168"/>
            </a:xfrm>
            <a:custGeom>
              <a:avLst/>
              <a:gdLst>
                <a:gd name="T0" fmla="*/ 2403 w 145"/>
                <a:gd name="T1" fmla="*/ 179 h 47"/>
                <a:gd name="T2" fmla="*/ 11784 w 145"/>
                <a:gd name="T3" fmla="*/ 7489 h 47"/>
                <a:gd name="T4" fmla="*/ 21981 w 145"/>
                <a:gd name="T5" fmla="*/ 0 h 47"/>
                <a:gd name="T6" fmla="*/ 0 60000 65536"/>
                <a:gd name="T7" fmla="*/ 0 60000 65536"/>
                <a:gd name="T8" fmla="*/ 0 60000 65536"/>
                <a:gd name="T9" fmla="*/ 0 w 145"/>
                <a:gd name="T10" fmla="*/ 0 h 47"/>
                <a:gd name="T11" fmla="*/ 145 w 145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5" h="47">
                  <a:moveTo>
                    <a:pt x="15" y="1"/>
                  </a:moveTo>
                  <a:cubicBezTo>
                    <a:pt x="0" y="14"/>
                    <a:pt x="37" y="47"/>
                    <a:pt x="73" y="46"/>
                  </a:cubicBezTo>
                  <a:cubicBezTo>
                    <a:pt x="108" y="45"/>
                    <a:pt x="145" y="17"/>
                    <a:pt x="136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Line 111">
              <a:extLst>
                <a:ext uri="{FF2B5EF4-FFF2-40B4-BE49-F238E27FC236}">
                  <a16:creationId xmlns:a16="http://schemas.microsoft.com/office/drawing/2014/main" id="{2FA6FF18-E452-4E86-8139-92FA8DF060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8" y="279"/>
              <a:ext cx="1" cy="185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12">
              <a:extLst>
                <a:ext uri="{FF2B5EF4-FFF2-40B4-BE49-F238E27FC236}">
                  <a16:creationId xmlns:a16="http://schemas.microsoft.com/office/drawing/2014/main" id="{8D64CE32-D4E3-4E87-B99B-DEF43D2C6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" y="222"/>
              <a:ext cx="129" cy="60"/>
            </a:xfrm>
            <a:custGeom>
              <a:avLst/>
              <a:gdLst>
                <a:gd name="T0" fmla="*/ 5934 w 36"/>
                <a:gd name="T1" fmla="*/ 2640 h 17"/>
                <a:gd name="T2" fmla="*/ 0 w 36"/>
                <a:gd name="T3" fmla="*/ 0 h 17"/>
                <a:gd name="T4" fmla="*/ 0 60000 65536"/>
                <a:gd name="T5" fmla="*/ 0 60000 65536"/>
                <a:gd name="T6" fmla="*/ 0 w 36"/>
                <a:gd name="T7" fmla="*/ 0 h 17"/>
                <a:gd name="T8" fmla="*/ 36 w 36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17">
                  <a:moveTo>
                    <a:pt x="36" y="17"/>
                  </a:moveTo>
                  <a:cubicBezTo>
                    <a:pt x="36" y="17"/>
                    <a:pt x="9" y="4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13">
              <a:extLst>
                <a:ext uri="{FF2B5EF4-FFF2-40B4-BE49-F238E27FC236}">
                  <a16:creationId xmlns:a16="http://schemas.microsoft.com/office/drawing/2014/main" id="{E523E674-A18A-4A16-9294-1F2061E70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" y="307"/>
              <a:ext cx="28" cy="4"/>
            </a:xfrm>
            <a:custGeom>
              <a:avLst/>
              <a:gdLst>
                <a:gd name="T0" fmla="*/ 0 w 8"/>
                <a:gd name="T1" fmla="*/ 0 h 1"/>
                <a:gd name="T2" fmla="*/ 1201 w 8"/>
                <a:gd name="T3" fmla="*/ 256 h 1"/>
                <a:gd name="T4" fmla="*/ 0 60000 65536"/>
                <a:gd name="T5" fmla="*/ 0 60000 65536"/>
                <a:gd name="T6" fmla="*/ 0 w 8"/>
                <a:gd name="T7" fmla="*/ 0 h 1"/>
                <a:gd name="T8" fmla="*/ 8 w 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">
                  <a:moveTo>
                    <a:pt x="0" y="0"/>
                  </a:moveTo>
                  <a:cubicBezTo>
                    <a:pt x="4" y="1"/>
                    <a:pt x="7" y="1"/>
                    <a:pt x="8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14">
              <a:extLst>
                <a:ext uri="{FF2B5EF4-FFF2-40B4-BE49-F238E27FC236}">
                  <a16:creationId xmlns:a16="http://schemas.microsoft.com/office/drawing/2014/main" id="{906F50F7-D9BE-42FF-83A4-E8F79D2A9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" y="286"/>
              <a:ext cx="54" cy="11"/>
            </a:xfrm>
            <a:custGeom>
              <a:avLst/>
              <a:gdLst>
                <a:gd name="T0" fmla="*/ 0 w 15"/>
                <a:gd name="T1" fmla="*/ 0 h 3"/>
                <a:gd name="T2" fmla="*/ 2513 w 15"/>
                <a:gd name="T3" fmla="*/ 539 h 3"/>
                <a:gd name="T4" fmla="*/ 0 60000 65536"/>
                <a:gd name="T5" fmla="*/ 0 60000 65536"/>
                <a:gd name="T6" fmla="*/ 0 w 15"/>
                <a:gd name="T7" fmla="*/ 0 h 3"/>
                <a:gd name="T8" fmla="*/ 15 w 15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3">
                  <a:moveTo>
                    <a:pt x="0" y="0"/>
                  </a:moveTo>
                  <a:cubicBezTo>
                    <a:pt x="3" y="1"/>
                    <a:pt x="9" y="2"/>
                    <a:pt x="15" y="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Line 115">
              <a:extLst>
                <a:ext uri="{FF2B5EF4-FFF2-40B4-BE49-F238E27FC236}">
                  <a16:creationId xmlns:a16="http://schemas.microsoft.com/office/drawing/2014/main" id="{D099713E-E02E-4E17-9140-7B0CB4E210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62" y="347"/>
              <a:ext cx="14" cy="3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16">
              <a:extLst>
                <a:ext uri="{FF2B5EF4-FFF2-40B4-BE49-F238E27FC236}">
                  <a16:creationId xmlns:a16="http://schemas.microsoft.com/office/drawing/2014/main" id="{7C8AB0FE-66C2-416A-A035-F15F7C2D9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82"/>
              <a:ext cx="142" cy="161"/>
            </a:xfrm>
            <a:custGeom>
              <a:avLst/>
              <a:gdLst>
                <a:gd name="T0" fmla="*/ 0 w 40"/>
                <a:gd name="T1" fmla="*/ 3109 h 45"/>
                <a:gd name="T2" fmla="*/ 3490 w 40"/>
                <a:gd name="T3" fmla="*/ 501 h 45"/>
                <a:gd name="T4" fmla="*/ 5421 w 40"/>
                <a:gd name="T5" fmla="*/ 5721 h 45"/>
                <a:gd name="T6" fmla="*/ 4739 w 40"/>
                <a:gd name="T7" fmla="*/ 7374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45"/>
                <a:gd name="T14" fmla="*/ 40 w 40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45">
                  <a:moveTo>
                    <a:pt x="0" y="19"/>
                  </a:moveTo>
                  <a:cubicBezTo>
                    <a:pt x="2" y="8"/>
                    <a:pt x="9" y="0"/>
                    <a:pt x="22" y="3"/>
                  </a:cubicBezTo>
                  <a:cubicBezTo>
                    <a:pt x="31" y="5"/>
                    <a:pt x="40" y="16"/>
                    <a:pt x="34" y="35"/>
                  </a:cubicBezTo>
                  <a:cubicBezTo>
                    <a:pt x="33" y="39"/>
                    <a:pt x="31" y="43"/>
                    <a:pt x="30" y="4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17">
              <a:extLst>
                <a:ext uri="{FF2B5EF4-FFF2-40B4-BE49-F238E27FC236}">
                  <a16:creationId xmlns:a16="http://schemas.microsoft.com/office/drawing/2014/main" id="{7649FADC-4B4A-42FE-AE66-90E6E4FD2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" y="354"/>
              <a:ext cx="11" cy="46"/>
            </a:xfrm>
            <a:custGeom>
              <a:avLst/>
              <a:gdLst>
                <a:gd name="T0" fmla="*/ 539 w 3"/>
                <a:gd name="T1" fmla="*/ 0 h 13"/>
                <a:gd name="T2" fmla="*/ 0 w 3"/>
                <a:gd name="T3" fmla="*/ 2042 h 13"/>
                <a:gd name="T4" fmla="*/ 0 60000 65536"/>
                <a:gd name="T5" fmla="*/ 0 60000 65536"/>
                <a:gd name="T6" fmla="*/ 0 w 3"/>
                <a:gd name="T7" fmla="*/ 0 h 13"/>
                <a:gd name="T8" fmla="*/ 3 w 3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3">
                  <a:moveTo>
                    <a:pt x="3" y="0"/>
                  </a:moveTo>
                  <a:cubicBezTo>
                    <a:pt x="1" y="3"/>
                    <a:pt x="0" y="8"/>
                    <a:pt x="0" y="1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18">
              <a:extLst>
                <a:ext uri="{FF2B5EF4-FFF2-40B4-BE49-F238E27FC236}">
                  <a16:creationId xmlns:a16="http://schemas.microsoft.com/office/drawing/2014/main" id="{9E124B5B-67FB-4197-BDDA-08B346875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3" y="211"/>
              <a:ext cx="124" cy="64"/>
            </a:xfrm>
            <a:custGeom>
              <a:avLst/>
              <a:gdLst>
                <a:gd name="T0" fmla="*/ 0 w 35"/>
                <a:gd name="T1" fmla="*/ 2884 h 18"/>
                <a:gd name="T2" fmla="*/ 5509 w 35"/>
                <a:gd name="T3" fmla="*/ 0 h 18"/>
                <a:gd name="T4" fmla="*/ 0 60000 65536"/>
                <a:gd name="T5" fmla="*/ 0 60000 65536"/>
                <a:gd name="T6" fmla="*/ 0 w 35"/>
                <a:gd name="T7" fmla="*/ 0 h 18"/>
                <a:gd name="T8" fmla="*/ 35 w 35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5" h="18">
                  <a:moveTo>
                    <a:pt x="0" y="18"/>
                  </a:moveTo>
                  <a:cubicBezTo>
                    <a:pt x="9" y="14"/>
                    <a:pt x="30" y="2"/>
                    <a:pt x="35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Line 119">
              <a:extLst>
                <a:ext uri="{FF2B5EF4-FFF2-40B4-BE49-F238E27FC236}">
                  <a16:creationId xmlns:a16="http://schemas.microsoft.com/office/drawing/2014/main" id="{4B86A1A8-8E49-4AC3-93B9-A541170629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7" y="275"/>
              <a:ext cx="157" cy="3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Line 120">
              <a:extLst>
                <a:ext uri="{FF2B5EF4-FFF2-40B4-BE49-F238E27FC236}">
                  <a16:creationId xmlns:a16="http://schemas.microsoft.com/office/drawing/2014/main" id="{9EAAA88B-9FC0-48D9-BD58-493C63A954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0" y="336"/>
              <a:ext cx="147" cy="1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121">
              <a:extLst>
                <a:ext uri="{FF2B5EF4-FFF2-40B4-BE49-F238E27FC236}">
                  <a16:creationId xmlns:a16="http://schemas.microsoft.com/office/drawing/2014/main" id="{E5A7AA24-9F18-4963-B02F-09E99D0A8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50"/>
              <a:ext cx="575" cy="489"/>
            </a:xfrm>
            <a:custGeom>
              <a:avLst/>
              <a:gdLst>
                <a:gd name="T0" fmla="*/ 5689 w 161"/>
                <a:gd name="T1" fmla="*/ 22233 h 137"/>
                <a:gd name="T2" fmla="*/ 0 w 161"/>
                <a:gd name="T3" fmla="*/ 11682 h 137"/>
                <a:gd name="T4" fmla="*/ 13164 w 161"/>
                <a:gd name="T5" fmla="*/ 0 h 137"/>
                <a:gd name="T6" fmla="*/ 26200 w 161"/>
                <a:gd name="T7" fmla="*/ 10726 h 137"/>
                <a:gd name="T8" fmla="*/ 23279 w 161"/>
                <a:gd name="T9" fmla="*/ 19646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37"/>
                <a:gd name="T17" fmla="*/ 161 w 161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37">
                  <a:moveTo>
                    <a:pt x="35" y="137"/>
                  </a:moveTo>
                  <a:cubicBezTo>
                    <a:pt x="14" y="121"/>
                    <a:pt x="0" y="96"/>
                    <a:pt x="0" y="72"/>
                  </a:cubicBezTo>
                  <a:cubicBezTo>
                    <a:pt x="1" y="27"/>
                    <a:pt x="36" y="0"/>
                    <a:pt x="81" y="0"/>
                  </a:cubicBezTo>
                  <a:cubicBezTo>
                    <a:pt x="127" y="0"/>
                    <a:pt x="161" y="26"/>
                    <a:pt x="161" y="66"/>
                  </a:cubicBezTo>
                  <a:cubicBezTo>
                    <a:pt x="161" y="86"/>
                    <a:pt x="155" y="106"/>
                    <a:pt x="143" y="12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122">
              <a:extLst>
                <a:ext uri="{FF2B5EF4-FFF2-40B4-BE49-F238E27FC236}">
                  <a16:creationId xmlns:a16="http://schemas.microsoft.com/office/drawing/2014/main" id="{A8EA7112-0A5B-4D0F-810F-4FEB923D4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" y="168"/>
              <a:ext cx="136" cy="371"/>
            </a:xfrm>
            <a:custGeom>
              <a:avLst/>
              <a:gdLst>
                <a:gd name="T0" fmla="*/ 5404 w 38"/>
                <a:gd name="T1" fmla="*/ 16838 h 104"/>
                <a:gd name="T2" fmla="*/ 179 w 38"/>
                <a:gd name="T3" fmla="*/ 7623 h 104"/>
                <a:gd name="T4" fmla="*/ 6238 w 38"/>
                <a:gd name="T5" fmla="*/ 0 h 104"/>
                <a:gd name="T6" fmla="*/ 0 60000 65536"/>
                <a:gd name="T7" fmla="*/ 0 60000 65536"/>
                <a:gd name="T8" fmla="*/ 0 60000 65536"/>
                <a:gd name="T9" fmla="*/ 0 w 38"/>
                <a:gd name="T10" fmla="*/ 0 h 104"/>
                <a:gd name="T11" fmla="*/ 38 w 38"/>
                <a:gd name="T12" fmla="*/ 104 h 1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104">
                  <a:moveTo>
                    <a:pt x="33" y="104"/>
                  </a:moveTo>
                  <a:cubicBezTo>
                    <a:pt x="16" y="91"/>
                    <a:pt x="1" y="66"/>
                    <a:pt x="1" y="47"/>
                  </a:cubicBezTo>
                  <a:cubicBezTo>
                    <a:pt x="0" y="21"/>
                    <a:pt x="16" y="4"/>
                    <a:pt x="38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123">
              <a:extLst>
                <a:ext uri="{FF2B5EF4-FFF2-40B4-BE49-F238E27FC236}">
                  <a16:creationId xmlns:a16="http://schemas.microsoft.com/office/drawing/2014/main" id="{6F1DF496-FB22-410B-AD2B-13286A14B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" y="164"/>
              <a:ext cx="139" cy="304"/>
            </a:xfrm>
            <a:custGeom>
              <a:avLst/>
              <a:gdLst>
                <a:gd name="T0" fmla="*/ 0 w 39"/>
                <a:gd name="T1" fmla="*/ 0 h 85"/>
                <a:gd name="T2" fmla="*/ 6287 w 39"/>
                <a:gd name="T3" fmla="*/ 7546 h 85"/>
                <a:gd name="T4" fmla="*/ 4345 w 39"/>
                <a:gd name="T5" fmla="*/ 13905 h 85"/>
                <a:gd name="T6" fmla="*/ 0 60000 65536"/>
                <a:gd name="T7" fmla="*/ 0 60000 65536"/>
                <a:gd name="T8" fmla="*/ 0 60000 65536"/>
                <a:gd name="T9" fmla="*/ 0 w 39"/>
                <a:gd name="T10" fmla="*/ 0 h 85"/>
                <a:gd name="T11" fmla="*/ 39 w 39"/>
                <a:gd name="T12" fmla="*/ 85 h 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85">
                  <a:moveTo>
                    <a:pt x="0" y="0"/>
                  </a:moveTo>
                  <a:cubicBezTo>
                    <a:pt x="22" y="4"/>
                    <a:pt x="39" y="23"/>
                    <a:pt x="39" y="46"/>
                  </a:cubicBezTo>
                  <a:cubicBezTo>
                    <a:pt x="39" y="60"/>
                    <a:pt x="34" y="75"/>
                    <a:pt x="27" y="8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Oval 124">
              <a:extLst>
                <a:ext uri="{FF2B5EF4-FFF2-40B4-BE49-F238E27FC236}">
                  <a16:creationId xmlns:a16="http://schemas.microsoft.com/office/drawing/2014/main" id="{2DE237B4-2DB7-4110-918C-FDED139A8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9" y="446"/>
              <a:ext cx="114" cy="115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47" name="Freeform 125">
              <a:extLst>
                <a:ext uri="{FF2B5EF4-FFF2-40B4-BE49-F238E27FC236}">
                  <a16:creationId xmlns:a16="http://schemas.microsoft.com/office/drawing/2014/main" id="{76C2272A-C942-40A3-B4A0-B895E046D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0" y="532"/>
              <a:ext cx="139" cy="39"/>
            </a:xfrm>
            <a:custGeom>
              <a:avLst/>
              <a:gdLst>
                <a:gd name="T0" fmla="*/ 317 w 39"/>
                <a:gd name="T1" fmla="*/ 0 h 11"/>
                <a:gd name="T2" fmla="*/ 178 w 39"/>
                <a:gd name="T3" fmla="*/ 929 h 11"/>
                <a:gd name="T4" fmla="*/ 6287 w 39"/>
                <a:gd name="T5" fmla="*/ 1734 h 11"/>
                <a:gd name="T6" fmla="*/ 0 60000 65536"/>
                <a:gd name="T7" fmla="*/ 0 60000 65536"/>
                <a:gd name="T8" fmla="*/ 0 60000 65536"/>
                <a:gd name="T9" fmla="*/ 0 w 39"/>
                <a:gd name="T10" fmla="*/ 0 h 11"/>
                <a:gd name="T11" fmla="*/ 39 w 3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1">
                  <a:moveTo>
                    <a:pt x="2" y="0"/>
                  </a:moveTo>
                  <a:cubicBezTo>
                    <a:pt x="0" y="1"/>
                    <a:pt x="0" y="5"/>
                    <a:pt x="1" y="6"/>
                  </a:cubicBezTo>
                  <a:cubicBezTo>
                    <a:pt x="7" y="9"/>
                    <a:pt x="29" y="11"/>
                    <a:pt x="39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126">
              <a:extLst>
                <a:ext uri="{FF2B5EF4-FFF2-40B4-BE49-F238E27FC236}">
                  <a16:creationId xmlns:a16="http://schemas.microsoft.com/office/drawing/2014/main" id="{9D4A0048-670E-4C6D-BDA0-DB322EDD7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4" y="539"/>
              <a:ext cx="289" cy="11"/>
            </a:xfrm>
            <a:custGeom>
              <a:avLst/>
              <a:gdLst>
                <a:gd name="T0" fmla="*/ 0 w 81"/>
                <a:gd name="T1" fmla="*/ 0 h 3"/>
                <a:gd name="T2" fmla="*/ 7307 w 81"/>
                <a:gd name="T3" fmla="*/ 539 h 3"/>
                <a:gd name="T4" fmla="*/ 13126 w 81"/>
                <a:gd name="T5" fmla="*/ 0 h 3"/>
                <a:gd name="T6" fmla="*/ 0 60000 65536"/>
                <a:gd name="T7" fmla="*/ 0 60000 65536"/>
                <a:gd name="T8" fmla="*/ 0 60000 65536"/>
                <a:gd name="T9" fmla="*/ 0 w 81"/>
                <a:gd name="T10" fmla="*/ 0 h 3"/>
                <a:gd name="T11" fmla="*/ 81 w 8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1" h="3">
                  <a:moveTo>
                    <a:pt x="0" y="0"/>
                  </a:moveTo>
                  <a:cubicBezTo>
                    <a:pt x="4" y="0"/>
                    <a:pt x="25" y="3"/>
                    <a:pt x="45" y="3"/>
                  </a:cubicBezTo>
                  <a:cubicBezTo>
                    <a:pt x="61" y="3"/>
                    <a:pt x="74" y="1"/>
                    <a:pt x="8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127">
              <a:extLst>
                <a:ext uri="{FF2B5EF4-FFF2-40B4-BE49-F238E27FC236}">
                  <a16:creationId xmlns:a16="http://schemas.microsoft.com/office/drawing/2014/main" id="{461E0BF7-0C38-4C49-B74F-773562D38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" y="564"/>
              <a:ext cx="110" cy="11"/>
            </a:xfrm>
            <a:custGeom>
              <a:avLst/>
              <a:gdLst>
                <a:gd name="T0" fmla="*/ 0 w 31"/>
                <a:gd name="T1" fmla="*/ 539 h 3"/>
                <a:gd name="T2" fmla="*/ 4911 w 31"/>
                <a:gd name="T3" fmla="*/ 0 h 3"/>
                <a:gd name="T4" fmla="*/ 0 60000 65536"/>
                <a:gd name="T5" fmla="*/ 0 60000 65536"/>
                <a:gd name="T6" fmla="*/ 0 w 31"/>
                <a:gd name="T7" fmla="*/ 0 h 3"/>
                <a:gd name="T8" fmla="*/ 31 w 31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1" h="3">
                  <a:moveTo>
                    <a:pt x="0" y="3"/>
                  </a:moveTo>
                  <a:cubicBezTo>
                    <a:pt x="6" y="2"/>
                    <a:pt x="23" y="1"/>
                    <a:pt x="3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28">
              <a:extLst>
                <a:ext uri="{FF2B5EF4-FFF2-40B4-BE49-F238E27FC236}">
                  <a16:creationId xmlns:a16="http://schemas.microsoft.com/office/drawing/2014/main" id="{F0E3A904-512C-4934-A31D-1887A0FDD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" y="521"/>
              <a:ext cx="147" cy="133"/>
            </a:xfrm>
            <a:custGeom>
              <a:avLst/>
              <a:gdLst>
                <a:gd name="T0" fmla="*/ 3958 w 41"/>
                <a:gd name="T1" fmla="*/ 0 h 37"/>
                <a:gd name="T2" fmla="*/ 5952 w 41"/>
                <a:gd name="T3" fmla="*/ 2002 h 37"/>
                <a:gd name="T4" fmla="*/ 3456 w 41"/>
                <a:gd name="T5" fmla="*/ 6176 h 37"/>
                <a:gd name="T6" fmla="*/ 0 w 41"/>
                <a:gd name="T7" fmla="*/ 148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"/>
                <a:gd name="T13" fmla="*/ 0 h 37"/>
                <a:gd name="T14" fmla="*/ 41 w 41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" h="37">
                  <a:moveTo>
                    <a:pt x="24" y="0"/>
                  </a:moveTo>
                  <a:cubicBezTo>
                    <a:pt x="27" y="1"/>
                    <a:pt x="33" y="4"/>
                    <a:pt x="36" y="12"/>
                  </a:cubicBezTo>
                  <a:cubicBezTo>
                    <a:pt x="41" y="22"/>
                    <a:pt x="36" y="37"/>
                    <a:pt x="21" y="37"/>
                  </a:cubicBezTo>
                  <a:cubicBezTo>
                    <a:pt x="7" y="37"/>
                    <a:pt x="0" y="19"/>
                    <a:pt x="0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129">
              <a:extLst>
                <a:ext uri="{FF2B5EF4-FFF2-40B4-BE49-F238E27FC236}">
                  <a16:creationId xmlns:a16="http://schemas.microsoft.com/office/drawing/2014/main" id="{B4CBA4F5-2B59-4651-9E30-6868D7127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" y="646"/>
              <a:ext cx="1" cy="22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1089 h 6"/>
                <a:gd name="T4" fmla="*/ 0 60000 65536"/>
                <a:gd name="T5" fmla="*/ 0 60000 65536"/>
                <a:gd name="T6" fmla="*/ 0 w 1"/>
                <a:gd name="T7" fmla="*/ 0 h 6"/>
                <a:gd name="T8" fmla="*/ 1 w 1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130">
              <a:extLst>
                <a:ext uri="{FF2B5EF4-FFF2-40B4-BE49-F238E27FC236}">
                  <a16:creationId xmlns:a16="http://schemas.microsoft.com/office/drawing/2014/main" id="{A3577407-ED3C-4550-89E4-E319147B6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" y="568"/>
              <a:ext cx="3" cy="100"/>
            </a:xfrm>
            <a:custGeom>
              <a:avLst/>
              <a:gdLst>
                <a:gd name="T0" fmla="*/ 81 w 1"/>
                <a:gd name="T1" fmla="*/ 0 h 28"/>
                <a:gd name="T2" fmla="*/ 0 w 1"/>
                <a:gd name="T3" fmla="*/ 4554 h 28"/>
                <a:gd name="T4" fmla="*/ 0 60000 65536"/>
                <a:gd name="T5" fmla="*/ 0 60000 65536"/>
                <a:gd name="T6" fmla="*/ 0 w 1"/>
                <a:gd name="T7" fmla="*/ 0 h 28"/>
                <a:gd name="T8" fmla="*/ 1 w 1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8">
                  <a:moveTo>
                    <a:pt x="1" y="0"/>
                  </a:moveTo>
                  <a:cubicBezTo>
                    <a:pt x="0" y="5"/>
                    <a:pt x="0" y="20"/>
                    <a:pt x="0" y="2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31">
              <a:extLst>
                <a:ext uri="{FF2B5EF4-FFF2-40B4-BE49-F238E27FC236}">
                  <a16:creationId xmlns:a16="http://schemas.microsoft.com/office/drawing/2014/main" id="{45B0B7D4-7160-49B7-9567-8D84F99C1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" y="650"/>
              <a:ext cx="85" cy="96"/>
            </a:xfrm>
            <a:custGeom>
              <a:avLst/>
              <a:gdLst>
                <a:gd name="T0" fmla="*/ 804 w 24"/>
                <a:gd name="T1" fmla="*/ 4309 h 27"/>
                <a:gd name="T2" fmla="*/ 0 w 24"/>
                <a:gd name="T3" fmla="*/ 2375 h 27"/>
                <a:gd name="T4" fmla="*/ 2359 w 24"/>
                <a:gd name="T5" fmla="*/ 0 h 27"/>
                <a:gd name="T6" fmla="*/ 3775 w 24"/>
                <a:gd name="T7" fmla="*/ 633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7"/>
                <a:gd name="T14" fmla="*/ 24 w 24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7">
                  <a:moveTo>
                    <a:pt x="5" y="27"/>
                  </a:moveTo>
                  <a:cubicBezTo>
                    <a:pt x="2" y="25"/>
                    <a:pt x="0" y="20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18" y="0"/>
                    <a:pt x="21" y="2"/>
                    <a:pt x="24" y="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132">
              <a:extLst>
                <a:ext uri="{FF2B5EF4-FFF2-40B4-BE49-F238E27FC236}">
                  <a16:creationId xmlns:a16="http://schemas.microsoft.com/office/drawing/2014/main" id="{98B48B30-A24A-49EF-903C-79562A145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" y="550"/>
              <a:ext cx="72" cy="100"/>
            </a:xfrm>
            <a:custGeom>
              <a:avLst/>
              <a:gdLst>
                <a:gd name="T0" fmla="*/ 3355 w 20"/>
                <a:gd name="T1" fmla="*/ 0 h 28"/>
                <a:gd name="T2" fmla="*/ 0 w 20"/>
                <a:gd name="T3" fmla="*/ 4554 h 28"/>
                <a:gd name="T4" fmla="*/ 0 60000 65536"/>
                <a:gd name="T5" fmla="*/ 0 60000 65536"/>
                <a:gd name="T6" fmla="*/ 0 w 20"/>
                <a:gd name="T7" fmla="*/ 0 h 28"/>
                <a:gd name="T8" fmla="*/ 20 w 20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28">
                  <a:moveTo>
                    <a:pt x="20" y="0"/>
                  </a:moveTo>
                  <a:cubicBezTo>
                    <a:pt x="17" y="3"/>
                    <a:pt x="4" y="16"/>
                    <a:pt x="0" y="2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133">
              <a:extLst>
                <a:ext uri="{FF2B5EF4-FFF2-40B4-BE49-F238E27FC236}">
                  <a16:creationId xmlns:a16="http://schemas.microsoft.com/office/drawing/2014/main" id="{5FA8BA20-13CF-4B35-9B6F-849BAF524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" y="596"/>
              <a:ext cx="93" cy="54"/>
            </a:xfrm>
            <a:custGeom>
              <a:avLst/>
              <a:gdLst>
                <a:gd name="T0" fmla="*/ 4260 w 26"/>
                <a:gd name="T1" fmla="*/ 0 h 15"/>
                <a:gd name="T2" fmla="*/ 4260 w 26"/>
                <a:gd name="T3" fmla="*/ 324 h 15"/>
                <a:gd name="T4" fmla="*/ 2150 w 26"/>
                <a:gd name="T5" fmla="*/ 2513 h 15"/>
                <a:gd name="T6" fmla="*/ 0 w 26"/>
                <a:gd name="T7" fmla="*/ 324 h 15"/>
                <a:gd name="T8" fmla="*/ 0 w 26"/>
                <a:gd name="T9" fmla="*/ 18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5"/>
                <a:gd name="T17" fmla="*/ 26 w 2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5">
                  <a:moveTo>
                    <a:pt x="26" y="0"/>
                  </a:moveTo>
                  <a:cubicBezTo>
                    <a:pt x="26" y="1"/>
                    <a:pt x="26" y="1"/>
                    <a:pt x="26" y="2"/>
                  </a:cubicBezTo>
                  <a:cubicBezTo>
                    <a:pt x="26" y="9"/>
                    <a:pt x="20" y="15"/>
                    <a:pt x="13" y="15"/>
                  </a:cubicBezTo>
                  <a:cubicBezTo>
                    <a:pt x="6" y="15"/>
                    <a:pt x="0" y="9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34">
              <a:extLst>
                <a:ext uri="{FF2B5EF4-FFF2-40B4-BE49-F238E27FC236}">
                  <a16:creationId xmlns:a16="http://schemas.microsoft.com/office/drawing/2014/main" id="{28C509A7-648C-401B-93FE-3FF1B356A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2" y="557"/>
              <a:ext cx="78" cy="25"/>
            </a:xfrm>
            <a:custGeom>
              <a:avLst/>
              <a:gdLst>
                <a:gd name="T0" fmla="*/ 0 w 22"/>
                <a:gd name="T1" fmla="*/ 1136 h 7"/>
                <a:gd name="T2" fmla="*/ 1734 w 22"/>
                <a:gd name="T3" fmla="*/ 0 h 7"/>
                <a:gd name="T4" fmla="*/ 3482 w 22"/>
                <a:gd name="T5" fmla="*/ 1136 h 7"/>
                <a:gd name="T6" fmla="*/ 0 60000 65536"/>
                <a:gd name="T7" fmla="*/ 0 60000 65536"/>
                <a:gd name="T8" fmla="*/ 0 60000 65536"/>
                <a:gd name="T9" fmla="*/ 0 w 22"/>
                <a:gd name="T10" fmla="*/ 0 h 7"/>
                <a:gd name="T11" fmla="*/ 22 w 22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7">
                  <a:moveTo>
                    <a:pt x="0" y="7"/>
                  </a:moveTo>
                  <a:cubicBezTo>
                    <a:pt x="2" y="3"/>
                    <a:pt x="6" y="0"/>
                    <a:pt x="11" y="0"/>
                  </a:cubicBezTo>
                  <a:cubicBezTo>
                    <a:pt x="16" y="0"/>
                    <a:pt x="20" y="3"/>
                    <a:pt x="22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35">
              <a:extLst>
                <a:ext uri="{FF2B5EF4-FFF2-40B4-BE49-F238E27FC236}">
                  <a16:creationId xmlns:a16="http://schemas.microsoft.com/office/drawing/2014/main" id="{C1C161E2-0C07-41E0-99FC-C810DB01D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" y="571"/>
              <a:ext cx="100" cy="29"/>
            </a:xfrm>
            <a:custGeom>
              <a:avLst/>
              <a:gdLst>
                <a:gd name="T0" fmla="*/ 179 w 28"/>
                <a:gd name="T1" fmla="*/ 1381 h 8"/>
                <a:gd name="T2" fmla="*/ 318 w 28"/>
                <a:gd name="T3" fmla="*/ 526 h 8"/>
                <a:gd name="T4" fmla="*/ 4236 w 28"/>
                <a:gd name="T5" fmla="*/ 526 h 8"/>
                <a:gd name="T6" fmla="*/ 4375 w 28"/>
                <a:gd name="T7" fmla="*/ 1196 h 8"/>
                <a:gd name="T8" fmla="*/ 179 w 28"/>
                <a:gd name="T9" fmla="*/ 138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8"/>
                <a:gd name="T17" fmla="*/ 28 w 2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8">
                  <a:moveTo>
                    <a:pt x="1" y="8"/>
                  </a:moveTo>
                  <a:cubicBezTo>
                    <a:pt x="0" y="8"/>
                    <a:pt x="0" y="5"/>
                    <a:pt x="2" y="3"/>
                  </a:cubicBezTo>
                  <a:cubicBezTo>
                    <a:pt x="5" y="2"/>
                    <a:pt x="18" y="0"/>
                    <a:pt x="26" y="3"/>
                  </a:cubicBezTo>
                  <a:cubicBezTo>
                    <a:pt x="28" y="4"/>
                    <a:pt x="28" y="7"/>
                    <a:pt x="27" y="7"/>
                  </a:cubicBezTo>
                  <a:cubicBezTo>
                    <a:pt x="23" y="5"/>
                    <a:pt x="9" y="4"/>
                    <a:pt x="1" y="8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Oval 136">
              <a:extLst>
                <a:ext uri="{FF2B5EF4-FFF2-40B4-BE49-F238E27FC236}">
                  <a16:creationId xmlns:a16="http://schemas.microsoft.com/office/drawing/2014/main" id="{E65727C7-1C29-4E8E-A658-04AD35ADB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" y="600"/>
              <a:ext cx="32" cy="18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59" name="Freeform 137">
              <a:extLst>
                <a:ext uri="{FF2B5EF4-FFF2-40B4-BE49-F238E27FC236}">
                  <a16:creationId xmlns:a16="http://schemas.microsoft.com/office/drawing/2014/main" id="{80F588A0-F936-4B06-81C9-346E901AD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621"/>
              <a:ext cx="3" cy="29"/>
            </a:xfrm>
            <a:custGeom>
              <a:avLst/>
              <a:gdLst>
                <a:gd name="T0" fmla="*/ 81 w 1"/>
                <a:gd name="T1" fmla="*/ 1381 h 8"/>
                <a:gd name="T2" fmla="*/ 0 w 1"/>
                <a:gd name="T3" fmla="*/ 0 h 8"/>
                <a:gd name="T4" fmla="*/ 0 60000 65536"/>
                <a:gd name="T5" fmla="*/ 0 60000 65536"/>
                <a:gd name="T6" fmla="*/ 0 w 1"/>
                <a:gd name="T7" fmla="*/ 0 h 8"/>
                <a:gd name="T8" fmla="*/ 1 w 1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8">
                  <a:moveTo>
                    <a:pt x="1" y="8"/>
                  </a:moveTo>
                  <a:cubicBezTo>
                    <a:pt x="1" y="8"/>
                    <a:pt x="0" y="2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38">
              <a:extLst>
                <a:ext uri="{FF2B5EF4-FFF2-40B4-BE49-F238E27FC236}">
                  <a16:creationId xmlns:a16="http://schemas.microsoft.com/office/drawing/2014/main" id="{223D9C9B-786C-440C-BA8A-CAC943F8A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1" y="757"/>
              <a:ext cx="200" cy="36"/>
            </a:xfrm>
            <a:custGeom>
              <a:avLst/>
              <a:gdLst>
                <a:gd name="T0" fmla="*/ 9107 w 56"/>
                <a:gd name="T1" fmla="*/ 324 h 10"/>
                <a:gd name="T2" fmla="*/ 4554 w 56"/>
                <a:gd name="T3" fmla="*/ 1685 h 10"/>
                <a:gd name="T4" fmla="*/ 0 w 56"/>
                <a:gd name="T5" fmla="*/ 0 h 10"/>
                <a:gd name="T6" fmla="*/ 0 60000 65536"/>
                <a:gd name="T7" fmla="*/ 0 60000 65536"/>
                <a:gd name="T8" fmla="*/ 0 60000 65536"/>
                <a:gd name="T9" fmla="*/ 0 w 56"/>
                <a:gd name="T10" fmla="*/ 0 h 10"/>
                <a:gd name="T11" fmla="*/ 56 w 56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" h="10">
                  <a:moveTo>
                    <a:pt x="56" y="2"/>
                  </a:moveTo>
                  <a:cubicBezTo>
                    <a:pt x="50" y="7"/>
                    <a:pt x="38" y="10"/>
                    <a:pt x="28" y="10"/>
                  </a:cubicBezTo>
                  <a:cubicBezTo>
                    <a:pt x="17" y="10"/>
                    <a:pt x="7" y="6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39">
              <a:extLst>
                <a:ext uri="{FF2B5EF4-FFF2-40B4-BE49-F238E27FC236}">
                  <a16:creationId xmlns:a16="http://schemas.microsoft.com/office/drawing/2014/main" id="{2552C4B1-65B9-4B59-8530-D100CD9FD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" y="568"/>
              <a:ext cx="58" cy="107"/>
            </a:xfrm>
            <a:custGeom>
              <a:avLst/>
              <a:gdLst>
                <a:gd name="T0" fmla="*/ 0 w 16"/>
                <a:gd name="T1" fmla="*/ 0 h 30"/>
                <a:gd name="T2" fmla="*/ 2759 w 16"/>
                <a:gd name="T3" fmla="*/ 4351 h 30"/>
                <a:gd name="T4" fmla="*/ 2759 w 16"/>
                <a:gd name="T5" fmla="*/ 4858 h 30"/>
                <a:gd name="T6" fmla="*/ 0 60000 65536"/>
                <a:gd name="T7" fmla="*/ 0 60000 65536"/>
                <a:gd name="T8" fmla="*/ 0 60000 65536"/>
                <a:gd name="T9" fmla="*/ 0 w 16"/>
                <a:gd name="T10" fmla="*/ 0 h 30"/>
                <a:gd name="T11" fmla="*/ 16 w 16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30">
                  <a:moveTo>
                    <a:pt x="0" y="0"/>
                  </a:moveTo>
                  <a:cubicBezTo>
                    <a:pt x="8" y="5"/>
                    <a:pt x="16" y="16"/>
                    <a:pt x="16" y="27"/>
                  </a:cubicBezTo>
                  <a:cubicBezTo>
                    <a:pt x="16" y="28"/>
                    <a:pt x="16" y="29"/>
                    <a:pt x="16" y="3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40">
              <a:extLst>
                <a:ext uri="{FF2B5EF4-FFF2-40B4-BE49-F238E27FC236}">
                  <a16:creationId xmlns:a16="http://schemas.microsoft.com/office/drawing/2014/main" id="{C94391F5-BA3E-4824-A3B0-6B9D87570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1" y="568"/>
              <a:ext cx="57" cy="110"/>
            </a:xfrm>
            <a:custGeom>
              <a:avLst/>
              <a:gdLst>
                <a:gd name="T0" fmla="*/ 178 w 16"/>
                <a:gd name="T1" fmla="*/ 4911 h 31"/>
                <a:gd name="T2" fmla="*/ 0 w 16"/>
                <a:gd name="T3" fmla="*/ 4294 h 31"/>
                <a:gd name="T4" fmla="*/ 2576 w 16"/>
                <a:gd name="T5" fmla="*/ 0 h 31"/>
                <a:gd name="T6" fmla="*/ 0 60000 65536"/>
                <a:gd name="T7" fmla="*/ 0 60000 65536"/>
                <a:gd name="T8" fmla="*/ 0 60000 65536"/>
                <a:gd name="T9" fmla="*/ 0 w 16"/>
                <a:gd name="T10" fmla="*/ 0 h 31"/>
                <a:gd name="T11" fmla="*/ 16 w 16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31">
                  <a:moveTo>
                    <a:pt x="1" y="31"/>
                  </a:moveTo>
                  <a:cubicBezTo>
                    <a:pt x="0" y="29"/>
                    <a:pt x="0" y="28"/>
                    <a:pt x="0" y="27"/>
                  </a:cubicBezTo>
                  <a:cubicBezTo>
                    <a:pt x="0" y="15"/>
                    <a:pt x="4" y="7"/>
                    <a:pt x="16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41">
              <a:extLst>
                <a:ext uri="{FF2B5EF4-FFF2-40B4-BE49-F238E27FC236}">
                  <a16:creationId xmlns:a16="http://schemas.microsoft.com/office/drawing/2014/main" id="{89276AE8-8D74-460E-8F62-30FD161B43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657"/>
              <a:ext cx="254" cy="107"/>
            </a:xfrm>
            <a:custGeom>
              <a:avLst/>
              <a:gdLst>
                <a:gd name="T0" fmla="*/ 179 w 71"/>
                <a:gd name="T1" fmla="*/ 178 h 30"/>
                <a:gd name="T2" fmla="*/ 5899 w 71"/>
                <a:gd name="T3" fmla="*/ 0 h 30"/>
                <a:gd name="T4" fmla="*/ 11312 w 71"/>
                <a:gd name="T5" fmla="*/ 178 h 30"/>
                <a:gd name="T6" fmla="*/ 5899 w 71"/>
                <a:gd name="T7" fmla="*/ 4858 h 30"/>
                <a:gd name="T8" fmla="*/ 179 w 71"/>
                <a:gd name="T9" fmla="*/ 178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30"/>
                <a:gd name="T17" fmla="*/ 71 w 71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30">
                  <a:moveTo>
                    <a:pt x="1" y="1"/>
                  </a:moveTo>
                  <a:cubicBezTo>
                    <a:pt x="1" y="1"/>
                    <a:pt x="17" y="0"/>
                    <a:pt x="36" y="0"/>
                  </a:cubicBezTo>
                  <a:cubicBezTo>
                    <a:pt x="55" y="0"/>
                    <a:pt x="69" y="1"/>
                    <a:pt x="69" y="1"/>
                  </a:cubicBezTo>
                  <a:cubicBezTo>
                    <a:pt x="69" y="1"/>
                    <a:pt x="71" y="30"/>
                    <a:pt x="36" y="30"/>
                  </a:cubicBezTo>
                  <a:cubicBezTo>
                    <a:pt x="3" y="30"/>
                    <a:pt x="0" y="5"/>
                    <a:pt x="1" y="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42">
              <a:extLst>
                <a:ext uri="{FF2B5EF4-FFF2-40B4-BE49-F238E27FC236}">
                  <a16:creationId xmlns:a16="http://schemas.microsoft.com/office/drawing/2014/main" id="{F7B200D4-78BC-4CE4-A1CC-F7E3BBDA2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" y="657"/>
              <a:ext cx="181" cy="225"/>
            </a:xfrm>
            <a:custGeom>
              <a:avLst/>
              <a:gdLst>
                <a:gd name="T0" fmla="*/ 7783 w 51"/>
                <a:gd name="T1" fmla="*/ 4375 h 63"/>
                <a:gd name="T2" fmla="*/ 7155 w 51"/>
                <a:gd name="T3" fmla="*/ 8789 h 63"/>
                <a:gd name="T4" fmla="*/ 4912 w 51"/>
                <a:gd name="T5" fmla="*/ 9936 h 63"/>
                <a:gd name="T6" fmla="*/ 490 w 51"/>
                <a:gd name="T7" fmla="*/ 5689 h 63"/>
                <a:gd name="T8" fmla="*/ 3173 w 51"/>
                <a:gd name="T9" fmla="*/ 318 h 63"/>
                <a:gd name="T10" fmla="*/ 7783 w 51"/>
                <a:gd name="T11" fmla="*/ 4375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63"/>
                <a:gd name="T20" fmla="*/ 51 w 51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63">
                  <a:moveTo>
                    <a:pt x="49" y="27"/>
                  </a:moveTo>
                  <a:cubicBezTo>
                    <a:pt x="51" y="40"/>
                    <a:pt x="48" y="50"/>
                    <a:pt x="45" y="54"/>
                  </a:cubicBezTo>
                  <a:cubicBezTo>
                    <a:pt x="42" y="58"/>
                    <a:pt x="36" y="60"/>
                    <a:pt x="31" y="61"/>
                  </a:cubicBezTo>
                  <a:cubicBezTo>
                    <a:pt x="18" y="63"/>
                    <a:pt x="6" y="51"/>
                    <a:pt x="3" y="35"/>
                  </a:cubicBezTo>
                  <a:cubicBezTo>
                    <a:pt x="0" y="22"/>
                    <a:pt x="6" y="4"/>
                    <a:pt x="20" y="2"/>
                  </a:cubicBezTo>
                  <a:cubicBezTo>
                    <a:pt x="32" y="0"/>
                    <a:pt x="46" y="11"/>
                    <a:pt x="49" y="27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43">
              <a:extLst>
                <a:ext uri="{FF2B5EF4-FFF2-40B4-BE49-F238E27FC236}">
                  <a16:creationId xmlns:a16="http://schemas.microsoft.com/office/drawing/2014/main" id="{ED7C97ED-3834-412B-8072-A58F21794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661"/>
              <a:ext cx="186" cy="225"/>
            </a:xfrm>
            <a:custGeom>
              <a:avLst/>
              <a:gdLst>
                <a:gd name="T0" fmla="*/ 8188 w 52"/>
                <a:gd name="T1" fmla="*/ 5689 h 63"/>
                <a:gd name="T2" fmla="*/ 3430 w 52"/>
                <a:gd name="T3" fmla="*/ 9746 h 63"/>
                <a:gd name="T4" fmla="*/ 501 w 52"/>
                <a:gd name="T5" fmla="*/ 4375 h 63"/>
                <a:gd name="T6" fmla="*/ 5219 w 52"/>
                <a:gd name="T7" fmla="*/ 318 h 63"/>
                <a:gd name="T8" fmla="*/ 8188 w 52"/>
                <a:gd name="T9" fmla="*/ 5689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63"/>
                <a:gd name="T17" fmla="*/ 52 w 52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63">
                  <a:moveTo>
                    <a:pt x="50" y="35"/>
                  </a:moveTo>
                  <a:cubicBezTo>
                    <a:pt x="46" y="54"/>
                    <a:pt x="35" y="63"/>
                    <a:pt x="21" y="60"/>
                  </a:cubicBezTo>
                  <a:cubicBezTo>
                    <a:pt x="7" y="58"/>
                    <a:pt x="0" y="44"/>
                    <a:pt x="3" y="27"/>
                  </a:cubicBezTo>
                  <a:cubicBezTo>
                    <a:pt x="6" y="9"/>
                    <a:pt x="18" y="0"/>
                    <a:pt x="32" y="2"/>
                  </a:cubicBezTo>
                  <a:cubicBezTo>
                    <a:pt x="45" y="5"/>
                    <a:pt x="52" y="20"/>
                    <a:pt x="50" y="35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144">
              <a:extLst>
                <a:ext uri="{FF2B5EF4-FFF2-40B4-BE49-F238E27FC236}">
                  <a16:creationId xmlns:a16="http://schemas.microsoft.com/office/drawing/2014/main" id="{411FF83D-E4D3-4FEC-A437-8D5BC43DE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" y="836"/>
              <a:ext cx="228" cy="10"/>
            </a:xfrm>
            <a:custGeom>
              <a:avLst/>
              <a:gdLst>
                <a:gd name="T0" fmla="*/ 0 w 64"/>
                <a:gd name="T1" fmla="*/ 257 h 3"/>
                <a:gd name="T2" fmla="*/ 4834 w 64"/>
                <a:gd name="T3" fmla="*/ 0 h 3"/>
                <a:gd name="T4" fmla="*/ 10306 w 64"/>
                <a:gd name="T5" fmla="*/ 367 h 3"/>
                <a:gd name="T6" fmla="*/ 0 60000 65536"/>
                <a:gd name="T7" fmla="*/ 0 60000 65536"/>
                <a:gd name="T8" fmla="*/ 0 60000 65536"/>
                <a:gd name="T9" fmla="*/ 0 w 64"/>
                <a:gd name="T10" fmla="*/ 0 h 3"/>
                <a:gd name="T11" fmla="*/ 64 w 6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" h="3">
                  <a:moveTo>
                    <a:pt x="0" y="2"/>
                  </a:moveTo>
                  <a:cubicBezTo>
                    <a:pt x="9" y="0"/>
                    <a:pt x="19" y="0"/>
                    <a:pt x="30" y="0"/>
                  </a:cubicBezTo>
                  <a:cubicBezTo>
                    <a:pt x="40" y="1"/>
                    <a:pt x="55" y="2"/>
                    <a:pt x="64" y="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145">
              <a:extLst>
                <a:ext uri="{FF2B5EF4-FFF2-40B4-BE49-F238E27FC236}">
                  <a16:creationId xmlns:a16="http://schemas.microsoft.com/office/drawing/2014/main" id="{A0133F10-6597-484C-972C-2F5942EDF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9" y="150"/>
              <a:ext cx="50" cy="43"/>
            </a:xfrm>
            <a:custGeom>
              <a:avLst/>
              <a:gdLst>
                <a:gd name="T0" fmla="*/ 0 w 14"/>
                <a:gd name="T1" fmla="*/ 179 h 12"/>
                <a:gd name="T2" fmla="*/ 0 w 14"/>
                <a:gd name="T3" fmla="*/ 323 h 12"/>
                <a:gd name="T4" fmla="*/ 2093 w 14"/>
                <a:gd name="T5" fmla="*/ 1799 h 12"/>
                <a:gd name="T6" fmla="*/ 2282 w 14"/>
                <a:gd name="T7" fmla="*/ 1799 h 12"/>
                <a:gd name="T8" fmla="*/ 2282 w 14"/>
                <a:gd name="T9" fmla="*/ 1656 h 12"/>
                <a:gd name="T10" fmla="*/ 179 w 14"/>
                <a:gd name="T11" fmla="*/ 0 h 12"/>
                <a:gd name="T12" fmla="*/ 0 w 14"/>
                <a:gd name="T13" fmla="*/ 179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2"/>
                <a:gd name="T23" fmla="*/ 14 w 14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3" y="3"/>
                    <a:pt x="9" y="6"/>
                    <a:pt x="13" y="11"/>
                  </a:cubicBezTo>
                  <a:cubicBezTo>
                    <a:pt x="13" y="12"/>
                    <a:pt x="14" y="12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0" y="5"/>
                    <a:pt x="3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146">
              <a:extLst>
                <a:ext uri="{FF2B5EF4-FFF2-40B4-BE49-F238E27FC236}">
                  <a16:creationId xmlns:a16="http://schemas.microsoft.com/office/drawing/2014/main" id="{E7315F4F-AB13-4094-A26F-ABAB5D854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" y="150"/>
              <a:ext cx="47" cy="47"/>
            </a:xfrm>
            <a:custGeom>
              <a:avLst/>
              <a:gdLst>
                <a:gd name="T0" fmla="*/ 2025 w 13"/>
                <a:gd name="T1" fmla="*/ 0 h 13"/>
                <a:gd name="T2" fmla="*/ 184 w 13"/>
                <a:gd name="T3" fmla="*/ 2025 h 13"/>
                <a:gd name="T4" fmla="*/ 184 w 13"/>
                <a:gd name="T5" fmla="*/ 2223 h 13"/>
                <a:gd name="T6" fmla="*/ 325 w 13"/>
                <a:gd name="T7" fmla="*/ 2223 h 13"/>
                <a:gd name="T8" fmla="*/ 2223 w 13"/>
                <a:gd name="T9" fmla="*/ 325 h 13"/>
                <a:gd name="T10" fmla="*/ 2223 w 13"/>
                <a:gd name="T11" fmla="*/ 0 h 13"/>
                <a:gd name="T12" fmla="*/ 2025 w 13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"/>
                <a:gd name="T22" fmla="*/ 0 h 13"/>
                <a:gd name="T23" fmla="*/ 13 w 13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" h="13">
                  <a:moveTo>
                    <a:pt x="12" y="0"/>
                  </a:moveTo>
                  <a:cubicBezTo>
                    <a:pt x="12" y="0"/>
                    <a:pt x="4" y="6"/>
                    <a:pt x="1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5" y="7"/>
                    <a:pt x="13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147">
              <a:extLst>
                <a:ext uri="{FF2B5EF4-FFF2-40B4-BE49-F238E27FC236}">
                  <a16:creationId xmlns:a16="http://schemas.microsoft.com/office/drawing/2014/main" id="{667A60F3-64D9-4223-A2C6-C5DAA2E7F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" y="475"/>
              <a:ext cx="136" cy="132"/>
            </a:xfrm>
            <a:custGeom>
              <a:avLst/>
              <a:gdLst>
                <a:gd name="T0" fmla="*/ 5279 w 38"/>
                <a:gd name="T1" fmla="*/ 1770 h 37"/>
                <a:gd name="T2" fmla="*/ 5279 w 38"/>
                <a:gd name="T3" fmla="*/ 1452 h 37"/>
                <a:gd name="T4" fmla="*/ 1793 w 38"/>
                <a:gd name="T5" fmla="*/ 0 h 37"/>
                <a:gd name="T6" fmla="*/ 1793 w 38"/>
                <a:gd name="T7" fmla="*/ 496 h 37"/>
                <a:gd name="T8" fmla="*/ 0 w 38"/>
                <a:gd name="T9" fmla="*/ 3222 h 37"/>
                <a:gd name="T10" fmla="*/ 4266 w 38"/>
                <a:gd name="T11" fmla="*/ 5994 h 37"/>
                <a:gd name="T12" fmla="*/ 4445 w 38"/>
                <a:gd name="T13" fmla="*/ 5994 h 37"/>
                <a:gd name="T14" fmla="*/ 4764 w 38"/>
                <a:gd name="T15" fmla="*/ 4046 h 37"/>
                <a:gd name="T16" fmla="*/ 6238 w 38"/>
                <a:gd name="T17" fmla="*/ 2458 h 37"/>
                <a:gd name="T18" fmla="*/ 5279 w 38"/>
                <a:gd name="T19" fmla="*/ 177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37"/>
                <a:gd name="T32" fmla="*/ 38 w 38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37">
                  <a:moveTo>
                    <a:pt x="32" y="11"/>
                  </a:moveTo>
                  <a:cubicBezTo>
                    <a:pt x="32" y="11"/>
                    <a:pt x="32" y="10"/>
                    <a:pt x="32" y="9"/>
                  </a:cubicBezTo>
                  <a:cubicBezTo>
                    <a:pt x="28" y="5"/>
                    <a:pt x="16" y="0"/>
                    <a:pt x="11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11"/>
                    <a:pt x="6" y="17"/>
                    <a:pt x="0" y="20"/>
                  </a:cubicBezTo>
                  <a:cubicBezTo>
                    <a:pt x="3" y="24"/>
                    <a:pt x="16" y="33"/>
                    <a:pt x="26" y="37"/>
                  </a:cubicBezTo>
                  <a:cubicBezTo>
                    <a:pt x="26" y="37"/>
                    <a:pt x="26" y="37"/>
                    <a:pt x="27" y="37"/>
                  </a:cubicBezTo>
                  <a:cubicBezTo>
                    <a:pt x="27" y="33"/>
                    <a:pt x="28" y="29"/>
                    <a:pt x="29" y="25"/>
                  </a:cubicBezTo>
                  <a:cubicBezTo>
                    <a:pt x="31" y="20"/>
                    <a:pt x="35" y="17"/>
                    <a:pt x="38" y="15"/>
                  </a:cubicBezTo>
                  <a:cubicBezTo>
                    <a:pt x="35" y="14"/>
                    <a:pt x="32" y="12"/>
                    <a:pt x="32" y="1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48">
              <a:extLst>
                <a:ext uri="{FF2B5EF4-FFF2-40B4-BE49-F238E27FC236}">
                  <a16:creationId xmlns:a16="http://schemas.microsoft.com/office/drawing/2014/main" id="{6AB6B5B6-FBDE-4DF8-B8DD-F17746A8E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57"/>
              <a:ext cx="125" cy="104"/>
            </a:xfrm>
            <a:custGeom>
              <a:avLst/>
              <a:gdLst>
                <a:gd name="T0" fmla="*/ 5193 w 35"/>
                <a:gd name="T1" fmla="*/ 179 h 29"/>
                <a:gd name="T2" fmla="*/ 4554 w 35"/>
                <a:gd name="T3" fmla="*/ 0 h 29"/>
                <a:gd name="T4" fmla="*/ 3239 w 35"/>
                <a:gd name="T5" fmla="*/ 179 h 29"/>
                <a:gd name="T6" fmla="*/ 1325 w 35"/>
                <a:gd name="T7" fmla="*/ 1478 h 29"/>
                <a:gd name="T8" fmla="*/ 318 w 35"/>
                <a:gd name="T9" fmla="*/ 2998 h 29"/>
                <a:gd name="T10" fmla="*/ 639 w 35"/>
                <a:gd name="T11" fmla="*/ 4615 h 29"/>
                <a:gd name="T12" fmla="*/ 1136 w 35"/>
                <a:gd name="T13" fmla="*/ 4798 h 29"/>
                <a:gd name="T14" fmla="*/ 2604 w 35"/>
                <a:gd name="T15" fmla="*/ 4153 h 29"/>
                <a:gd name="T16" fmla="*/ 3596 w 35"/>
                <a:gd name="T17" fmla="*/ 4296 h 29"/>
                <a:gd name="T18" fmla="*/ 4236 w 35"/>
                <a:gd name="T19" fmla="*/ 3780 h 29"/>
                <a:gd name="T20" fmla="*/ 4871 w 35"/>
                <a:gd name="T21" fmla="*/ 2815 h 29"/>
                <a:gd name="T22" fmla="*/ 5193 w 35"/>
                <a:gd name="T23" fmla="*/ 179 h 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29"/>
                <a:gd name="T38" fmla="*/ 35 w 35"/>
                <a:gd name="T39" fmla="*/ 29 h 2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29">
                  <a:moveTo>
                    <a:pt x="32" y="1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0"/>
                    <a:pt x="22" y="1"/>
                    <a:pt x="20" y="1"/>
                  </a:cubicBezTo>
                  <a:cubicBezTo>
                    <a:pt x="15" y="3"/>
                    <a:pt x="11" y="6"/>
                    <a:pt x="8" y="9"/>
                  </a:cubicBezTo>
                  <a:cubicBezTo>
                    <a:pt x="5" y="12"/>
                    <a:pt x="3" y="15"/>
                    <a:pt x="2" y="18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5" y="28"/>
                    <a:pt x="6" y="29"/>
                    <a:pt x="7" y="29"/>
                  </a:cubicBezTo>
                  <a:cubicBezTo>
                    <a:pt x="9" y="26"/>
                    <a:pt x="12" y="25"/>
                    <a:pt x="16" y="25"/>
                  </a:cubicBezTo>
                  <a:cubicBezTo>
                    <a:pt x="18" y="25"/>
                    <a:pt x="20" y="25"/>
                    <a:pt x="22" y="26"/>
                  </a:cubicBezTo>
                  <a:cubicBezTo>
                    <a:pt x="23" y="25"/>
                    <a:pt x="25" y="24"/>
                    <a:pt x="26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4" y="11"/>
                    <a:pt x="35" y="4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49">
              <a:extLst>
                <a:ext uri="{FF2B5EF4-FFF2-40B4-BE49-F238E27FC236}">
                  <a16:creationId xmlns:a16="http://schemas.microsoft.com/office/drawing/2014/main" id="{13A89A24-EF48-4378-9BAF-4857CA922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" y="61"/>
              <a:ext cx="168" cy="118"/>
            </a:xfrm>
            <a:custGeom>
              <a:avLst/>
              <a:gdLst>
                <a:gd name="T0" fmla="*/ 0 w 47"/>
                <a:gd name="T1" fmla="*/ 5396 h 33"/>
                <a:gd name="T2" fmla="*/ 4754 w 47"/>
                <a:gd name="T3" fmla="*/ 2789 h 33"/>
                <a:gd name="T4" fmla="*/ 5712 w 47"/>
                <a:gd name="T5" fmla="*/ 1330 h 33"/>
                <a:gd name="T6" fmla="*/ 7678 w 47"/>
                <a:gd name="T7" fmla="*/ 0 h 33"/>
                <a:gd name="T8" fmla="*/ 0 w 47"/>
                <a:gd name="T9" fmla="*/ 5396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33"/>
                <a:gd name="T17" fmla="*/ 47 w 47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33">
                  <a:moveTo>
                    <a:pt x="0" y="33"/>
                  </a:moveTo>
                  <a:cubicBezTo>
                    <a:pt x="7" y="25"/>
                    <a:pt x="17" y="19"/>
                    <a:pt x="29" y="17"/>
                  </a:cubicBezTo>
                  <a:cubicBezTo>
                    <a:pt x="30" y="14"/>
                    <a:pt x="32" y="11"/>
                    <a:pt x="35" y="8"/>
                  </a:cubicBezTo>
                  <a:cubicBezTo>
                    <a:pt x="38" y="5"/>
                    <a:pt x="42" y="2"/>
                    <a:pt x="47" y="0"/>
                  </a:cubicBezTo>
                  <a:cubicBezTo>
                    <a:pt x="27" y="5"/>
                    <a:pt x="10" y="17"/>
                    <a:pt x="0" y="33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50">
              <a:extLst>
                <a:ext uri="{FF2B5EF4-FFF2-40B4-BE49-F238E27FC236}">
                  <a16:creationId xmlns:a16="http://schemas.microsoft.com/office/drawing/2014/main" id="{4B2EDBF8-558B-4FD4-8FAA-75F3FB59E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" y="614"/>
              <a:ext cx="97" cy="222"/>
            </a:xfrm>
            <a:custGeom>
              <a:avLst/>
              <a:gdLst>
                <a:gd name="T0" fmla="*/ 3988 w 27"/>
                <a:gd name="T1" fmla="*/ 5743 h 62"/>
                <a:gd name="T2" fmla="*/ 4167 w 27"/>
                <a:gd name="T3" fmla="*/ 4909 h 62"/>
                <a:gd name="T4" fmla="*/ 2504 w 27"/>
                <a:gd name="T5" fmla="*/ 501 h 62"/>
                <a:gd name="T6" fmla="*/ 2504 w 27"/>
                <a:gd name="T7" fmla="*/ 0 h 62"/>
                <a:gd name="T8" fmla="*/ 1987 w 27"/>
                <a:gd name="T9" fmla="*/ 2474 h 62"/>
                <a:gd name="T10" fmla="*/ 841 w 27"/>
                <a:gd name="T11" fmla="*/ 2614 h 62"/>
                <a:gd name="T12" fmla="*/ 1344 w 27"/>
                <a:gd name="T13" fmla="*/ 5281 h 62"/>
                <a:gd name="T14" fmla="*/ 0 w 27"/>
                <a:gd name="T15" fmla="*/ 9693 h 62"/>
                <a:gd name="T16" fmla="*/ 2324 w 27"/>
                <a:gd name="T17" fmla="*/ 10011 h 62"/>
                <a:gd name="T18" fmla="*/ 4491 w 27"/>
                <a:gd name="T19" fmla="*/ 10194 h 62"/>
                <a:gd name="T20" fmla="*/ 3988 w 27"/>
                <a:gd name="T21" fmla="*/ 5743 h 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"/>
                <a:gd name="T34" fmla="*/ 0 h 62"/>
                <a:gd name="T35" fmla="*/ 27 w 27"/>
                <a:gd name="T36" fmla="*/ 62 h 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" h="62">
                  <a:moveTo>
                    <a:pt x="24" y="35"/>
                  </a:moveTo>
                  <a:cubicBezTo>
                    <a:pt x="24" y="33"/>
                    <a:pt x="25" y="31"/>
                    <a:pt x="25" y="30"/>
                  </a:cubicBezTo>
                  <a:cubicBezTo>
                    <a:pt x="18" y="25"/>
                    <a:pt x="14" y="15"/>
                    <a:pt x="15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4" y="6"/>
                    <a:pt x="13" y="11"/>
                    <a:pt x="12" y="15"/>
                  </a:cubicBezTo>
                  <a:cubicBezTo>
                    <a:pt x="11" y="14"/>
                    <a:pt x="7" y="15"/>
                    <a:pt x="5" y="16"/>
                  </a:cubicBezTo>
                  <a:cubicBezTo>
                    <a:pt x="7" y="21"/>
                    <a:pt x="8" y="26"/>
                    <a:pt x="8" y="32"/>
                  </a:cubicBezTo>
                  <a:cubicBezTo>
                    <a:pt x="8" y="46"/>
                    <a:pt x="5" y="55"/>
                    <a:pt x="0" y="59"/>
                  </a:cubicBezTo>
                  <a:cubicBezTo>
                    <a:pt x="3" y="60"/>
                    <a:pt x="8" y="61"/>
                    <a:pt x="14" y="61"/>
                  </a:cubicBezTo>
                  <a:cubicBezTo>
                    <a:pt x="18" y="61"/>
                    <a:pt x="23" y="61"/>
                    <a:pt x="27" y="62"/>
                  </a:cubicBezTo>
                  <a:cubicBezTo>
                    <a:pt x="24" y="55"/>
                    <a:pt x="22" y="45"/>
                    <a:pt x="24" y="3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51">
              <a:extLst>
                <a:ext uri="{FF2B5EF4-FFF2-40B4-BE49-F238E27FC236}">
                  <a16:creationId xmlns:a16="http://schemas.microsoft.com/office/drawing/2014/main" id="{EC2A75C7-379C-4A37-AD70-2B2FC287F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54"/>
              <a:ext cx="353" cy="496"/>
            </a:xfrm>
            <a:custGeom>
              <a:avLst/>
              <a:gdLst>
                <a:gd name="T0" fmla="*/ 4029 w 99"/>
                <a:gd name="T1" fmla="*/ 178 h 139"/>
                <a:gd name="T2" fmla="*/ 0 w 99"/>
                <a:gd name="T3" fmla="*/ 178 h 139"/>
                <a:gd name="T4" fmla="*/ 635 w 99"/>
                <a:gd name="T5" fmla="*/ 318 h 139"/>
                <a:gd name="T6" fmla="*/ 317 w 99"/>
                <a:gd name="T7" fmla="*/ 2905 h 139"/>
                <a:gd name="T8" fmla="*/ 317 w 99"/>
                <a:gd name="T9" fmla="*/ 2905 h 139"/>
                <a:gd name="T10" fmla="*/ 635 w 99"/>
                <a:gd name="T11" fmla="*/ 2459 h 139"/>
                <a:gd name="T12" fmla="*/ 4539 w 99"/>
                <a:gd name="T13" fmla="*/ 814 h 139"/>
                <a:gd name="T14" fmla="*/ 5163 w 99"/>
                <a:gd name="T15" fmla="*/ 5042 h 139"/>
                <a:gd name="T16" fmla="*/ 11328 w 99"/>
                <a:gd name="T17" fmla="*/ 12950 h 139"/>
                <a:gd name="T18" fmla="*/ 5480 w 99"/>
                <a:gd name="T19" fmla="*/ 22220 h 139"/>
                <a:gd name="T20" fmla="*/ 9064 w 99"/>
                <a:gd name="T21" fmla="*/ 22359 h 139"/>
                <a:gd name="T22" fmla="*/ 14876 w 99"/>
                <a:gd name="T23" fmla="*/ 13763 h 139"/>
                <a:gd name="T24" fmla="*/ 4029 w 99"/>
                <a:gd name="T25" fmla="*/ 178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"/>
                <a:gd name="T40" fmla="*/ 0 h 139"/>
                <a:gd name="T41" fmla="*/ 99 w 99"/>
                <a:gd name="T42" fmla="*/ 139 h 1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" h="139">
                  <a:moveTo>
                    <a:pt x="25" y="1"/>
                  </a:moveTo>
                  <a:cubicBezTo>
                    <a:pt x="17" y="0"/>
                    <a:pt x="8" y="0"/>
                    <a:pt x="0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7" y="5"/>
                    <a:pt x="6" y="12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7"/>
                    <a:pt x="3" y="16"/>
                    <a:pt x="4" y="15"/>
                  </a:cubicBezTo>
                  <a:cubicBezTo>
                    <a:pt x="8" y="7"/>
                    <a:pt x="20" y="0"/>
                    <a:pt x="28" y="5"/>
                  </a:cubicBezTo>
                  <a:cubicBezTo>
                    <a:pt x="36" y="9"/>
                    <a:pt x="38" y="21"/>
                    <a:pt x="32" y="31"/>
                  </a:cubicBezTo>
                  <a:cubicBezTo>
                    <a:pt x="53" y="36"/>
                    <a:pt x="69" y="56"/>
                    <a:pt x="70" y="80"/>
                  </a:cubicBezTo>
                  <a:cubicBezTo>
                    <a:pt x="70" y="102"/>
                    <a:pt x="54" y="128"/>
                    <a:pt x="34" y="137"/>
                  </a:cubicBezTo>
                  <a:cubicBezTo>
                    <a:pt x="51" y="139"/>
                    <a:pt x="54" y="138"/>
                    <a:pt x="56" y="138"/>
                  </a:cubicBezTo>
                  <a:cubicBezTo>
                    <a:pt x="74" y="127"/>
                    <a:pt x="89" y="101"/>
                    <a:pt x="92" y="85"/>
                  </a:cubicBezTo>
                  <a:cubicBezTo>
                    <a:pt x="99" y="43"/>
                    <a:pt x="72" y="9"/>
                    <a:pt x="25" y="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52">
              <a:extLst>
                <a:ext uri="{FF2B5EF4-FFF2-40B4-BE49-F238E27FC236}">
                  <a16:creationId xmlns:a16="http://schemas.microsoft.com/office/drawing/2014/main" id="{7C68ADB0-08C8-45D2-86A1-EC8B05F56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496"/>
              <a:ext cx="371" cy="75"/>
            </a:xfrm>
            <a:custGeom>
              <a:avLst/>
              <a:gdLst>
                <a:gd name="T0" fmla="*/ 16531 w 104"/>
                <a:gd name="T1" fmla="*/ 2282 h 21"/>
                <a:gd name="T2" fmla="*/ 16531 w 104"/>
                <a:gd name="T3" fmla="*/ 2282 h 21"/>
                <a:gd name="T4" fmla="*/ 12942 w 104"/>
                <a:gd name="T5" fmla="*/ 2093 h 21"/>
                <a:gd name="T6" fmla="*/ 9214 w 104"/>
                <a:gd name="T7" fmla="*/ 1771 h 21"/>
                <a:gd name="T8" fmla="*/ 317 w 104"/>
                <a:gd name="T9" fmla="*/ 0 h 21"/>
                <a:gd name="T10" fmla="*/ 178 w 104"/>
                <a:gd name="T11" fmla="*/ 0 h 21"/>
                <a:gd name="T12" fmla="*/ 0 w 104"/>
                <a:gd name="T13" fmla="*/ 496 h 21"/>
                <a:gd name="T14" fmla="*/ 0 w 104"/>
                <a:gd name="T15" fmla="*/ 818 h 21"/>
                <a:gd name="T16" fmla="*/ 956 w 104"/>
                <a:gd name="T17" fmla="*/ 1454 h 21"/>
                <a:gd name="T18" fmla="*/ 1769 w 104"/>
                <a:gd name="T19" fmla="*/ 1771 h 21"/>
                <a:gd name="T20" fmla="*/ 2775 w 104"/>
                <a:gd name="T21" fmla="*/ 1454 h 21"/>
                <a:gd name="T22" fmla="*/ 4352 w 104"/>
                <a:gd name="T23" fmla="*/ 2461 h 21"/>
                <a:gd name="T24" fmla="*/ 8897 w 104"/>
                <a:gd name="T25" fmla="*/ 3100 h 21"/>
                <a:gd name="T26" fmla="*/ 16531 w 104"/>
                <a:gd name="T27" fmla="*/ 3418 h 21"/>
                <a:gd name="T28" fmla="*/ 16531 w 104"/>
                <a:gd name="T29" fmla="*/ 3418 h 21"/>
                <a:gd name="T30" fmla="*/ 16531 w 104"/>
                <a:gd name="T31" fmla="*/ 2282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"/>
                <a:gd name="T49" fmla="*/ 0 h 21"/>
                <a:gd name="T50" fmla="*/ 104 w 104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" h="21">
                  <a:moveTo>
                    <a:pt x="102" y="14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00" y="14"/>
                    <a:pt x="97" y="15"/>
                    <a:pt x="80" y="13"/>
                  </a:cubicBezTo>
                  <a:cubicBezTo>
                    <a:pt x="74" y="13"/>
                    <a:pt x="67" y="12"/>
                    <a:pt x="57" y="11"/>
                  </a:cubicBezTo>
                  <a:cubicBezTo>
                    <a:pt x="21" y="8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3" y="8"/>
                    <a:pt x="6" y="9"/>
                  </a:cubicBezTo>
                  <a:cubicBezTo>
                    <a:pt x="8" y="10"/>
                    <a:pt x="9" y="10"/>
                    <a:pt x="11" y="11"/>
                  </a:cubicBezTo>
                  <a:cubicBezTo>
                    <a:pt x="12" y="10"/>
                    <a:pt x="15" y="9"/>
                    <a:pt x="17" y="9"/>
                  </a:cubicBezTo>
                  <a:cubicBezTo>
                    <a:pt x="21" y="9"/>
                    <a:pt x="25" y="11"/>
                    <a:pt x="27" y="15"/>
                  </a:cubicBezTo>
                  <a:cubicBezTo>
                    <a:pt x="36" y="16"/>
                    <a:pt x="45" y="18"/>
                    <a:pt x="55" y="19"/>
                  </a:cubicBezTo>
                  <a:cubicBezTo>
                    <a:pt x="76" y="21"/>
                    <a:pt x="97" y="21"/>
                    <a:pt x="102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4" y="19"/>
                    <a:pt x="104" y="15"/>
                    <a:pt x="102" y="14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53">
              <a:extLst>
                <a:ext uri="{FF2B5EF4-FFF2-40B4-BE49-F238E27FC236}">
                  <a16:creationId xmlns:a16="http://schemas.microsoft.com/office/drawing/2014/main" id="{E96B80D6-9E3E-422F-A211-99489325E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529"/>
              <a:ext cx="261" cy="192"/>
            </a:xfrm>
            <a:custGeom>
              <a:avLst/>
              <a:gdLst>
                <a:gd name="T0" fmla="*/ 10150 w 73"/>
                <a:gd name="T1" fmla="*/ 1618 h 54"/>
                <a:gd name="T2" fmla="*/ 5574 w 73"/>
                <a:gd name="T3" fmla="*/ 949 h 54"/>
                <a:gd name="T4" fmla="*/ 6035 w 73"/>
                <a:gd name="T5" fmla="*/ 1756 h 54"/>
                <a:gd name="T6" fmla="*/ 6035 w 73"/>
                <a:gd name="T7" fmla="*/ 1756 h 54"/>
                <a:gd name="T8" fmla="*/ 6035 w 73"/>
                <a:gd name="T9" fmla="*/ 2567 h 54"/>
                <a:gd name="T10" fmla="*/ 5892 w 73"/>
                <a:gd name="T11" fmla="*/ 2567 h 54"/>
                <a:gd name="T12" fmla="*/ 3926 w 73"/>
                <a:gd name="T13" fmla="*/ 4135 h 54"/>
                <a:gd name="T14" fmla="*/ 1777 w 73"/>
                <a:gd name="T15" fmla="*/ 2073 h 54"/>
                <a:gd name="T16" fmla="*/ 1970 w 73"/>
                <a:gd name="T17" fmla="*/ 1266 h 54"/>
                <a:gd name="T18" fmla="*/ 1777 w 73"/>
                <a:gd name="T19" fmla="*/ 949 h 54"/>
                <a:gd name="T20" fmla="*/ 2288 w 73"/>
                <a:gd name="T21" fmla="*/ 811 h 54"/>
                <a:gd name="T22" fmla="*/ 2928 w 73"/>
                <a:gd name="T23" fmla="*/ 316 h 54"/>
                <a:gd name="T24" fmla="*/ 2095 w 73"/>
                <a:gd name="T25" fmla="*/ 0 h 54"/>
                <a:gd name="T26" fmla="*/ 640 w 73"/>
                <a:gd name="T27" fmla="*/ 1618 h 54"/>
                <a:gd name="T28" fmla="*/ 318 w 73"/>
                <a:gd name="T29" fmla="*/ 3502 h 54"/>
                <a:gd name="T30" fmla="*/ 179 w 73"/>
                <a:gd name="T31" fmla="*/ 3819 h 54"/>
                <a:gd name="T32" fmla="*/ 179 w 73"/>
                <a:gd name="T33" fmla="*/ 4309 h 54"/>
                <a:gd name="T34" fmla="*/ 1777 w 73"/>
                <a:gd name="T35" fmla="*/ 8633 h 54"/>
                <a:gd name="T36" fmla="*/ 6353 w 73"/>
                <a:gd name="T37" fmla="*/ 5120 h 54"/>
                <a:gd name="T38" fmla="*/ 8999 w 73"/>
                <a:gd name="T39" fmla="*/ 7826 h 54"/>
                <a:gd name="T40" fmla="*/ 11287 w 73"/>
                <a:gd name="T41" fmla="*/ 8004 h 54"/>
                <a:gd name="T42" fmla="*/ 11927 w 73"/>
                <a:gd name="T43" fmla="*/ 5436 h 54"/>
                <a:gd name="T44" fmla="*/ 10150 w 73"/>
                <a:gd name="T45" fmla="*/ 1618 h 5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3"/>
                <a:gd name="T70" fmla="*/ 0 h 54"/>
                <a:gd name="T71" fmla="*/ 73 w 73"/>
                <a:gd name="T72" fmla="*/ 54 h 5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3" h="54">
                  <a:moveTo>
                    <a:pt x="62" y="10"/>
                  </a:moveTo>
                  <a:cubicBezTo>
                    <a:pt x="52" y="9"/>
                    <a:pt x="43" y="7"/>
                    <a:pt x="34" y="6"/>
                  </a:cubicBezTo>
                  <a:cubicBezTo>
                    <a:pt x="35" y="7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3"/>
                    <a:pt x="38" y="16"/>
                    <a:pt x="37" y="16"/>
                  </a:cubicBezTo>
                  <a:cubicBezTo>
                    <a:pt x="37" y="16"/>
                    <a:pt x="37" y="16"/>
                    <a:pt x="36" y="16"/>
                  </a:cubicBezTo>
                  <a:cubicBezTo>
                    <a:pt x="35" y="22"/>
                    <a:pt x="30" y="26"/>
                    <a:pt x="24" y="26"/>
                  </a:cubicBezTo>
                  <a:cubicBezTo>
                    <a:pt x="17" y="26"/>
                    <a:pt x="11" y="20"/>
                    <a:pt x="11" y="13"/>
                  </a:cubicBezTo>
                  <a:cubicBezTo>
                    <a:pt x="11" y="11"/>
                    <a:pt x="11" y="10"/>
                    <a:pt x="12" y="8"/>
                  </a:cubicBezTo>
                  <a:cubicBezTo>
                    <a:pt x="12" y="8"/>
                    <a:pt x="11" y="7"/>
                    <a:pt x="11" y="6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5" y="4"/>
                    <a:pt x="16" y="3"/>
                    <a:pt x="18" y="2"/>
                  </a:cubicBezTo>
                  <a:cubicBezTo>
                    <a:pt x="16" y="1"/>
                    <a:pt x="15" y="1"/>
                    <a:pt x="13" y="0"/>
                  </a:cubicBezTo>
                  <a:cubicBezTo>
                    <a:pt x="10" y="2"/>
                    <a:pt x="6" y="5"/>
                    <a:pt x="4" y="10"/>
                  </a:cubicBezTo>
                  <a:cubicBezTo>
                    <a:pt x="3" y="14"/>
                    <a:pt x="2" y="18"/>
                    <a:pt x="2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0" y="39"/>
                    <a:pt x="4" y="49"/>
                    <a:pt x="11" y="54"/>
                  </a:cubicBezTo>
                  <a:cubicBezTo>
                    <a:pt x="17" y="36"/>
                    <a:pt x="28" y="29"/>
                    <a:pt x="39" y="32"/>
                  </a:cubicBezTo>
                  <a:cubicBezTo>
                    <a:pt x="47" y="33"/>
                    <a:pt x="52" y="40"/>
                    <a:pt x="55" y="49"/>
                  </a:cubicBezTo>
                  <a:cubicBezTo>
                    <a:pt x="59" y="49"/>
                    <a:pt x="64" y="49"/>
                    <a:pt x="69" y="50"/>
                  </a:cubicBezTo>
                  <a:cubicBezTo>
                    <a:pt x="72" y="45"/>
                    <a:pt x="73" y="40"/>
                    <a:pt x="73" y="34"/>
                  </a:cubicBezTo>
                  <a:cubicBezTo>
                    <a:pt x="73" y="24"/>
                    <a:pt x="69" y="16"/>
                    <a:pt x="6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54">
              <a:extLst>
                <a:ext uri="{FF2B5EF4-FFF2-40B4-BE49-F238E27FC236}">
                  <a16:creationId xmlns:a16="http://schemas.microsoft.com/office/drawing/2014/main" id="{97A0451A-C9BF-4331-B62C-D2D3B2FE9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" y="564"/>
              <a:ext cx="282" cy="289"/>
            </a:xfrm>
            <a:custGeom>
              <a:avLst/>
              <a:gdLst>
                <a:gd name="T0" fmla="*/ 12640 w 79"/>
                <a:gd name="T1" fmla="*/ 6315 h 81"/>
                <a:gd name="T2" fmla="*/ 10231 w 79"/>
                <a:gd name="T3" fmla="*/ 318 h 81"/>
                <a:gd name="T4" fmla="*/ 10231 w 79"/>
                <a:gd name="T5" fmla="*/ 318 h 81"/>
                <a:gd name="T6" fmla="*/ 2588 w 79"/>
                <a:gd name="T7" fmla="*/ 0 h 81"/>
                <a:gd name="T8" fmla="*/ 4369 w 79"/>
                <a:gd name="T9" fmla="*/ 3907 h 81"/>
                <a:gd name="T10" fmla="*/ 3734 w 79"/>
                <a:gd name="T11" fmla="*/ 6494 h 81"/>
                <a:gd name="T12" fmla="*/ 1453 w 79"/>
                <a:gd name="T13" fmla="*/ 6315 h 81"/>
                <a:gd name="T14" fmla="*/ 1642 w 79"/>
                <a:gd name="T15" fmla="*/ 9726 h 81"/>
                <a:gd name="T16" fmla="*/ 0 w 79"/>
                <a:gd name="T17" fmla="*/ 13126 h 81"/>
                <a:gd name="T18" fmla="*/ 6322 w 79"/>
                <a:gd name="T19" fmla="*/ 12488 h 81"/>
                <a:gd name="T20" fmla="*/ 8920 w 79"/>
                <a:gd name="T21" fmla="*/ 9216 h 81"/>
                <a:gd name="T22" fmla="*/ 9099 w 79"/>
                <a:gd name="T23" fmla="*/ 9409 h 81"/>
                <a:gd name="T24" fmla="*/ 9099 w 79"/>
                <a:gd name="T25" fmla="*/ 9409 h 81"/>
                <a:gd name="T26" fmla="*/ 11505 w 79"/>
                <a:gd name="T27" fmla="*/ 8263 h 81"/>
                <a:gd name="T28" fmla="*/ 12833 w 79"/>
                <a:gd name="T29" fmla="*/ 8581 h 81"/>
                <a:gd name="T30" fmla="*/ 12640 w 79"/>
                <a:gd name="T31" fmla="*/ 6315 h 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9"/>
                <a:gd name="T49" fmla="*/ 0 h 81"/>
                <a:gd name="T50" fmla="*/ 79 w 79"/>
                <a:gd name="T51" fmla="*/ 81 h 8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9" h="81">
                  <a:moveTo>
                    <a:pt x="78" y="39"/>
                  </a:moveTo>
                  <a:cubicBezTo>
                    <a:pt x="76" y="25"/>
                    <a:pt x="69" y="9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2"/>
                    <a:pt x="37" y="2"/>
                    <a:pt x="16" y="0"/>
                  </a:cubicBezTo>
                  <a:cubicBezTo>
                    <a:pt x="23" y="6"/>
                    <a:pt x="27" y="14"/>
                    <a:pt x="27" y="24"/>
                  </a:cubicBezTo>
                  <a:cubicBezTo>
                    <a:pt x="27" y="30"/>
                    <a:pt x="26" y="35"/>
                    <a:pt x="23" y="40"/>
                  </a:cubicBezTo>
                  <a:cubicBezTo>
                    <a:pt x="18" y="39"/>
                    <a:pt x="13" y="39"/>
                    <a:pt x="9" y="39"/>
                  </a:cubicBezTo>
                  <a:cubicBezTo>
                    <a:pt x="10" y="45"/>
                    <a:pt x="11" y="52"/>
                    <a:pt x="10" y="60"/>
                  </a:cubicBezTo>
                  <a:cubicBezTo>
                    <a:pt x="8" y="70"/>
                    <a:pt x="5" y="77"/>
                    <a:pt x="0" y="81"/>
                  </a:cubicBezTo>
                  <a:cubicBezTo>
                    <a:pt x="7" y="81"/>
                    <a:pt x="29" y="81"/>
                    <a:pt x="39" y="77"/>
                  </a:cubicBezTo>
                  <a:cubicBezTo>
                    <a:pt x="51" y="73"/>
                    <a:pt x="54" y="62"/>
                    <a:pt x="55" y="57"/>
                  </a:cubicBezTo>
                  <a:cubicBezTo>
                    <a:pt x="55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9" y="54"/>
                    <a:pt x="65" y="51"/>
                    <a:pt x="71" y="51"/>
                  </a:cubicBezTo>
                  <a:cubicBezTo>
                    <a:pt x="74" y="51"/>
                    <a:pt x="77" y="52"/>
                    <a:pt x="79" y="53"/>
                  </a:cubicBezTo>
                  <a:cubicBezTo>
                    <a:pt x="79" y="50"/>
                    <a:pt x="79" y="46"/>
                    <a:pt x="78" y="39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55">
              <a:extLst>
                <a:ext uri="{FF2B5EF4-FFF2-40B4-BE49-F238E27FC236}">
                  <a16:creationId xmlns:a16="http://schemas.microsoft.com/office/drawing/2014/main" id="{0EB21493-9B06-4D59-970E-2C64068679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" y="147"/>
              <a:ext cx="79" cy="75"/>
            </a:xfrm>
            <a:custGeom>
              <a:avLst/>
              <a:gdLst>
                <a:gd name="T0" fmla="*/ 2822 w 22"/>
                <a:gd name="T1" fmla="*/ 179 h 21"/>
                <a:gd name="T2" fmla="*/ 1857 w 22"/>
                <a:gd name="T3" fmla="*/ 0 h 21"/>
                <a:gd name="T4" fmla="*/ 323 w 22"/>
                <a:gd name="T5" fmla="*/ 639 h 21"/>
                <a:gd name="T6" fmla="*/ 0 w 22"/>
                <a:gd name="T7" fmla="*/ 1646 h 21"/>
                <a:gd name="T8" fmla="*/ 1857 w 22"/>
                <a:gd name="T9" fmla="*/ 3418 h 21"/>
                <a:gd name="T10" fmla="*/ 3663 w 22"/>
                <a:gd name="T11" fmla="*/ 1646 h 21"/>
                <a:gd name="T12" fmla="*/ 2822 w 22"/>
                <a:gd name="T13" fmla="*/ 179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21"/>
                <a:gd name="T23" fmla="*/ 22 w 2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21">
                  <a:moveTo>
                    <a:pt x="17" y="1"/>
                  </a:moveTo>
                  <a:cubicBezTo>
                    <a:pt x="15" y="0"/>
                    <a:pt x="13" y="0"/>
                    <a:pt x="11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7" y="21"/>
                    <a:pt x="22" y="16"/>
                    <a:pt x="22" y="10"/>
                  </a:cubicBezTo>
                  <a:cubicBezTo>
                    <a:pt x="22" y="6"/>
                    <a:pt x="20" y="3"/>
                    <a:pt x="17" y="1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56">
              <a:extLst>
                <a:ext uri="{FF2B5EF4-FFF2-40B4-BE49-F238E27FC236}">
                  <a16:creationId xmlns:a16="http://schemas.microsoft.com/office/drawing/2014/main" id="{94842FA6-8D3F-48EB-B889-75DDD5098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54"/>
              <a:ext cx="143" cy="160"/>
            </a:xfrm>
            <a:custGeom>
              <a:avLst/>
              <a:gdLst>
                <a:gd name="T0" fmla="*/ 4894 w 40"/>
                <a:gd name="T1" fmla="*/ 811 h 45"/>
                <a:gd name="T2" fmla="*/ 958 w 40"/>
                <a:gd name="T3" fmla="*/ 2375 h 45"/>
                <a:gd name="T4" fmla="*/ 640 w 40"/>
                <a:gd name="T5" fmla="*/ 2884 h 45"/>
                <a:gd name="T6" fmla="*/ 1459 w 40"/>
                <a:gd name="T7" fmla="*/ 6560 h 45"/>
                <a:gd name="T8" fmla="*/ 5573 w 40"/>
                <a:gd name="T9" fmla="*/ 4942 h 45"/>
                <a:gd name="T10" fmla="*/ 5573 w 40"/>
                <a:gd name="T11" fmla="*/ 4942 h 45"/>
                <a:gd name="T12" fmla="*/ 4894 w 40"/>
                <a:gd name="T13" fmla="*/ 811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45"/>
                <a:gd name="T23" fmla="*/ 40 w 40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45">
                  <a:moveTo>
                    <a:pt x="30" y="5"/>
                  </a:moveTo>
                  <a:cubicBezTo>
                    <a:pt x="22" y="0"/>
                    <a:pt x="10" y="7"/>
                    <a:pt x="6" y="15"/>
                  </a:cubicBezTo>
                  <a:cubicBezTo>
                    <a:pt x="5" y="16"/>
                    <a:pt x="5" y="17"/>
                    <a:pt x="4" y="18"/>
                  </a:cubicBezTo>
                  <a:cubicBezTo>
                    <a:pt x="0" y="27"/>
                    <a:pt x="0" y="36"/>
                    <a:pt x="9" y="41"/>
                  </a:cubicBezTo>
                  <a:cubicBezTo>
                    <a:pt x="16" y="45"/>
                    <a:pt x="28" y="43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21"/>
                    <a:pt x="38" y="9"/>
                    <a:pt x="3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57">
              <a:extLst>
                <a:ext uri="{FF2B5EF4-FFF2-40B4-BE49-F238E27FC236}">
                  <a16:creationId xmlns:a16="http://schemas.microsoft.com/office/drawing/2014/main" id="{BD3B38D2-D586-4422-BA1F-AE67C8A67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29"/>
              <a:ext cx="117" cy="117"/>
            </a:xfrm>
            <a:custGeom>
              <a:avLst/>
              <a:gdLst>
                <a:gd name="T0" fmla="*/ 5215 w 33"/>
                <a:gd name="T1" fmla="*/ 2049 h 33"/>
                <a:gd name="T2" fmla="*/ 2677 w 33"/>
                <a:gd name="T3" fmla="*/ 0 h 33"/>
                <a:gd name="T4" fmla="*/ 0 w 33"/>
                <a:gd name="T5" fmla="*/ 2539 h 33"/>
                <a:gd name="T6" fmla="*/ 2677 w 33"/>
                <a:gd name="T7" fmla="*/ 5215 h 33"/>
                <a:gd name="T8" fmla="*/ 3482 w 33"/>
                <a:gd name="T9" fmla="*/ 5215 h 33"/>
                <a:gd name="T10" fmla="*/ 5215 w 33"/>
                <a:gd name="T11" fmla="*/ 2539 h 33"/>
                <a:gd name="T12" fmla="*/ 5215 w 33"/>
                <a:gd name="T13" fmla="*/ 2049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3"/>
                <a:gd name="T23" fmla="*/ 33 w 33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3">
                  <a:moveTo>
                    <a:pt x="33" y="13"/>
                  </a:moveTo>
                  <a:cubicBezTo>
                    <a:pt x="31" y="5"/>
                    <a:pt x="25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6"/>
                    <a:pt x="7" y="33"/>
                    <a:pt x="17" y="33"/>
                  </a:cubicBezTo>
                  <a:cubicBezTo>
                    <a:pt x="18" y="33"/>
                    <a:pt x="20" y="33"/>
                    <a:pt x="22" y="33"/>
                  </a:cubicBezTo>
                  <a:cubicBezTo>
                    <a:pt x="28" y="30"/>
                    <a:pt x="33" y="24"/>
                    <a:pt x="33" y="16"/>
                  </a:cubicBezTo>
                  <a:cubicBezTo>
                    <a:pt x="33" y="15"/>
                    <a:pt x="33" y="14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58">
              <a:extLst>
                <a:ext uri="{FF2B5EF4-FFF2-40B4-BE49-F238E27FC236}">
                  <a16:creationId xmlns:a16="http://schemas.microsoft.com/office/drawing/2014/main" id="{F5E84814-34EE-40A1-ADF2-95AE22445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" y="618"/>
              <a:ext cx="132" cy="221"/>
            </a:xfrm>
            <a:custGeom>
              <a:avLst/>
              <a:gdLst>
                <a:gd name="T0" fmla="*/ 5498 w 37"/>
                <a:gd name="T1" fmla="*/ 2402 h 62"/>
                <a:gd name="T2" fmla="*/ 2900 w 37"/>
                <a:gd name="T3" fmla="*/ 0 h 62"/>
                <a:gd name="T4" fmla="*/ 0 w 37"/>
                <a:gd name="T5" fmla="*/ 5033 h 62"/>
                <a:gd name="T6" fmla="*/ 2900 w 37"/>
                <a:gd name="T7" fmla="*/ 10013 h 62"/>
                <a:gd name="T8" fmla="*/ 4670 w 37"/>
                <a:gd name="T9" fmla="*/ 9378 h 62"/>
                <a:gd name="T10" fmla="*/ 5994 w 37"/>
                <a:gd name="T11" fmla="*/ 5033 h 62"/>
                <a:gd name="T12" fmla="*/ 5498 w 37"/>
                <a:gd name="T13" fmla="*/ 240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2"/>
                <a:gd name="T23" fmla="*/ 37 w 37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2">
                  <a:moveTo>
                    <a:pt x="34" y="15"/>
                  </a:moveTo>
                  <a:cubicBezTo>
                    <a:pt x="32" y="6"/>
                    <a:pt x="26" y="0"/>
                    <a:pt x="18" y="0"/>
                  </a:cubicBezTo>
                  <a:cubicBezTo>
                    <a:pt x="8" y="0"/>
                    <a:pt x="0" y="14"/>
                    <a:pt x="0" y="31"/>
                  </a:cubicBezTo>
                  <a:cubicBezTo>
                    <a:pt x="0" y="50"/>
                    <a:pt x="7" y="62"/>
                    <a:pt x="18" y="62"/>
                  </a:cubicBezTo>
                  <a:cubicBezTo>
                    <a:pt x="23" y="62"/>
                    <a:pt x="26" y="61"/>
                    <a:pt x="29" y="58"/>
                  </a:cubicBezTo>
                  <a:cubicBezTo>
                    <a:pt x="34" y="54"/>
                    <a:pt x="37" y="45"/>
                    <a:pt x="37" y="31"/>
                  </a:cubicBezTo>
                  <a:cubicBezTo>
                    <a:pt x="37" y="25"/>
                    <a:pt x="36" y="20"/>
                    <a:pt x="34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59">
              <a:extLst>
                <a:ext uri="{FF2B5EF4-FFF2-40B4-BE49-F238E27FC236}">
                  <a16:creationId xmlns:a16="http://schemas.microsoft.com/office/drawing/2014/main" id="{1ADB87F7-CE75-4045-9349-E6D7B0D29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" y="632"/>
              <a:ext cx="174" cy="243"/>
            </a:xfrm>
            <a:custGeom>
              <a:avLst/>
              <a:gdLst>
                <a:gd name="T0" fmla="*/ 7478 w 49"/>
                <a:gd name="T1" fmla="*/ 3245 h 68"/>
                <a:gd name="T2" fmla="*/ 4929 w 49"/>
                <a:gd name="T3" fmla="*/ 497 h 68"/>
                <a:gd name="T4" fmla="*/ 490 w 49"/>
                <a:gd name="T5" fmla="*/ 4060 h 68"/>
                <a:gd name="T6" fmla="*/ 316 w 49"/>
                <a:gd name="T7" fmla="*/ 4878 h 68"/>
                <a:gd name="T8" fmla="*/ 806 w 49"/>
                <a:gd name="T9" fmla="*/ 9309 h 68"/>
                <a:gd name="T10" fmla="*/ 2862 w 49"/>
                <a:gd name="T11" fmla="*/ 10906 h 68"/>
                <a:gd name="T12" fmla="*/ 6040 w 49"/>
                <a:gd name="T13" fmla="*/ 10127 h 68"/>
                <a:gd name="T14" fmla="*/ 7617 w 49"/>
                <a:gd name="T15" fmla="*/ 6704 h 68"/>
                <a:gd name="T16" fmla="*/ 7478 w 49"/>
                <a:gd name="T17" fmla="*/ 3245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68"/>
                <a:gd name="T29" fmla="*/ 49 w 49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68">
                  <a:moveTo>
                    <a:pt x="47" y="20"/>
                  </a:moveTo>
                  <a:cubicBezTo>
                    <a:pt x="44" y="11"/>
                    <a:pt x="39" y="4"/>
                    <a:pt x="31" y="3"/>
                  </a:cubicBezTo>
                  <a:cubicBezTo>
                    <a:pt x="20" y="0"/>
                    <a:pt x="9" y="7"/>
                    <a:pt x="3" y="25"/>
                  </a:cubicBezTo>
                  <a:cubicBezTo>
                    <a:pt x="3" y="26"/>
                    <a:pt x="2" y="28"/>
                    <a:pt x="2" y="30"/>
                  </a:cubicBezTo>
                  <a:cubicBezTo>
                    <a:pt x="0" y="40"/>
                    <a:pt x="2" y="50"/>
                    <a:pt x="5" y="57"/>
                  </a:cubicBezTo>
                  <a:cubicBezTo>
                    <a:pt x="8" y="62"/>
                    <a:pt x="13" y="66"/>
                    <a:pt x="18" y="67"/>
                  </a:cubicBezTo>
                  <a:cubicBezTo>
                    <a:pt x="25" y="68"/>
                    <a:pt x="33" y="67"/>
                    <a:pt x="38" y="62"/>
                  </a:cubicBezTo>
                  <a:cubicBezTo>
                    <a:pt x="43" y="58"/>
                    <a:pt x="46" y="51"/>
                    <a:pt x="48" y="41"/>
                  </a:cubicBezTo>
                  <a:cubicBezTo>
                    <a:pt x="49" y="33"/>
                    <a:pt x="48" y="26"/>
                    <a:pt x="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60">
              <a:extLst>
                <a:ext uri="{FF2B5EF4-FFF2-40B4-BE49-F238E27FC236}">
                  <a16:creationId xmlns:a16="http://schemas.microsoft.com/office/drawing/2014/main" id="{48BACD62-19A2-4082-ADA0-CA96730AB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" y="529"/>
              <a:ext cx="97" cy="92"/>
            </a:xfrm>
            <a:custGeom>
              <a:avLst/>
              <a:gdLst>
                <a:gd name="T0" fmla="*/ 4311 w 27"/>
                <a:gd name="T1" fmla="*/ 1727 h 26"/>
                <a:gd name="T2" fmla="*/ 4311 w 27"/>
                <a:gd name="T3" fmla="*/ 1727 h 26"/>
                <a:gd name="T4" fmla="*/ 3848 w 27"/>
                <a:gd name="T5" fmla="*/ 927 h 26"/>
                <a:gd name="T6" fmla="*/ 2181 w 27"/>
                <a:gd name="T7" fmla="*/ 0 h 26"/>
                <a:gd name="T8" fmla="*/ 1160 w 27"/>
                <a:gd name="T9" fmla="*/ 311 h 26"/>
                <a:gd name="T10" fmla="*/ 517 w 27"/>
                <a:gd name="T11" fmla="*/ 800 h 26"/>
                <a:gd name="T12" fmla="*/ 0 w 27"/>
                <a:gd name="T13" fmla="*/ 927 h 26"/>
                <a:gd name="T14" fmla="*/ 180 w 27"/>
                <a:gd name="T15" fmla="*/ 1238 h 26"/>
                <a:gd name="T16" fmla="*/ 0 w 27"/>
                <a:gd name="T17" fmla="*/ 2042 h 26"/>
                <a:gd name="T18" fmla="*/ 2181 w 27"/>
                <a:gd name="T19" fmla="*/ 4083 h 26"/>
                <a:gd name="T20" fmla="*/ 4167 w 27"/>
                <a:gd name="T21" fmla="*/ 2530 h 26"/>
                <a:gd name="T22" fmla="*/ 4311 w 27"/>
                <a:gd name="T23" fmla="*/ 2530 h 26"/>
                <a:gd name="T24" fmla="*/ 4311 w 27"/>
                <a:gd name="T25" fmla="*/ 1727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26"/>
                <a:gd name="T41" fmla="*/ 27 w 27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26"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5" y="9"/>
                    <a:pt x="24" y="7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0" y="10"/>
                    <a:pt x="0" y="11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19" y="26"/>
                    <a:pt x="24" y="22"/>
                    <a:pt x="25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7" y="13"/>
                    <a:pt x="26" y="11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161">
              <a:extLst>
                <a:ext uri="{FF2B5EF4-FFF2-40B4-BE49-F238E27FC236}">
                  <a16:creationId xmlns:a16="http://schemas.microsoft.com/office/drawing/2014/main" id="{8649C656-C41E-45F1-99A7-DCBDD396F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" y="746"/>
              <a:ext cx="125" cy="111"/>
            </a:xfrm>
            <a:custGeom>
              <a:avLst/>
              <a:gdLst>
                <a:gd name="T0" fmla="*/ 4375 w 35"/>
                <a:gd name="T1" fmla="*/ 322 h 31"/>
                <a:gd name="T2" fmla="*/ 3100 w 35"/>
                <a:gd name="T3" fmla="*/ 0 h 31"/>
                <a:gd name="T4" fmla="*/ 639 w 35"/>
                <a:gd name="T5" fmla="*/ 1153 h 31"/>
                <a:gd name="T6" fmla="*/ 639 w 35"/>
                <a:gd name="T7" fmla="*/ 1153 h 31"/>
                <a:gd name="T8" fmla="*/ 179 w 35"/>
                <a:gd name="T9" fmla="*/ 2474 h 31"/>
                <a:gd name="T10" fmla="*/ 2921 w 35"/>
                <a:gd name="T11" fmla="*/ 5092 h 31"/>
                <a:gd name="T12" fmla="*/ 5689 w 35"/>
                <a:gd name="T13" fmla="*/ 2474 h 31"/>
                <a:gd name="T14" fmla="*/ 4375 w 35"/>
                <a:gd name="T15" fmla="*/ 322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31"/>
                <a:gd name="T26" fmla="*/ 35 w 35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31">
                  <a:moveTo>
                    <a:pt x="27" y="2"/>
                  </a:moveTo>
                  <a:cubicBezTo>
                    <a:pt x="25" y="1"/>
                    <a:pt x="22" y="0"/>
                    <a:pt x="19" y="0"/>
                  </a:cubicBezTo>
                  <a:cubicBezTo>
                    <a:pt x="13" y="0"/>
                    <a:pt x="7" y="3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9"/>
                    <a:pt x="1" y="12"/>
                    <a:pt x="1" y="15"/>
                  </a:cubicBezTo>
                  <a:cubicBezTo>
                    <a:pt x="0" y="25"/>
                    <a:pt x="7" y="31"/>
                    <a:pt x="18" y="31"/>
                  </a:cubicBezTo>
                  <a:cubicBezTo>
                    <a:pt x="27" y="31"/>
                    <a:pt x="35" y="24"/>
                    <a:pt x="35" y="15"/>
                  </a:cubicBezTo>
                  <a:cubicBezTo>
                    <a:pt x="35" y="9"/>
                    <a:pt x="32" y="4"/>
                    <a:pt x="2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Oval 162">
              <a:extLst>
                <a:ext uri="{FF2B5EF4-FFF2-40B4-BE49-F238E27FC236}">
                  <a16:creationId xmlns:a16="http://schemas.microsoft.com/office/drawing/2014/main" id="{532D5351-6495-47EB-B06D-412453CBD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" y="161"/>
              <a:ext cx="28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85" name="Freeform 163">
              <a:extLst>
                <a:ext uri="{FF2B5EF4-FFF2-40B4-BE49-F238E27FC236}">
                  <a16:creationId xmlns:a16="http://schemas.microsoft.com/office/drawing/2014/main" id="{2F5851FD-3DDB-40DE-9175-9DEC661E1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" y="111"/>
              <a:ext cx="43" cy="25"/>
            </a:xfrm>
            <a:custGeom>
              <a:avLst/>
              <a:gdLst>
                <a:gd name="T0" fmla="*/ 1799 w 12"/>
                <a:gd name="T1" fmla="*/ 179 h 7"/>
                <a:gd name="T2" fmla="*/ 641 w 12"/>
                <a:gd name="T3" fmla="*/ 818 h 7"/>
                <a:gd name="T4" fmla="*/ 179 w 12"/>
                <a:gd name="T5" fmla="*/ 818 h 7"/>
                <a:gd name="T6" fmla="*/ 0 w 12"/>
                <a:gd name="T7" fmla="*/ 639 h 7"/>
                <a:gd name="T8" fmla="*/ 179 w 12"/>
                <a:gd name="T9" fmla="*/ 818 h 7"/>
                <a:gd name="T10" fmla="*/ 641 w 12"/>
                <a:gd name="T11" fmla="*/ 1136 h 7"/>
                <a:gd name="T12" fmla="*/ 1978 w 12"/>
                <a:gd name="T13" fmla="*/ 318 h 7"/>
                <a:gd name="T14" fmla="*/ 1978 w 12"/>
                <a:gd name="T15" fmla="*/ 179 h 7"/>
                <a:gd name="T16" fmla="*/ 1799 w 12"/>
                <a:gd name="T17" fmla="*/ 179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7" y="5"/>
                    <a:pt x="4" y="5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8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164">
              <a:extLst>
                <a:ext uri="{FF2B5EF4-FFF2-40B4-BE49-F238E27FC236}">
                  <a16:creationId xmlns:a16="http://schemas.microsoft.com/office/drawing/2014/main" id="{913A8177-73BD-4979-8CEF-909E386B5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" y="122"/>
              <a:ext cx="36" cy="39"/>
            </a:xfrm>
            <a:custGeom>
              <a:avLst/>
              <a:gdLst>
                <a:gd name="T0" fmla="*/ 0 w 10"/>
                <a:gd name="T1" fmla="*/ 316 h 11"/>
                <a:gd name="T2" fmla="*/ 518 w 10"/>
                <a:gd name="T3" fmla="*/ 1422 h 11"/>
                <a:gd name="T4" fmla="*/ 1490 w 10"/>
                <a:gd name="T5" fmla="*/ 1734 h 11"/>
                <a:gd name="T6" fmla="*/ 1490 w 10"/>
                <a:gd name="T7" fmla="*/ 1422 h 11"/>
                <a:gd name="T8" fmla="*/ 648 w 10"/>
                <a:gd name="T9" fmla="*/ 1244 h 11"/>
                <a:gd name="T10" fmla="*/ 324 w 10"/>
                <a:gd name="T11" fmla="*/ 316 h 11"/>
                <a:gd name="T12" fmla="*/ 324 w 10"/>
                <a:gd name="T13" fmla="*/ 0 h 11"/>
                <a:gd name="T14" fmla="*/ 0 w 10"/>
                <a:gd name="T15" fmla="*/ 31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1"/>
                <a:gd name="T26" fmla="*/ 10 w 10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1">
                  <a:moveTo>
                    <a:pt x="0" y="2"/>
                  </a:moveTo>
                  <a:cubicBezTo>
                    <a:pt x="0" y="6"/>
                    <a:pt x="1" y="8"/>
                    <a:pt x="3" y="9"/>
                  </a:cubicBezTo>
                  <a:cubicBezTo>
                    <a:pt x="5" y="11"/>
                    <a:pt x="7" y="11"/>
                    <a:pt x="9" y="11"/>
                  </a:cubicBezTo>
                  <a:cubicBezTo>
                    <a:pt x="10" y="10"/>
                    <a:pt x="10" y="9"/>
                    <a:pt x="9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3" y="6"/>
                    <a:pt x="2" y="5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165">
              <a:extLst>
                <a:ext uri="{FF2B5EF4-FFF2-40B4-BE49-F238E27FC236}">
                  <a16:creationId xmlns:a16="http://schemas.microsoft.com/office/drawing/2014/main" id="{5D0856ED-EF00-4891-A5C5-1DD2E8A8C7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" y="571"/>
              <a:ext cx="25" cy="18"/>
            </a:xfrm>
            <a:custGeom>
              <a:avLst/>
              <a:gdLst>
                <a:gd name="T0" fmla="*/ 1136 w 7"/>
                <a:gd name="T1" fmla="*/ 518 h 5"/>
                <a:gd name="T2" fmla="*/ 639 w 7"/>
                <a:gd name="T3" fmla="*/ 842 h 5"/>
                <a:gd name="T4" fmla="*/ 0 w 7"/>
                <a:gd name="T5" fmla="*/ 324 h 5"/>
                <a:gd name="T6" fmla="*/ 639 w 7"/>
                <a:gd name="T7" fmla="*/ 0 h 5"/>
                <a:gd name="T8" fmla="*/ 1136 w 7"/>
                <a:gd name="T9" fmla="*/ 51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6" y="5"/>
                    <a:pt x="4" y="5"/>
                  </a:cubicBezTo>
                  <a:cubicBezTo>
                    <a:pt x="2" y="5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166">
              <a:extLst>
                <a:ext uri="{FF2B5EF4-FFF2-40B4-BE49-F238E27FC236}">
                  <a16:creationId xmlns:a16="http://schemas.microsoft.com/office/drawing/2014/main" id="{B19E1FE4-AFD4-4560-9A12-51BB6571B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" y="322"/>
              <a:ext cx="96" cy="96"/>
            </a:xfrm>
            <a:custGeom>
              <a:avLst/>
              <a:gdLst>
                <a:gd name="T0" fmla="*/ 3819 w 27"/>
                <a:gd name="T1" fmla="*/ 4135 h 27"/>
                <a:gd name="T2" fmla="*/ 2884 w 27"/>
                <a:gd name="T3" fmla="*/ 949 h 27"/>
                <a:gd name="T4" fmla="*/ 0 w 27"/>
                <a:gd name="T5" fmla="*/ 316 h 27"/>
                <a:gd name="T6" fmla="*/ 1618 w 27"/>
                <a:gd name="T7" fmla="*/ 3502 h 27"/>
                <a:gd name="T8" fmla="*/ 3819 w 27"/>
                <a:gd name="T9" fmla="*/ 4135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7"/>
                <a:gd name="T17" fmla="*/ 27 w 2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7">
                  <a:moveTo>
                    <a:pt x="24" y="26"/>
                  </a:moveTo>
                  <a:cubicBezTo>
                    <a:pt x="26" y="23"/>
                    <a:pt x="27" y="12"/>
                    <a:pt x="18" y="6"/>
                  </a:cubicBezTo>
                  <a:cubicBezTo>
                    <a:pt x="11" y="1"/>
                    <a:pt x="3" y="0"/>
                    <a:pt x="0" y="2"/>
                  </a:cubicBezTo>
                  <a:cubicBezTo>
                    <a:pt x="0" y="9"/>
                    <a:pt x="4" y="19"/>
                    <a:pt x="10" y="22"/>
                  </a:cubicBezTo>
                  <a:cubicBezTo>
                    <a:pt x="15" y="25"/>
                    <a:pt x="22" y="27"/>
                    <a:pt x="24" y="26"/>
                  </a:cubicBezTo>
                  <a:close/>
                </a:path>
              </a:pathLst>
            </a:custGeom>
            <a:solidFill>
              <a:srgbClr val="00A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167">
              <a:extLst>
                <a:ext uri="{FF2B5EF4-FFF2-40B4-BE49-F238E27FC236}">
                  <a16:creationId xmlns:a16="http://schemas.microsoft.com/office/drawing/2014/main" id="{33001FFA-669F-46D1-84E6-67C2050E814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96" y="118"/>
              <a:ext cx="510" cy="425"/>
            </a:xfrm>
            <a:custGeom>
              <a:avLst/>
              <a:gdLst>
                <a:gd name="T0" fmla="*/ 23135 w 143"/>
                <a:gd name="T1" fmla="*/ 10064 h 119"/>
                <a:gd name="T2" fmla="*/ 16969 w 143"/>
                <a:gd name="T3" fmla="*/ 2093 h 119"/>
                <a:gd name="T4" fmla="*/ 16969 w 143"/>
                <a:gd name="T5" fmla="*/ 2093 h 119"/>
                <a:gd name="T6" fmla="*/ 12921 w 143"/>
                <a:gd name="T7" fmla="*/ 3736 h 119"/>
                <a:gd name="T8" fmla="*/ 12108 w 143"/>
                <a:gd name="T9" fmla="*/ 0 h 119"/>
                <a:gd name="T10" fmla="*/ 12108 w 143"/>
                <a:gd name="T11" fmla="*/ 0 h 119"/>
                <a:gd name="T12" fmla="*/ 11473 w 143"/>
                <a:gd name="T13" fmla="*/ 957 h 119"/>
                <a:gd name="T14" fmla="*/ 10838 w 143"/>
                <a:gd name="T15" fmla="*/ 1454 h 119"/>
                <a:gd name="T16" fmla="*/ 11662 w 143"/>
                <a:gd name="T17" fmla="*/ 2921 h 119"/>
                <a:gd name="T18" fmla="*/ 9883 w 143"/>
                <a:gd name="T19" fmla="*/ 4732 h 119"/>
                <a:gd name="T20" fmla="*/ 8078 w 143"/>
                <a:gd name="T21" fmla="*/ 2921 h 119"/>
                <a:gd name="T22" fmla="*/ 8395 w 143"/>
                <a:gd name="T23" fmla="*/ 1964 h 119"/>
                <a:gd name="T24" fmla="*/ 7935 w 143"/>
                <a:gd name="T25" fmla="*/ 1771 h 119"/>
                <a:gd name="T26" fmla="*/ 7618 w 143"/>
                <a:gd name="T27" fmla="*/ 179 h 119"/>
                <a:gd name="T28" fmla="*/ 2900 w 143"/>
                <a:gd name="T29" fmla="*/ 2782 h 119"/>
                <a:gd name="T30" fmla="*/ 1309 w 143"/>
                <a:gd name="T31" fmla="*/ 7014 h 119"/>
                <a:gd name="T32" fmla="*/ 1309 w 143"/>
                <a:gd name="T33" fmla="*/ 7475 h 119"/>
                <a:gd name="T34" fmla="*/ 317 w 143"/>
                <a:gd name="T35" fmla="*/ 8929 h 119"/>
                <a:gd name="T36" fmla="*/ 1131 w 143"/>
                <a:gd name="T37" fmla="*/ 11889 h 119"/>
                <a:gd name="T38" fmla="*/ 2900 w 143"/>
                <a:gd name="T39" fmla="*/ 11568 h 119"/>
                <a:gd name="T40" fmla="*/ 4223 w 143"/>
                <a:gd name="T41" fmla="*/ 13021 h 119"/>
                <a:gd name="T42" fmla="*/ 4223 w 143"/>
                <a:gd name="T43" fmla="*/ 13661 h 119"/>
                <a:gd name="T44" fmla="*/ 3092 w 143"/>
                <a:gd name="T45" fmla="*/ 13854 h 119"/>
                <a:gd name="T46" fmla="*/ 2265 w 143"/>
                <a:gd name="T47" fmla="*/ 13854 h 119"/>
                <a:gd name="T48" fmla="*/ 4668 w 143"/>
                <a:gd name="T49" fmla="*/ 17271 h 119"/>
                <a:gd name="T50" fmla="*/ 13610 w 143"/>
                <a:gd name="T51" fmla="*/ 19043 h 119"/>
                <a:gd name="T52" fmla="*/ 17322 w 143"/>
                <a:gd name="T53" fmla="*/ 19361 h 119"/>
                <a:gd name="T54" fmla="*/ 23135 w 143"/>
                <a:gd name="T55" fmla="*/ 10064 h 119"/>
                <a:gd name="T56" fmla="*/ 9209 w 143"/>
                <a:gd name="T57" fmla="*/ 9746 h 119"/>
                <a:gd name="T58" fmla="*/ 7935 w 143"/>
                <a:gd name="T59" fmla="*/ 10254 h 119"/>
                <a:gd name="T60" fmla="*/ 7935 w 143"/>
                <a:gd name="T61" fmla="*/ 11568 h 119"/>
                <a:gd name="T62" fmla="*/ 6170 w 143"/>
                <a:gd name="T63" fmla="*/ 11071 h 119"/>
                <a:gd name="T64" fmla="*/ 5496 w 143"/>
                <a:gd name="T65" fmla="*/ 10432 h 119"/>
                <a:gd name="T66" fmla="*/ 3905 w 143"/>
                <a:gd name="T67" fmla="*/ 10432 h 119"/>
                <a:gd name="T68" fmla="*/ 2404 w 143"/>
                <a:gd name="T69" fmla="*/ 10432 h 119"/>
                <a:gd name="T70" fmla="*/ 2900 w 143"/>
                <a:gd name="T71" fmla="*/ 9300 h 119"/>
                <a:gd name="T72" fmla="*/ 3534 w 143"/>
                <a:gd name="T73" fmla="*/ 8611 h 119"/>
                <a:gd name="T74" fmla="*/ 3092 w 143"/>
                <a:gd name="T75" fmla="*/ 6646 h 119"/>
                <a:gd name="T76" fmla="*/ 3534 w 143"/>
                <a:gd name="T77" fmla="*/ 5511 h 119"/>
                <a:gd name="T78" fmla="*/ 4351 w 143"/>
                <a:gd name="T79" fmla="*/ 6200 h 119"/>
                <a:gd name="T80" fmla="*/ 5353 w 143"/>
                <a:gd name="T81" fmla="*/ 4554 h 119"/>
                <a:gd name="T82" fmla="*/ 6487 w 143"/>
                <a:gd name="T83" fmla="*/ 5193 h 119"/>
                <a:gd name="T84" fmla="*/ 6487 w 143"/>
                <a:gd name="T85" fmla="*/ 5689 h 119"/>
                <a:gd name="T86" fmla="*/ 7935 w 143"/>
                <a:gd name="T87" fmla="*/ 5193 h 119"/>
                <a:gd name="T88" fmla="*/ 7761 w 143"/>
                <a:gd name="T89" fmla="*/ 7014 h 119"/>
                <a:gd name="T90" fmla="*/ 9387 w 143"/>
                <a:gd name="T91" fmla="*/ 7654 h 119"/>
                <a:gd name="T92" fmla="*/ 8574 w 143"/>
                <a:gd name="T93" fmla="*/ 8468 h 119"/>
                <a:gd name="T94" fmla="*/ 9209 w 143"/>
                <a:gd name="T95" fmla="*/ 9746 h 1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43"/>
                <a:gd name="T145" fmla="*/ 0 h 119"/>
                <a:gd name="T146" fmla="*/ 143 w 143"/>
                <a:gd name="T147" fmla="*/ 119 h 11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43" h="119">
                  <a:moveTo>
                    <a:pt x="143" y="62"/>
                  </a:moveTo>
                  <a:cubicBezTo>
                    <a:pt x="142" y="38"/>
                    <a:pt x="126" y="18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99" y="25"/>
                    <a:pt x="87" y="27"/>
                    <a:pt x="80" y="23"/>
                  </a:cubicBezTo>
                  <a:cubicBezTo>
                    <a:pt x="71" y="18"/>
                    <a:pt x="71" y="9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2"/>
                    <a:pt x="72" y="4"/>
                    <a:pt x="71" y="6"/>
                  </a:cubicBezTo>
                  <a:cubicBezTo>
                    <a:pt x="70" y="7"/>
                    <a:pt x="68" y="8"/>
                    <a:pt x="67" y="9"/>
                  </a:cubicBezTo>
                  <a:cubicBezTo>
                    <a:pt x="70" y="11"/>
                    <a:pt x="72" y="14"/>
                    <a:pt x="72" y="18"/>
                  </a:cubicBezTo>
                  <a:cubicBezTo>
                    <a:pt x="72" y="24"/>
                    <a:pt x="67" y="29"/>
                    <a:pt x="61" y="29"/>
                  </a:cubicBezTo>
                  <a:cubicBezTo>
                    <a:pt x="55" y="29"/>
                    <a:pt x="50" y="24"/>
                    <a:pt x="50" y="18"/>
                  </a:cubicBezTo>
                  <a:cubicBezTo>
                    <a:pt x="50" y="16"/>
                    <a:pt x="51" y="14"/>
                    <a:pt x="52" y="12"/>
                  </a:cubicBezTo>
                  <a:cubicBezTo>
                    <a:pt x="51" y="12"/>
                    <a:pt x="50" y="11"/>
                    <a:pt x="49" y="11"/>
                  </a:cubicBezTo>
                  <a:cubicBezTo>
                    <a:pt x="46" y="8"/>
                    <a:pt x="45" y="4"/>
                    <a:pt x="47" y="1"/>
                  </a:cubicBezTo>
                  <a:cubicBezTo>
                    <a:pt x="35" y="3"/>
                    <a:pt x="25" y="9"/>
                    <a:pt x="18" y="17"/>
                  </a:cubicBezTo>
                  <a:cubicBezTo>
                    <a:pt x="13" y="25"/>
                    <a:pt x="10" y="34"/>
                    <a:pt x="8" y="43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5" y="48"/>
                    <a:pt x="3" y="51"/>
                    <a:pt x="2" y="55"/>
                  </a:cubicBezTo>
                  <a:cubicBezTo>
                    <a:pt x="0" y="61"/>
                    <a:pt x="1" y="67"/>
                    <a:pt x="7" y="73"/>
                  </a:cubicBezTo>
                  <a:cubicBezTo>
                    <a:pt x="9" y="72"/>
                    <a:pt x="12" y="70"/>
                    <a:pt x="18" y="71"/>
                  </a:cubicBezTo>
                  <a:cubicBezTo>
                    <a:pt x="26" y="73"/>
                    <a:pt x="25" y="78"/>
                    <a:pt x="26" y="80"/>
                  </a:cubicBezTo>
                  <a:cubicBezTo>
                    <a:pt x="26" y="81"/>
                    <a:pt x="26" y="84"/>
                    <a:pt x="26" y="84"/>
                  </a:cubicBezTo>
                  <a:cubicBezTo>
                    <a:pt x="26" y="84"/>
                    <a:pt x="24" y="86"/>
                    <a:pt x="19" y="85"/>
                  </a:cubicBezTo>
                  <a:cubicBezTo>
                    <a:pt x="17" y="85"/>
                    <a:pt x="15" y="85"/>
                    <a:pt x="14" y="85"/>
                  </a:cubicBezTo>
                  <a:cubicBezTo>
                    <a:pt x="18" y="93"/>
                    <a:pt x="23" y="100"/>
                    <a:pt x="29" y="106"/>
                  </a:cubicBezTo>
                  <a:cubicBezTo>
                    <a:pt x="31" y="107"/>
                    <a:pt x="48" y="114"/>
                    <a:pt x="84" y="117"/>
                  </a:cubicBezTo>
                  <a:cubicBezTo>
                    <a:pt x="94" y="118"/>
                    <a:pt x="101" y="119"/>
                    <a:pt x="107" y="119"/>
                  </a:cubicBezTo>
                  <a:cubicBezTo>
                    <a:pt x="127" y="110"/>
                    <a:pt x="143" y="84"/>
                    <a:pt x="143" y="62"/>
                  </a:cubicBezTo>
                  <a:close/>
                  <a:moveTo>
                    <a:pt x="57" y="60"/>
                  </a:moveTo>
                  <a:cubicBezTo>
                    <a:pt x="55" y="62"/>
                    <a:pt x="53" y="63"/>
                    <a:pt x="49" y="63"/>
                  </a:cubicBezTo>
                  <a:cubicBezTo>
                    <a:pt x="51" y="65"/>
                    <a:pt x="52" y="70"/>
                    <a:pt x="49" y="71"/>
                  </a:cubicBezTo>
                  <a:cubicBezTo>
                    <a:pt x="47" y="73"/>
                    <a:pt x="43" y="72"/>
                    <a:pt x="38" y="68"/>
                  </a:cubicBezTo>
                  <a:cubicBezTo>
                    <a:pt x="37" y="66"/>
                    <a:pt x="35" y="64"/>
                    <a:pt x="34" y="64"/>
                  </a:cubicBezTo>
                  <a:cubicBezTo>
                    <a:pt x="30" y="64"/>
                    <a:pt x="27" y="64"/>
                    <a:pt x="24" y="64"/>
                  </a:cubicBezTo>
                  <a:cubicBezTo>
                    <a:pt x="20" y="65"/>
                    <a:pt x="16" y="66"/>
                    <a:pt x="15" y="64"/>
                  </a:cubicBezTo>
                  <a:cubicBezTo>
                    <a:pt x="14" y="62"/>
                    <a:pt x="15" y="59"/>
                    <a:pt x="18" y="57"/>
                  </a:cubicBezTo>
                  <a:cubicBezTo>
                    <a:pt x="20" y="56"/>
                    <a:pt x="21" y="54"/>
                    <a:pt x="22" y="53"/>
                  </a:cubicBezTo>
                  <a:cubicBezTo>
                    <a:pt x="22" y="48"/>
                    <a:pt x="19" y="44"/>
                    <a:pt x="19" y="41"/>
                  </a:cubicBezTo>
                  <a:cubicBezTo>
                    <a:pt x="19" y="40"/>
                    <a:pt x="20" y="35"/>
                    <a:pt x="22" y="34"/>
                  </a:cubicBezTo>
                  <a:cubicBezTo>
                    <a:pt x="25" y="33"/>
                    <a:pt x="26" y="35"/>
                    <a:pt x="27" y="38"/>
                  </a:cubicBezTo>
                  <a:cubicBezTo>
                    <a:pt x="28" y="34"/>
                    <a:pt x="30" y="31"/>
                    <a:pt x="33" y="28"/>
                  </a:cubicBezTo>
                  <a:cubicBezTo>
                    <a:pt x="36" y="25"/>
                    <a:pt x="40" y="26"/>
                    <a:pt x="40" y="32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3" y="32"/>
                    <a:pt x="47" y="30"/>
                    <a:pt x="49" y="32"/>
                  </a:cubicBezTo>
                  <a:cubicBezTo>
                    <a:pt x="52" y="34"/>
                    <a:pt x="50" y="40"/>
                    <a:pt x="48" y="43"/>
                  </a:cubicBezTo>
                  <a:cubicBezTo>
                    <a:pt x="52" y="42"/>
                    <a:pt x="58" y="42"/>
                    <a:pt x="58" y="47"/>
                  </a:cubicBezTo>
                  <a:cubicBezTo>
                    <a:pt x="58" y="50"/>
                    <a:pt x="55" y="52"/>
                    <a:pt x="53" y="52"/>
                  </a:cubicBezTo>
                  <a:cubicBezTo>
                    <a:pt x="56" y="54"/>
                    <a:pt x="58" y="57"/>
                    <a:pt x="5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168">
              <a:extLst>
                <a:ext uri="{FF2B5EF4-FFF2-40B4-BE49-F238E27FC236}">
                  <a16:creationId xmlns:a16="http://schemas.microsoft.com/office/drawing/2014/main" id="{AEC78616-7763-483B-9848-A4AD97772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" y="207"/>
              <a:ext cx="139" cy="172"/>
            </a:xfrm>
            <a:custGeom>
              <a:avLst/>
              <a:gdLst>
                <a:gd name="T0" fmla="*/ 6287 w 39"/>
                <a:gd name="T1" fmla="*/ 3634 h 48"/>
                <a:gd name="T2" fmla="*/ 4662 w 39"/>
                <a:gd name="T3" fmla="*/ 2992 h 48"/>
                <a:gd name="T4" fmla="*/ 4840 w 39"/>
                <a:gd name="T5" fmla="*/ 1157 h 48"/>
                <a:gd name="T6" fmla="*/ 3393 w 39"/>
                <a:gd name="T7" fmla="*/ 1656 h 48"/>
                <a:gd name="T8" fmla="*/ 3393 w 39"/>
                <a:gd name="T9" fmla="*/ 1157 h 48"/>
                <a:gd name="T10" fmla="*/ 2260 w 39"/>
                <a:gd name="T11" fmla="*/ 502 h 48"/>
                <a:gd name="T12" fmla="*/ 1308 w 39"/>
                <a:gd name="T13" fmla="*/ 2157 h 48"/>
                <a:gd name="T14" fmla="*/ 495 w 39"/>
                <a:gd name="T15" fmla="*/ 1476 h 48"/>
                <a:gd name="T16" fmla="*/ 0 w 39"/>
                <a:gd name="T17" fmla="*/ 2619 h 48"/>
                <a:gd name="T18" fmla="*/ 495 w 39"/>
                <a:gd name="T19" fmla="*/ 4597 h 48"/>
                <a:gd name="T20" fmla="*/ 1130 w 39"/>
                <a:gd name="T21" fmla="*/ 3454 h 48"/>
                <a:gd name="T22" fmla="*/ 1764 w 39"/>
                <a:gd name="T23" fmla="*/ 3634 h 48"/>
                <a:gd name="T24" fmla="*/ 1625 w 39"/>
                <a:gd name="T25" fmla="*/ 4146 h 48"/>
                <a:gd name="T26" fmla="*/ 2402 w 39"/>
                <a:gd name="T27" fmla="*/ 3956 h 48"/>
                <a:gd name="T28" fmla="*/ 2260 w 39"/>
                <a:gd name="T29" fmla="*/ 4791 h 48"/>
                <a:gd name="T30" fmla="*/ 2755 w 39"/>
                <a:gd name="T31" fmla="*/ 5432 h 48"/>
                <a:gd name="T32" fmla="*/ 2755 w 39"/>
                <a:gd name="T33" fmla="*/ 6446 h 48"/>
                <a:gd name="T34" fmla="*/ 2402 w 39"/>
                <a:gd name="T35" fmla="*/ 6446 h 48"/>
                <a:gd name="T36" fmla="*/ 3076 w 39"/>
                <a:gd name="T37" fmla="*/ 7088 h 48"/>
                <a:gd name="T38" fmla="*/ 4840 w 39"/>
                <a:gd name="T39" fmla="*/ 7590 h 48"/>
                <a:gd name="T40" fmla="*/ 4840 w 39"/>
                <a:gd name="T41" fmla="*/ 6253 h 48"/>
                <a:gd name="T42" fmla="*/ 6109 w 39"/>
                <a:gd name="T43" fmla="*/ 5751 h 48"/>
                <a:gd name="T44" fmla="*/ 5474 w 39"/>
                <a:gd name="T45" fmla="*/ 4468 h 48"/>
                <a:gd name="T46" fmla="*/ 6287 w 39"/>
                <a:gd name="T47" fmla="*/ 3634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"/>
                <a:gd name="T73" fmla="*/ 0 h 48"/>
                <a:gd name="T74" fmla="*/ 39 w 39"/>
                <a:gd name="T75" fmla="*/ 48 h 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" h="48">
                  <a:moveTo>
                    <a:pt x="39" y="22"/>
                  </a:moveTo>
                  <a:cubicBezTo>
                    <a:pt x="39" y="17"/>
                    <a:pt x="33" y="17"/>
                    <a:pt x="29" y="18"/>
                  </a:cubicBezTo>
                  <a:cubicBezTo>
                    <a:pt x="31" y="15"/>
                    <a:pt x="33" y="9"/>
                    <a:pt x="30" y="7"/>
                  </a:cubicBezTo>
                  <a:cubicBezTo>
                    <a:pt x="28" y="5"/>
                    <a:pt x="24" y="7"/>
                    <a:pt x="21" y="10"/>
                  </a:cubicBezTo>
                  <a:cubicBezTo>
                    <a:pt x="21" y="9"/>
                    <a:pt x="21" y="8"/>
                    <a:pt x="21" y="7"/>
                  </a:cubicBezTo>
                  <a:cubicBezTo>
                    <a:pt x="21" y="1"/>
                    <a:pt x="17" y="0"/>
                    <a:pt x="14" y="3"/>
                  </a:cubicBezTo>
                  <a:cubicBezTo>
                    <a:pt x="11" y="6"/>
                    <a:pt x="9" y="9"/>
                    <a:pt x="8" y="13"/>
                  </a:cubicBezTo>
                  <a:cubicBezTo>
                    <a:pt x="7" y="10"/>
                    <a:pt x="6" y="8"/>
                    <a:pt x="3" y="9"/>
                  </a:cubicBezTo>
                  <a:cubicBezTo>
                    <a:pt x="1" y="10"/>
                    <a:pt x="0" y="15"/>
                    <a:pt x="0" y="16"/>
                  </a:cubicBezTo>
                  <a:cubicBezTo>
                    <a:pt x="0" y="19"/>
                    <a:pt x="3" y="23"/>
                    <a:pt x="3" y="28"/>
                  </a:cubicBezTo>
                  <a:cubicBezTo>
                    <a:pt x="5" y="25"/>
                    <a:pt x="6" y="23"/>
                    <a:pt x="7" y="21"/>
                  </a:cubicBezTo>
                  <a:cubicBezTo>
                    <a:pt x="9" y="17"/>
                    <a:pt x="11" y="19"/>
                    <a:pt x="11" y="22"/>
                  </a:cubicBezTo>
                  <a:cubicBezTo>
                    <a:pt x="11" y="23"/>
                    <a:pt x="10" y="25"/>
                    <a:pt x="10" y="25"/>
                  </a:cubicBezTo>
                  <a:cubicBezTo>
                    <a:pt x="14" y="22"/>
                    <a:pt x="15" y="23"/>
                    <a:pt x="15" y="24"/>
                  </a:cubicBezTo>
                  <a:cubicBezTo>
                    <a:pt x="16" y="25"/>
                    <a:pt x="16" y="26"/>
                    <a:pt x="14" y="29"/>
                  </a:cubicBezTo>
                  <a:cubicBezTo>
                    <a:pt x="17" y="28"/>
                    <a:pt x="23" y="30"/>
                    <a:pt x="17" y="33"/>
                  </a:cubicBezTo>
                  <a:cubicBezTo>
                    <a:pt x="20" y="34"/>
                    <a:pt x="21" y="38"/>
                    <a:pt x="17" y="39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6" y="39"/>
                    <a:pt x="18" y="41"/>
                    <a:pt x="19" y="43"/>
                  </a:cubicBezTo>
                  <a:cubicBezTo>
                    <a:pt x="24" y="47"/>
                    <a:pt x="28" y="48"/>
                    <a:pt x="30" y="46"/>
                  </a:cubicBezTo>
                  <a:cubicBezTo>
                    <a:pt x="33" y="45"/>
                    <a:pt x="32" y="40"/>
                    <a:pt x="30" y="38"/>
                  </a:cubicBezTo>
                  <a:cubicBezTo>
                    <a:pt x="34" y="38"/>
                    <a:pt x="36" y="37"/>
                    <a:pt x="38" y="35"/>
                  </a:cubicBezTo>
                  <a:cubicBezTo>
                    <a:pt x="39" y="32"/>
                    <a:pt x="37" y="29"/>
                    <a:pt x="34" y="27"/>
                  </a:cubicBezTo>
                  <a:cubicBezTo>
                    <a:pt x="36" y="27"/>
                    <a:pt x="39" y="25"/>
                    <a:pt x="39" y="22"/>
                  </a:cubicBezTo>
                  <a:close/>
                </a:path>
              </a:pathLst>
            </a:custGeom>
            <a:solidFill>
              <a:srgbClr val="F09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69">
              <a:extLst>
                <a:ext uri="{FF2B5EF4-FFF2-40B4-BE49-F238E27FC236}">
                  <a16:creationId xmlns:a16="http://schemas.microsoft.com/office/drawing/2014/main" id="{7A4F104F-64AF-4F7B-854D-DD6FADAA0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" y="268"/>
              <a:ext cx="100" cy="86"/>
            </a:xfrm>
            <a:custGeom>
              <a:avLst/>
              <a:gdLst>
                <a:gd name="T0" fmla="*/ 3596 w 28"/>
                <a:gd name="T1" fmla="*/ 2619 h 24"/>
                <a:gd name="T2" fmla="*/ 3100 w 28"/>
                <a:gd name="T3" fmla="*/ 1978 h 24"/>
                <a:gd name="T4" fmla="*/ 3239 w 28"/>
                <a:gd name="T5" fmla="*/ 1157 h 24"/>
                <a:gd name="T6" fmla="*/ 2461 w 28"/>
                <a:gd name="T7" fmla="*/ 1337 h 24"/>
                <a:gd name="T8" fmla="*/ 2604 w 28"/>
                <a:gd name="T9" fmla="*/ 835 h 24"/>
                <a:gd name="T10" fmla="*/ 1964 w 28"/>
                <a:gd name="T11" fmla="*/ 641 h 24"/>
                <a:gd name="T12" fmla="*/ 1325 w 28"/>
                <a:gd name="T13" fmla="*/ 1799 h 24"/>
                <a:gd name="T14" fmla="*/ 639 w 28"/>
                <a:gd name="T15" fmla="*/ 2490 h 24"/>
                <a:gd name="T16" fmla="*/ 179 w 28"/>
                <a:gd name="T17" fmla="*/ 3634 h 24"/>
                <a:gd name="T18" fmla="*/ 1646 w 28"/>
                <a:gd name="T19" fmla="*/ 3634 h 24"/>
                <a:gd name="T20" fmla="*/ 3239 w 28"/>
                <a:gd name="T21" fmla="*/ 3634 h 24"/>
                <a:gd name="T22" fmla="*/ 3596 w 28"/>
                <a:gd name="T23" fmla="*/ 3634 h 24"/>
                <a:gd name="T24" fmla="*/ 3596 w 28"/>
                <a:gd name="T25" fmla="*/ 2619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"/>
                <a:gd name="T40" fmla="*/ 0 h 24"/>
                <a:gd name="T41" fmla="*/ 28 w 28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" h="24">
                  <a:moveTo>
                    <a:pt x="22" y="16"/>
                  </a:moveTo>
                  <a:cubicBezTo>
                    <a:pt x="28" y="13"/>
                    <a:pt x="22" y="11"/>
                    <a:pt x="19" y="12"/>
                  </a:cubicBezTo>
                  <a:cubicBezTo>
                    <a:pt x="21" y="9"/>
                    <a:pt x="21" y="8"/>
                    <a:pt x="20" y="7"/>
                  </a:cubicBezTo>
                  <a:cubicBezTo>
                    <a:pt x="20" y="6"/>
                    <a:pt x="19" y="5"/>
                    <a:pt x="15" y="8"/>
                  </a:cubicBezTo>
                  <a:cubicBezTo>
                    <a:pt x="15" y="8"/>
                    <a:pt x="16" y="6"/>
                    <a:pt x="16" y="5"/>
                  </a:cubicBezTo>
                  <a:cubicBezTo>
                    <a:pt x="16" y="2"/>
                    <a:pt x="14" y="0"/>
                    <a:pt x="12" y="4"/>
                  </a:cubicBezTo>
                  <a:cubicBezTo>
                    <a:pt x="11" y="6"/>
                    <a:pt x="10" y="8"/>
                    <a:pt x="8" y="11"/>
                  </a:cubicBezTo>
                  <a:cubicBezTo>
                    <a:pt x="7" y="12"/>
                    <a:pt x="6" y="14"/>
                    <a:pt x="4" y="15"/>
                  </a:cubicBezTo>
                  <a:cubicBezTo>
                    <a:pt x="1" y="17"/>
                    <a:pt x="0" y="20"/>
                    <a:pt x="1" y="22"/>
                  </a:cubicBezTo>
                  <a:cubicBezTo>
                    <a:pt x="2" y="24"/>
                    <a:pt x="6" y="23"/>
                    <a:pt x="10" y="22"/>
                  </a:cubicBezTo>
                  <a:cubicBezTo>
                    <a:pt x="13" y="22"/>
                    <a:pt x="16" y="22"/>
                    <a:pt x="20" y="22"/>
                  </a:cubicBezTo>
                  <a:cubicBezTo>
                    <a:pt x="20" y="22"/>
                    <a:pt x="21" y="22"/>
                    <a:pt x="22" y="22"/>
                  </a:cubicBezTo>
                  <a:cubicBezTo>
                    <a:pt x="26" y="21"/>
                    <a:pt x="25" y="17"/>
                    <a:pt x="22" y="16"/>
                  </a:cubicBezTo>
                  <a:close/>
                </a:path>
              </a:pathLst>
            </a:custGeom>
            <a:solidFill>
              <a:srgbClr val="FFF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170">
              <a:extLst>
                <a:ext uri="{FF2B5EF4-FFF2-40B4-BE49-F238E27FC236}">
                  <a16:creationId xmlns:a16="http://schemas.microsoft.com/office/drawing/2014/main" id="{1D58BD57-C40C-4FC3-976E-72E01B304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" y="368"/>
              <a:ext cx="72" cy="57"/>
            </a:xfrm>
            <a:custGeom>
              <a:avLst/>
              <a:gdLst>
                <a:gd name="T0" fmla="*/ 3355 w 20"/>
                <a:gd name="T1" fmla="*/ 1625 h 16"/>
                <a:gd name="T2" fmla="*/ 2009 w 20"/>
                <a:gd name="T3" fmla="*/ 178 h 16"/>
                <a:gd name="T4" fmla="*/ 180 w 20"/>
                <a:gd name="T5" fmla="*/ 495 h 16"/>
                <a:gd name="T6" fmla="*/ 0 w 20"/>
                <a:gd name="T7" fmla="*/ 634 h 16"/>
                <a:gd name="T8" fmla="*/ 518 w 20"/>
                <a:gd name="T9" fmla="*/ 1625 h 16"/>
                <a:gd name="T10" fmla="*/ 1346 w 20"/>
                <a:gd name="T11" fmla="*/ 2398 h 16"/>
                <a:gd name="T12" fmla="*/ 2189 w 20"/>
                <a:gd name="T13" fmla="*/ 2398 h 16"/>
                <a:gd name="T14" fmla="*/ 3355 w 20"/>
                <a:gd name="T15" fmla="*/ 2259 h 16"/>
                <a:gd name="T16" fmla="*/ 3355 w 20"/>
                <a:gd name="T17" fmla="*/ 1625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6"/>
                <a:gd name="T29" fmla="*/ 20 w 20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6">
                  <a:moveTo>
                    <a:pt x="20" y="10"/>
                  </a:moveTo>
                  <a:cubicBezTo>
                    <a:pt x="19" y="8"/>
                    <a:pt x="20" y="3"/>
                    <a:pt x="12" y="1"/>
                  </a:cubicBezTo>
                  <a:cubicBezTo>
                    <a:pt x="6" y="0"/>
                    <a:pt x="3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6"/>
                    <a:pt x="3" y="10"/>
                  </a:cubicBezTo>
                  <a:cubicBezTo>
                    <a:pt x="4" y="13"/>
                    <a:pt x="6" y="14"/>
                    <a:pt x="8" y="15"/>
                  </a:cubicBezTo>
                  <a:cubicBezTo>
                    <a:pt x="9" y="15"/>
                    <a:pt x="11" y="15"/>
                    <a:pt x="13" y="15"/>
                  </a:cubicBezTo>
                  <a:cubicBezTo>
                    <a:pt x="18" y="16"/>
                    <a:pt x="20" y="14"/>
                    <a:pt x="20" y="14"/>
                  </a:cubicBezTo>
                  <a:cubicBezTo>
                    <a:pt x="20" y="14"/>
                    <a:pt x="20" y="11"/>
                    <a:pt x="20" y="10"/>
                  </a:cubicBezTo>
                  <a:close/>
                </a:path>
              </a:pathLst>
            </a:custGeom>
            <a:solidFill>
              <a:srgbClr val="00A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Oval 171">
              <a:extLst>
                <a:ext uri="{FF2B5EF4-FFF2-40B4-BE49-F238E27FC236}">
                  <a16:creationId xmlns:a16="http://schemas.microsoft.com/office/drawing/2014/main" id="{564424AE-2493-4A15-BB0C-55DC24A589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" y="147"/>
              <a:ext cx="79" cy="75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" name="Freeform 172">
              <a:extLst>
                <a:ext uri="{FF2B5EF4-FFF2-40B4-BE49-F238E27FC236}">
                  <a16:creationId xmlns:a16="http://schemas.microsoft.com/office/drawing/2014/main" id="{C829BC7F-F20A-438A-803B-190A7492D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" y="57"/>
              <a:ext cx="50" cy="93"/>
            </a:xfrm>
            <a:custGeom>
              <a:avLst/>
              <a:gdLst>
                <a:gd name="T0" fmla="*/ 957 w 14"/>
                <a:gd name="T1" fmla="*/ 0 h 26"/>
                <a:gd name="T2" fmla="*/ 1646 w 14"/>
                <a:gd name="T3" fmla="*/ 179 h 26"/>
                <a:gd name="T4" fmla="*/ 639 w 14"/>
                <a:gd name="T5" fmla="*/ 3749 h 26"/>
                <a:gd name="T6" fmla="*/ 0 w 14"/>
                <a:gd name="T7" fmla="*/ 426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6"/>
                <a:gd name="T14" fmla="*/ 14 w 14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6">
                  <a:moveTo>
                    <a:pt x="6" y="0"/>
                  </a:moveTo>
                  <a:cubicBezTo>
                    <a:pt x="8" y="0"/>
                    <a:pt x="9" y="1"/>
                    <a:pt x="10" y="1"/>
                  </a:cubicBezTo>
                  <a:cubicBezTo>
                    <a:pt x="14" y="5"/>
                    <a:pt x="10" y="16"/>
                    <a:pt x="4" y="23"/>
                  </a:cubicBezTo>
                  <a:cubicBezTo>
                    <a:pt x="3" y="24"/>
                    <a:pt x="1" y="25"/>
                    <a:pt x="0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173">
              <a:extLst>
                <a:ext uri="{FF2B5EF4-FFF2-40B4-BE49-F238E27FC236}">
                  <a16:creationId xmlns:a16="http://schemas.microsoft.com/office/drawing/2014/main" id="{F6DD7CF4-06B5-4942-AEBF-3B0B26E357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65"/>
              <a:ext cx="75" cy="96"/>
            </a:xfrm>
            <a:custGeom>
              <a:avLst/>
              <a:gdLst>
                <a:gd name="T0" fmla="*/ 1454 w 21"/>
                <a:gd name="T1" fmla="*/ 4309 h 27"/>
                <a:gd name="T2" fmla="*/ 957 w 21"/>
                <a:gd name="T3" fmla="*/ 4135 h 27"/>
                <a:gd name="T4" fmla="*/ 1646 w 21"/>
                <a:gd name="T5" fmla="*/ 1124 h 27"/>
                <a:gd name="T6" fmla="*/ 3418 w 21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7"/>
                <a:gd name="T14" fmla="*/ 21 w 21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7">
                  <a:moveTo>
                    <a:pt x="9" y="27"/>
                  </a:moveTo>
                  <a:cubicBezTo>
                    <a:pt x="8" y="27"/>
                    <a:pt x="7" y="26"/>
                    <a:pt x="6" y="26"/>
                  </a:cubicBezTo>
                  <a:cubicBezTo>
                    <a:pt x="0" y="21"/>
                    <a:pt x="4" y="13"/>
                    <a:pt x="10" y="7"/>
                  </a:cubicBezTo>
                  <a:cubicBezTo>
                    <a:pt x="13" y="4"/>
                    <a:pt x="17" y="1"/>
                    <a:pt x="2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174">
              <a:extLst>
                <a:ext uri="{FF2B5EF4-FFF2-40B4-BE49-F238E27FC236}">
                  <a16:creationId xmlns:a16="http://schemas.microsoft.com/office/drawing/2014/main" id="{A919F17D-AEC9-4D40-ABFA-3D8919E7D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" y="54"/>
              <a:ext cx="146" cy="160"/>
            </a:xfrm>
            <a:custGeom>
              <a:avLst/>
              <a:gdLst>
                <a:gd name="T0" fmla="*/ 5644 w 41"/>
                <a:gd name="T1" fmla="*/ 4942 h 45"/>
                <a:gd name="T2" fmla="*/ 1624 w 41"/>
                <a:gd name="T3" fmla="*/ 6560 h 45"/>
                <a:gd name="T4" fmla="*/ 1129 w 41"/>
                <a:gd name="T5" fmla="*/ 2375 h 45"/>
                <a:gd name="T6" fmla="*/ 4971 w 41"/>
                <a:gd name="T7" fmla="*/ 811 h 45"/>
                <a:gd name="T8" fmla="*/ 5644 w 41"/>
                <a:gd name="T9" fmla="*/ 4942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5"/>
                <a:gd name="T17" fmla="*/ 41 w 4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5">
                  <a:moveTo>
                    <a:pt x="35" y="31"/>
                  </a:moveTo>
                  <a:cubicBezTo>
                    <a:pt x="29" y="43"/>
                    <a:pt x="17" y="45"/>
                    <a:pt x="10" y="41"/>
                  </a:cubicBezTo>
                  <a:cubicBezTo>
                    <a:pt x="0" y="35"/>
                    <a:pt x="1" y="25"/>
                    <a:pt x="7" y="15"/>
                  </a:cubicBezTo>
                  <a:cubicBezTo>
                    <a:pt x="11" y="7"/>
                    <a:pt x="23" y="0"/>
                    <a:pt x="31" y="5"/>
                  </a:cubicBezTo>
                  <a:cubicBezTo>
                    <a:pt x="39" y="9"/>
                    <a:pt x="41" y="21"/>
                    <a:pt x="35" y="3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175">
              <a:extLst>
                <a:ext uri="{FF2B5EF4-FFF2-40B4-BE49-F238E27FC236}">
                  <a16:creationId xmlns:a16="http://schemas.microsoft.com/office/drawing/2014/main" id="{22B546BC-D35B-4F40-B618-D3017EEC4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" y="375"/>
              <a:ext cx="4" cy="61"/>
            </a:xfrm>
            <a:custGeom>
              <a:avLst/>
              <a:gdLst>
                <a:gd name="T0" fmla="*/ 256 w 1"/>
                <a:gd name="T1" fmla="*/ 0 h 17"/>
                <a:gd name="T2" fmla="*/ 0 w 1"/>
                <a:gd name="T3" fmla="*/ 2820 h 17"/>
                <a:gd name="T4" fmla="*/ 0 60000 65536"/>
                <a:gd name="T5" fmla="*/ 0 60000 65536"/>
                <a:gd name="T6" fmla="*/ 0 w 1"/>
                <a:gd name="T7" fmla="*/ 0 h 17"/>
                <a:gd name="T8" fmla="*/ 1 w 1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">
                  <a:moveTo>
                    <a:pt x="1" y="0"/>
                  </a:moveTo>
                  <a:cubicBezTo>
                    <a:pt x="0" y="5"/>
                    <a:pt x="0" y="11"/>
                    <a:pt x="0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176">
              <a:extLst>
                <a:ext uri="{FF2B5EF4-FFF2-40B4-BE49-F238E27FC236}">
                  <a16:creationId xmlns:a16="http://schemas.microsoft.com/office/drawing/2014/main" id="{FE36596A-5DA9-4646-B439-A8C0BDF5C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" y="222"/>
              <a:ext cx="14" cy="46"/>
            </a:xfrm>
            <a:custGeom>
              <a:avLst/>
              <a:gdLst>
                <a:gd name="T0" fmla="*/ 602 w 4"/>
                <a:gd name="T1" fmla="*/ 0 h 13"/>
                <a:gd name="T2" fmla="*/ 0 w 4"/>
                <a:gd name="T3" fmla="*/ 2042 h 13"/>
                <a:gd name="T4" fmla="*/ 0 60000 65536"/>
                <a:gd name="T5" fmla="*/ 0 60000 65536"/>
                <a:gd name="T6" fmla="*/ 0 w 4"/>
                <a:gd name="T7" fmla="*/ 0 h 13"/>
                <a:gd name="T8" fmla="*/ 4 w 4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13">
                  <a:moveTo>
                    <a:pt x="4" y="0"/>
                  </a:moveTo>
                  <a:cubicBezTo>
                    <a:pt x="3" y="3"/>
                    <a:pt x="1" y="8"/>
                    <a:pt x="0" y="1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9" name="Freeform 177">
              <a:extLst>
                <a:ext uri="{FF2B5EF4-FFF2-40B4-BE49-F238E27FC236}">
                  <a16:creationId xmlns:a16="http://schemas.microsoft.com/office/drawing/2014/main" id="{AFDD4AFC-E9A8-4E49-901B-CC57F0299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" y="32"/>
              <a:ext cx="585" cy="514"/>
            </a:xfrm>
            <a:custGeom>
              <a:avLst/>
              <a:gdLst>
                <a:gd name="T0" fmla="*/ 0 w 164"/>
                <a:gd name="T1" fmla="*/ 11365 h 144"/>
                <a:gd name="T2" fmla="*/ 0 w 164"/>
                <a:gd name="T3" fmla="*/ 10869 h 144"/>
                <a:gd name="T4" fmla="*/ 14568 w 164"/>
                <a:gd name="T5" fmla="*/ 1135 h 144"/>
                <a:gd name="T6" fmla="*/ 25423 w 164"/>
                <a:gd name="T7" fmla="*/ 14781 h 144"/>
                <a:gd name="T8" fmla="*/ 19608 w 164"/>
                <a:gd name="T9" fmla="*/ 2338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"/>
                <a:gd name="T16" fmla="*/ 0 h 144"/>
                <a:gd name="T17" fmla="*/ 164 w 164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" h="144">
                  <a:moveTo>
                    <a:pt x="0" y="70"/>
                  </a:moveTo>
                  <a:cubicBezTo>
                    <a:pt x="0" y="69"/>
                    <a:pt x="0" y="68"/>
                    <a:pt x="0" y="67"/>
                  </a:cubicBezTo>
                  <a:cubicBezTo>
                    <a:pt x="7" y="27"/>
                    <a:pt x="47" y="0"/>
                    <a:pt x="90" y="7"/>
                  </a:cubicBezTo>
                  <a:cubicBezTo>
                    <a:pt x="137" y="15"/>
                    <a:pt x="164" y="49"/>
                    <a:pt x="157" y="91"/>
                  </a:cubicBezTo>
                  <a:cubicBezTo>
                    <a:pt x="154" y="107"/>
                    <a:pt x="139" y="133"/>
                    <a:pt x="121" y="14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0" name="Freeform 178">
              <a:extLst>
                <a:ext uri="{FF2B5EF4-FFF2-40B4-BE49-F238E27FC236}">
                  <a16:creationId xmlns:a16="http://schemas.microsoft.com/office/drawing/2014/main" id="{755BA5CA-6D99-43A9-9A2C-AEF5AABF4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" y="421"/>
              <a:ext cx="50" cy="75"/>
            </a:xfrm>
            <a:custGeom>
              <a:avLst/>
              <a:gdLst>
                <a:gd name="T0" fmla="*/ 2282 w 14"/>
                <a:gd name="T1" fmla="*/ 3418 h 21"/>
                <a:gd name="T2" fmla="*/ 0 w 14"/>
                <a:gd name="T3" fmla="*/ 0 h 21"/>
                <a:gd name="T4" fmla="*/ 0 60000 65536"/>
                <a:gd name="T5" fmla="*/ 0 60000 65536"/>
                <a:gd name="T6" fmla="*/ 0 w 14"/>
                <a:gd name="T7" fmla="*/ 0 h 21"/>
                <a:gd name="T8" fmla="*/ 14 w 14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21">
                  <a:moveTo>
                    <a:pt x="14" y="21"/>
                  </a:moveTo>
                  <a:cubicBezTo>
                    <a:pt x="8" y="15"/>
                    <a:pt x="4" y="8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1" name="Freeform 179">
              <a:extLst>
                <a:ext uri="{FF2B5EF4-FFF2-40B4-BE49-F238E27FC236}">
                  <a16:creationId xmlns:a16="http://schemas.microsoft.com/office/drawing/2014/main" id="{742E5C48-D0A9-4FA6-9BD3-2D3CEB0DD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" y="164"/>
              <a:ext cx="136" cy="379"/>
            </a:xfrm>
            <a:custGeom>
              <a:avLst/>
              <a:gdLst>
                <a:gd name="T0" fmla="*/ 0 w 38"/>
                <a:gd name="T1" fmla="*/ 0 h 106"/>
                <a:gd name="T2" fmla="*/ 6238 w 38"/>
                <a:gd name="T3" fmla="*/ 8002 h 106"/>
                <a:gd name="T4" fmla="*/ 319 w 38"/>
                <a:gd name="T5" fmla="*/ 17323 h 106"/>
                <a:gd name="T6" fmla="*/ 0 60000 65536"/>
                <a:gd name="T7" fmla="*/ 0 60000 65536"/>
                <a:gd name="T8" fmla="*/ 0 60000 65536"/>
                <a:gd name="T9" fmla="*/ 0 w 38"/>
                <a:gd name="T10" fmla="*/ 0 h 106"/>
                <a:gd name="T11" fmla="*/ 38 w 38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106">
                  <a:moveTo>
                    <a:pt x="0" y="0"/>
                  </a:moveTo>
                  <a:cubicBezTo>
                    <a:pt x="22" y="5"/>
                    <a:pt x="37" y="25"/>
                    <a:pt x="38" y="49"/>
                  </a:cubicBezTo>
                  <a:cubicBezTo>
                    <a:pt x="38" y="71"/>
                    <a:pt x="22" y="97"/>
                    <a:pt x="2" y="10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2" name="Freeform 180">
              <a:extLst>
                <a:ext uri="{FF2B5EF4-FFF2-40B4-BE49-F238E27FC236}">
                  <a16:creationId xmlns:a16="http://schemas.microsoft.com/office/drawing/2014/main" id="{D9142356-8286-44B8-9CC2-D70CC8C3E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" y="122"/>
              <a:ext cx="103" cy="57"/>
            </a:xfrm>
            <a:custGeom>
              <a:avLst/>
              <a:gdLst>
                <a:gd name="T0" fmla="*/ 0 w 29"/>
                <a:gd name="T1" fmla="*/ 2576 h 16"/>
                <a:gd name="T2" fmla="*/ 4617 w 29"/>
                <a:gd name="T3" fmla="*/ 0 h 16"/>
                <a:gd name="T4" fmla="*/ 0 60000 65536"/>
                <a:gd name="T5" fmla="*/ 0 60000 65536"/>
                <a:gd name="T6" fmla="*/ 0 w 29"/>
                <a:gd name="T7" fmla="*/ 0 h 16"/>
                <a:gd name="T8" fmla="*/ 29 w 29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16">
                  <a:moveTo>
                    <a:pt x="0" y="16"/>
                  </a:moveTo>
                  <a:cubicBezTo>
                    <a:pt x="8" y="8"/>
                    <a:pt x="17" y="2"/>
                    <a:pt x="2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3" name="Freeform 181">
              <a:extLst>
                <a:ext uri="{FF2B5EF4-FFF2-40B4-BE49-F238E27FC236}">
                  <a16:creationId xmlns:a16="http://schemas.microsoft.com/office/drawing/2014/main" id="{C520E676-646F-458D-9336-7656FCBFA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" y="304"/>
              <a:ext cx="363" cy="157"/>
            </a:xfrm>
            <a:custGeom>
              <a:avLst/>
              <a:gdLst>
                <a:gd name="T0" fmla="*/ 0 w 102"/>
                <a:gd name="T1" fmla="*/ 5181 h 44"/>
                <a:gd name="T2" fmla="*/ 16363 w 102"/>
                <a:gd name="T3" fmla="*/ 0 h 44"/>
                <a:gd name="T4" fmla="*/ 0 60000 65536"/>
                <a:gd name="T5" fmla="*/ 0 60000 65536"/>
                <a:gd name="T6" fmla="*/ 0 w 102"/>
                <a:gd name="T7" fmla="*/ 0 h 44"/>
                <a:gd name="T8" fmla="*/ 102 w 102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2" h="44">
                  <a:moveTo>
                    <a:pt x="0" y="32"/>
                  </a:moveTo>
                  <a:cubicBezTo>
                    <a:pt x="23" y="40"/>
                    <a:pt x="72" y="44"/>
                    <a:pt x="10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" name="Freeform 182">
              <a:extLst>
                <a:ext uri="{FF2B5EF4-FFF2-40B4-BE49-F238E27FC236}">
                  <a16:creationId xmlns:a16="http://schemas.microsoft.com/office/drawing/2014/main" id="{AD274F78-2F71-4274-8637-97593DDA7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68"/>
              <a:ext cx="64" cy="111"/>
            </a:xfrm>
            <a:custGeom>
              <a:avLst/>
              <a:gdLst>
                <a:gd name="T0" fmla="*/ 2884 w 18"/>
                <a:gd name="T1" fmla="*/ 963 h 31"/>
                <a:gd name="T2" fmla="*/ 316 w 18"/>
                <a:gd name="T3" fmla="*/ 2156 h 31"/>
                <a:gd name="T4" fmla="*/ 1124 w 18"/>
                <a:gd name="T5" fmla="*/ 5092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18" y="6"/>
                  </a:moveTo>
                  <a:cubicBezTo>
                    <a:pt x="15" y="0"/>
                    <a:pt x="4" y="3"/>
                    <a:pt x="2" y="13"/>
                  </a:cubicBezTo>
                  <a:cubicBezTo>
                    <a:pt x="0" y="19"/>
                    <a:pt x="1" y="25"/>
                    <a:pt x="7" y="3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" name="Freeform 183">
              <a:extLst>
                <a:ext uri="{FF2B5EF4-FFF2-40B4-BE49-F238E27FC236}">
                  <a16:creationId xmlns:a16="http://schemas.microsoft.com/office/drawing/2014/main" id="{F8AF5460-D0A7-4965-A1D1-72686A5DB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" y="164"/>
              <a:ext cx="64" cy="50"/>
            </a:xfrm>
            <a:custGeom>
              <a:avLst/>
              <a:gdLst>
                <a:gd name="T0" fmla="*/ 0 w 18"/>
                <a:gd name="T1" fmla="*/ 0 h 14"/>
                <a:gd name="T2" fmla="*/ 2884 w 18"/>
                <a:gd name="T3" fmla="*/ 2282 h 14"/>
                <a:gd name="T4" fmla="*/ 0 60000 65536"/>
                <a:gd name="T5" fmla="*/ 0 60000 65536"/>
                <a:gd name="T6" fmla="*/ 0 w 18"/>
                <a:gd name="T7" fmla="*/ 0 h 14"/>
                <a:gd name="T8" fmla="*/ 18 w 18"/>
                <a:gd name="T9" fmla="*/ 14 h 1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14">
                  <a:moveTo>
                    <a:pt x="0" y="0"/>
                  </a:moveTo>
                  <a:cubicBezTo>
                    <a:pt x="0" y="0"/>
                    <a:pt x="11" y="9"/>
                    <a:pt x="18" y="1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" name="Line 184">
              <a:extLst>
                <a:ext uri="{FF2B5EF4-FFF2-40B4-BE49-F238E27FC236}">
                  <a16:creationId xmlns:a16="http://schemas.microsoft.com/office/drawing/2014/main" id="{0FDF61D0-7F63-432F-84F4-6C54C8C0D7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" y="225"/>
              <a:ext cx="54" cy="1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" name="Line 185">
              <a:extLst>
                <a:ext uri="{FF2B5EF4-FFF2-40B4-BE49-F238E27FC236}">
                  <a16:creationId xmlns:a16="http://schemas.microsoft.com/office/drawing/2014/main" id="{F0E996C6-DB9D-4077-AFCB-769AFFE114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" y="289"/>
              <a:ext cx="72" cy="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8" name="Line 186">
              <a:extLst>
                <a:ext uri="{FF2B5EF4-FFF2-40B4-BE49-F238E27FC236}">
                  <a16:creationId xmlns:a16="http://schemas.microsoft.com/office/drawing/2014/main" id="{964C5BC5-0C52-4B2F-BEA1-6468AAB082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" y="214"/>
              <a:ext cx="167" cy="3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" name="Freeform 187">
              <a:extLst>
                <a:ext uri="{FF2B5EF4-FFF2-40B4-BE49-F238E27FC236}">
                  <a16:creationId xmlns:a16="http://schemas.microsoft.com/office/drawing/2014/main" id="{B4D76533-551F-4A17-9440-C2102E9D0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" y="282"/>
              <a:ext cx="185" cy="7"/>
            </a:xfrm>
            <a:custGeom>
              <a:avLst/>
              <a:gdLst>
                <a:gd name="T0" fmla="*/ 0 w 52"/>
                <a:gd name="T1" fmla="*/ 172 h 2"/>
                <a:gd name="T2" fmla="*/ 8329 w 52"/>
                <a:gd name="T3" fmla="*/ 0 h 2"/>
                <a:gd name="T4" fmla="*/ 0 60000 65536"/>
                <a:gd name="T5" fmla="*/ 0 60000 65536"/>
                <a:gd name="T6" fmla="*/ 0 w 52"/>
                <a:gd name="T7" fmla="*/ 0 h 2"/>
                <a:gd name="T8" fmla="*/ 52 w 5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2" h="2">
                  <a:moveTo>
                    <a:pt x="0" y="1"/>
                  </a:moveTo>
                  <a:cubicBezTo>
                    <a:pt x="0" y="1"/>
                    <a:pt x="40" y="2"/>
                    <a:pt x="5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" name="Line 188">
              <a:extLst>
                <a:ext uri="{FF2B5EF4-FFF2-40B4-BE49-F238E27FC236}">
                  <a16:creationId xmlns:a16="http://schemas.microsoft.com/office/drawing/2014/main" id="{DD5383B3-8B47-4533-81BA-80D2446623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" y="322"/>
              <a:ext cx="175" cy="4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" name="Freeform 189">
              <a:extLst>
                <a:ext uri="{FF2B5EF4-FFF2-40B4-BE49-F238E27FC236}">
                  <a16:creationId xmlns:a16="http://schemas.microsoft.com/office/drawing/2014/main" id="{68E9D73A-FD28-49CE-8A18-B7A94FB3C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" y="496"/>
              <a:ext cx="374" cy="79"/>
            </a:xfrm>
            <a:custGeom>
              <a:avLst/>
              <a:gdLst>
                <a:gd name="T0" fmla="*/ 4516 w 105"/>
                <a:gd name="T1" fmla="*/ 2503 h 22"/>
                <a:gd name="T2" fmla="*/ 16581 w 105"/>
                <a:gd name="T3" fmla="*/ 3469 h 22"/>
                <a:gd name="T4" fmla="*/ 16581 w 105"/>
                <a:gd name="T5" fmla="*/ 2320 h 22"/>
                <a:gd name="T6" fmla="*/ 9350 w 105"/>
                <a:gd name="T7" fmla="*/ 1857 h 22"/>
                <a:gd name="T8" fmla="*/ 317 w 105"/>
                <a:gd name="T9" fmla="*/ 0 h 22"/>
                <a:gd name="T10" fmla="*/ 178 w 105"/>
                <a:gd name="T11" fmla="*/ 837 h 22"/>
                <a:gd name="T12" fmla="*/ 1763 w 105"/>
                <a:gd name="T13" fmla="*/ 1857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22"/>
                <a:gd name="T23" fmla="*/ 105 w 105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22">
                  <a:moveTo>
                    <a:pt x="28" y="15"/>
                  </a:moveTo>
                  <a:cubicBezTo>
                    <a:pt x="53" y="19"/>
                    <a:pt x="95" y="22"/>
                    <a:pt x="103" y="21"/>
                  </a:cubicBezTo>
                  <a:cubicBezTo>
                    <a:pt x="105" y="19"/>
                    <a:pt x="105" y="15"/>
                    <a:pt x="103" y="14"/>
                  </a:cubicBezTo>
                  <a:cubicBezTo>
                    <a:pt x="101" y="14"/>
                    <a:pt x="97" y="15"/>
                    <a:pt x="58" y="11"/>
                  </a:cubicBezTo>
                  <a:cubicBezTo>
                    <a:pt x="19" y="8"/>
                    <a:pt x="2" y="0"/>
                    <a:pt x="2" y="0"/>
                  </a:cubicBezTo>
                  <a:cubicBezTo>
                    <a:pt x="1" y="0"/>
                    <a:pt x="0" y="4"/>
                    <a:pt x="1" y="5"/>
                  </a:cubicBezTo>
                  <a:cubicBezTo>
                    <a:pt x="2" y="6"/>
                    <a:pt x="7" y="9"/>
                    <a:pt x="11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" name="Oval 190">
              <a:extLst>
                <a:ext uri="{FF2B5EF4-FFF2-40B4-BE49-F238E27FC236}">
                  <a16:creationId xmlns:a16="http://schemas.microsoft.com/office/drawing/2014/main" id="{5EFCC0D4-ABCF-46C6-8DC1-2875B19D1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29"/>
              <a:ext cx="117" cy="117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13" name="Freeform 191">
              <a:extLst>
                <a:ext uri="{FF2B5EF4-FFF2-40B4-BE49-F238E27FC236}">
                  <a16:creationId xmlns:a16="http://schemas.microsoft.com/office/drawing/2014/main" id="{3D88D6BF-CE93-4BA6-A92E-53E2C4D35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" y="475"/>
              <a:ext cx="75" cy="32"/>
            </a:xfrm>
            <a:custGeom>
              <a:avLst/>
              <a:gdLst>
                <a:gd name="T0" fmla="*/ 0 w 21"/>
                <a:gd name="T1" fmla="*/ 0 h 9"/>
                <a:gd name="T2" fmla="*/ 3418 w 21"/>
                <a:gd name="T3" fmla="*/ 1440 h 9"/>
                <a:gd name="T4" fmla="*/ 0 60000 65536"/>
                <a:gd name="T5" fmla="*/ 0 60000 65536"/>
                <a:gd name="T6" fmla="*/ 0 w 21"/>
                <a:gd name="T7" fmla="*/ 0 h 9"/>
                <a:gd name="T8" fmla="*/ 21 w 21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9">
                  <a:moveTo>
                    <a:pt x="0" y="0"/>
                  </a:moveTo>
                  <a:cubicBezTo>
                    <a:pt x="5" y="0"/>
                    <a:pt x="17" y="5"/>
                    <a:pt x="21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Freeform 192">
              <a:extLst>
                <a:ext uri="{FF2B5EF4-FFF2-40B4-BE49-F238E27FC236}">
                  <a16:creationId xmlns:a16="http://schemas.microsoft.com/office/drawing/2014/main" id="{1C0C9D9C-1301-4920-B1E5-83C54EC56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" y="546"/>
              <a:ext cx="93" cy="61"/>
            </a:xfrm>
            <a:custGeom>
              <a:avLst/>
              <a:gdLst>
                <a:gd name="T0" fmla="*/ 0 w 26"/>
                <a:gd name="T1" fmla="*/ 0 h 17"/>
                <a:gd name="T2" fmla="*/ 4260 w 26"/>
                <a:gd name="T3" fmla="*/ 2820 h 17"/>
                <a:gd name="T4" fmla="*/ 0 60000 65536"/>
                <a:gd name="T5" fmla="*/ 0 60000 65536"/>
                <a:gd name="T6" fmla="*/ 0 w 26"/>
                <a:gd name="T7" fmla="*/ 0 h 17"/>
                <a:gd name="T8" fmla="*/ 26 w 26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6" h="17">
                  <a:moveTo>
                    <a:pt x="0" y="0"/>
                  </a:moveTo>
                  <a:cubicBezTo>
                    <a:pt x="4" y="4"/>
                    <a:pt x="16" y="13"/>
                    <a:pt x="26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Freeform 193">
              <a:extLst>
                <a:ext uri="{FF2B5EF4-FFF2-40B4-BE49-F238E27FC236}">
                  <a16:creationId xmlns:a16="http://schemas.microsoft.com/office/drawing/2014/main" id="{A329982A-C628-45F5-A115-D6520C0EB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" y="529"/>
              <a:ext cx="57" cy="142"/>
            </a:xfrm>
            <a:custGeom>
              <a:avLst/>
              <a:gdLst>
                <a:gd name="T0" fmla="*/ 2576 w 16"/>
                <a:gd name="T1" fmla="*/ 0 h 40"/>
                <a:gd name="T2" fmla="*/ 951 w 16"/>
                <a:gd name="T3" fmla="*/ 6177 h 40"/>
                <a:gd name="T4" fmla="*/ 0 w 16"/>
                <a:gd name="T5" fmla="*/ 6351 h 40"/>
                <a:gd name="T6" fmla="*/ 0 60000 65536"/>
                <a:gd name="T7" fmla="*/ 0 60000 65536"/>
                <a:gd name="T8" fmla="*/ 0 60000 65536"/>
                <a:gd name="T9" fmla="*/ 0 w 16"/>
                <a:gd name="T10" fmla="*/ 0 h 40"/>
                <a:gd name="T11" fmla="*/ 16 w 16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0">
                  <a:moveTo>
                    <a:pt x="16" y="0"/>
                  </a:moveTo>
                  <a:cubicBezTo>
                    <a:pt x="13" y="6"/>
                    <a:pt x="8" y="27"/>
                    <a:pt x="6" y="39"/>
                  </a:cubicBezTo>
                  <a:cubicBezTo>
                    <a:pt x="5" y="38"/>
                    <a:pt x="1" y="39"/>
                    <a:pt x="0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Freeform 194">
              <a:extLst>
                <a:ext uri="{FF2B5EF4-FFF2-40B4-BE49-F238E27FC236}">
                  <a16:creationId xmlns:a16="http://schemas.microsoft.com/office/drawing/2014/main" id="{CF373885-E51C-4F0F-A61A-9B19C9AD5D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" y="618"/>
              <a:ext cx="132" cy="221"/>
            </a:xfrm>
            <a:custGeom>
              <a:avLst/>
              <a:gdLst>
                <a:gd name="T0" fmla="*/ 5994 w 37"/>
                <a:gd name="T1" fmla="*/ 5033 h 62"/>
                <a:gd name="T2" fmla="*/ 2900 w 37"/>
                <a:gd name="T3" fmla="*/ 10013 h 62"/>
                <a:gd name="T4" fmla="*/ 0 w 37"/>
                <a:gd name="T5" fmla="*/ 5033 h 62"/>
                <a:gd name="T6" fmla="*/ 2900 w 37"/>
                <a:gd name="T7" fmla="*/ 0 h 62"/>
                <a:gd name="T8" fmla="*/ 5994 w 37"/>
                <a:gd name="T9" fmla="*/ 5033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62"/>
                <a:gd name="T17" fmla="*/ 37 w 37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62">
                  <a:moveTo>
                    <a:pt x="37" y="31"/>
                  </a:moveTo>
                  <a:cubicBezTo>
                    <a:pt x="37" y="55"/>
                    <a:pt x="30" y="62"/>
                    <a:pt x="18" y="62"/>
                  </a:cubicBezTo>
                  <a:cubicBezTo>
                    <a:pt x="7" y="62"/>
                    <a:pt x="0" y="50"/>
                    <a:pt x="0" y="31"/>
                  </a:cubicBezTo>
                  <a:cubicBezTo>
                    <a:pt x="0" y="14"/>
                    <a:pt x="8" y="0"/>
                    <a:pt x="18" y="0"/>
                  </a:cubicBezTo>
                  <a:cubicBezTo>
                    <a:pt x="29" y="0"/>
                    <a:pt x="37" y="12"/>
                    <a:pt x="37" y="3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Freeform 195">
              <a:extLst>
                <a:ext uri="{FF2B5EF4-FFF2-40B4-BE49-F238E27FC236}">
                  <a16:creationId xmlns:a16="http://schemas.microsoft.com/office/drawing/2014/main" id="{71E0795F-F648-4346-B6F0-0C3972FC7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632"/>
              <a:ext cx="182" cy="246"/>
            </a:xfrm>
            <a:custGeom>
              <a:avLst/>
              <a:gdLst>
                <a:gd name="T0" fmla="*/ 7958 w 51"/>
                <a:gd name="T1" fmla="*/ 6621 h 69"/>
                <a:gd name="T2" fmla="*/ 3094 w 51"/>
                <a:gd name="T3" fmla="*/ 10831 h 69"/>
                <a:gd name="T4" fmla="*/ 496 w 51"/>
                <a:gd name="T5" fmla="*/ 4842 h 69"/>
                <a:gd name="T6" fmla="*/ 5182 w 51"/>
                <a:gd name="T7" fmla="*/ 496 h 69"/>
                <a:gd name="T8" fmla="*/ 7958 w 51"/>
                <a:gd name="T9" fmla="*/ 6621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49" y="41"/>
                  </a:moveTo>
                  <a:cubicBezTo>
                    <a:pt x="46" y="63"/>
                    <a:pt x="33" y="69"/>
                    <a:pt x="19" y="67"/>
                  </a:cubicBezTo>
                  <a:cubicBezTo>
                    <a:pt x="7" y="64"/>
                    <a:pt x="0" y="47"/>
                    <a:pt x="3" y="30"/>
                  </a:cubicBezTo>
                  <a:cubicBezTo>
                    <a:pt x="8" y="8"/>
                    <a:pt x="20" y="0"/>
                    <a:pt x="32" y="3"/>
                  </a:cubicBezTo>
                  <a:cubicBezTo>
                    <a:pt x="44" y="5"/>
                    <a:pt x="51" y="20"/>
                    <a:pt x="49" y="4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Freeform 196">
              <a:extLst>
                <a:ext uri="{FF2B5EF4-FFF2-40B4-BE49-F238E27FC236}">
                  <a16:creationId xmlns:a16="http://schemas.microsoft.com/office/drawing/2014/main" id="{88003607-9075-4709-9979-DDA5628A0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" y="825"/>
              <a:ext cx="93" cy="11"/>
            </a:xfrm>
            <a:custGeom>
              <a:avLst/>
              <a:gdLst>
                <a:gd name="T0" fmla="*/ 0 w 26"/>
                <a:gd name="T1" fmla="*/ 0 h 3"/>
                <a:gd name="T2" fmla="*/ 2150 w 26"/>
                <a:gd name="T3" fmla="*/ 348 h 3"/>
                <a:gd name="T4" fmla="*/ 4260 w 26"/>
                <a:gd name="T5" fmla="*/ 539 h 3"/>
                <a:gd name="T6" fmla="*/ 0 60000 65536"/>
                <a:gd name="T7" fmla="*/ 0 60000 65536"/>
                <a:gd name="T8" fmla="*/ 0 60000 65536"/>
                <a:gd name="T9" fmla="*/ 0 w 26"/>
                <a:gd name="T10" fmla="*/ 0 h 3"/>
                <a:gd name="T11" fmla="*/ 26 w 26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3">
                  <a:moveTo>
                    <a:pt x="0" y="0"/>
                  </a:moveTo>
                  <a:cubicBezTo>
                    <a:pt x="2" y="1"/>
                    <a:pt x="7" y="2"/>
                    <a:pt x="13" y="2"/>
                  </a:cubicBezTo>
                  <a:cubicBezTo>
                    <a:pt x="17" y="2"/>
                    <a:pt x="22" y="2"/>
                    <a:pt x="26" y="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" name="Freeform 197">
              <a:extLst>
                <a:ext uri="{FF2B5EF4-FFF2-40B4-BE49-F238E27FC236}">
                  <a16:creationId xmlns:a16="http://schemas.microsoft.com/office/drawing/2014/main" id="{CEDFA507-6869-4458-A60F-06E021F51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" y="703"/>
              <a:ext cx="65" cy="11"/>
            </a:xfrm>
            <a:custGeom>
              <a:avLst/>
              <a:gdLst>
                <a:gd name="T0" fmla="*/ 3066 w 18"/>
                <a:gd name="T1" fmla="*/ 539 h 3"/>
                <a:gd name="T2" fmla="*/ 0 w 18"/>
                <a:gd name="T3" fmla="*/ 0 h 3"/>
                <a:gd name="T4" fmla="*/ 0 60000 65536"/>
                <a:gd name="T5" fmla="*/ 0 60000 65536"/>
                <a:gd name="T6" fmla="*/ 0 w 18"/>
                <a:gd name="T7" fmla="*/ 0 h 3"/>
                <a:gd name="T8" fmla="*/ 18 w 18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3">
                  <a:moveTo>
                    <a:pt x="18" y="3"/>
                  </a:moveTo>
                  <a:cubicBezTo>
                    <a:pt x="14" y="0"/>
                    <a:pt x="5" y="0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" name="Freeform 198">
              <a:extLst>
                <a:ext uri="{FF2B5EF4-FFF2-40B4-BE49-F238E27FC236}">
                  <a16:creationId xmlns:a16="http://schemas.microsoft.com/office/drawing/2014/main" id="{58DD325A-0E5C-43F9-8A13-1A072A1EC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" y="614"/>
              <a:ext cx="221" cy="93"/>
            </a:xfrm>
            <a:custGeom>
              <a:avLst/>
              <a:gdLst>
                <a:gd name="T0" fmla="*/ 8883 w 62"/>
                <a:gd name="T1" fmla="*/ 4067 h 26"/>
                <a:gd name="T2" fmla="*/ 9835 w 62"/>
                <a:gd name="T3" fmla="*/ 1331 h 26"/>
                <a:gd name="T4" fmla="*/ 5033 w 62"/>
                <a:gd name="T5" fmla="*/ 819 h 26"/>
                <a:gd name="T6" fmla="*/ 317 w 62"/>
                <a:gd name="T7" fmla="*/ 0 h 26"/>
                <a:gd name="T8" fmla="*/ 1764 w 62"/>
                <a:gd name="T9" fmla="*/ 426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26"/>
                <a:gd name="T17" fmla="*/ 62 w 6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26">
                  <a:moveTo>
                    <a:pt x="55" y="25"/>
                  </a:moveTo>
                  <a:cubicBezTo>
                    <a:pt x="62" y="20"/>
                    <a:pt x="61" y="8"/>
                    <a:pt x="61" y="8"/>
                  </a:cubicBezTo>
                  <a:cubicBezTo>
                    <a:pt x="61" y="8"/>
                    <a:pt x="53" y="8"/>
                    <a:pt x="31" y="5"/>
                  </a:cubicBezTo>
                  <a:cubicBezTo>
                    <a:pt x="9" y="2"/>
                    <a:pt x="2" y="0"/>
                    <a:pt x="2" y="0"/>
                  </a:cubicBezTo>
                  <a:cubicBezTo>
                    <a:pt x="0" y="6"/>
                    <a:pt x="3" y="21"/>
                    <a:pt x="11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" name="Freeform 199">
              <a:extLst>
                <a:ext uri="{FF2B5EF4-FFF2-40B4-BE49-F238E27FC236}">
                  <a16:creationId xmlns:a16="http://schemas.microsoft.com/office/drawing/2014/main" id="{6248B1DF-D365-4808-A264-373AD43D0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" y="564"/>
              <a:ext cx="36" cy="143"/>
            </a:xfrm>
            <a:custGeom>
              <a:avLst/>
              <a:gdLst>
                <a:gd name="T0" fmla="*/ 0 w 10"/>
                <a:gd name="T1" fmla="*/ 0 h 40"/>
                <a:gd name="T2" fmla="*/ 1685 w 10"/>
                <a:gd name="T3" fmla="*/ 3925 h 40"/>
                <a:gd name="T4" fmla="*/ 1022 w 10"/>
                <a:gd name="T5" fmla="*/ 6532 h 40"/>
                <a:gd name="T6" fmla="*/ 0 60000 65536"/>
                <a:gd name="T7" fmla="*/ 0 60000 65536"/>
                <a:gd name="T8" fmla="*/ 0 60000 65536"/>
                <a:gd name="T9" fmla="*/ 0 w 10"/>
                <a:gd name="T10" fmla="*/ 0 h 40"/>
                <a:gd name="T11" fmla="*/ 10 w 10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40">
                  <a:moveTo>
                    <a:pt x="0" y="0"/>
                  </a:moveTo>
                  <a:cubicBezTo>
                    <a:pt x="6" y="6"/>
                    <a:pt x="10" y="14"/>
                    <a:pt x="10" y="24"/>
                  </a:cubicBezTo>
                  <a:cubicBezTo>
                    <a:pt x="10" y="30"/>
                    <a:pt x="9" y="35"/>
                    <a:pt x="6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" name="Freeform 200">
              <a:extLst>
                <a:ext uri="{FF2B5EF4-FFF2-40B4-BE49-F238E27FC236}">
                  <a16:creationId xmlns:a16="http://schemas.microsoft.com/office/drawing/2014/main" id="{F49A0381-D196-4BCD-A523-146E7695F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" y="529"/>
              <a:ext cx="33" cy="35"/>
            </a:xfrm>
            <a:custGeom>
              <a:avLst/>
              <a:gdLst>
                <a:gd name="T0" fmla="*/ 0 w 9"/>
                <a:gd name="T1" fmla="*/ 1509 h 10"/>
                <a:gd name="T2" fmla="*/ 1628 w 9"/>
                <a:gd name="T3" fmla="*/ 0 h 10"/>
                <a:gd name="T4" fmla="*/ 0 60000 65536"/>
                <a:gd name="T5" fmla="*/ 0 60000 65536"/>
                <a:gd name="T6" fmla="*/ 0 w 9"/>
                <a:gd name="T7" fmla="*/ 0 h 10"/>
                <a:gd name="T8" fmla="*/ 9 w 9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10">
                  <a:moveTo>
                    <a:pt x="0" y="10"/>
                  </a:moveTo>
                  <a:cubicBezTo>
                    <a:pt x="3" y="5"/>
                    <a:pt x="6" y="2"/>
                    <a:pt x="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" name="Freeform 201">
              <a:extLst>
                <a:ext uri="{FF2B5EF4-FFF2-40B4-BE49-F238E27FC236}">
                  <a16:creationId xmlns:a16="http://schemas.microsoft.com/office/drawing/2014/main" id="{85905BB7-EE74-4D83-A9A0-2F399030A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614"/>
              <a:ext cx="39" cy="107"/>
            </a:xfrm>
            <a:custGeom>
              <a:avLst/>
              <a:gdLst>
                <a:gd name="T0" fmla="*/ 1734 w 11"/>
                <a:gd name="T1" fmla="*/ 4858 h 30"/>
                <a:gd name="T2" fmla="*/ 177 w 11"/>
                <a:gd name="T3" fmla="*/ 496 h 30"/>
                <a:gd name="T4" fmla="*/ 177 w 11"/>
                <a:gd name="T5" fmla="*/ 0 h 30"/>
                <a:gd name="T6" fmla="*/ 0 60000 65536"/>
                <a:gd name="T7" fmla="*/ 0 60000 65536"/>
                <a:gd name="T8" fmla="*/ 0 60000 65536"/>
                <a:gd name="T9" fmla="*/ 0 w 11"/>
                <a:gd name="T10" fmla="*/ 0 h 30"/>
                <a:gd name="T11" fmla="*/ 11 w 11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0">
                  <a:moveTo>
                    <a:pt x="11" y="30"/>
                  </a:moveTo>
                  <a:cubicBezTo>
                    <a:pt x="4" y="25"/>
                    <a:pt x="0" y="1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" name="Freeform 202">
              <a:extLst>
                <a:ext uri="{FF2B5EF4-FFF2-40B4-BE49-F238E27FC236}">
                  <a16:creationId xmlns:a16="http://schemas.microsoft.com/office/drawing/2014/main" id="{38028D0F-4172-4A28-9FF7-B15727B14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" y="557"/>
              <a:ext cx="90" cy="64"/>
            </a:xfrm>
            <a:custGeom>
              <a:avLst/>
              <a:gdLst>
                <a:gd name="T0" fmla="*/ 4198 w 25"/>
                <a:gd name="T1" fmla="*/ 1266 h 18"/>
                <a:gd name="T2" fmla="*/ 2189 w 25"/>
                <a:gd name="T3" fmla="*/ 2884 h 18"/>
                <a:gd name="T4" fmla="*/ 0 w 25"/>
                <a:gd name="T5" fmla="*/ 811 h 18"/>
                <a:gd name="T6" fmla="*/ 180 w 25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18"/>
                <a:gd name="T14" fmla="*/ 25 w 25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18">
                  <a:moveTo>
                    <a:pt x="25" y="8"/>
                  </a:moveTo>
                  <a:cubicBezTo>
                    <a:pt x="24" y="14"/>
                    <a:pt x="19" y="18"/>
                    <a:pt x="13" y="18"/>
                  </a:cubicBezTo>
                  <a:cubicBezTo>
                    <a:pt x="6" y="18"/>
                    <a:pt x="0" y="12"/>
                    <a:pt x="0" y="5"/>
                  </a:cubicBezTo>
                  <a:cubicBezTo>
                    <a:pt x="0" y="4"/>
                    <a:pt x="0" y="2"/>
                    <a:pt x="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" name="Freeform 203">
              <a:extLst>
                <a:ext uri="{FF2B5EF4-FFF2-40B4-BE49-F238E27FC236}">
                  <a16:creationId xmlns:a16="http://schemas.microsoft.com/office/drawing/2014/main" id="{5C6D3DB2-92DA-4571-9BD2-481D89A81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" y="529"/>
              <a:ext cx="82" cy="39"/>
            </a:xfrm>
            <a:custGeom>
              <a:avLst/>
              <a:gdLst>
                <a:gd name="T0" fmla="*/ 0 w 23"/>
                <a:gd name="T1" fmla="*/ 805 h 11"/>
                <a:gd name="T2" fmla="*/ 1626 w 23"/>
                <a:gd name="T3" fmla="*/ 0 h 11"/>
                <a:gd name="T4" fmla="*/ 3711 w 23"/>
                <a:gd name="T5" fmla="*/ 1734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0" y="5"/>
                  </a:moveTo>
                  <a:cubicBezTo>
                    <a:pt x="2" y="2"/>
                    <a:pt x="6" y="0"/>
                    <a:pt x="10" y="0"/>
                  </a:cubicBezTo>
                  <a:cubicBezTo>
                    <a:pt x="16" y="0"/>
                    <a:pt x="22" y="5"/>
                    <a:pt x="23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" name="Freeform 204">
              <a:extLst>
                <a:ext uri="{FF2B5EF4-FFF2-40B4-BE49-F238E27FC236}">
                  <a16:creationId xmlns:a16="http://schemas.microsoft.com/office/drawing/2014/main" id="{3B864ADF-71F9-410C-993E-E3915E078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" y="571"/>
              <a:ext cx="25" cy="18"/>
            </a:xfrm>
            <a:custGeom>
              <a:avLst/>
              <a:gdLst>
                <a:gd name="T0" fmla="*/ 1136 w 7"/>
                <a:gd name="T1" fmla="*/ 518 h 5"/>
                <a:gd name="T2" fmla="*/ 639 w 7"/>
                <a:gd name="T3" fmla="*/ 842 h 5"/>
                <a:gd name="T4" fmla="*/ 0 w 7"/>
                <a:gd name="T5" fmla="*/ 324 h 5"/>
                <a:gd name="T6" fmla="*/ 639 w 7"/>
                <a:gd name="T7" fmla="*/ 0 h 5"/>
                <a:gd name="T8" fmla="*/ 1136 w 7"/>
                <a:gd name="T9" fmla="*/ 51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6" y="5"/>
                    <a:pt x="4" y="5"/>
                  </a:cubicBezTo>
                  <a:cubicBezTo>
                    <a:pt x="2" y="5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7" name="Group 204">
            <a:extLst>
              <a:ext uri="{FF2B5EF4-FFF2-40B4-BE49-F238E27FC236}">
                <a16:creationId xmlns:a16="http://schemas.microsoft.com/office/drawing/2014/main" id="{90EC2D12-25F4-4003-A10D-A18E8A37DAC9}"/>
              </a:ext>
            </a:extLst>
          </p:cNvPr>
          <p:cNvGrpSpPr>
            <a:grpSpLocks/>
          </p:cNvGrpSpPr>
          <p:nvPr/>
        </p:nvGrpSpPr>
        <p:grpSpPr bwMode="auto">
          <a:xfrm>
            <a:off x="3152228" y="5864895"/>
            <a:ext cx="3900121" cy="1021128"/>
            <a:chOff x="0" y="0"/>
            <a:chExt cx="3659" cy="1025"/>
          </a:xfrm>
        </p:grpSpPr>
        <p:sp>
          <p:nvSpPr>
            <p:cNvPr id="228" name="Freeform 206">
              <a:extLst>
                <a:ext uri="{FF2B5EF4-FFF2-40B4-BE49-F238E27FC236}">
                  <a16:creationId xmlns:a16="http://schemas.microsoft.com/office/drawing/2014/main" id="{F3007B2F-8016-4E31-8E08-6EC80B4AD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5" y="646"/>
              <a:ext cx="7" cy="29"/>
            </a:xfrm>
            <a:custGeom>
              <a:avLst/>
              <a:gdLst>
                <a:gd name="T0" fmla="*/ 172 w 2"/>
                <a:gd name="T1" fmla="*/ 0 h 8"/>
                <a:gd name="T2" fmla="*/ 308 w 2"/>
                <a:gd name="T3" fmla="*/ 1381 h 8"/>
                <a:gd name="T4" fmla="*/ 0 60000 65536"/>
                <a:gd name="T5" fmla="*/ 0 60000 65536"/>
                <a:gd name="T6" fmla="*/ 0 w 2"/>
                <a:gd name="T7" fmla="*/ 0 h 8"/>
                <a:gd name="T8" fmla="*/ 2 w 2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8">
                  <a:moveTo>
                    <a:pt x="1" y="0"/>
                  </a:moveTo>
                  <a:cubicBezTo>
                    <a:pt x="1" y="0"/>
                    <a:pt x="0" y="7"/>
                    <a:pt x="2" y="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" name="Freeform 207">
              <a:extLst>
                <a:ext uri="{FF2B5EF4-FFF2-40B4-BE49-F238E27FC236}">
                  <a16:creationId xmlns:a16="http://schemas.microsoft.com/office/drawing/2014/main" id="{502EAE31-5125-4CDA-AB8C-C1AECBBE4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3" y="603"/>
              <a:ext cx="97" cy="40"/>
            </a:xfrm>
            <a:custGeom>
              <a:avLst/>
              <a:gdLst>
                <a:gd name="T0" fmla="*/ 180 w 27"/>
                <a:gd name="T1" fmla="*/ 527 h 11"/>
                <a:gd name="T2" fmla="*/ 0 w 27"/>
                <a:gd name="T3" fmla="*/ 200 h 11"/>
                <a:gd name="T4" fmla="*/ 517 w 27"/>
                <a:gd name="T5" fmla="*/ 0 h 11"/>
                <a:gd name="T6" fmla="*/ 4311 w 27"/>
                <a:gd name="T7" fmla="*/ 1058 h 11"/>
                <a:gd name="T8" fmla="*/ 4311 w 27"/>
                <a:gd name="T9" fmla="*/ 1916 h 11"/>
                <a:gd name="T10" fmla="*/ 180 w 27"/>
                <a:gd name="T11" fmla="*/ 52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1"/>
                <a:gd name="T20" fmla="*/ 27 w 27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1">
                  <a:moveTo>
                    <a:pt x="1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17" y="0"/>
                    <a:pt x="26" y="6"/>
                  </a:cubicBezTo>
                  <a:cubicBezTo>
                    <a:pt x="27" y="8"/>
                    <a:pt x="27" y="11"/>
                    <a:pt x="26" y="11"/>
                  </a:cubicBezTo>
                  <a:cubicBezTo>
                    <a:pt x="23" y="8"/>
                    <a:pt x="6" y="3"/>
                    <a:pt x="1" y="3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" name="Freeform 208">
              <a:extLst>
                <a:ext uri="{FF2B5EF4-FFF2-40B4-BE49-F238E27FC236}">
                  <a16:creationId xmlns:a16="http://schemas.microsoft.com/office/drawing/2014/main" id="{28AF9775-702E-4314-876D-52E7EE40E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4" y="803"/>
              <a:ext cx="125" cy="111"/>
            </a:xfrm>
            <a:custGeom>
              <a:avLst/>
              <a:gdLst>
                <a:gd name="T0" fmla="*/ 5689 w 35"/>
                <a:gd name="T1" fmla="*/ 2474 h 31"/>
                <a:gd name="T2" fmla="*/ 2921 w 35"/>
                <a:gd name="T3" fmla="*/ 5092 h 31"/>
                <a:gd name="T4" fmla="*/ 179 w 35"/>
                <a:gd name="T5" fmla="*/ 2474 h 31"/>
                <a:gd name="T6" fmla="*/ 639 w 35"/>
                <a:gd name="T7" fmla="*/ 1153 h 31"/>
                <a:gd name="T8" fmla="*/ 3100 w 35"/>
                <a:gd name="T9" fmla="*/ 0 h 31"/>
                <a:gd name="T10" fmla="*/ 5689 w 35"/>
                <a:gd name="T11" fmla="*/ 2474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31"/>
                <a:gd name="T20" fmla="*/ 35 w 3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31">
                  <a:moveTo>
                    <a:pt x="35" y="15"/>
                  </a:moveTo>
                  <a:cubicBezTo>
                    <a:pt x="35" y="24"/>
                    <a:pt x="27" y="31"/>
                    <a:pt x="18" y="31"/>
                  </a:cubicBezTo>
                  <a:cubicBezTo>
                    <a:pt x="7" y="31"/>
                    <a:pt x="0" y="25"/>
                    <a:pt x="1" y="15"/>
                  </a:cubicBezTo>
                  <a:cubicBezTo>
                    <a:pt x="1" y="12"/>
                    <a:pt x="3" y="9"/>
                    <a:pt x="4" y="7"/>
                  </a:cubicBezTo>
                  <a:cubicBezTo>
                    <a:pt x="7" y="3"/>
                    <a:pt x="13" y="0"/>
                    <a:pt x="19" y="0"/>
                  </a:cubicBezTo>
                  <a:cubicBezTo>
                    <a:pt x="29" y="0"/>
                    <a:pt x="35" y="6"/>
                    <a:pt x="35" y="15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" name="Freeform 209">
              <a:extLst>
                <a:ext uri="{FF2B5EF4-FFF2-40B4-BE49-F238E27FC236}">
                  <a16:creationId xmlns:a16="http://schemas.microsoft.com/office/drawing/2014/main" id="{52B81F23-7924-4EB3-91C2-75A7776C7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4" y="703"/>
              <a:ext cx="64" cy="125"/>
            </a:xfrm>
            <a:custGeom>
              <a:avLst/>
              <a:gdLst>
                <a:gd name="T0" fmla="*/ 0 w 18"/>
                <a:gd name="T1" fmla="*/ 0 h 35"/>
                <a:gd name="T2" fmla="*/ 2884 w 18"/>
                <a:gd name="T3" fmla="*/ 5689 h 35"/>
                <a:gd name="T4" fmla="*/ 0 60000 65536"/>
                <a:gd name="T5" fmla="*/ 0 60000 65536"/>
                <a:gd name="T6" fmla="*/ 0 w 18"/>
                <a:gd name="T7" fmla="*/ 0 h 35"/>
                <a:gd name="T8" fmla="*/ 18 w 18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35">
                  <a:moveTo>
                    <a:pt x="0" y="0"/>
                  </a:moveTo>
                  <a:cubicBezTo>
                    <a:pt x="2" y="7"/>
                    <a:pt x="10" y="28"/>
                    <a:pt x="18" y="3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Freeform 210">
              <a:extLst>
                <a:ext uri="{FF2B5EF4-FFF2-40B4-BE49-F238E27FC236}">
                  <a16:creationId xmlns:a16="http://schemas.microsoft.com/office/drawing/2014/main" id="{393552E8-DB2A-4A76-A604-145489385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3" y="628"/>
              <a:ext cx="57" cy="182"/>
            </a:xfrm>
            <a:custGeom>
              <a:avLst/>
              <a:gdLst>
                <a:gd name="T0" fmla="*/ 0 w 16"/>
                <a:gd name="T1" fmla="*/ 0 h 51"/>
                <a:gd name="T2" fmla="*/ 2398 w 16"/>
                <a:gd name="T3" fmla="*/ 5999 h 51"/>
                <a:gd name="T4" fmla="*/ 2576 w 16"/>
                <a:gd name="T5" fmla="*/ 8265 h 51"/>
                <a:gd name="T6" fmla="*/ 0 60000 65536"/>
                <a:gd name="T7" fmla="*/ 0 60000 65536"/>
                <a:gd name="T8" fmla="*/ 0 60000 65536"/>
                <a:gd name="T9" fmla="*/ 0 w 16"/>
                <a:gd name="T10" fmla="*/ 0 h 51"/>
                <a:gd name="T11" fmla="*/ 16 w 16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1">
                  <a:moveTo>
                    <a:pt x="0" y="0"/>
                  </a:moveTo>
                  <a:cubicBezTo>
                    <a:pt x="6" y="7"/>
                    <a:pt x="13" y="24"/>
                    <a:pt x="15" y="37"/>
                  </a:cubicBezTo>
                  <a:cubicBezTo>
                    <a:pt x="16" y="44"/>
                    <a:pt x="16" y="48"/>
                    <a:pt x="16" y="5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" name="Freeform 211">
              <a:extLst>
                <a:ext uri="{FF2B5EF4-FFF2-40B4-BE49-F238E27FC236}">
                  <a16:creationId xmlns:a16="http://schemas.microsoft.com/office/drawing/2014/main" id="{AD750B1A-E825-4B3D-A12E-59AAC2923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8" y="828"/>
              <a:ext cx="196" cy="82"/>
            </a:xfrm>
            <a:custGeom>
              <a:avLst/>
              <a:gdLst>
                <a:gd name="T0" fmla="*/ 8863 w 55"/>
                <a:gd name="T1" fmla="*/ 0 h 23"/>
                <a:gd name="T2" fmla="*/ 6286 w 55"/>
                <a:gd name="T3" fmla="*/ 3077 h 23"/>
                <a:gd name="T4" fmla="*/ 0 w 55"/>
                <a:gd name="T5" fmla="*/ 3711 h 23"/>
                <a:gd name="T6" fmla="*/ 0 60000 65536"/>
                <a:gd name="T7" fmla="*/ 0 60000 65536"/>
                <a:gd name="T8" fmla="*/ 0 60000 65536"/>
                <a:gd name="T9" fmla="*/ 0 w 55"/>
                <a:gd name="T10" fmla="*/ 0 h 23"/>
                <a:gd name="T11" fmla="*/ 55 w 55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5" h="23">
                  <a:moveTo>
                    <a:pt x="55" y="0"/>
                  </a:moveTo>
                  <a:cubicBezTo>
                    <a:pt x="54" y="5"/>
                    <a:pt x="51" y="15"/>
                    <a:pt x="39" y="19"/>
                  </a:cubicBezTo>
                  <a:cubicBezTo>
                    <a:pt x="29" y="23"/>
                    <a:pt x="7" y="23"/>
                    <a:pt x="0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" name="Freeform 212">
              <a:extLst>
                <a:ext uri="{FF2B5EF4-FFF2-40B4-BE49-F238E27FC236}">
                  <a16:creationId xmlns:a16="http://schemas.microsoft.com/office/drawing/2014/main" id="{CF330F24-40E9-4033-8021-2F834544FE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3" y="168"/>
              <a:ext cx="43" cy="25"/>
            </a:xfrm>
            <a:custGeom>
              <a:avLst/>
              <a:gdLst>
                <a:gd name="T0" fmla="*/ 1799 w 12"/>
                <a:gd name="T1" fmla="*/ 179 h 7"/>
                <a:gd name="T2" fmla="*/ 641 w 12"/>
                <a:gd name="T3" fmla="*/ 818 h 7"/>
                <a:gd name="T4" fmla="*/ 179 w 12"/>
                <a:gd name="T5" fmla="*/ 818 h 7"/>
                <a:gd name="T6" fmla="*/ 0 w 12"/>
                <a:gd name="T7" fmla="*/ 639 h 7"/>
                <a:gd name="T8" fmla="*/ 179 w 12"/>
                <a:gd name="T9" fmla="*/ 818 h 7"/>
                <a:gd name="T10" fmla="*/ 641 w 12"/>
                <a:gd name="T11" fmla="*/ 1136 h 7"/>
                <a:gd name="T12" fmla="*/ 1978 w 12"/>
                <a:gd name="T13" fmla="*/ 318 h 7"/>
                <a:gd name="T14" fmla="*/ 1978 w 12"/>
                <a:gd name="T15" fmla="*/ 179 h 7"/>
                <a:gd name="T16" fmla="*/ 1799 w 12"/>
                <a:gd name="T17" fmla="*/ 179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7" y="5"/>
                    <a:pt x="4" y="5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8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" name="Freeform 213">
              <a:extLst>
                <a:ext uri="{FF2B5EF4-FFF2-40B4-BE49-F238E27FC236}">
                  <a16:creationId xmlns:a16="http://schemas.microsoft.com/office/drawing/2014/main" id="{99EBF27F-CF8A-4D96-A720-E8EEF25B3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1" y="179"/>
              <a:ext cx="36" cy="39"/>
            </a:xfrm>
            <a:custGeom>
              <a:avLst/>
              <a:gdLst>
                <a:gd name="T0" fmla="*/ 0 w 10"/>
                <a:gd name="T1" fmla="*/ 316 h 11"/>
                <a:gd name="T2" fmla="*/ 518 w 10"/>
                <a:gd name="T3" fmla="*/ 1422 h 11"/>
                <a:gd name="T4" fmla="*/ 1490 w 10"/>
                <a:gd name="T5" fmla="*/ 1734 h 11"/>
                <a:gd name="T6" fmla="*/ 1490 w 10"/>
                <a:gd name="T7" fmla="*/ 1422 h 11"/>
                <a:gd name="T8" fmla="*/ 648 w 10"/>
                <a:gd name="T9" fmla="*/ 1244 h 11"/>
                <a:gd name="T10" fmla="*/ 324 w 10"/>
                <a:gd name="T11" fmla="*/ 316 h 11"/>
                <a:gd name="T12" fmla="*/ 324 w 10"/>
                <a:gd name="T13" fmla="*/ 0 h 11"/>
                <a:gd name="T14" fmla="*/ 0 w 10"/>
                <a:gd name="T15" fmla="*/ 31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1"/>
                <a:gd name="T26" fmla="*/ 10 w 10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1">
                  <a:moveTo>
                    <a:pt x="0" y="2"/>
                  </a:moveTo>
                  <a:cubicBezTo>
                    <a:pt x="0" y="6"/>
                    <a:pt x="1" y="8"/>
                    <a:pt x="3" y="9"/>
                  </a:cubicBezTo>
                  <a:cubicBezTo>
                    <a:pt x="5" y="11"/>
                    <a:pt x="7" y="11"/>
                    <a:pt x="9" y="11"/>
                  </a:cubicBezTo>
                  <a:cubicBezTo>
                    <a:pt x="10" y="10"/>
                    <a:pt x="10" y="9"/>
                    <a:pt x="9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3" y="6"/>
                    <a:pt x="2" y="5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" name="Freeform 214">
              <a:extLst>
                <a:ext uri="{FF2B5EF4-FFF2-40B4-BE49-F238E27FC236}">
                  <a16:creationId xmlns:a16="http://schemas.microsoft.com/office/drawing/2014/main" id="{D91FBC8A-F937-4064-AD1B-E9DB06E2E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3" y="325"/>
              <a:ext cx="100" cy="86"/>
            </a:xfrm>
            <a:custGeom>
              <a:avLst/>
              <a:gdLst>
                <a:gd name="T0" fmla="*/ 179 w 28"/>
                <a:gd name="T1" fmla="*/ 3634 h 24"/>
                <a:gd name="T2" fmla="*/ 639 w 28"/>
                <a:gd name="T3" fmla="*/ 2490 h 24"/>
                <a:gd name="T4" fmla="*/ 1964 w 28"/>
                <a:gd name="T5" fmla="*/ 641 h 24"/>
                <a:gd name="T6" fmla="*/ 2604 w 28"/>
                <a:gd name="T7" fmla="*/ 835 h 24"/>
                <a:gd name="T8" fmla="*/ 2461 w 28"/>
                <a:gd name="T9" fmla="*/ 1337 h 24"/>
                <a:gd name="T10" fmla="*/ 3239 w 28"/>
                <a:gd name="T11" fmla="*/ 1157 h 24"/>
                <a:gd name="T12" fmla="*/ 3100 w 28"/>
                <a:gd name="T13" fmla="*/ 1978 h 24"/>
                <a:gd name="T14" fmla="*/ 3596 w 28"/>
                <a:gd name="T15" fmla="*/ 2619 h 24"/>
                <a:gd name="T16" fmla="*/ 3596 w 28"/>
                <a:gd name="T17" fmla="*/ 3634 h 24"/>
                <a:gd name="T18" fmla="*/ 1646 w 28"/>
                <a:gd name="T19" fmla="*/ 3634 h 24"/>
                <a:gd name="T20" fmla="*/ 179 w 28"/>
                <a:gd name="T21" fmla="*/ 3634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24"/>
                <a:gd name="T35" fmla="*/ 28 w 2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24">
                  <a:moveTo>
                    <a:pt x="1" y="22"/>
                  </a:moveTo>
                  <a:cubicBezTo>
                    <a:pt x="0" y="20"/>
                    <a:pt x="1" y="17"/>
                    <a:pt x="4" y="15"/>
                  </a:cubicBezTo>
                  <a:cubicBezTo>
                    <a:pt x="8" y="12"/>
                    <a:pt x="10" y="8"/>
                    <a:pt x="12" y="4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6" y="6"/>
                    <a:pt x="15" y="8"/>
                    <a:pt x="15" y="8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1" y="8"/>
                    <a:pt x="21" y="9"/>
                    <a:pt x="19" y="12"/>
                  </a:cubicBezTo>
                  <a:cubicBezTo>
                    <a:pt x="22" y="11"/>
                    <a:pt x="28" y="13"/>
                    <a:pt x="22" y="16"/>
                  </a:cubicBezTo>
                  <a:cubicBezTo>
                    <a:pt x="25" y="17"/>
                    <a:pt x="26" y="21"/>
                    <a:pt x="22" y="22"/>
                  </a:cubicBezTo>
                  <a:cubicBezTo>
                    <a:pt x="17" y="22"/>
                    <a:pt x="14" y="21"/>
                    <a:pt x="10" y="22"/>
                  </a:cubicBezTo>
                  <a:cubicBezTo>
                    <a:pt x="6" y="23"/>
                    <a:pt x="2" y="24"/>
                    <a:pt x="1" y="22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" name="Freeform 215">
              <a:extLst>
                <a:ext uri="{FF2B5EF4-FFF2-40B4-BE49-F238E27FC236}">
                  <a16:creationId xmlns:a16="http://schemas.microsoft.com/office/drawing/2014/main" id="{AEE5EE93-477B-4C3A-9443-FF62BA1C7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1" y="293"/>
              <a:ext cx="28" cy="68"/>
            </a:xfrm>
            <a:custGeom>
              <a:avLst/>
              <a:gdLst>
                <a:gd name="T0" fmla="*/ 431 w 8"/>
                <a:gd name="T1" fmla="*/ 3114 h 19"/>
                <a:gd name="T2" fmla="*/ 0 w 8"/>
                <a:gd name="T3" fmla="*/ 1331 h 19"/>
                <a:gd name="T4" fmla="*/ 431 w 8"/>
                <a:gd name="T5" fmla="*/ 179 h 19"/>
                <a:gd name="T6" fmla="*/ 1201 w 8"/>
                <a:gd name="T7" fmla="*/ 641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"/>
                <a:gd name="T14" fmla="*/ 8 w 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">
                  <a:moveTo>
                    <a:pt x="3" y="19"/>
                  </a:moveTo>
                  <a:cubicBezTo>
                    <a:pt x="3" y="15"/>
                    <a:pt x="0" y="11"/>
                    <a:pt x="0" y="8"/>
                  </a:cubicBezTo>
                  <a:cubicBezTo>
                    <a:pt x="0" y="7"/>
                    <a:pt x="1" y="2"/>
                    <a:pt x="3" y="1"/>
                  </a:cubicBezTo>
                  <a:cubicBezTo>
                    <a:pt x="6" y="0"/>
                    <a:pt x="7" y="2"/>
                    <a:pt x="8" y="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8" name="Freeform 216">
              <a:extLst>
                <a:ext uri="{FF2B5EF4-FFF2-40B4-BE49-F238E27FC236}">
                  <a16:creationId xmlns:a16="http://schemas.microsoft.com/office/drawing/2014/main" id="{86AE46AC-01FE-4ADE-96E6-1A49AF7F3B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9" y="264"/>
              <a:ext cx="47" cy="57"/>
            </a:xfrm>
            <a:custGeom>
              <a:avLst/>
              <a:gdLst>
                <a:gd name="T0" fmla="*/ 0 w 13"/>
                <a:gd name="T1" fmla="*/ 2576 h 16"/>
                <a:gd name="T2" fmla="*/ 1045 w 13"/>
                <a:gd name="T3" fmla="*/ 495 h 16"/>
                <a:gd name="T4" fmla="*/ 2223 w 13"/>
                <a:gd name="T5" fmla="*/ 1129 h 16"/>
                <a:gd name="T6" fmla="*/ 2223 w 13"/>
                <a:gd name="T7" fmla="*/ 1625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6"/>
                <a:gd name="T14" fmla="*/ 13 w 13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6">
                  <a:moveTo>
                    <a:pt x="0" y="16"/>
                  </a:moveTo>
                  <a:cubicBezTo>
                    <a:pt x="0" y="12"/>
                    <a:pt x="1" y="7"/>
                    <a:pt x="6" y="3"/>
                  </a:cubicBezTo>
                  <a:cubicBezTo>
                    <a:pt x="9" y="0"/>
                    <a:pt x="13" y="1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9" name="Freeform 217">
              <a:extLst>
                <a:ext uri="{FF2B5EF4-FFF2-40B4-BE49-F238E27FC236}">
                  <a16:creationId xmlns:a16="http://schemas.microsoft.com/office/drawing/2014/main" id="{E6E15713-7F77-4FFF-8B1E-96B04E049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79"/>
              <a:ext cx="64" cy="60"/>
            </a:xfrm>
            <a:custGeom>
              <a:avLst/>
              <a:gdLst>
                <a:gd name="T0" fmla="*/ 0 w 18"/>
                <a:gd name="T1" fmla="*/ 1842 h 17"/>
                <a:gd name="T2" fmla="*/ 2073 w 18"/>
                <a:gd name="T3" fmla="*/ 487 h 17"/>
                <a:gd name="T4" fmla="*/ 1440 w 18"/>
                <a:gd name="T5" fmla="*/ 2640 h 17"/>
                <a:gd name="T6" fmla="*/ 0 60000 65536"/>
                <a:gd name="T7" fmla="*/ 0 60000 65536"/>
                <a:gd name="T8" fmla="*/ 0 60000 65536"/>
                <a:gd name="T9" fmla="*/ 0 w 18"/>
                <a:gd name="T10" fmla="*/ 0 h 17"/>
                <a:gd name="T11" fmla="*/ 18 w 18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7">
                  <a:moveTo>
                    <a:pt x="0" y="12"/>
                  </a:moveTo>
                  <a:cubicBezTo>
                    <a:pt x="2" y="6"/>
                    <a:pt x="9" y="0"/>
                    <a:pt x="13" y="3"/>
                  </a:cubicBezTo>
                  <a:cubicBezTo>
                    <a:pt x="18" y="6"/>
                    <a:pt x="12" y="15"/>
                    <a:pt x="9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0" name="Freeform 218">
              <a:extLst>
                <a:ext uri="{FF2B5EF4-FFF2-40B4-BE49-F238E27FC236}">
                  <a16:creationId xmlns:a16="http://schemas.microsoft.com/office/drawing/2014/main" id="{5967D1FA-790E-43A2-AAEB-45FA5E7E7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4" y="325"/>
              <a:ext cx="36" cy="39"/>
            </a:xfrm>
            <a:custGeom>
              <a:avLst/>
              <a:gdLst>
                <a:gd name="T0" fmla="*/ 0 w 10"/>
                <a:gd name="T1" fmla="*/ 177 h 11"/>
                <a:gd name="T2" fmla="*/ 1685 w 10"/>
                <a:gd name="T3" fmla="*/ 805 h 11"/>
                <a:gd name="T4" fmla="*/ 0 w 10"/>
                <a:gd name="T5" fmla="*/ 1734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0" y="1"/>
                  </a:moveTo>
                  <a:cubicBezTo>
                    <a:pt x="4" y="0"/>
                    <a:pt x="10" y="0"/>
                    <a:pt x="10" y="5"/>
                  </a:cubicBezTo>
                  <a:cubicBezTo>
                    <a:pt x="10" y="11"/>
                    <a:pt x="0" y="11"/>
                    <a:pt x="0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1" name="Freeform 219">
              <a:extLst>
                <a:ext uri="{FF2B5EF4-FFF2-40B4-BE49-F238E27FC236}">
                  <a16:creationId xmlns:a16="http://schemas.microsoft.com/office/drawing/2014/main" id="{E70D80D3-A52E-432A-AC54-2631AF99D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3" y="361"/>
              <a:ext cx="47" cy="43"/>
            </a:xfrm>
            <a:custGeom>
              <a:avLst/>
              <a:gdLst>
                <a:gd name="T0" fmla="*/ 1374 w 13"/>
                <a:gd name="T1" fmla="*/ 0 h 12"/>
                <a:gd name="T2" fmla="*/ 2025 w 13"/>
                <a:gd name="T3" fmla="*/ 1337 h 12"/>
                <a:gd name="T4" fmla="*/ 0 w 13"/>
                <a:gd name="T5" fmla="*/ 1476 h 12"/>
                <a:gd name="T6" fmla="*/ 0 60000 65536"/>
                <a:gd name="T7" fmla="*/ 0 60000 65536"/>
                <a:gd name="T8" fmla="*/ 0 60000 65536"/>
                <a:gd name="T9" fmla="*/ 0 w 13"/>
                <a:gd name="T10" fmla="*/ 0 h 12"/>
                <a:gd name="T11" fmla="*/ 13 w 13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2">
                  <a:moveTo>
                    <a:pt x="8" y="0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0" y="11"/>
                    <a:pt x="6" y="12"/>
                    <a:pt x="0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" name="Freeform 220">
              <a:extLst>
                <a:ext uri="{FF2B5EF4-FFF2-40B4-BE49-F238E27FC236}">
                  <a16:creationId xmlns:a16="http://schemas.microsoft.com/office/drawing/2014/main" id="{5C9C2890-6A8C-4A3A-98F2-DCBAB2248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" y="400"/>
              <a:ext cx="64" cy="36"/>
            </a:xfrm>
            <a:custGeom>
              <a:avLst/>
              <a:gdLst>
                <a:gd name="T0" fmla="*/ 2375 w 18"/>
                <a:gd name="T1" fmla="*/ 0 h 10"/>
                <a:gd name="T2" fmla="*/ 2375 w 18"/>
                <a:gd name="T3" fmla="*/ 1346 h 10"/>
                <a:gd name="T4" fmla="*/ 633 w 18"/>
                <a:gd name="T5" fmla="*/ 842 h 10"/>
                <a:gd name="T6" fmla="*/ 0 w 18"/>
                <a:gd name="T7" fmla="*/ 18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0"/>
                <a:gd name="T14" fmla="*/ 18 w 1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0">
                  <a:moveTo>
                    <a:pt x="15" y="0"/>
                  </a:moveTo>
                  <a:cubicBezTo>
                    <a:pt x="17" y="2"/>
                    <a:pt x="18" y="7"/>
                    <a:pt x="15" y="8"/>
                  </a:cubicBezTo>
                  <a:cubicBezTo>
                    <a:pt x="13" y="10"/>
                    <a:pt x="9" y="9"/>
                    <a:pt x="4" y="5"/>
                  </a:cubicBezTo>
                  <a:cubicBezTo>
                    <a:pt x="3" y="3"/>
                    <a:pt x="1" y="2"/>
                    <a:pt x="0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3" name="Freeform 221">
              <a:extLst>
                <a:ext uri="{FF2B5EF4-FFF2-40B4-BE49-F238E27FC236}">
                  <a16:creationId xmlns:a16="http://schemas.microsoft.com/office/drawing/2014/main" id="{572F89FE-ECA9-4743-A612-10CEB51D7D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9" y="603"/>
              <a:ext cx="7" cy="25"/>
            </a:xfrm>
            <a:custGeom>
              <a:avLst/>
              <a:gdLst>
                <a:gd name="T0" fmla="*/ 308 w 2"/>
                <a:gd name="T1" fmla="*/ 0 h 7"/>
                <a:gd name="T2" fmla="*/ 0 w 2"/>
                <a:gd name="T3" fmla="*/ 1136 h 7"/>
                <a:gd name="T4" fmla="*/ 0 60000 65536"/>
                <a:gd name="T5" fmla="*/ 0 60000 65536"/>
                <a:gd name="T6" fmla="*/ 0 w 2"/>
                <a:gd name="T7" fmla="*/ 0 h 7"/>
                <a:gd name="T8" fmla="*/ 2 w 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7">
                  <a:moveTo>
                    <a:pt x="2" y="0"/>
                  </a:moveTo>
                  <a:cubicBezTo>
                    <a:pt x="1" y="4"/>
                    <a:pt x="0" y="7"/>
                    <a:pt x="0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" name="Freeform 222">
              <a:extLst>
                <a:ext uri="{FF2B5EF4-FFF2-40B4-BE49-F238E27FC236}">
                  <a16:creationId xmlns:a16="http://schemas.microsoft.com/office/drawing/2014/main" id="{16CA8873-335A-4562-96D0-1E1635D79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8" y="404"/>
              <a:ext cx="78" cy="103"/>
            </a:xfrm>
            <a:custGeom>
              <a:avLst/>
              <a:gdLst>
                <a:gd name="T0" fmla="*/ 3482 w 22"/>
                <a:gd name="T1" fmla="*/ 0 h 29"/>
                <a:gd name="T2" fmla="*/ 0 w 22"/>
                <a:gd name="T3" fmla="*/ 4617 h 29"/>
                <a:gd name="T4" fmla="*/ 0 60000 65536"/>
                <a:gd name="T5" fmla="*/ 0 60000 65536"/>
                <a:gd name="T6" fmla="*/ 0 w 22"/>
                <a:gd name="T7" fmla="*/ 0 h 29"/>
                <a:gd name="T8" fmla="*/ 22 w 22"/>
                <a:gd name="T9" fmla="*/ 29 h 2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29">
                  <a:moveTo>
                    <a:pt x="22" y="0"/>
                  </a:moveTo>
                  <a:cubicBezTo>
                    <a:pt x="22" y="0"/>
                    <a:pt x="11" y="8"/>
                    <a:pt x="0" y="2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" name="Freeform 223">
              <a:extLst>
                <a:ext uri="{FF2B5EF4-FFF2-40B4-BE49-F238E27FC236}">
                  <a16:creationId xmlns:a16="http://schemas.microsoft.com/office/drawing/2014/main" id="{D235D89C-51FF-43F2-ABDA-57780C39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79"/>
              <a:ext cx="96" cy="96"/>
            </a:xfrm>
            <a:custGeom>
              <a:avLst/>
              <a:gdLst>
                <a:gd name="T0" fmla="*/ 3819 w 27"/>
                <a:gd name="T1" fmla="*/ 4135 h 27"/>
                <a:gd name="T2" fmla="*/ 2884 w 27"/>
                <a:gd name="T3" fmla="*/ 949 h 27"/>
                <a:gd name="T4" fmla="*/ 0 w 27"/>
                <a:gd name="T5" fmla="*/ 316 h 27"/>
                <a:gd name="T6" fmla="*/ 1618 w 27"/>
                <a:gd name="T7" fmla="*/ 3502 h 27"/>
                <a:gd name="T8" fmla="*/ 3819 w 27"/>
                <a:gd name="T9" fmla="*/ 4135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7"/>
                <a:gd name="T17" fmla="*/ 27 w 2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7">
                  <a:moveTo>
                    <a:pt x="24" y="26"/>
                  </a:moveTo>
                  <a:cubicBezTo>
                    <a:pt x="26" y="23"/>
                    <a:pt x="27" y="12"/>
                    <a:pt x="18" y="6"/>
                  </a:cubicBezTo>
                  <a:cubicBezTo>
                    <a:pt x="11" y="1"/>
                    <a:pt x="3" y="0"/>
                    <a:pt x="0" y="2"/>
                  </a:cubicBezTo>
                  <a:cubicBezTo>
                    <a:pt x="0" y="9"/>
                    <a:pt x="4" y="19"/>
                    <a:pt x="10" y="22"/>
                  </a:cubicBezTo>
                  <a:cubicBezTo>
                    <a:pt x="15" y="25"/>
                    <a:pt x="22" y="27"/>
                    <a:pt x="24" y="26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" name="Freeform 224">
              <a:extLst>
                <a:ext uri="{FF2B5EF4-FFF2-40B4-BE49-F238E27FC236}">
                  <a16:creationId xmlns:a16="http://schemas.microsoft.com/office/drawing/2014/main" id="{3EFE798B-3059-4DD7-931B-D2A2D9A26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86"/>
              <a:ext cx="85" cy="85"/>
            </a:xfrm>
            <a:custGeom>
              <a:avLst/>
              <a:gdLst>
                <a:gd name="T0" fmla="*/ 0 w 24"/>
                <a:gd name="T1" fmla="*/ 0 h 24"/>
                <a:gd name="T2" fmla="*/ 2532 w 24"/>
                <a:gd name="T3" fmla="*/ 1732 h 24"/>
                <a:gd name="T4" fmla="*/ 3775 w 24"/>
                <a:gd name="T5" fmla="*/ 3775 h 24"/>
                <a:gd name="T6" fmla="*/ 0 60000 65536"/>
                <a:gd name="T7" fmla="*/ 0 60000 65536"/>
                <a:gd name="T8" fmla="*/ 0 60000 65536"/>
                <a:gd name="T9" fmla="*/ 0 w 24"/>
                <a:gd name="T10" fmla="*/ 0 h 24"/>
                <a:gd name="T11" fmla="*/ 24 w 24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24">
                  <a:moveTo>
                    <a:pt x="0" y="0"/>
                  </a:moveTo>
                  <a:cubicBezTo>
                    <a:pt x="2" y="1"/>
                    <a:pt x="12" y="6"/>
                    <a:pt x="16" y="11"/>
                  </a:cubicBezTo>
                  <a:cubicBezTo>
                    <a:pt x="21" y="16"/>
                    <a:pt x="23" y="22"/>
                    <a:pt x="24" y="2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7" name="Freeform 225">
              <a:extLst>
                <a:ext uri="{FF2B5EF4-FFF2-40B4-BE49-F238E27FC236}">
                  <a16:creationId xmlns:a16="http://schemas.microsoft.com/office/drawing/2014/main" id="{532CCFFD-9420-4AF8-924B-4E5118E2E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4" y="425"/>
              <a:ext cx="72" cy="57"/>
            </a:xfrm>
            <a:custGeom>
              <a:avLst/>
              <a:gdLst>
                <a:gd name="T0" fmla="*/ 0 w 20"/>
                <a:gd name="T1" fmla="*/ 634 h 16"/>
                <a:gd name="T2" fmla="*/ 2009 w 20"/>
                <a:gd name="T3" fmla="*/ 178 h 16"/>
                <a:gd name="T4" fmla="*/ 3355 w 20"/>
                <a:gd name="T5" fmla="*/ 1625 h 16"/>
                <a:gd name="T6" fmla="*/ 3355 w 20"/>
                <a:gd name="T7" fmla="*/ 2259 h 16"/>
                <a:gd name="T8" fmla="*/ 2189 w 20"/>
                <a:gd name="T9" fmla="*/ 2398 h 16"/>
                <a:gd name="T10" fmla="*/ 518 w 20"/>
                <a:gd name="T11" fmla="*/ 1625 h 16"/>
                <a:gd name="T12" fmla="*/ 0 w 20"/>
                <a:gd name="T13" fmla="*/ 634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6"/>
                <a:gd name="T23" fmla="*/ 20 w 20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6">
                  <a:moveTo>
                    <a:pt x="0" y="4"/>
                  </a:moveTo>
                  <a:cubicBezTo>
                    <a:pt x="1" y="3"/>
                    <a:pt x="4" y="0"/>
                    <a:pt x="12" y="1"/>
                  </a:cubicBezTo>
                  <a:cubicBezTo>
                    <a:pt x="20" y="3"/>
                    <a:pt x="19" y="8"/>
                    <a:pt x="20" y="10"/>
                  </a:cubicBezTo>
                  <a:cubicBezTo>
                    <a:pt x="20" y="11"/>
                    <a:pt x="20" y="14"/>
                    <a:pt x="20" y="14"/>
                  </a:cubicBezTo>
                  <a:cubicBezTo>
                    <a:pt x="20" y="14"/>
                    <a:pt x="18" y="16"/>
                    <a:pt x="13" y="15"/>
                  </a:cubicBezTo>
                  <a:cubicBezTo>
                    <a:pt x="8" y="15"/>
                    <a:pt x="5" y="15"/>
                    <a:pt x="3" y="10"/>
                  </a:cubicBezTo>
                  <a:cubicBezTo>
                    <a:pt x="2" y="6"/>
                    <a:pt x="0" y="4"/>
                    <a:pt x="0" y="4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8" name="Freeform 226">
              <a:extLst>
                <a:ext uri="{FF2B5EF4-FFF2-40B4-BE49-F238E27FC236}">
                  <a16:creationId xmlns:a16="http://schemas.microsoft.com/office/drawing/2014/main" id="{5AEDEA82-1002-4821-8D8D-D6C07EAC5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4" y="439"/>
              <a:ext cx="72" cy="36"/>
            </a:xfrm>
            <a:custGeom>
              <a:avLst/>
              <a:gdLst>
                <a:gd name="T0" fmla="*/ 0 w 20"/>
                <a:gd name="T1" fmla="*/ 0 h 10"/>
                <a:gd name="T2" fmla="*/ 3355 w 20"/>
                <a:gd name="T3" fmla="*/ 1685 h 10"/>
                <a:gd name="T4" fmla="*/ 0 60000 65536"/>
                <a:gd name="T5" fmla="*/ 0 60000 65536"/>
                <a:gd name="T6" fmla="*/ 0 w 20"/>
                <a:gd name="T7" fmla="*/ 0 h 10"/>
                <a:gd name="T8" fmla="*/ 20 w 20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10">
                  <a:moveTo>
                    <a:pt x="0" y="0"/>
                  </a:moveTo>
                  <a:cubicBezTo>
                    <a:pt x="5" y="0"/>
                    <a:pt x="13" y="3"/>
                    <a:pt x="20" y="1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9" name="Freeform 227">
              <a:extLst>
                <a:ext uri="{FF2B5EF4-FFF2-40B4-BE49-F238E27FC236}">
                  <a16:creationId xmlns:a16="http://schemas.microsoft.com/office/drawing/2014/main" id="{D2FB7CAD-30D6-45A5-9BA8-2DAAF3D0D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" y="175"/>
              <a:ext cx="514" cy="425"/>
            </a:xfrm>
            <a:custGeom>
              <a:avLst/>
              <a:gdLst>
                <a:gd name="T0" fmla="*/ 23187 w 144"/>
                <a:gd name="T1" fmla="*/ 10064 h 119"/>
                <a:gd name="T2" fmla="*/ 17187 w 144"/>
                <a:gd name="T3" fmla="*/ 2093 h 119"/>
                <a:gd name="T4" fmla="*/ 17187 w 144"/>
                <a:gd name="T5" fmla="*/ 2093 h 119"/>
                <a:gd name="T6" fmla="*/ 13150 w 144"/>
                <a:gd name="T7" fmla="*/ 3736 h 119"/>
                <a:gd name="T8" fmla="*/ 12322 w 144"/>
                <a:gd name="T9" fmla="*/ 0 h 119"/>
                <a:gd name="T10" fmla="*/ 12322 w 144"/>
                <a:gd name="T11" fmla="*/ 0 h 119"/>
                <a:gd name="T12" fmla="*/ 11504 w 144"/>
                <a:gd name="T13" fmla="*/ 957 h 119"/>
                <a:gd name="T14" fmla="*/ 10869 w 144"/>
                <a:gd name="T15" fmla="*/ 1454 h 119"/>
                <a:gd name="T16" fmla="*/ 11683 w 144"/>
                <a:gd name="T17" fmla="*/ 2921 h 119"/>
                <a:gd name="T18" fmla="*/ 10052 w 144"/>
                <a:gd name="T19" fmla="*/ 4732 h 119"/>
                <a:gd name="T20" fmla="*/ 8281 w 144"/>
                <a:gd name="T21" fmla="*/ 2921 h 119"/>
                <a:gd name="T22" fmla="*/ 8599 w 144"/>
                <a:gd name="T23" fmla="*/ 1964 h 119"/>
                <a:gd name="T24" fmla="*/ 7963 w 144"/>
                <a:gd name="T25" fmla="*/ 1771 h 119"/>
                <a:gd name="T26" fmla="*/ 7646 w 144"/>
                <a:gd name="T27" fmla="*/ 179 h 119"/>
                <a:gd name="T28" fmla="*/ 3095 w 144"/>
                <a:gd name="T29" fmla="*/ 2782 h 119"/>
                <a:gd name="T30" fmla="*/ 1453 w 144"/>
                <a:gd name="T31" fmla="*/ 7014 h 119"/>
                <a:gd name="T32" fmla="*/ 1324 w 144"/>
                <a:gd name="T33" fmla="*/ 7475 h 119"/>
                <a:gd name="T34" fmla="*/ 318 w 144"/>
                <a:gd name="T35" fmla="*/ 8929 h 119"/>
                <a:gd name="T36" fmla="*/ 1770 w 144"/>
                <a:gd name="T37" fmla="*/ 12346 h 119"/>
                <a:gd name="T38" fmla="*/ 4726 w 144"/>
                <a:gd name="T39" fmla="*/ 17271 h 119"/>
                <a:gd name="T40" fmla="*/ 13646 w 144"/>
                <a:gd name="T41" fmla="*/ 19043 h 119"/>
                <a:gd name="T42" fmla="*/ 17505 w 144"/>
                <a:gd name="T43" fmla="*/ 19361 h 119"/>
                <a:gd name="T44" fmla="*/ 23187 w 144"/>
                <a:gd name="T45" fmla="*/ 10064 h 1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4"/>
                <a:gd name="T70" fmla="*/ 0 h 119"/>
                <a:gd name="T71" fmla="*/ 144 w 144"/>
                <a:gd name="T72" fmla="*/ 119 h 1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4" h="119">
                  <a:moveTo>
                    <a:pt x="143" y="62"/>
                  </a:moveTo>
                  <a:cubicBezTo>
                    <a:pt x="143" y="38"/>
                    <a:pt x="127" y="18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99" y="25"/>
                    <a:pt x="88" y="27"/>
                    <a:pt x="81" y="23"/>
                  </a:cubicBezTo>
                  <a:cubicBezTo>
                    <a:pt x="72" y="18"/>
                    <a:pt x="72" y="9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"/>
                    <a:pt x="73" y="4"/>
                    <a:pt x="71" y="6"/>
                  </a:cubicBezTo>
                  <a:cubicBezTo>
                    <a:pt x="70" y="7"/>
                    <a:pt x="69" y="8"/>
                    <a:pt x="67" y="9"/>
                  </a:cubicBezTo>
                  <a:cubicBezTo>
                    <a:pt x="70" y="11"/>
                    <a:pt x="72" y="14"/>
                    <a:pt x="72" y="18"/>
                  </a:cubicBezTo>
                  <a:cubicBezTo>
                    <a:pt x="72" y="24"/>
                    <a:pt x="68" y="29"/>
                    <a:pt x="62" y="29"/>
                  </a:cubicBezTo>
                  <a:cubicBezTo>
                    <a:pt x="56" y="29"/>
                    <a:pt x="51" y="24"/>
                    <a:pt x="51" y="18"/>
                  </a:cubicBezTo>
                  <a:cubicBezTo>
                    <a:pt x="51" y="16"/>
                    <a:pt x="52" y="14"/>
                    <a:pt x="53" y="12"/>
                  </a:cubicBezTo>
                  <a:cubicBezTo>
                    <a:pt x="51" y="12"/>
                    <a:pt x="50" y="11"/>
                    <a:pt x="49" y="11"/>
                  </a:cubicBezTo>
                  <a:cubicBezTo>
                    <a:pt x="46" y="8"/>
                    <a:pt x="46" y="4"/>
                    <a:pt x="47" y="1"/>
                  </a:cubicBezTo>
                  <a:cubicBezTo>
                    <a:pt x="36" y="3"/>
                    <a:pt x="26" y="9"/>
                    <a:pt x="19" y="17"/>
                  </a:cubicBezTo>
                  <a:cubicBezTo>
                    <a:pt x="14" y="25"/>
                    <a:pt x="10" y="34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8"/>
                    <a:pt x="3" y="51"/>
                    <a:pt x="2" y="55"/>
                  </a:cubicBezTo>
                  <a:cubicBezTo>
                    <a:pt x="0" y="63"/>
                    <a:pt x="2" y="70"/>
                    <a:pt x="11" y="76"/>
                  </a:cubicBezTo>
                  <a:cubicBezTo>
                    <a:pt x="15" y="88"/>
                    <a:pt x="21" y="98"/>
                    <a:pt x="29" y="106"/>
                  </a:cubicBezTo>
                  <a:cubicBezTo>
                    <a:pt x="32" y="107"/>
                    <a:pt x="49" y="114"/>
                    <a:pt x="84" y="117"/>
                  </a:cubicBezTo>
                  <a:cubicBezTo>
                    <a:pt x="94" y="118"/>
                    <a:pt x="102" y="119"/>
                    <a:pt x="108" y="119"/>
                  </a:cubicBezTo>
                  <a:cubicBezTo>
                    <a:pt x="128" y="110"/>
                    <a:pt x="144" y="84"/>
                    <a:pt x="143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" name="Freeform 228">
              <a:extLst>
                <a:ext uri="{FF2B5EF4-FFF2-40B4-BE49-F238E27FC236}">
                  <a16:creationId xmlns:a16="http://schemas.microsoft.com/office/drawing/2014/main" id="{F7C9F05B-F52D-4F75-9D9A-03BDA0B20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2" y="532"/>
              <a:ext cx="139" cy="132"/>
            </a:xfrm>
            <a:custGeom>
              <a:avLst/>
              <a:gdLst>
                <a:gd name="T0" fmla="*/ 5346 w 39"/>
                <a:gd name="T1" fmla="*/ 1770 h 37"/>
                <a:gd name="T2" fmla="*/ 5157 w 39"/>
                <a:gd name="T3" fmla="*/ 1452 h 37"/>
                <a:gd name="T4" fmla="*/ 1764 w 39"/>
                <a:gd name="T5" fmla="*/ 0 h 37"/>
                <a:gd name="T6" fmla="*/ 1942 w 39"/>
                <a:gd name="T7" fmla="*/ 496 h 37"/>
                <a:gd name="T8" fmla="*/ 0 w 39"/>
                <a:gd name="T9" fmla="*/ 3222 h 37"/>
                <a:gd name="T10" fmla="*/ 4345 w 39"/>
                <a:gd name="T11" fmla="*/ 5994 h 37"/>
                <a:gd name="T12" fmla="*/ 4345 w 39"/>
                <a:gd name="T13" fmla="*/ 5994 h 37"/>
                <a:gd name="T14" fmla="*/ 4840 w 39"/>
                <a:gd name="T15" fmla="*/ 4046 h 37"/>
                <a:gd name="T16" fmla="*/ 6287 w 39"/>
                <a:gd name="T17" fmla="*/ 2458 h 37"/>
                <a:gd name="T18" fmla="*/ 5346 w 39"/>
                <a:gd name="T19" fmla="*/ 177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37"/>
                <a:gd name="T32" fmla="*/ 39 w 39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37">
                  <a:moveTo>
                    <a:pt x="33" y="11"/>
                  </a:moveTo>
                  <a:cubicBezTo>
                    <a:pt x="32" y="11"/>
                    <a:pt x="32" y="10"/>
                    <a:pt x="32" y="9"/>
                  </a:cubicBezTo>
                  <a:cubicBezTo>
                    <a:pt x="29" y="5"/>
                    <a:pt x="17" y="0"/>
                    <a:pt x="11" y="0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1"/>
                    <a:pt x="7" y="17"/>
                    <a:pt x="0" y="20"/>
                  </a:cubicBezTo>
                  <a:cubicBezTo>
                    <a:pt x="4" y="24"/>
                    <a:pt x="16" y="33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3"/>
                    <a:pt x="29" y="29"/>
                    <a:pt x="30" y="25"/>
                  </a:cubicBezTo>
                  <a:cubicBezTo>
                    <a:pt x="32" y="20"/>
                    <a:pt x="35" y="17"/>
                    <a:pt x="39" y="15"/>
                  </a:cubicBezTo>
                  <a:cubicBezTo>
                    <a:pt x="36" y="14"/>
                    <a:pt x="33" y="12"/>
                    <a:pt x="33" y="1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Freeform 229">
              <a:extLst>
                <a:ext uri="{FF2B5EF4-FFF2-40B4-BE49-F238E27FC236}">
                  <a16:creationId xmlns:a16="http://schemas.microsoft.com/office/drawing/2014/main" id="{AC4BCE7D-09E5-4450-AFB5-631547784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114"/>
              <a:ext cx="125" cy="104"/>
            </a:xfrm>
            <a:custGeom>
              <a:avLst/>
              <a:gdLst>
                <a:gd name="T0" fmla="*/ 5193 w 35"/>
                <a:gd name="T1" fmla="*/ 179 h 29"/>
                <a:gd name="T2" fmla="*/ 4554 w 35"/>
                <a:gd name="T3" fmla="*/ 0 h 29"/>
                <a:gd name="T4" fmla="*/ 3100 w 35"/>
                <a:gd name="T5" fmla="*/ 179 h 29"/>
                <a:gd name="T6" fmla="*/ 1136 w 35"/>
                <a:gd name="T7" fmla="*/ 1478 h 29"/>
                <a:gd name="T8" fmla="*/ 179 w 35"/>
                <a:gd name="T9" fmla="*/ 2998 h 29"/>
                <a:gd name="T10" fmla="*/ 496 w 35"/>
                <a:gd name="T11" fmla="*/ 4615 h 29"/>
                <a:gd name="T12" fmla="*/ 1136 w 35"/>
                <a:gd name="T13" fmla="*/ 4798 h 29"/>
                <a:gd name="T14" fmla="*/ 2604 w 35"/>
                <a:gd name="T15" fmla="*/ 4153 h 29"/>
                <a:gd name="T16" fmla="*/ 3418 w 35"/>
                <a:gd name="T17" fmla="*/ 4296 h 29"/>
                <a:gd name="T18" fmla="*/ 4057 w 35"/>
                <a:gd name="T19" fmla="*/ 3780 h 29"/>
                <a:gd name="T20" fmla="*/ 4871 w 35"/>
                <a:gd name="T21" fmla="*/ 2815 h 29"/>
                <a:gd name="T22" fmla="*/ 5193 w 35"/>
                <a:gd name="T23" fmla="*/ 179 h 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29"/>
                <a:gd name="T38" fmla="*/ 35 w 35"/>
                <a:gd name="T39" fmla="*/ 29 h 2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29">
                  <a:moveTo>
                    <a:pt x="32" y="1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0"/>
                    <a:pt x="22" y="1"/>
                    <a:pt x="19" y="1"/>
                  </a:cubicBezTo>
                  <a:cubicBezTo>
                    <a:pt x="15" y="3"/>
                    <a:pt x="10" y="6"/>
                    <a:pt x="7" y="9"/>
                  </a:cubicBezTo>
                  <a:cubicBezTo>
                    <a:pt x="5" y="12"/>
                    <a:pt x="2" y="15"/>
                    <a:pt x="1" y="18"/>
                  </a:cubicBezTo>
                  <a:cubicBezTo>
                    <a:pt x="0" y="21"/>
                    <a:pt x="0" y="25"/>
                    <a:pt x="3" y="28"/>
                  </a:cubicBezTo>
                  <a:cubicBezTo>
                    <a:pt x="4" y="28"/>
                    <a:pt x="5" y="29"/>
                    <a:pt x="7" y="29"/>
                  </a:cubicBezTo>
                  <a:cubicBezTo>
                    <a:pt x="9" y="26"/>
                    <a:pt x="12" y="25"/>
                    <a:pt x="16" y="25"/>
                  </a:cubicBezTo>
                  <a:cubicBezTo>
                    <a:pt x="18" y="25"/>
                    <a:pt x="20" y="25"/>
                    <a:pt x="21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27" y="21"/>
                    <a:pt x="28" y="19"/>
                    <a:pt x="30" y="17"/>
                  </a:cubicBezTo>
                  <a:cubicBezTo>
                    <a:pt x="33" y="11"/>
                    <a:pt x="35" y="4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Freeform 230">
              <a:extLst>
                <a:ext uri="{FF2B5EF4-FFF2-40B4-BE49-F238E27FC236}">
                  <a16:creationId xmlns:a16="http://schemas.microsoft.com/office/drawing/2014/main" id="{2A5BC644-0AD1-47AB-A659-78079F843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8" y="118"/>
              <a:ext cx="164" cy="118"/>
            </a:xfrm>
            <a:custGeom>
              <a:avLst/>
              <a:gdLst>
                <a:gd name="T0" fmla="*/ 0 w 46"/>
                <a:gd name="T1" fmla="*/ 5396 h 33"/>
                <a:gd name="T2" fmla="*/ 4539 w 46"/>
                <a:gd name="T3" fmla="*/ 2789 h 33"/>
                <a:gd name="T4" fmla="*/ 5480 w 46"/>
                <a:gd name="T5" fmla="*/ 1330 h 33"/>
                <a:gd name="T6" fmla="*/ 7437 w 46"/>
                <a:gd name="T7" fmla="*/ 0 h 33"/>
                <a:gd name="T8" fmla="*/ 0 w 46"/>
                <a:gd name="T9" fmla="*/ 5396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33"/>
                <a:gd name="T17" fmla="*/ 46 w 4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33">
                  <a:moveTo>
                    <a:pt x="0" y="33"/>
                  </a:moveTo>
                  <a:cubicBezTo>
                    <a:pt x="7" y="25"/>
                    <a:pt x="17" y="19"/>
                    <a:pt x="28" y="17"/>
                  </a:cubicBezTo>
                  <a:cubicBezTo>
                    <a:pt x="29" y="14"/>
                    <a:pt x="32" y="11"/>
                    <a:pt x="34" y="8"/>
                  </a:cubicBezTo>
                  <a:cubicBezTo>
                    <a:pt x="37" y="5"/>
                    <a:pt x="42" y="2"/>
                    <a:pt x="46" y="0"/>
                  </a:cubicBezTo>
                  <a:cubicBezTo>
                    <a:pt x="27" y="5"/>
                    <a:pt x="10" y="17"/>
                    <a:pt x="0" y="33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3" name="Freeform 231">
              <a:extLst>
                <a:ext uri="{FF2B5EF4-FFF2-40B4-BE49-F238E27FC236}">
                  <a16:creationId xmlns:a16="http://schemas.microsoft.com/office/drawing/2014/main" id="{12C5EC09-2FFF-4BC3-B925-3EDE4E018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5" y="671"/>
              <a:ext cx="96" cy="222"/>
            </a:xfrm>
            <a:custGeom>
              <a:avLst/>
              <a:gdLst>
                <a:gd name="T0" fmla="*/ 3819 w 27"/>
                <a:gd name="T1" fmla="*/ 5743 h 62"/>
                <a:gd name="T2" fmla="*/ 3996 w 27"/>
                <a:gd name="T3" fmla="*/ 4909 h 62"/>
                <a:gd name="T4" fmla="*/ 2251 w 27"/>
                <a:gd name="T5" fmla="*/ 501 h 62"/>
                <a:gd name="T6" fmla="*/ 2375 w 27"/>
                <a:gd name="T7" fmla="*/ 0 h 62"/>
                <a:gd name="T8" fmla="*/ 1934 w 27"/>
                <a:gd name="T9" fmla="*/ 2474 h 62"/>
                <a:gd name="T10" fmla="*/ 811 w 27"/>
                <a:gd name="T11" fmla="*/ 2614 h 62"/>
                <a:gd name="T12" fmla="*/ 1124 w 27"/>
                <a:gd name="T13" fmla="*/ 5281 h 62"/>
                <a:gd name="T14" fmla="*/ 0 w 27"/>
                <a:gd name="T15" fmla="*/ 9693 h 62"/>
                <a:gd name="T16" fmla="*/ 2251 w 27"/>
                <a:gd name="T17" fmla="*/ 10011 h 62"/>
                <a:gd name="T18" fmla="*/ 4309 w 27"/>
                <a:gd name="T19" fmla="*/ 10194 h 62"/>
                <a:gd name="T20" fmla="*/ 3819 w 27"/>
                <a:gd name="T21" fmla="*/ 5743 h 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"/>
                <a:gd name="T34" fmla="*/ 0 h 62"/>
                <a:gd name="T35" fmla="*/ 27 w 27"/>
                <a:gd name="T36" fmla="*/ 62 h 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" h="62">
                  <a:moveTo>
                    <a:pt x="24" y="35"/>
                  </a:moveTo>
                  <a:cubicBezTo>
                    <a:pt x="24" y="33"/>
                    <a:pt x="24" y="31"/>
                    <a:pt x="25" y="30"/>
                  </a:cubicBezTo>
                  <a:cubicBezTo>
                    <a:pt x="18" y="25"/>
                    <a:pt x="14" y="15"/>
                    <a:pt x="14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4" y="6"/>
                    <a:pt x="13" y="11"/>
                    <a:pt x="12" y="15"/>
                  </a:cubicBezTo>
                  <a:cubicBezTo>
                    <a:pt x="11" y="14"/>
                    <a:pt x="7" y="15"/>
                    <a:pt x="5" y="16"/>
                  </a:cubicBezTo>
                  <a:cubicBezTo>
                    <a:pt x="6" y="21"/>
                    <a:pt x="7" y="26"/>
                    <a:pt x="7" y="32"/>
                  </a:cubicBezTo>
                  <a:cubicBezTo>
                    <a:pt x="7" y="46"/>
                    <a:pt x="5" y="55"/>
                    <a:pt x="0" y="59"/>
                  </a:cubicBezTo>
                  <a:cubicBezTo>
                    <a:pt x="3" y="60"/>
                    <a:pt x="8" y="61"/>
                    <a:pt x="14" y="61"/>
                  </a:cubicBezTo>
                  <a:cubicBezTo>
                    <a:pt x="18" y="61"/>
                    <a:pt x="23" y="61"/>
                    <a:pt x="27" y="62"/>
                  </a:cubicBezTo>
                  <a:cubicBezTo>
                    <a:pt x="23" y="55"/>
                    <a:pt x="22" y="45"/>
                    <a:pt x="24" y="3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4" name="Freeform 232">
              <a:extLst>
                <a:ext uri="{FF2B5EF4-FFF2-40B4-BE49-F238E27FC236}">
                  <a16:creationId xmlns:a16="http://schemas.microsoft.com/office/drawing/2014/main" id="{F79D755B-59BC-4D52-925A-7A5D8D675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4" y="111"/>
              <a:ext cx="349" cy="496"/>
            </a:xfrm>
            <a:custGeom>
              <a:avLst/>
              <a:gdLst>
                <a:gd name="T0" fmla="*/ 4021 w 98"/>
                <a:gd name="T1" fmla="*/ 178 h 139"/>
                <a:gd name="T2" fmla="*/ 0 w 98"/>
                <a:gd name="T3" fmla="*/ 178 h 139"/>
                <a:gd name="T4" fmla="*/ 634 w 98"/>
                <a:gd name="T5" fmla="*/ 318 h 139"/>
                <a:gd name="T6" fmla="*/ 317 w 98"/>
                <a:gd name="T7" fmla="*/ 2905 h 139"/>
                <a:gd name="T8" fmla="*/ 317 w 98"/>
                <a:gd name="T9" fmla="*/ 2905 h 139"/>
                <a:gd name="T10" fmla="*/ 495 w 98"/>
                <a:gd name="T11" fmla="*/ 2459 h 139"/>
                <a:gd name="T12" fmla="*/ 4516 w 98"/>
                <a:gd name="T13" fmla="*/ 814 h 139"/>
                <a:gd name="T14" fmla="*/ 5150 w 98"/>
                <a:gd name="T15" fmla="*/ 5042 h 139"/>
                <a:gd name="T16" fmla="*/ 11111 w 98"/>
                <a:gd name="T17" fmla="*/ 12950 h 139"/>
                <a:gd name="T18" fmla="*/ 5466 w 98"/>
                <a:gd name="T19" fmla="*/ 22220 h 139"/>
                <a:gd name="T20" fmla="*/ 8853 w 98"/>
                <a:gd name="T21" fmla="*/ 22359 h 139"/>
                <a:gd name="T22" fmla="*/ 14815 w 98"/>
                <a:gd name="T23" fmla="*/ 13763 h 139"/>
                <a:gd name="T24" fmla="*/ 4021 w 98"/>
                <a:gd name="T25" fmla="*/ 178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8"/>
                <a:gd name="T40" fmla="*/ 0 h 139"/>
                <a:gd name="T41" fmla="*/ 98 w 98"/>
                <a:gd name="T42" fmla="*/ 139 h 1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8" h="139">
                  <a:moveTo>
                    <a:pt x="25" y="1"/>
                  </a:moveTo>
                  <a:cubicBezTo>
                    <a:pt x="16" y="0"/>
                    <a:pt x="8" y="0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7" y="5"/>
                    <a:pt x="5" y="12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8" y="7"/>
                    <a:pt x="20" y="0"/>
                    <a:pt x="28" y="5"/>
                  </a:cubicBezTo>
                  <a:cubicBezTo>
                    <a:pt x="35" y="9"/>
                    <a:pt x="37" y="21"/>
                    <a:pt x="32" y="31"/>
                  </a:cubicBezTo>
                  <a:cubicBezTo>
                    <a:pt x="53" y="36"/>
                    <a:pt x="69" y="56"/>
                    <a:pt x="69" y="80"/>
                  </a:cubicBezTo>
                  <a:cubicBezTo>
                    <a:pt x="70" y="102"/>
                    <a:pt x="54" y="128"/>
                    <a:pt x="34" y="137"/>
                  </a:cubicBezTo>
                  <a:cubicBezTo>
                    <a:pt x="50" y="139"/>
                    <a:pt x="54" y="138"/>
                    <a:pt x="55" y="138"/>
                  </a:cubicBezTo>
                  <a:cubicBezTo>
                    <a:pt x="74" y="127"/>
                    <a:pt x="89" y="101"/>
                    <a:pt x="92" y="85"/>
                  </a:cubicBezTo>
                  <a:cubicBezTo>
                    <a:pt x="98" y="43"/>
                    <a:pt x="72" y="9"/>
                    <a:pt x="25" y="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5" name="Freeform 233">
              <a:extLst>
                <a:ext uri="{FF2B5EF4-FFF2-40B4-BE49-F238E27FC236}">
                  <a16:creationId xmlns:a16="http://schemas.microsoft.com/office/drawing/2014/main" id="{D596B2E4-974C-428E-A45C-F3388DE59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6" y="553"/>
              <a:ext cx="371" cy="75"/>
            </a:xfrm>
            <a:custGeom>
              <a:avLst/>
              <a:gdLst>
                <a:gd name="T0" fmla="*/ 16659 w 104"/>
                <a:gd name="T1" fmla="*/ 2282 h 21"/>
                <a:gd name="T2" fmla="*/ 16531 w 104"/>
                <a:gd name="T3" fmla="*/ 2282 h 21"/>
                <a:gd name="T4" fmla="*/ 13121 w 104"/>
                <a:gd name="T5" fmla="*/ 2093 h 21"/>
                <a:gd name="T6" fmla="*/ 9214 w 104"/>
                <a:gd name="T7" fmla="*/ 1771 h 21"/>
                <a:gd name="T8" fmla="*/ 317 w 104"/>
                <a:gd name="T9" fmla="*/ 0 h 21"/>
                <a:gd name="T10" fmla="*/ 317 w 104"/>
                <a:gd name="T11" fmla="*/ 0 h 21"/>
                <a:gd name="T12" fmla="*/ 0 w 104"/>
                <a:gd name="T13" fmla="*/ 496 h 21"/>
                <a:gd name="T14" fmla="*/ 178 w 104"/>
                <a:gd name="T15" fmla="*/ 818 h 21"/>
                <a:gd name="T16" fmla="*/ 1131 w 104"/>
                <a:gd name="T17" fmla="*/ 1454 h 21"/>
                <a:gd name="T18" fmla="*/ 1769 w 104"/>
                <a:gd name="T19" fmla="*/ 1771 h 21"/>
                <a:gd name="T20" fmla="*/ 2775 w 104"/>
                <a:gd name="T21" fmla="*/ 1454 h 21"/>
                <a:gd name="T22" fmla="*/ 4545 w 104"/>
                <a:gd name="T23" fmla="*/ 2461 h 21"/>
                <a:gd name="T24" fmla="*/ 9072 w 104"/>
                <a:gd name="T25" fmla="*/ 3100 h 21"/>
                <a:gd name="T26" fmla="*/ 16659 w 104"/>
                <a:gd name="T27" fmla="*/ 3418 h 21"/>
                <a:gd name="T28" fmla="*/ 16659 w 104"/>
                <a:gd name="T29" fmla="*/ 3418 h 21"/>
                <a:gd name="T30" fmla="*/ 16659 w 104"/>
                <a:gd name="T31" fmla="*/ 2282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"/>
                <a:gd name="T49" fmla="*/ 0 h 21"/>
                <a:gd name="T50" fmla="*/ 104 w 104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" h="21">
                  <a:moveTo>
                    <a:pt x="103" y="14"/>
                  </a:moveTo>
                  <a:cubicBezTo>
                    <a:pt x="103" y="14"/>
                    <a:pt x="102" y="14"/>
                    <a:pt x="102" y="14"/>
                  </a:cubicBezTo>
                  <a:cubicBezTo>
                    <a:pt x="101" y="14"/>
                    <a:pt x="97" y="15"/>
                    <a:pt x="81" y="13"/>
                  </a:cubicBezTo>
                  <a:cubicBezTo>
                    <a:pt x="75" y="13"/>
                    <a:pt x="67" y="12"/>
                    <a:pt x="57" y="11"/>
                  </a:cubicBezTo>
                  <a:cubicBezTo>
                    <a:pt x="22" y="8"/>
                    <a:pt x="5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4" y="8"/>
                    <a:pt x="7" y="9"/>
                  </a:cubicBezTo>
                  <a:cubicBezTo>
                    <a:pt x="8" y="10"/>
                    <a:pt x="10" y="10"/>
                    <a:pt x="11" y="11"/>
                  </a:cubicBezTo>
                  <a:cubicBezTo>
                    <a:pt x="13" y="10"/>
                    <a:pt x="15" y="9"/>
                    <a:pt x="17" y="9"/>
                  </a:cubicBezTo>
                  <a:cubicBezTo>
                    <a:pt x="22" y="9"/>
                    <a:pt x="26" y="11"/>
                    <a:pt x="28" y="15"/>
                  </a:cubicBezTo>
                  <a:cubicBezTo>
                    <a:pt x="36" y="16"/>
                    <a:pt x="46" y="18"/>
                    <a:pt x="56" y="19"/>
                  </a:cubicBezTo>
                  <a:cubicBezTo>
                    <a:pt x="77" y="21"/>
                    <a:pt x="97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5"/>
                    <a:pt x="103" y="14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" name="Freeform 234">
              <a:extLst>
                <a:ext uri="{FF2B5EF4-FFF2-40B4-BE49-F238E27FC236}">
                  <a16:creationId xmlns:a16="http://schemas.microsoft.com/office/drawing/2014/main" id="{E6A4CA1A-29A5-482A-B539-CD84FD1B9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5" y="586"/>
              <a:ext cx="260" cy="192"/>
            </a:xfrm>
            <a:custGeom>
              <a:avLst/>
              <a:gdLst>
                <a:gd name="T0" fmla="*/ 9983 w 73"/>
                <a:gd name="T1" fmla="*/ 1618 h 54"/>
                <a:gd name="T2" fmla="*/ 5467 w 73"/>
                <a:gd name="T3" fmla="*/ 949 h 54"/>
                <a:gd name="T4" fmla="*/ 5784 w 73"/>
                <a:gd name="T5" fmla="*/ 1756 h 54"/>
                <a:gd name="T6" fmla="*/ 5784 w 73"/>
                <a:gd name="T7" fmla="*/ 1756 h 54"/>
                <a:gd name="T8" fmla="*/ 5784 w 73"/>
                <a:gd name="T9" fmla="*/ 2567 h 54"/>
                <a:gd name="T10" fmla="*/ 5784 w 73"/>
                <a:gd name="T11" fmla="*/ 2567 h 54"/>
                <a:gd name="T12" fmla="*/ 3704 w 73"/>
                <a:gd name="T13" fmla="*/ 4135 h 54"/>
                <a:gd name="T14" fmla="*/ 1624 w 73"/>
                <a:gd name="T15" fmla="*/ 2073 h 54"/>
                <a:gd name="T16" fmla="*/ 1763 w 73"/>
                <a:gd name="T17" fmla="*/ 1266 h 54"/>
                <a:gd name="T18" fmla="*/ 1763 w 73"/>
                <a:gd name="T19" fmla="*/ 949 h 54"/>
                <a:gd name="T20" fmla="*/ 2080 w 73"/>
                <a:gd name="T21" fmla="*/ 811 h 54"/>
                <a:gd name="T22" fmla="*/ 2753 w 73"/>
                <a:gd name="T23" fmla="*/ 316 h 54"/>
                <a:gd name="T24" fmla="*/ 2080 w 73"/>
                <a:gd name="T25" fmla="*/ 0 h 54"/>
                <a:gd name="T26" fmla="*/ 634 w 73"/>
                <a:gd name="T27" fmla="*/ 1618 h 54"/>
                <a:gd name="T28" fmla="*/ 178 w 73"/>
                <a:gd name="T29" fmla="*/ 3502 h 54"/>
                <a:gd name="T30" fmla="*/ 178 w 73"/>
                <a:gd name="T31" fmla="*/ 3819 h 54"/>
                <a:gd name="T32" fmla="*/ 0 w 73"/>
                <a:gd name="T33" fmla="*/ 4309 h 54"/>
                <a:gd name="T34" fmla="*/ 1763 w 73"/>
                <a:gd name="T35" fmla="*/ 8633 h 54"/>
                <a:gd name="T36" fmla="*/ 6279 w 73"/>
                <a:gd name="T37" fmla="*/ 5120 h 54"/>
                <a:gd name="T38" fmla="*/ 8676 w 73"/>
                <a:gd name="T39" fmla="*/ 7826 h 54"/>
                <a:gd name="T40" fmla="*/ 10934 w 73"/>
                <a:gd name="T41" fmla="*/ 8004 h 54"/>
                <a:gd name="T42" fmla="*/ 11746 w 73"/>
                <a:gd name="T43" fmla="*/ 5436 h 54"/>
                <a:gd name="T44" fmla="*/ 9983 w 73"/>
                <a:gd name="T45" fmla="*/ 1618 h 5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3"/>
                <a:gd name="T70" fmla="*/ 0 h 54"/>
                <a:gd name="T71" fmla="*/ 73 w 73"/>
                <a:gd name="T72" fmla="*/ 54 h 5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3" h="54">
                  <a:moveTo>
                    <a:pt x="62" y="10"/>
                  </a:moveTo>
                  <a:cubicBezTo>
                    <a:pt x="52" y="9"/>
                    <a:pt x="42" y="7"/>
                    <a:pt x="34" y="6"/>
                  </a:cubicBezTo>
                  <a:cubicBezTo>
                    <a:pt x="35" y="7"/>
                    <a:pt x="36" y="9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3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22"/>
                    <a:pt x="30" y="26"/>
                    <a:pt x="23" y="26"/>
                  </a:cubicBezTo>
                  <a:cubicBezTo>
                    <a:pt x="16" y="26"/>
                    <a:pt x="10" y="20"/>
                    <a:pt x="10" y="13"/>
                  </a:cubicBezTo>
                  <a:cubicBezTo>
                    <a:pt x="10" y="11"/>
                    <a:pt x="11" y="10"/>
                    <a:pt x="11" y="8"/>
                  </a:cubicBezTo>
                  <a:cubicBezTo>
                    <a:pt x="11" y="8"/>
                    <a:pt x="10" y="7"/>
                    <a:pt x="11" y="6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4" y="4"/>
                    <a:pt x="16" y="3"/>
                    <a:pt x="17" y="2"/>
                  </a:cubicBezTo>
                  <a:cubicBezTo>
                    <a:pt x="16" y="1"/>
                    <a:pt x="14" y="1"/>
                    <a:pt x="13" y="0"/>
                  </a:cubicBezTo>
                  <a:cubicBezTo>
                    <a:pt x="9" y="2"/>
                    <a:pt x="6" y="5"/>
                    <a:pt x="4" y="10"/>
                  </a:cubicBezTo>
                  <a:cubicBezTo>
                    <a:pt x="3" y="14"/>
                    <a:pt x="2" y="18"/>
                    <a:pt x="1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0" y="39"/>
                    <a:pt x="4" y="49"/>
                    <a:pt x="11" y="54"/>
                  </a:cubicBezTo>
                  <a:cubicBezTo>
                    <a:pt x="16" y="36"/>
                    <a:pt x="28" y="29"/>
                    <a:pt x="39" y="32"/>
                  </a:cubicBezTo>
                  <a:cubicBezTo>
                    <a:pt x="46" y="33"/>
                    <a:pt x="52" y="40"/>
                    <a:pt x="54" y="49"/>
                  </a:cubicBezTo>
                  <a:cubicBezTo>
                    <a:pt x="58" y="49"/>
                    <a:pt x="64" y="49"/>
                    <a:pt x="68" y="50"/>
                  </a:cubicBezTo>
                  <a:cubicBezTo>
                    <a:pt x="71" y="45"/>
                    <a:pt x="73" y="40"/>
                    <a:pt x="73" y="34"/>
                  </a:cubicBezTo>
                  <a:cubicBezTo>
                    <a:pt x="73" y="24"/>
                    <a:pt x="69" y="16"/>
                    <a:pt x="6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Freeform 235">
              <a:extLst>
                <a:ext uri="{FF2B5EF4-FFF2-40B4-BE49-F238E27FC236}">
                  <a16:creationId xmlns:a16="http://schemas.microsoft.com/office/drawing/2014/main" id="{7E89A35A-51EC-48F1-A2E9-2C851F496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9" y="621"/>
              <a:ext cx="282" cy="289"/>
            </a:xfrm>
            <a:custGeom>
              <a:avLst/>
              <a:gdLst>
                <a:gd name="T0" fmla="*/ 12512 w 79"/>
                <a:gd name="T1" fmla="*/ 6315 h 81"/>
                <a:gd name="T2" fmla="*/ 10231 w 79"/>
                <a:gd name="T3" fmla="*/ 318 h 81"/>
                <a:gd name="T4" fmla="*/ 10231 w 79"/>
                <a:gd name="T5" fmla="*/ 318 h 81"/>
                <a:gd name="T6" fmla="*/ 2588 w 79"/>
                <a:gd name="T7" fmla="*/ 0 h 81"/>
                <a:gd name="T8" fmla="*/ 4369 w 79"/>
                <a:gd name="T9" fmla="*/ 3907 h 81"/>
                <a:gd name="T10" fmla="*/ 3595 w 79"/>
                <a:gd name="T11" fmla="*/ 6494 h 81"/>
                <a:gd name="T12" fmla="*/ 1324 w 79"/>
                <a:gd name="T13" fmla="*/ 6315 h 81"/>
                <a:gd name="T14" fmla="*/ 1453 w 79"/>
                <a:gd name="T15" fmla="*/ 9726 h 81"/>
                <a:gd name="T16" fmla="*/ 0 w 79"/>
                <a:gd name="T17" fmla="*/ 13126 h 81"/>
                <a:gd name="T18" fmla="*/ 6322 w 79"/>
                <a:gd name="T19" fmla="*/ 12488 h 81"/>
                <a:gd name="T20" fmla="*/ 8778 w 79"/>
                <a:gd name="T21" fmla="*/ 9216 h 81"/>
                <a:gd name="T22" fmla="*/ 8920 w 79"/>
                <a:gd name="T23" fmla="*/ 9409 h 81"/>
                <a:gd name="T24" fmla="*/ 8920 w 79"/>
                <a:gd name="T25" fmla="*/ 9409 h 81"/>
                <a:gd name="T26" fmla="*/ 11505 w 79"/>
                <a:gd name="T27" fmla="*/ 8263 h 81"/>
                <a:gd name="T28" fmla="*/ 12833 w 79"/>
                <a:gd name="T29" fmla="*/ 8581 h 81"/>
                <a:gd name="T30" fmla="*/ 12512 w 79"/>
                <a:gd name="T31" fmla="*/ 6315 h 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9"/>
                <a:gd name="T49" fmla="*/ 0 h 81"/>
                <a:gd name="T50" fmla="*/ 79 w 79"/>
                <a:gd name="T51" fmla="*/ 81 h 8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9" h="81">
                  <a:moveTo>
                    <a:pt x="77" y="39"/>
                  </a:moveTo>
                  <a:cubicBezTo>
                    <a:pt x="75" y="25"/>
                    <a:pt x="69" y="9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7" y="2"/>
                    <a:pt x="37" y="2"/>
                    <a:pt x="16" y="0"/>
                  </a:cubicBezTo>
                  <a:cubicBezTo>
                    <a:pt x="23" y="6"/>
                    <a:pt x="27" y="14"/>
                    <a:pt x="27" y="24"/>
                  </a:cubicBezTo>
                  <a:cubicBezTo>
                    <a:pt x="27" y="30"/>
                    <a:pt x="25" y="35"/>
                    <a:pt x="22" y="40"/>
                  </a:cubicBezTo>
                  <a:cubicBezTo>
                    <a:pt x="18" y="39"/>
                    <a:pt x="12" y="39"/>
                    <a:pt x="8" y="39"/>
                  </a:cubicBezTo>
                  <a:cubicBezTo>
                    <a:pt x="10" y="45"/>
                    <a:pt x="10" y="52"/>
                    <a:pt x="9" y="60"/>
                  </a:cubicBezTo>
                  <a:cubicBezTo>
                    <a:pt x="8" y="70"/>
                    <a:pt x="4" y="77"/>
                    <a:pt x="0" y="81"/>
                  </a:cubicBezTo>
                  <a:cubicBezTo>
                    <a:pt x="7" y="81"/>
                    <a:pt x="28" y="81"/>
                    <a:pt x="39" y="77"/>
                  </a:cubicBezTo>
                  <a:cubicBezTo>
                    <a:pt x="50" y="73"/>
                    <a:pt x="53" y="62"/>
                    <a:pt x="54" y="57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8" y="54"/>
                    <a:pt x="64" y="51"/>
                    <a:pt x="71" y="51"/>
                  </a:cubicBezTo>
                  <a:cubicBezTo>
                    <a:pt x="74" y="51"/>
                    <a:pt x="76" y="52"/>
                    <a:pt x="79" y="53"/>
                  </a:cubicBezTo>
                  <a:cubicBezTo>
                    <a:pt x="79" y="50"/>
                    <a:pt x="79" y="46"/>
                    <a:pt x="77" y="39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Freeform 236">
              <a:extLst>
                <a:ext uri="{FF2B5EF4-FFF2-40B4-BE49-F238E27FC236}">
                  <a16:creationId xmlns:a16="http://schemas.microsoft.com/office/drawing/2014/main" id="{813CE722-730E-4046-AEEA-F21746A3E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2" y="204"/>
              <a:ext cx="75" cy="75"/>
            </a:xfrm>
            <a:custGeom>
              <a:avLst/>
              <a:gdLst>
                <a:gd name="T0" fmla="*/ 2604 w 21"/>
                <a:gd name="T1" fmla="*/ 179 h 21"/>
                <a:gd name="T2" fmla="*/ 1771 w 21"/>
                <a:gd name="T3" fmla="*/ 0 h 21"/>
                <a:gd name="T4" fmla="*/ 318 w 21"/>
                <a:gd name="T5" fmla="*/ 639 h 21"/>
                <a:gd name="T6" fmla="*/ 0 w 21"/>
                <a:gd name="T7" fmla="*/ 1646 h 21"/>
                <a:gd name="T8" fmla="*/ 1771 w 21"/>
                <a:gd name="T9" fmla="*/ 3418 h 21"/>
                <a:gd name="T10" fmla="*/ 3418 w 21"/>
                <a:gd name="T11" fmla="*/ 1646 h 21"/>
                <a:gd name="T12" fmla="*/ 2604 w 21"/>
                <a:gd name="T13" fmla="*/ 179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21"/>
                <a:gd name="T23" fmla="*/ 21 w 21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21">
                  <a:moveTo>
                    <a:pt x="16" y="1"/>
                  </a:moveTo>
                  <a:cubicBezTo>
                    <a:pt x="15" y="0"/>
                    <a:pt x="13" y="0"/>
                    <a:pt x="11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7" y="21"/>
                    <a:pt x="21" y="16"/>
                    <a:pt x="21" y="10"/>
                  </a:cubicBezTo>
                  <a:cubicBezTo>
                    <a:pt x="21" y="6"/>
                    <a:pt x="19" y="3"/>
                    <a:pt x="16" y="1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9" name="Freeform 237">
              <a:extLst>
                <a:ext uri="{FF2B5EF4-FFF2-40B4-BE49-F238E27FC236}">
                  <a16:creationId xmlns:a16="http://schemas.microsoft.com/office/drawing/2014/main" id="{AFA89E89-246D-4294-ABF5-8560CF922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" y="111"/>
              <a:ext cx="139" cy="160"/>
            </a:xfrm>
            <a:custGeom>
              <a:avLst/>
              <a:gdLst>
                <a:gd name="T0" fmla="*/ 4840 w 39"/>
                <a:gd name="T1" fmla="*/ 811 h 45"/>
                <a:gd name="T2" fmla="*/ 813 w 39"/>
                <a:gd name="T3" fmla="*/ 2375 h 45"/>
                <a:gd name="T4" fmla="*/ 634 w 39"/>
                <a:gd name="T5" fmla="*/ 2884 h 45"/>
                <a:gd name="T6" fmla="*/ 1447 w 39"/>
                <a:gd name="T7" fmla="*/ 6560 h 45"/>
                <a:gd name="T8" fmla="*/ 5474 w 39"/>
                <a:gd name="T9" fmla="*/ 4942 h 45"/>
                <a:gd name="T10" fmla="*/ 5474 w 39"/>
                <a:gd name="T11" fmla="*/ 4942 h 45"/>
                <a:gd name="T12" fmla="*/ 4840 w 39"/>
                <a:gd name="T13" fmla="*/ 811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45"/>
                <a:gd name="T23" fmla="*/ 39 w 39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45">
                  <a:moveTo>
                    <a:pt x="30" y="5"/>
                  </a:moveTo>
                  <a:cubicBezTo>
                    <a:pt x="22" y="0"/>
                    <a:pt x="10" y="7"/>
                    <a:pt x="5" y="15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0" y="27"/>
                    <a:pt x="0" y="36"/>
                    <a:pt x="9" y="41"/>
                  </a:cubicBezTo>
                  <a:cubicBezTo>
                    <a:pt x="16" y="45"/>
                    <a:pt x="27" y="43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9" y="21"/>
                    <a:pt x="37" y="9"/>
                    <a:pt x="3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" name="Freeform 238">
              <a:extLst>
                <a:ext uri="{FF2B5EF4-FFF2-40B4-BE49-F238E27FC236}">
                  <a16:creationId xmlns:a16="http://schemas.microsoft.com/office/drawing/2014/main" id="{20F1365E-A18E-48C3-BC48-DE255A1D6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4" y="486"/>
              <a:ext cx="121" cy="117"/>
            </a:xfrm>
            <a:custGeom>
              <a:avLst/>
              <a:gdLst>
                <a:gd name="T0" fmla="*/ 5267 w 34"/>
                <a:gd name="T1" fmla="*/ 2049 h 33"/>
                <a:gd name="T2" fmla="*/ 2747 w 34"/>
                <a:gd name="T3" fmla="*/ 0 h 33"/>
                <a:gd name="T4" fmla="*/ 0 w 34"/>
                <a:gd name="T5" fmla="*/ 2539 h 33"/>
                <a:gd name="T6" fmla="*/ 2747 w 34"/>
                <a:gd name="T7" fmla="*/ 5215 h 33"/>
                <a:gd name="T8" fmla="*/ 3520 w 34"/>
                <a:gd name="T9" fmla="*/ 5215 h 33"/>
                <a:gd name="T10" fmla="*/ 5459 w 34"/>
                <a:gd name="T11" fmla="*/ 2539 h 33"/>
                <a:gd name="T12" fmla="*/ 5267 w 34"/>
                <a:gd name="T13" fmla="*/ 2049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3"/>
                <a:gd name="T23" fmla="*/ 34 w 34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3">
                  <a:moveTo>
                    <a:pt x="33" y="13"/>
                  </a:moveTo>
                  <a:cubicBezTo>
                    <a:pt x="32" y="5"/>
                    <a:pt x="25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6"/>
                    <a:pt x="8" y="33"/>
                    <a:pt x="17" y="33"/>
                  </a:cubicBezTo>
                  <a:cubicBezTo>
                    <a:pt x="19" y="33"/>
                    <a:pt x="21" y="33"/>
                    <a:pt x="22" y="33"/>
                  </a:cubicBezTo>
                  <a:cubicBezTo>
                    <a:pt x="29" y="30"/>
                    <a:pt x="34" y="24"/>
                    <a:pt x="34" y="16"/>
                  </a:cubicBezTo>
                  <a:cubicBezTo>
                    <a:pt x="34" y="15"/>
                    <a:pt x="34" y="14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" name="Freeform 239">
              <a:extLst>
                <a:ext uri="{FF2B5EF4-FFF2-40B4-BE49-F238E27FC236}">
                  <a16:creationId xmlns:a16="http://schemas.microsoft.com/office/drawing/2014/main" id="{9DC41A20-10F7-48BE-BEC3-D4BCDB6F9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675"/>
              <a:ext cx="132" cy="221"/>
            </a:xfrm>
            <a:custGeom>
              <a:avLst/>
              <a:gdLst>
                <a:gd name="T0" fmla="*/ 5676 w 37"/>
                <a:gd name="T1" fmla="*/ 2402 h 62"/>
                <a:gd name="T2" fmla="*/ 3093 w 37"/>
                <a:gd name="T3" fmla="*/ 0 h 62"/>
                <a:gd name="T4" fmla="*/ 0 w 37"/>
                <a:gd name="T5" fmla="*/ 5033 h 62"/>
                <a:gd name="T6" fmla="*/ 3093 w 37"/>
                <a:gd name="T7" fmla="*/ 10013 h 62"/>
                <a:gd name="T8" fmla="*/ 4863 w 37"/>
                <a:gd name="T9" fmla="*/ 9378 h 62"/>
                <a:gd name="T10" fmla="*/ 5994 w 37"/>
                <a:gd name="T11" fmla="*/ 5033 h 62"/>
                <a:gd name="T12" fmla="*/ 5676 w 37"/>
                <a:gd name="T13" fmla="*/ 240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2"/>
                <a:gd name="T23" fmla="*/ 37 w 37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2">
                  <a:moveTo>
                    <a:pt x="35" y="15"/>
                  </a:moveTo>
                  <a:cubicBezTo>
                    <a:pt x="32" y="6"/>
                    <a:pt x="26" y="0"/>
                    <a:pt x="19" y="0"/>
                  </a:cubicBezTo>
                  <a:cubicBezTo>
                    <a:pt x="9" y="0"/>
                    <a:pt x="0" y="14"/>
                    <a:pt x="0" y="31"/>
                  </a:cubicBezTo>
                  <a:cubicBezTo>
                    <a:pt x="0" y="50"/>
                    <a:pt x="8" y="62"/>
                    <a:pt x="19" y="62"/>
                  </a:cubicBezTo>
                  <a:cubicBezTo>
                    <a:pt x="23" y="62"/>
                    <a:pt x="27" y="61"/>
                    <a:pt x="30" y="58"/>
                  </a:cubicBezTo>
                  <a:cubicBezTo>
                    <a:pt x="35" y="54"/>
                    <a:pt x="37" y="45"/>
                    <a:pt x="37" y="31"/>
                  </a:cubicBezTo>
                  <a:cubicBezTo>
                    <a:pt x="37" y="25"/>
                    <a:pt x="36" y="20"/>
                    <a:pt x="3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" name="Freeform 240">
              <a:extLst>
                <a:ext uri="{FF2B5EF4-FFF2-40B4-BE49-F238E27FC236}">
                  <a16:creationId xmlns:a16="http://schemas.microsoft.com/office/drawing/2014/main" id="{A6D2DAD1-4208-4A01-BA3C-AC3177DA5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" y="689"/>
              <a:ext cx="171" cy="243"/>
            </a:xfrm>
            <a:custGeom>
              <a:avLst/>
              <a:gdLst>
                <a:gd name="T0" fmla="*/ 7414 w 48"/>
                <a:gd name="T1" fmla="*/ 3245 h 68"/>
                <a:gd name="T2" fmla="*/ 4977 w 48"/>
                <a:gd name="T3" fmla="*/ 497 h 68"/>
                <a:gd name="T4" fmla="*/ 495 w 48"/>
                <a:gd name="T5" fmla="*/ 4060 h 68"/>
                <a:gd name="T6" fmla="*/ 317 w 48"/>
                <a:gd name="T7" fmla="*/ 4878 h 68"/>
                <a:gd name="T8" fmla="*/ 812 w 48"/>
                <a:gd name="T9" fmla="*/ 9309 h 68"/>
                <a:gd name="T10" fmla="*/ 2754 w 48"/>
                <a:gd name="T11" fmla="*/ 10906 h 68"/>
                <a:gd name="T12" fmla="*/ 6106 w 48"/>
                <a:gd name="T13" fmla="*/ 10127 h 68"/>
                <a:gd name="T14" fmla="*/ 7553 w 48"/>
                <a:gd name="T15" fmla="*/ 6704 h 68"/>
                <a:gd name="T16" fmla="*/ 7414 w 48"/>
                <a:gd name="T17" fmla="*/ 3245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68"/>
                <a:gd name="T29" fmla="*/ 48 w 48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68">
                  <a:moveTo>
                    <a:pt x="46" y="20"/>
                  </a:moveTo>
                  <a:cubicBezTo>
                    <a:pt x="44" y="11"/>
                    <a:pt x="38" y="4"/>
                    <a:pt x="31" y="3"/>
                  </a:cubicBezTo>
                  <a:cubicBezTo>
                    <a:pt x="20" y="0"/>
                    <a:pt x="8" y="7"/>
                    <a:pt x="3" y="25"/>
                  </a:cubicBezTo>
                  <a:cubicBezTo>
                    <a:pt x="2" y="26"/>
                    <a:pt x="2" y="28"/>
                    <a:pt x="2" y="30"/>
                  </a:cubicBezTo>
                  <a:cubicBezTo>
                    <a:pt x="0" y="40"/>
                    <a:pt x="1" y="50"/>
                    <a:pt x="5" y="57"/>
                  </a:cubicBezTo>
                  <a:cubicBezTo>
                    <a:pt x="8" y="62"/>
                    <a:pt x="12" y="66"/>
                    <a:pt x="17" y="67"/>
                  </a:cubicBezTo>
                  <a:cubicBezTo>
                    <a:pt x="25" y="68"/>
                    <a:pt x="32" y="67"/>
                    <a:pt x="38" y="62"/>
                  </a:cubicBezTo>
                  <a:cubicBezTo>
                    <a:pt x="42" y="58"/>
                    <a:pt x="46" y="51"/>
                    <a:pt x="47" y="41"/>
                  </a:cubicBezTo>
                  <a:cubicBezTo>
                    <a:pt x="48" y="33"/>
                    <a:pt x="48" y="26"/>
                    <a:pt x="4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Freeform 241">
              <a:extLst>
                <a:ext uri="{FF2B5EF4-FFF2-40B4-BE49-F238E27FC236}">
                  <a16:creationId xmlns:a16="http://schemas.microsoft.com/office/drawing/2014/main" id="{575F9CC3-3876-4AE1-91DF-9033D2087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1" y="586"/>
              <a:ext cx="99" cy="92"/>
            </a:xfrm>
            <a:custGeom>
              <a:avLst/>
              <a:gdLst>
                <a:gd name="T0" fmla="*/ 4063 w 28"/>
                <a:gd name="T1" fmla="*/ 1727 h 26"/>
                <a:gd name="T2" fmla="*/ 4063 w 28"/>
                <a:gd name="T3" fmla="*/ 1727 h 26"/>
                <a:gd name="T4" fmla="*/ 3762 w 28"/>
                <a:gd name="T5" fmla="*/ 927 h 26"/>
                <a:gd name="T6" fmla="*/ 2037 w 28"/>
                <a:gd name="T7" fmla="*/ 0 h 26"/>
                <a:gd name="T8" fmla="*/ 1100 w 28"/>
                <a:gd name="T9" fmla="*/ 311 h 26"/>
                <a:gd name="T10" fmla="*/ 488 w 28"/>
                <a:gd name="T11" fmla="*/ 800 h 26"/>
                <a:gd name="T12" fmla="*/ 177 w 28"/>
                <a:gd name="T13" fmla="*/ 927 h 26"/>
                <a:gd name="T14" fmla="*/ 177 w 28"/>
                <a:gd name="T15" fmla="*/ 1238 h 26"/>
                <a:gd name="T16" fmla="*/ 0 w 28"/>
                <a:gd name="T17" fmla="*/ 2042 h 26"/>
                <a:gd name="T18" fmla="*/ 2037 w 28"/>
                <a:gd name="T19" fmla="*/ 4083 h 26"/>
                <a:gd name="T20" fmla="*/ 4063 w 28"/>
                <a:gd name="T21" fmla="*/ 2530 h 26"/>
                <a:gd name="T22" fmla="*/ 4063 w 28"/>
                <a:gd name="T23" fmla="*/ 2530 h 26"/>
                <a:gd name="T24" fmla="*/ 4063 w 28"/>
                <a:gd name="T25" fmla="*/ 1727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"/>
                <a:gd name="T40" fmla="*/ 0 h 26"/>
                <a:gd name="T41" fmla="*/ 28 w 28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" h="26"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9"/>
                    <a:pt x="25" y="7"/>
                    <a:pt x="24" y="6"/>
                  </a:cubicBezTo>
                  <a:cubicBezTo>
                    <a:pt x="22" y="2"/>
                    <a:pt x="18" y="0"/>
                    <a:pt x="13" y="0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2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Freeform 242">
              <a:extLst>
                <a:ext uri="{FF2B5EF4-FFF2-40B4-BE49-F238E27FC236}">
                  <a16:creationId xmlns:a16="http://schemas.microsoft.com/office/drawing/2014/main" id="{3E67501D-32D4-4452-9C08-6984F19DC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" y="803"/>
              <a:ext cx="125" cy="111"/>
            </a:xfrm>
            <a:custGeom>
              <a:avLst/>
              <a:gdLst>
                <a:gd name="T0" fmla="*/ 4554 w 35"/>
                <a:gd name="T1" fmla="*/ 322 h 31"/>
                <a:gd name="T2" fmla="*/ 3239 w 35"/>
                <a:gd name="T3" fmla="*/ 0 h 31"/>
                <a:gd name="T4" fmla="*/ 639 w 35"/>
                <a:gd name="T5" fmla="*/ 1153 h 31"/>
                <a:gd name="T6" fmla="*/ 639 w 35"/>
                <a:gd name="T7" fmla="*/ 1153 h 31"/>
                <a:gd name="T8" fmla="*/ 179 w 35"/>
                <a:gd name="T9" fmla="*/ 2474 h 31"/>
                <a:gd name="T10" fmla="*/ 2921 w 35"/>
                <a:gd name="T11" fmla="*/ 5092 h 31"/>
                <a:gd name="T12" fmla="*/ 5689 w 35"/>
                <a:gd name="T13" fmla="*/ 2474 h 31"/>
                <a:gd name="T14" fmla="*/ 4554 w 35"/>
                <a:gd name="T15" fmla="*/ 322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31"/>
                <a:gd name="T26" fmla="*/ 35 w 35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31">
                  <a:moveTo>
                    <a:pt x="28" y="2"/>
                  </a:moveTo>
                  <a:cubicBezTo>
                    <a:pt x="25" y="1"/>
                    <a:pt x="23" y="0"/>
                    <a:pt x="20" y="0"/>
                  </a:cubicBezTo>
                  <a:cubicBezTo>
                    <a:pt x="13" y="0"/>
                    <a:pt x="7" y="3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9"/>
                    <a:pt x="2" y="12"/>
                    <a:pt x="1" y="15"/>
                  </a:cubicBezTo>
                  <a:cubicBezTo>
                    <a:pt x="0" y="25"/>
                    <a:pt x="8" y="31"/>
                    <a:pt x="18" y="31"/>
                  </a:cubicBezTo>
                  <a:cubicBezTo>
                    <a:pt x="28" y="31"/>
                    <a:pt x="35" y="24"/>
                    <a:pt x="35" y="15"/>
                  </a:cubicBezTo>
                  <a:cubicBezTo>
                    <a:pt x="35" y="9"/>
                    <a:pt x="32" y="4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" name="Oval 243">
              <a:extLst>
                <a:ext uri="{FF2B5EF4-FFF2-40B4-BE49-F238E27FC236}">
                  <a16:creationId xmlns:a16="http://schemas.microsoft.com/office/drawing/2014/main" id="{11923FD4-8FF6-42D9-A313-6878A784E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" y="218"/>
              <a:ext cx="29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66" name="Freeform 244">
              <a:extLst>
                <a:ext uri="{FF2B5EF4-FFF2-40B4-BE49-F238E27FC236}">
                  <a16:creationId xmlns:a16="http://schemas.microsoft.com/office/drawing/2014/main" id="{1EC49DD5-9A44-48A5-839C-89D539D1B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0" y="168"/>
              <a:ext cx="43" cy="25"/>
            </a:xfrm>
            <a:custGeom>
              <a:avLst/>
              <a:gdLst>
                <a:gd name="T0" fmla="*/ 1799 w 12"/>
                <a:gd name="T1" fmla="*/ 179 h 7"/>
                <a:gd name="T2" fmla="*/ 835 w 12"/>
                <a:gd name="T3" fmla="*/ 818 h 7"/>
                <a:gd name="T4" fmla="*/ 323 w 12"/>
                <a:gd name="T5" fmla="*/ 818 h 7"/>
                <a:gd name="T6" fmla="*/ 179 w 12"/>
                <a:gd name="T7" fmla="*/ 639 h 7"/>
                <a:gd name="T8" fmla="*/ 179 w 12"/>
                <a:gd name="T9" fmla="*/ 818 h 7"/>
                <a:gd name="T10" fmla="*/ 835 w 12"/>
                <a:gd name="T11" fmla="*/ 1136 h 7"/>
                <a:gd name="T12" fmla="*/ 1978 w 12"/>
                <a:gd name="T13" fmla="*/ 318 h 7"/>
                <a:gd name="T14" fmla="*/ 1978 w 12"/>
                <a:gd name="T15" fmla="*/ 179 h 7"/>
                <a:gd name="T16" fmla="*/ 1799 w 12"/>
                <a:gd name="T17" fmla="*/ 179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8" y="5"/>
                    <a:pt x="5" y="5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0" y="4"/>
                    <a:pt x="1" y="5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9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" name="Freeform 245">
              <a:extLst>
                <a:ext uri="{FF2B5EF4-FFF2-40B4-BE49-F238E27FC236}">
                  <a16:creationId xmlns:a16="http://schemas.microsoft.com/office/drawing/2014/main" id="{E37F01FD-A0A7-4B90-A373-7E1C5F842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179"/>
              <a:ext cx="32" cy="39"/>
            </a:xfrm>
            <a:custGeom>
              <a:avLst/>
              <a:gdLst>
                <a:gd name="T0" fmla="*/ 0 w 9"/>
                <a:gd name="T1" fmla="*/ 316 h 11"/>
                <a:gd name="T2" fmla="*/ 494 w 9"/>
                <a:gd name="T3" fmla="*/ 1422 h 11"/>
                <a:gd name="T4" fmla="*/ 1266 w 9"/>
                <a:gd name="T5" fmla="*/ 1734 h 11"/>
                <a:gd name="T6" fmla="*/ 1266 w 9"/>
                <a:gd name="T7" fmla="*/ 1422 h 11"/>
                <a:gd name="T8" fmla="*/ 633 w 9"/>
                <a:gd name="T9" fmla="*/ 1244 h 11"/>
                <a:gd name="T10" fmla="*/ 178 w 9"/>
                <a:gd name="T11" fmla="*/ 316 h 11"/>
                <a:gd name="T12" fmla="*/ 178 w 9"/>
                <a:gd name="T13" fmla="*/ 0 h 11"/>
                <a:gd name="T14" fmla="*/ 0 w 9"/>
                <a:gd name="T15" fmla="*/ 31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11"/>
                <a:gd name="T26" fmla="*/ 9 w 9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11">
                  <a:moveTo>
                    <a:pt x="0" y="2"/>
                  </a:moveTo>
                  <a:cubicBezTo>
                    <a:pt x="0" y="6"/>
                    <a:pt x="0" y="8"/>
                    <a:pt x="3" y="9"/>
                  </a:cubicBezTo>
                  <a:cubicBezTo>
                    <a:pt x="4" y="11"/>
                    <a:pt x="6" y="11"/>
                    <a:pt x="8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2" y="6"/>
                    <a:pt x="1" y="5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" name="Freeform 246">
              <a:extLst>
                <a:ext uri="{FF2B5EF4-FFF2-40B4-BE49-F238E27FC236}">
                  <a16:creationId xmlns:a16="http://schemas.microsoft.com/office/drawing/2014/main" id="{5EDB12BC-9A43-4008-83FB-E8CF28B2B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8" y="628"/>
              <a:ext cx="25" cy="18"/>
            </a:xfrm>
            <a:custGeom>
              <a:avLst/>
              <a:gdLst>
                <a:gd name="T0" fmla="*/ 1136 w 7"/>
                <a:gd name="T1" fmla="*/ 518 h 5"/>
                <a:gd name="T2" fmla="*/ 496 w 7"/>
                <a:gd name="T3" fmla="*/ 842 h 5"/>
                <a:gd name="T4" fmla="*/ 0 w 7"/>
                <a:gd name="T5" fmla="*/ 324 h 5"/>
                <a:gd name="T6" fmla="*/ 496 w 7"/>
                <a:gd name="T7" fmla="*/ 0 h 5"/>
                <a:gd name="T8" fmla="*/ 1136 w 7"/>
                <a:gd name="T9" fmla="*/ 51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5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5" y="0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" name="Oval 247">
              <a:extLst>
                <a:ext uri="{FF2B5EF4-FFF2-40B4-BE49-F238E27FC236}">
                  <a16:creationId xmlns:a16="http://schemas.microsoft.com/office/drawing/2014/main" id="{8E242675-015D-4BC8-BA81-254A977E6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2" y="204"/>
              <a:ext cx="75" cy="75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70" name="Freeform 248">
              <a:extLst>
                <a:ext uri="{FF2B5EF4-FFF2-40B4-BE49-F238E27FC236}">
                  <a16:creationId xmlns:a16="http://schemas.microsoft.com/office/drawing/2014/main" id="{770344E9-5623-4F6C-AF9F-B8ACB5E2E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114"/>
              <a:ext cx="50" cy="93"/>
            </a:xfrm>
            <a:custGeom>
              <a:avLst/>
              <a:gdLst>
                <a:gd name="T0" fmla="*/ 957 w 14"/>
                <a:gd name="T1" fmla="*/ 0 h 26"/>
                <a:gd name="T2" fmla="*/ 1646 w 14"/>
                <a:gd name="T3" fmla="*/ 179 h 26"/>
                <a:gd name="T4" fmla="*/ 496 w 14"/>
                <a:gd name="T5" fmla="*/ 3749 h 26"/>
                <a:gd name="T6" fmla="*/ 0 w 14"/>
                <a:gd name="T7" fmla="*/ 426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6"/>
                <a:gd name="T14" fmla="*/ 14 w 14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6">
                  <a:moveTo>
                    <a:pt x="6" y="0"/>
                  </a:moveTo>
                  <a:cubicBezTo>
                    <a:pt x="8" y="0"/>
                    <a:pt x="9" y="1"/>
                    <a:pt x="10" y="1"/>
                  </a:cubicBezTo>
                  <a:cubicBezTo>
                    <a:pt x="14" y="5"/>
                    <a:pt x="9" y="16"/>
                    <a:pt x="3" y="23"/>
                  </a:cubicBezTo>
                  <a:cubicBezTo>
                    <a:pt x="2" y="24"/>
                    <a:pt x="1" y="25"/>
                    <a:pt x="0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" name="Freeform 249">
              <a:extLst>
                <a:ext uri="{FF2B5EF4-FFF2-40B4-BE49-F238E27FC236}">
                  <a16:creationId xmlns:a16="http://schemas.microsoft.com/office/drawing/2014/main" id="{EEEAD1CF-1585-42DC-B8AC-BEB747731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22"/>
              <a:ext cx="71" cy="96"/>
            </a:xfrm>
            <a:custGeom>
              <a:avLst/>
              <a:gdLst>
                <a:gd name="T0" fmla="*/ 1438 w 20"/>
                <a:gd name="T1" fmla="*/ 4309 h 27"/>
                <a:gd name="T2" fmla="*/ 806 w 20"/>
                <a:gd name="T3" fmla="*/ 4135 h 27"/>
                <a:gd name="T4" fmla="*/ 1438 w 20"/>
                <a:gd name="T5" fmla="*/ 1124 h 27"/>
                <a:gd name="T6" fmla="*/ 3177 w 20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7"/>
                <a:gd name="T14" fmla="*/ 20 w 20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7">
                  <a:moveTo>
                    <a:pt x="9" y="27"/>
                  </a:moveTo>
                  <a:cubicBezTo>
                    <a:pt x="7" y="27"/>
                    <a:pt x="6" y="26"/>
                    <a:pt x="5" y="26"/>
                  </a:cubicBezTo>
                  <a:cubicBezTo>
                    <a:pt x="0" y="21"/>
                    <a:pt x="3" y="13"/>
                    <a:pt x="9" y="7"/>
                  </a:cubicBezTo>
                  <a:cubicBezTo>
                    <a:pt x="12" y="4"/>
                    <a:pt x="16" y="1"/>
                    <a:pt x="2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" name="Freeform 250">
              <a:extLst>
                <a:ext uri="{FF2B5EF4-FFF2-40B4-BE49-F238E27FC236}">
                  <a16:creationId xmlns:a16="http://schemas.microsoft.com/office/drawing/2014/main" id="{4894053A-1A4F-4A86-AAE4-C226EB655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3" y="111"/>
              <a:ext cx="143" cy="160"/>
            </a:xfrm>
            <a:custGeom>
              <a:avLst/>
              <a:gdLst>
                <a:gd name="T0" fmla="*/ 5713 w 40"/>
                <a:gd name="T1" fmla="*/ 4942 h 45"/>
                <a:gd name="T2" fmla="*/ 1648 w 40"/>
                <a:gd name="T3" fmla="*/ 6560 h 45"/>
                <a:gd name="T4" fmla="*/ 958 w 40"/>
                <a:gd name="T5" fmla="*/ 2375 h 45"/>
                <a:gd name="T6" fmla="*/ 5073 w 40"/>
                <a:gd name="T7" fmla="*/ 811 h 45"/>
                <a:gd name="T8" fmla="*/ 5713 w 40"/>
                <a:gd name="T9" fmla="*/ 4942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5"/>
                <a:gd name="T17" fmla="*/ 40 w 4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5">
                  <a:moveTo>
                    <a:pt x="35" y="31"/>
                  </a:moveTo>
                  <a:cubicBezTo>
                    <a:pt x="28" y="43"/>
                    <a:pt x="17" y="45"/>
                    <a:pt x="10" y="41"/>
                  </a:cubicBezTo>
                  <a:cubicBezTo>
                    <a:pt x="0" y="35"/>
                    <a:pt x="1" y="25"/>
                    <a:pt x="6" y="15"/>
                  </a:cubicBezTo>
                  <a:cubicBezTo>
                    <a:pt x="11" y="7"/>
                    <a:pt x="23" y="0"/>
                    <a:pt x="31" y="5"/>
                  </a:cubicBezTo>
                  <a:cubicBezTo>
                    <a:pt x="39" y="9"/>
                    <a:pt x="40" y="21"/>
                    <a:pt x="35" y="3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" name="Freeform 251">
              <a:extLst>
                <a:ext uri="{FF2B5EF4-FFF2-40B4-BE49-F238E27FC236}">
                  <a16:creationId xmlns:a16="http://schemas.microsoft.com/office/drawing/2014/main" id="{5BB2FB0B-B792-400B-99E6-2536BEF3F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8" y="279"/>
              <a:ext cx="39" cy="214"/>
            </a:xfrm>
            <a:custGeom>
              <a:avLst/>
              <a:gdLst>
                <a:gd name="T0" fmla="*/ 1734 w 11"/>
                <a:gd name="T1" fmla="*/ 0 h 60"/>
                <a:gd name="T2" fmla="*/ 177 w 11"/>
                <a:gd name="T3" fmla="*/ 9705 h 60"/>
                <a:gd name="T4" fmla="*/ 0 60000 65536"/>
                <a:gd name="T5" fmla="*/ 0 60000 65536"/>
                <a:gd name="T6" fmla="*/ 0 w 11"/>
                <a:gd name="T7" fmla="*/ 0 h 60"/>
                <a:gd name="T8" fmla="*/ 11 w 11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60">
                  <a:moveTo>
                    <a:pt x="11" y="0"/>
                  </a:moveTo>
                  <a:cubicBezTo>
                    <a:pt x="5" y="13"/>
                    <a:pt x="0" y="38"/>
                    <a:pt x="1" y="6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" name="Freeform 252">
              <a:extLst>
                <a:ext uri="{FF2B5EF4-FFF2-40B4-BE49-F238E27FC236}">
                  <a16:creationId xmlns:a16="http://schemas.microsoft.com/office/drawing/2014/main" id="{4EC63A8C-E269-42F8-A382-8421FBF17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9" y="89"/>
              <a:ext cx="584" cy="514"/>
            </a:xfrm>
            <a:custGeom>
              <a:avLst/>
              <a:gdLst>
                <a:gd name="T0" fmla="*/ 0 w 164"/>
                <a:gd name="T1" fmla="*/ 11365 h 144"/>
                <a:gd name="T2" fmla="*/ 178 w 164"/>
                <a:gd name="T3" fmla="*/ 10869 h 144"/>
                <a:gd name="T4" fmla="*/ 14632 w 164"/>
                <a:gd name="T5" fmla="*/ 1135 h 144"/>
                <a:gd name="T6" fmla="*/ 25425 w 164"/>
                <a:gd name="T7" fmla="*/ 14781 h 144"/>
                <a:gd name="T8" fmla="*/ 19592 w 164"/>
                <a:gd name="T9" fmla="*/ 2338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"/>
                <a:gd name="T16" fmla="*/ 0 h 144"/>
                <a:gd name="T17" fmla="*/ 164 w 164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" h="144">
                  <a:moveTo>
                    <a:pt x="0" y="70"/>
                  </a:moveTo>
                  <a:cubicBezTo>
                    <a:pt x="1" y="69"/>
                    <a:pt x="1" y="68"/>
                    <a:pt x="1" y="67"/>
                  </a:cubicBezTo>
                  <a:cubicBezTo>
                    <a:pt x="8" y="27"/>
                    <a:pt x="48" y="0"/>
                    <a:pt x="91" y="7"/>
                  </a:cubicBezTo>
                  <a:cubicBezTo>
                    <a:pt x="138" y="15"/>
                    <a:pt x="164" y="49"/>
                    <a:pt x="158" y="91"/>
                  </a:cubicBezTo>
                  <a:cubicBezTo>
                    <a:pt x="155" y="107"/>
                    <a:pt x="140" y="133"/>
                    <a:pt x="122" y="14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" name="Freeform 253">
              <a:extLst>
                <a:ext uri="{FF2B5EF4-FFF2-40B4-BE49-F238E27FC236}">
                  <a16:creationId xmlns:a16="http://schemas.microsoft.com/office/drawing/2014/main" id="{4B326D58-CD91-4DCD-A6F5-343140BEC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9" y="450"/>
              <a:ext cx="65" cy="103"/>
            </a:xfrm>
            <a:custGeom>
              <a:avLst/>
              <a:gdLst>
                <a:gd name="T0" fmla="*/ 3066 w 18"/>
                <a:gd name="T1" fmla="*/ 4617 h 29"/>
                <a:gd name="T2" fmla="*/ 0 w 18"/>
                <a:gd name="T3" fmla="*/ 0 h 29"/>
                <a:gd name="T4" fmla="*/ 0 60000 65536"/>
                <a:gd name="T5" fmla="*/ 0 60000 65536"/>
                <a:gd name="T6" fmla="*/ 0 w 18"/>
                <a:gd name="T7" fmla="*/ 0 h 29"/>
                <a:gd name="T8" fmla="*/ 18 w 18"/>
                <a:gd name="T9" fmla="*/ 29 h 2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29">
                  <a:moveTo>
                    <a:pt x="18" y="29"/>
                  </a:moveTo>
                  <a:cubicBezTo>
                    <a:pt x="10" y="21"/>
                    <a:pt x="4" y="11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" name="Freeform 254">
              <a:extLst>
                <a:ext uri="{FF2B5EF4-FFF2-40B4-BE49-F238E27FC236}">
                  <a16:creationId xmlns:a16="http://schemas.microsoft.com/office/drawing/2014/main" id="{D26447A8-5F1C-42F9-89A1-D6F246E04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8" y="221"/>
              <a:ext cx="136" cy="379"/>
            </a:xfrm>
            <a:custGeom>
              <a:avLst/>
              <a:gdLst>
                <a:gd name="T0" fmla="*/ 0 w 38"/>
                <a:gd name="T1" fmla="*/ 0 h 106"/>
                <a:gd name="T2" fmla="*/ 6045 w 38"/>
                <a:gd name="T3" fmla="*/ 8002 h 106"/>
                <a:gd name="T4" fmla="*/ 319 w 38"/>
                <a:gd name="T5" fmla="*/ 17323 h 106"/>
                <a:gd name="T6" fmla="*/ 0 60000 65536"/>
                <a:gd name="T7" fmla="*/ 0 60000 65536"/>
                <a:gd name="T8" fmla="*/ 0 60000 65536"/>
                <a:gd name="T9" fmla="*/ 0 w 38"/>
                <a:gd name="T10" fmla="*/ 0 h 106"/>
                <a:gd name="T11" fmla="*/ 38 w 38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106">
                  <a:moveTo>
                    <a:pt x="0" y="0"/>
                  </a:moveTo>
                  <a:cubicBezTo>
                    <a:pt x="21" y="5"/>
                    <a:pt x="37" y="25"/>
                    <a:pt x="37" y="49"/>
                  </a:cubicBezTo>
                  <a:cubicBezTo>
                    <a:pt x="38" y="71"/>
                    <a:pt x="22" y="97"/>
                    <a:pt x="2" y="10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" name="Freeform 255">
              <a:extLst>
                <a:ext uri="{FF2B5EF4-FFF2-40B4-BE49-F238E27FC236}">
                  <a16:creationId xmlns:a16="http://schemas.microsoft.com/office/drawing/2014/main" id="{E440B935-5CC3-4492-8705-77607A09D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8" y="179"/>
              <a:ext cx="100" cy="57"/>
            </a:xfrm>
            <a:custGeom>
              <a:avLst/>
              <a:gdLst>
                <a:gd name="T0" fmla="*/ 0 w 28"/>
                <a:gd name="T1" fmla="*/ 2576 h 16"/>
                <a:gd name="T2" fmla="*/ 4554 w 28"/>
                <a:gd name="T3" fmla="*/ 0 h 16"/>
                <a:gd name="T4" fmla="*/ 0 60000 65536"/>
                <a:gd name="T5" fmla="*/ 0 60000 65536"/>
                <a:gd name="T6" fmla="*/ 0 w 28"/>
                <a:gd name="T7" fmla="*/ 0 h 16"/>
                <a:gd name="T8" fmla="*/ 28 w 28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" h="16">
                  <a:moveTo>
                    <a:pt x="0" y="16"/>
                  </a:moveTo>
                  <a:cubicBezTo>
                    <a:pt x="7" y="8"/>
                    <a:pt x="17" y="2"/>
                    <a:pt x="28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" name="Freeform 256">
              <a:extLst>
                <a:ext uri="{FF2B5EF4-FFF2-40B4-BE49-F238E27FC236}">
                  <a16:creationId xmlns:a16="http://schemas.microsoft.com/office/drawing/2014/main" id="{08735AB0-C2BA-4306-AB98-966709ECE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" y="325"/>
              <a:ext cx="460" cy="225"/>
            </a:xfrm>
            <a:custGeom>
              <a:avLst/>
              <a:gdLst>
                <a:gd name="T0" fmla="*/ 3077 w 129"/>
                <a:gd name="T1" fmla="*/ 957 h 63"/>
                <a:gd name="T2" fmla="*/ 317 w 129"/>
                <a:gd name="T3" fmla="*/ 2093 h 63"/>
                <a:gd name="T4" fmla="*/ 2771 w 129"/>
                <a:gd name="T5" fmla="*/ 6200 h 63"/>
                <a:gd name="T6" fmla="*/ 20853 w 129"/>
                <a:gd name="T7" fmla="*/ 1646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9"/>
                <a:gd name="T13" fmla="*/ 0 h 63"/>
                <a:gd name="T14" fmla="*/ 129 w 129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" h="63">
                  <a:moveTo>
                    <a:pt x="19" y="6"/>
                  </a:moveTo>
                  <a:cubicBezTo>
                    <a:pt x="16" y="0"/>
                    <a:pt x="5" y="3"/>
                    <a:pt x="2" y="13"/>
                  </a:cubicBezTo>
                  <a:cubicBezTo>
                    <a:pt x="0" y="22"/>
                    <a:pt x="3" y="30"/>
                    <a:pt x="17" y="38"/>
                  </a:cubicBezTo>
                  <a:cubicBezTo>
                    <a:pt x="30" y="47"/>
                    <a:pt x="93" y="63"/>
                    <a:pt x="129" y="1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" name="Freeform 257">
              <a:extLst>
                <a:ext uri="{FF2B5EF4-FFF2-40B4-BE49-F238E27FC236}">
                  <a16:creationId xmlns:a16="http://schemas.microsoft.com/office/drawing/2014/main" id="{9756E360-A08E-48C6-A1EA-43456143E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1" y="221"/>
              <a:ext cx="78" cy="61"/>
            </a:xfrm>
            <a:custGeom>
              <a:avLst/>
              <a:gdLst>
                <a:gd name="T0" fmla="*/ 0 w 22"/>
                <a:gd name="T1" fmla="*/ 0 h 17"/>
                <a:gd name="T2" fmla="*/ 3482 w 22"/>
                <a:gd name="T3" fmla="*/ 2820 h 17"/>
                <a:gd name="T4" fmla="*/ 0 60000 65536"/>
                <a:gd name="T5" fmla="*/ 0 60000 65536"/>
                <a:gd name="T6" fmla="*/ 0 w 22"/>
                <a:gd name="T7" fmla="*/ 0 h 17"/>
                <a:gd name="T8" fmla="*/ 22 w 22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17">
                  <a:moveTo>
                    <a:pt x="0" y="0"/>
                  </a:moveTo>
                  <a:cubicBezTo>
                    <a:pt x="0" y="0"/>
                    <a:pt x="21" y="16"/>
                    <a:pt x="22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" name="Line 258">
              <a:extLst>
                <a:ext uri="{FF2B5EF4-FFF2-40B4-BE49-F238E27FC236}">
                  <a16:creationId xmlns:a16="http://schemas.microsoft.com/office/drawing/2014/main" id="{28E0AB34-FE39-4587-AF34-7D038F6047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1" y="282"/>
              <a:ext cx="104" cy="3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" name="Line 259">
              <a:extLst>
                <a:ext uri="{FF2B5EF4-FFF2-40B4-BE49-F238E27FC236}">
                  <a16:creationId xmlns:a16="http://schemas.microsoft.com/office/drawing/2014/main" id="{DAB7A458-7AB1-4692-9D98-F2BF1F82B4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7" y="346"/>
              <a:ext cx="118" cy="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Line 260">
              <a:extLst>
                <a:ext uri="{FF2B5EF4-FFF2-40B4-BE49-F238E27FC236}">
                  <a16:creationId xmlns:a16="http://schemas.microsoft.com/office/drawing/2014/main" id="{9C001CD0-38B7-4E1B-8ACB-48FDB72208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8" y="271"/>
              <a:ext cx="167" cy="3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" name="Freeform 261">
              <a:extLst>
                <a:ext uri="{FF2B5EF4-FFF2-40B4-BE49-F238E27FC236}">
                  <a16:creationId xmlns:a16="http://schemas.microsoft.com/office/drawing/2014/main" id="{AE022478-32F8-4FE6-BE6D-6BA575B42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339"/>
              <a:ext cx="185" cy="7"/>
            </a:xfrm>
            <a:custGeom>
              <a:avLst/>
              <a:gdLst>
                <a:gd name="T0" fmla="*/ 0 w 52"/>
                <a:gd name="T1" fmla="*/ 172 h 2"/>
                <a:gd name="T2" fmla="*/ 8329 w 52"/>
                <a:gd name="T3" fmla="*/ 0 h 2"/>
                <a:gd name="T4" fmla="*/ 0 60000 65536"/>
                <a:gd name="T5" fmla="*/ 0 60000 65536"/>
                <a:gd name="T6" fmla="*/ 0 w 52"/>
                <a:gd name="T7" fmla="*/ 0 h 2"/>
                <a:gd name="T8" fmla="*/ 52 w 5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2" h="2">
                  <a:moveTo>
                    <a:pt x="0" y="1"/>
                  </a:moveTo>
                  <a:cubicBezTo>
                    <a:pt x="0" y="1"/>
                    <a:pt x="40" y="2"/>
                    <a:pt x="5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Line 262">
              <a:extLst>
                <a:ext uri="{FF2B5EF4-FFF2-40B4-BE49-F238E27FC236}">
                  <a16:creationId xmlns:a16="http://schemas.microsoft.com/office/drawing/2014/main" id="{10F84C92-143A-4688-A8CD-946E648B12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1" y="379"/>
              <a:ext cx="175" cy="4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5" name="Freeform 263">
              <a:extLst>
                <a:ext uri="{FF2B5EF4-FFF2-40B4-BE49-F238E27FC236}">
                  <a16:creationId xmlns:a16="http://schemas.microsoft.com/office/drawing/2014/main" id="{B92ED79A-5D40-4024-91AD-AC5A74121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6" y="553"/>
              <a:ext cx="371" cy="79"/>
            </a:xfrm>
            <a:custGeom>
              <a:avLst/>
              <a:gdLst>
                <a:gd name="T0" fmla="*/ 4545 w 104"/>
                <a:gd name="T1" fmla="*/ 2503 h 22"/>
                <a:gd name="T2" fmla="*/ 16659 w 104"/>
                <a:gd name="T3" fmla="*/ 3469 h 22"/>
                <a:gd name="T4" fmla="*/ 16659 w 104"/>
                <a:gd name="T5" fmla="*/ 2320 h 22"/>
                <a:gd name="T6" fmla="*/ 9214 w 104"/>
                <a:gd name="T7" fmla="*/ 1857 h 22"/>
                <a:gd name="T8" fmla="*/ 317 w 104"/>
                <a:gd name="T9" fmla="*/ 0 h 22"/>
                <a:gd name="T10" fmla="*/ 178 w 104"/>
                <a:gd name="T11" fmla="*/ 837 h 22"/>
                <a:gd name="T12" fmla="*/ 1769 w 104"/>
                <a:gd name="T13" fmla="*/ 1857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22"/>
                <a:gd name="T23" fmla="*/ 104 w 104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22">
                  <a:moveTo>
                    <a:pt x="28" y="15"/>
                  </a:moveTo>
                  <a:cubicBezTo>
                    <a:pt x="53" y="19"/>
                    <a:pt x="95" y="22"/>
                    <a:pt x="103" y="21"/>
                  </a:cubicBezTo>
                  <a:cubicBezTo>
                    <a:pt x="104" y="19"/>
                    <a:pt x="104" y="15"/>
                    <a:pt x="103" y="14"/>
                  </a:cubicBezTo>
                  <a:cubicBezTo>
                    <a:pt x="100" y="14"/>
                    <a:pt x="96" y="15"/>
                    <a:pt x="57" y="11"/>
                  </a:cubicBezTo>
                  <a:cubicBezTo>
                    <a:pt x="18" y="8"/>
                    <a:pt x="2" y="0"/>
                    <a:pt x="2" y="0"/>
                  </a:cubicBezTo>
                  <a:cubicBezTo>
                    <a:pt x="0" y="0"/>
                    <a:pt x="0" y="4"/>
                    <a:pt x="1" y="5"/>
                  </a:cubicBezTo>
                  <a:cubicBezTo>
                    <a:pt x="1" y="6"/>
                    <a:pt x="6" y="9"/>
                    <a:pt x="11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" name="Oval 264">
              <a:extLst>
                <a:ext uri="{FF2B5EF4-FFF2-40B4-BE49-F238E27FC236}">
                  <a16:creationId xmlns:a16="http://schemas.microsoft.com/office/drawing/2014/main" id="{5AAF3C2E-E4DB-4028-B3EF-92535C0D2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4" y="486"/>
              <a:ext cx="121" cy="117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87" name="Freeform 265">
              <a:extLst>
                <a:ext uri="{FF2B5EF4-FFF2-40B4-BE49-F238E27FC236}">
                  <a16:creationId xmlns:a16="http://schemas.microsoft.com/office/drawing/2014/main" id="{76F07E62-4F23-4A63-A7C1-5B043EAD9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5" y="532"/>
              <a:ext cx="71" cy="32"/>
            </a:xfrm>
            <a:custGeom>
              <a:avLst/>
              <a:gdLst>
                <a:gd name="T0" fmla="*/ 0 w 20"/>
                <a:gd name="T1" fmla="*/ 0 h 9"/>
                <a:gd name="T2" fmla="*/ 3177 w 20"/>
                <a:gd name="T3" fmla="*/ 1440 h 9"/>
                <a:gd name="T4" fmla="*/ 0 60000 65536"/>
                <a:gd name="T5" fmla="*/ 0 60000 65536"/>
                <a:gd name="T6" fmla="*/ 0 w 20"/>
                <a:gd name="T7" fmla="*/ 0 h 9"/>
                <a:gd name="T8" fmla="*/ 20 w 20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9">
                  <a:moveTo>
                    <a:pt x="0" y="0"/>
                  </a:moveTo>
                  <a:cubicBezTo>
                    <a:pt x="5" y="0"/>
                    <a:pt x="17" y="5"/>
                    <a:pt x="20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" name="Freeform 266">
              <a:extLst>
                <a:ext uri="{FF2B5EF4-FFF2-40B4-BE49-F238E27FC236}">
                  <a16:creationId xmlns:a16="http://schemas.microsoft.com/office/drawing/2014/main" id="{B808180D-C207-474C-ACCB-5B0488461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2" y="603"/>
              <a:ext cx="97" cy="61"/>
            </a:xfrm>
            <a:custGeom>
              <a:avLst/>
              <a:gdLst>
                <a:gd name="T0" fmla="*/ 0 w 27"/>
                <a:gd name="T1" fmla="*/ 0 h 17"/>
                <a:gd name="T2" fmla="*/ 4491 w 27"/>
                <a:gd name="T3" fmla="*/ 2820 h 17"/>
                <a:gd name="T4" fmla="*/ 0 60000 65536"/>
                <a:gd name="T5" fmla="*/ 0 60000 65536"/>
                <a:gd name="T6" fmla="*/ 0 w 27"/>
                <a:gd name="T7" fmla="*/ 0 h 17"/>
                <a:gd name="T8" fmla="*/ 27 w 27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" h="17">
                  <a:moveTo>
                    <a:pt x="0" y="0"/>
                  </a:moveTo>
                  <a:cubicBezTo>
                    <a:pt x="4" y="4"/>
                    <a:pt x="17" y="13"/>
                    <a:pt x="27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" name="Freeform 267">
              <a:extLst>
                <a:ext uri="{FF2B5EF4-FFF2-40B4-BE49-F238E27FC236}">
                  <a16:creationId xmlns:a16="http://schemas.microsoft.com/office/drawing/2014/main" id="{47D9AC70-238C-4822-8FBB-2C949EC3B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586"/>
              <a:ext cx="57" cy="142"/>
            </a:xfrm>
            <a:custGeom>
              <a:avLst/>
              <a:gdLst>
                <a:gd name="T0" fmla="*/ 2576 w 16"/>
                <a:gd name="T1" fmla="*/ 0 h 40"/>
                <a:gd name="T2" fmla="*/ 1129 w 16"/>
                <a:gd name="T3" fmla="*/ 6177 h 40"/>
                <a:gd name="T4" fmla="*/ 0 w 16"/>
                <a:gd name="T5" fmla="*/ 6351 h 40"/>
                <a:gd name="T6" fmla="*/ 0 60000 65536"/>
                <a:gd name="T7" fmla="*/ 0 60000 65536"/>
                <a:gd name="T8" fmla="*/ 0 60000 65536"/>
                <a:gd name="T9" fmla="*/ 0 w 16"/>
                <a:gd name="T10" fmla="*/ 0 h 40"/>
                <a:gd name="T11" fmla="*/ 16 w 16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0">
                  <a:moveTo>
                    <a:pt x="16" y="0"/>
                  </a:moveTo>
                  <a:cubicBezTo>
                    <a:pt x="13" y="6"/>
                    <a:pt x="9" y="27"/>
                    <a:pt x="7" y="39"/>
                  </a:cubicBezTo>
                  <a:cubicBezTo>
                    <a:pt x="6" y="38"/>
                    <a:pt x="2" y="39"/>
                    <a:pt x="0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Freeform 268">
              <a:extLst>
                <a:ext uri="{FF2B5EF4-FFF2-40B4-BE49-F238E27FC236}">
                  <a16:creationId xmlns:a16="http://schemas.microsoft.com/office/drawing/2014/main" id="{B0067FAD-E82D-4C6B-92B3-8117EA4F4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675"/>
              <a:ext cx="132" cy="221"/>
            </a:xfrm>
            <a:custGeom>
              <a:avLst/>
              <a:gdLst>
                <a:gd name="T0" fmla="*/ 5994 w 37"/>
                <a:gd name="T1" fmla="*/ 5033 h 62"/>
                <a:gd name="T2" fmla="*/ 3093 w 37"/>
                <a:gd name="T3" fmla="*/ 10013 h 62"/>
                <a:gd name="T4" fmla="*/ 0 w 37"/>
                <a:gd name="T5" fmla="*/ 5033 h 62"/>
                <a:gd name="T6" fmla="*/ 3093 w 37"/>
                <a:gd name="T7" fmla="*/ 0 h 62"/>
                <a:gd name="T8" fmla="*/ 5994 w 37"/>
                <a:gd name="T9" fmla="*/ 5033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62"/>
                <a:gd name="T17" fmla="*/ 37 w 37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62">
                  <a:moveTo>
                    <a:pt x="37" y="31"/>
                  </a:moveTo>
                  <a:cubicBezTo>
                    <a:pt x="37" y="55"/>
                    <a:pt x="30" y="62"/>
                    <a:pt x="19" y="62"/>
                  </a:cubicBezTo>
                  <a:cubicBezTo>
                    <a:pt x="8" y="62"/>
                    <a:pt x="0" y="50"/>
                    <a:pt x="0" y="31"/>
                  </a:cubicBezTo>
                  <a:cubicBezTo>
                    <a:pt x="0" y="14"/>
                    <a:pt x="9" y="0"/>
                    <a:pt x="19" y="0"/>
                  </a:cubicBezTo>
                  <a:cubicBezTo>
                    <a:pt x="30" y="0"/>
                    <a:pt x="37" y="12"/>
                    <a:pt x="37" y="3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" name="Freeform 269">
              <a:extLst>
                <a:ext uri="{FF2B5EF4-FFF2-40B4-BE49-F238E27FC236}">
                  <a16:creationId xmlns:a16="http://schemas.microsoft.com/office/drawing/2014/main" id="{2FEEC5BE-F465-4E0E-84DE-5B79B2F00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6" y="689"/>
              <a:ext cx="186" cy="246"/>
            </a:xfrm>
            <a:custGeom>
              <a:avLst/>
              <a:gdLst>
                <a:gd name="T0" fmla="*/ 8009 w 52"/>
                <a:gd name="T1" fmla="*/ 6621 h 69"/>
                <a:gd name="T2" fmla="*/ 3108 w 52"/>
                <a:gd name="T3" fmla="*/ 10831 h 69"/>
                <a:gd name="T4" fmla="*/ 640 w 52"/>
                <a:gd name="T5" fmla="*/ 4842 h 69"/>
                <a:gd name="T6" fmla="*/ 5398 w 52"/>
                <a:gd name="T7" fmla="*/ 496 h 69"/>
                <a:gd name="T8" fmla="*/ 8009 w 52"/>
                <a:gd name="T9" fmla="*/ 6621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69"/>
                <a:gd name="T17" fmla="*/ 52 w 52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69">
                  <a:moveTo>
                    <a:pt x="49" y="41"/>
                  </a:moveTo>
                  <a:cubicBezTo>
                    <a:pt x="46" y="63"/>
                    <a:pt x="34" y="69"/>
                    <a:pt x="19" y="67"/>
                  </a:cubicBezTo>
                  <a:cubicBezTo>
                    <a:pt x="7" y="64"/>
                    <a:pt x="0" y="47"/>
                    <a:pt x="4" y="30"/>
                  </a:cubicBezTo>
                  <a:cubicBezTo>
                    <a:pt x="8" y="8"/>
                    <a:pt x="21" y="0"/>
                    <a:pt x="33" y="3"/>
                  </a:cubicBezTo>
                  <a:cubicBezTo>
                    <a:pt x="45" y="5"/>
                    <a:pt x="52" y="20"/>
                    <a:pt x="49" y="4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Freeform 270">
              <a:extLst>
                <a:ext uri="{FF2B5EF4-FFF2-40B4-BE49-F238E27FC236}">
                  <a16:creationId xmlns:a16="http://schemas.microsoft.com/office/drawing/2014/main" id="{63A4948C-BEBD-45C7-9B5B-CBEF5EDEB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5" y="882"/>
              <a:ext cx="96" cy="11"/>
            </a:xfrm>
            <a:custGeom>
              <a:avLst/>
              <a:gdLst>
                <a:gd name="T0" fmla="*/ 0 w 27"/>
                <a:gd name="T1" fmla="*/ 0 h 3"/>
                <a:gd name="T2" fmla="*/ 2251 w 27"/>
                <a:gd name="T3" fmla="*/ 348 h 3"/>
                <a:gd name="T4" fmla="*/ 4309 w 27"/>
                <a:gd name="T5" fmla="*/ 539 h 3"/>
                <a:gd name="T6" fmla="*/ 0 60000 65536"/>
                <a:gd name="T7" fmla="*/ 0 60000 65536"/>
                <a:gd name="T8" fmla="*/ 0 60000 65536"/>
                <a:gd name="T9" fmla="*/ 0 w 27"/>
                <a:gd name="T10" fmla="*/ 0 h 3"/>
                <a:gd name="T11" fmla="*/ 27 w 27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3">
                  <a:moveTo>
                    <a:pt x="0" y="0"/>
                  </a:moveTo>
                  <a:cubicBezTo>
                    <a:pt x="3" y="1"/>
                    <a:pt x="8" y="2"/>
                    <a:pt x="14" y="2"/>
                  </a:cubicBezTo>
                  <a:cubicBezTo>
                    <a:pt x="17" y="2"/>
                    <a:pt x="23" y="2"/>
                    <a:pt x="27" y="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" name="Freeform 271">
              <a:extLst>
                <a:ext uri="{FF2B5EF4-FFF2-40B4-BE49-F238E27FC236}">
                  <a16:creationId xmlns:a16="http://schemas.microsoft.com/office/drawing/2014/main" id="{C960C30F-64E6-49C6-A1D6-41F33AB3F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8" y="760"/>
              <a:ext cx="64" cy="11"/>
            </a:xfrm>
            <a:custGeom>
              <a:avLst/>
              <a:gdLst>
                <a:gd name="T0" fmla="*/ 2884 w 18"/>
                <a:gd name="T1" fmla="*/ 539 h 3"/>
                <a:gd name="T2" fmla="*/ 0 w 18"/>
                <a:gd name="T3" fmla="*/ 0 h 3"/>
                <a:gd name="T4" fmla="*/ 0 60000 65536"/>
                <a:gd name="T5" fmla="*/ 0 60000 65536"/>
                <a:gd name="T6" fmla="*/ 0 w 18"/>
                <a:gd name="T7" fmla="*/ 0 h 3"/>
                <a:gd name="T8" fmla="*/ 18 w 18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3">
                  <a:moveTo>
                    <a:pt x="18" y="3"/>
                  </a:moveTo>
                  <a:cubicBezTo>
                    <a:pt x="15" y="0"/>
                    <a:pt x="6" y="0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" name="Freeform 272">
              <a:extLst>
                <a:ext uri="{FF2B5EF4-FFF2-40B4-BE49-F238E27FC236}">
                  <a16:creationId xmlns:a16="http://schemas.microsoft.com/office/drawing/2014/main" id="{A50EFA1A-1593-455F-8070-88430C884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2" y="671"/>
              <a:ext cx="221" cy="93"/>
            </a:xfrm>
            <a:custGeom>
              <a:avLst/>
              <a:gdLst>
                <a:gd name="T0" fmla="*/ 8690 w 62"/>
                <a:gd name="T1" fmla="*/ 4067 h 26"/>
                <a:gd name="T2" fmla="*/ 9835 w 62"/>
                <a:gd name="T3" fmla="*/ 1331 h 26"/>
                <a:gd name="T4" fmla="*/ 5033 w 62"/>
                <a:gd name="T5" fmla="*/ 819 h 26"/>
                <a:gd name="T6" fmla="*/ 317 w 62"/>
                <a:gd name="T7" fmla="*/ 0 h 26"/>
                <a:gd name="T8" fmla="*/ 1625 w 62"/>
                <a:gd name="T9" fmla="*/ 426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26"/>
                <a:gd name="T17" fmla="*/ 62 w 6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26">
                  <a:moveTo>
                    <a:pt x="54" y="25"/>
                  </a:moveTo>
                  <a:cubicBezTo>
                    <a:pt x="62" y="20"/>
                    <a:pt x="61" y="8"/>
                    <a:pt x="61" y="8"/>
                  </a:cubicBezTo>
                  <a:cubicBezTo>
                    <a:pt x="61" y="8"/>
                    <a:pt x="53" y="8"/>
                    <a:pt x="31" y="5"/>
                  </a:cubicBezTo>
                  <a:cubicBezTo>
                    <a:pt x="9" y="2"/>
                    <a:pt x="2" y="0"/>
                    <a:pt x="2" y="0"/>
                  </a:cubicBezTo>
                  <a:cubicBezTo>
                    <a:pt x="0" y="6"/>
                    <a:pt x="3" y="21"/>
                    <a:pt x="10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" name="Freeform 273">
              <a:extLst>
                <a:ext uri="{FF2B5EF4-FFF2-40B4-BE49-F238E27FC236}">
                  <a16:creationId xmlns:a16="http://schemas.microsoft.com/office/drawing/2014/main" id="{19D7D52C-608A-4A52-8B94-2881FFB67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6" y="621"/>
              <a:ext cx="39" cy="143"/>
            </a:xfrm>
            <a:custGeom>
              <a:avLst/>
              <a:gdLst>
                <a:gd name="T0" fmla="*/ 0 w 11"/>
                <a:gd name="T1" fmla="*/ 0 h 40"/>
                <a:gd name="T2" fmla="*/ 1734 w 11"/>
                <a:gd name="T3" fmla="*/ 3925 h 40"/>
                <a:gd name="T4" fmla="*/ 929 w 11"/>
                <a:gd name="T5" fmla="*/ 6532 h 40"/>
                <a:gd name="T6" fmla="*/ 0 60000 65536"/>
                <a:gd name="T7" fmla="*/ 0 60000 65536"/>
                <a:gd name="T8" fmla="*/ 0 60000 65536"/>
                <a:gd name="T9" fmla="*/ 0 w 11"/>
                <a:gd name="T10" fmla="*/ 0 h 40"/>
                <a:gd name="T11" fmla="*/ 11 w 11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0">
                  <a:moveTo>
                    <a:pt x="0" y="0"/>
                  </a:moveTo>
                  <a:cubicBezTo>
                    <a:pt x="7" y="6"/>
                    <a:pt x="11" y="14"/>
                    <a:pt x="11" y="24"/>
                  </a:cubicBezTo>
                  <a:cubicBezTo>
                    <a:pt x="11" y="30"/>
                    <a:pt x="9" y="35"/>
                    <a:pt x="6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" name="Freeform 274">
              <a:extLst>
                <a:ext uri="{FF2B5EF4-FFF2-40B4-BE49-F238E27FC236}">
                  <a16:creationId xmlns:a16="http://schemas.microsoft.com/office/drawing/2014/main" id="{15F737BA-3BA5-4472-8D94-D803A756E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586"/>
              <a:ext cx="32" cy="35"/>
            </a:xfrm>
            <a:custGeom>
              <a:avLst/>
              <a:gdLst>
                <a:gd name="T0" fmla="*/ 0 w 9"/>
                <a:gd name="T1" fmla="*/ 1509 h 10"/>
                <a:gd name="T2" fmla="*/ 1440 w 9"/>
                <a:gd name="T3" fmla="*/ 0 h 10"/>
                <a:gd name="T4" fmla="*/ 0 60000 65536"/>
                <a:gd name="T5" fmla="*/ 0 60000 65536"/>
                <a:gd name="T6" fmla="*/ 0 w 9"/>
                <a:gd name="T7" fmla="*/ 0 h 10"/>
                <a:gd name="T8" fmla="*/ 9 w 9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10">
                  <a:moveTo>
                    <a:pt x="0" y="10"/>
                  </a:moveTo>
                  <a:cubicBezTo>
                    <a:pt x="2" y="5"/>
                    <a:pt x="5" y="2"/>
                    <a:pt x="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" name="Freeform 275">
              <a:extLst>
                <a:ext uri="{FF2B5EF4-FFF2-40B4-BE49-F238E27FC236}">
                  <a16:creationId xmlns:a16="http://schemas.microsoft.com/office/drawing/2014/main" id="{80678508-3888-4F9E-BA54-08BE50D37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5" y="671"/>
              <a:ext cx="39" cy="107"/>
            </a:xfrm>
            <a:custGeom>
              <a:avLst/>
              <a:gdLst>
                <a:gd name="T0" fmla="*/ 1734 w 11"/>
                <a:gd name="T1" fmla="*/ 4858 h 30"/>
                <a:gd name="T2" fmla="*/ 0 w 11"/>
                <a:gd name="T3" fmla="*/ 496 h 30"/>
                <a:gd name="T4" fmla="*/ 177 w 11"/>
                <a:gd name="T5" fmla="*/ 0 h 30"/>
                <a:gd name="T6" fmla="*/ 0 60000 65536"/>
                <a:gd name="T7" fmla="*/ 0 60000 65536"/>
                <a:gd name="T8" fmla="*/ 0 60000 65536"/>
                <a:gd name="T9" fmla="*/ 0 w 11"/>
                <a:gd name="T10" fmla="*/ 0 h 30"/>
                <a:gd name="T11" fmla="*/ 11 w 11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0">
                  <a:moveTo>
                    <a:pt x="11" y="30"/>
                  </a:moveTo>
                  <a:cubicBezTo>
                    <a:pt x="4" y="25"/>
                    <a:pt x="0" y="1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" name="Freeform 276">
              <a:extLst>
                <a:ext uri="{FF2B5EF4-FFF2-40B4-BE49-F238E27FC236}">
                  <a16:creationId xmlns:a16="http://schemas.microsoft.com/office/drawing/2014/main" id="{5873B72F-EDA0-428A-A2E4-923C0F756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1" y="614"/>
              <a:ext cx="92" cy="64"/>
            </a:xfrm>
            <a:custGeom>
              <a:avLst/>
              <a:gdLst>
                <a:gd name="T0" fmla="*/ 4083 w 26"/>
                <a:gd name="T1" fmla="*/ 1266 h 18"/>
                <a:gd name="T2" fmla="*/ 2042 w 26"/>
                <a:gd name="T3" fmla="*/ 2884 h 18"/>
                <a:gd name="T4" fmla="*/ 0 w 26"/>
                <a:gd name="T5" fmla="*/ 811 h 18"/>
                <a:gd name="T6" fmla="*/ 177 w 2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8"/>
                <a:gd name="T14" fmla="*/ 26 w 2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8">
                  <a:moveTo>
                    <a:pt x="26" y="8"/>
                  </a:moveTo>
                  <a:cubicBezTo>
                    <a:pt x="25" y="14"/>
                    <a:pt x="20" y="18"/>
                    <a:pt x="13" y="18"/>
                  </a:cubicBezTo>
                  <a:cubicBezTo>
                    <a:pt x="6" y="18"/>
                    <a:pt x="0" y="12"/>
                    <a:pt x="0" y="5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Freeform 277">
              <a:extLst>
                <a:ext uri="{FF2B5EF4-FFF2-40B4-BE49-F238E27FC236}">
                  <a16:creationId xmlns:a16="http://schemas.microsoft.com/office/drawing/2014/main" id="{6299ABA0-AD00-4AA3-912F-E9DBB0E1F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1" y="586"/>
              <a:ext cx="82" cy="39"/>
            </a:xfrm>
            <a:custGeom>
              <a:avLst/>
              <a:gdLst>
                <a:gd name="T0" fmla="*/ 0 w 23"/>
                <a:gd name="T1" fmla="*/ 805 h 11"/>
                <a:gd name="T2" fmla="*/ 1626 w 23"/>
                <a:gd name="T3" fmla="*/ 0 h 11"/>
                <a:gd name="T4" fmla="*/ 3711 w 23"/>
                <a:gd name="T5" fmla="*/ 1734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0" y="5"/>
                  </a:moveTo>
                  <a:cubicBezTo>
                    <a:pt x="3" y="2"/>
                    <a:pt x="6" y="0"/>
                    <a:pt x="10" y="0"/>
                  </a:cubicBezTo>
                  <a:cubicBezTo>
                    <a:pt x="17" y="0"/>
                    <a:pt x="22" y="5"/>
                    <a:pt x="23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" name="Freeform 278">
              <a:extLst>
                <a:ext uri="{FF2B5EF4-FFF2-40B4-BE49-F238E27FC236}">
                  <a16:creationId xmlns:a16="http://schemas.microsoft.com/office/drawing/2014/main" id="{57C50075-F67B-4CB0-B7FB-62E13F77E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8" y="628"/>
              <a:ext cx="25" cy="18"/>
            </a:xfrm>
            <a:custGeom>
              <a:avLst/>
              <a:gdLst>
                <a:gd name="T0" fmla="*/ 1136 w 7"/>
                <a:gd name="T1" fmla="*/ 518 h 5"/>
                <a:gd name="T2" fmla="*/ 496 w 7"/>
                <a:gd name="T3" fmla="*/ 842 h 5"/>
                <a:gd name="T4" fmla="*/ 0 w 7"/>
                <a:gd name="T5" fmla="*/ 324 h 5"/>
                <a:gd name="T6" fmla="*/ 496 w 7"/>
                <a:gd name="T7" fmla="*/ 0 h 5"/>
                <a:gd name="T8" fmla="*/ 1136 w 7"/>
                <a:gd name="T9" fmla="*/ 51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5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5" y="0"/>
                    <a:pt x="7" y="2"/>
                    <a:pt x="7" y="3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Freeform 279">
              <a:extLst>
                <a:ext uri="{FF2B5EF4-FFF2-40B4-BE49-F238E27FC236}">
                  <a16:creationId xmlns:a16="http://schemas.microsoft.com/office/drawing/2014/main" id="{4CF55D4F-8659-4C00-9474-00D4FC214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2" y="646"/>
              <a:ext cx="11" cy="29"/>
            </a:xfrm>
            <a:custGeom>
              <a:avLst/>
              <a:gdLst>
                <a:gd name="T0" fmla="*/ 202 w 3"/>
                <a:gd name="T1" fmla="*/ 0 h 8"/>
                <a:gd name="T2" fmla="*/ 539 w 3"/>
                <a:gd name="T3" fmla="*/ 1381 h 8"/>
                <a:gd name="T4" fmla="*/ 0 60000 65536"/>
                <a:gd name="T5" fmla="*/ 0 60000 65536"/>
                <a:gd name="T6" fmla="*/ 0 w 3"/>
                <a:gd name="T7" fmla="*/ 0 h 8"/>
                <a:gd name="T8" fmla="*/ 3 w 3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8">
                  <a:moveTo>
                    <a:pt x="1" y="0"/>
                  </a:moveTo>
                  <a:cubicBezTo>
                    <a:pt x="1" y="0"/>
                    <a:pt x="0" y="7"/>
                    <a:pt x="3" y="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" name="Freeform 280">
              <a:extLst>
                <a:ext uri="{FF2B5EF4-FFF2-40B4-BE49-F238E27FC236}">
                  <a16:creationId xmlns:a16="http://schemas.microsoft.com/office/drawing/2014/main" id="{92F3E305-52F5-4CDE-8B0B-315D34EB9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1" y="603"/>
              <a:ext cx="99" cy="40"/>
            </a:xfrm>
            <a:custGeom>
              <a:avLst/>
              <a:gdLst>
                <a:gd name="T0" fmla="*/ 177 w 28"/>
                <a:gd name="T1" fmla="*/ 527 h 11"/>
                <a:gd name="T2" fmla="*/ 177 w 28"/>
                <a:gd name="T3" fmla="*/ 200 h 11"/>
                <a:gd name="T4" fmla="*/ 626 w 28"/>
                <a:gd name="T5" fmla="*/ 0 h 11"/>
                <a:gd name="T6" fmla="*/ 4063 w 28"/>
                <a:gd name="T7" fmla="*/ 1058 h 11"/>
                <a:gd name="T8" fmla="*/ 4063 w 28"/>
                <a:gd name="T9" fmla="*/ 1916 h 11"/>
                <a:gd name="T10" fmla="*/ 177 w 28"/>
                <a:gd name="T11" fmla="*/ 52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1"/>
                <a:gd name="T20" fmla="*/ 28 w 2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1">
                  <a:moveTo>
                    <a:pt x="1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18" y="0"/>
                    <a:pt x="26" y="6"/>
                  </a:cubicBezTo>
                  <a:cubicBezTo>
                    <a:pt x="28" y="8"/>
                    <a:pt x="27" y="11"/>
                    <a:pt x="26" y="11"/>
                  </a:cubicBezTo>
                  <a:cubicBezTo>
                    <a:pt x="23" y="8"/>
                    <a:pt x="6" y="3"/>
                    <a:pt x="1" y="3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" name="Freeform 281">
              <a:extLst>
                <a:ext uri="{FF2B5EF4-FFF2-40B4-BE49-F238E27FC236}">
                  <a16:creationId xmlns:a16="http://schemas.microsoft.com/office/drawing/2014/main" id="{6EFE1603-5DD5-4C31-A3B8-91D634D92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" y="803"/>
              <a:ext cx="125" cy="111"/>
            </a:xfrm>
            <a:custGeom>
              <a:avLst/>
              <a:gdLst>
                <a:gd name="T0" fmla="*/ 5689 w 35"/>
                <a:gd name="T1" fmla="*/ 2474 h 31"/>
                <a:gd name="T2" fmla="*/ 2921 w 35"/>
                <a:gd name="T3" fmla="*/ 5092 h 31"/>
                <a:gd name="T4" fmla="*/ 179 w 35"/>
                <a:gd name="T5" fmla="*/ 2474 h 31"/>
                <a:gd name="T6" fmla="*/ 639 w 35"/>
                <a:gd name="T7" fmla="*/ 1153 h 31"/>
                <a:gd name="T8" fmla="*/ 3239 w 35"/>
                <a:gd name="T9" fmla="*/ 0 h 31"/>
                <a:gd name="T10" fmla="*/ 5689 w 35"/>
                <a:gd name="T11" fmla="*/ 2474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31"/>
                <a:gd name="T20" fmla="*/ 35 w 3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31">
                  <a:moveTo>
                    <a:pt x="35" y="15"/>
                  </a:moveTo>
                  <a:cubicBezTo>
                    <a:pt x="35" y="24"/>
                    <a:pt x="28" y="31"/>
                    <a:pt x="18" y="31"/>
                  </a:cubicBezTo>
                  <a:cubicBezTo>
                    <a:pt x="8" y="31"/>
                    <a:pt x="0" y="25"/>
                    <a:pt x="1" y="15"/>
                  </a:cubicBezTo>
                  <a:cubicBezTo>
                    <a:pt x="2" y="12"/>
                    <a:pt x="3" y="9"/>
                    <a:pt x="4" y="7"/>
                  </a:cubicBezTo>
                  <a:cubicBezTo>
                    <a:pt x="7" y="3"/>
                    <a:pt x="13" y="0"/>
                    <a:pt x="20" y="0"/>
                  </a:cubicBezTo>
                  <a:cubicBezTo>
                    <a:pt x="29" y="0"/>
                    <a:pt x="35" y="6"/>
                    <a:pt x="35" y="15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4" name="Freeform 282">
              <a:extLst>
                <a:ext uri="{FF2B5EF4-FFF2-40B4-BE49-F238E27FC236}">
                  <a16:creationId xmlns:a16="http://schemas.microsoft.com/office/drawing/2014/main" id="{9947E448-818F-4908-AF53-DFF41ECCF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5" y="703"/>
              <a:ext cx="60" cy="125"/>
            </a:xfrm>
            <a:custGeom>
              <a:avLst/>
              <a:gdLst>
                <a:gd name="T0" fmla="*/ 0 w 17"/>
                <a:gd name="T1" fmla="*/ 0 h 35"/>
                <a:gd name="T2" fmla="*/ 2640 w 17"/>
                <a:gd name="T3" fmla="*/ 5689 h 35"/>
                <a:gd name="T4" fmla="*/ 0 60000 65536"/>
                <a:gd name="T5" fmla="*/ 0 60000 65536"/>
                <a:gd name="T6" fmla="*/ 0 w 17"/>
                <a:gd name="T7" fmla="*/ 0 h 35"/>
                <a:gd name="T8" fmla="*/ 17 w 17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" h="35">
                  <a:moveTo>
                    <a:pt x="0" y="0"/>
                  </a:moveTo>
                  <a:cubicBezTo>
                    <a:pt x="2" y="7"/>
                    <a:pt x="10" y="28"/>
                    <a:pt x="17" y="3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5" name="Freeform 283">
              <a:extLst>
                <a:ext uri="{FF2B5EF4-FFF2-40B4-BE49-F238E27FC236}">
                  <a16:creationId xmlns:a16="http://schemas.microsoft.com/office/drawing/2014/main" id="{862C8576-FB28-46C3-A357-72EA81175E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4" y="628"/>
              <a:ext cx="57" cy="182"/>
            </a:xfrm>
            <a:custGeom>
              <a:avLst/>
              <a:gdLst>
                <a:gd name="T0" fmla="*/ 0 w 16"/>
                <a:gd name="T1" fmla="*/ 0 h 51"/>
                <a:gd name="T2" fmla="*/ 2259 w 16"/>
                <a:gd name="T3" fmla="*/ 5999 h 51"/>
                <a:gd name="T4" fmla="*/ 2576 w 16"/>
                <a:gd name="T5" fmla="*/ 8265 h 51"/>
                <a:gd name="T6" fmla="*/ 0 60000 65536"/>
                <a:gd name="T7" fmla="*/ 0 60000 65536"/>
                <a:gd name="T8" fmla="*/ 0 60000 65536"/>
                <a:gd name="T9" fmla="*/ 0 w 16"/>
                <a:gd name="T10" fmla="*/ 0 h 51"/>
                <a:gd name="T11" fmla="*/ 16 w 16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1">
                  <a:moveTo>
                    <a:pt x="0" y="0"/>
                  </a:moveTo>
                  <a:cubicBezTo>
                    <a:pt x="6" y="7"/>
                    <a:pt x="12" y="24"/>
                    <a:pt x="14" y="37"/>
                  </a:cubicBezTo>
                  <a:cubicBezTo>
                    <a:pt x="16" y="44"/>
                    <a:pt x="16" y="48"/>
                    <a:pt x="16" y="5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Freeform 284">
              <a:extLst>
                <a:ext uri="{FF2B5EF4-FFF2-40B4-BE49-F238E27FC236}">
                  <a16:creationId xmlns:a16="http://schemas.microsoft.com/office/drawing/2014/main" id="{CC3BB4B1-20CC-4260-9D2C-E68D4E2B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9" y="828"/>
              <a:ext cx="193" cy="82"/>
            </a:xfrm>
            <a:custGeom>
              <a:avLst/>
              <a:gdLst>
                <a:gd name="T0" fmla="*/ 8814 w 54"/>
                <a:gd name="T1" fmla="*/ 0 h 23"/>
                <a:gd name="T2" fmla="*/ 6348 w 54"/>
                <a:gd name="T3" fmla="*/ 3077 h 23"/>
                <a:gd name="T4" fmla="*/ 0 w 54"/>
                <a:gd name="T5" fmla="*/ 3711 h 23"/>
                <a:gd name="T6" fmla="*/ 0 60000 65536"/>
                <a:gd name="T7" fmla="*/ 0 60000 65536"/>
                <a:gd name="T8" fmla="*/ 0 60000 65536"/>
                <a:gd name="T9" fmla="*/ 0 w 54"/>
                <a:gd name="T10" fmla="*/ 0 h 23"/>
                <a:gd name="T11" fmla="*/ 54 w 54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4" h="23">
                  <a:moveTo>
                    <a:pt x="54" y="0"/>
                  </a:moveTo>
                  <a:cubicBezTo>
                    <a:pt x="53" y="5"/>
                    <a:pt x="50" y="15"/>
                    <a:pt x="39" y="19"/>
                  </a:cubicBezTo>
                  <a:cubicBezTo>
                    <a:pt x="28" y="23"/>
                    <a:pt x="7" y="23"/>
                    <a:pt x="0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" name="Freeform 285">
              <a:extLst>
                <a:ext uri="{FF2B5EF4-FFF2-40B4-BE49-F238E27FC236}">
                  <a16:creationId xmlns:a16="http://schemas.microsoft.com/office/drawing/2014/main" id="{7F186A13-84A6-4E99-B82D-6EA56AC98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0" y="168"/>
              <a:ext cx="43" cy="25"/>
            </a:xfrm>
            <a:custGeom>
              <a:avLst/>
              <a:gdLst>
                <a:gd name="T0" fmla="*/ 1799 w 12"/>
                <a:gd name="T1" fmla="*/ 179 h 7"/>
                <a:gd name="T2" fmla="*/ 835 w 12"/>
                <a:gd name="T3" fmla="*/ 818 h 7"/>
                <a:gd name="T4" fmla="*/ 323 w 12"/>
                <a:gd name="T5" fmla="*/ 818 h 7"/>
                <a:gd name="T6" fmla="*/ 179 w 12"/>
                <a:gd name="T7" fmla="*/ 639 h 7"/>
                <a:gd name="T8" fmla="*/ 179 w 12"/>
                <a:gd name="T9" fmla="*/ 818 h 7"/>
                <a:gd name="T10" fmla="*/ 835 w 12"/>
                <a:gd name="T11" fmla="*/ 1136 h 7"/>
                <a:gd name="T12" fmla="*/ 1978 w 12"/>
                <a:gd name="T13" fmla="*/ 318 h 7"/>
                <a:gd name="T14" fmla="*/ 1978 w 12"/>
                <a:gd name="T15" fmla="*/ 179 h 7"/>
                <a:gd name="T16" fmla="*/ 1799 w 12"/>
                <a:gd name="T17" fmla="*/ 179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8" y="5"/>
                    <a:pt x="5" y="5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0" y="4"/>
                    <a:pt x="1" y="5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9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1"/>
                    <a:pt x="11" y="1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" name="Freeform 286">
              <a:extLst>
                <a:ext uri="{FF2B5EF4-FFF2-40B4-BE49-F238E27FC236}">
                  <a16:creationId xmlns:a16="http://schemas.microsoft.com/office/drawing/2014/main" id="{19B6C9DE-B573-498E-9010-DEEF1AF84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179"/>
              <a:ext cx="32" cy="39"/>
            </a:xfrm>
            <a:custGeom>
              <a:avLst/>
              <a:gdLst>
                <a:gd name="T0" fmla="*/ 0 w 9"/>
                <a:gd name="T1" fmla="*/ 316 h 11"/>
                <a:gd name="T2" fmla="*/ 494 w 9"/>
                <a:gd name="T3" fmla="*/ 1422 h 11"/>
                <a:gd name="T4" fmla="*/ 1266 w 9"/>
                <a:gd name="T5" fmla="*/ 1734 h 11"/>
                <a:gd name="T6" fmla="*/ 1266 w 9"/>
                <a:gd name="T7" fmla="*/ 1422 h 11"/>
                <a:gd name="T8" fmla="*/ 633 w 9"/>
                <a:gd name="T9" fmla="*/ 1244 h 11"/>
                <a:gd name="T10" fmla="*/ 178 w 9"/>
                <a:gd name="T11" fmla="*/ 316 h 11"/>
                <a:gd name="T12" fmla="*/ 178 w 9"/>
                <a:gd name="T13" fmla="*/ 0 h 11"/>
                <a:gd name="T14" fmla="*/ 0 w 9"/>
                <a:gd name="T15" fmla="*/ 31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11"/>
                <a:gd name="T26" fmla="*/ 9 w 9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11">
                  <a:moveTo>
                    <a:pt x="0" y="2"/>
                  </a:moveTo>
                  <a:cubicBezTo>
                    <a:pt x="0" y="6"/>
                    <a:pt x="0" y="8"/>
                    <a:pt x="3" y="9"/>
                  </a:cubicBezTo>
                  <a:cubicBezTo>
                    <a:pt x="4" y="11"/>
                    <a:pt x="6" y="11"/>
                    <a:pt x="8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2" y="6"/>
                    <a:pt x="1" y="5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" name="Freeform 287">
              <a:extLst>
                <a:ext uri="{FF2B5EF4-FFF2-40B4-BE49-F238E27FC236}">
                  <a16:creationId xmlns:a16="http://schemas.microsoft.com/office/drawing/2014/main" id="{76A0F7CE-A5C5-438C-961B-A6431DA45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" y="161"/>
              <a:ext cx="79" cy="78"/>
            </a:xfrm>
            <a:custGeom>
              <a:avLst/>
              <a:gdLst>
                <a:gd name="T0" fmla="*/ 3469 w 22"/>
                <a:gd name="T1" fmla="*/ 929 h 22"/>
                <a:gd name="T2" fmla="*/ 1857 w 22"/>
                <a:gd name="T3" fmla="*/ 0 h 22"/>
                <a:gd name="T4" fmla="*/ 1857 w 22"/>
                <a:gd name="T5" fmla="*/ 0 h 22"/>
                <a:gd name="T6" fmla="*/ 1020 w 22"/>
                <a:gd name="T7" fmla="*/ 177 h 22"/>
                <a:gd name="T8" fmla="*/ 0 w 22"/>
                <a:gd name="T9" fmla="*/ 1422 h 22"/>
                <a:gd name="T10" fmla="*/ 0 w 22"/>
                <a:gd name="T11" fmla="*/ 1734 h 22"/>
                <a:gd name="T12" fmla="*/ 1857 w 22"/>
                <a:gd name="T13" fmla="*/ 3482 h 22"/>
                <a:gd name="T14" fmla="*/ 3663 w 22"/>
                <a:gd name="T15" fmla="*/ 1734 h 22"/>
                <a:gd name="T16" fmla="*/ 3469 w 22"/>
                <a:gd name="T17" fmla="*/ 92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2"/>
                <a:gd name="T29" fmla="*/ 22 w 22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2">
                  <a:moveTo>
                    <a:pt x="21" y="6"/>
                  </a:moveTo>
                  <a:cubicBezTo>
                    <a:pt x="19" y="2"/>
                    <a:pt x="1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3" y="2"/>
                    <a:pt x="1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9"/>
                    <a:pt x="22" y="7"/>
                    <a:pt x="21" y="6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" name="Freeform 288">
              <a:extLst>
                <a:ext uri="{FF2B5EF4-FFF2-40B4-BE49-F238E27FC236}">
                  <a16:creationId xmlns:a16="http://schemas.microsoft.com/office/drawing/2014/main" id="{9522B998-C6A0-4A16-875B-F9BA843E8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5" y="122"/>
              <a:ext cx="18" cy="42"/>
            </a:xfrm>
            <a:custGeom>
              <a:avLst/>
              <a:gdLst>
                <a:gd name="T0" fmla="*/ 0 w 5"/>
                <a:gd name="T1" fmla="*/ 1803 h 12"/>
                <a:gd name="T2" fmla="*/ 842 w 5"/>
                <a:gd name="T3" fmla="*/ 1680 h 12"/>
                <a:gd name="T4" fmla="*/ 842 w 5"/>
                <a:gd name="T5" fmla="*/ 1680 h 12"/>
                <a:gd name="T6" fmla="*/ 0 w 5"/>
                <a:gd name="T7" fmla="*/ 0 h 12"/>
                <a:gd name="T8" fmla="*/ 0 w 5"/>
                <a:gd name="T9" fmla="*/ 0 h 12"/>
                <a:gd name="T10" fmla="*/ 0 w 5"/>
                <a:gd name="T11" fmla="*/ 0 h 12"/>
                <a:gd name="T12" fmla="*/ 0 w 5"/>
                <a:gd name="T13" fmla="*/ 180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2"/>
                <a:gd name="T23" fmla="*/ 5 w 5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2">
                  <a:moveTo>
                    <a:pt x="0" y="12"/>
                  </a:moveTo>
                  <a:cubicBezTo>
                    <a:pt x="1" y="11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9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" name="Freeform 289">
              <a:extLst>
                <a:ext uri="{FF2B5EF4-FFF2-40B4-BE49-F238E27FC236}">
                  <a16:creationId xmlns:a16="http://schemas.microsoft.com/office/drawing/2014/main" id="{2EE072DE-BF32-497F-B07E-17C6B045A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3" y="43"/>
              <a:ext cx="135" cy="164"/>
            </a:xfrm>
            <a:custGeom>
              <a:avLst/>
              <a:gdLst>
                <a:gd name="T0" fmla="*/ 5869 w 38"/>
                <a:gd name="T1" fmla="*/ 3533 h 46"/>
                <a:gd name="T2" fmla="*/ 5869 w 38"/>
                <a:gd name="T3" fmla="*/ 3394 h 46"/>
                <a:gd name="T4" fmla="*/ 2863 w 38"/>
                <a:gd name="T5" fmla="*/ 317 h 46"/>
                <a:gd name="T6" fmla="*/ 316 w 38"/>
                <a:gd name="T7" fmla="*/ 4346 h 46"/>
                <a:gd name="T8" fmla="*/ 494 w 38"/>
                <a:gd name="T9" fmla="*/ 5034 h 46"/>
                <a:gd name="T10" fmla="*/ 3673 w 38"/>
                <a:gd name="T11" fmla="*/ 7245 h 46"/>
                <a:gd name="T12" fmla="*/ 4935 w 38"/>
                <a:gd name="T13" fmla="*/ 6799 h 46"/>
                <a:gd name="T14" fmla="*/ 5869 w 38"/>
                <a:gd name="T15" fmla="*/ 5480 h 46"/>
                <a:gd name="T16" fmla="*/ 5869 w 38"/>
                <a:gd name="T17" fmla="*/ 3533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46"/>
                <a:gd name="T29" fmla="*/ 38 w 38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46">
                  <a:moveTo>
                    <a:pt x="37" y="22"/>
                  </a:moveTo>
                  <a:cubicBezTo>
                    <a:pt x="37" y="21"/>
                    <a:pt x="37" y="21"/>
                    <a:pt x="37" y="21"/>
                  </a:cubicBezTo>
                  <a:cubicBezTo>
                    <a:pt x="35" y="9"/>
                    <a:pt x="28" y="0"/>
                    <a:pt x="18" y="2"/>
                  </a:cubicBezTo>
                  <a:cubicBezTo>
                    <a:pt x="8" y="3"/>
                    <a:pt x="0" y="12"/>
                    <a:pt x="2" y="27"/>
                  </a:cubicBezTo>
                  <a:cubicBezTo>
                    <a:pt x="2" y="28"/>
                    <a:pt x="2" y="29"/>
                    <a:pt x="3" y="31"/>
                  </a:cubicBezTo>
                  <a:cubicBezTo>
                    <a:pt x="5" y="40"/>
                    <a:pt x="14" y="46"/>
                    <a:pt x="23" y="45"/>
                  </a:cubicBezTo>
                  <a:cubicBezTo>
                    <a:pt x="26" y="45"/>
                    <a:pt x="29" y="44"/>
                    <a:pt x="31" y="42"/>
                  </a:cubicBezTo>
                  <a:cubicBezTo>
                    <a:pt x="32" y="38"/>
                    <a:pt x="34" y="35"/>
                    <a:pt x="37" y="34"/>
                  </a:cubicBezTo>
                  <a:cubicBezTo>
                    <a:pt x="38" y="31"/>
                    <a:pt x="38" y="26"/>
                    <a:pt x="3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2" name="Freeform 290">
              <a:extLst>
                <a:ext uri="{FF2B5EF4-FFF2-40B4-BE49-F238E27FC236}">
                  <a16:creationId xmlns:a16="http://schemas.microsoft.com/office/drawing/2014/main" id="{89A619A2-73D6-49EF-9E19-76212FEA7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36"/>
              <a:ext cx="124" cy="146"/>
            </a:xfrm>
            <a:custGeom>
              <a:avLst/>
              <a:gdLst>
                <a:gd name="T0" fmla="*/ 5336 w 35"/>
                <a:gd name="T1" fmla="*/ 3703 h 41"/>
                <a:gd name="T2" fmla="*/ 5208 w 35"/>
                <a:gd name="T3" fmla="*/ 2892 h 41"/>
                <a:gd name="T4" fmla="*/ 2221 w 35"/>
                <a:gd name="T5" fmla="*/ 178 h 41"/>
                <a:gd name="T6" fmla="*/ 315 w 35"/>
                <a:gd name="T7" fmla="*/ 3842 h 41"/>
                <a:gd name="T8" fmla="*/ 315 w 35"/>
                <a:gd name="T9" fmla="*/ 3842 h 41"/>
                <a:gd name="T10" fmla="*/ 1116 w 35"/>
                <a:gd name="T11" fmla="*/ 5644 h 41"/>
                <a:gd name="T12" fmla="*/ 2675 w 35"/>
                <a:gd name="T13" fmla="*/ 6595 h 41"/>
                <a:gd name="T14" fmla="*/ 3465 w 35"/>
                <a:gd name="T15" fmla="*/ 6595 h 41"/>
                <a:gd name="T16" fmla="*/ 5336 w 35"/>
                <a:gd name="T17" fmla="*/ 3703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41"/>
                <a:gd name="T29" fmla="*/ 35 w 35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41">
                  <a:moveTo>
                    <a:pt x="34" y="23"/>
                  </a:moveTo>
                  <a:cubicBezTo>
                    <a:pt x="34" y="21"/>
                    <a:pt x="34" y="20"/>
                    <a:pt x="33" y="18"/>
                  </a:cubicBezTo>
                  <a:cubicBezTo>
                    <a:pt x="29" y="7"/>
                    <a:pt x="22" y="0"/>
                    <a:pt x="14" y="1"/>
                  </a:cubicBezTo>
                  <a:cubicBezTo>
                    <a:pt x="3" y="3"/>
                    <a:pt x="0" y="1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8"/>
                    <a:pt x="5" y="32"/>
                    <a:pt x="7" y="35"/>
                  </a:cubicBezTo>
                  <a:cubicBezTo>
                    <a:pt x="12" y="35"/>
                    <a:pt x="15" y="37"/>
                    <a:pt x="17" y="41"/>
                  </a:cubicBezTo>
                  <a:cubicBezTo>
                    <a:pt x="19" y="41"/>
                    <a:pt x="20" y="41"/>
                    <a:pt x="22" y="41"/>
                  </a:cubicBezTo>
                  <a:cubicBezTo>
                    <a:pt x="31" y="40"/>
                    <a:pt x="35" y="32"/>
                    <a:pt x="3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3" name="Freeform 291">
              <a:extLst>
                <a:ext uri="{FF2B5EF4-FFF2-40B4-BE49-F238E27FC236}">
                  <a16:creationId xmlns:a16="http://schemas.microsoft.com/office/drawing/2014/main" id="{DA8153E0-AAEA-4B72-925D-E94F72AA9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3" y="539"/>
              <a:ext cx="85" cy="47"/>
            </a:xfrm>
            <a:custGeom>
              <a:avLst/>
              <a:gdLst>
                <a:gd name="T0" fmla="*/ 2221 w 24"/>
                <a:gd name="T1" fmla="*/ 0 h 13"/>
                <a:gd name="T2" fmla="*/ 627 w 24"/>
                <a:gd name="T3" fmla="*/ 850 h 13"/>
                <a:gd name="T4" fmla="*/ 315 w 24"/>
                <a:gd name="T5" fmla="*/ 1374 h 13"/>
                <a:gd name="T6" fmla="*/ 315 w 24"/>
                <a:gd name="T7" fmla="*/ 1374 h 13"/>
                <a:gd name="T8" fmla="*/ 315 w 24"/>
                <a:gd name="T9" fmla="*/ 2025 h 13"/>
                <a:gd name="T10" fmla="*/ 315 w 24"/>
                <a:gd name="T11" fmla="*/ 2025 h 13"/>
                <a:gd name="T12" fmla="*/ 315 w 24"/>
                <a:gd name="T13" fmla="*/ 2223 h 13"/>
                <a:gd name="T14" fmla="*/ 627 w 24"/>
                <a:gd name="T15" fmla="*/ 2223 h 13"/>
                <a:gd name="T16" fmla="*/ 1243 w 24"/>
                <a:gd name="T17" fmla="*/ 2223 h 13"/>
                <a:gd name="T18" fmla="*/ 2221 w 24"/>
                <a:gd name="T19" fmla="*/ 1699 h 13"/>
                <a:gd name="T20" fmla="*/ 3464 w 24"/>
                <a:gd name="T21" fmla="*/ 850 h 13"/>
                <a:gd name="T22" fmla="*/ 3775 w 24"/>
                <a:gd name="T23" fmla="*/ 850 h 13"/>
                <a:gd name="T24" fmla="*/ 2221 w 24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13"/>
                <a:gd name="T41" fmla="*/ 24 w 24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13">
                  <a:moveTo>
                    <a:pt x="14" y="0"/>
                  </a:moveTo>
                  <a:cubicBezTo>
                    <a:pt x="10" y="0"/>
                    <a:pt x="6" y="2"/>
                    <a:pt x="4" y="5"/>
                  </a:cubicBezTo>
                  <a:cubicBezTo>
                    <a:pt x="3" y="6"/>
                    <a:pt x="3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9"/>
                    <a:pt x="0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11" y="11"/>
                    <a:pt x="14" y="10"/>
                  </a:cubicBezTo>
                  <a:cubicBezTo>
                    <a:pt x="16" y="8"/>
                    <a:pt x="19" y="7"/>
                    <a:pt x="22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2" y="2"/>
                    <a:pt x="18" y="0"/>
                    <a:pt x="14" y="0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4" name="Freeform 292">
              <a:extLst>
                <a:ext uri="{FF2B5EF4-FFF2-40B4-BE49-F238E27FC236}">
                  <a16:creationId xmlns:a16="http://schemas.microsoft.com/office/drawing/2014/main" id="{ABF3C4A9-033B-4B98-9524-B517ACBB9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" y="521"/>
              <a:ext cx="531" cy="414"/>
            </a:xfrm>
            <a:custGeom>
              <a:avLst/>
              <a:gdLst>
                <a:gd name="T0" fmla="*/ 24030 w 149"/>
                <a:gd name="T1" fmla="*/ 4229 h 116"/>
                <a:gd name="T2" fmla="*/ 23218 w 149"/>
                <a:gd name="T3" fmla="*/ 0 h 116"/>
                <a:gd name="T4" fmla="*/ 21450 w 149"/>
                <a:gd name="T5" fmla="*/ 496 h 116"/>
                <a:gd name="T6" fmla="*/ 16611 w 149"/>
                <a:gd name="T7" fmla="*/ 1631 h 116"/>
                <a:gd name="T8" fmla="*/ 16611 w 149"/>
                <a:gd name="T9" fmla="*/ 1631 h 116"/>
                <a:gd name="T10" fmla="*/ 16294 w 149"/>
                <a:gd name="T11" fmla="*/ 1631 h 116"/>
                <a:gd name="T12" fmla="*/ 14986 w 149"/>
                <a:gd name="T13" fmla="*/ 2459 h 116"/>
                <a:gd name="T14" fmla="*/ 14034 w 149"/>
                <a:gd name="T15" fmla="*/ 2905 h 116"/>
                <a:gd name="T16" fmla="*/ 16115 w 149"/>
                <a:gd name="T17" fmla="*/ 5503 h 116"/>
                <a:gd name="T18" fmla="*/ 15659 w 149"/>
                <a:gd name="T19" fmla="*/ 6956 h 116"/>
                <a:gd name="T20" fmla="*/ 18061 w 149"/>
                <a:gd name="T21" fmla="*/ 6635 h 116"/>
                <a:gd name="T22" fmla="*/ 21272 w 149"/>
                <a:gd name="T23" fmla="*/ 5682 h 116"/>
                <a:gd name="T24" fmla="*/ 21450 w 149"/>
                <a:gd name="T25" fmla="*/ 6813 h 116"/>
                <a:gd name="T26" fmla="*/ 14529 w 149"/>
                <a:gd name="T27" fmla="*/ 12177 h 116"/>
                <a:gd name="T28" fmla="*/ 7733 w 149"/>
                <a:gd name="T29" fmla="*/ 5999 h 116"/>
                <a:gd name="T30" fmla="*/ 9818 w 149"/>
                <a:gd name="T31" fmla="*/ 1949 h 116"/>
                <a:gd name="T32" fmla="*/ 6108 w 149"/>
                <a:gd name="T33" fmla="*/ 1770 h 116"/>
                <a:gd name="T34" fmla="*/ 5791 w 149"/>
                <a:gd name="T35" fmla="*/ 1324 h 116"/>
                <a:gd name="T36" fmla="*/ 1942 w 149"/>
                <a:gd name="T37" fmla="*/ 178 h 116"/>
                <a:gd name="T38" fmla="*/ 2081 w 149"/>
                <a:gd name="T39" fmla="*/ 496 h 116"/>
                <a:gd name="T40" fmla="*/ 0 w 149"/>
                <a:gd name="T41" fmla="*/ 2905 h 116"/>
                <a:gd name="T42" fmla="*/ 6796 w 149"/>
                <a:gd name="T43" fmla="*/ 6813 h 116"/>
                <a:gd name="T44" fmla="*/ 6921 w 149"/>
                <a:gd name="T45" fmla="*/ 8598 h 116"/>
                <a:gd name="T46" fmla="*/ 9818 w 149"/>
                <a:gd name="T47" fmla="*/ 16724 h 116"/>
                <a:gd name="T48" fmla="*/ 10631 w 149"/>
                <a:gd name="T49" fmla="*/ 17363 h 116"/>
                <a:gd name="T50" fmla="*/ 16611 w 149"/>
                <a:gd name="T51" fmla="*/ 15732 h 116"/>
                <a:gd name="T52" fmla="*/ 17249 w 149"/>
                <a:gd name="T53" fmla="*/ 14279 h 116"/>
                <a:gd name="T54" fmla="*/ 19191 w 149"/>
                <a:gd name="T55" fmla="*/ 12634 h 116"/>
                <a:gd name="T56" fmla="*/ 22723 w 149"/>
                <a:gd name="T57" fmla="*/ 12317 h 116"/>
                <a:gd name="T58" fmla="*/ 22263 w 149"/>
                <a:gd name="T59" fmla="*/ 7641 h 116"/>
                <a:gd name="T60" fmla="*/ 24030 w 149"/>
                <a:gd name="T61" fmla="*/ 4229 h 1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9"/>
                <a:gd name="T94" fmla="*/ 0 h 116"/>
                <a:gd name="T95" fmla="*/ 149 w 149"/>
                <a:gd name="T96" fmla="*/ 116 h 11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9" h="116">
                  <a:moveTo>
                    <a:pt x="149" y="26"/>
                  </a:moveTo>
                  <a:cubicBezTo>
                    <a:pt x="149" y="16"/>
                    <a:pt x="146" y="5"/>
                    <a:pt x="144" y="0"/>
                  </a:cubicBezTo>
                  <a:cubicBezTo>
                    <a:pt x="143" y="1"/>
                    <a:pt x="137" y="2"/>
                    <a:pt x="133" y="3"/>
                  </a:cubicBezTo>
                  <a:cubicBezTo>
                    <a:pt x="127" y="3"/>
                    <a:pt x="117" y="4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2" y="10"/>
                    <a:pt x="102" y="10"/>
                    <a:pt x="101" y="10"/>
                  </a:cubicBezTo>
                  <a:cubicBezTo>
                    <a:pt x="98" y="12"/>
                    <a:pt x="95" y="13"/>
                    <a:pt x="93" y="15"/>
                  </a:cubicBezTo>
                  <a:cubicBezTo>
                    <a:pt x="90" y="16"/>
                    <a:pt x="88" y="17"/>
                    <a:pt x="87" y="18"/>
                  </a:cubicBezTo>
                  <a:cubicBezTo>
                    <a:pt x="94" y="20"/>
                    <a:pt x="100" y="26"/>
                    <a:pt x="100" y="34"/>
                  </a:cubicBezTo>
                  <a:cubicBezTo>
                    <a:pt x="100" y="37"/>
                    <a:pt x="99" y="40"/>
                    <a:pt x="97" y="43"/>
                  </a:cubicBezTo>
                  <a:cubicBezTo>
                    <a:pt x="100" y="43"/>
                    <a:pt x="104" y="43"/>
                    <a:pt x="112" y="41"/>
                  </a:cubicBezTo>
                  <a:cubicBezTo>
                    <a:pt x="121" y="39"/>
                    <a:pt x="128" y="36"/>
                    <a:pt x="132" y="35"/>
                  </a:cubicBezTo>
                  <a:cubicBezTo>
                    <a:pt x="132" y="37"/>
                    <a:pt x="133" y="40"/>
                    <a:pt x="133" y="42"/>
                  </a:cubicBezTo>
                  <a:cubicBezTo>
                    <a:pt x="133" y="63"/>
                    <a:pt x="113" y="76"/>
                    <a:pt x="90" y="75"/>
                  </a:cubicBezTo>
                  <a:cubicBezTo>
                    <a:pt x="62" y="75"/>
                    <a:pt x="48" y="60"/>
                    <a:pt x="48" y="37"/>
                  </a:cubicBezTo>
                  <a:cubicBezTo>
                    <a:pt x="48" y="26"/>
                    <a:pt x="53" y="18"/>
                    <a:pt x="61" y="12"/>
                  </a:cubicBezTo>
                  <a:cubicBezTo>
                    <a:pt x="49" y="12"/>
                    <a:pt x="40" y="12"/>
                    <a:pt x="38" y="11"/>
                  </a:cubicBezTo>
                  <a:cubicBezTo>
                    <a:pt x="36" y="10"/>
                    <a:pt x="36" y="9"/>
                    <a:pt x="36" y="8"/>
                  </a:cubicBezTo>
                  <a:cubicBezTo>
                    <a:pt x="32" y="6"/>
                    <a:pt x="21" y="2"/>
                    <a:pt x="12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3" y="11"/>
                    <a:pt x="7" y="17"/>
                    <a:pt x="0" y="18"/>
                  </a:cubicBezTo>
                  <a:cubicBezTo>
                    <a:pt x="7" y="24"/>
                    <a:pt x="23" y="36"/>
                    <a:pt x="42" y="42"/>
                  </a:cubicBezTo>
                  <a:cubicBezTo>
                    <a:pt x="43" y="45"/>
                    <a:pt x="43" y="49"/>
                    <a:pt x="43" y="53"/>
                  </a:cubicBezTo>
                  <a:cubicBezTo>
                    <a:pt x="45" y="70"/>
                    <a:pt x="49" y="90"/>
                    <a:pt x="61" y="103"/>
                  </a:cubicBezTo>
                  <a:cubicBezTo>
                    <a:pt x="62" y="104"/>
                    <a:pt x="64" y="106"/>
                    <a:pt x="66" y="107"/>
                  </a:cubicBezTo>
                  <a:cubicBezTo>
                    <a:pt x="78" y="116"/>
                    <a:pt x="98" y="112"/>
                    <a:pt x="103" y="97"/>
                  </a:cubicBezTo>
                  <a:cubicBezTo>
                    <a:pt x="104" y="93"/>
                    <a:pt x="105" y="90"/>
                    <a:pt x="107" y="88"/>
                  </a:cubicBezTo>
                  <a:cubicBezTo>
                    <a:pt x="109" y="83"/>
                    <a:pt x="113" y="80"/>
                    <a:pt x="119" y="78"/>
                  </a:cubicBezTo>
                  <a:cubicBezTo>
                    <a:pt x="127" y="74"/>
                    <a:pt x="136" y="74"/>
                    <a:pt x="141" y="76"/>
                  </a:cubicBezTo>
                  <a:cubicBezTo>
                    <a:pt x="136" y="68"/>
                    <a:pt x="135" y="58"/>
                    <a:pt x="138" y="47"/>
                  </a:cubicBezTo>
                  <a:cubicBezTo>
                    <a:pt x="139" y="38"/>
                    <a:pt x="144" y="31"/>
                    <a:pt x="149" y="26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5" name="Freeform 293">
              <a:extLst>
                <a:ext uri="{FF2B5EF4-FFF2-40B4-BE49-F238E27FC236}">
                  <a16:creationId xmlns:a16="http://schemas.microsoft.com/office/drawing/2014/main" id="{8CB61BF3-4387-4F07-9939-C81EB9D65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5" y="835"/>
              <a:ext cx="175" cy="172"/>
            </a:xfrm>
            <a:custGeom>
              <a:avLst/>
              <a:gdLst>
                <a:gd name="T0" fmla="*/ 7654 w 49"/>
                <a:gd name="T1" fmla="*/ 0 h 48"/>
                <a:gd name="T2" fmla="*/ 7014 w 49"/>
                <a:gd name="T3" fmla="*/ 1476 h 48"/>
                <a:gd name="T4" fmla="*/ 957 w 49"/>
                <a:gd name="T5" fmla="*/ 3132 h 48"/>
                <a:gd name="T6" fmla="*/ 179 w 49"/>
                <a:gd name="T7" fmla="*/ 2490 h 48"/>
                <a:gd name="T8" fmla="*/ 0 w 49"/>
                <a:gd name="T9" fmla="*/ 3454 h 48"/>
                <a:gd name="T10" fmla="*/ 3736 w 49"/>
                <a:gd name="T11" fmla="*/ 7908 h 48"/>
                <a:gd name="T12" fmla="*/ 7654 w 49"/>
                <a:gd name="T13" fmla="*/ 3777 h 48"/>
                <a:gd name="T14" fmla="*/ 7654 w 49"/>
                <a:gd name="T15" fmla="*/ 0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48"/>
                <a:gd name="T26" fmla="*/ 49 w 49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48">
                  <a:moveTo>
                    <a:pt x="47" y="0"/>
                  </a:moveTo>
                  <a:cubicBezTo>
                    <a:pt x="45" y="2"/>
                    <a:pt x="44" y="5"/>
                    <a:pt x="43" y="9"/>
                  </a:cubicBezTo>
                  <a:cubicBezTo>
                    <a:pt x="38" y="24"/>
                    <a:pt x="18" y="28"/>
                    <a:pt x="6" y="19"/>
                  </a:cubicBezTo>
                  <a:cubicBezTo>
                    <a:pt x="4" y="18"/>
                    <a:pt x="2" y="16"/>
                    <a:pt x="1" y="15"/>
                  </a:cubicBezTo>
                  <a:cubicBezTo>
                    <a:pt x="0" y="17"/>
                    <a:pt x="0" y="19"/>
                    <a:pt x="0" y="21"/>
                  </a:cubicBezTo>
                  <a:cubicBezTo>
                    <a:pt x="0" y="38"/>
                    <a:pt x="10" y="48"/>
                    <a:pt x="23" y="48"/>
                  </a:cubicBezTo>
                  <a:cubicBezTo>
                    <a:pt x="36" y="48"/>
                    <a:pt x="44" y="38"/>
                    <a:pt x="47" y="23"/>
                  </a:cubicBezTo>
                  <a:cubicBezTo>
                    <a:pt x="49" y="12"/>
                    <a:pt x="49" y="5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6" name="Freeform 294">
              <a:extLst>
                <a:ext uri="{FF2B5EF4-FFF2-40B4-BE49-F238E27FC236}">
                  <a16:creationId xmlns:a16="http://schemas.microsoft.com/office/drawing/2014/main" id="{C51A27D0-5092-4732-AB40-2C46B051B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" y="0"/>
              <a:ext cx="614" cy="543"/>
            </a:xfrm>
            <a:custGeom>
              <a:avLst/>
              <a:gdLst>
                <a:gd name="T0" fmla="*/ 10870 w 172"/>
                <a:gd name="T1" fmla="*/ 2461 h 152"/>
                <a:gd name="T2" fmla="*/ 3734 w 172"/>
                <a:gd name="T3" fmla="*/ 18734 h 152"/>
                <a:gd name="T4" fmla="*/ 7964 w 172"/>
                <a:gd name="T5" fmla="*/ 24439 h 152"/>
                <a:gd name="T6" fmla="*/ 8282 w 172"/>
                <a:gd name="T7" fmla="*/ 24757 h 152"/>
                <a:gd name="T8" fmla="*/ 9417 w 172"/>
                <a:gd name="T9" fmla="*/ 24578 h 152"/>
                <a:gd name="T10" fmla="*/ 4230 w 172"/>
                <a:gd name="T11" fmla="*/ 14997 h 152"/>
                <a:gd name="T12" fmla="*/ 10731 w 172"/>
                <a:gd name="T13" fmla="*/ 7020 h 152"/>
                <a:gd name="T14" fmla="*/ 10552 w 172"/>
                <a:gd name="T15" fmla="*/ 6341 h 152"/>
                <a:gd name="T16" fmla="*/ 13151 w 172"/>
                <a:gd name="T17" fmla="*/ 2283 h 152"/>
                <a:gd name="T18" fmla="*/ 16235 w 172"/>
                <a:gd name="T19" fmla="*/ 5387 h 152"/>
                <a:gd name="T20" fmla="*/ 16235 w 172"/>
                <a:gd name="T21" fmla="*/ 5512 h 152"/>
                <a:gd name="T22" fmla="*/ 16235 w 172"/>
                <a:gd name="T23" fmla="*/ 5512 h 152"/>
                <a:gd name="T24" fmla="*/ 18199 w 172"/>
                <a:gd name="T25" fmla="*/ 1775 h 152"/>
                <a:gd name="T26" fmla="*/ 21294 w 172"/>
                <a:gd name="T27" fmla="*/ 4555 h 152"/>
                <a:gd name="T28" fmla="*/ 21422 w 172"/>
                <a:gd name="T29" fmla="*/ 5387 h 152"/>
                <a:gd name="T30" fmla="*/ 26798 w 172"/>
                <a:gd name="T31" fmla="*/ 8474 h 152"/>
                <a:gd name="T32" fmla="*/ 27933 w 172"/>
                <a:gd name="T33" fmla="*/ 8792 h 152"/>
                <a:gd name="T34" fmla="*/ 10870 w 172"/>
                <a:gd name="T35" fmla="*/ 2461 h 1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2"/>
                <a:gd name="T55" fmla="*/ 0 h 152"/>
                <a:gd name="T56" fmla="*/ 172 w 172"/>
                <a:gd name="T57" fmla="*/ 152 h 15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2" h="152">
                  <a:moveTo>
                    <a:pt x="67" y="15"/>
                  </a:moveTo>
                  <a:cubicBezTo>
                    <a:pt x="30" y="29"/>
                    <a:pt x="0" y="63"/>
                    <a:pt x="23" y="115"/>
                  </a:cubicBezTo>
                  <a:cubicBezTo>
                    <a:pt x="28" y="126"/>
                    <a:pt x="38" y="141"/>
                    <a:pt x="49" y="150"/>
                  </a:cubicBezTo>
                  <a:cubicBezTo>
                    <a:pt x="49" y="151"/>
                    <a:pt x="50" y="151"/>
                    <a:pt x="51" y="152"/>
                  </a:cubicBezTo>
                  <a:cubicBezTo>
                    <a:pt x="52" y="152"/>
                    <a:pt x="55" y="152"/>
                    <a:pt x="58" y="151"/>
                  </a:cubicBezTo>
                  <a:cubicBezTo>
                    <a:pt x="40" y="137"/>
                    <a:pt x="27" y="112"/>
                    <a:pt x="26" y="92"/>
                  </a:cubicBezTo>
                  <a:cubicBezTo>
                    <a:pt x="26" y="69"/>
                    <a:pt x="44" y="48"/>
                    <a:pt x="66" y="43"/>
                  </a:cubicBezTo>
                  <a:cubicBezTo>
                    <a:pt x="65" y="41"/>
                    <a:pt x="65" y="40"/>
                    <a:pt x="65" y="39"/>
                  </a:cubicBezTo>
                  <a:cubicBezTo>
                    <a:pt x="63" y="24"/>
                    <a:pt x="71" y="15"/>
                    <a:pt x="81" y="14"/>
                  </a:cubicBezTo>
                  <a:cubicBezTo>
                    <a:pt x="91" y="12"/>
                    <a:pt x="98" y="21"/>
                    <a:pt x="100" y="33"/>
                  </a:cubicBezTo>
                  <a:cubicBezTo>
                    <a:pt x="100" y="33"/>
                    <a:pt x="100" y="33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8" y="24"/>
                    <a:pt x="101" y="13"/>
                    <a:pt x="112" y="11"/>
                  </a:cubicBezTo>
                  <a:cubicBezTo>
                    <a:pt x="120" y="10"/>
                    <a:pt x="127" y="17"/>
                    <a:pt x="131" y="28"/>
                  </a:cubicBezTo>
                  <a:cubicBezTo>
                    <a:pt x="132" y="30"/>
                    <a:pt x="132" y="31"/>
                    <a:pt x="132" y="33"/>
                  </a:cubicBezTo>
                  <a:cubicBezTo>
                    <a:pt x="147" y="34"/>
                    <a:pt x="158" y="41"/>
                    <a:pt x="165" y="52"/>
                  </a:cubicBezTo>
                  <a:cubicBezTo>
                    <a:pt x="168" y="52"/>
                    <a:pt x="170" y="53"/>
                    <a:pt x="172" y="54"/>
                  </a:cubicBezTo>
                  <a:cubicBezTo>
                    <a:pt x="157" y="13"/>
                    <a:pt x="107" y="0"/>
                    <a:pt x="67" y="1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" name="Freeform 295">
              <a:extLst>
                <a:ext uri="{FF2B5EF4-FFF2-40B4-BE49-F238E27FC236}">
                  <a16:creationId xmlns:a16="http://schemas.microsoft.com/office/drawing/2014/main" id="{8CD706D7-63EF-4AD9-BF48-A8ABE25CA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6" y="500"/>
              <a:ext cx="399" cy="64"/>
            </a:xfrm>
            <a:custGeom>
              <a:avLst/>
              <a:gdLst>
                <a:gd name="T0" fmla="*/ 17538 w 112"/>
                <a:gd name="T1" fmla="*/ 0 h 18"/>
                <a:gd name="T2" fmla="*/ 17414 w 112"/>
                <a:gd name="T3" fmla="*/ 0 h 18"/>
                <a:gd name="T4" fmla="*/ 9811 w 112"/>
                <a:gd name="T5" fmla="*/ 1266 h 18"/>
                <a:gd name="T6" fmla="*/ 1763 w 112"/>
                <a:gd name="T7" fmla="*/ 1756 h 18"/>
                <a:gd name="T8" fmla="*/ 634 w 112"/>
                <a:gd name="T9" fmla="*/ 1934 h 18"/>
                <a:gd name="T10" fmla="*/ 317 w 112"/>
                <a:gd name="T11" fmla="*/ 1618 h 18"/>
                <a:gd name="T12" fmla="*/ 178 w 112"/>
                <a:gd name="T13" fmla="*/ 2251 h 18"/>
                <a:gd name="T14" fmla="*/ 495 w 112"/>
                <a:gd name="T15" fmla="*/ 2692 h 18"/>
                <a:gd name="T16" fmla="*/ 4200 w 112"/>
                <a:gd name="T17" fmla="*/ 2884 h 18"/>
                <a:gd name="T18" fmla="*/ 7731 w 112"/>
                <a:gd name="T19" fmla="*/ 2567 h 18"/>
                <a:gd name="T20" fmla="*/ 9355 w 112"/>
                <a:gd name="T21" fmla="*/ 1756 h 18"/>
                <a:gd name="T22" fmla="*/ 10940 w 112"/>
                <a:gd name="T23" fmla="*/ 2567 h 18"/>
                <a:gd name="T24" fmla="*/ 10940 w 112"/>
                <a:gd name="T25" fmla="*/ 2567 h 18"/>
                <a:gd name="T26" fmla="*/ 15775 w 112"/>
                <a:gd name="T27" fmla="*/ 1440 h 18"/>
                <a:gd name="T28" fmla="*/ 17538 w 112"/>
                <a:gd name="T29" fmla="*/ 949 h 18"/>
                <a:gd name="T30" fmla="*/ 17538 w 112"/>
                <a:gd name="T31" fmla="*/ 949 h 18"/>
                <a:gd name="T32" fmla="*/ 17538 w 112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2"/>
                <a:gd name="T52" fmla="*/ 0 h 18"/>
                <a:gd name="T53" fmla="*/ 112 w 112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2" h="18">
                  <a:moveTo>
                    <a:pt x="109" y="0"/>
                  </a:moveTo>
                  <a:cubicBezTo>
                    <a:pt x="109" y="0"/>
                    <a:pt x="108" y="0"/>
                    <a:pt x="108" y="0"/>
                  </a:cubicBezTo>
                  <a:cubicBezTo>
                    <a:pt x="106" y="1"/>
                    <a:pt x="86" y="5"/>
                    <a:pt x="61" y="8"/>
                  </a:cubicBezTo>
                  <a:cubicBezTo>
                    <a:pt x="42" y="10"/>
                    <a:pt x="22" y="11"/>
                    <a:pt x="11" y="11"/>
                  </a:cubicBezTo>
                  <a:cubicBezTo>
                    <a:pt x="8" y="12"/>
                    <a:pt x="5" y="12"/>
                    <a:pt x="4" y="12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1" y="11"/>
                    <a:pt x="0" y="12"/>
                    <a:pt x="1" y="14"/>
                  </a:cubicBezTo>
                  <a:cubicBezTo>
                    <a:pt x="1" y="15"/>
                    <a:pt x="1" y="16"/>
                    <a:pt x="3" y="17"/>
                  </a:cubicBezTo>
                  <a:cubicBezTo>
                    <a:pt x="5" y="18"/>
                    <a:pt x="14" y="18"/>
                    <a:pt x="26" y="18"/>
                  </a:cubicBezTo>
                  <a:cubicBezTo>
                    <a:pt x="33" y="18"/>
                    <a:pt x="41" y="17"/>
                    <a:pt x="48" y="16"/>
                  </a:cubicBezTo>
                  <a:cubicBezTo>
                    <a:pt x="50" y="13"/>
                    <a:pt x="54" y="11"/>
                    <a:pt x="58" y="11"/>
                  </a:cubicBezTo>
                  <a:cubicBezTo>
                    <a:pt x="62" y="11"/>
                    <a:pt x="66" y="13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82" y="10"/>
                    <a:pt x="92" y="9"/>
                    <a:pt x="98" y="9"/>
                  </a:cubicBezTo>
                  <a:cubicBezTo>
                    <a:pt x="102" y="8"/>
                    <a:pt x="108" y="7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2" y="1"/>
                    <a:pt x="109" y="0"/>
                    <a:pt x="109" y="0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8" name="Freeform 296">
              <a:extLst>
                <a:ext uri="{FF2B5EF4-FFF2-40B4-BE49-F238E27FC236}">
                  <a16:creationId xmlns:a16="http://schemas.microsoft.com/office/drawing/2014/main" id="{31315662-23A0-48DD-94D2-1922622B0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" y="557"/>
              <a:ext cx="303" cy="236"/>
            </a:xfrm>
            <a:custGeom>
              <a:avLst/>
              <a:gdLst>
                <a:gd name="T0" fmla="*/ 13546 w 85"/>
                <a:gd name="T1" fmla="*/ 4066 h 66"/>
                <a:gd name="T2" fmla="*/ 10331 w 85"/>
                <a:gd name="T3" fmla="*/ 5078 h 66"/>
                <a:gd name="T4" fmla="*/ 7928 w 85"/>
                <a:gd name="T5" fmla="*/ 5396 h 66"/>
                <a:gd name="T6" fmla="*/ 5668 w 85"/>
                <a:gd name="T7" fmla="*/ 6726 h 66"/>
                <a:gd name="T8" fmla="*/ 3076 w 85"/>
                <a:gd name="T9" fmla="*/ 3937 h 66"/>
                <a:gd name="T10" fmla="*/ 5351 w 85"/>
                <a:gd name="T11" fmla="*/ 1330 h 66"/>
                <a:gd name="T12" fmla="*/ 5351 w 85"/>
                <a:gd name="T13" fmla="*/ 1137 h 66"/>
                <a:gd name="T14" fmla="*/ 5351 w 85"/>
                <a:gd name="T15" fmla="*/ 1137 h 66"/>
                <a:gd name="T16" fmla="*/ 5351 w 85"/>
                <a:gd name="T17" fmla="*/ 497 h 66"/>
                <a:gd name="T18" fmla="*/ 5351 w 85"/>
                <a:gd name="T19" fmla="*/ 497 h 66"/>
                <a:gd name="T20" fmla="*/ 5668 w 85"/>
                <a:gd name="T21" fmla="*/ 0 h 66"/>
                <a:gd name="T22" fmla="*/ 2085 w 85"/>
                <a:gd name="T23" fmla="*/ 318 h 66"/>
                <a:gd name="T24" fmla="*/ 0 w 85"/>
                <a:gd name="T25" fmla="*/ 4438 h 66"/>
                <a:gd name="T26" fmla="*/ 6798 w 85"/>
                <a:gd name="T27" fmla="*/ 10613 h 66"/>
                <a:gd name="T28" fmla="*/ 13724 w 85"/>
                <a:gd name="T29" fmla="*/ 5217 h 66"/>
                <a:gd name="T30" fmla="*/ 13546 w 85"/>
                <a:gd name="T31" fmla="*/ 4066 h 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5"/>
                <a:gd name="T49" fmla="*/ 0 h 66"/>
                <a:gd name="T50" fmla="*/ 85 w 85"/>
                <a:gd name="T51" fmla="*/ 66 h 6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5" h="66">
                  <a:moveTo>
                    <a:pt x="84" y="25"/>
                  </a:moveTo>
                  <a:cubicBezTo>
                    <a:pt x="80" y="26"/>
                    <a:pt x="73" y="29"/>
                    <a:pt x="64" y="31"/>
                  </a:cubicBezTo>
                  <a:cubicBezTo>
                    <a:pt x="56" y="33"/>
                    <a:pt x="52" y="33"/>
                    <a:pt x="49" y="33"/>
                  </a:cubicBezTo>
                  <a:cubicBezTo>
                    <a:pt x="46" y="37"/>
                    <a:pt x="41" y="41"/>
                    <a:pt x="35" y="41"/>
                  </a:cubicBezTo>
                  <a:cubicBezTo>
                    <a:pt x="26" y="41"/>
                    <a:pt x="19" y="33"/>
                    <a:pt x="19" y="24"/>
                  </a:cubicBezTo>
                  <a:cubicBezTo>
                    <a:pt x="19" y="16"/>
                    <a:pt x="25" y="9"/>
                    <a:pt x="33" y="8"/>
                  </a:cubicBezTo>
                  <a:cubicBezTo>
                    <a:pt x="33" y="8"/>
                    <a:pt x="33" y="8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8"/>
                    <a:pt x="31" y="4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2"/>
                    <a:pt x="34" y="1"/>
                    <a:pt x="35" y="0"/>
                  </a:cubicBezTo>
                  <a:cubicBezTo>
                    <a:pt x="28" y="1"/>
                    <a:pt x="20" y="2"/>
                    <a:pt x="13" y="2"/>
                  </a:cubicBezTo>
                  <a:cubicBezTo>
                    <a:pt x="5" y="8"/>
                    <a:pt x="0" y="16"/>
                    <a:pt x="0" y="27"/>
                  </a:cubicBezTo>
                  <a:cubicBezTo>
                    <a:pt x="0" y="50"/>
                    <a:pt x="14" y="65"/>
                    <a:pt x="42" y="65"/>
                  </a:cubicBezTo>
                  <a:cubicBezTo>
                    <a:pt x="65" y="66"/>
                    <a:pt x="85" y="53"/>
                    <a:pt x="85" y="32"/>
                  </a:cubicBezTo>
                  <a:cubicBezTo>
                    <a:pt x="85" y="30"/>
                    <a:pt x="84" y="27"/>
                    <a:pt x="8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9" name="Freeform 297">
              <a:extLst>
                <a:ext uri="{FF2B5EF4-FFF2-40B4-BE49-F238E27FC236}">
                  <a16:creationId xmlns:a16="http://schemas.microsoft.com/office/drawing/2014/main" id="{E1BDF381-5343-4A37-BDBE-144692003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" y="586"/>
              <a:ext cx="118" cy="117"/>
            </a:xfrm>
            <a:custGeom>
              <a:avLst/>
              <a:gdLst>
                <a:gd name="T0" fmla="*/ 3286 w 33"/>
                <a:gd name="T1" fmla="*/ 0 h 33"/>
                <a:gd name="T2" fmla="*/ 2607 w 33"/>
                <a:gd name="T3" fmla="*/ 0 h 33"/>
                <a:gd name="T4" fmla="*/ 2288 w 33"/>
                <a:gd name="T5" fmla="*/ 0 h 33"/>
                <a:gd name="T6" fmla="*/ 0 w 33"/>
                <a:gd name="T7" fmla="*/ 2539 h 33"/>
                <a:gd name="T8" fmla="*/ 2607 w 33"/>
                <a:gd name="T9" fmla="*/ 5215 h 33"/>
                <a:gd name="T10" fmla="*/ 4899 w 33"/>
                <a:gd name="T11" fmla="*/ 3971 h 33"/>
                <a:gd name="T12" fmla="*/ 5396 w 33"/>
                <a:gd name="T13" fmla="*/ 2539 h 33"/>
                <a:gd name="T14" fmla="*/ 3286 w 33"/>
                <a:gd name="T15" fmla="*/ 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33"/>
                <a:gd name="T26" fmla="*/ 33 w 33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33">
                  <a:moveTo>
                    <a:pt x="20" y="0"/>
                  </a:moveTo>
                  <a:cubicBezTo>
                    <a:pt x="19" y="0"/>
                    <a:pt x="18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6" y="1"/>
                    <a:pt x="0" y="8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2" y="33"/>
                    <a:pt x="27" y="29"/>
                    <a:pt x="30" y="25"/>
                  </a:cubicBezTo>
                  <a:cubicBezTo>
                    <a:pt x="32" y="22"/>
                    <a:pt x="33" y="19"/>
                    <a:pt x="33" y="16"/>
                  </a:cubicBezTo>
                  <a:cubicBezTo>
                    <a:pt x="33" y="8"/>
                    <a:pt x="27" y="2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0" name="Freeform 298">
              <a:extLst>
                <a:ext uri="{FF2B5EF4-FFF2-40B4-BE49-F238E27FC236}">
                  <a16:creationId xmlns:a16="http://schemas.microsoft.com/office/drawing/2014/main" id="{B47CCD96-0631-413E-8C55-2A6BA9A79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" y="475"/>
              <a:ext cx="114" cy="114"/>
            </a:xfrm>
            <a:custGeom>
              <a:avLst/>
              <a:gdLst>
                <a:gd name="T0" fmla="*/ 4977 w 32"/>
                <a:gd name="T1" fmla="*/ 2259 h 32"/>
                <a:gd name="T2" fmla="*/ 2576 w 32"/>
                <a:gd name="T3" fmla="*/ 0 h 32"/>
                <a:gd name="T4" fmla="*/ 0 w 32"/>
                <a:gd name="T5" fmla="*/ 2576 h 32"/>
                <a:gd name="T6" fmla="*/ 2576 w 32"/>
                <a:gd name="T7" fmla="*/ 5151 h 32"/>
                <a:gd name="T8" fmla="*/ 3071 w 32"/>
                <a:gd name="T9" fmla="*/ 4977 h 32"/>
                <a:gd name="T10" fmla="*/ 5151 w 32"/>
                <a:gd name="T11" fmla="*/ 2576 h 32"/>
                <a:gd name="T12" fmla="*/ 4977 w 32"/>
                <a:gd name="T13" fmla="*/ 2259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32"/>
                <a:gd name="T23" fmla="*/ 32 w 32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32">
                  <a:moveTo>
                    <a:pt x="31" y="14"/>
                  </a:moveTo>
                  <a:cubicBezTo>
                    <a:pt x="30" y="6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26" y="30"/>
                    <a:pt x="32" y="24"/>
                    <a:pt x="32" y="16"/>
                  </a:cubicBezTo>
                  <a:cubicBezTo>
                    <a:pt x="32" y="15"/>
                    <a:pt x="31" y="14"/>
                    <a:pt x="3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1" name="Oval 299">
              <a:extLst>
                <a:ext uri="{FF2B5EF4-FFF2-40B4-BE49-F238E27FC236}">
                  <a16:creationId xmlns:a16="http://schemas.microsoft.com/office/drawing/2014/main" id="{27A46DFA-4A69-4687-8097-009942EC7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" y="814"/>
              <a:ext cx="82" cy="82"/>
            </a:xfrm>
            <a:prstGeom prst="ellipse">
              <a:avLst/>
            </a:pr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22" name="Freeform 300">
              <a:extLst>
                <a:ext uri="{FF2B5EF4-FFF2-40B4-BE49-F238E27FC236}">
                  <a16:creationId xmlns:a16="http://schemas.microsoft.com/office/drawing/2014/main" id="{BFFACCA9-EEC8-46A3-8B18-B1DBDDACB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2" y="586"/>
              <a:ext cx="189" cy="246"/>
            </a:xfrm>
            <a:custGeom>
              <a:avLst/>
              <a:gdLst>
                <a:gd name="T0" fmla="*/ 5353 w 53"/>
                <a:gd name="T1" fmla="*/ 317 h 69"/>
                <a:gd name="T2" fmla="*/ 2264 w 53"/>
                <a:gd name="T3" fmla="*/ 1308 h 69"/>
                <a:gd name="T4" fmla="*/ 496 w 53"/>
                <a:gd name="T5" fmla="*/ 4663 h 69"/>
                <a:gd name="T6" fmla="*/ 952 w 53"/>
                <a:gd name="T7" fmla="*/ 9380 h 69"/>
                <a:gd name="T8" fmla="*/ 3217 w 53"/>
                <a:gd name="T9" fmla="*/ 10653 h 69"/>
                <a:gd name="T10" fmla="*/ 8074 w 53"/>
                <a:gd name="T11" fmla="*/ 6303 h 69"/>
                <a:gd name="T12" fmla="*/ 5353 w 53"/>
                <a:gd name="T13" fmla="*/ 317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69"/>
                <a:gd name="T23" fmla="*/ 53 w 53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69">
                  <a:moveTo>
                    <a:pt x="33" y="2"/>
                  </a:moveTo>
                  <a:cubicBezTo>
                    <a:pt x="26" y="0"/>
                    <a:pt x="20" y="3"/>
                    <a:pt x="14" y="8"/>
                  </a:cubicBezTo>
                  <a:cubicBezTo>
                    <a:pt x="9" y="13"/>
                    <a:pt x="4" y="20"/>
                    <a:pt x="3" y="29"/>
                  </a:cubicBezTo>
                  <a:cubicBezTo>
                    <a:pt x="0" y="40"/>
                    <a:pt x="1" y="50"/>
                    <a:pt x="6" y="58"/>
                  </a:cubicBezTo>
                  <a:cubicBezTo>
                    <a:pt x="9" y="62"/>
                    <a:pt x="14" y="65"/>
                    <a:pt x="20" y="66"/>
                  </a:cubicBezTo>
                  <a:cubicBezTo>
                    <a:pt x="35" y="69"/>
                    <a:pt x="47" y="59"/>
                    <a:pt x="50" y="39"/>
                  </a:cubicBezTo>
                  <a:cubicBezTo>
                    <a:pt x="53" y="19"/>
                    <a:pt x="46" y="4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3" name="Oval 301">
              <a:extLst>
                <a:ext uri="{FF2B5EF4-FFF2-40B4-BE49-F238E27FC236}">
                  <a16:creationId xmlns:a16="http://schemas.microsoft.com/office/drawing/2014/main" id="{64812C41-763C-4410-A5BD-C833703649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8" y="171"/>
              <a:ext cx="22" cy="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24" name="Freeform 302">
              <a:extLst>
                <a:ext uri="{FF2B5EF4-FFF2-40B4-BE49-F238E27FC236}">
                  <a16:creationId xmlns:a16="http://schemas.microsoft.com/office/drawing/2014/main" id="{11DF18E5-1F22-415A-BD4B-7FB247C5F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1" y="118"/>
              <a:ext cx="53" cy="39"/>
            </a:xfrm>
            <a:custGeom>
              <a:avLst/>
              <a:gdLst>
                <a:gd name="T0" fmla="*/ 922 w 15"/>
                <a:gd name="T1" fmla="*/ 0 h 11"/>
                <a:gd name="T2" fmla="*/ 0 w 15"/>
                <a:gd name="T3" fmla="*/ 1560 h 11"/>
                <a:gd name="T4" fmla="*/ 173 w 15"/>
                <a:gd name="T5" fmla="*/ 1734 h 11"/>
                <a:gd name="T6" fmla="*/ 311 w 15"/>
                <a:gd name="T7" fmla="*/ 1560 h 11"/>
                <a:gd name="T8" fmla="*/ 1099 w 15"/>
                <a:gd name="T9" fmla="*/ 316 h 11"/>
                <a:gd name="T10" fmla="*/ 2035 w 15"/>
                <a:gd name="T11" fmla="*/ 1120 h 11"/>
                <a:gd name="T12" fmla="*/ 2159 w 15"/>
                <a:gd name="T13" fmla="*/ 1120 h 11"/>
                <a:gd name="T14" fmla="*/ 2159 w 15"/>
                <a:gd name="T15" fmla="*/ 929 h 11"/>
                <a:gd name="T16" fmla="*/ 922 w 15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"/>
                <a:gd name="T29" fmla="*/ 15 w 15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">
                  <a:moveTo>
                    <a:pt x="6" y="0"/>
                  </a:moveTo>
                  <a:cubicBezTo>
                    <a:pt x="3" y="1"/>
                    <a:pt x="0" y="6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6"/>
                    <a:pt x="4" y="3"/>
                    <a:pt x="7" y="2"/>
                  </a:cubicBezTo>
                  <a:cubicBezTo>
                    <a:pt x="9" y="1"/>
                    <a:pt x="11" y="3"/>
                    <a:pt x="13" y="7"/>
                  </a:cubicBezTo>
                  <a:cubicBezTo>
                    <a:pt x="13" y="7"/>
                    <a:pt x="13" y="8"/>
                    <a:pt x="14" y="7"/>
                  </a:cubicBezTo>
                  <a:cubicBezTo>
                    <a:pt x="14" y="7"/>
                    <a:pt x="15" y="7"/>
                    <a:pt x="14" y="6"/>
                  </a:cubicBezTo>
                  <a:cubicBezTo>
                    <a:pt x="12" y="0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5" name="Freeform 303">
              <a:extLst>
                <a:ext uri="{FF2B5EF4-FFF2-40B4-BE49-F238E27FC236}">
                  <a16:creationId xmlns:a16="http://schemas.microsoft.com/office/drawing/2014/main" id="{566103B8-92AD-473E-95EB-4B8AD5BC9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3" y="104"/>
              <a:ext cx="46" cy="32"/>
            </a:xfrm>
            <a:custGeom>
              <a:avLst/>
              <a:gdLst>
                <a:gd name="T0" fmla="*/ 800 w 13"/>
                <a:gd name="T1" fmla="*/ 178 h 9"/>
                <a:gd name="T2" fmla="*/ 0 w 13"/>
                <a:gd name="T3" fmla="*/ 1266 h 9"/>
                <a:gd name="T4" fmla="*/ 177 w 13"/>
                <a:gd name="T5" fmla="*/ 1440 h 9"/>
                <a:gd name="T6" fmla="*/ 311 w 13"/>
                <a:gd name="T7" fmla="*/ 1440 h 9"/>
                <a:gd name="T8" fmla="*/ 927 w 13"/>
                <a:gd name="T9" fmla="*/ 316 h 9"/>
                <a:gd name="T10" fmla="*/ 1865 w 13"/>
                <a:gd name="T11" fmla="*/ 949 h 9"/>
                <a:gd name="T12" fmla="*/ 2042 w 13"/>
                <a:gd name="T13" fmla="*/ 1124 h 9"/>
                <a:gd name="T14" fmla="*/ 2042 w 13"/>
                <a:gd name="T15" fmla="*/ 949 h 9"/>
                <a:gd name="T16" fmla="*/ 800 w 13"/>
                <a:gd name="T17" fmla="*/ 17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9"/>
                <a:gd name="T29" fmla="*/ 13 w 13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9">
                  <a:moveTo>
                    <a:pt x="5" y="1"/>
                  </a:move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5"/>
                    <a:pt x="4" y="3"/>
                    <a:pt x="6" y="2"/>
                  </a:cubicBezTo>
                  <a:cubicBezTo>
                    <a:pt x="8" y="2"/>
                    <a:pt x="10" y="3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0"/>
                    <a:pt x="7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6" name="Freeform 304">
              <a:extLst>
                <a:ext uri="{FF2B5EF4-FFF2-40B4-BE49-F238E27FC236}">
                  <a16:creationId xmlns:a16="http://schemas.microsoft.com/office/drawing/2014/main" id="{FF61BAE4-3D2A-4DB1-B95C-747B4B871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" y="375"/>
              <a:ext cx="292" cy="143"/>
            </a:xfrm>
            <a:custGeom>
              <a:avLst/>
              <a:gdLst>
                <a:gd name="T0" fmla="*/ 6417 w 82"/>
                <a:gd name="T1" fmla="*/ 179 h 40"/>
                <a:gd name="T2" fmla="*/ 0 w 82"/>
                <a:gd name="T3" fmla="*/ 2928 h 40"/>
                <a:gd name="T4" fmla="*/ 7546 w 82"/>
                <a:gd name="T5" fmla="*/ 6353 h 40"/>
                <a:gd name="T6" fmla="*/ 13186 w 82"/>
                <a:gd name="T7" fmla="*/ 2606 h 40"/>
                <a:gd name="T8" fmla="*/ 6417 w 82"/>
                <a:gd name="T9" fmla="*/ 179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40"/>
                <a:gd name="T17" fmla="*/ 82 w 8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40">
                  <a:moveTo>
                    <a:pt x="40" y="1"/>
                  </a:moveTo>
                  <a:cubicBezTo>
                    <a:pt x="18" y="2"/>
                    <a:pt x="3" y="10"/>
                    <a:pt x="0" y="18"/>
                  </a:cubicBezTo>
                  <a:cubicBezTo>
                    <a:pt x="13" y="33"/>
                    <a:pt x="35" y="40"/>
                    <a:pt x="47" y="39"/>
                  </a:cubicBezTo>
                  <a:cubicBezTo>
                    <a:pt x="60" y="38"/>
                    <a:pt x="70" y="32"/>
                    <a:pt x="82" y="16"/>
                  </a:cubicBezTo>
                  <a:cubicBezTo>
                    <a:pt x="78" y="3"/>
                    <a:pt x="53" y="0"/>
                    <a:pt x="40" y="1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" name="Freeform 305">
              <a:extLst>
                <a:ext uri="{FF2B5EF4-FFF2-40B4-BE49-F238E27FC236}">
                  <a16:creationId xmlns:a16="http://schemas.microsoft.com/office/drawing/2014/main" id="{38E26F70-B25D-4C86-B8C4-3ED698EFEAC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91" y="118"/>
              <a:ext cx="542" cy="421"/>
            </a:xfrm>
            <a:custGeom>
              <a:avLst/>
              <a:gdLst>
                <a:gd name="T0" fmla="*/ 24386 w 152"/>
                <a:gd name="T1" fmla="*/ 5359 h 118"/>
                <a:gd name="T2" fmla="*/ 23623 w 152"/>
                <a:gd name="T3" fmla="*/ 3411 h 118"/>
                <a:gd name="T4" fmla="*/ 22493 w 152"/>
                <a:gd name="T5" fmla="*/ 3093 h 118"/>
                <a:gd name="T6" fmla="*/ 17141 w 152"/>
                <a:gd name="T7" fmla="*/ 0 h 118"/>
                <a:gd name="T8" fmla="*/ 15194 w 152"/>
                <a:gd name="T9" fmla="*/ 2901 h 118"/>
                <a:gd name="T10" fmla="*/ 14367 w 152"/>
                <a:gd name="T11" fmla="*/ 2901 h 118"/>
                <a:gd name="T12" fmla="*/ 14559 w 152"/>
                <a:gd name="T13" fmla="*/ 3728 h 118"/>
                <a:gd name="T14" fmla="*/ 12790 w 152"/>
                <a:gd name="T15" fmla="*/ 5498 h 118"/>
                <a:gd name="T16" fmla="*/ 10972 w 152"/>
                <a:gd name="T17" fmla="*/ 3728 h 118"/>
                <a:gd name="T18" fmla="*/ 10972 w 152"/>
                <a:gd name="T19" fmla="*/ 3411 h 118"/>
                <a:gd name="T20" fmla="*/ 9703 w 152"/>
                <a:gd name="T21" fmla="*/ 3907 h 118"/>
                <a:gd name="T22" fmla="*/ 6486 w 152"/>
                <a:gd name="T23" fmla="*/ 1630 h 118"/>
                <a:gd name="T24" fmla="*/ 0 w 152"/>
                <a:gd name="T25" fmla="*/ 9587 h 118"/>
                <a:gd name="T26" fmla="*/ 5174 w 152"/>
                <a:gd name="T27" fmla="*/ 19120 h 118"/>
                <a:gd name="T28" fmla="*/ 13236 w 152"/>
                <a:gd name="T29" fmla="*/ 18624 h 118"/>
                <a:gd name="T30" fmla="*/ 20853 w 152"/>
                <a:gd name="T31" fmla="*/ 17350 h 118"/>
                <a:gd name="T32" fmla="*/ 24069 w 152"/>
                <a:gd name="T33" fmla="*/ 9726 h 118"/>
                <a:gd name="T34" fmla="*/ 23941 w 152"/>
                <a:gd name="T35" fmla="*/ 7446 h 118"/>
                <a:gd name="T36" fmla="*/ 24386 w 152"/>
                <a:gd name="T37" fmla="*/ 6633 h 118"/>
                <a:gd name="T38" fmla="*/ 24386 w 152"/>
                <a:gd name="T39" fmla="*/ 5359 h 118"/>
                <a:gd name="T40" fmla="*/ 18906 w 152"/>
                <a:gd name="T41" fmla="*/ 14257 h 118"/>
                <a:gd name="T42" fmla="*/ 13236 w 152"/>
                <a:gd name="T43" fmla="*/ 17985 h 118"/>
                <a:gd name="T44" fmla="*/ 5670 w 152"/>
                <a:gd name="T45" fmla="*/ 14574 h 118"/>
                <a:gd name="T46" fmla="*/ 5035 w 152"/>
                <a:gd name="T47" fmla="*/ 13761 h 118"/>
                <a:gd name="T48" fmla="*/ 5798 w 152"/>
                <a:gd name="T49" fmla="*/ 9216 h 118"/>
                <a:gd name="T50" fmla="*/ 13603 w 152"/>
                <a:gd name="T51" fmla="*/ 9408 h 118"/>
                <a:gd name="T52" fmla="*/ 20674 w 152"/>
                <a:gd name="T53" fmla="*/ 9408 h 118"/>
                <a:gd name="T54" fmla="*/ 22176 w 152"/>
                <a:gd name="T55" fmla="*/ 9087 h 118"/>
                <a:gd name="T56" fmla="*/ 18906 w 152"/>
                <a:gd name="T57" fmla="*/ 14257 h 11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2"/>
                <a:gd name="T88" fmla="*/ 0 h 118"/>
                <a:gd name="T89" fmla="*/ 152 w 152"/>
                <a:gd name="T90" fmla="*/ 118 h 11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2" h="118">
                  <a:moveTo>
                    <a:pt x="151" y="33"/>
                  </a:moveTo>
                  <a:cubicBezTo>
                    <a:pt x="151" y="27"/>
                    <a:pt x="149" y="23"/>
                    <a:pt x="146" y="21"/>
                  </a:cubicBezTo>
                  <a:cubicBezTo>
                    <a:pt x="144" y="20"/>
                    <a:pt x="142" y="19"/>
                    <a:pt x="139" y="19"/>
                  </a:cubicBezTo>
                  <a:cubicBezTo>
                    <a:pt x="132" y="8"/>
                    <a:pt x="121" y="1"/>
                    <a:pt x="106" y="0"/>
                  </a:cubicBezTo>
                  <a:cubicBezTo>
                    <a:pt x="107" y="9"/>
                    <a:pt x="103" y="17"/>
                    <a:pt x="94" y="18"/>
                  </a:cubicBezTo>
                  <a:cubicBezTo>
                    <a:pt x="92" y="18"/>
                    <a:pt x="91" y="18"/>
                    <a:pt x="89" y="18"/>
                  </a:cubicBezTo>
                  <a:cubicBezTo>
                    <a:pt x="90" y="19"/>
                    <a:pt x="90" y="21"/>
                    <a:pt x="90" y="23"/>
                  </a:cubicBezTo>
                  <a:cubicBezTo>
                    <a:pt x="90" y="29"/>
                    <a:pt x="85" y="34"/>
                    <a:pt x="79" y="34"/>
                  </a:cubicBezTo>
                  <a:cubicBezTo>
                    <a:pt x="73" y="34"/>
                    <a:pt x="68" y="29"/>
                    <a:pt x="68" y="23"/>
                  </a:cubicBezTo>
                  <a:cubicBezTo>
                    <a:pt x="68" y="22"/>
                    <a:pt x="68" y="22"/>
                    <a:pt x="68" y="21"/>
                  </a:cubicBezTo>
                  <a:cubicBezTo>
                    <a:pt x="66" y="23"/>
                    <a:pt x="63" y="24"/>
                    <a:pt x="60" y="24"/>
                  </a:cubicBezTo>
                  <a:cubicBezTo>
                    <a:pt x="51" y="25"/>
                    <a:pt x="42" y="19"/>
                    <a:pt x="40" y="10"/>
                  </a:cubicBezTo>
                  <a:cubicBezTo>
                    <a:pt x="18" y="15"/>
                    <a:pt x="0" y="36"/>
                    <a:pt x="0" y="59"/>
                  </a:cubicBezTo>
                  <a:cubicBezTo>
                    <a:pt x="1" y="79"/>
                    <a:pt x="14" y="104"/>
                    <a:pt x="32" y="118"/>
                  </a:cubicBezTo>
                  <a:cubicBezTo>
                    <a:pt x="43" y="118"/>
                    <a:pt x="63" y="117"/>
                    <a:pt x="82" y="115"/>
                  </a:cubicBezTo>
                  <a:cubicBezTo>
                    <a:pt x="107" y="112"/>
                    <a:pt x="127" y="108"/>
                    <a:pt x="129" y="107"/>
                  </a:cubicBezTo>
                  <a:cubicBezTo>
                    <a:pt x="136" y="98"/>
                    <a:pt x="145" y="79"/>
                    <a:pt x="149" y="60"/>
                  </a:cubicBezTo>
                  <a:cubicBezTo>
                    <a:pt x="149" y="55"/>
                    <a:pt x="149" y="51"/>
                    <a:pt x="148" y="46"/>
                  </a:cubicBezTo>
                  <a:cubicBezTo>
                    <a:pt x="149" y="45"/>
                    <a:pt x="150" y="43"/>
                    <a:pt x="151" y="41"/>
                  </a:cubicBezTo>
                  <a:cubicBezTo>
                    <a:pt x="151" y="38"/>
                    <a:pt x="152" y="36"/>
                    <a:pt x="151" y="33"/>
                  </a:cubicBezTo>
                  <a:close/>
                  <a:moveTo>
                    <a:pt x="117" y="88"/>
                  </a:moveTo>
                  <a:cubicBezTo>
                    <a:pt x="105" y="104"/>
                    <a:pt x="95" y="110"/>
                    <a:pt x="82" y="111"/>
                  </a:cubicBezTo>
                  <a:cubicBezTo>
                    <a:pt x="70" y="112"/>
                    <a:pt x="48" y="105"/>
                    <a:pt x="35" y="90"/>
                  </a:cubicBezTo>
                  <a:cubicBezTo>
                    <a:pt x="33" y="89"/>
                    <a:pt x="32" y="87"/>
                    <a:pt x="31" y="85"/>
                  </a:cubicBezTo>
                  <a:cubicBezTo>
                    <a:pt x="17" y="66"/>
                    <a:pt x="19" y="57"/>
                    <a:pt x="36" y="57"/>
                  </a:cubicBezTo>
                  <a:cubicBezTo>
                    <a:pt x="46" y="57"/>
                    <a:pt x="62" y="57"/>
                    <a:pt x="84" y="58"/>
                  </a:cubicBezTo>
                  <a:cubicBezTo>
                    <a:pt x="101" y="58"/>
                    <a:pt x="120" y="59"/>
                    <a:pt x="128" y="58"/>
                  </a:cubicBezTo>
                  <a:cubicBezTo>
                    <a:pt x="131" y="57"/>
                    <a:pt x="134" y="56"/>
                    <a:pt x="137" y="56"/>
                  </a:cubicBezTo>
                  <a:cubicBezTo>
                    <a:pt x="129" y="69"/>
                    <a:pt x="123" y="80"/>
                    <a:pt x="117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8" name="Freeform 306">
              <a:extLst>
                <a:ext uri="{FF2B5EF4-FFF2-40B4-BE49-F238E27FC236}">
                  <a16:creationId xmlns:a16="http://schemas.microsoft.com/office/drawing/2014/main" id="{CB782280-800A-4406-B7D6-25CC5D1816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1" y="318"/>
              <a:ext cx="428" cy="121"/>
            </a:xfrm>
            <a:custGeom>
              <a:avLst/>
              <a:gdLst>
                <a:gd name="T0" fmla="*/ 10839 w 120"/>
                <a:gd name="T1" fmla="*/ 317 h 34"/>
                <a:gd name="T2" fmla="*/ 3092 w 120"/>
                <a:gd name="T3" fmla="*/ 178 h 34"/>
                <a:gd name="T4" fmla="*/ 2265 w 120"/>
                <a:gd name="T5" fmla="*/ 4648 h 34"/>
                <a:gd name="T6" fmla="*/ 2900 w 120"/>
                <a:gd name="T7" fmla="*/ 5459 h 34"/>
                <a:gd name="T8" fmla="*/ 9387 w 120"/>
                <a:gd name="T9" fmla="*/ 2747 h 34"/>
                <a:gd name="T10" fmla="*/ 16193 w 120"/>
                <a:gd name="T11" fmla="*/ 5143 h 34"/>
                <a:gd name="T12" fmla="*/ 19424 w 120"/>
                <a:gd name="T13" fmla="*/ 0 h 34"/>
                <a:gd name="T14" fmla="*/ 17962 w 120"/>
                <a:gd name="T15" fmla="*/ 317 h 34"/>
                <a:gd name="T16" fmla="*/ 10839 w 120"/>
                <a:gd name="T17" fmla="*/ 31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"/>
                <a:gd name="T28" fmla="*/ 0 h 34"/>
                <a:gd name="T29" fmla="*/ 120 w 120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" h="34">
                  <a:moveTo>
                    <a:pt x="67" y="2"/>
                  </a:moveTo>
                  <a:cubicBezTo>
                    <a:pt x="45" y="1"/>
                    <a:pt x="29" y="1"/>
                    <a:pt x="19" y="1"/>
                  </a:cubicBezTo>
                  <a:cubicBezTo>
                    <a:pt x="2" y="1"/>
                    <a:pt x="0" y="10"/>
                    <a:pt x="14" y="29"/>
                  </a:cubicBezTo>
                  <a:cubicBezTo>
                    <a:pt x="15" y="31"/>
                    <a:pt x="16" y="33"/>
                    <a:pt x="18" y="34"/>
                  </a:cubicBezTo>
                  <a:cubicBezTo>
                    <a:pt x="21" y="26"/>
                    <a:pt x="36" y="18"/>
                    <a:pt x="58" y="17"/>
                  </a:cubicBezTo>
                  <a:cubicBezTo>
                    <a:pt x="71" y="16"/>
                    <a:pt x="96" y="19"/>
                    <a:pt x="100" y="32"/>
                  </a:cubicBezTo>
                  <a:cubicBezTo>
                    <a:pt x="106" y="24"/>
                    <a:pt x="112" y="13"/>
                    <a:pt x="120" y="0"/>
                  </a:cubicBezTo>
                  <a:cubicBezTo>
                    <a:pt x="117" y="0"/>
                    <a:pt x="114" y="1"/>
                    <a:pt x="111" y="2"/>
                  </a:cubicBezTo>
                  <a:cubicBezTo>
                    <a:pt x="103" y="3"/>
                    <a:pt x="84" y="2"/>
                    <a:pt x="67" y="2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9" name="Freeform 307">
              <a:extLst>
                <a:ext uri="{FF2B5EF4-FFF2-40B4-BE49-F238E27FC236}">
                  <a16:creationId xmlns:a16="http://schemas.microsoft.com/office/drawing/2014/main" id="{7F4834DF-003E-416E-84D2-702E966C9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" y="264"/>
              <a:ext cx="10" cy="68"/>
            </a:xfrm>
            <a:custGeom>
              <a:avLst/>
              <a:gdLst>
                <a:gd name="T0" fmla="*/ 367 w 3"/>
                <a:gd name="T1" fmla="*/ 0 h 19"/>
                <a:gd name="T2" fmla="*/ 0 w 3"/>
                <a:gd name="T3" fmla="*/ 820 h 19"/>
                <a:gd name="T4" fmla="*/ 110 w 3"/>
                <a:gd name="T5" fmla="*/ 3114 h 19"/>
                <a:gd name="T6" fmla="*/ 367 w 3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19"/>
                <a:gd name="T14" fmla="*/ 3 w 3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19">
                  <a:moveTo>
                    <a:pt x="3" y="0"/>
                  </a:moveTo>
                  <a:cubicBezTo>
                    <a:pt x="2" y="2"/>
                    <a:pt x="1" y="4"/>
                    <a:pt x="0" y="5"/>
                  </a:cubicBezTo>
                  <a:cubicBezTo>
                    <a:pt x="1" y="10"/>
                    <a:pt x="1" y="14"/>
                    <a:pt x="1" y="19"/>
                  </a:cubicBezTo>
                  <a:cubicBezTo>
                    <a:pt x="2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0" name="Oval 308">
              <a:extLst>
                <a:ext uri="{FF2B5EF4-FFF2-40B4-BE49-F238E27FC236}">
                  <a16:creationId xmlns:a16="http://schemas.microsoft.com/office/drawing/2014/main" id="{581A3568-2501-4802-A385-FEAB679B2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" y="161"/>
              <a:ext cx="79" cy="78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31" name="Freeform 309">
              <a:extLst>
                <a:ext uri="{FF2B5EF4-FFF2-40B4-BE49-F238E27FC236}">
                  <a16:creationId xmlns:a16="http://schemas.microsoft.com/office/drawing/2014/main" id="{2E381121-7BBA-4F48-A61E-5294482E2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239"/>
              <a:ext cx="11" cy="82"/>
            </a:xfrm>
            <a:custGeom>
              <a:avLst/>
              <a:gdLst>
                <a:gd name="T0" fmla="*/ 0 w 3"/>
                <a:gd name="T1" fmla="*/ 0 h 23"/>
                <a:gd name="T2" fmla="*/ 539 w 3"/>
                <a:gd name="T3" fmla="*/ 3711 h 23"/>
                <a:gd name="T4" fmla="*/ 0 60000 65536"/>
                <a:gd name="T5" fmla="*/ 0 60000 65536"/>
                <a:gd name="T6" fmla="*/ 0 w 3"/>
                <a:gd name="T7" fmla="*/ 0 h 23"/>
                <a:gd name="T8" fmla="*/ 3 w 3"/>
                <a:gd name="T9" fmla="*/ 23 h 2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3">
                  <a:moveTo>
                    <a:pt x="0" y="0"/>
                  </a:moveTo>
                  <a:cubicBezTo>
                    <a:pt x="1" y="3"/>
                    <a:pt x="3" y="21"/>
                    <a:pt x="3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2" name="Freeform 310">
              <a:extLst>
                <a:ext uri="{FF2B5EF4-FFF2-40B4-BE49-F238E27FC236}">
                  <a16:creationId xmlns:a16="http://schemas.microsoft.com/office/drawing/2014/main" id="{2DC39F0F-929F-443C-BCC6-412BC15E6A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3" y="43"/>
              <a:ext cx="135" cy="164"/>
            </a:xfrm>
            <a:custGeom>
              <a:avLst/>
              <a:gdLst>
                <a:gd name="T0" fmla="*/ 4935 w 38"/>
                <a:gd name="T1" fmla="*/ 6799 h 46"/>
                <a:gd name="T2" fmla="*/ 3673 w 38"/>
                <a:gd name="T3" fmla="*/ 7245 h 46"/>
                <a:gd name="T4" fmla="*/ 316 w 38"/>
                <a:gd name="T5" fmla="*/ 4346 h 46"/>
                <a:gd name="T6" fmla="*/ 2863 w 38"/>
                <a:gd name="T7" fmla="*/ 317 h 46"/>
                <a:gd name="T8" fmla="*/ 5869 w 38"/>
                <a:gd name="T9" fmla="*/ 3394 h 46"/>
                <a:gd name="T10" fmla="*/ 5869 w 38"/>
                <a:gd name="T11" fmla="*/ 548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46"/>
                <a:gd name="T20" fmla="*/ 38 w 38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46">
                  <a:moveTo>
                    <a:pt x="31" y="42"/>
                  </a:moveTo>
                  <a:cubicBezTo>
                    <a:pt x="29" y="44"/>
                    <a:pt x="26" y="45"/>
                    <a:pt x="23" y="45"/>
                  </a:cubicBezTo>
                  <a:cubicBezTo>
                    <a:pt x="13" y="46"/>
                    <a:pt x="3" y="38"/>
                    <a:pt x="2" y="27"/>
                  </a:cubicBezTo>
                  <a:cubicBezTo>
                    <a:pt x="0" y="12"/>
                    <a:pt x="8" y="3"/>
                    <a:pt x="18" y="2"/>
                  </a:cubicBezTo>
                  <a:cubicBezTo>
                    <a:pt x="28" y="0"/>
                    <a:pt x="35" y="9"/>
                    <a:pt x="37" y="21"/>
                  </a:cubicBezTo>
                  <a:cubicBezTo>
                    <a:pt x="38" y="26"/>
                    <a:pt x="38" y="30"/>
                    <a:pt x="37" y="3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3" name="Freeform 311">
              <a:extLst>
                <a:ext uri="{FF2B5EF4-FFF2-40B4-BE49-F238E27FC236}">
                  <a16:creationId xmlns:a16="http://schemas.microsoft.com/office/drawing/2014/main" id="{C9E7235E-1722-403F-AF18-42F02AEBB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36"/>
              <a:ext cx="132" cy="146"/>
            </a:xfrm>
            <a:custGeom>
              <a:avLst/>
              <a:gdLst>
                <a:gd name="T0" fmla="*/ 1134 w 37"/>
                <a:gd name="T1" fmla="*/ 5466 h 41"/>
                <a:gd name="T2" fmla="*/ 318 w 37"/>
                <a:gd name="T3" fmla="*/ 3842 h 41"/>
                <a:gd name="T4" fmla="*/ 2265 w 37"/>
                <a:gd name="T5" fmla="*/ 178 h 41"/>
                <a:gd name="T6" fmla="*/ 5358 w 37"/>
                <a:gd name="T7" fmla="*/ 2892 h 41"/>
                <a:gd name="T8" fmla="*/ 3539 w 37"/>
                <a:gd name="T9" fmla="*/ 6595 h 41"/>
                <a:gd name="T10" fmla="*/ 2776 w 37"/>
                <a:gd name="T11" fmla="*/ 6595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1"/>
                <a:gd name="T20" fmla="*/ 37 w 37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1">
                  <a:moveTo>
                    <a:pt x="7" y="34"/>
                  </a:moveTo>
                  <a:cubicBezTo>
                    <a:pt x="5" y="32"/>
                    <a:pt x="3" y="28"/>
                    <a:pt x="2" y="24"/>
                  </a:cubicBezTo>
                  <a:cubicBezTo>
                    <a:pt x="0" y="15"/>
                    <a:pt x="3" y="3"/>
                    <a:pt x="14" y="1"/>
                  </a:cubicBezTo>
                  <a:cubicBezTo>
                    <a:pt x="22" y="0"/>
                    <a:pt x="29" y="7"/>
                    <a:pt x="33" y="18"/>
                  </a:cubicBezTo>
                  <a:cubicBezTo>
                    <a:pt x="37" y="28"/>
                    <a:pt x="33" y="40"/>
                    <a:pt x="22" y="41"/>
                  </a:cubicBezTo>
                  <a:cubicBezTo>
                    <a:pt x="20" y="41"/>
                    <a:pt x="19" y="41"/>
                    <a:pt x="17" y="4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4" name="Line 312">
              <a:extLst>
                <a:ext uri="{FF2B5EF4-FFF2-40B4-BE49-F238E27FC236}">
                  <a16:creationId xmlns:a16="http://schemas.microsoft.com/office/drawing/2014/main" id="{86674310-461D-4F5C-AAE7-D0D83B91B5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1" y="207"/>
              <a:ext cx="150" cy="1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5" name="Line 313">
              <a:extLst>
                <a:ext uri="{FF2B5EF4-FFF2-40B4-BE49-F238E27FC236}">
                  <a16:creationId xmlns:a16="http://schemas.microsoft.com/office/drawing/2014/main" id="{AB1F607D-AEAE-4093-9CAB-7C550C4164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" y="257"/>
              <a:ext cx="168" cy="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6" name="Line 314">
              <a:extLst>
                <a:ext uri="{FF2B5EF4-FFF2-40B4-BE49-F238E27FC236}">
                  <a16:creationId xmlns:a16="http://schemas.microsoft.com/office/drawing/2014/main" id="{936CDCB2-B61E-4A3D-9FF5-3FDBD48E6B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30" y="296"/>
              <a:ext cx="161" cy="29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7" name="Line 315">
              <a:extLst>
                <a:ext uri="{FF2B5EF4-FFF2-40B4-BE49-F238E27FC236}">
                  <a16:creationId xmlns:a16="http://schemas.microsoft.com/office/drawing/2014/main" id="{9FC3EDE5-86B8-41EB-98CD-C34FD02B9F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7" y="139"/>
              <a:ext cx="114" cy="8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" name="Line 316">
              <a:extLst>
                <a:ext uri="{FF2B5EF4-FFF2-40B4-BE49-F238E27FC236}">
                  <a16:creationId xmlns:a16="http://schemas.microsoft.com/office/drawing/2014/main" id="{1F277536-458F-46F1-9DB1-95AB821AF0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1" y="193"/>
              <a:ext cx="143" cy="4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9" name="Line 317">
              <a:extLst>
                <a:ext uri="{FF2B5EF4-FFF2-40B4-BE49-F238E27FC236}">
                  <a16:creationId xmlns:a16="http://schemas.microsoft.com/office/drawing/2014/main" id="{295FFA01-A6ED-4AA6-8400-B838E0A0EB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5" y="254"/>
              <a:ext cx="146" cy="1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0" name="Freeform 318">
              <a:extLst>
                <a:ext uri="{FF2B5EF4-FFF2-40B4-BE49-F238E27FC236}">
                  <a16:creationId xmlns:a16="http://schemas.microsoft.com/office/drawing/2014/main" id="{BD14036F-8190-4BF9-BF8C-9F8262239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" y="375"/>
              <a:ext cx="292" cy="64"/>
            </a:xfrm>
            <a:custGeom>
              <a:avLst/>
              <a:gdLst>
                <a:gd name="T0" fmla="*/ 0 w 82"/>
                <a:gd name="T1" fmla="*/ 2884 h 18"/>
                <a:gd name="T2" fmla="*/ 6417 w 82"/>
                <a:gd name="T3" fmla="*/ 178 h 18"/>
                <a:gd name="T4" fmla="*/ 13186 w 82"/>
                <a:gd name="T5" fmla="*/ 2375 h 18"/>
                <a:gd name="T6" fmla="*/ 0 60000 65536"/>
                <a:gd name="T7" fmla="*/ 0 60000 65536"/>
                <a:gd name="T8" fmla="*/ 0 60000 65536"/>
                <a:gd name="T9" fmla="*/ 0 w 82"/>
                <a:gd name="T10" fmla="*/ 0 h 18"/>
                <a:gd name="T11" fmla="*/ 82 w 82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18">
                  <a:moveTo>
                    <a:pt x="0" y="18"/>
                  </a:moveTo>
                  <a:cubicBezTo>
                    <a:pt x="4" y="10"/>
                    <a:pt x="18" y="2"/>
                    <a:pt x="40" y="1"/>
                  </a:cubicBezTo>
                  <a:cubicBezTo>
                    <a:pt x="53" y="0"/>
                    <a:pt x="77" y="3"/>
                    <a:pt x="82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1" name="Freeform 319">
              <a:extLst>
                <a:ext uri="{FF2B5EF4-FFF2-40B4-BE49-F238E27FC236}">
                  <a16:creationId xmlns:a16="http://schemas.microsoft.com/office/drawing/2014/main" id="{CCC1B90D-6D1E-4171-BD2E-E1AF5A2F2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54"/>
              <a:ext cx="139" cy="385"/>
            </a:xfrm>
            <a:custGeom>
              <a:avLst/>
              <a:gdLst>
                <a:gd name="T0" fmla="*/ 5157 w 39"/>
                <a:gd name="T1" fmla="*/ 17436 h 108"/>
                <a:gd name="T2" fmla="*/ 0 w 39"/>
                <a:gd name="T3" fmla="*/ 7928 h 108"/>
                <a:gd name="T4" fmla="*/ 6287 w 39"/>
                <a:gd name="T5" fmla="*/ 0 h 108"/>
                <a:gd name="T6" fmla="*/ 0 60000 65536"/>
                <a:gd name="T7" fmla="*/ 0 60000 65536"/>
                <a:gd name="T8" fmla="*/ 0 60000 65536"/>
                <a:gd name="T9" fmla="*/ 0 w 39"/>
                <a:gd name="T10" fmla="*/ 0 h 108"/>
                <a:gd name="T11" fmla="*/ 39 w 39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08">
                  <a:moveTo>
                    <a:pt x="32" y="108"/>
                  </a:moveTo>
                  <a:cubicBezTo>
                    <a:pt x="14" y="94"/>
                    <a:pt x="1" y="69"/>
                    <a:pt x="0" y="49"/>
                  </a:cubicBezTo>
                  <a:cubicBezTo>
                    <a:pt x="0" y="26"/>
                    <a:pt x="18" y="5"/>
                    <a:pt x="3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2" name="Freeform 320">
              <a:extLst>
                <a:ext uri="{FF2B5EF4-FFF2-40B4-BE49-F238E27FC236}">
                  <a16:creationId xmlns:a16="http://schemas.microsoft.com/office/drawing/2014/main" id="{5126A902-FF6E-4505-AE97-0EDDF938F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" y="282"/>
              <a:ext cx="3" cy="50"/>
            </a:xfrm>
            <a:custGeom>
              <a:avLst/>
              <a:gdLst>
                <a:gd name="T0" fmla="*/ 0 w 1"/>
                <a:gd name="T1" fmla="*/ 0 h 14"/>
                <a:gd name="T2" fmla="*/ 81 w 1"/>
                <a:gd name="T3" fmla="*/ 2282 h 14"/>
                <a:gd name="T4" fmla="*/ 0 60000 65536"/>
                <a:gd name="T5" fmla="*/ 0 60000 65536"/>
                <a:gd name="T6" fmla="*/ 0 w 1"/>
                <a:gd name="T7" fmla="*/ 0 h 14"/>
                <a:gd name="T8" fmla="*/ 1 w 1"/>
                <a:gd name="T9" fmla="*/ 14 h 1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4">
                  <a:moveTo>
                    <a:pt x="0" y="0"/>
                  </a:moveTo>
                  <a:cubicBezTo>
                    <a:pt x="1" y="5"/>
                    <a:pt x="1" y="10"/>
                    <a:pt x="1" y="1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321">
              <a:extLst>
                <a:ext uri="{FF2B5EF4-FFF2-40B4-BE49-F238E27FC236}">
                  <a16:creationId xmlns:a16="http://schemas.microsoft.com/office/drawing/2014/main" id="{27A4D7D0-7199-45C2-88D9-71FD78D94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118"/>
              <a:ext cx="115" cy="68"/>
            </a:xfrm>
            <a:custGeom>
              <a:avLst/>
              <a:gdLst>
                <a:gd name="T0" fmla="*/ 0 w 32"/>
                <a:gd name="T1" fmla="*/ 0 h 19"/>
                <a:gd name="T2" fmla="*/ 5333 w 32"/>
                <a:gd name="T3" fmla="*/ 3114 h 19"/>
                <a:gd name="T4" fmla="*/ 0 60000 65536"/>
                <a:gd name="T5" fmla="*/ 0 60000 65536"/>
                <a:gd name="T6" fmla="*/ 0 w 32"/>
                <a:gd name="T7" fmla="*/ 0 h 19"/>
                <a:gd name="T8" fmla="*/ 32 w 32"/>
                <a:gd name="T9" fmla="*/ 19 h 1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" h="19">
                  <a:moveTo>
                    <a:pt x="0" y="0"/>
                  </a:moveTo>
                  <a:cubicBezTo>
                    <a:pt x="14" y="1"/>
                    <a:pt x="25" y="8"/>
                    <a:pt x="32" y="1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Freeform 322">
              <a:extLst>
                <a:ext uri="{FF2B5EF4-FFF2-40B4-BE49-F238E27FC236}">
                  <a16:creationId xmlns:a16="http://schemas.microsoft.com/office/drawing/2014/main" id="{23D7E7B6-AE0A-44F5-BE9D-B479CEDE4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" y="0"/>
              <a:ext cx="614" cy="539"/>
            </a:xfrm>
            <a:custGeom>
              <a:avLst/>
              <a:gdLst>
                <a:gd name="T0" fmla="*/ 8093 w 172"/>
                <a:gd name="T1" fmla="*/ 24516 h 151"/>
                <a:gd name="T2" fmla="*/ 3734 w 172"/>
                <a:gd name="T3" fmla="*/ 18654 h 151"/>
                <a:gd name="T4" fmla="*/ 10870 w 172"/>
                <a:gd name="T5" fmla="*/ 2459 h 151"/>
                <a:gd name="T6" fmla="*/ 27933 w 172"/>
                <a:gd name="T7" fmla="*/ 8777 h 1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2"/>
                <a:gd name="T13" fmla="*/ 0 h 151"/>
                <a:gd name="T14" fmla="*/ 172 w 172"/>
                <a:gd name="T15" fmla="*/ 151 h 1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2" h="151">
                  <a:moveTo>
                    <a:pt x="50" y="151"/>
                  </a:moveTo>
                  <a:cubicBezTo>
                    <a:pt x="39" y="143"/>
                    <a:pt x="28" y="127"/>
                    <a:pt x="23" y="115"/>
                  </a:cubicBezTo>
                  <a:cubicBezTo>
                    <a:pt x="0" y="63"/>
                    <a:pt x="30" y="29"/>
                    <a:pt x="67" y="15"/>
                  </a:cubicBezTo>
                  <a:cubicBezTo>
                    <a:pt x="107" y="0"/>
                    <a:pt x="157" y="13"/>
                    <a:pt x="172" y="5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Freeform 323">
              <a:extLst>
                <a:ext uri="{FF2B5EF4-FFF2-40B4-BE49-F238E27FC236}">
                  <a16:creationId xmlns:a16="http://schemas.microsoft.com/office/drawing/2014/main" id="{7C67F302-72AC-4E89-8E85-90B6D0D37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" y="264"/>
              <a:ext cx="78" cy="236"/>
            </a:xfrm>
            <a:custGeom>
              <a:avLst/>
              <a:gdLst>
                <a:gd name="T0" fmla="*/ 3482 w 22"/>
                <a:gd name="T1" fmla="*/ 0 h 66"/>
                <a:gd name="T2" fmla="*/ 0 w 22"/>
                <a:gd name="T3" fmla="*/ 10792 h 66"/>
                <a:gd name="T4" fmla="*/ 0 60000 65536"/>
                <a:gd name="T5" fmla="*/ 0 60000 65536"/>
                <a:gd name="T6" fmla="*/ 0 w 22"/>
                <a:gd name="T7" fmla="*/ 0 h 66"/>
                <a:gd name="T8" fmla="*/ 22 w 22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66">
                  <a:moveTo>
                    <a:pt x="22" y="0"/>
                  </a:moveTo>
                  <a:cubicBezTo>
                    <a:pt x="22" y="23"/>
                    <a:pt x="10" y="53"/>
                    <a:pt x="0" y="6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6" name="Oval 324">
              <a:extLst>
                <a:ext uri="{FF2B5EF4-FFF2-40B4-BE49-F238E27FC236}">
                  <a16:creationId xmlns:a16="http://schemas.microsoft.com/office/drawing/2014/main" id="{61DA0F47-5643-4FC5-924A-A3D9FB540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" y="586"/>
              <a:ext cx="118" cy="117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47" name="Oval 325">
              <a:extLst>
                <a:ext uri="{FF2B5EF4-FFF2-40B4-BE49-F238E27FC236}">
                  <a16:creationId xmlns:a16="http://schemas.microsoft.com/office/drawing/2014/main" id="{699684A1-C71C-480B-9B12-1C03A29AE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" y="475"/>
              <a:ext cx="114" cy="114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48" name="Freeform 326">
              <a:extLst>
                <a:ext uri="{FF2B5EF4-FFF2-40B4-BE49-F238E27FC236}">
                  <a16:creationId xmlns:a16="http://schemas.microsoft.com/office/drawing/2014/main" id="{B2E64498-2C85-44D5-B9DD-FA769E517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2" y="536"/>
              <a:ext cx="171" cy="32"/>
            </a:xfrm>
            <a:custGeom>
              <a:avLst/>
              <a:gdLst>
                <a:gd name="T0" fmla="*/ 495 w 48"/>
                <a:gd name="T1" fmla="*/ 0 h 9"/>
                <a:gd name="T2" fmla="*/ 634 w 48"/>
                <a:gd name="T3" fmla="*/ 1124 h 9"/>
                <a:gd name="T4" fmla="*/ 7731 w 48"/>
                <a:gd name="T5" fmla="*/ 949 h 9"/>
                <a:gd name="T6" fmla="*/ 0 60000 65536"/>
                <a:gd name="T7" fmla="*/ 0 60000 65536"/>
                <a:gd name="T8" fmla="*/ 0 60000 65536"/>
                <a:gd name="T9" fmla="*/ 0 w 48"/>
                <a:gd name="T10" fmla="*/ 0 h 9"/>
                <a:gd name="T11" fmla="*/ 48 w 48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9">
                  <a:moveTo>
                    <a:pt x="3" y="0"/>
                  </a:moveTo>
                  <a:cubicBezTo>
                    <a:pt x="2" y="1"/>
                    <a:pt x="0" y="5"/>
                    <a:pt x="4" y="7"/>
                  </a:cubicBezTo>
                  <a:cubicBezTo>
                    <a:pt x="7" y="8"/>
                    <a:pt x="31" y="9"/>
                    <a:pt x="48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" name="Freeform 327">
              <a:extLst>
                <a:ext uri="{FF2B5EF4-FFF2-40B4-BE49-F238E27FC236}">
                  <a16:creationId xmlns:a16="http://schemas.microsoft.com/office/drawing/2014/main" id="{63DFDD84-9D6E-4BDE-A7C9-B057036DC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6" y="500"/>
              <a:ext cx="389" cy="43"/>
            </a:xfrm>
            <a:custGeom>
              <a:avLst/>
              <a:gdLst>
                <a:gd name="T0" fmla="*/ 0 w 109"/>
                <a:gd name="T1" fmla="*/ 1978 h 12"/>
                <a:gd name="T2" fmla="*/ 9411 w 109"/>
                <a:gd name="T3" fmla="*/ 1337 h 12"/>
                <a:gd name="T4" fmla="*/ 17180 w 109"/>
                <a:gd name="T5" fmla="*/ 0 h 12"/>
                <a:gd name="T6" fmla="*/ 17180 w 109"/>
                <a:gd name="T7" fmla="*/ 1014 h 12"/>
                <a:gd name="T8" fmla="*/ 15410 w 109"/>
                <a:gd name="T9" fmla="*/ 147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12"/>
                <a:gd name="T17" fmla="*/ 109 w 109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12">
                  <a:moveTo>
                    <a:pt x="0" y="12"/>
                  </a:moveTo>
                  <a:cubicBezTo>
                    <a:pt x="0" y="12"/>
                    <a:pt x="31" y="11"/>
                    <a:pt x="58" y="8"/>
                  </a:cubicBezTo>
                  <a:cubicBezTo>
                    <a:pt x="85" y="5"/>
                    <a:pt x="106" y="0"/>
                    <a:pt x="106" y="0"/>
                  </a:cubicBezTo>
                  <a:cubicBezTo>
                    <a:pt x="106" y="0"/>
                    <a:pt x="109" y="1"/>
                    <a:pt x="106" y="6"/>
                  </a:cubicBezTo>
                  <a:cubicBezTo>
                    <a:pt x="105" y="7"/>
                    <a:pt x="99" y="8"/>
                    <a:pt x="95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" name="Freeform 328">
              <a:extLst>
                <a:ext uri="{FF2B5EF4-FFF2-40B4-BE49-F238E27FC236}">
                  <a16:creationId xmlns:a16="http://schemas.microsoft.com/office/drawing/2014/main" id="{6DCB8D4D-5BEB-4243-BEAF-96162197C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1" y="532"/>
              <a:ext cx="175" cy="54"/>
            </a:xfrm>
            <a:custGeom>
              <a:avLst/>
              <a:gdLst>
                <a:gd name="T0" fmla="*/ 7971 w 49"/>
                <a:gd name="T1" fmla="*/ 0 h 15"/>
                <a:gd name="T2" fmla="*/ 2604 w 49"/>
                <a:gd name="T3" fmla="*/ 1166 h 15"/>
                <a:gd name="T4" fmla="*/ 0 w 49"/>
                <a:gd name="T5" fmla="*/ 2513 h 15"/>
                <a:gd name="T6" fmla="*/ 0 60000 65536"/>
                <a:gd name="T7" fmla="*/ 0 60000 65536"/>
                <a:gd name="T8" fmla="*/ 0 60000 65536"/>
                <a:gd name="T9" fmla="*/ 0 w 49"/>
                <a:gd name="T10" fmla="*/ 0 h 15"/>
                <a:gd name="T11" fmla="*/ 49 w 4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15">
                  <a:moveTo>
                    <a:pt x="49" y="0"/>
                  </a:moveTo>
                  <a:cubicBezTo>
                    <a:pt x="43" y="0"/>
                    <a:pt x="32" y="0"/>
                    <a:pt x="16" y="7"/>
                  </a:cubicBezTo>
                  <a:cubicBezTo>
                    <a:pt x="8" y="10"/>
                    <a:pt x="3" y="13"/>
                    <a:pt x="0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1" name="Freeform 329">
              <a:extLst>
                <a:ext uri="{FF2B5EF4-FFF2-40B4-BE49-F238E27FC236}">
                  <a16:creationId xmlns:a16="http://schemas.microsoft.com/office/drawing/2014/main" id="{8F3DD191-C3DD-4CA6-9AE1-472985A7C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0" y="643"/>
              <a:ext cx="129" cy="32"/>
            </a:xfrm>
            <a:custGeom>
              <a:avLst/>
              <a:gdLst>
                <a:gd name="T0" fmla="*/ 0 w 36"/>
                <a:gd name="T1" fmla="*/ 1440 h 9"/>
                <a:gd name="T2" fmla="*/ 2297 w 36"/>
                <a:gd name="T3" fmla="*/ 1124 h 9"/>
                <a:gd name="T4" fmla="*/ 5934 w 36"/>
                <a:gd name="T5" fmla="*/ 0 h 9"/>
                <a:gd name="T6" fmla="*/ 0 60000 65536"/>
                <a:gd name="T7" fmla="*/ 0 60000 65536"/>
                <a:gd name="T8" fmla="*/ 0 60000 65536"/>
                <a:gd name="T9" fmla="*/ 0 w 36"/>
                <a:gd name="T10" fmla="*/ 0 h 9"/>
                <a:gd name="T11" fmla="*/ 36 w 36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9">
                  <a:moveTo>
                    <a:pt x="0" y="9"/>
                  </a:moveTo>
                  <a:cubicBezTo>
                    <a:pt x="2" y="9"/>
                    <a:pt x="6" y="9"/>
                    <a:pt x="14" y="7"/>
                  </a:cubicBezTo>
                  <a:cubicBezTo>
                    <a:pt x="27" y="4"/>
                    <a:pt x="36" y="0"/>
                    <a:pt x="36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2" name="Freeform 330">
              <a:extLst>
                <a:ext uri="{FF2B5EF4-FFF2-40B4-BE49-F238E27FC236}">
                  <a16:creationId xmlns:a16="http://schemas.microsoft.com/office/drawing/2014/main" id="{A9539C1F-E1A5-490C-B4DC-F1C16EF5F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0" y="539"/>
              <a:ext cx="78" cy="29"/>
            </a:xfrm>
            <a:custGeom>
              <a:avLst/>
              <a:gdLst>
                <a:gd name="T0" fmla="*/ 0 w 22"/>
                <a:gd name="T1" fmla="*/ 1381 h 8"/>
                <a:gd name="T2" fmla="*/ 1911 w 22"/>
                <a:gd name="T3" fmla="*/ 0 h 8"/>
                <a:gd name="T4" fmla="*/ 3482 w 22"/>
                <a:gd name="T5" fmla="*/ 856 h 8"/>
                <a:gd name="T6" fmla="*/ 0 60000 65536"/>
                <a:gd name="T7" fmla="*/ 0 60000 65536"/>
                <a:gd name="T8" fmla="*/ 0 60000 65536"/>
                <a:gd name="T9" fmla="*/ 0 w 22"/>
                <a:gd name="T10" fmla="*/ 0 h 8"/>
                <a:gd name="T11" fmla="*/ 22 w 2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8">
                  <a:moveTo>
                    <a:pt x="0" y="8"/>
                  </a:moveTo>
                  <a:cubicBezTo>
                    <a:pt x="2" y="3"/>
                    <a:pt x="7" y="0"/>
                    <a:pt x="12" y="0"/>
                  </a:cubicBezTo>
                  <a:cubicBezTo>
                    <a:pt x="16" y="0"/>
                    <a:pt x="19" y="2"/>
                    <a:pt x="22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3" name="Freeform 331">
              <a:extLst>
                <a:ext uri="{FF2B5EF4-FFF2-40B4-BE49-F238E27FC236}">
                  <a16:creationId xmlns:a16="http://schemas.microsoft.com/office/drawing/2014/main" id="{5AC944A4-FEAF-4F39-ABC6-FA729C347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0" y="582"/>
              <a:ext cx="1" cy="4"/>
            </a:xfrm>
            <a:custGeom>
              <a:avLst/>
              <a:gdLst>
                <a:gd name="T0" fmla="*/ 0 w 1"/>
                <a:gd name="T1" fmla="*/ 256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4" name="Freeform 332">
              <a:extLst>
                <a:ext uri="{FF2B5EF4-FFF2-40B4-BE49-F238E27FC236}">
                  <a16:creationId xmlns:a16="http://schemas.microsoft.com/office/drawing/2014/main" id="{CFCF3B76-0F2B-402F-90CC-02017958E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3" y="557"/>
              <a:ext cx="78" cy="29"/>
            </a:xfrm>
            <a:custGeom>
              <a:avLst/>
              <a:gdLst>
                <a:gd name="T0" fmla="*/ 2049 w 22"/>
                <a:gd name="T1" fmla="*/ 856 h 8"/>
                <a:gd name="T2" fmla="*/ 316 w 22"/>
                <a:gd name="T3" fmla="*/ 1196 h 8"/>
                <a:gd name="T4" fmla="*/ 316 w 22"/>
                <a:gd name="T5" fmla="*/ 526 h 8"/>
                <a:gd name="T6" fmla="*/ 2049 w 22"/>
                <a:gd name="T7" fmla="*/ 0 h 8"/>
                <a:gd name="T8" fmla="*/ 3482 w 22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8"/>
                <a:gd name="T17" fmla="*/ 22 w 22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8">
                  <a:moveTo>
                    <a:pt x="13" y="5"/>
                  </a:moveTo>
                  <a:cubicBezTo>
                    <a:pt x="9" y="5"/>
                    <a:pt x="3" y="7"/>
                    <a:pt x="2" y="7"/>
                  </a:cubicBezTo>
                  <a:cubicBezTo>
                    <a:pt x="0" y="8"/>
                    <a:pt x="0" y="4"/>
                    <a:pt x="2" y="3"/>
                  </a:cubicBezTo>
                  <a:cubicBezTo>
                    <a:pt x="2" y="3"/>
                    <a:pt x="6" y="1"/>
                    <a:pt x="13" y="0"/>
                  </a:cubicBezTo>
                  <a:cubicBezTo>
                    <a:pt x="18" y="0"/>
                    <a:pt x="20" y="0"/>
                    <a:pt x="2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5" name="Freeform 333">
              <a:extLst>
                <a:ext uri="{FF2B5EF4-FFF2-40B4-BE49-F238E27FC236}">
                  <a16:creationId xmlns:a16="http://schemas.microsoft.com/office/drawing/2014/main" id="{A4F3487B-3129-420D-9AD5-84CD2E4E7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4" y="518"/>
              <a:ext cx="18" cy="93"/>
            </a:xfrm>
            <a:custGeom>
              <a:avLst/>
              <a:gdLst>
                <a:gd name="T0" fmla="*/ 0 w 5"/>
                <a:gd name="T1" fmla="*/ 0 h 26"/>
                <a:gd name="T2" fmla="*/ 842 w 5"/>
                <a:gd name="T3" fmla="*/ 4260 h 26"/>
                <a:gd name="T4" fmla="*/ 0 60000 65536"/>
                <a:gd name="T5" fmla="*/ 0 60000 65536"/>
                <a:gd name="T6" fmla="*/ 0 w 5"/>
                <a:gd name="T7" fmla="*/ 0 h 26"/>
                <a:gd name="T8" fmla="*/ 5 w 5"/>
                <a:gd name="T9" fmla="*/ 26 h 2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26">
                  <a:moveTo>
                    <a:pt x="0" y="0"/>
                  </a:moveTo>
                  <a:cubicBezTo>
                    <a:pt x="2" y="6"/>
                    <a:pt x="5" y="17"/>
                    <a:pt x="5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6" name="Freeform 334">
              <a:extLst>
                <a:ext uri="{FF2B5EF4-FFF2-40B4-BE49-F238E27FC236}">
                  <a16:creationId xmlns:a16="http://schemas.microsoft.com/office/drawing/2014/main" id="{9BFAC7E8-2988-4FED-A222-3F0FA1910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" y="525"/>
              <a:ext cx="85" cy="25"/>
            </a:xfrm>
            <a:custGeom>
              <a:avLst/>
              <a:gdLst>
                <a:gd name="T0" fmla="*/ 3775 w 24"/>
                <a:gd name="T1" fmla="*/ 1136 h 7"/>
                <a:gd name="T2" fmla="*/ 0 w 24"/>
                <a:gd name="T3" fmla="*/ 0 h 7"/>
                <a:gd name="T4" fmla="*/ 0 60000 65536"/>
                <a:gd name="T5" fmla="*/ 0 60000 65536"/>
                <a:gd name="T6" fmla="*/ 0 w 24"/>
                <a:gd name="T7" fmla="*/ 0 h 7"/>
                <a:gd name="T8" fmla="*/ 24 w 24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" h="7">
                  <a:moveTo>
                    <a:pt x="24" y="7"/>
                  </a:moveTo>
                  <a:cubicBezTo>
                    <a:pt x="19" y="5"/>
                    <a:pt x="9" y="1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7" name="Freeform 335">
              <a:extLst>
                <a:ext uri="{FF2B5EF4-FFF2-40B4-BE49-F238E27FC236}">
                  <a16:creationId xmlns:a16="http://schemas.microsoft.com/office/drawing/2014/main" id="{CC5CD0DE-BCE2-470F-A550-B9043E3CAC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" y="589"/>
              <a:ext cx="150" cy="82"/>
            </a:xfrm>
            <a:custGeom>
              <a:avLst/>
              <a:gdLst>
                <a:gd name="T0" fmla="*/ 0 w 42"/>
                <a:gd name="T1" fmla="*/ 0 h 23"/>
                <a:gd name="T2" fmla="*/ 6836 w 42"/>
                <a:gd name="T3" fmla="*/ 3711 h 23"/>
                <a:gd name="T4" fmla="*/ 0 60000 65536"/>
                <a:gd name="T5" fmla="*/ 0 60000 65536"/>
                <a:gd name="T6" fmla="*/ 0 w 42"/>
                <a:gd name="T7" fmla="*/ 0 h 23"/>
                <a:gd name="T8" fmla="*/ 42 w 42"/>
                <a:gd name="T9" fmla="*/ 23 h 2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2" h="23">
                  <a:moveTo>
                    <a:pt x="0" y="0"/>
                  </a:moveTo>
                  <a:cubicBezTo>
                    <a:pt x="7" y="5"/>
                    <a:pt x="23" y="17"/>
                    <a:pt x="42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" name="Freeform 336">
              <a:extLst>
                <a:ext uri="{FF2B5EF4-FFF2-40B4-BE49-F238E27FC236}">
                  <a16:creationId xmlns:a16="http://schemas.microsoft.com/office/drawing/2014/main" id="{E1B67D4E-772A-4EF2-A8E6-372FC957F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6" y="575"/>
              <a:ext cx="368" cy="360"/>
            </a:xfrm>
            <a:custGeom>
              <a:avLst/>
              <a:gdLst>
                <a:gd name="T0" fmla="*/ 0 w 103"/>
                <a:gd name="T1" fmla="*/ 0 h 101"/>
                <a:gd name="T2" fmla="*/ 818 w 103"/>
                <a:gd name="T3" fmla="*/ 6109 h 101"/>
                <a:gd name="T4" fmla="*/ 4555 w 103"/>
                <a:gd name="T5" fmla="*/ 14853 h 101"/>
                <a:gd name="T6" fmla="*/ 10583 w 103"/>
                <a:gd name="T7" fmla="*/ 13224 h 101"/>
                <a:gd name="T8" fmla="*/ 13187 w 103"/>
                <a:gd name="T9" fmla="*/ 10190 h 101"/>
                <a:gd name="T10" fmla="*/ 16785 w 103"/>
                <a:gd name="T11" fmla="*/ 9820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101"/>
                <a:gd name="T20" fmla="*/ 103 w 103"/>
                <a:gd name="T21" fmla="*/ 101 h 1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101">
                  <a:moveTo>
                    <a:pt x="0" y="0"/>
                  </a:moveTo>
                  <a:cubicBezTo>
                    <a:pt x="1" y="6"/>
                    <a:pt x="3" y="21"/>
                    <a:pt x="5" y="38"/>
                  </a:cubicBezTo>
                  <a:cubicBezTo>
                    <a:pt x="8" y="57"/>
                    <a:pt x="12" y="81"/>
                    <a:pt x="28" y="92"/>
                  </a:cubicBezTo>
                  <a:cubicBezTo>
                    <a:pt x="40" y="101"/>
                    <a:pt x="60" y="97"/>
                    <a:pt x="65" y="82"/>
                  </a:cubicBezTo>
                  <a:cubicBezTo>
                    <a:pt x="69" y="71"/>
                    <a:pt x="72" y="66"/>
                    <a:pt x="81" y="63"/>
                  </a:cubicBezTo>
                  <a:cubicBezTo>
                    <a:pt x="89" y="59"/>
                    <a:pt x="98" y="59"/>
                    <a:pt x="103" y="6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9" name="Oval 337">
              <a:extLst>
                <a:ext uri="{FF2B5EF4-FFF2-40B4-BE49-F238E27FC236}">
                  <a16:creationId xmlns:a16="http://schemas.microsoft.com/office/drawing/2014/main" id="{907ED212-A07C-4BE1-9181-B34CA04F6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" y="814"/>
              <a:ext cx="82" cy="82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60" name="Freeform 338">
              <a:extLst>
                <a:ext uri="{FF2B5EF4-FFF2-40B4-BE49-F238E27FC236}">
                  <a16:creationId xmlns:a16="http://schemas.microsoft.com/office/drawing/2014/main" id="{883A1DE4-AF13-46E5-BD06-21907D8DC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9" y="796"/>
              <a:ext cx="11" cy="25"/>
            </a:xfrm>
            <a:custGeom>
              <a:avLst/>
              <a:gdLst>
                <a:gd name="T0" fmla="*/ 0 w 3"/>
                <a:gd name="T1" fmla="*/ 0 h 7"/>
                <a:gd name="T2" fmla="*/ 539 w 3"/>
                <a:gd name="T3" fmla="*/ 1136 h 7"/>
                <a:gd name="T4" fmla="*/ 0 60000 65536"/>
                <a:gd name="T5" fmla="*/ 0 60000 65536"/>
                <a:gd name="T6" fmla="*/ 0 w 3"/>
                <a:gd name="T7" fmla="*/ 0 h 7"/>
                <a:gd name="T8" fmla="*/ 3 w 3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7">
                  <a:moveTo>
                    <a:pt x="0" y="0"/>
                  </a:moveTo>
                  <a:cubicBezTo>
                    <a:pt x="1" y="1"/>
                    <a:pt x="3" y="4"/>
                    <a:pt x="3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1" name="Freeform 339">
              <a:extLst>
                <a:ext uri="{FF2B5EF4-FFF2-40B4-BE49-F238E27FC236}">
                  <a16:creationId xmlns:a16="http://schemas.microsoft.com/office/drawing/2014/main" id="{518B963E-17E3-4CA3-905B-628EA483E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" y="657"/>
              <a:ext cx="250" cy="121"/>
            </a:xfrm>
            <a:custGeom>
              <a:avLst/>
              <a:gdLst>
                <a:gd name="T0" fmla="*/ 1646 w 70"/>
                <a:gd name="T1" fmla="*/ 178 h 34"/>
                <a:gd name="T2" fmla="*/ 179 w 70"/>
                <a:gd name="T3" fmla="*/ 317 h 34"/>
                <a:gd name="T4" fmla="*/ 6325 w 70"/>
                <a:gd name="T5" fmla="*/ 4826 h 34"/>
                <a:gd name="T6" fmla="*/ 10893 w 70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34"/>
                <a:gd name="T14" fmla="*/ 70 w 70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34">
                  <a:moveTo>
                    <a:pt x="1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0" y="34"/>
                    <a:pt x="39" y="30"/>
                  </a:cubicBezTo>
                  <a:cubicBezTo>
                    <a:pt x="59" y="28"/>
                    <a:pt x="70" y="12"/>
                    <a:pt x="67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2" name="Freeform 340">
              <a:extLst>
                <a:ext uri="{FF2B5EF4-FFF2-40B4-BE49-F238E27FC236}">
                  <a16:creationId xmlns:a16="http://schemas.microsoft.com/office/drawing/2014/main" id="{7D9201E9-7E89-438C-B479-9E04F834E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" y="564"/>
              <a:ext cx="303" cy="229"/>
            </a:xfrm>
            <a:custGeom>
              <a:avLst/>
              <a:gdLst>
                <a:gd name="T0" fmla="*/ 13546 w 85"/>
                <a:gd name="T1" fmla="*/ 3750 h 64"/>
                <a:gd name="T2" fmla="*/ 13724 w 85"/>
                <a:gd name="T3" fmla="*/ 4902 h 64"/>
                <a:gd name="T4" fmla="*/ 6798 w 85"/>
                <a:gd name="T5" fmla="*/ 10305 h 64"/>
                <a:gd name="T6" fmla="*/ 0 w 85"/>
                <a:gd name="T7" fmla="*/ 4072 h 64"/>
                <a:gd name="T8" fmla="*/ 1943 w 85"/>
                <a:gd name="T9" fmla="*/ 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64"/>
                <a:gd name="T17" fmla="*/ 85 w 85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64">
                  <a:moveTo>
                    <a:pt x="84" y="23"/>
                  </a:moveTo>
                  <a:cubicBezTo>
                    <a:pt x="84" y="25"/>
                    <a:pt x="85" y="28"/>
                    <a:pt x="85" y="30"/>
                  </a:cubicBezTo>
                  <a:cubicBezTo>
                    <a:pt x="85" y="51"/>
                    <a:pt x="65" y="64"/>
                    <a:pt x="42" y="63"/>
                  </a:cubicBezTo>
                  <a:cubicBezTo>
                    <a:pt x="14" y="63"/>
                    <a:pt x="0" y="48"/>
                    <a:pt x="0" y="25"/>
                  </a:cubicBezTo>
                  <a:cubicBezTo>
                    <a:pt x="0" y="14"/>
                    <a:pt x="5" y="6"/>
                    <a:pt x="1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3" name="Freeform 341">
              <a:extLst>
                <a:ext uri="{FF2B5EF4-FFF2-40B4-BE49-F238E27FC236}">
                  <a16:creationId xmlns:a16="http://schemas.microsoft.com/office/drawing/2014/main" id="{16E34E41-B56A-4C12-9A4D-FC94F8B41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5" y="835"/>
              <a:ext cx="175" cy="172"/>
            </a:xfrm>
            <a:custGeom>
              <a:avLst/>
              <a:gdLst>
                <a:gd name="T0" fmla="*/ 7654 w 49"/>
                <a:gd name="T1" fmla="*/ 0 h 48"/>
                <a:gd name="T2" fmla="*/ 7654 w 49"/>
                <a:gd name="T3" fmla="*/ 3777 h 48"/>
                <a:gd name="T4" fmla="*/ 3736 w 49"/>
                <a:gd name="T5" fmla="*/ 7908 h 48"/>
                <a:gd name="T6" fmla="*/ 0 w 49"/>
                <a:gd name="T7" fmla="*/ 3454 h 48"/>
                <a:gd name="T8" fmla="*/ 179 w 49"/>
                <a:gd name="T9" fmla="*/ 249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8"/>
                <a:gd name="T17" fmla="*/ 49 w 4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8">
                  <a:moveTo>
                    <a:pt x="47" y="0"/>
                  </a:moveTo>
                  <a:cubicBezTo>
                    <a:pt x="49" y="5"/>
                    <a:pt x="49" y="12"/>
                    <a:pt x="47" y="23"/>
                  </a:cubicBezTo>
                  <a:cubicBezTo>
                    <a:pt x="44" y="38"/>
                    <a:pt x="36" y="48"/>
                    <a:pt x="23" y="48"/>
                  </a:cubicBezTo>
                  <a:cubicBezTo>
                    <a:pt x="10" y="48"/>
                    <a:pt x="0" y="38"/>
                    <a:pt x="0" y="21"/>
                  </a:cubicBezTo>
                  <a:cubicBezTo>
                    <a:pt x="0" y="19"/>
                    <a:pt x="0" y="17"/>
                    <a:pt x="1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4" name="Freeform 342">
              <a:extLst>
                <a:ext uri="{FF2B5EF4-FFF2-40B4-BE49-F238E27FC236}">
                  <a16:creationId xmlns:a16="http://schemas.microsoft.com/office/drawing/2014/main" id="{CCAAF1DC-C7C7-4639-9102-18F57907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582"/>
              <a:ext cx="192" cy="250"/>
            </a:xfrm>
            <a:custGeom>
              <a:avLst/>
              <a:gdLst>
                <a:gd name="T0" fmla="*/ 8142 w 54"/>
                <a:gd name="T1" fmla="*/ 6518 h 70"/>
                <a:gd name="T2" fmla="*/ 3374 w 54"/>
                <a:gd name="T3" fmla="*/ 10893 h 70"/>
                <a:gd name="T4" fmla="*/ 633 w 54"/>
                <a:gd name="T5" fmla="*/ 4871 h 70"/>
                <a:gd name="T6" fmla="*/ 5436 w 54"/>
                <a:gd name="T7" fmla="*/ 496 h 70"/>
                <a:gd name="T8" fmla="*/ 8142 w 54"/>
                <a:gd name="T9" fmla="*/ 651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70"/>
                <a:gd name="T17" fmla="*/ 54 w 54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70">
                  <a:moveTo>
                    <a:pt x="51" y="40"/>
                  </a:moveTo>
                  <a:cubicBezTo>
                    <a:pt x="48" y="60"/>
                    <a:pt x="36" y="70"/>
                    <a:pt x="21" y="67"/>
                  </a:cubicBezTo>
                  <a:cubicBezTo>
                    <a:pt x="4" y="64"/>
                    <a:pt x="0" y="47"/>
                    <a:pt x="4" y="30"/>
                  </a:cubicBezTo>
                  <a:cubicBezTo>
                    <a:pt x="7" y="12"/>
                    <a:pt x="21" y="0"/>
                    <a:pt x="34" y="3"/>
                  </a:cubicBezTo>
                  <a:cubicBezTo>
                    <a:pt x="47" y="5"/>
                    <a:pt x="54" y="20"/>
                    <a:pt x="51" y="40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5" name="Freeform 343">
              <a:extLst>
                <a:ext uri="{FF2B5EF4-FFF2-40B4-BE49-F238E27FC236}">
                  <a16:creationId xmlns:a16="http://schemas.microsoft.com/office/drawing/2014/main" id="{8280ACD1-97F2-43A2-8E28-5A8CB3ACB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1" y="118"/>
              <a:ext cx="53" cy="39"/>
            </a:xfrm>
            <a:custGeom>
              <a:avLst/>
              <a:gdLst>
                <a:gd name="T0" fmla="*/ 922 w 15"/>
                <a:gd name="T1" fmla="*/ 0 h 11"/>
                <a:gd name="T2" fmla="*/ 0 w 15"/>
                <a:gd name="T3" fmla="*/ 1560 h 11"/>
                <a:gd name="T4" fmla="*/ 173 w 15"/>
                <a:gd name="T5" fmla="*/ 1734 h 11"/>
                <a:gd name="T6" fmla="*/ 311 w 15"/>
                <a:gd name="T7" fmla="*/ 1560 h 11"/>
                <a:gd name="T8" fmla="*/ 1099 w 15"/>
                <a:gd name="T9" fmla="*/ 316 h 11"/>
                <a:gd name="T10" fmla="*/ 2035 w 15"/>
                <a:gd name="T11" fmla="*/ 1120 h 11"/>
                <a:gd name="T12" fmla="*/ 2159 w 15"/>
                <a:gd name="T13" fmla="*/ 1120 h 11"/>
                <a:gd name="T14" fmla="*/ 2159 w 15"/>
                <a:gd name="T15" fmla="*/ 929 h 11"/>
                <a:gd name="T16" fmla="*/ 922 w 15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"/>
                <a:gd name="T29" fmla="*/ 15 w 15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">
                  <a:moveTo>
                    <a:pt x="6" y="0"/>
                  </a:moveTo>
                  <a:cubicBezTo>
                    <a:pt x="3" y="1"/>
                    <a:pt x="0" y="6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6"/>
                    <a:pt x="4" y="3"/>
                    <a:pt x="7" y="2"/>
                  </a:cubicBezTo>
                  <a:cubicBezTo>
                    <a:pt x="9" y="1"/>
                    <a:pt x="11" y="3"/>
                    <a:pt x="13" y="7"/>
                  </a:cubicBezTo>
                  <a:cubicBezTo>
                    <a:pt x="13" y="7"/>
                    <a:pt x="13" y="8"/>
                    <a:pt x="14" y="7"/>
                  </a:cubicBezTo>
                  <a:cubicBezTo>
                    <a:pt x="14" y="7"/>
                    <a:pt x="15" y="7"/>
                    <a:pt x="14" y="6"/>
                  </a:cubicBezTo>
                  <a:cubicBezTo>
                    <a:pt x="12" y="0"/>
                    <a:pt x="8" y="0"/>
                    <a:pt x="6" y="0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6" name="Freeform 344">
              <a:extLst>
                <a:ext uri="{FF2B5EF4-FFF2-40B4-BE49-F238E27FC236}">
                  <a16:creationId xmlns:a16="http://schemas.microsoft.com/office/drawing/2014/main" id="{AAFDF208-FDEB-404C-8B75-CC4E3113A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3" y="104"/>
              <a:ext cx="46" cy="32"/>
            </a:xfrm>
            <a:custGeom>
              <a:avLst/>
              <a:gdLst>
                <a:gd name="T0" fmla="*/ 800 w 13"/>
                <a:gd name="T1" fmla="*/ 178 h 9"/>
                <a:gd name="T2" fmla="*/ 0 w 13"/>
                <a:gd name="T3" fmla="*/ 1266 h 9"/>
                <a:gd name="T4" fmla="*/ 177 w 13"/>
                <a:gd name="T5" fmla="*/ 1440 h 9"/>
                <a:gd name="T6" fmla="*/ 311 w 13"/>
                <a:gd name="T7" fmla="*/ 1440 h 9"/>
                <a:gd name="T8" fmla="*/ 927 w 13"/>
                <a:gd name="T9" fmla="*/ 316 h 9"/>
                <a:gd name="T10" fmla="*/ 1865 w 13"/>
                <a:gd name="T11" fmla="*/ 949 h 9"/>
                <a:gd name="T12" fmla="*/ 2042 w 13"/>
                <a:gd name="T13" fmla="*/ 1124 h 9"/>
                <a:gd name="T14" fmla="*/ 2042 w 13"/>
                <a:gd name="T15" fmla="*/ 949 h 9"/>
                <a:gd name="T16" fmla="*/ 800 w 13"/>
                <a:gd name="T17" fmla="*/ 17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9"/>
                <a:gd name="T29" fmla="*/ 13 w 13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9">
                  <a:moveTo>
                    <a:pt x="5" y="1"/>
                  </a:move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5"/>
                    <a:pt x="4" y="3"/>
                    <a:pt x="6" y="2"/>
                  </a:cubicBezTo>
                  <a:cubicBezTo>
                    <a:pt x="8" y="2"/>
                    <a:pt x="10" y="3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0"/>
                    <a:pt x="7" y="0"/>
                    <a:pt x="5" y="1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7" name="Freeform 345">
              <a:extLst>
                <a:ext uri="{FF2B5EF4-FFF2-40B4-BE49-F238E27FC236}">
                  <a16:creationId xmlns:a16="http://schemas.microsoft.com/office/drawing/2014/main" id="{49F12816-7269-4653-A5F9-A7174E27C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1" y="175"/>
              <a:ext cx="482" cy="343"/>
            </a:xfrm>
            <a:custGeom>
              <a:avLst/>
              <a:gdLst>
                <a:gd name="T0" fmla="*/ 18202 w 135"/>
                <a:gd name="T1" fmla="*/ 1136 h 96"/>
                <a:gd name="T2" fmla="*/ 21761 w 135"/>
                <a:gd name="T3" fmla="*/ 2783 h 96"/>
                <a:gd name="T4" fmla="*/ 18027 w 135"/>
                <a:gd name="T5" fmla="*/ 6842 h 96"/>
                <a:gd name="T6" fmla="*/ 10875 w 135"/>
                <a:gd name="T7" fmla="*/ 6842 h 96"/>
                <a:gd name="T8" fmla="*/ 3099 w 135"/>
                <a:gd name="T9" fmla="*/ 6663 h 96"/>
                <a:gd name="T10" fmla="*/ 2281 w 135"/>
                <a:gd name="T11" fmla="*/ 11273 h 96"/>
                <a:gd name="T12" fmla="*/ 10554 w 135"/>
                <a:gd name="T13" fmla="*/ 15460 h 96"/>
                <a:gd name="T14" fmla="*/ 19337 w 135"/>
                <a:gd name="T15" fmla="*/ 6524 h 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5"/>
                <a:gd name="T25" fmla="*/ 0 h 96"/>
                <a:gd name="T26" fmla="*/ 135 w 135"/>
                <a:gd name="T27" fmla="*/ 96 h 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5" h="96">
                  <a:moveTo>
                    <a:pt x="112" y="7"/>
                  </a:moveTo>
                  <a:cubicBezTo>
                    <a:pt x="117" y="0"/>
                    <a:pt x="133" y="0"/>
                    <a:pt x="134" y="17"/>
                  </a:cubicBezTo>
                  <a:cubicBezTo>
                    <a:pt x="135" y="31"/>
                    <a:pt x="126" y="40"/>
                    <a:pt x="111" y="42"/>
                  </a:cubicBezTo>
                  <a:cubicBezTo>
                    <a:pt x="103" y="43"/>
                    <a:pt x="84" y="42"/>
                    <a:pt x="67" y="42"/>
                  </a:cubicBezTo>
                  <a:cubicBezTo>
                    <a:pt x="45" y="41"/>
                    <a:pt x="29" y="41"/>
                    <a:pt x="19" y="41"/>
                  </a:cubicBezTo>
                  <a:cubicBezTo>
                    <a:pt x="2" y="41"/>
                    <a:pt x="0" y="50"/>
                    <a:pt x="14" y="69"/>
                  </a:cubicBezTo>
                  <a:cubicBezTo>
                    <a:pt x="26" y="87"/>
                    <a:pt x="52" y="96"/>
                    <a:pt x="65" y="95"/>
                  </a:cubicBezTo>
                  <a:cubicBezTo>
                    <a:pt x="84" y="94"/>
                    <a:pt x="97" y="82"/>
                    <a:pt x="119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" name="Freeform 346">
              <a:extLst>
                <a:ext uri="{FF2B5EF4-FFF2-40B4-BE49-F238E27FC236}">
                  <a16:creationId xmlns:a16="http://schemas.microsoft.com/office/drawing/2014/main" id="{FCF8E87A-691D-4AD9-839F-D8A9FEC45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161"/>
              <a:ext cx="110" cy="143"/>
            </a:xfrm>
            <a:custGeom>
              <a:avLst/>
              <a:gdLst>
                <a:gd name="T0" fmla="*/ 4911 w 31"/>
                <a:gd name="T1" fmla="*/ 3285 h 40"/>
                <a:gd name="T2" fmla="*/ 2544 w 31"/>
                <a:gd name="T3" fmla="*/ 179 h 40"/>
                <a:gd name="T4" fmla="*/ 0 w 31"/>
                <a:gd name="T5" fmla="*/ 3604 h 40"/>
                <a:gd name="T6" fmla="*/ 0 w 31"/>
                <a:gd name="T7" fmla="*/ 3925 h 40"/>
                <a:gd name="T8" fmla="*/ 2544 w 31"/>
                <a:gd name="T9" fmla="*/ 6353 h 40"/>
                <a:gd name="T10" fmla="*/ 3488 w 31"/>
                <a:gd name="T11" fmla="*/ 6210 h 40"/>
                <a:gd name="T12" fmla="*/ 4418 w 31"/>
                <a:gd name="T13" fmla="*/ 5395 h 40"/>
                <a:gd name="T14" fmla="*/ 4911 w 31"/>
                <a:gd name="T15" fmla="*/ 3285 h 40"/>
                <a:gd name="T16" fmla="*/ 4911 w 31"/>
                <a:gd name="T17" fmla="*/ 3285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40"/>
                <a:gd name="T29" fmla="*/ 31 w 31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40">
                  <a:moveTo>
                    <a:pt x="31" y="20"/>
                  </a:moveTo>
                  <a:cubicBezTo>
                    <a:pt x="31" y="9"/>
                    <a:pt x="25" y="0"/>
                    <a:pt x="16" y="1"/>
                  </a:cubicBezTo>
                  <a:cubicBezTo>
                    <a:pt x="7" y="1"/>
                    <a:pt x="0" y="11"/>
                    <a:pt x="0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34"/>
                    <a:pt x="8" y="40"/>
                    <a:pt x="16" y="39"/>
                  </a:cubicBezTo>
                  <a:cubicBezTo>
                    <a:pt x="18" y="39"/>
                    <a:pt x="21" y="38"/>
                    <a:pt x="22" y="38"/>
                  </a:cubicBezTo>
                  <a:cubicBezTo>
                    <a:pt x="24" y="35"/>
                    <a:pt x="26" y="33"/>
                    <a:pt x="28" y="33"/>
                  </a:cubicBezTo>
                  <a:cubicBezTo>
                    <a:pt x="30" y="30"/>
                    <a:pt x="31" y="26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9" name="Freeform 347">
              <a:extLst>
                <a:ext uri="{FF2B5EF4-FFF2-40B4-BE49-F238E27FC236}">
                  <a16:creationId xmlns:a16="http://schemas.microsoft.com/office/drawing/2014/main" id="{B3DD48B1-2151-405A-A1FC-5E742520D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" y="243"/>
              <a:ext cx="506" cy="193"/>
            </a:xfrm>
            <a:custGeom>
              <a:avLst/>
              <a:gdLst>
                <a:gd name="T0" fmla="*/ 22717 w 142"/>
                <a:gd name="T1" fmla="*/ 4879 h 54"/>
                <a:gd name="T2" fmla="*/ 22082 w 142"/>
                <a:gd name="T3" fmla="*/ 4064 h 54"/>
                <a:gd name="T4" fmla="*/ 16431 w 142"/>
                <a:gd name="T5" fmla="*/ 0 h 54"/>
                <a:gd name="T6" fmla="*/ 14033 w 142"/>
                <a:gd name="T7" fmla="*/ 2466 h 54"/>
                <a:gd name="T8" fmla="*/ 12899 w 142"/>
                <a:gd name="T9" fmla="*/ 2287 h 54"/>
                <a:gd name="T10" fmla="*/ 13217 w 142"/>
                <a:gd name="T11" fmla="*/ 3106 h 54"/>
                <a:gd name="T12" fmla="*/ 11631 w 142"/>
                <a:gd name="T13" fmla="*/ 4754 h 54"/>
                <a:gd name="T14" fmla="*/ 10006 w 142"/>
                <a:gd name="T15" fmla="*/ 3106 h 54"/>
                <a:gd name="T16" fmla="*/ 10134 w 142"/>
                <a:gd name="T17" fmla="*/ 2466 h 54"/>
                <a:gd name="T18" fmla="*/ 9179 w 142"/>
                <a:gd name="T19" fmla="*/ 2606 h 54"/>
                <a:gd name="T20" fmla="*/ 6603 w 142"/>
                <a:gd name="T21" fmla="*/ 179 h 54"/>
                <a:gd name="T22" fmla="*/ 812 w 142"/>
                <a:gd name="T23" fmla="*/ 3921 h 54"/>
                <a:gd name="T24" fmla="*/ 0 w 142"/>
                <a:gd name="T25" fmla="*/ 5568 h 54"/>
                <a:gd name="T26" fmla="*/ 178 w 142"/>
                <a:gd name="T27" fmla="*/ 6029 h 54"/>
                <a:gd name="T28" fmla="*/ 1942 w 142"/>
                <a:gd name="T29" fmla="*/ 7984 h 54"/>
                <a:gd name="T30" fmla="*/ 2398 w 142"/>
                <a:gd name="T31" fmla="*/ 8174 h 54"/>
                <a:gd name="T32" fmla="*/ 12076 w 142"/>
                <a:gd name="T33" fmla="*/ 7345 h 54"/>
                <a:gd name="T34" fmla="*/ 20493 w 142"/>
                <a:gd name="T35" fmla="*/ 8174 h 54"/>
                <a:gd name="T36" fmla="*/ 20953 w 142"/>
                <a:gd name="T37" fmla="*/ 8174 h 54"/>
                <a:gd name="T38" fmla="*/ 22895 w 142"/>
                <a:gd name="T39" fmla="*/ 6208 h 54"/>
                <a:gd name="T40" fmla="*/ 22717 w 142"/>
                <a:gd name="T41" fmla="*/ 4879 h 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2"/>
                <a:gd name="T64" fmla="*/ 0 h 54"/>
                <a:gd name="T65" fmla="*/ 142 w 142"/>
                <a:gd name="T66" fmla="*/ 54 h 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2" h="54">
                  <a:moveTo>
                    <a:pt x="141" y="30"/>
                  </a:moveTo>
                  <a:cubicBezTo>
                    <a:pt x="140" y="28"/>
                    <a:pt x="139" y="26"/>
                    <a:pt x="137" y="25"/>
                  </a:cubicBezTo>
                  <a:cubicBezTo>
                    <a:pt x="131" y="11"/>
                    <a:pt x="118" y="2"/>
                    <a:pt x="102" y="0"/>
                  </a:cubicBezTo>
                  <a:cubicBezTo>
                    <a:pt x="102" y="11"/>
                    <a:pt x="95" y="16"/>
                    <a:pt x="87" y="15"/>
                  </a:cubicBezTo>
                  <a:cubicBezTo>
                    <a:pt x="84" y="15"/>
                    <a:pt x="82" y="14"/>
                    <a:pt x="80" y="14"/>
                  </a:cubicBezTo>
                  <a:cubicBezTo>
                    <a:pt x="81" y="15"/>
                    <a:pt x="82" y="17"/>
                    <a:pt x="82" y="19"/>
                  </a:cubicBezTo>
                  <a:cubicBezTo>
                    <a:pt x="82" y="24"/>
                    <a:pt x="78" y="29"/>
                    <a:pt x="72" y="29"/>
                  </a:cubicBezTo>
                  <a:cubicBezTo>
                    <a:pt x="67" y="29"/>
                    <a:pt x="62" y="24"/>
                    <a:pt x="62" y="19"/>
                  </a:cubicBezTo>
                  <a:cubicBezTo>
                    <a:pt x="62" y="17"/>
                    <a:pt x="63" y="16"/>
                    <a:pt x="63" y="15"/>
                  </a:cubicBezTo>
                  <a:cubicBezTo>
                    <a:pt x="62" y="15"/>
                    <a:pt x="59" y="16"/>
                    <a:pt x="57" y="16"/>
                  </a:cubicBezTo>
                  <a:cubicBezTo>
                    <a:pt x="49" y="17"/>
                    <a:pt x="41" y="11"/>
                    <a:pt x="41" y="1"/>
                  </a:cubicBezTo>
                  <a:cubicBezTo>
                    <a:pt x="26" y="2"/>
                    <a:pt x="12" y="11"/>
                    <a:pt x="5" y="24"/>
                  </a:cubicBezTo>
                  <a:cubicBezTo>
                    <a:pt x="2" y="27"/>
                    <a:pt x="1" y="31"/>
                    <a:pt x="0" y="34"/>
                  </a:cubicBezTo>
                  <a:cubicBezTo>
                    <a:pt x="0" y="35"/>
                    <a:pt x="0" y="36"/>
                    <a:pt x="1" y="37"/>
                  </a:cubicBezTo>
                  <a:cubicBezTo>
                    <a:pt x="1" y="42"/>
                    <a:pt x="4" y="47"/>
                    <a:pt x="12" y="49"/>
                  </a:cubicBezTo>
                  <a:cubicBezTo>
                    <a:pt x="13" y="50"/>
                    <a:pt x="14" y="50"/>
                    <a:pt x="15" y="50"/>
                  </a:cubicBezTo>
                  <a:cubicBezTo>
                    <a:pt x="34" y="54"/>
                    <a:pt x="57" y="46"/>
                    <a:pt x="75" y="45"/>
                  </a:cubicBezTo>
                  <a:cubicBezTo>
                    <a:pt x="91" y="45"/>
                    <a:pt x="118" y="53"/>
                    <a:pt x="127" y="50"/>
                  </a:cubicBezTo>
                  <a:cubicBezTo>
                    <a:pt x="128" y="50"/>
                    <a:pt x="129" y="50"/>
                    <a:pt x="130" y="50"/>
                  </a:cubicBezTo>
                  <a:cubicBezTo>
                    <a:pt x="136" y="48"/>
                    <a:pt x="141" y="44"/>
                    <a:pt x="142" y="38"/>
                  </a:cubicBezTo>
                  <a:cubicBezTo>
                    <a:pt x="142" y="36"/>
                    <a:pt x="142" y="33"/>
                    <a:pt x="141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0" name="Freeform 348">
              <a:extLst>
                <a:ext uri="{FF2B5EF4-FFF2-40B4-BE49-F238E27FC236}">
                  <a16:creationId xmlns:a16="http://schemas.microsoft.com/office/drawing/2014/main" id="{177FF00F-DF05-458A-85BD-18F19A653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" y="232"/>
              <a:ext cx="25" cy="47"/>
            </a:xfrm>
            <a:custGeom>
              <a:avLst/>
              <a:gdLst>
                <a:gd name="T0" fmla="*/ 496 w 7"/>
                <a:gd name="T1" fmla="*/ 0 h 13"/>
                <a:gd name="T2" fmla="*/ 496 w 7"/>
                <a:gd name="T3" fmla="*/ 0 h 13"/>
                <a:gd name="T4" fmla="*/ 496 w 7"/>
                <a:gd name="T5" fmla="*/ 0 h 13"/>
                <a:gd name="T6" fmla="*/ 496 w 7"/>
                <a:gd name="T7" fmla="*/ 0 h 13"/>
                <a:gd name="T8" fmla="*/ 0 w 7"/>
                <a:gd name="T9" fmla="*/ 2223 h 13"/>
                <a:gd name="T10" fmla="*/ 496 w 7"/>
                <a:gd name="T11" fmla="*/ 2025 h 13"/>
                <a:gd name="T12" fmla="*/ 1136 w 7"/>
                <a:gd name="T13" fmla="*/ 2223 h 13"/>
                <a:gd name="T14" fmla="*/ 496 w 7"/>
                <a:gd name="T15" fmla="*/ 0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3"/>
                <a:gd name="T26" fmla="*/ 7 w 7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6"/>
                    <a:pt x="2" y="10"/>
                    <a:pt x="0" y="13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5" y="12"/>
                    <a:pt x="6" y="12"/>
                    <a:pt x="7" y="13"/>
                  </a:cubicBezTo>
                  <a:cubicBezTo>
                    <a:pt x="5" y="10"/>
                    <a:pt x="3" y="5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1" name="Freeform 349">
              <a:extLst>
                <a:ext uri="{FF2B5EF4-FFF2-40B4-BE49-F238E27FC236}">
                  <a16:creationId xmlns:a16="http://schemas.microsoft.com/office/drawing/2014/main" id="{691E3144-E2B5-42A8-9EF9-FFA78645D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375"/>
              <a:ext cx="510" cy="253"/>
            </a:xfrm>
            <a:custGeom>
              <a:avLst/>
              <a:gdLst>
                <a:gd name="T0" fmla="*/ 23135 w 143"/>
                <a:gd name="T1" fmla="*/ 178 h 71"/>
                <a:gd name="T2" fmla="*/ 21192 w 143"/>
                <a:gd name="T3" fmla="*/ 2081 h 71"/>
                <a:gd name="T4" fmla="*/ 17961 w 143"/>
                <a:gd name="T5" fmla="*/ 7554 h 71"/>
                <a:gd name="T6" fmla="*/ 12108 w 143"/>
                <a:gd name="T7" fmla="*/ 10134 h 71"/>
                <a:gd name="T8" fmla="*/ 5353 w 143"/>
                <a:gd name="T9" fmla="*/ 7237 h 71"/>
                <a:gd name="T10" fmla="*/ 2086 w 143"/>
                <a:gd name="T11" fmla="*/ 1942 h 71"/>
                <a:gd name="T12" fmla="*/ 317 w 143"/>
                <a:gd name="T13" fmla="*/ 0 h 71"/>
                <a:gd name="T14" fmla="*/ 178 w 143"/>
                <a:gd name="T15" fmla="*/ 1130 h 71"/>
                <a:gd name="T16" fmla="*/ 4351 w 143"/>
                <a:gd name="T17" fmla="*/ 10818 h 71"/>
                <a:gd name="T18" fmla="*/ 12108 w 143"/>
                <a:gd name="T19" fmla="*/ 11453 h 71"/>
                <a:gd name="T20" fmla="*/ 18788 w 143"/>
                <a:gd name="T21" fmla="*/ 10818 h 71"/>
                <a:gd name="T22" fmla="*/ 23135 w 143"/>
                <a:gd name="T23" fmla="*/ 1308 h 71"/>
                <a:gd name="T24" fmla="*/ 23135 w 143"/>
                <a:gd name="T25" fmla="*/ 178 h 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3"/>
                <a:gd name="T40" fmla="*/ 0 h 71"/>
                <a:gd name="T41" fmla="*/ 143 w 143"/>
                <a:gd name="T42" fmla="*/ 71 h 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3" h="71">
                  <a:moveTo>
                    <a:pt x="143" y="1"/>
                  </a:moveTo>
                  <a:cubicBezTo>
                    <a:pt x="142" y="7"/>
                    <a:pt x="137" y="11"/>
                    <a:pt x="131" y="13"/>
                  </a:cubicBezTo>
                  <a:cubicBezTo>
                    <a:pt x="129" y="19"/>
                    <a:pt x="123" y="35"/>
                    <a:pt x="111" y="47"/>
                  </a:cubicBezTo>
                  <a:cubicBezTo>
                    <a:pt x="103" y="56"/>
                    <a:pt x="91" y="63"/>
                    <a:pt x="75" y="63"/>
                  </a:cubicBezTo>
                  <a:cubicBezTo>
                    <a:pt x="56" y="63"/>
                    <a:pt x="43" y="55"/>
                    <a:pt x="33" y="45"/>
                  </a:cubicBezTo>
                  <a:cubicBezTo>
                    <a:pt x="21" y="33"/>
                    <a:pt x="15" y="19"/>
                    <a:pt x="13" y="12"/>
                  </a:cubicBezTo>
                  <a:cubicBezTo>
                    <a:pt x="5" y="10"/>
                    <a:pt x="2" y="5"/>
                    <a:pt x="2" y="0"/>
                  </a:cubicBezTo>
                  <a:cubicBezTo>
                    <a:pt x="1" y="3"/>
                    <a:pt x="1" y="5"/>
                    <a:pt x="1" y="7"/>
                  </a:cubicBezTo>
                  <a:cubicBezTo>
                    <a:pt x="0" y="32"/>
                    <a:pt x="13" y="55"/>
                    <a:pt x="27" y="67"/>
                  </a:cubicBezTo>
                  <a:cubicBezTo>
                    <a:pt x="35" y="68"/>
                    <a:pt x="53" y="71"/>
                    <a:pt x="75" y="71"/>
                  </a:cubicBezTo>
                  <a:cubicBezTo>
                    <a:pt x="96" y="71"/>
                    <a:pt x="111" y="68"/>
                    <a:pt x="116" y="67"/>
                  </a:cubicBezTo>
                  <a:cubicBezTo>
                    <a:pt x="133" y="51"/>
                    <a:pt x="143" y="30"/>
                    <a:pt x="143" y="8"/>
                  </a:cubicBezTo>
                  <a:cubicBezTo>
                    <a:pt x="143" y="6"/>
                    <a:pt x="143" y="3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2" name="Freeform 350">
              <a:extLst>
                <a:ext uri="{FF2B5EF4-FFF2-40B4-BE49-F238E27FC236}">
                  <a16:creationId xmlns:a16="http://schemas.microsoft.com/office/drawing/2014/main" id="{25C09E48-19F2-4960-9BB5-877203706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" y="643"/>
              <a:ext cx="288" cy="217"/>
            </a:xfrm>
            <a:custGeom>
              <a:avLst/>
              <a:gdLst>
                <a:gd name="T0" fmla="*/ 8633 w 81"/>
                <a:gd name="T1" fmla="*/ 950 h 61"/>
                <a:gd name="T2" fmla="*/ 8633 w 81"/>
                <a:gd name="T3" fmla="*/ 950 h 61"/>
                <a:gd name="T4" fmla="*/ 8811 w 81"/>
                <a:gd name="T5" fmla="*/ 1619 h 61"/>
                <a:gd name="T6" fmla="*/ 8811 w 81"/>
                <a:gd name="T7" fmla="*/ 1619 h 61"/>
                <a:gd name="T8" fmla="*/ 8811 w 81"/>
                <a:gd name="T9" fmla="*/ 1935 h 61"/>
                <a:gd name="T10" fmla="*/ 6876 w 81"/>
                <a:gd name="T11" fmla="*/ 3821 h 61"/>
                <a:gd name="T12" fmla="*/ 4942 w 81"/>
                <a:gd name="T13" fmla="*/ 1935 h 61"/>
                <a:gd name="T14" fmla="*/ 4942 w 81"/>
                <a:gd name="T15" fmla="*/ 1757 h 61"/>
                <a:gd name="T16" fmla="*/ 4942 w 81"/>
                <a:gd name="T17" fmla="*/ 1757 h 61"/>
                <a:gd name="T18" fmla="*/ 4942 w 81"/>
                <a:gd name="T19" fmla="*/ 1266 h 61"/>
                <a:gd name="T20" fmla="*/ 5259 w 81"/>
                <a:gd name="T21" fmla="*/ 1128 h 61"/>
                <a:gd name="T22" fmla="*/ 5753 w 81"/>
                <a:gd name="T23" fmla="*/ 317 h 61"/>
                <a:gd name="T24" fmla="*/ 2692 w 81"/>
                <a:gd name="T25" fmla="*/ 0 h 61"/>
                <a:gd name="T26" fmla="*/ 0 w 81"/>
                <a:gd name="T27" fmla="*/ 4504 h 61"/>
                <a:gd name="T28" fmla="*/ 6386 w 81"/>
                <a:gd name="T29" fmla="*/ 9769 h 61"/>
                <a:gd name="T30" fmla="*/ 12946 w 81"/>
                <a:gd name="T31" fmla="*/ 4329 h 61"/>
                <a:gd name="T32" fmla="*/ 11012 w 81"/>
                <a:gd name="T33" fmla="*/ 178 h 61"/>
                <a:gd name="T34" fmla="*/ 8142 w 81"/>
                <a:gd name="T35" fmla="*/ 494 h 61"/>
                <a:gd name="T36" fmla="*/ 8633 w 81"/>
                <a:gd name="T37" fmla="*/ 95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1"/>
                <a:gd name="T58" fmla="*/ 0 h 61"/>
                <a:gd name="T59" fmla="*/ 81 w 81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1" h="61">
                  <a:moveTo>
                    <a:pt x="54" y="6"/>
                  </a:moveTo>
                  <a:cubicBezTo>
                    <a:pt x="54" y="6"/>
                    <a:pt x="54" y="6"/>
                    <a:pt x="54" y="6"/>
                  </a:cubicBezTo>
                  <a:cubicBezTo>
                    <a:pt x="56" y="7"/>
                    <a:pt x="56" y="9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1"/>
                    <a:pt x="55" y="11"/>
                    <a:pt x="55" y="12"/>
                  </a:cubicBezTo>
                  <a:cubicBezTo>
                    <a:pt x="55" y="19"/>
                    <a:pt x="50" y="24"/>
                    <a:pt x="43" y="24"/>
                  </a:cubicBezTo>
                  <a:cubicBezTo>
                    <a:pt x="37" y="24"/>
                    <a:pt x="31" y="19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1"/>
                    <a:pt x="30" y="9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5"/>
                    <a:pt x="35" y="4"/>
                    <a:pt x="36" y="2"/>
                  </a:cubicBezTo>
                  <a:cubicBezTo>
                    <a:pt x="30" y="2"/>
                    <a:pt x="23" y="1"/>
                    <a:pt x="17" y="0"/>
                  </a:cubicBezTo>
                  <a:cubicBezTo>
                    <a:pt x="7" y="5"/>
                    <a:pt x="0" y="13"/>
                    <a:pt x="0" y="28"/>
                  </a:cubicBezTo>
                  <a:cubicBezTo>
                    <a:pt x="0" y="48"/>
                    <a:pt x="17" y="61"/>
                    <a:pt x="40" y="61"/>
                  </a:cubicBezTo>
                  <a:cubicBezTo>
                    <a:pt x="64" y="61"/>
                    <a:pt x="81" y="45"/>
                    <a:pt x="81" y="27"/>
                  </a:cubicBezTo>
                  <a:cubicBezTo>
                    <a:pt x="81" y="16"/>
                    <a:pt x="77" y="7"/>
                    <a:pt x="69" y="1"/>
                  </a:cubicBezTo>
                  <a:cubicBezTo>
                    <a:pt x="63" y="2"/>
                    <a:pt x="57" y="3"/>
                    <a:pt x="51" y="3"/>
                  </a:cubicBezTo>
                  <a:cubicBezTo>
                    <a:pt x="52" y="4"/>
                    <a:pt x="53" y="5"/>
                    <a:pt x="5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3" name="Freeform 351">
              <a:extLst>
                <a:ext uri="{FF2B5EF4-FFF2-40B4-BE49-F238E27FC236}">
                  <a16:creationId xmlns:a16="http://schemas.microsoft.com/office/drawing/2014/main" id="{DEAB4371-F552-4B7F-B9D5-B646B3F62B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" y="161"/>
              <a:ext cx="107" cy="139"/>
            </a:xfrm>
            <a:custGeom>
              <a:avLst/>
              <a:gdLst>
                <a:gd name="T0" fmla="*/ 2265 w 30"/>
                <a:gd name="T1" fmla="*/ 0 h 39"/>
                <a:gd name="T2" fmla="*/ 0 w 30"/>
                <a:gd name="T3" fmla="*/ 3215 h 39"/>
                <a:gd name="T4" fmla="*/ 0 w 30"/>
                <a:gd name="T5" fmla="*/ 3215 h 39"/>
                <a:gd name="T6" fmla="*/ 635 w 30"/>
                <a:gd name="T7" fmla="*/ 5346 h 39"/>
                <a:gd name="T8" fmla="*/ 1309 w 30"/>
                <a:gd name="T9" fmla="*/ 5970 h 39"/>
                <a:gd name="T10" fmla="*/ 2454 w 30"/>
                <a:gd name="T11" fmla="*/ 6109 h 39"/>
                <a:gd name="T12" fmla="*/ 4858 w 30"/>
                <a:gd name="T13" fmla="*/ 3710 h 39"/>
                <a:gd name="T14" fmla="*/ 4858 w 30"/>
                <a:gd name="T15" fmla="*/ 3532 h 39"/>
                <a:gd name="T16" fmla="*/ 2265 w 30"/>
                <a:gd name="T17" fmla="*/ 0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9"/>
                <a:gd name="T29" fmla="*/ 30 w 30"/>
                <a:gd name="T30" fmla="*/ 39 h 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9">
                  <a:moveTo>
                    <a:pt x="14" y="0"/>
                  </a:moveTo>
                  <a:cubicBezTo>
                    <a:pt x="5" y="0"/>
                    <a:pt x="0" y="8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2" y="30"/>
                    <a:pt x="4" y="33"/>
                  </a:cubicBezTo>
                  <a:cubicBezTo>
                    <a:pt x="6" y="34"/>
                    <a:pt x="7" y="35"/>
                    <a:pt x="8" y="37"/>
                  </a:cubicBezTo>
                  <a:cubicBezTo>
                    <a:pt x="10" y="37"/>
                    <a:pt x="12" y="38"/>
                    <a:pt x="15" y="38"/>
                  </a:cubicBezTo>
                  <a:cubicBezTo>
                    <a:pt x="23" y="39"/>
                    <a:pt x="30" y="34"/>
                    <a:pt x="30" y="23"/>
                  </a:cubicBezTo>
                  <a:cubicBezTo>
                    <a:pt x="30" y="23"/>
                    <a:pt x="30" y="22"/>
                    <a:pt x="30" y="22"/>
                  </a:cubicBezTo>
                  <a:cubicBezTo>
                    <a:pt x="30" y="10"/>
                    <a:pt x="23" y="1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4" name="Freeform 352">
              <a:extLst>
                <a:ext uri="{FF2B5EF4-FFF2-40B4-BE49-F238E27FC236}">
                  <a16:creationId xmlns:a16="http://schemas.microsoft.com/office/drawing/2014/main" id="{D57DC4D3-4EDA-4166-9083-9F4074AF5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" y="404"/>
              <a:ext cx="421" cy="139"/>
            </a:xfrm>
            <a:custGeom>
              <a:avLst/>
              <a:gdLst>
                <a:gd name="T0" fmla="*/ 10222 w 118"/>
                <a:gd name="T1" fmla="*/ 0 h 39"/>
                <a:gd name="T2" fmla="*/ 496 w 118"/>
                <a:gd name="T3" fmla="*/ 813 h 39"/>
                <a:gd name="T4" fmla="*/ 0 w 118"/>
                <a:gd name="T5" fmla="*/ 634 h 39"/>
                <a:gd name="T6" fmla="*/ 3222 w 118"/>
                <a:gd name="T7" fmla="*/ 5970 h 39"/>
                <a:gd name="T8" fmla="*/ 6493 w 118"/>
                <a:gd name="T9" fmla="*/ 3899 h 39"/>
                <a:gd name="T10" fmla="*/ 9904 w 118"/>
                <a:gd name="T11" fmla="*/ 4523 h 39"/>
                <a:gd name="T12" fmla="*/ 14892 w 118"/>
                <a:gd name="T13" fmla="*/ 4345 h 39"/>
                <a:gd name="T14" fmla="*/ 15898 w 118"/>
                <a:gd name="T15" fmla="*/ 6287 h 39"/>
                <a:gd name="T16" fmla="*/ 19120 w 118"/>
                <a:gd name="T17" fmla="*/ 813 h 39"/>
                <a:gd name="T18" fmla="*/ 18624 w 118"/>
                <a:gd name="T19" fmla="*/ 813 h 39"/>
                <a:gd name="T20" fmla="*/ 10222 w 118"/>
                <a:gd name="T21" fmla="*/ 0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8"/>
                <a:gd name="T34" fmla="*/ 0 h 39"/>
                <a:gd name="T35" fmla="*/ 118 w 118"/>
                <a:gd name="T36" fmla="*/ 39 h 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8" h="39">
                  <a:moveTo>
                    <a:pt x="63" y="0"/>
                  </a:moveTo>
                  <a:cubicBezTo>
                    <a:pt x="45" y="1"/>
                    <a:pt x="22" y="9"/>
                    <a:pt x="3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2" y="11"/>
                    <a:pt x="8" y="25"/>
                    <a:pt x="20" y="37"/>
                  </a:cubicBezTo>
                  <a:cubicBezTo>
                    <a:pt x="21" y="30"/>
                    <a:pt x="26" y="24"/>
                    <a:pt x="40" y="24"/>
                  </a:cubicBezTo>
                  <a:cubicBezTo>
                    <a:pt x="51" y="23"/>
                    <a:pt x="56" y="28"/>
                    <a:pt x="61" y="28"/>
                  </a:cubicBezTo>
                  <a:cubicBezTo>
                    <a:pt x="67" y="28"/>
                    <a:pt x="82" y="21"/>
                    <a:pt x="92" y="27"/>
                  </a:cubicBezTo>
                  <a:cubicBezTo>
                    <a:pt x="97" y="30"/>
                    <a:pt x="98" y="35"/>
                    <a:pt x="98" y="39"/>
                  </a:cubicBezTo>
                  <a:cubicBezTo>
                    <a:pt x="110" y="27"/>
                    <a:pt x="116" y="11"/>
                    <a:pt x="118" y="5"/>
                  </a:cubicBezTo>
                  <a:cubicBezTo>
                    <a:pt x="117" y="5"/>
                    <a:pt x="116" y="5"/>
                    <a:pt x="115" y="5"/>
                  </a:cubicBezTo>
                  <a:cubicBezTo>
                    <a:pt x="106" y="8"/>
                    <a:pt x="79" y="0"/>
                    <a:pt x="63" y="0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5" name="Freeform 353">
              <a:extLst>
                <a:ext uri="{FF2B5EF4-FFF2-40B4-BE49-F238E27FC236}">
                  <a16:creationId xmlns:a16="http://schemas.microsoft.com/office/drawing/2014/main" id="{C35420E6-A0BD-4AE2-9C24-DE06B49E5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" y="478"/>
              <a:ext cx="278" cy="122"/>
            </a:xfrm>
            <a:custGeom>
              <a:avLst/>
              <a:gdLst>
                <a:gd name="T0" fmla="*/ 11637 w 78"/>
                <a:gd name="T1" fmla="*/ 1015 h 34"/>
                <a:gd name="T2" fmla="*/ 6604 w 78"/>
                <a:gd name="T3" fmla="*/ 1159 h 34"/>
                <a:gd name="T4" fmla="*/ 3215 w 78"/>
                <a:gd name="T5" fmla="*/ 502 h 34"/>
                <a:gd name="T6" fmla="*/ 0 w 78"/>
                <a:gd name="T7" fmla="*/ 2641 h 34"/>
                <a:gd name="T8" fmla="*/ 6797 w 78"/>
                <a:gd name="T9" fmla="*/ 5641 h 34"/>
                <a:gd name="T10" fmla="*/ 12588 w 78"/>
                <a:gd name="T11" fmla="*/ 3000 h 34"/>
                <a:gd name="T12" fmla="*/ 11637 w 78"/>
                <a:gd name="T13" fmla="*/ 1015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8"/>
                <a:gd name="T22" fmla="*/ 0 h 34"/>
                <a:gd name="T23" fmla="*/ 78 w 78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8" h="34">
                  <a:moveTo>
                    <a:pt x="72" y="6"/>
                  </a:moveTo>
                  <a:cubicBezTo>
                    <a:pt x="62" y="0"/>
                    <a:pt x="47" y="7"/>
                    <a:pt x="41" y="7"/>
                  </a:cubicBezTo>
                  <a:cubicBezTo>
                    <a:pt x="36" y="7"/>
                    <a:pt x="31" y="2"/>
                    <a:pt x="20" y="3"/>
                  </a:cubicBezTo>
                  <a:cubicBezTo>
                    <a:pt x="6" y="3"/>
                    <a:pt x="1" y="9"/>
                    <a:pt x="0" y="16"/>
                  </a:cubicBezTo>
                  <a:cubicBezTo>
                    <a:pt x="10" y="26"/>
                    <a:pt x="23" y="34"/>
                    <a:pt x="42" y="34"/>
                  </a:cubicBezTo>
                  <a:cubicBezTo>
                    <a:pt x="58" y="34"/>
                    <a:pt x="70" y="27"/>
                    <a:pt x="78" y="18"/>
                  </a:cubicBezTo>
                  <a:cubicBezTo>
                    <a:pt x="78" y="14"/>
                    <a:pt x="77" y="9"/>
                    <a:pt x="72" y="6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6" name="Freeform 354">
              <a:extLst>
                <a:ext uri="{FF2B5EF4-FFF2-40B4-BE49-F238E27FC236}">
                  <a16:creationId xmlns:a16="http://schemas.microsoft.com/office/drawing/2014/main" id="{12B958D4-8F37-4AD5-A85C-41D0BD7FD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" y="839"/>
              <a:ext cx="171" cy="178"/>
            </a:xfrm>
            <a:custGeom>
              <a:avLst/>
              <a:gdLst>
                <a:gd name="T0" fmla="*/ 4022 w 48"/>
                <a:gd name="T1" fmla="*/ 4827 h 50"/>
                <a:gd name="T2" fmla="*/ 951 w 48"/>
                <a:gd name="T3" fmla="*/ 0 h 50"/>
                <a:gd name="T4" fmla="*/ 0 w 48"/>
                <a:gd name="T5" fmla="*/ 3208 h 50"/>
                <a:gd name="T6" fmla="*/ 3705 w 48"/>
                <a:gd name="T7" fmla="*/ 8035 h 50"/>
                <a:gd name="T8" fmla="*/ 7731 w 48"/>
                <a:gd name="T9" fmla="*/ 4194 h 50"/>
                <a:gd name="T10" fmla="*/ 4022 w 48"/>
                <a:gd name="T11" fmla="*/ 4827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50"/>
                <a:gd name="T20" fmla="*/ 48 w 48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50">
                  <a:moveTo>
                    <a:pt x="25" y="30"/>
                  </a:moveTo>
                  <a:cubicBezTo>
                    <a:pt x="11" y="27"/>
                    <a:pt x="6" y="12"/>
                    <a:pt x="6" y="0"/>
                  </a:cubicBezTo>
                  <a:cubicBezTo>
                    <a:pt x="2" y="6"/>
                    <a:pt x="0" y="13"/>
                    <a:pt x="0" y="20"/>
                  </a:cubicBezTo>
                  <a:cubicBezTo>
                    <a:pt x="0" y="36"/>
                    <a:pt x="8" y="50"/>
                    <a:pt x="23" y="50"/>
                  </a:cubicBezTo>
                  <a:cubicBezTo>
                    <a:pt x="38" y="50"/>
                    <a:pt x="47" y="40"/>
                    <a:pt x="48" y="26"/>
                  </a:cubicBezTo>
                  <a:cubicBezTo>
                    <a:pt x="44" y="30"/>
                    <a:pt x="38" y="33"/>
                    <a:pt x="2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7" name="Freeform 355">
              <a:extLst>
                <a:ext uri="{FF2B5EF4-FFF2-40B4-BE49-F238E27FC236}">
                  <a16:creationId xmlns:a16="http://schemas.microsoft.com/office/drawing/2014/main" id="{BCDCB19E-3ABC-4107-B0D4-9FBD78298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" y="518"/>
              <a:ext cx="538" cy="450"/>
            </a:xfrm>
            <a:custGeom>
              <a:avLst/>
              <a:gdLst>
                <a:gd name="T0" fmla="*/ 22076 w 151"/>
                <a:gd name="T1" fmla="*/ 5050 h 126"/>
                <a:gd name="T2" fmla="*/ 18990 w 151"/>
                <a:gd name="T3" fmla="*/ 5879 h 126"/>
                <a:gd name="T4" fmla="*/ 20946 w 151"/>
                <a:gd name="T5" fmla="*/ 10064 h 126"/>
                <a:gd name="T6" fmla="*/ 14334 w 151"/>
                <a:gd name="T7" fmla="*/ 15625 h 126"/>
                <a:gd name="T8" fmla="*/ 7920 w 151"/>
                <a:gd name="T9" fmla="*/ 10254 h 126"/>
                <a:gd name="T10" fmla="*/ 10625 w 151"/>
                <a:gd name="T11" fmla="*/ 5689 h 126"/>
                <a:gd name="T12" fmla="*/ 7732 w 151"/>
                <a:gd name="T13" fmla="*/ 5050 h 126"/>
                <a:gd name="T14" fmla="*/ 6780 w 151"/>
                <a:gd name="T15" fmla="*/ 4236 h 126"/>
                <a:gd name="T16" fmla="*/ 4977 w 151"/>
                <a:gd name="T17" fmla="*/ 2461 h 126"/>
                <a:gd name="T18" fmla="*/ 2576 w 151"/>
                <a:gd name="T19" fmla="*/ 0 h 126"/>
                <a:gd name="T20" fmla="*/ 0 w 151"/>
                <a:gd name="T21" fmla="*/ 2461 h 126"/>
                <a:gd name="T22" fmla="*/ 5647 w 151"/>
                <a:gd name="T23" fmla="*/ 9936 h 126"/>
                <a:gd name="T24" fmla="*/ 5473 w 151"/>
                <a:gd name="T25" fmla="*/ 13661 h 126"/>
                <a:gd name="T26" fmla="*/ 5330 w 151"/>
                <a:gd name="T27" fmla="*/ 14618 h 126"/>
                <a:gd name="T28" fmla="*/ 8366 w 151"/>
                <a:gd name="T29" fmla="*/ 19539 h 126"/>
                <a:gd name="T30" fmla="*/ 12071 w 151"/>
                <a:gd name="T31" fmla="*/ 18864 h 126"/>
                <a:gd name="T32" fmla="*/ 12264 w 151"/>
                <a:gd name="T33" fmla="*/ 18725 h 126"/>
                <a:gd name="T34" fmla="*/ 12883 w 151"/>
                <a:gd name="T35" fmla="*/ 17907 h 126"/>
                <a:gd name="T36" fmla="*/ 18862 w 151"/>
                <a:gd name="T37" fmla="*/ 18725 h 126"/>
                <a:gd name="T38" fmla="*/ 19500 w 151"/>
                <a:gd name="T39" fmla="*/ 17718 h 126"/>
                <a:gd name="T40" fmla="*/ 21263 w 151"/>
                <a:gd name="T41" fmla="*/ 13021 h 126"/>
                <a:gd name="T42" fmla="*/ 21442 w 151"/>
                <a:gd name="T43" fmla="*/ 12525 h 126"/>
                <a:gd name="T44" fmla="*/ 21581 w 151"/>
                <a:gd name="T45" fmla="*/ 11568 h 126"/>
                <a:gd name="T46" fmla="*/ 23701 w 151"/>
                <a:gd name="T47" fmla="*/ 10254 h 126"/>
                <a:gd name="T48" fmla="*/ 24335 w 151"/>
                <a:gd name="T49" fmla="*/ 10432 h 126"/>
                <a:gd name="T50" fmla="*/ 22076 w 151"/>
                <a:gd name="T51" fmla="*/ 5050 h 1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1"/>
                <a:gd name="T79" fmla="*/ 0 h 126"/>
                <a:gd name="T80" fmla="*/ 151 w 151"/>
                <a:gd name="T81" fmla="*/ 126 h 1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1" h="126">
                  <a:moveTo>
                    <a:pt x="137" y="31"/>
                  </a:moveTo>
                  <a:cubicBezTo>
                    <a:pt x="134" y="33"/>
                    <a:pt x="127" y="34"/>
                    <a:pt x="118" y="36"/>
                  </a:cubicBezTo>
                  <a:cubicBezTo>
                    <a:pt x="126" y="42"/>
                    <a:pt x="130" y="51"/>
                    <a:pt x="130" y="62"/>
                  </a:cubicBezTo>
                  <a:cubicBezTo>
                    <a:pt x="130" y="80"/>
                    <a:pt x="113" y="96"/>
                    <a:pt x="89" y="96"/>
                  </a:cubicBezTo>
                  <a:cubicBezTo>
                    <a:pt x="66" y="96"/>
                    <a:pt x="49" y="83"/>
                    <a:pt x="49" y="63"/>
                  </a:cubicBezTo>
                  <a:cubicBezTo>
                    <a:pt x="49" y="48"/>
                    <a:pt x="56" y="40"/>
                    <a:pt x="66" y="35"/>
                  </a:cubicBezTo>
                  <a:cubicBezTo>
                    <a:pt x="57" y="34"/>
                    <a:pt x="50" y="32"/>
                    <a:pt x="48" y="31"/>
                  </a:cubicBezTo>
                  <a:cubicBezTo>
                    <a:pt x="44" y="30"/>
                    <a:pt x="41" y="27"/>
                    <a:pt x="42" y="26"/>
                  </a:cubicBezTo>
                  <a:cubicBezTo>
                    <a:pt x="40" y="24"/>
                    <a:pt x="36" y="20"/>
                    <a:pt x="31" y="15"/>
                  </a:cubicBezTo>
                  <a:cubicBezTo>
                    <a:pt x="25" y="9"/>
                    <a:pt x="19" y="2"/>
                    <a:pt x="16" y="0"/>
                  </a:cubicBezTo>
                  <a:cubicBezTo>
                    <a:pt x="15" y="8"/>
                    <a:pt x="8" y="14"/>
                    <a:pt x="0" y="15"/>
                  </a:cubicBezTo>
                  <a:cubicBezTo>
                    <a:pt x="3" y="24"/>
                    <a:pt x="18" y="45"/>
                    <a:pt x="35" y="61"/>
                  </a:cubicBezTo>
                  <a:cubicBezTo>
                    <a:pt x="36" y="69"/>
                    <a:pt x="34" y="81"/>
                    <a:pt x="34" y="84"/>
                  </a:cubicBezTo>
                  <a:cubicBezTo>
                    <a:pt x="33" y="86"/>
                    <a:pt x="33" y="88"/>
                    <a:pt x="33" y="90"/>
                  </a:cubicBezTo>
                  <a:cubicBezTo>
                    <a:pt x="33" y="102"/>
                    <a:pt x="38" y="117"/>
                    <a:pt x="52" y="120"/>
                  </a:cubicBezTo>
                  <a:cubicBezTo>
                    <a:pt x="65" y="123"/>
                    <a:pt x="71" y="120"/>
                    <a:pt x="75" y="116"/>
                  </a:cubicBezTo>
                  <a:cubicBezTo>
                    <a:pt x="76" y="116"/>
                    <a:pt x="76" y="115"/>
                    <a:pt x="76" y="115"/>
                  </a:cubicBezTo>
                  <a:cubicBezTo>
                    <a:pt x="78" y="113"/>
                    <a:pt x="79" y="112"/>
                    <a:pt x="80" y="110"/>
                  </a:cubicBezTo>
                  <a:cubicBezTo>
                    <a:pt x="90" y="126"/>
                    <a:pt x="113" y="120"/>
                    <a:pt x="117" y="115"/>
                  </a:cubicBezTo>
                  <a:cubicBezTo>
                    <a:pt x="118" y="113"/>
                    <a:pt x="119" y="111"/>
                    <a:pt x="121" y="109"/>
                  </a:cubicBezTo>
                  <a:cubicBezTo>
                    <a:pt x="125" y="103"/>
                    <a:pt x="129" y="94"/>
                    <a:pt x="132" y="80"/>
                  </a:cubicBezTo>
                  <a:cubicBezTo>
                    <a:pt x="132" y="79"/>
                    <a:pt x="133" y="78"/>
                    <a:pt x="133" y="77"/>
                  </a:cubicBezTo>
                  <a:cubicBezTo>
                    <a:pt x="133" y="75"/>
                    <a:pt x="133" y="73"/>
                    <a:pt x="134" y="71"/>
                  </a:cubicBezTo>
                  <a:cubicBezTo>
                    <a:pt x="136" y="67"/>
                    <a:pt x="141" y="63"/>
                    <a:pt x="147" y="63"/>
                  </a:cubicBezTo>
                  <a:cubicBezTo>
                    <a:pt x="148" y="63"/>
                    <a:pt x="150" y="64"/>
                    <a:pt x="151" y="64"/>
                  </a:cubicBezTo>
                  <a:cubicBezTo>
                    <a:pt x="149" y="46"/>
                    <a:pt x="141" y="34"/>
                    <a:pt x="137" y="3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8" name="Freeform 356">
              <a:extLst>
                <a:ext uri="{FF2B5EF4-FFF2-40B4-BE49-F238E27FC236}">
                  <a16:creationId xmlns:a16="http://schemas.microsoft.com/office/drawing/2014/main" id="{AC3FFBCE-BEBB-4607-8ABC-07965523E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" y="907"/>
              <a:ext cx="164" cy="118"/>
            </a:xfrm>
            <a:custGeom>
              <a:avLst/>
              <a:gdLst>
                <a:gd name="T0" fmla="*/ 813 w 46"/>
                <a:gd name="T1" fmla="*/ 179 h 33"/>
                <a:gd name="T2" fmla="*/ 178 w 46"/>
                <a:gd name="T3" fmla="*/ 958 h 33"/>
                <a:gd name="T4" fmla="*/ 178 w 46"/>
                <a:gd name="T5" fmla="*/ 1330 h 33"/>
                <a:gd name="T6" fmla="*/ 3711 w 46"/>
                <a:gd name="T7" fmla="*/ 5396 h 33"/>
                <a:gd name="T8" fmla="*/ 7245 w 46"/>
                <a:gd name="T9" fmla="*/ 1330 h 33"/>
                <a:gd name="T10" fmla="*/ 7437 w 46"/>
                <a:gd name="T11" fmla="*/ 0 h 33"/>
                <a:gd name="T12" fmla="*/ 6799 w 46"/>
                <a:gd name="T13" fmla="*/ 958 h 33"/>
                <a:gd name="T14" fmla="*/ 813 w 46"/>
                <a:gd name="T15" fmla="*/ 179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33"/>
                <a:gd name="T26" fmla="*/ 46 w 46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33">
                  <a:moveTo>
                    <a:pt x="5" y="1"/>
                  </a:moveTo>
                  <a:cubicBezTo>
                    <a:pt x="4" y="3"/>
                    <a:pt x="3" y="4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23"/>
                    <a:pt x="7" y="32"/>
                    <a:pt x="23" y="33"/>
                  </a:cubicBezTo>
                  <a:cubicBezTo>
                    <a:pt x="34" y="33"/>
                    <a:pt x="43" y="23"/>
                    <a:pt x="45" y="8"/>
                  </a:cubicBezTo>
                  <a:cubicBezTo>
                    <a:pt x="46" y="5"/>
                    <a:pt x="46" y="3"/>
                    <a:pt x="46" y="0"/>
                  </a:cubicBezTo>
                  <a:cubicBezTo>
                    <a:pt x="44" y="2"/>
                    <a:pt x="43" y="4"/>
                    <a:pt x="42" y="6"/>
                  </a:cubicBezTo>
                  <a:cubicBezTo>
                    <a:pt x="38" y="11"/>
                    <a:pt x="15" y="17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" name="Freeform 357">
              <a:extLst>
                <a:ext uri="{FF2B5EF4-FFF2-40B4-BE49-F238E27FC236}">
                  <a16:creationId xmlns:a16="http://schemas.microsoft.com/office/drawing/2014/main" id="{E3901B27-02B9-4B54-B593-320E61BB6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" y="743"/>
              <a:ext cx="107" cy="107"/>
            </a:xfrm>
            <a:custGeom>
              <a:avLst/>
              <a:gdLst>
                <a:gd name="T0" fmla="*/ 3092 w 30"/>
                <a:gd name="T1" fmla="*/ 178 h 30"/>
                <a:gd name="T2" fmla="*/ 2454 w 30"/>
                <a:gd name="T3" fmla="*/ 0 h 30"/>
                <a:gd name="T4" fmla="*/ 317 w 30"/>
                <a:gd name="T5" fmla="*/ 1309 h 30"/>
                <a:gd name="T6" fmla="*/ 178 w 30"/>
                <a:gd name="T7" fmla="*/ 2265 h 30"/>
                <a:gd name="T8" fmla="*/ 0 w 30"/>
                <a:gd name="T9" fmla="*/ 2775 h 30"/>
                <a:gd name="T10" fmla="*/ 2454 w 30"/>
                <a:gd name="T11" fmla="*/ 4858 h 30"/>
                <a:gd name="T12" fmla="*/ 4858 w 30"/>
                <a:gd name="T13" fmla="*/ 2454 h 30"/>
                <a:gd name="T14" fmla="*/ 3092 w 30"/>
                <a:gd name="T15" fmla="*/ 178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30"/>
                <a:gd name="T26" fmla="*/ 30 w 30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30">
                  <a:moveTo>
                    <a:pt x="19" y="1"/>
                  </a:moveTo>
                  <a:cubicBezTo>
                    <a:pt x="18" y="1"/>
                    <a:pt x="16" y="0"/>
                    <a:pt x="15" y="0"/>
                  </a:cubicBezTo>
                  <a:cubicBezTo>
                    <a:pt x="9" y="0"/>
                    <a:pt x="4" y="4"/>
                    <a:pt x="2" y="8"/>
                  </a:cubicBezTo>
                  <a:cubicBezTo>
                    <a:pt x="1" y="10"/>
                    <a:pt x="1" y="12"/>
                    <a:pt x="1" y="14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1" y="25"/>
                    <a:pt x="7" y="30"/>
                    <a:pt x="15" y="30"/>
                  </a:cubicBezTo>
                  <a:cubicBezTo>
                    <a:pt x="23" y="30"/>
                    <a:pt x="30" y="24"/>
                    <a:pt x="30" y="15"/>
                  </a:cubicBezTo>
                  <a:cubicBezTo>
                    <a:pt x="30" y="9"/>
                    <a:pt x="25" y="3"/>
                    <a:pt x="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0" name="Freeform 358">
              <a:extLst>
                <a:ext uri="{FF2B5EF4-FFF2-40B4-BE49-F238E27FC236}">
                  <a16:creationId xmlns:a16="http://schemas.microsoft.com/office/drawing/2014/main" id="{55666688-1252-427D-A677-85207880E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18"/>
              <a:ext cx="228" cy="39"/>
            </a:xfrm>
            <a:custGeom>
              <a:avLst/>
              <a:gdLst>
                <a:gd name="T0" fmla="*/ 5151 w 64"/>
                <a:gd name="T1" fmla="*/ 0 h 11"/>
                <a:gd name="T2" fmla="*/ 0 w 64"/>
                <a:gd name="T3" fmla="*/ 805 h 11"/>
                <a:gd name="T4" fmla="*/ 4834 w 64"/>
                <a:gd name="T5" fmla="*/ 1734 h 11"/>
                <a:gd name="T6" fmla="*/ 4977 w 64"/>
                <a:gd name="T7" fmla="*/ 1560 h 11"/>
                <a:gd name="T8" fmla="*/ 4656 w 64"/>
                <a:gd name="T9" fmla="*/ 1422 h 11"/>
                <a:gd name="T10" fmla="*/ 4656 w 64"/>
                <a:gd name="T11" fmla="*/ 1120 h 11"/>
                <a:gd name="T12" fmla="*/ 5151 w 64"/>
                <a:gd name="T13" fmla="*/ 805 h 11"/>
                <a:gd name="T14" fmla="*/ 5647 w 64"/>
                <a:gd name="T15" fmla="*/ 1120 h 11"/>
                <a:gd name="T16" fmla="*/ 5647 w 64"/>
                <a:gd name="T17" fmla="*/ 1422 h 11"/>
                <a:gd name="T18" fmla="*/ 5468 w 64"/>
                <a:gd name="T19" fmla="*/ 1560 h 11"/>
                <a:gd name="T20" fmla="*/ 5468 w 64"/>
                <a:gd name="T21" fmla="*/ 1734 h 11"/>
                <a:gd name="T22" fmla="*/ 10306 w 64"/>
                <a:gd name="T23" fmla="*/ 805 h 11"/>
                <a:gd name="T24" fmla="*/ 5151 w 64"/>
                <a:gd name="T25" fmla="*/ 0 h 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11"/>
                <a:gd name="T41" fmla="*/ 64 w 64"/>
                <a:gd name="T42" fmla="*/ 11 h 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11">
                  <a:moveTo>
                    <a:pt x="32" y="0"/>
                  </a:moveTo>
                  <a:cubicBezTo>
                    <a:pt x="14" y="0"/>
                    <a:pt x="0" y="2"/>
                    <a:pt x="0" y="5"/>
                  </a:cubicBezTo>
                  <a:cubicBezTo>
                    <a:pt x="0" y="9"/>
                    <a:pt x="13" y="11"/>
                    <a:pt x="30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30" y="5"/>
                    <a:pt x="32" y="5"/>
                  </a:cubicBezTo>
                  <a:cubicBezTo>
                    <a:pt x="34" y="5"/>
                    <a:pt x="35" y="6"/>
                    <a:pt x="35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51" y="11"/>
                    <a:pt x="64" y="9"/>
                    <a:pt x="64" y="5"/>
                  </a:cubicBezTo>
                  <a:cubicBezTo>
                    <a:pt x="64" y="2"/>
                    <a:pt x="50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1" name="Freeform 359">
              <a:extLst>
                <a:ext uri="{FF2B5EF4-FFF2-40B4-BE49-F238E27FC236}">
                  <a16:creationId xmlns:a16="http://schemas.microsoft.com/office/drawing/2014/main" id="{7D785502-19B8-472C-8B89-15FD2A1AE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" y="36"/>
              <a:ext cx="22" cy="93"/>
            </a:xfrm>
            <a:custGeom>
              <a:avLst/>
              <a:gdLst>
                <a:gd name="T0" fmla="*/ 741 w 6"/>
                <a:gd name="T1" fmla="*/ 4260 h 26"/>
                <a:gd name="T2" fmla="*/ 887 w 6"/>
                <a:gd name="T3" fmla="*/ 4260 h 26"/>
                <a:gd name="T4" fmla="*/ 1089 w 6"/>
                <a:gd name="T5" fmla="*/ 4260 h 26"/>
                <a:gd name="T6" fmla="*/ 887 w 6"/>
                <a:gd name="T7" fmla="*/ 959 h 26"/>
                <a:gd name="T8" fmla="*/ 887 w 6"/>
                <a:gd name="T9" fmla="*/ 819 h 26"/>
                <a:gd name="T10" fmla="*/ 1089 w 6"/>
                <a:gd name="T11" fmla="*/ 640 h 26"/>
                <a:gd name="T12" fmla="*/ 1089 w 6"/>
                <a:gd name="T13" fmla="*/ 318 h 26"/>
                <a:gd name="T14" fmla="*/ 539 w 6"/>
                <a:gd name="T15" fmla="*/ 0 h 26"/>
                <a:gd name="T16" fmla="*/ 0 w 6"/>
                <a:gd name="T17" fmla="*/ 318 h 26"/>
                <a:gd name="T18" fmla="*/ 0 w 6"/>
                <a:gd name="T19" fmla="*/ 640 h 26"/>
                <a:gd name="T20" fmla="*/ 348 w 6"/>
                <a:gd name="T21" fmla="*/ 819 h 26"/>
                <a:gd name="T22" fmla="*/ 202 w 6"/>
                <a:gd name="T23" fmla="*/ 959 h 26"/>
                <a:gd name="T24" fmla="*/ 202 w 6"/>
                <a:gd name="T25" fmla="*/ 4260 h 26"/>
                <a:gd name="T26" fmla="*/ 348 w 6"/>
                <a:gd name="T27" fmla="*/ 4260 h 26"/>
                <a:gd name="T28" fmla="*/ 741 w 6"/>
                <a:gd name="T29" fmla="*/ 4260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26"/>
                <a:gd name="T47" fmla="*/ 6 w 6"/>
                <a:gd name="T48" fmla="*/ 26 h 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26">
                  <a:moveTo>
                    <a:pt x="4" y="26"/>
                  </a:moveTo>
                  <a:cubicBezTo>
                    <a:pt x="4" y="26"/>
                    <a:pt x="5" y="26"/>
                    <a:pt x="5" y="26"/>
                  </a:cubicBezTo>
                  <a:cubicBezTo>
                    <a:pt x="5" y="26"/>
                    <a:pt x="5" y="26"/>
                    <a:pt x="6" y="2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3" y="26"/>
                    <a:pt x="4" y="26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2" name="Freeform 360">
              <a:extLst>
                <a:ext uri="{FF2B5EF4-FFF2-40B4-BE49-F238E27FC236}">
                  <a16:creationId xmlns:a16="http://schemas.microsoft.com/office/drawing/2014/main" id="{D4AA32D9-C508-4388-80B8-6D5CAC266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29"/>
              <a:ext cx="68" cy="25"/>
            </a:xfrm>
            <a:custGeom>
              <a:avLst/>
              <a:gdLst>
                <a:gd name="T0" fmla="*/ 1972 w 19"/>
                <a:gd name="T1" fmla="*/ 0 h 7"/>
                <a:gd name="T2" fmla="*/ 1793 w 19"/>
                <a:gd name="T3" fmla="*/ 0 h 7"/>
                <a:gd name="T4" fmla="*/ 1653 w 19"/>
                <a:gd name="T5" fmla="*/ 0 h 7"/>
                <a:gd name="T6" fmla="*/ 1331 w 19"/>
                <a:gd name="T7" fmla="*/ 0 h 7"/>
                <a:gd name="T8" fmla="*/ 1142 w 19"/>
                <a:gd name="T9" fmla="*/ 0 h 7"/>
                <a:gd name="T10" fmla="*/ 0 w 19"/>
                <a:gd name="T11" fmla="*/ 1136 h 7"/>
                <a:gd name="T12" fmla="*/ 1793 w 19"/>
                <a:gd name="T13" fmla="*/ 957 h 7"/>
                <a:gd name="T14" fmla="*/ 3114 w 19"/>
                <a:gd name="T15" fmla="*/ 957 h 7"/>
                <a:gd name="T16" fmla="*/ 1972 w 19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7"/>
                <a:gd name="T29" fmla="*/ 19 w 19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7"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4" y="1"/>
                    <a:pt x="1" y="3"/>
                    <a:pt x="0" y="7"/>
                  </a:cubicBezTo>
                  <a:cubicBezTo>
                    <a:pt x="4" y="6"/>
                    <a:pt x="7" y="6"/>
                    <a:pt x="11" y="6"/>
                  </a:cubicBezTo>
                  <a:cubicBezTo>
                    <a:pt x="14" y="6"/>
                    <a:pt x="16" y="6"/>
                    <a:pt x="19" y="6"/>
                  </a:cubicBezTo>
                  <a:cubicBezTo>
                    <a:pt x="18" y="3"/>
                    <a:pt x="15" y="1"/>
                    <a:pt x="12" y="0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3" name="Freeform 361">
              <a:extLst>
                <a:ext uri="{FF2B5EF4-FFF2-40B4-BE49-F238E27FC236}">
                  <a16:creationId xmlns:a16="http://schemas.microsoft.com/office/drawing/2014/main" id="{42B89593-D710-4D5A-9E6D-9DC6D7343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" y="150"/>
              <a:ext cx="549" cy="464"/>
            </a:xfrm>
            <a:custGeom>
              <a:avLst/>
              <a:gdLst>
                <a:gd name="T0" fmla="*/ 24694 w 154"/>
                <a:gd name="T1" fmla="*/ 10547 h 130"/>
                <a:gd name="T2" fmla="*/ 14538 w 154"/>
                <a:gd name="T3" fmla="*/ 178 h 130"/>
                <a:gd name="T4" fmla="*/ 13903 w 154"/>
                <a:gd name="T5" fmla="*/ 0 h 130"/>
                <a:gd name="T6" fmla="*/ 12595 w 154"/>
                <a:gd name="T7" fmla="*/ 0 h 130"/>
                <a:gd name="T8" fmla="*/ 10827 w 154"/>
                <a:gd name="T9" fmla="*/ 178 h 130"/>
                <a:gd name="T10" fmla="*/ 10192 w 154"/>
                <a:gd name="T11" fmla="*/ 178 h 130"/>
                <a:gd name="T12" fmla="*/ 0 w 154"/>
                <a:gd name="T13" fmla="*/ 10547 h 130"/>
                <a:gd name="T14" fmla="*/ 4841 w 154"/>
                <a:gd name="T15" fmla="*/ 20919 h 130"/>
                <a:gd name="T16" fmla="*/ 5158 w 154"/>
                <a:gd name="T17" fmla="*/ 21098 h 130"/>
                <a:gd name="T18" fmla="*/ 952 w 154"/>
                <a:gd name="T19" fmla="*/ 11364 h 130"/>
                <a:gd name="T20" fmla="*/ 1130 w 154"/>
                <a:gd name="T21" fmla="*/ 10229 h 130"/>
                <a:gd name="T22" fmla="*/ 952 w 154"/>
                <a:gd name="T23" fmla="*/ 9733 h 130"/>
                <a:gd name="T24" fmla="*/ 1768 w 154"/>
                <a:gd name="T25" fmla="*/ 8088 h 130"/>
                <a:gd name="T26" fmla="*/ 7611 w 154"/>
                <a:gd name="T27" fmla="*/ 4369 h 130"/>
                <a:gd name="T28" fmla="*/ 7611 w 154"/>
                <a:gd name="T29" fmla="*/ 4051 h 130"/>
                <a:gd name="T30" fmla="*/ 10192 w 154"/>
                <a:gd name="T31" fmla="*/ 635 h 130"/>
                <a:gd name="T32" fmla="*/ 12595 w 154"/>
                <a:gd name="T33" fmla="*/ 3733 h 130"/>
                <a:gd name="T34" fmla="*/ 12595 w 154"/>
                <a:gd name="T35" fmla="*/ 3733 h 130"/>
                <a:gd name="T36" fmla="*/ 14855 w 154"/>
                <a:gd name="T37" fmla="*/ 496 h 130"/>
                <a:gd name="T38" fmla="*/ 17450 w 154"/>
                <a:gd name="T39" fmla="*/ 4051 h 130"/>
                <a:gd name="T40" fmla="*/ 17450 w 154"/>
                <a:gd name="T41" fmla="*/ 4230 h 130"/>
                <a:gd name="T42" fmla="*/ 23104 w 154"/>
                <a:gd name="T43" fmla="*/ 8281 h 130"/>
                <a:gd name="T44" fmla="*/ 23739 w 154"/>
                <a:gd name="T45" fmla="*/ 9094 h 130"/>
                <a:gd name="T46" fmla="*/ 23917 w 154"/>
                <a:gd name="T47" fmla="*/ 10369 h 130"/>
                <a:gd name="T48" fmla="*/ 23917 w 154"/>
                <a:gd name="T49" fmla="*/ 11504 h 130"/>
                <a:gd name="T50" fmla="*/ 19522 w 154"/>
                <a:gd name="T51" fmla="*/ 21098 h 130"/>
                <a:gd name="T52" fmla="*/ 19839 w 154"/>
                <a:gd name="T53" fmla="*/ 20919 h 130"/>
                <a:gd name="T54" fmla="*/ 24694 w 154"/>
                <a:gd name="T55" fmla="*/ 10547 h 1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4"/>
                <a:gd name="T85" fmla="*/ 0 h 130"/>
                <a:gd name="T86" fmla="*/ 154 w 154"/>
                <a:gd name="T87" fmla="*/ 130 h 1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4" h="130">
                  <a:moveTo>
                    <a:pt x="153" y="65"/>
                  </a:moveTo>
                  <a:cubicBezTo>
                    <a:pt x="151" y="33"/>
                    <a:pt x="128" y="6"/>
                    <a:pt x="90" y="1"/>
                  </a:cubicBezTo>
                  <a:cubicBezTo>
                    <a:pt x="89" y="1"/>
                    <a:pt x="87" y="0"/>
                    <a:pt x="86" y="0"/>
                  </a:cubicBezTo>
                  <a:cubicBezTo>
                    <a:pt x="83" y="0"/>
                    <a:pt x="81" y="0"/>
                    <a:pt x="78" y="0"/>
                  </a:cubicBezTo>
                  <a:cubicBezTo>
                    <a:pt x="74" y="0"/>
                    <a:pt x="71" y="0"/>
                    <a:pt x="67" y="1"/>
                  </a:cubicBezTo>
                  <a:cubicBezTo>
                    <a:pt x="66" y="1"/>
                    <a:pt x="64" y="1"/>
                    <a:pt x="63" y="1"/>
                  </a:cubicBezTo>
                  <a:cubicBezTo>
                    <a:pt x="28" y="7"/>
                    <a:pt x="0" y="33"/>
                    <a:pt x="0" y="65"/>
                  </a:cubicBezTo>
                  <a:cubicBezTo>
                    <a:pt x="0" y="90"/>
                    <a:pt x="10" y="114"/>
                    <a:pt x="30" y="129"/>
                  </a:cubicBezTo>
                  <a:cubicBezTo>
                    <a:pt x="31" y="129"/>
                    <a:pt x="31" y="129"/>
                    <a:pt x="32" y="130"/>
                  </a:cubicBezTo>
                  <a:cubicBezTo>
                    <a:pt x="18" y="118"/>
                    <a:pt x="5" y="95"/>
                    <a:pt x="6" y="70"/>
                  </a:cubicBezTo>
                  <a:cubicBezTo>
                    <a:pt x="6" y="68"/>
                    <a:pt x="6" y="66"/>
                    <a:pt x="7" y="63"/>
                  </a:cubicBezTo>
                  <a:cubicBezTo>
                    <a:pt x="6" y="62"/>
                    <a:pt x="6" y="61"/>
                    <a:pt x="6" y="60"/>
                  </a:cubicBezTo>
                  <a:cubicBezTo>
                    <a:pt x="7" y="57"/>
                    <a:pt x="8" y="53"/>
                    <a:pt x="11" y="50"/>
                  </a:cubicBezTo>
                  <a:cubicBezTo>
                    <a:pt x="18" y="37"/>
                    <a:pt x="32" y="28"/>
                    <a:pt x="47" y="27"/>
                  </a:cubicBezTo>
                  <a:cubicBezTo>
                    <a:pt x="47" y="26"/>
                    <a:pt x="47" y="26"/>
                    <a:pt x="47" y="25"/>
                  </a:cubicBezTo>
                  <a:cubicBezTo>
                    <a:pt x="47" y="14"/>
                    <a:pt x="54" y="4"/>
                    <a:pt x="63" y="4"/>
                  </a:cubicBezTo>
                  <a:cubicBezTo>
                    <a:pt x="72" y="3"/>
                    <a:pt x="78" y="12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11"/>
                    <a:pt x="83" y="3"/>
                    <a:pt x="92" y="3"/>
                  </a:cubicBezTo>
                  <a:cubicBezTo>
                    <a:pt x="101" y="4"/>
                    <a:pt x="108" y="13"/>
                    <a:pt x="108" y="25"/>
                  </a:cubicBezTo>
                  <a:cubicBezTo>
                    <a:pt x="108" y="25"/>
                    <a:pt x="108" y="26"/>
                    <a:pt x="108" y="26"/>
                  </a:cubicBezTo>
                  <a:cubicBezTo>
                    <a:pt x="124" y="28"/>
                    <a:pt x="137" y="37"/>
                    <a:pt x="143" y="51"/>
                  </a:cubicBezTo>
                  <a:cubicBezTo>
                    <a:pt x="145" y="52"/>
                    <a:pt x="146" y="54"/>
                    <a:pt x="147" y="56"/>
                  </a:cubicBezTo>
                  <a:cubicBezTo>
                    <a:pt x="148" y="59"/>
                    <a:pt x="148" y="62"/>
                    <a:pt x="148" y="64"/>
                  </a:cubicBezTo>
                  <a:cubicBezTo>
                    <a:pt x="148" y="66"/>
                    <a:pt x="148" y="69"/>
                    <a:pt x="148" y="71"/>
                  </a:cubicBezTo>
                  <a:cubicBezTo>
                    <a:pt x="148" y="93"/>
                    <a:pt x="138" y="114"/>
                    <a:pt x="121" y="130"/>
                  </a:cubicBezTo>
                  <a:cubicBezTo>
                    <a:pt x="122" y="130"/>
                    <a:pt x="123" y="129"/>
                    <a:pt x="123" y="129"/>
                  </a:cubicBezTo>
                  <a:cubicBezTo>
                    <a:pt x="141" y="114"/>
                    <a:pt x="154" y="88"/>
                    <a:pt x="153" y="6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4" name="Freeform 362">
              <a:extLst>
                <a:ext uri="{FF2B5EF4-FFF2-40B4-BE49-F238E27FC236}">
                  <a16:creationId xmlns:a16="http://schemas.microsoft.com/office/drawing/2014/main" id="{9731874D-C164-4F5C-ABB4-BBFE7C857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" y="611"/>
              <a:ext cx="346" cy="42"/>
            </a:xfrm>
            <a:custGeom>
              <a:avLst/>
              <a:gdLst>
                <a:gd name="T0" fmla="*/ 15385 w 97"/>
                <a:gd name="T1" fmla="*/ 0 h 12"/>
                <a:gd name="T2" fmla="*/ 15385 w 97"/>
                <a:gd name="T3" fmla="*/ 0 h 12"/>
                <a:gd name="T4" fmla="*/ 15063 w 97"/>
                <a:gd name="T5" fmla="*/ 172 h 12"/>
                <a:gd name="T6" fmla="*/ 8397 w 97"/>
                <a:gd name="T7" fmla="*/ 774 h 12"/>
                <a:gd name="T8" fmla="*/ 635 w 97"/>
                <a:gd name="T9" fmla="*/ 172 h 12"/>
                <a:gd name="T10" fmla="*/ 317 w 97"/>
                <a:gd name="T11" fmla="*/ 0 h 12"/>
                <a:gd name="T12" fmla="*/ 178 w 97"/>
                <a:gd name="T13" fmla="*/ 0 h 12"/>
                <a:gd name="T14" fmla="*/ 178 w 97"/>
                <a:gd name="T15" fmla="*/ 0 h 12"/>
                <a:gd name="T16" fmla="*/ 1131 w 97"/>
                <a:gd name="T17" fmla="*/ 774 h 12"/>
                <a:gd name="T18" fmla="*/ 4034 w 97"/>
                <a:gd name="T19" fmla="*/ 1372 h 12"/>
                <a:gd name="T20" fmla="*/ 7127 w 97"/>
                <a:gd name="T21" fmla="*/ 1680 h 12"/>
                <a:gd name="T22" fmla="*/ 8258 w 97"/>
                <a:gd name="T23" fmla="*/ 1372 h 12"/>
                <a:gd name="T24" fmla="*/ 9531 w 97"/>
                <a:gd name="T25" fmla="*/ 1803 h 12"/>
                <a:gd name="T26" fmla="*/ 12481 w 97"/>
                <a:gd name="T27" fmla="*/ 1509 h 12"/>
                <a:gd name="T28" fmla="*/ 15524 w 97"/>
                <a:gd name="T29" fmla="*/ 774 h 12"/>
                <a:gd name="T30" fmla="*/ 15524 w 97"/>
                <a:gd name="T31" fmla="*/ 774 h 12"/>
                <a:gd name="T32" fmla="*/ 15385 w 97"/>
                <a:gd name="T33" fmla="*/ 0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7"/>
                <a:gd name="T52" fmla="*/ 0 h 12"/>
                <a:gd name="T53" fmla="*/ 97 w 97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7" h="12"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4" y="1"/>
                    <a:pt x="93" y="1"/>
                  </a:cubicBezTo>
                  <a:cubicBezTo>
                    <a:pt x="88" y="2"/>
                    <a:pt x="73" y="5"/>
                    <a:pt x="52" y="5"/>
                  </a:cubicBezTo>
                  <a:cubicBezTo>
                    <a:pt x="30" y="5"/>
                    <a:pt x="12" y="2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3" y="4"/>
                    <a:pt x="7" y="5"/>
                  </a:cubicBezTo>
                  <a:cubicBezTo>
                    <a:pt x="9" y="6"/>
                    <a:pt x="16" y="8"/>
                    <a:pt x="25" y="9"/>
                  </a:cubicBezTo>
                  <a:cubicBezTo>
                    <a:pt x="31" y="10"/>
                    <a:pt x="38" y="11"/>
                    <a:pt x="44" y="11"/>
                  </a:cubicBezTo>
                  <a:cubicBezTo>
                    <a:pt x="46" y="10"/>
                    <a:pt x="49" y="9"/>
                    <a:pt x="51" y="9"/>
                  </a:cubicBezTo>
                  <a:cubicBezTo>
                    <a:pt x="54" y="9"/>
                    <a:pt x="57" y="10"/>
                    <a:pt x="59" y="12"/>
                  </a:cubicBezTo>
                  <a:cubicBezTo>
                    <a:pt x="65" y="12"/>
                    <a:pt x="71" y="11"/>
                    <a:pt x="77" y="10"/>
                  </a:cubicBezTo>
                  <a:cubicBezTo>
                    <a:pt x="86" y="8"/>
                    <a:pt x="93" y="7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4"/>
                    <a:pt x="96" y="0"/>
                    <a:pt x="95" y="0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5" name="Freeform 363">
              <a:extLst>
                <a:ext uri="{FF2B5EF4-FFF2-40B4-BE49-F238E27FC236}">
                  <a16:creationId xmlns:a16="http://schemas.microsoft.com/office/drawing/2014/main" id="{FE1F387C-A0E9-4355-9355-9F9F9A958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" y="275"/>
              <a:ext cx="71" cy="71"/>
            </a:xfrm>
            <a:custGeom>
              <a:avLst/>
              <a:gdLst>
                <a:gd name="T0" fmla="*/ 2861 w 20"/>
                <a:gd name="T1" fmla="*/ 806 h 20"/>
                <a:gd name="T2" fmla="*/ 2244 w 20"/>
                <a:gd name="T3" fmla="*/ 178 h 20"/>
                <a:gd name="T4" fmla="*/ 1612 w 20"/>
                <a:gd name="T5" fmla="*/ 0 h 20"/>
                <a:gd name="T6" fmla="*/ 1122 w 20"/>
                <a:gd name="T7" fmla="*/ 178 h 20"/>
                <a:gd name="T8" fmla="*/ 178 w 20"/>
                <a:gd name="T9" fmla="*/ 944 h 20"/>
                <a:gd name="T10" fmla="*/ 0 w 20"/>
                <a:gd name="T11" fmla="*/ 1612 h 20"/>
                <a:gd name="T12" fmla="*/ 1612 w 20"/>
                <a:gd name="T13" fmla="*/ 3177 h 20"/>
                <a:gd name="T14" fmla="*/ 3177 w 20"/>
                <a:gd name="T15" fmla="*/ 1612 h 20"/>
                <a:gd name="T16" fmla="*/ 2861 w 20"/>
                <a:gd name="T17" fmla="*/ 80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0"/>
                <a:gd name="T29" fmla="*/ 20 w 20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0">
                  <a:moveTo>
                    <a:pt x="18" y="5"/>
                  </a:moveTo>
                  <a:cubicBezTo>
                    <a:pt x="17" y="3"/>
                    <a:pt x="16" y="2"/>
                    <a:pt x="14" y="1"/>
                  </a:cubicBezTo>
                  <a:cubicBezTo>
                    <a:pt x="13" y="0"/>
                    <a:pt x="12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5" y="1"/>
                    <a:pt x="3" y="3"/>
                    <a:pt x="1" y="6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16" y="20"/>
                    <a:pt x="20" y="15"/>
                    <a:pt x="20" y="10"/>
                  </a:cubicBezTo>
                  <a:cubicBezTo>
                    <a:pt x="20" y="8"/>
                    <a:pt x="19" y="6"/>
                    <a:pt x="18" y="5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6" name="Freeform 364">
              <a:extLst>
                <a:ext uri="{FF2B5EF4-FFF2-40B4-BE49-F238E27FC236}">
                  <a16:creationId xmlns:a16="http://schemas.microsoft.com/office/drawing/2014/main" id="{4A27C0E6-20A8-438B-8A47-B82356DDB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0"/>
              <a:ext cx="121" cy="121"/>
            </a:xfrm>
            <a:custGeom>
              <a:avLst/>
              <a:gdLst>
                <a:gd name="T0" fmla="*/ 2747 w 34"/>
                <a:gd name="T1" fmla="*/ 0 h 34"/>
                <a:gd name="T2" fmla="*/ 0 w 34"/>
                <a:gd name="T3" fmla="*/ 2747 h 34"/>
                <a:gd name="T4" fmla="*/ 2747 w 34"/>
                <a:gd name="T5" fmla="*/ 5459 h 34"/>
                <a:gd name="T6" fmla="*/ 2886 w 34"/>
                <a:gd name="T7" fmla="*/ 5459 h 34"/>
                <a:gd name="T8" fmla="*/ 5459 w 34"/>
                <a:gd name="T9" fmla="*/ 3064 h 34"/>
                <a:gd name="T10" fmla="*/ 5459 w 34"/>
                <a:gd name="T11" fmla="*/ 2747 h 34"/>
                <a:gd name="T12" fmla="*/ 2747 w 34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4"/>
                <a:gd name="T23" fmla="*/ 34 w 34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6" y="33"/>
                    <a:pt x="33" y="27"/>
                    <a:pt x="34" y="19"/>
                  </a:cubicBezTo>
                  <a:cubicBezTo>
                    <a:pt x="34" y="18"/>
                    <a:pt x="34" y="18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7" name="Freeform 365">
              <a:extLst>
                <a:ext uri="{FF2B5EF4-FFF2-40B4-BE49-F238E27FC236}">
                  <a16:creationId xmlns:a16="http://schemas.microsoft.com/office/drawing/2014/main" id="{47D6587A-3D4F-4B13-9C10-5CBBA75A0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" y="643"/>
              <a:ext cx="92" cy="85"/>
            </a:xfrm>
            <a:custGeom>
              <a:avLst/>
              <a:gdLst>
                <a:gd name="T0" fmla="*/ 3768 w 26"/>
                <a:gd name="T1" fmla="*/ 928 h 24"/>
                <a:gd name="T2" fmla="*/ 3768 w 26"/>
                <a:gd name="T3" fmla="*/ 928 h 24"/>
                <a:gd name="T4" fmla="*/ 3280 w 26"/>
                <a:gd name="T5" fmla="*/ 489 h 24"/>
                <a:gd name="T6" fmla="*/ 2042 w 26"/>
                <a:gd name="T7" fmla="*/ 0 h 24"/>
                <a:gd name="T8" fmla="*/ 927 w 26"/>
                <a:gd name="T9" fmla="*/ 315 h 24"/>
                <a:gd name="T10" fmla="*/ 488 w 26"/>
                <a:gd name="T11" fmla="*/ 1116 h 24"/>
                <a:gd name="T12" fmla="*/ 177 w 26"/>
                <a:gd name="T13" fmla="*/ 1243 h 24"/>
                <a:gd name="T14" fmla="*/ 177 w 26"/>
                <a:gd name="T15" fmla="*/ 1732 h 24"/>
                <a:gd name="T16" fmla="*/ 177 w 26"/>
                <a:gd name="T17" fmla="*/ 1732 h 24"/>
                <a:gd name="T18" fmla="*/ 177 w 26"/>
                <a:gd name="T19" fmla="*/ 1905 h 24"/>
                <a:gd name="T20" fmla="*/ 2042 w 26"/>
                <a:gd name="T21" fmla="*/ 3775 h 24"/>
                <a:gd name="T22" fmla="*/ 3892 w 26"/>
                <a:gd name="T23" fmla="*/ 1905 h 24"/>
                <a:gd name="T24" fmla="*/ 3892 w 26"/>
                <a:gd name="T25" fmla="*/ 1555 h 24"/>
                <a:gd name="T26" fmla="*/ 3892 w 26"/>
                <a:gd name="T27" fmla="*/ 1555 h 24"/>
                <a:gd name="T28" fmla="*/ 3768 w 26"/>
                <a:gd name="T29" fmla="*/ 928 h 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"/>
                <a:gd name="T46" fmla="*/ 0 h 24"/>
                <a:gd name="T47" fmla="*/ 26 w 26"/>
                <a:gd name="T48" fmla="*/ 24 h 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" h="24"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19" y="1"/>
                    <a:pt x="16" y="0"/>
                    <a:pt x="13" y="0"/>
                  </a:cubicBezTo>
                  <a:cubicBezTo>
                    <a:pt x="11" y="0"/>
                    <a:pt x="8" y="1"/>
                    <a:pt x="6" y="2"/>
                  </a:cubicBezTo>
                  <a:cubicBezTo>
                    <a:pt x="5" y="4"/>
                    <a:pt x="3" y="5"/>
                    <a:pt x="3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9"/>
                    <a:pt x="7" y="24"/>
                    <a:pt x="13" y="24"/>
                  </a:cubicBezTo>
                  <a:cubicBezTo>
                    <a:pt x="20" y="24"/>
                    <a:pt x="25" y="19"/>
                    <a:pt x="25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6" y="7"/>
                    <a:pt x="24" y="6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8" name="Oval 366">
              <a:extLst>
                <a:ext uri="{FF2B5EF4-FFF2-40B4-BE49-F238E27FC236}">
                  <a16:creationId xmlns:a16="http://schemas.microsoft.com/office/drawing/2014/main" id="{E721109D-C47F-43B0-8C52-59E9CE5C0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" y="289"/>
              <a:ext cx="21" cy="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89" name="Oval 367">
              <a:extLst>
                <a:ext uri="{FF2B5EF4-FFF2-40B4-BE49-F238E27FC236}">
                  <a16:creationId xmlns:a16="http://schemas.microsoft.com/office/drawing/2014/main" id="{67BCE282-035B-4B45-B2F9-DE9795581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218"/>
              <a:ext cx="21" cy="4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0" name="Oval 368">
              <a:extLst>
                <a:ext uri="{FF2B5EF4-FFF2-40B4-BE49-F238E27FC236}">
                  <a16:creationId xmlns:a16="http://schemas.microsoft.com/office/drawing/2014/main" id="{4A116E98-0F50-4C94-8092-DF336D1AEC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232"/>
              <a:ext cx="11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1" name="Oval 369">
              <a:extLst>
                <a:ext uri="{FF2B5EF4-FFF2-40B4-BE49-F238E27FC236}">
                  <a16:creationId xmlns:a16="http://schemas.microsoft.com/office/drawing/2014/main" id="{AE9469FB-0254-41D2-AD9C-3ECC65760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" y="218"/>
              <a:ext cx="22" cy="3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2" name="Oval 370">
              <a:extLst>
                <a:ext uri="{FF2B5EF4-FFF2-40B4-BE49-F238E27FC236}">
                  <a16:creationId xmlns:a16="http://schemas.microsoft.com/office/drawing/2014/main" id="{7D31190E-48B9-4720-B7D1-412108ADA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" y="232"/>
              <a:ext cx="10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3" name="Oval 371">
              <a:extLst>
                <a:ext uri="{FF2B5EF4-FFF2-40B4-BE49-F238E27FC236}">
                  <a16:creationId xmlns:a16="http://schemas.microsoft.com/office/drawing/2014/main" id="{03783E9B-4EBC-41C8-9BB2-96B857717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" y="682"/>
              <a:ext cx="29" cy="18"/>
            </a:xfrm>
            <a:prstGeom prst="ellipse">
              <a:avLst/>
            </a:pr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4" name="Freeform 372">
              <a:extLst>
                <a:ext uri="{FF2B5EF4-FFF2-40B4-BE49-F238E27FC236}">
                  <a16:creationId xmlns:a16="http://schemas.microsoft.com/office/drawing/2014/main" id="{FE1ACAAA-3A6D-40A6-A269-91F8CACA5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" y="36"/>
              <a:ext cx="22" cy="18"/>
            </a:xfrm>
            <a:custGeom>
              <a:avLst/>
              <a:gdLst>
                <a:gd name="T0" fmla="*/ 202 w 6"/>
                <a:gd name="T1" fmla="*/ 842 h 5"/>
                <a:gd name="T2" fmla="*/ 0 w 6"/>
                <a:gd name="T3" fmla="*/ 648 h 5"/>
                <a:gd name="T4" fmla="*/ 0 w 6"/>
                <a:gd name="T5" fmla="*/ 324 h 5"/>
                <a:gd name="T6" fmla="*/ 539 w 6"/>
                <a:gd name="T7" fmla="*/ 0 h 5"/>
                <a:gd name="T8" fmla="*/ 1089 w 6"/>
                <a:gd name="T9" fmla="*/ 324 h 5"/>
                <a:gd name="T10" fmla="*/ 1089 w 6"/>
                <a:gd name="T11" fmla="*/ 648 h 5"/>
                <a:gd name="T12" fmla="*/ 887 w 6"/>
                <a:gd name="T13" fmla="*/ 84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1" y="5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5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5" name="Freeform 373">
              <a:extLst>
                <a:ext uri="{FF2B5EF4-FFF2-40B4-BE49-F238E27FC236}">
                  <a16:creationId xmlns:a16="http://schemas.microsoft.com/office/drawing/2014/main" id="{F9054C01-4B57-456E-A96E-6FC1A2D64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" y="47"/>
              <a:ext cx="22" cy="3"/>
            </a:xfrm>
            <a:custGeom>
              <a:avLst/>
              <a:gdLst>
                <a:gd name="T0" fmla="*/ 0 w 6"/>
                <a:gd name="T1" fmla="*/ 81 h 1"/>
                <a:gd name="T2" fmla="*/ 539 w 6"/>
                <a:gd name="T3" fmla="*/ 0 h 1"/>
                <a:gd name="T4" fmla="*/ 1089 w 6"/>
                <a:gd name="T5" fmla="*/ 81 h 1"/>
                <a:gd name="T6" fmla="*/ 0 60000 65536"/>
                <a:gd name="T7" fmla="*/ 0 60000 65536"/>
                <a:gd name="T8" fmla="*/ 0 60000 65536"/>
                <a:gd name="T9" fmla="*/ 0 w 6"/>
                <a:gd name="T10" fmla="*/ 0 h 1"/>
                <a:gd name="T11" fmla="*/ 6 w 6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">
                  <a:moveTo>
                    <a:pt x="0" y="1"/>
                  </a:moveTo>
                  <a:cubicBezTo>
                    <a:pt x="0" y="0"/>
                    <a:pt x="2" y="0"/>
                    <a:pt x="3" y="0"/>
                  </a:cubicBezTo>
                  <a:cubicBezTo>
                    <a:pt x="5" y="0"/>
                    <a:pt x="6" y="0"/>
                    <a:pt x="6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6" name="Freeform 374">
              <a:extLst>
                <a:ext uri="{FF2B5EF4-FFF2-40B4-BE49-F238E27FC236}">
                  <a16:creationId xmlns:a16="http://schemas.microsoft.com/office/drawing/2014/main" id="{6992E3F7-83A8-4A1D-8EFA-503FD10C7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18"/>
              <a:ext cx="228" cy="39"/>
            </a:xfrm>
            <a:custGeom>
              <a:avLst/>
              <a:gdLst>
                <a:gd name="T0" fmla="*/ 4834 w 64"/>
                <a:gd name="T1" fmla="*/ 1734 h 11"/>
                <a:gd name="T2" fmla="*/ 0 w 64"/>
                <a:gd name="T3" fmla="*/ 805 h 11"/>
                <a:gd name="T4" fmla="*/ 5151 w 64"/>
                <a:gd name="T5" fmla="*/ 0 h 11"/>
                <a:gd name="T6" fmla="*/ 10306 w 64"/>
                <a:gd name="T7" fmla="*/ 805 h 11"/>
                <a:gd name="T8" fmla="*/ 5468 w 64"/>
                <a:gd name="T9" fmla="*/ 173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11"/>
                <a:gd name="T17" fmla="*/ 64 w 64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11">
                  <a:moveTo>
                    <a:pt x="30" y="11"/>
                  </a:moveTo>
                  <a:cubicBezTo>
                    <a:pt x="13" y="11"/>
                    <a:pt x="0" y="9"/>
                    <a:pt x="0" y="5"/>
                  </a:cubicBezTo>
                  <a:cubicBezTo>
                    <a:pt x="0" y="2"/>
                    <a:pt x="14" y="0"/>
                    <a:pt x="32" y="0"/>
                  </a:cubicBezTo>
                  <a:cubicBezTo>
                    <a:pt x="50" y="0"/>
                    <a:pt x="64" y="2"/>
                    <a:pt x="64" y="5"/>
                  </a:cubicBezTo>
                  <a:cubicBezTo>
                    <a:pt x="64" y="9"/>
                    <a:pt x="51" y="11"/>
                    <a:pt x="34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7" name="Freeform 375">
              <a:extLst>
                <a:ext uri="{FF2B5EF4-FFF2-40B4-BE49-F238E27FC236}">
                  <a16:creationId xmlns:a16="http://schemas.microsoft.com/office/drawing/2014/main" id="{275F48DF-FFDE-4041-8525-59B993D79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" y="47"/>
              <a:ext cx="18" cy="82"/>
            </a:xfrm>
            <a:custGeom>
              <a:avLst/>
              <a:gdLst>
                <a:gd name="T0" fmla="*/ 0 w 5"/>
                <a:gd name="T1" fmla="*/ 3711 h 23"/>
                <a:gd name="T2" fmla="*/ 180 w 5"/>
                <a:gd name="T3" fmla="*/ 178 h 23"/>
                <a:gd name="T4" fmla="*/ 324 w 5"/>
                <a:gd name="T5" fmla="*/ 0 h 23"/>
                <a:gd name="T6" fmla="*/ 648 w 5"/>
                <a:gd name="T7" fmla="*/ 178 h 23"/>
                <a:gd name="T8" fmla="*/ 842 w 5"/>
                <a:gd name="T9" fmla="*/ 371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3"/>
                <a:gd name="T17" fmla="*/ 5 w 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3">
                  <a:moveTo>
                    <a:pt x="0" y="23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3"/>
                    <a:pt x="5" y="23"/>
                    <a:pt x="5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" name="Freeform 376">
              <a:extLst>
                <a:ext uri="{FF2B5EF4-FFF2-40B4-BE49-F238E27FC236}">
                  <a16:creationId xmlns:a16="http://schemas.microsoft.com/office/drawing/2014/main" id="{6DA6D52D-A46C-4742-8BC8-C29202C54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29"/>
              <a:ext cx="68" cy="25"/>
            </a:xfrm>
            <a:custGeom>
              <a:avLst/>
              <a:gdLst>
                <a:gd name="T0" fmla="*/ 0 w 19"/>
                <a:gd name="T1" fmla="*/ 1136 h 7"/>
                <a:gd name="T2" fmla="*/ 1653 w 19"/>
                <a:gd name="T3" fmla="*/ 0 h 7"/>
                <a:gd name="T4" fmla="*/ 3114 w 19"/>
                <a:gd name="T5" fmla="*/ 957 h 7"/>
                <a:gd name="T6" fmla="*/ 0 60000 65536"/>
                <a:gd name="T7" fmla="*/ 0 60000 65536"/>
                <a:gd name="T8" fmla="*/ 0 60000 65536"/>
                <a:gd name="T9" fmla="*/ 0 w 19"/>
                <a:gd name="T10" fmla="*/ 0 h 7"/>
                <a:gd name="T11" fmla="*/ 19 w 1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7">
                  <a:moveTo>
                    <a:pt x="0" y="7"/>
                  </a:moveTo>
                  <a:cubicBezTo>
                    <a:pt x="2" y="3"/>
                    <a:pt x="5" y="0"/>
                    <a:pt x="10" y="0"/>
                  </a:cubicBezTo>
                  <a:cubicBezTo>
                    <a:pt x="14" y="0"/>
                    <a:pt x="17" y="3"/>
                    <a:pt x="19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9" name="Oval 377">
              <a:extLst>
                <a:ext uri="{FF2B5EF4-FFF2-40B4-BE49-F238E27FC236}">
                  <a16:creationId xmlns:a16="http://schemas.microsoft.com/office/drawing/2014/main" id="{FAFCE0FD-EBD5-40E8-AB91-6200B3D32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" y="275"/>
              <a:ext cx="71" cy="71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00" name="Oval 378">
              <a:extLst>
                <a:ext uri="{FF2B5EF4-FFF2-40B4-BE49-F238E27FC236}">
                  <a16:creationId xmlns:a16="http://schemas.microsoft.com/office/drawing/2014/main" id="{B2AFB337-9248-4DBC-B9DE-90A4F7A01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218"/>
              <a:ext cx="21" cy="43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01" name="Oval 379">
              <a:extLst>
                <a:ext uri="{FF2B5EF4-FFF2-40B4-BE49-F238E27FC236}">
                  <a16:creationId xmlns:a16="http://schemas.microsoft.com/office/drawing/2014/main" id="{07D8C2B4-B0FE-411E-AC89-2CBBB5CA1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" y="218"/>
              <a:ext cx="22" cy="39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02" name="Freeform 380">
              <a:extLst>
                <a:ext uri="{FF2B5EF4-FFF2-40B4-BE49-F238E27FC236}">
                  <a16:creationId xmlns:a16="http://schemas.microsoft.com/office/drawing/2014/main" id="{1B091132-D3F8-4B60-995A-C64198208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161"/>
              <a:ext cx="110" cy="143"/>
            </a:xfrm>
            <a:custGeom>
              <a:avLst/>
              <a:gdLst>
                <a:gd name="T0" fmla="*/ 3488 w 31"/>
                <a:gd name="T1" fmla="*/ 6210 h 40"/>
                <a:gd name="T2" fmla="*/ 2544 w 31"/>
                <a:gd name="T3" fmla="*/ 6353 h 40"/>
                <a:gd name="T4" fmla="*/ 0 w 31"/>
                <a:gd name="T5" fmla="*/ 3604 h 40"/>
                <a:gd name="T6" fmla="*/ 2544 w 31"/>
                <a:gd name="T7" fmla="*/ 179 h 40"/>
                <a:gd name="T8" fmla="*/ 4911 w 31"/>
                <a:gd name="T9" fmla="*/ 3285 h 40"/>
                <a:gd name="T10" fmla="*/ 4418 w 31"/>
                <a:gd name="T11" fmla="*/ 5395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40"/>
                <a:gd name="T20" fmla="*/ 31 w 31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40">
                  <a:moveTo>
                    <a:pt x="22" y="38"/>
                  </a:moveTo>
                  <a:cubicBezTo>
                    <a:pt x="21" y="38"/>
                    <a:pt x="18" y="39"/>
                    <a:pt x="16" y="39"/>
                  </a:cubicBezTo>
                  <a:cubicBezTo>
                    <a:pt x="7" y="40"/>
                    <a:pt x="0" y="33"/>
                    <a:pt x="0" y="22"/>
                  </a:cubicBezTo>
                  <a:cubicBezTo>
                    <a:pt x="0" y="11"/>
                    <a:pt x="7" y="1"/>
                    <a:pt x="16" y="1"/>
                  </a:cubicBezTo>
                  <a:cubicBezTo>
                    <a:pt x="25" y="0"/>
                    <a:pt x="31" y="10"/>
                    <a:pt x="31" y="20"/>
                  </a:cubicBezTo>
                  <a:cubicBezTo>
                    <a:pt x="31" y="26"/>
                    <a:pt x="30" y="30"/>
                    <a:pt x="28" y="3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3" name="Freeform 381">
              <a:extLst>
                <a:ext uri="{FF2B5EF4-FFF2-40B4-BE49-F238E27FC236}">
                  <a16:creationId xmlns:a16="http://schemas.microsoft.com/office/drawing/2014/main" id="{083C120F-1B6C-4AA9-9388-E37F9064C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" y="161"/>
              <a:ext cx="107" cy="139"/>
            </a:xfrm>
            <a:custGeom>
              <a:avLst/>
              <a:gdLst>
                <a:gd name="T0" fmla="*/ 1452 w 30"/>
                <a:gd name="T1" fmla="*/ 5970 h 39"/>
                <a:gd name="T2" fmla="*/ 2454 w 30"/>
                <a:gd name="T3" fmla="*/ 6109 h 39"/>
                <a:gd name="T4" fmla="*/ 4858 w 30"/>
                <a:gd name="T5" fmla="*/ 3532 h 39"/>
                <a:gd name="T6" fmla="*/ 2265 w 30"/>
                <a:gd name="T7" fmla="*/ 0 h 39"/>
                <a:gd name="T8" fmla="*/ 0 w 30"/>
                <a:gd name="T9" fmla="*/ 3215 h 39"/>
                <a:gd name="T10" fmla="*/ 635 w 30"/>
                <a:gd name="T11" fmla="*/ 534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39"/>
                <a:gd name="T20" fmla="*/ 30 w 30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39">
                  <a:moveTo>
                    <a:pt x="9" y="37"/>
                  </a:moveTo>
                  <a:cubicBezTo>
                    <a:pt x="10" y="37"/>
                    <a:pt x="12" y="38"/>
                    <a:pt x="15" y="38"/>
                  </a:cubicBezTo>
                  <a:cubicBezTo>
                    <a:pt x="23" y="39"/>
                    <a:pt x="30" y="33"/>
                    <a:pt x="30" y="22"/>
                  </a:cubicBezTo>
                  <a:cubicBezTo>
                    <a:pt x="30" y="10"/>
                    <a:pt x="23" y="1"/>
                    <a:pt x="14" y="0"/>
                  </a:cubicBezTo>
                  <a:cubicBezTo>
                    <a:pt x="5" y="0"/>
                    <a:pt x="0" y="8"/>
                    <a:pt x="0" y="20"/>
                  </a:cubicBezTo>
                  <a:cubicBezTo>
                    <a:pt x="0" y="25"/>
                    <a:pt x="2" y="30"/>
                    <a:pt x="4" y="3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" name="Freeform 382">
              <a:extLst>
                <a:ext uri="{FF2B5EF4-FFF2-40B4-BE49-F238E27FC236}">
                  <a16:creationId xmlns:a16="http://schemas.microsoft.com/office/drawing/2014/main" id="{0DA0E1A3-7AB0-4525-B79E-D5AA2ABAF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" y="346"/>
              <a:ext cx="4" cy="58"/>
            </a:xfrm>
            <a:custGeom>
              <a:avLst/>
              <a:gdLst>
                <a:gd name="T0" fmla="*/ 0 w 1"/>
                <a:gd name="T1" fmla="*/ 0 h 16"/>
                <a:gd name="T2" fmla="*/ 0 w 1"/>
                <a:gd name="T3" fmla="*/ 2759 h 16"/>
                <a:gd name="T4" fmla="*/ 0 60000 65536"/>
                <a:gd name="T5" fmla="*/ 0 60000 65536"/>
                <a:gd name="T6" fmla="*/ 0 w 1"/>
                <a:gd name="T7" fmla="*/ 0 h 16"/>
                <a:gd name="T8" fmla="*/ 1 w 1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6">
                  <a:moveTo>
                    <a:pt x="0" y="0"/>
                  </a:moveTo>
                  <a:cubicBezTo>
                    <a:pt x="0" y="0"/>
                    <a:pt x="1" y="12"/>
                    <a:pt x="0" y="1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" name="Line 383">
              <a:extLst>
                <a:ext uri="{FF2B5EF4-FFF2-40B4-BE49-F238E27FC236}">
                  <a16:creationId xmlns:a16="http://schemas.microsoft.com/office/drawing/2014/main" id="{41319286-A029-48B8-9051-B212894715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" y="279"/>
              <a:ext cx="125" cy="4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" name="Line 384">
              <a:extLst>
                <a:ext uri="{FF2B5EF4-FFF2-40B4-BE49-F238E27FC236}">
                  <a16:creationId xmlns:a16="http://schemas.microsoft.com/office/drawing/2014/main" id="{786DE550-A7C3-40ED-8365-57640EB188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" y="339"/>
              <a:ext cx="139" cy="7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7" name="Freeform 385">
              <a:extLst>
                <a:ext uri="{FF2B5EF4-FFF2-40B4-BE49-F238E27FC236}">
                  <a16:creationId xmlns:a16="http://schemas.microsoft.com/office/drawing/2014/main" id="{AAB7989A-AE6E-4C48-A759-5C84DC989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" y="371"/>
              <a:ext cx="139" cy="22"/>
            </a:xfrm>
            <a:custGeom>
              <a:avLst/>
              <a:gdLst>
                <a:gd name="T0" fmla="*/ 0 w 39"/>
                <a:gd name="T1" fmla="*/ 1089 h 6"/>
                <a:gd name="T2" fmla="*/ 6287 w 39"/>
                <a:gd name="T3" fmla="*/ 0 h 6"/>
                <a:gd name="T4" fmla="*/ 0 60000 65536"/>
                <a:gd name="T5" fmla="*/ 0 60000 65536"/>
                <a:gd name="T6" fmla="*/ 0 w 39"/>
                <a:gd name="T7" fmla="*/ 0 h 6"/>
                <a:gd name="T8" fmla="*/ 39 w 39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9" h="6">
                  <a:moveTo>
                    <a:pt x="0" y="6"/>
                  </a:moveTo>
                  <a:cubicBezTo>
                    <a:pt x="0" y="6"/>
                    <a:pt x="36" y="1"/>
                    <a:pt x="3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8" name="Freeform 386">
              <a:extLst>
                <a:ext uri="{FF2B5EF4-FFF2-40B4-BE49-F238E27FC236}">
                  <a16:creationId xmlns:a16="http://schemas.microsoft.com/office/drawing/2014/main" id="{F0C84E9C-4FD2-41AE-BBAE-1C6998903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" y="271"/>
              <a:ext cx="125" cy="58"/>
            </a:xfrm>
            <a:custGeom>
              <a:avLst/>
              <a:gdLst>
                <a:gd name="T0" fmla="*/ 5689 w 35"/>
                <a:gd name="T1" fmla="*/ 0 h 16"/>
                <a:gd name="T2" fmla="*/ 0 w 35"/>
                <a:gd name="T3" fmla="*/ 2759 h 16"/>
                <a:gd name="T4" fmla="*/ 0 60000 65536"/>
                <a:gd name="T5" fmla="*/ 0 60000 65536"/>
                <a:gd name="T6" fmla="*/ 0 w 35"/>
                <a:gd name="T7" fmla="*/ 0 h 16"/>
                <a:gd name="T8" fmla="*/ 35 w 35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5" h="16">
                  <a:moveTo>
                    <a:pt x="35" y="0"/>
                  </a:moveTo>
                  <a:cubicBezTo>
                    <a:pt x="35" y="0"/>
                    <a:pt x="5" y="14"/>
                    <a:pt x="0" y="1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" name="Line 387">
              <a:extLst>
                <a:ext uri="{FF2B5EF4-FFF2-40B4-BE49-F238E27FC236}">
                  <a16:creationId xmlns:a16="http://schemas.microsoft.com/office/drawing/2014/main" id="{EC782A6B-DAD9-4F4C-8684-49254F46C2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7" y="332"/>
              <a:ext cx="132" cy="1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" name="Line 388">
              <a:extLst>
                <a:ext uri="{FF2B5EF4-FFF2-40B4-BE49-F238E27FC236}">
                  <a16:creationId xmlns:a16="http://schemas.microsoft.com/office/drawing/2014/main" id="{79996464-4965-4B91-9DCD-D260B30F7C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" y="368"/>
              <a:ext cx="135" cy="21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" name="Freeform 389">
              <a:extLst>
                <a:ext uri="{FF2B5EF4-FFF2-40B4-BE49-F238E27FC236}">
                  <a16:creationId xmlns:a16="http://schemas.microsoft.com/office/drawing/2014/main" id="{D0B687DD-D8D5-418D-82FA-6D6D71FC8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" y="304"/>
              <a:ext cx="513" cy="132"/>
            </a:xfrm>
            <a:custGeom>
              <a:avLst/>
              <a:gdLst>
                <a:gd name="T0" fmla="*/ 3071 w 144"/>
                <a:gd name="T1" fmla="*/ 1134 h 37"/>
                <a:gd name="T2" fmla="*/ 0 w 144"/>
                <a:gd name="T3" fmla="*/ 2776 h 37"/>
                <a:gd name="T4" fmla="*/ 2398 w 144"/>
                <a:gd name="T5" fmla="*/ 5358 h 37"/>
                <a:gd name="T6" fmla="*/ 12070 w 144"/>
                <a:gd name="T7" fmla="*/ 4545 h 37"/>
                <a:gd name="T8" fmla="*/ 20435 w 144"/>
                <a:gd name="T9" fmla="*/ 5358 h 37"/>
                <a:gd name="T10" fmla="*/ 22693 w 144"/>
                <a:gd name="T11" fmla="*/ 2087 h 37"/>
                <a:gd name="T12" fmla="*/ 19800 w 144"/>
                <a:gd name="T13" fmla="*/ 1134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4"/>
                <a:gd name="T22" fmla="*/ 0 h 37"/>
                <a:gd name="T23" fmla="*/ 144 w 14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4" h="37">
                  <a:moveTo>
                    <a:pt x="19" y="7"/>
                  </a:moveTo>
                  <a:cubicBezTo>
                    <a:pt x="9" y="0"/>
                    <a:pt x="1" y="10"/>
                    <a:pt x="0" y="17"/>
                  </a:cubicBezTo>
                  <a:cubicBezTo>
                    <a:pt x="0" y="23"/>
                    <a:pt x="3" y="31"/>
                    <a:pt x="15" y="33"/>
                  </a:cubicBezTo>
                  <a:cubicBezTo>
                    <a:pt x="34" y="37"/>
                    <a:pt x="57" y="29"/>
                    <a:pt x="75" y="28"/>
                  </a:cubicBezTo>
                  <a:cubicBezTo>
                    <a:pt x="91" y="28"/>
                    <a:pt x="118" y="36"/>
                    <a:pt x="127" y="33"/>
                  </a:cubicBezTo>
                  <a:cubicBezTo>
                    <a:pt x="137" y="31"/>
                    <a:pt x="144" y="25"/>
                    <a:pt x="141" y="13"/>
                  </a:cubicBezTo>
                  <a:cubicBezTo>
                    <a:pt x="138" y="2"/>
                    <a:pt x="125" y="5"/>
                    <a:pt x="123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" name="Freeform 390">
              <a:extLst>
                <a:ext uri="{FF2B5EF4-FFF2-40B4-BE49-F238E27FC236}">
                  <a16:creationId xmlns:a16="http://schemas.microsoft.com/office/drawing/2014/main" id="{D1166B9D-B70A-4BA6-94C5-1BDABB7E1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" y="418"/>
              <a:ext cx="421" cy="182"/>
            </a:xfrm>
            <a:custGeom>
              <a:avLst/>
              <a:gdLst>
                <a:gd name="T0" fmla="*/ 0 w 118"/>
                <a:gd name="T1" fmla="*/ 0 h 51"/>
                <a:gd name="T2" fmla="*/ 10029 w 118"/>
                <a:gd name="T3" fmla="*/ 8265 h 51"/>
                <a:gd name="T4" fmla="*/ 19120 w 118"/>
                <a:gd name="T5" fmla="*/ 178 h 51"/>
                <a:gd name="T6" fmla="*/ 0 60000 65536"/>
                <a:gd name="T7" fmla="*/ 0 60000 65536"/>
                <a:gd name="T8" fmla="*/ 0 60000 65536"/>
                <a:gd name="T9" fmla="*/ 0 w 118"/>
                <a:gd name="T10" fmla="*/ 0 h 51"/>
                <a:gd name="T11" fmla="*/ 118 w 118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8" h="51">
                  <a:moveTo>
                    <a:pt x="0" y="0"/>
                  </a:moveTo>
                  <a:cubicBezTo>
                    <a:pt x="3" y="12"/>
                    <a:pt x="21" y="51"/>
                    <a:pt x="62" y="51"/>
                  </a:cubicBezTo>
                  <a:cubicBezTo>
                    <a:pt x="99" y="51"/>
                    <a:pt x="114" y="12"/>
                    <a:pt x="118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" name="Freeform 391">
              <a:extLst>
                <a:ext uri="{FF2B5EF4-FFF2-40B4-BE49-F238E27FC236}">
                  <a16:creationId xmlns:a16="http://schemas.microsoft.com/office/drawing/2014/main" id="{AE7BDEDB-1D16-41FE-8B47-2B99F4769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" y="478"/>
              <a:ext cx="278" cy="65"/>
            </a:xfrm>
            <a:custGeom>
              <a:avLst/>
              <a:gdLst>
                <a:gd name="T0" fmla="*/ 0 w 78"/>
                <a:gd name="T1" fmla="*/ 2726 h 18"/>
                <a:gd name="T2" fmla="*/ 3215 w 78"/>
                <a:gd name="T3" fmla="*/ 520 h 18"/>
                <a:gd name="T4" fmla="*/ 6604 w 78"/>
                <a:gd name="T5" fmla="*/ 1174 h 18"/>
                <a:gd name="T6" fmla="*/ 11637 w 78"/>
                <a:gd name="T7" fmla="*/ 1029 h 18"/>
                <a:gd name="T8" fmla="*/ 12588 w 78"/>
                <a:gd name="T9" fmla="*/ 306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8"/>
                <a:gd name="T17" fmla="*/ 78 w 78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8">
                  <a:moveTo>
                    <a:pt x="0" y="16"/>
                  </a:moveTo>
                  <a:cubicBezTo>
                    <a:pt x="1" y="9"/>
                    <a:pt x="6" y="3"/>
                    <a:pt x="20" y="3"/>
                  </a:cubicBezTo>
                  <a:cubicBezTo>
                    <a:pt x="31" y="2"/>
                    <a:pt x="36" y="7"/>
                    <a:pt x="41" y="7"/>
                  </a:cubicBezTo>
                  <a:cubicBezTo>
                    <a:pt x="47" y="7"/>
                    <a:pt x="62" y="0"/>
                    <a:pt x="72" y="6"/>
                  </a:cubicBezTo>
                  <a:cubicBezTo>
                    <a:pt x="77" y="9"/>
                    <a:pt x="78" y="14"/>
                    <a:pt x="78" y="1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" name="Freeform 392">
              <a:extLst>
                <a:ext uri="{FF2B5EF4-FFF2-40B4-BE49-F238E27FC236}">
                  <a16:creationId xmlns:a16="http://schemas.microsoft.com/office/drawing/2014/main" id="{A7CBA0B6-353A-42B8-AE53-072F005780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" y="246"/>
              <a:ext cx="129" cy="83"/>
            </a:xfrm>
            <a:custGeom>
              <a:avLst/>
              <a:gdLst>
                <a:gd name="T0" fmla="*/ 0 w 36"/>
                <a:gd name="T1" fmla="*/ 3908 h 23"/>
                <a:gd name="T2" fmla="*/ 5934 w 36"/>
                <a:gd name="T3" fmla="*/ 0 h 23"/>
                <a:gd name="T4" fmla="*/ 0 60000 65536"/>
                <a:gd name="T5" fmla="*/ 0 60000 65536"/>
                <a:gd name="T6" fmla="*/ 0 w 36"/>
                <a:gd name="T7" fmla="*/ 0 h 23"/>
                <a:gd name="T8" fmla="*/ 36 w 36"/>
                <a:gd name="T9" fmla="*/ 23 h 2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23">
                  <a:moveTo>
                    <a:pt x="0" y="23"/>
                  </a:moveTo>
                  <a:cubicBezTo>
                    <a:pt x="7" y="10"/>
                    <a:pt x="21" y="1"/>
                    <a:pt x="36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" name="Freeform 393">
              <a:extLst>
                <a:ext uri="{FF2B5EF4-FFF2-40B4-BE49-F238E27FC236}">
                  <a16:creationId xmlns:a16="http://schemas.microsoft.com/office/drawing/2014/main" id="{76AE5878-9733-4C43-A7D5-80EFB5EA7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375"/>
              <a:ext cx="96" cy="239"/>
            </a:xfrm>
            <a:custGeom>
              <a:avLst/>
              <a:gdLst>
                <a:gd name="T0" fmla="*/ 4309 w 27"/>
                <a:gd name="T1" fmla="*/ 10855 h 67"/>
                <a:gd name="T2" fmla="*/ 178 w 27"/>
                <a:gd name="T3" fmla="*/ 1131 h 67"/>
                <a:gd name="T4" fmla="*/ 316 w 27"/>
                <a:gd name="T5" fmla="*/ 0 h 67"/>
                <a:gd name="T6" fmla="*/ 0 60000 65536"/>
                <a:gd name="T7" fmla="*/ 0 60000 65536"/>
                <a:gd name="T8" fmla="*/ 0 60000 65536"/>
                <a:gd name="T9" fmla="*/ 0 w 27"/>
                <a:gd name="T10" fmla="*/ 0 h 67"/>
                <a:gd name="T11" fmla="*/ 27 w 27"/>
                <a:gd name="T12" fmla="*/ 67 h 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67">
                  <a:moveTo>
                    <a:pt x="27" y="67"/>
                  </a:moveTo>
                  <a:cubicBezTo>
                    <a:pt x="13" y="55"/>
                    <a:pt x="0" y="32"/>
                    <a:pt x="1" y="7"/>
                  </a:cubicBezTo>
                  <a:cubicBezTo>
                    <a:pt x="1" y="5"/>
                    <a:pt x="1" y="3"/>
                    <a:pt x="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" name="Freeform 394">
              <a:extLst>
                <a:ext uri="{FF2B5EF4-FFF2-40B4-BE49-F238E27FC236}">
                  <a16:creationId xmlns:a16="http://schemas.microsoft.com/office/drawing/2014/main" id="{8DF73CC2-EE7A-4B14-B176-5BC9B6211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" y="379"/>
              <a:ext cx="96" cy="235"/>
            </a:xfrm>
            <a:custGeom>
              <a:avLst/>
              <a:gdLst>
                <a:gd name="T0" fmla="*/ 4309 w 27"/>
                <a:gd name="T1" fmla="*/ 0 h 66"/>
                <a:gd name="T2" fmla="*/ 4309 w 27"/>
                <a:gd name="T3" fmla="*/ 1129 h 66"/>
                <a:gd name="T4" fmla="*/ 0 w 27"/>
                <a:gd name="T5" fmla="*/ 10611 h 66"/>
                <a:gd name="T6" fmla="*/ 0 60000 65536"/>
                <a:gd name="T7" fmla="*/ 0 60000 65536"/>
                <a:gd name="T8" fmla="*/ 0 60000 65536"/>
                <a:gd name="T9" fmla="*/ 0 w 27"/>
                <a:gd name="T10" fmla="*/ 0 h 66"/>
                <a:gd name="T11" fmla="*/ 27 w 27"/>
                <a:gd name="T12" fmla="*/ 66 h 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66">
                  <a:moveTo>
                    <a:pt x="27" y="0"/>
                  </a:moveTo>
                  <a:cubicBezTo>
                    <a:pt x="27" y="3"/>
                    <a:pt x="27" y="5"/>
                    <a:pt x="27" y="7"/>
                  </a:cubicBezTo>
                  <a:cubicBezTo>
                    <a:pt x="27" y="29"/>
                    <a:pt x="17" y="50"/>
                    <a:pt x="0" y="6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" name="Freeform 395">
              <a:extLst>
                <a:ext uri="{FF2B5EF4-FFF2-40B4-BE49-F238E27FC236}">
                  <a16:creationId xmlns:a16="http://schemas.microsoft.com/office/drawing/2014/main" id="{1F47CC3F-185D-48C4-BB40-EE191BEC0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" y="243"/>
              <a:ext cx="125" cy="86"/>
            </a:xfrm>
            <a:custGeom>
              <a:avLst/>
              <a:gdLst>
                <a:gd name="T0" fmla="*/ 0 w 35"/>
                <a:gd name="T1" fmla="*/ 0 h 24"/>
                <a:gd name="T2" fmla="*/ 5689 w 35"/>
                <a:gd name="T3" fmla="*/ 3956 h 24"/>
                <a:gd name="T4" fmla="*/ 0 60000 65536"/>
                <a:gd name="T5" fmla="*/ 0 60000 65536"/>
                <a:gd name="T6" fmla="*/ 0 w 35"/>
                <a:gd name="T7" fmla="*/ 0 h 24"/>
                <a:gd name="T8" fmla="*/ 35 w 35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5" h="24">
                  <a:moveTo>
                    <a:pt x="0" y="0"/>
                  </a:moveTo>
                  <a:cubicBezTo>
                    <a:pt x="16" y="2"/>
                    <a:pt x="29" y="11"/>
                    <a:pt x="35" y="2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" name="Freeform 396">
              <a:extLst>
                <a:ext uri="{FF2B5EF4-FFF2-40B4-BE49-F238E27FC236}">
                  <a16:creationId xmlns:a16="http://schemas.microsoft.com/office/drawing/2014/main" id="{39E63302-9EF6-434F-B9A6-BC8210A8D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" y="150"/>
              <a:ext cx="549" cy="461"/>
            </a:xfrm>
            <a:custGeom>
              <a:avLst/>
              <a:gdLst>
                <a:gd name="T0" fmla="*/ 4841 w 154"/>
                <a:gd name="T1" fmla="*/ 21034 h 129"/>
                <a:gd name="T2" fmla="*/ 0 w 154"/>
                <a:gd name="T3" fmla="*/ 10589 h 129"/>
                <a:gd name="T4" fmla="*/ 12595 w 154"/>
                <a:gd name="T5" fmla="*/ 0 h 129"/>
                <a:gd name="T6" fmla="*/ 24694 w 154"/>
                <a:gd name="T7" fmla="*/ 10589 h 129"/>
                <a:gd name="T8" fmla="*/ 19839 w 154"/>
                <a:gd name="T9" fmla="*/ 21034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29"/>
                <a:gd name="T17" fmla="*/ 154 w 154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29">
                  <a:moveTo>
                    <a:pt x="30" y="129"/>
                  </a:moveTo>
                  <a:cubicBezTo>
                    <a:pt x="10" y="114"/>
                    <a:pt x="0" y="90"/>
                    <a:pt x="0" y="65"/>
                  </a:cubicBezTo>
                  <a:cubicBezTo>
                    <a:pt x="0" y="29"/>
                    <a:pt x="36" y="0"/>
                    <a:pt x="78" y="0"/>
                  </a:cubicBezTo>
                  <a:cubicBezTo>
                    <a:pt x="123" y="0"/>
                    <a:pt x="151" y="29"/>
                    <a:pt x="153" y="65"/>
                  </a:cubicBezTo>
                  <a:cubicBezTo>
                    <a:pt x="154" y="87"/>
                    <a:pt x="141" y="114"/>
                    <a:pt x="123" y="12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" name="Freeform 397">
              <a:extLst>
                <a:ext uri="{FF2B5EF4-FFF2-40B4-BE49-F238E27FC236}">
                  <a16:creationId xmlns:a16="http://schemas.microsoft.com/office/drawing/2014/main" id="{61844E82-D9E0-4548-9EAA-128458D55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" y="611"/>
              <a:ext cx="346" cy="42"/>
            </a:xfrm>
            <a:custGeom>
              <a:avLst/>
              <a:gdLst>
                <a:gd name="T0" fmla="*/ 9531 w 97"/>
                <a:gd name="T1" fmla="*/ 1803 h 12"/>
                <a:gd name="T2" fmla="*/ 15524 w 97"/>
                <a:gd name="T3" fmla="*/ 774 h 12"/>
                <a:gd name="T4" fmla="*/ 15385 w 97"/>
                <a:gd name="T5" fmla="*/ 0 h 12"/>
                <a:gd name="T6" fmla="*/ 8397 w 97"/>
                <a:gd name="T7" fmla="*/ 774 h 12"/>
                <a:gd name="T8" fmla="*/ 178 w 97"/>
                <a:gd name="T9" fmla="*/ 0 h 12"/>
                <a:gd name="T10" fmla="*/ 1131 w 97"/>
                <a:gd name="T11" fmla="*/ 774 h 12"/>
                <a:gd name="T12" fmla="*/ 7127 w 97"/>
                <a:gd name="T13" fmla="*/ 168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12"/>
                <a:gd name="T23" fmla="*/ 97 w 97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12">
                  <a:moveTo>
                    <a:pt x="59" y="12"/>
                  </a:moveTo>
                  <a:cubicBezTo>
                    <a:pt x="73" y="11"/>
                    <a:pt x="91" y="8"/>
                    <a:pt x="96" y="5"/>
                  </a:cubicBezTo>
                  <a:cubicBezTo>
                    <a:pt x="97" y="4"/>
                    <a:pt x="96" y="0"/>
                    <a:pt x="95" y="0"/>
                  </a:cubicBezTo>
                  <a:cubicBezTo>
                    <a:pt x="95" y="0"/>
                    <a:pt x="79" y="5"/>
                    <a:pt x="52" y="5"/>
                  </a:cubicBezTo>
                  <a:cubicBezTo>
                    <a:pt x="25" y="5"/>
                    <a:pt x="4" y="1"/>
                    <a:pt x="1" y="0"/>
                  </a:cubicBezTo>
                  <a:cubicBezTo>
                    <a:pt x="0" y="1"/>
                    <a:pt x="3" y="4"/>
                    <a:pt x="7" y="5"/>
                  </a:cubicBezTo>
                  <a:cubicBezTo>
                    <a:pt x="10" y="6"/>
                    <a:pt x="27" y="11"/>
                    <a:pt x="44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" name="Freeform 398">
              <a:extLst>
                <a:ext uri="{FF2B5EF4-FFF2-40B4-BE49-F238E27FC236}">
                  <a16:creationId xmlns:a16="http://schemas.microsoft.com/office/drawing/2014/main" id="{6FE3ED46-1B58-4BC9-BB6D-A34504B43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" y="518"/>
              <a:ext cx="93" cy="93"/>
            </a:xfrm>
            <a:custGeom>
              <a:avLst/>
              <a:gdLst>
                <a:gd name="T0" fmla="*/ 0 w 26"/>
                <a:gd name="T1" fmla="*/ 0 h 26"/>
                <a:gd name="T2" fmla="*/ 2468 w 26"/>
                <a:gd name="T3" fmla="*/ 2468 h 26"/>
                <a:gd name="T4" fmla="*/ 4260 w 26"/>
                <a:gd name="T5" fmla="*/ 4260 h 26"/>
                <a:gd name="T6" fmla="*/ 0 60000 65536"/>
                <a:gd name="T7" fmla="*/ 0 60000 65536"/>
                <a:gd name="T8" fmla="*/ 0 60000 65536"/>
                <a:gd name="T9" fmla="*/ 0 w 26"/>
                <a:gd name="T10" fmla="*/ 0 h 26"/>
                <a:gd name="T11" fmla="*/ 26 w 26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6">
                  <a:moveTo>
                    <a:pt x="0" y="0"/>
                  </a:moveTo>
                  <a:cubicBezTo>
                    <a:pt x="3" y="2"/>
                    <a:pt x="9" y="9"/>
                    <a:pt x="15" y="15"/>
                  </a:cubicBezTo>
                  <a:cubicBezTo>
                    <a:pt x="20" y="20"/>
                    <a:pt x="24" y="24"/>
                    <a:pt x="26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" name="Freeform 399">
              <a:extLst>
                <a:ext uri="{FF2B5EF4-FFF2-40B4-BE49-F238E27FC236}">
                  <a16:creationId xmlns:a16="http://schemas.microsoft.com/office/drawing/2014/main" id="{921EF6D6-52EE-4E55-9E71-DB8B4E52E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" y="571"/>
              <a:ext cx="128" cy="164"/>
            </a:xfrm>
            <a:custGeom>
              <a:avLst/>
              <a:gdLst>
                <a:gd name="T0" fmla="*/ 0 w 36"/>
                <a:gd name="T1" fmla="*/ 0 h 46"/>
                <a:gd name="T2" fmla="*/ 5753 w 36"/>
                <a:gd name="T3" fmla="*/ 7437 h 46"/>
                <a:gd name="T4" fmla="*/ 0 60000 65536"/>
                <a:gd name="T5" fmla="*/ 0 60000 65536"/>
                <a:gd name="T6" fmla="*/ 0 w 36"/>
                <a:gd name="T7" fmla="*/ 0 h 46"/>
                <a:gd name="T8" fmla="*/ 36 w 36"/>
                <a:gd name="T9" fmla="*/ 46 h 4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46">
                  <a:moveTo>
                    <a:pt x="0" y="0"/>
                  </a:moveTo>
                  <a:cubicBezTo>
                    <a:pt x="3" y="9"/>
                    <a:pt x="19" y="30"/>
                    <a:pt x="36" y="4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" name="Oval 400">
              <a:extLst>
                <a:ext uri="{FF2B5EF4-FFF2-40B4-BE49-F238E27FC236}">
                  <a16:creationId xmlns:a16="http://schemas.microsoft.com/office/drawing/2014/main" id="{072C1CBE-1B20-467E-9847-3C0B702B3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0"/>
              <a:ext cx="121" cy="121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23" name="Freeform 401">
              <a:extLst>
                <a:ext uri="{FF2B5EF4-FFF2-40B4-BE49-F238E27FC236}">
                  <a16:creationId xmlns:a16="http://schemas.microsoft.com/office/drawing/2014/main" id="{E7230CA8-E165-4960-B175-162D4BE38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" y="743"/>
              <a:ext cx="107" cy="107"/>
            </a:xfrm>
            <a:custGeom>
              <a:avLst/>
              <a:gdLst>
                <a:gd name="T0" fmla="*/ 317 w 30"/>
                <a:gd name="T1" fmla="*/ 1309 h 30"/>
                <a:gd name="T2" fmla="*/ 2454 w 30"/>
                <a:gd name="T3" fmla="*/ 0 h 30"/>
                <a:gd name="T4" fmla="*/ 4858 w 30"/>
                <a:gd name="T5" fmla="*/ 2454 h 30"/>
                <a:gd name="T6" fmla="*/ 2454 w 30"/>
                <a:gd name="T7" fmla="*/ 4858 h 30"/>
                <a:gd name="T8" fmla="*/ 0 w 30"/>
                <a:gd name="T9" fmla="*/ 290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30"/>
                <a:gd name="T17" fmla="*/ 30 w 30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30">
                  <a:moveTo>
                    <a:pt x="2" y="8"/>
                  </a:moveTo>
                  <a:cubicBezTo>
                    <a:pt x="4" y="4"/>
                    <a:pt x="9" y="0"/>
                    <a:pt x="15" y="0"/>
                  </a:cubicBezTo>
                  <a:cubicBezTo>
                    <a:pt x="23" y="0"/>
                    <a:pt x="30" y="7"/>
                    <a:pt x="30" y="15"/>
                  </a:cubicBezTo>
                  <a:cubicBezTo>
                    <a:pt x="30" y="24"/>
                    <a:pt x="23" y="30"/>
                    <a:pt x="15" y="30"/>
                  </a:cubicBezTo>
                  <a:cubicBezTo>
                    <a:pt x="8" y="30"/>
                    <a:pt x="1" y="25"/>
                    <a:pt x="0" y="1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" name="Freeform 402">
              <a:extLst>
                <a:ext uri="{FF2B5EF4-FFF2-40B4-BE49-F238E27FC236}">
                  <a16:creationId xmlns:a16="http://schemas.microsoft.com/office/drawing/2014/main" id="{DED4EC30-D3DA-424A-B5C3-02394DAA9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" y="628"/>
              <a:ext cx="50" cy="118"/>
            </a:xfrm>
            <a:custGeom>
              <a:avLst/>
              <a:gdLst>
                <a:gd name="T0" fmla="*/ 0 w 14"/>
                <a:gd name="T1" fmla="*/ 0 h 33"/>
                <a:gd name="T2" fmla="*/ 2282 w 14"/>
                <a:gd name="T3" fmla="*/ 5396 h 33"/>
                <a:gd name="T4" fmla="*/ 0 60000 65536"/>
                <a:gd name="T5" fmla="*/ 0 60000 65536"/>
                <a:gd name="T6" fmla="*/ 0 w 14"/>
                <a:gd name="T7" fmla="*/ 0 h 33"/>
                <a:gd name="T8" fmla="*/ 14 w 14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33">
                  <a:moveTo>
                    <a:pt x="0" y="0"/>
                  </a:moveTo>
                  <a:cubicBezTo>
                    <a:pt x="4" y="3"/>
                    <a:pt x="12" y="15"/>
                    <a:pt x="14" y="3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" name="Freeform 403">
              <a:extLst>
                <a:ext uri="{FF2B5EF4-FFF2-40B4-BE49-F238E27FC236}">
                  <a16:creationId xmlns:a16="http://schemas.microsoft.com/office/drawing/2014/main" id="{C1B75F25-78F0-4AB5-AA26-CD0CADD29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639"/>
              <a:ext cx="203" cy="329"/>
            </a:xfrm>
            <a:custGeom>
              <a:avLst/>
              <a:gdLst>
                <a:gd name="T0" fmla="*/ 8993 w 57"/>
                <a:gd name="T1" fmla="*/ 0 h 92"/>
                <a:gd name="T2" fmla="*/ 8537 w 57"/>
                <a:gd name="T3" fmla="*/ 7045 h 92"/>
                <a:gd name="T4" fmla="*/ 5962 w 57"/>
                <a:gd name="T5" fmla="*/ 13260 h 92"/>
                <a:gd name="T6" fmla="*/ 0 w 57"/>
                <a:gd name="T7" fmla="*/ 12445 h 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"/>
                <a:gd name="T13" fmla="*/ 0 h 92"/>
                <a:gd name="T14" fmla="*/ 57 w 57"/>
                <a:gd name="T15" fmla="*/ 92 h 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" h="92">
                  <a:moveTo>
                    <a:pt x="56" y="0"/>
                  </a:moveTo>
                  <a:cubicBezTo>
                    <a:pt x="57" y="7"/>
                    <a:pt x="56" y="25"/>
                    <a:pt x="53" y="43"/>
                  </a:cubicBezTo>
                  <a:cubicBezTo>
                    <a:pt x="49" y="63"/>
                    <a:pt x="42" y="74"/>
                    <a:pt x="37" y="81"/>
                  </a:cubicBezTo>
                  <a:cubicBezTo>
                    <a:pt x="33" y="86"/>
                    <a:pt x="10" y="92"/>
                    <a:pt x="0" y="7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" name="Freeform 404">
              <a:extLst>
                <a:ext uri="{FF2B5EF4-FFF2-40B4-BE49-F238E27FC236}">
                  <a16:creationId xmlns:a16="http://schemas.microsoft.com/office/drawing/2014/main" id="{661CC5E1-3F77-474B-885C-27D02B440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643"/>
              <a:ext cx="75" cy="25"/>
            </a:xfrm>
            <a:custGeom>
              <a:avLst/>
              <a:gdLst>
                <a:gd name="T0" fmla="*/ 0 w 21"/>
                <a:gd name="T1" fmla="*/ 1136 h 7"/>
                <a:gd name="T2" fmla="*/ 1646 w 21"/>
                <a:gd name="T3" fmla="*/ 0 h 7"/>
                <a:gd name="T4" fmla="*/ 3418 w 21"/>
                <a:gd name="T5" fmla="*/ 957 h 7"/>
                <a:gd name="T6" fmla="*/ 0 60000 65536"/>
                <a:gd name="T7" fmla="*/ 0 60000 65536"/>
                <a:gd name="T8" fmla="*/ 0 60000 65536"/>
                <a:gd name="T9" fmla="*/ 0 w 21"/>
                <a:gd name="T10" fmla="*/ 0 h 7"/>
                <a:gd name="T11" fmla="*/ 21 w 2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7">
                  <a:moveTo>
                    <a:pt x="0" y="7"/>
                  </a:moveTo>
                  <a:cubicBezTo>
                    <a:pt x="2" y="3"/>
                    <a:pt x="6" y="0"/>
                    <a:pt x="10" y="0"/>
                  </a:cubicBezTo>
                  <a:cubicBezTo>
                    <a:pt x="15" y="0"/>
                    <a:pt x="18" y="3"/>
                    <a:pt x="21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" name="Freeform 405">
              <a:extLst>
                <a:ext uri="{FF2B5EF4-FFF2-40B4-BE49-F238E27FC236}">
                  <a16:creationId xmlns:a16="http://schemas.microsoft.com/office/drawing/2014/main" id="{FB921ECB-9BE1-4308-B416-748BF9CB3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678"/>
              <a:ext cx="86" cy="50"/>
            </a:xfrm>
            <a:custGeom>
              <a:avLst/>
              <a:gdLst>
                <a:gd name="T0" fmla="*/ 3956 w 24"/>
                <a:gd name="T1" fmla="*/ 0 h 14"/>
                <a:gd name="T2" fmla="*/ 3956 w 24"/>
                <a:gd name="T3" fmla="*/ 318 h 14"/>
                <a:gd name="T4" fmla="*/ 1978 w 24"/>
                <a:gd name="T5" fmla="*/ 2282 h 14"/>
                <a:gd name="T6" fmla="*/ 0 w 24"/>
                <a:gd name="T7" fmla="*/ 318 h 14"/>
                <a:gd name="T8" fmla="*/ 0 w 24"/>
                <a:gd name="T9" fmla="*/ 179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4"/>
                <a:gd name="T17" fmla="*/ 24 w 24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4">
                  <a:moveTo>
                    <a:pt x="24" y="0"/>
                  </a:moveTo>
                  <a:cubicBezTo>
                    <a:pt x="24" y="1"/>
                    <a:pt x="24" y="1"/>
                    <a:pt x="24" y="2"/>
                  </a:cubicBezTo>
                  <a:cubicBezTo>
                    <a:pt x="24" y="9"/>
                    <a:pt x="19" y="14"/>
                    <a:pt x="12" y="14"/>
                  </a:cubicBezTo>
                  <a:cubicBezTo>
                    <a:pt x="6" y="14"/>
                    <a:pt x="0" y="9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28" name="Picture 427">
            <a:extLst>
              <a:ext uri="{FF2B5EF4-FFF2-40B4-BE49-F238E27FC236}">
                <a16:creationId xmlns:a16="http://schemas.microsoft.com/office/drawing/2014/main" id="{C4F4CABE-BE0E-4FFD-BED6-7617A0A85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52028" y="-165244"/>
            <a:ext cx="5041957" cy="5019163"/>
          </a:xfrm>
          <a:prstGeom prst="rect">
            <a:avLst/>
          </a:prstGeom>
        </p:spPr>
      </p:pic>
      <p:pic>
        <p:nvPicPr>
          <p:cNvPr id="429" name="Picture 428">
            <a:extLst>
              <a:ext uri="{FF2B5EF4-FFF2-40B4-BE49-F238E27FC236}">
                <a16:creationId xmlns:a16="http://schemas.microsoft.com/office/drawing/2014/main" id="{5866FCA1-3E27-4DFC-B579-A57637CA2B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575" y="1444824"/>
            <a:ext cx="3104151" cy="24177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30" name="TextBox 429">
            <a:extLst>
              <a:ext uri="{FF2B5EF4-FFF2-40B4-BE49-F238E27FC236}">
                <a16:creationId xmlns:a16="http://schemas.microsoft.com/office/drawing/2014/main" id="{F07E0CAF-11BD-40BF-A92F-5A5EC1323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59388" y="4731362"/>
            <a:ext cx="11337926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Kháng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chiến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chống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Tống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xâm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lược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</a:t>
            </a:r>
          </a:p>
          <a:p>
            <a:pPr algn="ctr" eaLnBrk="1" hangingPunct="1"/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lần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thứ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nhất</a:t>
            </a:r>
            <a:r>
              <a:rPr lang="en-US" altLang="en-US" sz="3200" b="1" dirty="0">
                <a:solidFill>
                  <a:srgbClr val="002060"/>
                </a:solidFill>
                <a:latin typeface="#9Slide03 AmpleSoft Bold" panose="02000000000000000000" pitchFamily="2" charset="0"/>
                <a:cs typeface="Tahoma" panose="020B0604030504040204" pitchFamily="34" charset="0"/>
              </a:rPr>
              <a:t> (981)</a:t>
            </a:r>
          </a:p>
        </p:txBody>
      </p:sp>
      <p:sp>
        <p:nvSpPr>
          <p:cNvPr id="431" name="TextBox 2">
            <a:extLst>
              <a:ext uri="{FF2B5EF4-FFF2-40B4-BE49-F238E27FC236}">
                <a16:creationId xmlns:a16="http://schemas.microsoft.com/office/drawing/2014/main" id="{C3C6B7E9-317A-4A34-A50A-FD906357A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8060" y="1145696"/>
            <a:ext cx="615354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979,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Đinh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Tiên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Hoàng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mất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con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Đinh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Toàn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mới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6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tuổi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ngôi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Tống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lợi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dụng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thời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cơ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sang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xâm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lược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ta.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Vì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vua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còn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quá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nhỏ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nên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triều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đình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cùng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Hậu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mời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Lê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Hoàn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ngôi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vua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lập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ra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Lê,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lãnh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đạo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cuộc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kháng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chiến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chống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xâm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lược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Đầu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981,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Tống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đánh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theo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2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đường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thủy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bộ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Vua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Lê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trực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tiếp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lãnh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đạo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thủy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chặn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đánh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giặc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sông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Bạch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Đằng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bộ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đánh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giặc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ở Chi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Lăng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Quân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giặc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chết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quá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nửa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tướng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giặc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bị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giết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kháng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chiến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thắng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lợi</a:t>
            </a:r>
            <a:r>
              <a:rPr lang="en-US" altLang="en-US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32" name="Picture 2" descr="Kawaii Doraemon cute yellow bell cosplay Animation Cartoon logo tatoo  tattoo Sticker XR103|stickers stickers|cartoon stickersanimal cartoon  sticker - AliExpress">
            <a:hlinkClick r:id="rId6" action="ppaction://hlinksldjump"/>
            <a:extLst>
              <a:ext uri="{FF2B5EF4-FFF2-40B4-BE49-F238E27FC236}">
                <a16:creationId xmlns:a16="http://schemas.microsoft.com/office/drawing/2014/main" id="{D64E34A4-952B-4E87-9AA8-476ED53C1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392" y="5819353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342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" grpId="0"/>
      <p:bldP spid="4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9B9650C-BD55-4B2D-ACCD-10B3E9A95BA8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Rectangle 3">
            <a:hlinkHover r:id="" action="ppaction://hlinkshowjump?jump=firstslide"/>
            <a:extLst>
              <a:ext uri="{FF2B5EF4-FFF2-40B4-BE49-F238E27FC236}">
                <a16:creationId xmlns:a16="http://schemas.microsoft.com/office/drawing/2014/main" id="{C6F22D62-2766-4DD5-9CE9-CAFBCB87C0D4}"/>
              </a:ext>
            </a:extLst>
          </p:cNvPr>
          <p:cNvSpPr/>
          <p:nvPr/>
        </p:nvSpPr>
        <p:spPr>
          <a:xfrm flipH="1">
            <a:off x="802960" y="683795"/>
            <a:ext cx="10503742" cy="5485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2FB136-929C-4FCC-8832-BF27628D9981}"/>
              </a:ext>
            </a:extLst>
          </p:cNvPr>
          <p:cNvCxnSpPr>
            <a:cxnSpLocks/>
          </p:cNvCxnSpPr>
          <p:nvPr/>
        </p:nvCxnSpPr>
        <p:spPr>
          <a:xfrm>
            <a:off x="11337427" y="677400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8D0F85-D7A4-4D84-A7F3-ADEED0468793}"/>
              </a:ext>
            </a:extLst>
          </p:cNvPr>
          <p:cNvCxnSpPr>
            <a:cxnSpLocks/>
          </p:cNvCxnSpPr>
          <p:nvPr/>
        </p:nvCxnSpPr>
        <p:spPr>
          <a:xfrm flipH="1">
            <a:off x="812800" y="66859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F09220-4B85-4965-AE3F-71ED623D48E7}"/>
              </a:ext>
            </a:extLst>
          </p:cNvPr>
          <p:cNvCxnSpPr>
            <a:cxnSpLocks/>
          </p:cNvCxnSpPr>
          <p:nvPr/>
        </p:nvCxnSpPr>
        <p:spPr>
          <a:xfrm>
            <a:off x="812800" y="668598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6B3C29-7F8C-4C1D-B210-376A69B1A4F6}"/>
              </a:ext>
            </a:extLst>
          </p:cNvPr>
          <p:cNvCxnSpPr>
            <a:cxnSpLocks/>
          </p:cNvCxnSpPr>
          <p:nvPr/>
        </p:nvCxnSpPr>
        <p:spPr>
          <a:xfrm flipH="1">
            <a:off x="504161" y="684044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7FF53BF-85F2-428C-8C1F-5EAF4F4065A6}"/>
              </a:ext>
            </a:extLst>
          </p:cNvPr>
          <p:cNvSpPr/>
          <p:nvPr/>
        </p:nvSpPr>
        <p:spPr>
          <a:xfrm>
            <a:off x="4640221" y="835984"/>
            <a:ext cx="6323588" cy="4755599"/>
          </a:xfrm>
          <a:prstGeom prst="roundRect">
            <a:avLst/>
          </a:prstGeom>
          <a:solidFill>
            <a:srgbClr val="FFCAD7">
              <a:alpha val="52000"/>
            </a:srgbClr>
          </a:solidFill>
          <a:ln w="28575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26" name="Group 3">
            <a:extLst>
              <a:ext uri="{FF2B5EF4-FFF2-40B4-BE49-F238E27FC236}">
                <a16:creationId xmlns:a16="http://schemas.microsoft.com/office/drawing/2014/main" id="{5EC96E84-FE94-4B25-920D-879AC8F0EA99}"/>
              </a:ext>
            </a:extLst>
          </p:cNvPr>
          <p:cNvGrpSpPr>
            <a:grpSpLocks/>
          </p:cNvGrpSpPr>
          <p:nvPr/>
        </p:nvGrpSpPr>
        <p:grpSpPr bwMode="auto">
          <a:xfrm>
            <a:off x="6378041" y="5938286"/>
            <a:ext cx="2945077" cy="928480"/>
            <a:chOff x="0" y="0"/>
            <a:chExt cx="2763" cy="932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BD8D5EB8-7FA0-478F-A867-E964DECD7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654"/>
              <a:ext cx="311" cy="167"/>
            </a:xfrm>
            <a:custGeom>
              <a:avLst/>
              <a:gdLst>
                <a:gd name="T0" fmla="*/ 13891 w 87"/>
                <a:gd name="T1" fmla="*/ 2246 h 47"/>
                <a:gd name="T2" fmla="*/ 12562 w 87"/>
                <a:gd name="T3" fmla="*/ 0 h 47"/>
                <a:gd name="T4" fmla="*/ 8497 w 87"/>
                <a:gd name="T5" fmla="*/ 1755 h 47"/>
                <a:gd name="T6" fmla="*/ 9137 w 87"/>
                <a:gd name="T7" fmla="*/ 2374 h 47"/>
                <a:gd name="T8" fmla="*/ 9137 w 87"/>
                <a:gd name="T9" fmla="*/ 2374 h 47"/>
                <a:gd name="T10" fmla="*/ 9455 w 87"/>
                <a:gd name="T11" fmla="*/ 3056 h 47"/>
                <a:gd name="T12" fmla="*/ 9455 w 87"/>
                <a:gd name="T13" fmla="*/ 3496 h 47"/>
                <a:gd name="T14" fmla="*/ 7360 w 87"/>
                <a:gd name="T15" fmla="*/ 5746 h 47"/>
                <a:gd name="T16" fmla="*/ 5073 w 87"/>
                <a:gd name="T17" fmla="*/ 3674 h 47"/>
                <a:gd name="T18" fmla="*/ 5073 w 87"/>
                <a:gd name="T19" fmla="*/ 3674 h 47"/>
                <a:gd name="T20" fmla="*/ 5212 w 87"/>
                <a:gd name="T21" fmla="*/ 3056 h 47"/>
                <a:gd name="T22" fmla="*/ 5212 w 87"/>
                <a:gd name="T23" fmla="*/ 2867 h 47"/>
                <a:gd name="T24" fmla="*/ 5712 w 87"/>
                <a:gd name="T25" fmla="*/ 2246 h 47"/>
                <a:gd name="T26" fmla="*/ 1330 w 87"/>
                <a:gd name="T27" fmla="*/ 1755 h 47"/>
                <a:gd name="T28" fmla="*/ 179 w 87"/>
                <a:gd name="T29" fmla="*/ 4129 h 47"/>
                <a:gd name="T30" fmla="*/ 7489 w 87"/>
                <a:gd name="T31" fmla="*/ 6993 h 47"/>
                <a:gd name="T32" fmla="*/ 13891 w 87"/>
                <a:gd name="T33" fmla="*/ 2246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7"/>
                <a:gd name="T52" fmla="*/ 0 h 47"/>
                <a:gd name="T53" fmla="*/ 87 w 8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7" h="47">
                  <a:moveTo>
                    <a:pt x="85" y="14"/>
                  </a:moveTo>
                  <a:cubicBezTo>
                    <a:pt x="84" y="7"/>
                    <a:pt x="82" y="2"/>
                    <a:pt x="77" y="0"/>
                  </a:cubicBezTo>
                  <a:cubicBezTo>
                    <a:pt x="71" y="4"/>
                    <a:pt x="63" y="9"/>
                    <a:pt x="52" y="11"/>
                  </a:cubicBezTo>
                  <a:cubicBezTo>
                    <a:pt x="54" y="12"/>
                    <a:pt x="55" y="14"/>
                    <a:pt x="56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8" y="16"/>
                    <a:pt x="59" y="18"/>
                    <a:pt x="58" y="19"/>
                  </a:cubicBezTo>
                  <a:cubicBezTo>
                    <a:pt x="58" y="20"/>
                    <a:pt x="58" y="21"/>
                    <a:pt x="58" y="22"/>
                  </a:cubicBezTo>
                  <a:cubicBezTo>
                    <a:pt x="58" y="30"/>
                    <a:pt x="52" y="36"/>
                    <a:pt x="45" y="36"/>
                  </a:cubicBezTo>
                  <a:cubicBezTo>
                    <a:pt x="38" y="36"/>
                    <a:pt x="32" y="3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1"/>
                    <a:pt x="32" y="19"/>
                  </a:cubicBezTo>
                  <a:cubicBezTo>
                    <a:pt x="32" y="19"/>
                    <a:pt x="32" y="18"/>
                    <a:pt x="32" y="18"/>
                  </a:cubicBezTo>
                  <a:cubicBezTo>
                    <a:pt x="33" y="17"/>
                    <a:pt x="33" y="15"/>
                    <a:pt x="35" y="14"/>
                  </a:cubicBezTo>
                  <a:cubicBezTo>
                    <a:pt x="28" y="14"/>
                    <a:pt x="18" y="14"/>
                    <a:pt x="8" y="11"/>
                  </a:cubicBezTo>
                  <a:cubicBezTo>
                    <a:pt x="3" y="15"/>
                    <a:pt x="0" y="20"/>
                    <a:pt x="1" y="26"/>
                  </a:cubicBezTo>
                  <a:cubicBezTo>
                    <a:pt x="3" y="39"/>
                    <a:pt x="23" y="47"/>
                    <a:pt x="46" y="44"/>
                  </a:cubicBezTo>
                  <a:cubicBezTo>
                    <a:pt x="70" y="40"/>
                    <a:pt x="87" y="27"/>
                    <a:pt x="8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EA5785ED-BB99-44ED-B0E6-6E4F404B1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" y="571"/>
              <a:ext cx="392" cy="132"/>
            </a:xfrm>
            <a:custGeom>
              <a:avLst/>
              <a:gdLst>
                <a:gd name="T0" fmla="*/ 10502 w 110"/>
                <a:gd name="T1" fmla="*/ 4545 h 37"/>
                <a:gd name="T2" fmla="*/ 813 w 110"/>
                <a:gd name="T3" fmla="*/ 3093 h 37"/>
                <a:gd name="T4" fmla="*/ 0 w 110"/>
                <a:gd name="T5" fmla="*/ 2776 h 37"/>
                <a:gd name="T6" fmla="*/ 3884 w 110"/>
                <a:gd name="T7" fmla="*/ 5358 h 37"/>
                <a:gd name="T8" fmla="*/ 4027 w 110"/>
                <a:gd name="T9" fmla="*/ 5498 h 37"/>
                <a:gd name="T10" fmla="*/ 8367 w 110"/>
                <a:gd name="T11" fmla="*/ 5994 h 37"/>
                <a:gd name="T12" fmla="*/ 10007 w 110"/>
                <a:gd name="T13" fmla="*/ 5180 h 37"/>
                <a:gd name="T14" fmla="*/ 11136 w 110"/>
                <a:gd name="T15" fmla="*/ 5498 h 37"/>
                <a:gd name="T16" fmla="*/ 15163 w 110"/>
                <a:gd name="T17" fmla="*/ 3728 h 37"/>
                <a:gd name="T18" fmla="*/ 17423 w 110"/>
                <a:gd name="T19" fmla="*/ 1134 h 37"/>
                <a:gd name="T20" fmla="*/ 17565 w 110"/>
                <a:gd name="T21" fmla="*/ 318 h 37"/>
                <a:gd name="T22" fmla="*/ 17740 w 110"/>
                <a:gd name="T23" fmla="*/ 0 h 37"/>
                <a:gd name="T24" fmla="*/ 10502 w 110"/>
                <a:gd name="T25" fmla="*/ 4545 h 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0"/>
                <a:gd name="T40" fmla="*/ 0 h 37"/>
                <a:gd name="T41" fmla="*/ 110 w 110"/>
                <a:gd name="T42" fmla="*/ 37 h 3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0" h="37">
                  <a:moveTo>
                    <a:pt x="65" y="28"/>
                  </a:moveTo>
                  <a:cubicBezTo>
                    <a:pt x="44" y="33"/>
                    <a:pt x="22" y="29"/>
                    <a:pt x="5" y="19"/>
                  </a:cubicBezTo>
                  <a:cubicBezTo>
                    <a:pt x="3" y="18"/>
                    <a:pt x="1" y="18"/>
                    <a:pt x="0" y="17"/>
                  </a:cubicBezTo>
                  <a:cubicBezTo>
                    <a:pt x="2" y="19"/>
                    <a:pt x="9" y="28"/>
                    <a:pt x="24" y="33"/>
                  </a:cubicBezTo>
                  <a:cubicBezTo>
                    <a:pt x="24" y="33"/>
                    <a:pt x="24" y="34"/>
                    <a:pt x="25" y="34"/>
                  </a:cubicBezTo>
                  <a:cubicBezTo>
                    <a:pt x="35" y="37"/>
                    <a:pt x="45" y="37"/>
                    <a:pt x="52" y="37"/>
                  </a:cubicBezTo>
                  <a:cubicBezTo>
                    <a:pt x="54" y="34"/>
                    <a:pt x="58" y="32"/>
                    <a:pt x="62" y="32"/>
                  </a:cubicBezTo>
                  <a:cubicBezTo>
                    <a:pt x="65" y="32"/>
                    <a:pt x="67" y="33"/>
                    <a:pt x="69" y="34"/>
                  </a:cubicBezTo>
                  <a:cubicBezTo>
                    <a:pt x="80" y="32"/>
                    <a:pt x="88" y="27"/>
                    <a:pt x="94" y="23"/>
                  </a:cubicBezTo>
                  <a:cubicBezTo>
                    <a:pt x="103" y="15"/>
                    <a:pt x="108" y="7"/>
                    <a:pt x="108" y="7"/>
                  </a:cubicBezTo>
                  <a:cubicBezTo>
                    <a:pt x="109" y="5"/>
                    <a:pt x="109" y="3"/>
                    <a:pt x="109" y="2"/>
                  </a:cubicBezTo>
                  <a:cubicBezTo>
                    <a:pt x="110" y="2"/>
                    <a:pt x="110" y="1"/>
                    <a:pt x="110" y="0"/>
                  </a:cubicBezTo>
                  <a:cubicBezTo>
                    <a:pt x="100" y="14"/>
                    <a:pt x="85" y="24"/>
                    <a:pt x="65" y="28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A7FF7B5C-6733-476D-9662-B4FFC29C9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6" y="468"/>
              <a:ext cx="677" cy="403"/>
            </a:xfrm>
            <a:custGeom>
              <a:avLst/>
              <a:gdLst>
                <a:gd name="T0" fmla="*/ 30127 w 190"/>
                <a:gd name="T1" fmla="*/ 2265 h 113"/>
                <a:gd name="T2" fmla="*/ 27550 w 190"/>
                <a:gd name="T3" fmla="*/ 0 h 113"/>
                <a:gd name="T4" fmla="*/ 26421 w 190"/>
                <a:gd name="T5" fmla="*/ 952 h 113"/>
                <a:gd name="T6" fmla="*/ 24515 w 190"/>
                <a:gd name="T7" fmla="*/ 4668 h 113"/>
                <a:gd name="T8" fmla="*/ 24340 w 190"/>
                <a:gd name="T9" fmla="*/ 5036 h 113"/>
                <a:gd name="T10" fmla="*/ 24162 w 190"/>
                <a:gd name="T11" fmla="*/ 5799 h 113"/>
                <a:gd name="T12" fmla="*/ 21938 w 190"/>
                <a:gd name="T13" fmla="*/ 8395 h 113"/>
                <a:gd name="T14" fmla="*/ 23207 w 190"/>
                <a:gd name="T15" fmla="*/ 10660 h 113"/>
                <a:gd name="T16" fmla="*/ 16925 w 190"/>
                <a:gd name="T17" fmla="*/ 15517 h 113"/>
                <a:gd name="T18" fmla="*/ 9688 w 190"/>
                <a:gd name="T19" fmla="*/ 12604 h 113"/>
                <a:gd name="T20" fmla="*/ 10818 w 190"/>
                <a:gd name="T21" fmla="*/ 10200 h 113"/>
                <a:gd name="T22" fmla="*/ 10625 w 190"/>
                <a:gd name="T23" fmla="*/ 10022 h 113"/>
                <a:gd name="T24" fmla="*/ 6781 w 190"/>
                <a:gd name="T25" fmla="*/ 7439 h 113"/>
                <a:gd name="T26" fmla="*/ 4201 w 190"/>
                <a:gd name="T27" fmla="*/ 5178 h 113"/>
                <a:gd name="T28" fmla="*/ 2259 w 190"/>
                <a:gd name="T29" fmla="*/ 4857 h 113"/>
                <a:gd name="T30" fmla="*/ 2259 w 190"/>
                <a:gd name="T31" fmla="*/ 5178 h 113"/>
                <a:gd name="T32" fmla="*/ 0 w 190"/>
                <a:gd name="T33" fmla="*/ 7757 h 113"/>
                <a:gd name="T34" fmla="*/ 4343 w 190"/>
                <a:gd name="T35" fmla="*/ 11027 h 113"/>
                <a:gd name="T36" fmla="*/ 7921 w 190"/>
                <a:gd name="T37" fmla="*/ 12108 h 113"/>
                <a:gd name="T38" fmla="*/ 8544 w 190"/>
                <a:gd name="T39" fmla="*/ 13748 h 113"/>
                <a:gd name="T40" fmla="*/ 8544 w 190"/>
                <a:gd name="T41" fmla="*/ 14740 h 113"/>
                <a:gd name="T42" fmla="*/ 10818 w 190"/>
                <a:gd name="T43" fmla="*/ 17465 h 113"/>
                <a:gd name="T44" fmla="*/ 15795 w 190"/>
                <a:gd name="T45" fmla="*/ 16191 h 113"/>
                <a:gd name="T46" fmla="*/ 15970 w 190"/>
                <a:gd name="T47" fmla="*/ 16191 h 113"/>
                <a:gd name="T48" fmla="*/ 17420 w 190"/>
                <a:gd name="T49" fmla="*/ 15874 h 113"/>
                <a:gd name="T50" fmla="*/ 17420 w 190"/>
                <a:gd name="T51" fmla="*/ 15874 h 113"/>
                <a:gd name="T52" fmla="*/ 21582 w 190"/>
                <a:gd name="T53" fmla="*/ 16191 h 113"/>
                <a:gd name="T54" fmla="*/ 23845 w 190"/>
                <a:gd name="T55" fmla="*/ 13431 h 113"/>
                <a:gd name="T56" fmla="*/ 23845 w 190"/>
                <a:gd name="T57" fmla="*/ 12604 h 113"/>
                <a:gd name="T58" fmla="*/ 24657 w 190"/>
                <a:gd name="T59" fmla="*/ 9208 h 113"/>
                <a:gd name="T60" fmla="*/ 27867 w 190"/>
                <a:gd name="T61" fmla="*/ 6487 h 113"/>
                <a:gd name="T62" fmla="*/ 30622 w 190"/>
                <a:gd name="T63" fmla="*/ 2265 h 113"/>
                <a:gd name="T64" fmla="*/ 30127 w 190"/>
                <a:gd name="T65" fmla="*/ 2265 h 1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0"/>
                <a:gd name="T100" fmla="*/ 0 h 113"/>
                <a:gd name="T101" fmla="*/ 190 w 190"/>
                <a:gd name="T102" fmla="*/ 113 h 11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0" h="113">
                  <a:moveTo>
                    <a:pt x="187" y="14"/>
                  </a:moveTo>
                  <a:cubicBezTo>
                    <a:pt x="179" y="14"/>
                    <a:pt x="172" y="8"/>
                    <a:pt x="171" y="0"/>
                  </a:cubicBezTo>
                  <a:cubicBezTo>
                    <a:pt x="169" y="1"/>
                    <a:pt x="166" y="4"/>
                    <a:pt x="164" y="6"/>
                  </a:cubicBezTo>
                  <a:cubicBezTo>
                    <a:pt x="161" y="14"/>
                    <a:pt x="158" y="22"/>
                    <a:pt x="152" y="29"/>
                  </a:cubicBezTo>
                  <a:cubicBezTo>
                    <a:pt x="152" y="30"/>
                    <a:pt x="152" y="31"/>
                    <a:pt x="151" y="31"/>
                  </a:cubicBezTo>
                  <a:cubicBezTo>
                    <a:pt x="151" y="32"/>
                    <a:pt x="151" y="34"/>
                    <a:pt x="150" y="36"/>
                  </a:cubicBezTo>
                  <a:cubicBezTo>
                    <a:pt x="150" y="36"/>
                    <a:pt x="145" y="44"/>
                    <a:pt x="136" y="52"/>
                  </a:cubicBezTo>
                  <a:cubicBezTo>
                    <a:pt x="141" y="54"/>
                    <a:pt x="143" y="59"/>
                    <a:pt x="144" y="66"/>
                  </a:cubicBezTo>
                  <a:cubicBezTo>
                    <a:pt x="146" y="79"/>
                    <a:pt x="129" y="92"/>
                    <a:pt x="105" y="96"/>
                  </a:cubicBezTo>
                  <a:cubicBezTo>
                    <a:pt x="82" y="99"/>
                    <a:pt x="62" y="91"/>
                    <a:pt x="60" y="78"/>
                  </a:cubicBezTo>
                  <a:cubicBezTo>
                    <a:pt x="59" y="72"/>
                    <a:pt x="62" y="67"/>
                    <a:pt x="67" y="63"/>
                  </a:cubicBezTo>
                  <a:cubicBezTo>
                    <a:pt x="66" y="63"/>
                    <a:pt x="66" y="62"/>
                    <a:pt x="66" y="62"/>
                  </a:cubicBezTo>
                  <a:cubicBezTo>
                    <a:pt x="51" y="57"/>
                    <a:pt x="44" y="48"/>
                    <a:pt x="42" y="46"/>
                  </a:cubicBezTo>
                  <a:cubicBezTo>
                    <a:pt x="36" y="42"/>
                    <a:pt x="31" y="37"/>
                    <a:pt x="26" y="32"/>
                  </a:cubicBezTo>
                  <a:cubicBezTo>
                    <a:pt x="22" y="31"/>
                    <a:pt x="17" y="30"/>
                    <a:pt x="14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4" y="40"/>
                    <a:pt x="8" y="47"/>
                    <a:pt x="0" y="48"/>
                  </a:cubicBezTo>
                  <a:cubicBezTo>
                    <a:pt x="2" y="52"/>
                    <a:pt x="14" y="62"/>
                    <a:pt x="27" y="68"/>
                  </a:cubicBezTo>
                  <a:cubicBezTo>
                    <a:pt x="37" y="73"/>
                    <a:pt x="44" y="75"/>
                    <a:pt x="49" y="75"/>
                  </a:cubicBezTo>
                  <a:cubicBezTo>
                    <a:pt x="50" y="79"/>
                    <a:pt x="52" y="83"/>
                    <a:pt x="53" y="85"/>
                  </a:cubicBezTo>
                  <a:cubicBezTo>
                    <a:pt x="53" y="87"/>
                    <a:pt x="52" y="89"/>
                    <a:pt x="53" y="91"/>
                  </a:cubicBezTo>
                  <a:cubicBezTo>
                    <a:pt x="53" y="97"/>
                    <a:pt x="57" y="104"/>
                    <a:pt x="67" y="108"/>
                  </a:cubicBezTo>
                  <a:cubicBezTo>
                    <a:pt x="83" y="113"/>
                    <a:pt x="96" y="102"/>
                    <a:pt x="98" y="100"/>
                  </a:cubicBezTo>
                  <a:cubicBezTo>
                    <a:pt x="98" y="100"/>
                    <a:pt x="98" y="100"/>
                    <a:pt x="99" y="100"/>
                  </a:cubicBezTo>
                  <a:cubicBezTo>
                    <a:pt x="100" y="99"/>
                    <a:pt x="105" y="98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5" y="97"/>
                    <a:pt x="121" y="105"/>
                    <a:pt x="134" y="100"/>
                  </a:cubicBezTo>
                  <a:cubicBezTo>
                    <a:pt x="145" y="96"/>
                    <a:pt x="148" y="88"/>
                    <a:pt x="148" y="83"/>
                  </a:cubicBezTo>
                  <a:cubicBezTo>
                    <a:pt x="148" y="80"/>
                    <a:pt x="148" y="79"/>
                    <a:pt x="148" y="78"/>
                  </a:cubicBezTo>
                  <a:cubicBezTo>
                    <a:pt x="151" y="71"/>
                    <a:pt x="152" y="64"/>
                    <a:pt x="153" y="57"/>
                  </a:cubicBezTo>
                  <a:cubicBezTo>
                    <a:pt x="156" y="55"/>
                    <a:pt x="163" y="51"/>
                    <a:pt x="173" y="40"/>
                  </a:cubicBezTo>
                  <a:cubicBezTo>
                    <a:pt x="186" y="25"/>
                    <a:pt x="190" y="17"/>
                    <a:pt x="190" y="14"/>
                  </a:cubicBezTo>
                  <a:cubicBezTo>
                    <a:pt x="189" y="14"/>
                    <a:pt x="188" y="14"/>
                    <a:pt x="187" y="14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E32A621D-1D42-4A8D-BC97-69245AECA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" y="764"/>
              <a:ext cx="175" cy="147"/>
            </a:xfrm>
            <a:custGeom>
              <a:avLst/>
              <a:gdLst>
                <a:gd name="T0" fmla="*/ 4236 w 49"/>
                <a:gd name="T1" fmla="*/ 2815 h 41"/>
                <a:gd name="T2" fmla="*/ 0 w 49"/>
                <a:gd name="T3" fmla="*/ 2495 h 41"/>
                <a:gd name="T4" fmla="*/ 318 w 49"/>
                <a:gd name="T5" fmla="*/ 3137 h 41"/>
                <a:gd name="T6" fmla="*/ 5371 w 49"/>
                <a:gd name="T7" fmla="*/ 5952 h 41"/>
                <a:gd name="T8" fmla="*/ 6836 w 49"/>
                <a:gd name="T9" fmla="*/ 502 h 41"/>
                <a:gd name="T10" fmla="*/ 6518 w 49"/>
                <a:gd name="T11" fmla="*/ 0 h 41"/>
                <a:gd name="T12" fmla="*/ 4236 w 49"/>
                <a:gd name="T13" fmla="*/ 2815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"/>
                <a:gd name="T22" fmla="*/ 0 h 41"/>
                <a:gd name="T23" fmla="*/ 49 w 49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" h="41">
                  <a:moveTo>
                    <a:pt x="26" y="17"/>
                  </a:moveTo>
                  <a:cubicBezTo>
                    <a:pt x="13" y="22"/>
                    <a:pt x="7" y="14"/>
                    <a:pt x="0" y="15"/>
                  </a:cubicBezTo>
                  <a:cubicBezTo>
                    <a:pt x="1" y="16"/>
                    <a:pt x="1" y="18"/>
                    <a:pt x="2" y="19"/>
                  </a:cubicBezTo>
                  <a:cubicBezTo>
                    <a:pt x="10" y="33"/>
                    <a:pt x="23" y="41"/>
                    <a:pt x="33" y="36"/>
                  </a:cubicBezTo>
                  <a:cubicBezTo>
                    <a:pt x="45" y="31"/>
                    <a:pt x="49" y="19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5"/>
                    <a:pt x="37" y="13"/>
                    <a:pt x="2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EB89636-54CC-420E-AE5C-28F2FA7DA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" y="793"/>
              <a:ext cx="181" cy="139"/>
            </a:xfrm>
            <a:custGeom>
              <a:avLst/>
              <a:gdLst>
                <a:gd name="T0" fmla="*/ 8085 w 51"/>
                <a:gd name="T1" fmla="*/ 1447 h 39"/>
                <a:gd name="T2" fmla="*/ 3173 w 51"/>
                <a:gd name="T3" fmla="*/ 2755 h 39"/>
                <a:gd name="T4" fmla="*/ 944 w 51"/>
                <a:gd name="T5" fmla="*/ 0 h 39"/>
                <a:gd name="T6" fmla="*/ 628 w 51"/>
                <a:gd name="T7" fmla="*/ 813 h 39"/>
                <a:gd name="T8" fmla="*/ 2861 w 51"/>
                <a:gd name="T9" fmla="*/ 5792 h 39"/>
                <a:gd name="T10" fmla="*/ 7911 w 51"/>
                <a:gd name="T11" fmla="*/ 2580 h 39"/>
                <a:gd name="T12" fmla="*/ 8085 w 51"/>
                <a:gd name="T13" fmla="*/ 1447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39"/>
                <a:gd name="T23" fmla="*/ 51 w 51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39">
                  <a:moveTo>
                    <a:pt x="51" y="9"/>
                  </a:moveTo>
                  <a:cubicBezTo>
                    <a:pt x="49" y="11"/>
                    <a:pt x="36" y="22"/>
                    <a:pt x="20" y="17"/>
                  </a:cubicBezTo>
                  <a:cubicBezTo>
                    <a:pt x="10" y="13"/>
                    <a:pt x="6" y="6"/>
                    <a:pt x="6" y="0"/>
                  </a:cubicBezTo>
                  <a:cubicBezTo>
                    <a:pt x="5" y="2"/>
                    <a:pt x="4" y="3"/>
                    <a:pt x="4" y="5"/>
                  </a:cubicBezTo>
                  <a:cubicBezTo>
                    <a:pt x="0" y="19"/>
                    <a:pt x="6" y="32"/>
                    <a:pt x="18" y="36"/>
                  </a:cubicBezTo>
                  <a:cubicBezTo>
                    <a:pt x="33" y="39"/>
                    <a:pt x="45" y="30"/>
                    <a:pt x="50" y="16"/>
                  </a:cubicBezTo>
                  <a:cubicBezTo>
                    <a:pt x="51" y="14"/>
                    <a:pt x="51" y="11"/>
                    <a:pt x="5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791CC037-277A-4433-B80C-3F5BE299D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8" y="236"/>
              <a:ext cx="21" cy="53"/>
            </a:xfrm>
            <a:custGeom>
              <a:avLst/>
              <a:gdLst>
                <a:gd name="T0" fmla="*/ 0 w 6"/>
                <a:gd name="T1" fmla="*/ 2336 h 15"/>
                <a:gd name="T2" fmla="*/ 774 w 6"/>
                <a:gd name="T3" fmla="*/ 2159 h 15"/>
                <a:gd name="T4" fmla="*/ 907 w 6"/>
                <a:gd name="T5" fmla="*/ 2159 h 15"/>
                <a:gd name="T6" fmla="*/ 0 w 6"/>
                <a:gd name="T7" fmla="*/ 173 h 15"/>
                <a:gd name="T8" fmla="*/ 0 w 6"/>
                <a:gd name="T9" fmla="*/ 0 h 15"/>
                <a:gd name="T10" fmla="*/ 0 w 6"/>
                <a:gd name="T11" fmla="*/ 0 h 15"/>
                <a:gd name="T12" fmla="*/ 0 w 6"/>
                <a:gd name="T13" fmla="*/ 311 h 15"/>
                <a:gd name="T14" fmla="*/ 0 w 6"/>
                <a:gd name="T15" fmla="*/ 2336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15"/>
                <a:gd name="T26" fmla="*/ 6 w 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15">
                  <a:moveTo>
                    <a:pt x="0" y="15"/>
                  </a:moveTo>
                  <a:cubicBezTo>
                    <a:pt x="1" y="14"/>
                    <a:pt x="3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4" y="11"/>
                    <a:pt x="1" y="7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7"/>
                    <a:pt x="1" y="11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895C27AD-4CE7-420B-AB29-D74DD3239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172"/>
              <a:ext cx="132" cy="160"/>
            </a:xfrm>
            <a:custGeom>
              <a:avLst/>
              <a:gdLst>
                <a:gd name="T0" fmla="*/ 5815 w 37"/>
                <a:gd name="T1" fmla="*/ 3186 h 45"/>
                <a:gd name="T2" fmla="*/ 5815 w 37"/>
                <a:gd name="T3" fmla="*/ 2884 h 45"/>
                <a:gd name="T4" fmla="*/ 2583 w 37"/>
                <a:gd name="T5" fmla="*/ 178 h 45"/>
                <a:gd name="T6" fmla="*/ 178 w 37"/>
                <a:gd name="T7" fmla="*/ 3996 h 45"/>
                <a:gd name="T8" fmla="*/ 318 w 37"/>
                <a:gd name="T9" fmla="*/ 4804 h 45"/>
                <a:gd name="T10" fmla="*/ 3539 w 37"/>
                <a:gd name="T11" fmla="*/ 7015 h 45"/>
                <a:gd name="T12" fmla="*/ 4863 w 37"/>
                <a:gd name="T13" fmla="*/ 6560 h 45"/>
                <a:gd name="T14" fmla="*/ 5815 w 37"/>
                <a:gd name="T15" fmla="*/ 5259 h 45"/>
                <a:gd name="T16" fmla="*/ 5815 w 37"/>
                <a:gd name="T17" fmla="*/ 3186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45"/>
                <a:gd name="T29" fmla="*/ 37 w 37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45">
                  <a:moveTo>
                    <a:pt x="36" y="20"/>
                  </a:moveTo>
                  <a:cubicBezTo>
                    <a:pt x="36" y="20"/>
                    <a:pt x="36" y="19"/>
                    <a:pt x="36" y="18"/>
                  </a:cubicBezTo>
                  <a:cubicBezTo>
                    <a:pt x="34" y="7"/>
                    <a:pt x="26" y="0"/>
                    <a:pt x="16" y="1"/>
                  </a:cubicBezTo>
                  <a:cubicBezTo>
                    <a:pt x="7" y="3"/>
                    <a:pt x="0" y="13"/>
                    <a:pt x="1" y="25"/>
                  </a:cubicBezTo>
                  <a:cubicBezTo>
                    <a:pt x="2" y="27"/>
                    <a:pt x="2" y="28"/>
                    <a:pt x="2" y="30"/>
                  </a:cubicBezTo>
                  <a:cubicBezTo>
                    <a:pt x="6" y="39"/>
                    <a:pt x="14" y="45"/>
                    <a:pt x="22" y="44"/>
                  </a:cubicBezTo>
                  <a:cubicBezTo>
                    <a:pt x="25" y="43"/>
                    <a:pt x="28" y="42"/>
                    <a:pt x="30" y="41"/>
                  </a:cubicBezTo>
                  <a:cubicBezTo>
                    <a:pt x="31" y="37"/>
                    <a:pt x="33" y="34"/>
                    <a:pt x="36" y="33"/>
                  </a:cubicBezTo>
                  <a:cubicBezTo>
                    <a:pt x="37" y="29"/>
                    <a:pt x="37" y="25"/>
                    <a:pt x="3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038A9F47-5AD9-4EDF-8F9C-A0A255C19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3" y="489"/>
              <a:ext cx="264" cy="150"/>
            </a:xfrm>
            <a:custGeom>
              <a:avLst/>
              <a:gdLst>
                <a:gd name="T0" fmla="*/ 10856 w 74"/>
                <a:gd name="T1" fmla="*/ 957 h 42"/>
                <a:gd name="T2" fmla="*/ 5815 w 74"/>
                <a:gd name="T3" fmla="*/ 1454 h 42"/>
                <a:gd name="T4" fmla="*/ 956 w 74"/>
                <a:gd name="T5" fmla="*/ 2604 h 42"/>
                <a:gd name="T6" fmla="*/ 318 w 74"/>
                <a:gd name="T7" fmla="*/ 4871 h 42"/>
                <a:gd name="T8" fmla="*/ 6950 w 74"/>
                <a:gd name="T9" fmla="*/ 6325 h 42"/>
                <a:gd name="T10" fmla="*/ 11991 w 74"/>
                <a:gd name="T11" fmla="*/ 2604 h 42"/>
                <a:gd name="T12" fmla="*/ 10856 w 74"/>
                <a:gd name="T13" fmla="*/ 957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4"/>
                <a:gd name="T22" fmla="*/ 0 h 42"/>
                <a:gd name="T23" fmla="*/ 74 w 74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4" h="42">
                  <a:moveTo>
                    <a:pt x="67" y="6"/>
                  </a:moveTo>
                  <a:cubicBezTo>
                    <a:pt x="58" y="0"/>
                    <a:pt x="41" y="8"/>
                    <a:pt x="36" y="9"/>
                  </a:cubicBezTo>
                  <a:cubicBezTo>
                    <a:pt x="31" y="10"/>
                    <a:pt x="16" y="6"/>
                    <a:pt x="6" y="16"/>
                  </a:cubicBezTo>
                  <a:cubicBezTo>
                    <a:pt x="1" y="20"/>
                    <a:pt x="0" y="26"/>
                    <a:pt x="2" y="30"/>
                  </a:cubicBezTo>
                  <a:cubicBezTo>
                    <a:pt x="13" y="38"/>
                    <a:pt x="27" y="42"/>
                    <a:pt x="43" y="39"/>
                  </a:cubicBezTo>
                  <a:cubicBezTo>
                    <a:pt x="57" y="35"/>
                    <a:pt x="68" y="26"/>
                    <a:pt x="74" y="16"/>
                  </a:cubicBezTo>
                  <a:cubicBezTo>
                    <a:pt x="74" y="13"/>
                    <a:pt x="72" y="9"/>
                    <a:pt x="67" y="6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F86F3D59-68B8-4D69-BB89-4FD516B1F1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" y="400"/>
              <a:ext cx="399" cy="196"/>
            </a:xfrm>
            <a:custGeom>
              <a:avLst/>
              <a:gdLst>
                <a:gd name="T0" fmla="*/ 8860 w 112"/>
                <a:gd name="T1" fmla="*/ 495 h 55"/>
                <a:gd name="T2" fmla="*/ 178 w 112"/>
                <a:gd name="T3" fmla="*/ 3389 h 55"/>
                <a:gd name="T4" fmla="*/ 0 w 112"/>
                <a:gd name="T5" fmla="*/ 3389 h 55"/>
                <a:gd name="T6" fmla="*/ 4339 w 112"/>
                <a:gd name="T7" fmla="*/ 8863 h 55"/>
                <a:gd name="T8" fmla="*/ 4977 w 112"/>
                <a:gd name="T9" fmla="*/ 6603 h 55"/>
                <a:gd name="T10" fmla="*/ 9811 w 112"/>
                <a:gd name="T11" fmla="*/ 5474 h 55"/>
                <a:gd name="T12" fmla="*/ 14838 w 112"/>
                <a:gd name="T13" fmla="*/ 4978 h 55"/>
                <a:gd name="T14" fmla="*/ 15967 w 112"/>
                <a:gd name="T15" fmla="*/ 6603 h 55"/>
                <a:gd name="T16" fmla="*/ 18033 w 112"/>
                <a:gd name="T17" fmla="*/ 178 h 55"/>
                <a:gd name="T18" fmla="*/ 17731 w 112"/>
                <a:gd name="T19" fmla="*/ 178 h 55"/>
                <a:gd name="T20" fmla="*/ 8860 w 112"/>
                <a:gd name="T21" fmla="*/ 495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"/>
                <a:gd name="T34" fmla="*/ 0 h 55"/>
                <a:gd name="T35" fmla="*/ 112 w 112"/>
                <a:gd name="T36" fmla="*/ 55 h 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" h="55">
                  <a:moveTo>
                    <a:pt x="55" y="3"/>
                  </a:moveTo>
                  <a:cubicBezTo>
                    <a:pt x="41" y="6"/>
                    <a:pt x="12" y="20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32"/>
                    <a:pt x="13" y="46"/>
                    <a:pt x="27" y="55"/>
                  </a:cubicBezTo>
                  <a:cubicBezTo>
                    <a:pt x="25" y="51"/>
                    <a:pt x="26" y="45"/>
                    <a:pt x="31" y="41"/>
                  </a:cubicBezTo>
                  <a:cubicBezTo>
                    <a:pt x="41" y="31"/>
                    <a:pt x="56" y="35"/>
                    <a:pt x="61" y="34"/>
                  </a:cubicBezTo>
                  <a:cubicBezTo>
                    <a:pt x="66" y="33"/>
                    <a:pt x="83" y="25"/>
                    <a:pt x="92" y="31"/>
                  </a:cubicBezTo>
                  <a:cubicBezTo>
                    <a:pt x="97" y="34"/>
                    <a:pt x="99" y="38"/>
                    <a:pt x="99" y="41"/>
                  </a:cubicBezTo>
                  <a:cubicBezTo>
                    <a:pt x="108" y="27"/>
                    <a:pt x="112" y="11"/>
                    <a:pt x="112" y="1"/>
                  </a:cubicBezTo>
                  <a:cubicBezTo>
                    <a:pt x="112" y="1"/>
                    <a:pt x="111" y="1"/>
                    <a:pt x="110" y="1"/>
                  </a:cubicBezTo>
                  <a:cubicBezTo>
                    <a:pt x="96" y="1"/>
                    <a:pt x="69" y="0"/>
                    <a:pt x="55" y="3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1EF31E9A-5243-46F0-800D-6249A6608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7" y="143"/>
              <a:ext cx="139" cy="157"/>
            </a:xfrm>
            <a:custGeom>
              <a:avLst/>
              <a:gdLst>
                <a:gd name="T0" fmla="*/ 6109 w 39"/>
                <a:gd name="T1" fmla="*/ 3907 h 44"/>
                <a:gd name="T2" fmla="*/ 5970 w 39"/>
                <a:gd name="T3" fmla="*/ 3094 h 44"/>
                <a:gd name="T4" fmla="*/ 2260 w 39"/>
                <a:gd name="T5" fmla="*/ 318 h 44"/>
                <a:gd name="T6" fmla="*/ 495 w 39"/>
                <a:gd name="T7" fmla="*/ 4228 h 44"/>
                <a:gd name="T8" fmla="*/ 495 w 39"/>
                <a:gd name="T9" fmla="*/ 4367 h 44"/>
                <a:gd name="T10" fmla="*/ 1447 w 39"/>
                <a:gd name="T11" fmla="*/ 6494 h 44"/>
                <a:gd name="T12" fmla="*/ 2402 w 39"/>
                <a:gd name="T13" fmla="*/ 6951 h 44"/>
                <a:gd name="T14" fmla="*/ 4027 w 39"/>
                <a:gd name="T15" fmla="*/ 7129 h 44"/>
                <a:gd name="T16" fmla="*/ 6109 w 39"/>
                <a:gd name="T17" fmla="*/ 3907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44"/>
                <a:gd name="T29" fmla="*/ 39 w 39"/>
                <a:gd name="T30" fmla="*/ 44 h 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44">
                  <a:moveTo>
                    <a:pt x="38" y="24"/>
                  </a:moveTo>
                  <a:cubicBezTo>
                    <a:pt x="38" y="23"/>
                    <a:pt x="37" y="21"/>
                    <a:pt x="37" y="19"/>
                  </a:cubicBezTo>
                  <a:cubicBezTo>
                    <a:pt x="33" y="8"/>
                    <a:pt x="24" y="0"/>
                    <a:pt x="14" y="2"/>
                  </a:cubicBezTo>
                  <a:cubicBezTo>
                    <a:pt x="5" y="5"/>
                    <a:pt x="0" y="14"/>
                    <a:pt x="3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4" y="33"/>
                    <a:pt x="7" y="37"/>
                    <a:pt x="9" y="40"/>
                  </a:cubicBezTo>
                  <a:cubicBezTo>
                    <a:pt x="12" y="40"/>
                    <a:pt x="14" y="42"/>
                    <a:pt x="15" y="43"/>
                  </a:cubicBezTo>
                  <a:cubicBezTo>
                    <a:pt x="18" y="44"/>
                    <a:pt x="21" y="44"/>
                    <a:pt x="25" y="44"/>
                  </a:cubicBezTo>
                  <a:cubicBezTo>
                    <a:pt x="34" y="41"/>
                    <a:pt x="39" y="34"/>
                    <a:pt x="3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5B5A735F-89B1-42BC-A82A-FEEB162C1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6" y="132"/>
              <a:ext cx="599" cy="507"/>
            </a:xfrm>
            <a:custGeom>
              <a:avLst/>
              <a:gdLst>
                <a:gd name="T0" fmla="*/ 26837 w 168"/>
                <a:gd name="T1" fmla="*/ 9740 h 142"/>
                <a:gd name="T2" fmla="*/ 13920 w 168"/>
                <a:gd name="T3" fmla="*/ 179 h 142"/>
                <a:gd name="T4" fmla="*/ 12775 w 168"/>
                <a:gd name="T5" fmla="*/ 179 h 142"/>
                <a:gd name="T6" fmla="*/ 11467 w 168"/>
                <a:gd name="T7" fmla="*/ 496 h 142"/>
                <a:gd name="T8" fmla="*/ 10019 w 168"/>
                <a:gd name="T9" fmla="*/ 818 h 142"/>
                <a:gd name="T10" fmla="*/ 9202 w 168"/>
                <a:gd name="T11" fmla="*/ 1135 h 142"/>
                <a:gd name="T12" fmla="*/ 1448 w 168"/>
                <a:gd name="T13" fmla="*/ 15299 h 142"/>
                <a:gd name="T14" fmla="*/ 4222 w 168"/>
                <a:gd name="T15" fmla="*/ 20487 h 142"/>
                <a:gd name="T16" fmla="*/ 6803 w 168"/>
                <a:gd name="T17" fmla="*/ 22754 h 142"/>
                <a:gd name="T18" fmla="*/ 7616 w 168"/>
                <a:gd name="T19" fmla="*/ 23072 h 142"/>
                <a:gd name="T20" fmla="*/ 2581 w 168"/>
                <a:gd name="T21" fmla="*/ 14467 h 142"/>
                <a:gd name="T22" fmla="*/ 1947 w 168"/>
                <a:gd name="T23" fmla="*/ 13014 h 142"/>
                <a:gd name="T24" fmla="*/ 2899 w 168"/>
                <a:gd name="T25" fmla="*/ 10747 h 142"/>
                <a:gd name="T26" fmla="*/ 7245 w 168"/>
                <a:gd name="T27" fmla="*/ 6641 h 142"/>
                <a:gd name="T28" fmla="*/ 7120 w 168"/>
                <a:gd name="T29" fmla="*/ 5877 h 142"/>
                <a:gd name="T30" fmla="*/ 9523 w 168"/>
                <a:gd name="T31" fmla="*/ 1964 h 142"/>
                <a:gd name="T32" fmla="*/ 12775 w 168"/>
                <a:gd name="T33" fmla="*/ 4731 h 142"/>
                <a:gd name="T34" fmla="*/ 12775 w 168"/>
                <a:gd name="T35" fmla="*/ 4731 h 142"/>
                <a:gd name="T36" fmla="*/ 14554 w 168"/>
                <a:gd name="T37" fmla="*/ 818 h 142"/>
                <a:gd name="T38" fmla="*/ 18270 w 168"/>
                <a:gd name="T39" fmla="*/ 3595 h 142"/>
                <a:gd name="T40" fmla="*/ 18409 w 168"/>
                <a:gd name="T41" fmla="*/ 4374 h 142"/>
                <a:gd name="T42" fmla="*/ 18587 w 168"/>
                <a:gd name="T43" fmla="*/ 4374 h 142"/>
                <a:gd name="T44" fmla="*/ 25069 w 168"/>
                <a:gd name="T45" fmla="*/ 7791 h 142"/>
                <a:gd name="T46" fmla="*/ 25704 w 168"/>
                <a:gd name="T47" fmla="*/ 8922 h 142"/>
                <a:gd name="T48" fmla="*/ 25704 w 168"/>
                <a:gd name="T49" fmla="*/ 9101 h 142"/>
                <a:gd name="T50" fmla="*/ 26342 w 168"/>
                <a:gd name="T51" fmla="*/ 12657 h 142"/>
                <a:gd name="T52" fmla="*/ 24563 w 168"/>
                <a:gd name="T53" fmla="*/ 19977 h 142"/>
                <a:gd name="T54" fmla="*/ 26520 w 168"/>
                <a:gd name="T55" fmla="*/ 16253 h 142"/>
                <a:gd name="T56" fmla="*/ 26837 w 168"/>
                <a:gd name="T57" fmla="*/ 9740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8"/>
                <a:gd name="T88" fmla="*/ 0 h 142"/>
                <a:gd name="T89" fmla="*/ 168 w 168"/>
                <a:gd name="T90" fmla="*/ 142 h 14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8" h="142">
                  <a:moveTo>
                    <a:pt x="166" y="60"/>
                  </a:moveTo>
                  <a:cubicBezTo>
                    <a:pt x="159" y="24"/>
                    <a:pt x="123" y="0"/>
                    <a:pt x="86" y="1"/>
                  </a:cubicBezTo>
                  <a:cubicBezTo>
                    <a:pt x="84" y="1"/>
                    <a:pt x="82" y="1"/>
                    <a:pt x="79" y="1"/>
                  </a:cubicBezTo>
                  <a:cubicBezTo>
                    <a:pt x="77" y="2"/>
                    <a:pt x="74" y="2"/>
                    <a:pt x="71" y="3"/>
                  </a:cubicBezTo>
                  <a:cubicBezTo>
                    <a:pt x="68" y="3"/>
                    <a:pt x="65" y="4"/>
                    <a:pt x="62" y="5"/>
                  </a:cubicBezTo>
                  <a:cubicBezTo>
                    <a:pt x="61" y="6"/>
                    <a:pt x="59" y="6"/>
                    <a:pt x="57" y="7"/>
                  </a:cubicBezTo>
                  <a:cubicBezTo>
                    <a:pt x="22" y="21"/>
                    <a:pt x="0" y="56"/>
                    <a:pt x="9" y="94"/>
                  </a:cubicBezTo>
                  <a:cubicBezTo>
                    <a:pt x="12" y="106"/>
                    <a:pt x="18" y="117"/>
                    <a:pt x="26" y="126"/>
                  </a:cubicBezTo>
                  <a:cubicBezTo>
                    <a:pt x="31" y="131"/>
                    <a:pt x="36" y="136"/>
                    <a:pt x="42" y="140"/>
                  </a:cubicBezTo>
                  <a:cubicBezTo>
                    <a:pt x="43" y="141"/>
                    <a:pt x="45" y="141"/>
                    <a:pt x="47" y="142"/>
                  </a:cubicBezTo>
                  <a:cubicBezTo>
                    <a:pt x="29" y="130"/>
                    <a:pt x="17" y="110"/>
                    <a:pt x="16" y="89"/>
                  </a:cubicBezTo>
                  <a:cubicBezTo>
                    <a:pt x="14" y="86"/>
                    <a:pt x="13" y="84"/>
                    <a:pt x="12" y="80"/>
                  </a:cubicBezTo>
                  <a:cubicBezTo>
                    <a:pt x="11" y="73"/>
                    <a:pt x="14" y="69"/>
                    <a:pt x="18" y="66"/>
                  </a:cubicBezTo>
                  <a:cubicBezTo>
                    <a:pt x="23" y="54"/>
                    <a:pt x="33" y="45"/>
                    <a:pt x="45" y="41"/>
                  </a:cubicBezTo>
                  <a:cubicBezTo>
                    <a:pt x="45" y="39"/>
                    <a:pt x="45" y="38"/>
                    <a:pt x="44" y="36"/>
                  </a:cubicBezTo>
                  <a:cubicBezTo>
                    <a:pt x="43" y="24"/>
                    <a:pt x="50" y="14"/>
                    <a:pt x="59" y="12"/>
                  </a:cubicBezTo>
                  <a:cubicBezTo>
                    <a:pt x="69" y="11"/>
                    <a:pt x="77" y="18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6" y="17"/>
                    <a:pt x="81" y="8"/>
                    <a:pt x="90" y="5"/>
                  </a:cubicBezTo>
                  <a:cubicBezTo>
                    <a:pt x="100" y="3"/>
                    <a:pt x="109" y="11"/>
                    <a:pt x="113" y="22"/>
                  </a:cubicBezTo>
                  <a:cubicBezTo>
                    <a:pt x="113" y="24"/>
                    <a:pt x="114" y="26"/>
                    <a:pt x="114" y="27"/>
                  </a:cubicBezTo>
                  <a:cubicBezTo>
                    <a:pt x="114" y="27"/>
                    <a:pt x="115" y="27"/>
                    <a:pt x="115" y="27"/>
                  </a:cubicBezTo>
                  <a:cubicBezTo>
                    <a:pt x="133" y="27"/>
                    <a:pt x="147" y="35"/>
                    <a:pt x="155" y="48"/>
                  </a:cubicBezTo>
                  <a:cubicBezTo>
                    <a:pt x="157" y="50"/>
                    <a:pt x="159" y="52"/>
                    <a:pt x="159" y="55"/>
                  </a:cubicBezTo>
                  <a:cubicBezTo>
                    <a:pt x="159" y="56"/>
                    <a:pt x="159" y="56"/>
                    <a:pt x="159" y="56"/>
                  </a:cubicBezTo>
                  <a:cubicBezTo>
                    <a:pt x="162" y="63"/>
                    <a:pt x="163" y="70"/>
                    <a:pt x="163" y="78"/>
                  </a:cubicBezTo>
                  <a:cubicBezTo>
                    <a:pt x="163" y="91"/>
                    <a:pt x="159" y="109"/>
                    <a:pt x="152" y="123"/>
                  </a:cubicBezTo>
                  <a:cubicBezTo>
                    <a:pt x="158" y="116"/>
                    <a:pt x="161" y="108"/>
                    <a:pt x="164" y="100"/>
                  </a:cubicBezTo>
                  <a:cubicBezTo>
                    <a:pt x="168" y="87"/>
                    <a:pt x="168" y="74"/>
                    <a:pt x="166" y="60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61D49FAE-65F0-4540-8506-7EA1A7B14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" y="229"/>
              <a:ext cx="535" cy="250"/>
            </a:xfrm>
            <a:custGeom>
              <a:avLst/>
              <a:gdLst>
                <a:gd name="T0" fmla="*/ 23954 w 150"/>
                <a:gd name="T1" fmla="*/ 4732 h 70"/>
                <a:gd name="T2" fmla="*/ 23954 w 150"/>
                <a:gd name="T3" fmla="*/ 4554 h 70"/>
                <a:gd name="T4" fmla="*/ 23319 w 150"/>
                <a:gd name="T5" fmla="*/ 3418 h 70"/>
                <a:gd name="T6" fmla="*/ 16831 w 150"/>
                <a:gd name="T7" fmla="*/ 0 h 70"/>
                <a:gd name="T8" fmla="*/ 16653 w 150"/>
                <a:gd name="T9" fmla="*/ 0 h 70"/>
                <a:gd name="T10" fmla="*/ 14566 w 150"/>
                <a:gd name="T11" fmla="*/ 3239 h 70"/>
                <a:gd name="T12" fmla="*/ 12936 w 150"/>
                <a:gd name="T13" fmla="*/ 3100 h 70"/>
                <a:gd name="T14" fmla="*/ 13432 w 150"/>
                <a:gd name="T15" fmla="*/ 4236 h 70"/>
                <a:gd name="T16" fmla="*/ 11791 w 150"/>
                <a:gd name="T17" fmla="*/ 5879 h 70"/>
                <a:gd name="T18" fmla="*/ 10026 w 150"/>
                <a:gd name="T19" fmla="*/ 4236 h 70"/>
                <a:gd name="T20" fmla="*/ 10026 w 150"/>
                <a:gd name="T21" fmla="*/ 4057 h 70"/>
                <a:gd name="T22" fmla="*/ 8753 w 150"/>
                <a:gd name="T23" fmla="*/ 4554 h 70"/>
                <a:gd name="T24" fmla="*/ 5496 w 150"/>
                <a:gd name="T25" fmla="*/ 2282 h 70"/>
                <a:gd name="T26" fmla="*/ 1131 w 150"/>
                <a:gd name="T27" fmla="*/ 6325 h 70"/>
                <a:gd name="T28" fmla="*/ 178 w 150"/>
                <a:gd name="T29" fmla="*/ 8611 h 70"/>
                <a:gd name="T30" fmla="*/ 813 w 150"/>
                <a:gd name="T31" fmla="*/ 10064 h 70"/>
                <a:gd name="T32" fmla="*/ 3538 w 150"/>
                <a:gd name="T33" fmla="*/ 11211 h 70"/>
                <a:gd name="T34" fmla="*/ 3713 w 150"/>
                <a:gd name="T35" fmla="*/ 11211 h 70"/>
                <a:gd name="T36" fmla="*/ 12480 w 150"/>
                <a:gd name="T37" fmla="*/ 8289 h 70"/>
                <a:gd name="T38" fmla="*/ 21371 w 150"/>
                <a:gd name="T39" fmla="*/ 7971 h 70"/>
                <a:gd name="T40" fmla="*/ 21689 w 150"/>
                <a:gd name="T41" fmla="*/ 7971 h 70"/>
                <a:gd name="T42" fmla="*/ 23954 w 150"/>
                <a:gd name="T43" fmla="*/ 4732 h 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0"/>
                <a:gd name="T67" fmla="*/ 0 h 70"/>
                <a:gd name="T68" fmla="*/ 150 w 150"/>
                <a:gd name="T69" fmla="*/ 70 h 7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0" h="70">
                  <a:moveTo>
                    <a:pt x="148" y="29"/>
                  </a:moveTo>
                  <a:cubicBezTo>
                    <a:pt x="148" y="29"/>
                    <a:pt x="148" y="29"/>
                    <a:pt x="148" y="28"/>
                  </a:cubicBezTo>
                  <a:cubicBezTo>
                    <a:pt x="148" y="25"/>
                    <a:pt x="146" y="23"/>
                    <a:pt x="144" y="21"/>
                  </a:cubicBezTo>
                  <a:cubicBezTo>
                    <a:pt x="136" y="8"/>
                    <a:pt x="122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4" y="10"/>
                    <a:pt x="99" y="17"/>
                    <a:pt x="90" y="20"/>
                  </a:cubicBezTo>
                  <a:cubicBezTo>
                    <a:pt x="86" y="20"/>
                    <a:pt x="83" y="20"/>
                    <a:pt x="80" y="19"/>
                  </a:cubicBezTo>
                  <a:cubicBezTo>
                    <a:pt x="82" y="21"/>
                    <a:pt x="83" y="23"/>
                    <a:pt x="83" y="26"/>
                  </a:cubicBezTo>
                  <a:cubicBezTo>
                    <a:pt x="83" y="32"/>
                    <a:pt x="78" y="36"/>
                    <a:pt x="73" y="36"/>
                  </a:cubicBezTo>
                  <a:cubicBezTo>
                    <a:pt x="67" y="36"/>
                    <a:pt x="62" y="32"/>
                    <a:pt x="62" y="26"/>
                  </a:cubicBezTo>
                  <a:cubicBezTo>
                    <a:pt x="62" y="26"/>
                    <a:pt x="62" y="25"/>
                    <a:pt x="62" y="25"/>
                  </a:cubicBezTo>
                  <a:cubicBezTo>
                    <a:pt x="60" y="26"/>
                    <a:pt x="57" y="27"/>
                    <a:pt x="54" y="28"/>
                  </a:cubicBezTo>
                  <a:cubicBezTo>
                    <a:pt x="46" y="29"/>
                    <a:pt x="38" y="23"/>
                    <a:pt x="34" y="14"/>
                  </a:cubicBezTo>
                  <a:cubicBezTo>
                    <a:pt x="22" y="18"/>
                    <a:pt x="12" y="27"/>
                    <a:pt x="7" y="39"/>
                  </a:cubicBezTo>
                  <a:cubicBezTo>
                    <a:pt x="3" y="42"/>
                    <a:pt x="0" y="46"/>
                    <a:pt x="1" y="53"/>
                  </a:cubicBezTo>
                  <a:cubicBezTo>
                    <a:pt x="2" y="57"/>
                    <a:pt x="3" y="59"/>
                    <a:pt x="5" y="62"/>
                  </a:cubicBezTo>
                  <a:cubicBezTo>
                    <a:pt x="9" y="67"/>
                    <a:pt x="16" y="70"/>
                    <a:pt x="22" y="69"/>
                  </a:cubicBezTo>
                  <a:cubicBezTo>
                    <a:pt x="22" y="69"/>
                    <a:pt x="22" y="69"/>
                    <a:pt x="23" y="69"/>
                  </a:cubicBezTo>
                  <a:cubicBezTo>
                    <a:pt x="34" y="68"/>
                    <a:pt x="63" y="54"/>
                    <a:pt x="77" y="51"/>
                  </a:cubicBezTo>
                  <a:cubicBezTo>
                    <a:pt x="91" y="48"/>
                    <a:pt x="118" y="49"/>
                    <a:pt x="132" y="49"/>
                  </a:cubicBezTo>
                  <a:cubicBezTo>
                    <a:pt x="133" y="49"/>
                    <a:pt x="134" y="49"/>
                    <a:pt x="134" y="49"/>
                  </a:cubicBezTo>
                  <a:cubicBezTo>
                    <a:pt x="146" y="48"/>
                    <a:pt x="150" y="37"/>
                    <a:pt x="14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9A34B154-3BE6-45FD-AAC4-3CD15023B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3" y="332"/>
              <a:ext cx="524" cy="357"/>
            </a:xfrm>
            <a:custGeom>
              <a:avLst/>
              <a:gdLst>
                <a:gd name="T0" fmla="*/ 23099 w 147"/>
                <a:gd name="T1" fmla="*/ 0 h 100"/>
                <a:gd name="T2" fmla="*/ 20839 w 147"/>
                <a:gd name="T3" fmla="*/ 3224 h 100"/>
                <a:gd name="T4" fmla="*/ 18704 w 147"/>
                <a:gd name="T5" fmla="*/ 9735 h 100"/>
                <a:gd name="T6" fmla="*/ 13724 w 147"/>
                <a:gd name="T7" fmla="*/ 13470 h 100"/>
                <a:gd name="T8" fmla="*/ 7115 w 147"/>
                <a:gd name="T9" fmla="*/ 12006 h 100"/>
                <a:gd name="T10" fmla="*/ 2759 w 147"/>
                <a:gd name="T11" fmla="*/ 6512 h 100"/>
                <a:gd name="T12" fmla="*/ 0 w 147"/>
                <a:gd name="T13" fmla="*/ 5366 h 100"/>
                <a:gd name="T14" fmla="*/ 5033 w 147"/>
                <a:gd name="T15" fmla="*/ 13969 h 100"/>
                <a:gd name="T16" fmla="*/ 14676 w 147"/>
                <a:gd name="T17" fmla="*/ 15422 h 100"/>
                <a:gd name="T18" fmla="*/ 21969 w 147"/>
                <a:gd name="T19" fmla="*/ 10871 h 100"/>
                <a:gd name="T20" fmla="*/ 23737 w 147"/>
                <a:gd name="T21" fmla="*/ 3595 h 100"/>
                <a:gd name="T22" fmla="*/ 23099 w 147"/>
                <a:gd name="T23" fmla="*/ 0 h 1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7"/>
                <a:gd name="T37" fmla="*/ 0 h 100"/>
                <a:gd name="T38" fmla="*/ 147 w 147"/>
                <a:gd name="T39" fmla="*/ 100 h 1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7" h="100">
                  <a:moveTo>
                    <a:pt x="143" y="0"/>
                  </a:moveTo>
                  <a:cubicBezTo>
                    <a:pt x="145" y="8"/>
                    <a:pt x="141" y="19"/>
                    <a:pt x="129" y="20"/>
                  </a:cubicBezTo>
                  <a:cubicBezTo>
                    <a:pt x="129" y="30"/>
                    <a:pt x="125" y="46"/>
                    <a:pt x="116" y="60"/>
                  </a:cubicBezTo>
                  <a:cubicBezTo>
                    <a:pt x="110" y="70"/>
                    <a:pt x="99" y="79"/>
                    <a:pt x="85" y="83"/>
                  </a:cubicBezTo>
                  <a:cubicBezTo>
                    <a:pt x="69" y="86"/>
                    <a:pt x="55" y="82"/>
                    <a:pt x="44" y="74"/>
                  </a:cubicBezTo>
                  <a:cubicBezTo>
                    <a:pt x="30" y="65"/>
                    <a:pt x="20" y="51"/>
                    <a:pt x="17" y="40"/>
                  </a:cubicBezTo>
                  <a:cubicBezTo>
                    <a:pt x="11" y="41"/>
                    <a:pt x="4" y="38"/>
                    <a:pt x="0" y="33"/>
                  </a:cubicBezTo>
                  <a:cubicBezTo>
                    <a:pt x="1" y="54"/>
                    <a:pt x="13" y="74"/>
                    <a:pt x="31" y="86"/>
                  </a:cubicBezTo>
                  <a:cubicBezTo>
                    <a:pt x="48" y="96"/>
                    <a:pt x="70" y="100"/>
                    <a:pt x="91" y="95"/>
                  </a:cubicBezTo>
                  <a:cubicBezTo>
                    <a:pt x="111" y="91"/>
                    <a:pt x="126" y="81"/>
                    <a:pt x="136" y="67"/>
                  </a:cubicBezTo>
                  <a:cubicBezTo>
                    <a:pt x="143" y="53"/>
                    <a:pt x="147" y="35"/>
                    <a:pt x="147" y="22"/>
                  </a:cubicBezTo>
                  <a:cubicBezTo>
                    <a:pt x="147" y="14"/>
                    <a:pt x="146" y="7"/>
                    <a:pt x="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1FE788EC-15AF-4CF7-8724-ABBCB4BEC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286"/>
              <a:ext cx="75" cy="71"/>
            </a:xfrm>
            <a:custGeom>
              <a:avLst/>
              <a:gdLst>
                <a:gd name="T0" fmla="*/ 2921 w 21"/>
                <a:gd name="T1" fmla="*/ 490 h 20"/>
                <a:gd name="T2" fmla="*/ 1964 w 21"/>
                <a:gd name="T3" fmla="*/ 0 h 20"/>
                <a:gd name="T4" fmla="*/ 1771 w 21"/>
                <a:gd name="T5" fmla="*/ 0 h 20"/>
                <a:gd name="T6" fmla="*/ 957 w 21"/>
                <a:gd name="T7" fmla="*/ 178 h 20"/>
                <a:gd name="T8" fmla="*/ 0 w 21"/>
                <a:gd name="T9" fmla="*/ 1438 h 20"/>
                <a:gd name="T10" fmla="*/ 0 w 21"/>
                <a:gd name="T11" fmla="*/ 1612 h 20"/>
                <a:gd name="T12" fmla="*/ 1771 w 21"/>
                <a:gd name="T13" fmla="*/ 3177 h 20"/>
                <a:gd name="T14" fmla="*/ 3418 w 21"/>
                <a:gd name="T15" fmla="*/ 1612 h 20"/>
                <a:gd name="T16" fmla="*/ 2921 w 21"/>
                <a:gd name="T17" fmla="*/ 49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18" y="3"/>
                  </a:moveTo>
                  <a:cubicBezTo>
                    <a:pt x="17" y="2"/>
                    <a:pt x="15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3" y="2"/>
                    <a:pt x="1" y="5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6"/>
                    <a:pt x="5" y="20"/>
                    <a:pt x="11" y="20"/>
                  </a:cubicBezTo>
                  <a:cubicBezTo>
                    <a:pt x="16" y="20"/>
                    <a:pt x="21" y="16"/>
                    <a:pt x="21" y="10"/>
                  </a:cubicBezTo>
                  <a:cubicBezTo>
                    <a:pt x="21" y="7"/>
                    <a:pt x="20" y="5"/>
                    <a:pt x="18" y="3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3E5A1807-D93B-4B7C-82A8-D76EBA19C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1" y="247"/>
              <a:ext cx="29" cy="46"/>
            </a:xfrm>
            <a:custGeom>
              <a:avLst/>
              <a:gdLst>
                <a:gd name="T0" fmla="*/ 1051 w 8"/>
                <a:gd name="T1" fmla="*/ 2042 h 13"/>
                <a:gd name="T2" fmla="*/ 1381 w 8"/>
                <a:gd name="T3" fmla="*/ 927 h 13"/>
                <a:gd name="T4" fmla="*/ 526 w 8"/>
                <a:gd name="T5" fmla="*/ 0 h 13"/>
                <a:gd name="T6" fmla="*/ 0 w 8"/>
                <a:gd name="T7" fmla="*/ 1100 h 13"/>
                <a:gd name="T8" fmla="*/ 1051 w 8"/>
                <a:gd name="T9" fmla="*/ 204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3"/>
                <a:gd name="T17" fmla="*/ 8 w 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3">
                  <a:moveTo>
                    <a:pt x="6" y="13"/>
                  </a:moveTo>
                  <a:cubicBezTo>
                    <a:pt x="8" y="12"/>
                    <a:pt x="8" y="10"/>
                    <a:pt x="8" y="6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1" y="11"/>
                    <a:pt x="4" y="13"/>
                    <a:pt x="6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47A7D537-AB41-4B4E-BF71-287CDE361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229"/>
              <a:ext cx="32" cy="50"/>
            </a:xfrm>
            <a:custGeom>
              <a:avLst/>
              <a:gdLst>
                <a:gd name="T0" fmla="*/ 949 w 9"/>
                <a:gd name="T1" fmla="*/ 2093 h 14"/>
                <a:gd name="T2" fmla="*/ 1266 w 9"/>
                <a:gd name="T3" fmla="*/ 957 h 14"/>
                <a:gd name="T4" fmla="*/ 494 w 9"/>
                <a:gd name="T5" fmla="*/ 179 h 14"/>
                <a:gd name="T6" fmla="*/ 178 w 9"/>
                <a:gd name="T7" fmla="*/ 1325 h 14"/>
                <a:gd name="T8" fmla="*/ 949 w 9"/>
                <a:gd name="T9" fmla="*/ 2093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6" y="13"/>
                  </a:moveTo>
                  <a:cubicBezTo>
                    <a:pt x="8" y="13"/>
                    <a:pt x="9" y="10"/>
                    <a:pt x="8" y="6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1" y="1"/>
                    <a:pt x="0" y="4"/>
                    <a:pt x="1" y="8"/>
                  </a:cubicBezTo>
                  <a:cubicBezTo>
                    <a:pt x="2" y="12"/>
                    <a:pt x="4" y="14"/>
                    <a:pt x="6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9C94C98F-1556-4416-8AC4-97BFFFDC33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521"/>
              <a:ext cx="118" cy="122"/>
            </a:xfrm>
            <a:custGeom>
              <a:avLst/>
              <a:gdLst>
                <a:gd name="T0" fmla="*/ 5396 w 33"/>
                <a:gd name="T1" fmla="*/ 2497 h 34"/>
                <a:gd name="T2" fmla="*/ 2607 w 33"/>
                <a:gd name="T3" fmla="*/ 0 h 34"/>
                <a:gd name="T4" fmla="*/ 0 w 33"/>
                <a:gd name="T5" fmla="*/ 2820 h 34"/>
                <a:gd name="T6" fmla="*/ 2607 w 33"/>
                <a:gd name="T7" fmla="*/ 5641 h 34"/>
                <a:gd name="T8" fmla="*/ 3107 w 33"/>
                <a:gd name="T9" fmla="*/ 5447 h 34"/>
                <a:gd name="T10" fmla="*/ 5396 w 33"/>
                <a:gd name="T11" fmla="*/ 2820 h 34"/>
                <a:gd name="T12" fmla="*/ 5396 w 33"/>
                <a:gd name="T13" fmla="*/ 2497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4"/>
                <a:gd name="T23" fmla="*/ 33 w 33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4">
                  <a:moveTo>
                    <a:pt x="33" y="15"/>
                  </a:move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cubicBezTo>
                    <a:pt x="17" y="34"/>
                    <a:pt x="18" y="34"/>
                    <a:pt x="19" y="33"/>
                  </a:cubicBezTo>
                  <a:cubicBezTo>
                    <a:pt x="27" y="32"/>
                    <a:pt x="33" y="25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53645817-E0E6-4820-B371-03AA4BBBE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" y="400"/>
              <a:ext cx="117" cy="118"/>
            </a:xfrm>
            <a:custGeom>
              <a:avLst/>
              <a:gdLst>
                <a:gd name="T0" fmla="*/ 2539 w 33"/>
                <a:gd name="T1" fmla="*/ 0 h 33"/>
                <a:gd name="T2" fmla="*/ 0 w 33"/>
                <a:gd name="T3" fmla="*/ 2607 h 33"/>
                <a:gd name="T4" fmla="*/ 0 w 33"/>
                <a:gd name="T5" fmla="*/ 3107 h 33"/>
                <a:gd name="T6" fmla="*/ 2539 w 33"/>
                <a:gd name="T7" fmla="*/ 5396 h 33"/>
                <a:gd name="T8" fmla="*/ 2992 w 33"/>
                <a:gd name="T9" fmla="*/ 5396 h 33"/>
                <a:gd name="T10" fmla="*/ 5215 w 33"/>
                <a:gd name="T11" fmla="*/ 2607 h 33"/>
                <a:gd name="T12" fmla="*/ 2539 w 33"/>
                <a:gd name="T13" fmla="*/ 0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3"/>
                <a:gd name="T23" fmla="*/ 33 w 33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7"/>
                    <a:pt x="8" y="33"/>
                    <a:pt x="16" y="33"/>
                  </a:cubicBezTo>
                  <a:cubicBezTo>
                    <a:pt x="17" y="33"/>
                    <a:pt x="18" y="33"/>
                    <a:pt x="19" y="33"/>
                  </a:cubicBezTo>
                  <a:cubicBezTo>
                    <a:pt x="27" y="32"/>
                    <a:pt x="33" y="25"/>
                    <a:pt x="33" y="16"/>
                  </a:cubicBezTo>
                  <a:cubicBezTo>
                    <a:pt x="33" y="7"/>
                    <a:pt x="2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FD2D9638-6263-4FE0-9D02-5A5C90019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0" y="686"/>
              <a:ext cx="107" cy="96"/>
            </a:xfrm>
            <a:custGeom>
              <a:avLst/>
              <a:gdLst>
                <a:gd name="T0" fmla="*/ 4351 w 30"/>
                <a:gd name="T1" fmla="*/ 949 h 27"/>
                <a:gd name="T2" fmla="*/ 4351 w 30"/>
                <a:gd name="T3" fmla="*/ 949 h 27"/>
                <a:gd name="T4" fmla="*/ 3713 w 30"/>
                <a:gd name="T5" fmla="*/ 316 h 27"/>
                <a:gd name="T6" fmla="*/ 2582 w 30"/>
                <a:gd name="T7" fmla="*/ 0 h 27"/>
                <a:gd name="T8" fmla="*/ 956 w 30"/>
                <a:gd name="T9" fmla="*/ 811 h 27"/>
                <a:gd name="T10" fmla="*/ 496 w 30"/>
                <a:gd name="T11" fmla="*/ 1440 h 27"/>
                <a:gd name="T12" fmla="*/ 496 w 30"/>
                <a:gd name="T13" fmla="*/ 1618 h 27"/>
                <a:gd name="T14" fmla="*/ 317 w 30"/>
                <a:gd name="T15" fmla="*/ 2251 h 27"/>
                <a:gd name="T16" fmla="*/ 317 w 30"/>
                <a:gd name="T17" fmla="*/ 2251 h 27"/>
                <a:gd name="T18" fmla="*/ 2582 w 30"/>
                <a:gd name="T19" fmla="*/ 4309 h 27"/>
                <a:gd name="T20" fmla="*/ 4669 w 30"/>
                <a:gd name="T21" fmla="*/ 2073 h 27"/>
                <a:gd name="T22" fmla="*/ 4669 w 30"/>
                <a:gd name="T23" fmla="*/ 1618 h 27"/>
                <a:gd name="T24" fmla="*/ 4351 w 30"/>
                <a:gd name="T25" fmla="*/ 949 h 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"/>
                <a:gd name="T40" fmla="*/ 0 h 27"/>
                <a:gd name="T41" fmla="*/ 30 w 30"/>
                <a:gd name="T42" fmla="*/ 27 h 2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" h="27"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5" y="3"/>
                    <a:pt x="23" y="2"/>
                  </a:cubicBezTo>
                  <a:cubicBezTo>
                    <a:pt x="21" y="1"/>
                    <a:pt x="19" y="0"/>
                    <a:pt x="16" y="0"/>
                  </a:cubicBezTo>
                  <a:cubicBezTo>
                    <a:pt x="12" y="0"/>
                    <a:pt x="8" y="2"/>
                    <a:pt x="6" y="5"/>
                  </a:cubicBezTo>
                  <a:cubicBezTo>
                    <a:pt x="4" y="6"/>
                    <a:pt x="4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0" y="12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21"/>
                    <a:pt x="9" y="27"/>
                    <a:pt x="16" y="27"/>
                  </a:cubicBezTo>
                  <a:cubicBezTo>
                    <a:pt x="23" y="27"/>
                    <a:pt x="29" y="21"/>
                    <a:pt x="29" y="13"/>
                  </a:cubicBezTo>
                  <a:cubicBezTo>
                    <a:pt x="29" y="12"/>
                    <a:pt x="29" y="11"/>
                    <a:pt x="29" y="10"/>
                  </a:cubicBezTo>
                  <a:cubicBezTo>
                    <a:pt x="30" y="9"/>
                    <a:pt x="29" y="7"/>
                    <a:pt x="27" y="6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D7F7E72C-516C-4E8B-B748-E7E8C3653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6" y="732"/>
              <a:ext cx="29" cy="18"/>
            </a:xfrm>
            <a:custGeom>
              <a:avLst/>
              <a:gdLst>
                <a:gd name="T0" fmla="*/ 1381 w 8"/>
                <a:gd name="T1" fmla="*/ 324 h 5"/>
                <a:gd name="T2" fmla="*/ 711 w 8"/>
                <a:gd name="T3" fmla="*/ 842 h 5"/>
                <a:gd name="T4" fmla="*/ 0 w 8"/>
                <a:gd name="T5" fmla="*/ 518 h 5"/>
                <a:gd name="T6" fmla="*/ 526 w 8"/>
                <a:gd name="T7" fmla="*/ 0 h 5"/>
                <a:gd name="T8" fmla="*/ 1381 w 8"/>
                <a:gd name="T9" fmla="*/ 32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5"/>
                <a:gd name="T17" fmla="*/ 8 w 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5">
                  <a:moveTo>
                    <a:pt x="8" y="2"/>
                  </a:moveTo>
                  <a:cubicBezTo>
                    <a:pt x="8" y="3"/>
                    <a:pt x="6" y="5"/>
                    <a:pt x="4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Oval 25">
              <a:extLst>
                <a:ext uri="{FF2B5EF4-FFF2-40B4-BE49-F238E27FC236}">
                  <a16:creationId xmlns:a16="http://schemas.microsoft.com/office/drawing/2014/main" id="{13C13907-D4A1-4F4B-BECB-6156EA241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" y="297"/>
              <a:ext cx="29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0F55C64A-1368-4984-A3AE-2CA8FF9A8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8" y="261"/>
              <a:ext cx="18" cy="21"/>
            </a:xfrm>
            <a:custGeom>
              <a:avLst/>
              <a:gdLst>
                <a:gd name="T0" fmla="*/ 518 w 5"/>
                <a:gd name="T1" fmla="*/ 774 h 6"/>
                <a:gd name="T2" fmla="*/ 648 w 5"/>
                <a:gd name="T3" fmla="*/ 308 h 6"/>
                <a:gd name="T4" fmla="*/ 324 w 5"/>
                <a:gd name="T5" fmla="*/ 0 h 6"/>
                <a:gd name="T6" fmla="*/ 180 w 5"/>
                <a:gd name="T7" fmla="*/ 480 h 6"/>
                <a:gd name="T8" fmla="*/ 518 w 5"/>
                <a:gd name="T9" fmla="*/ 77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"/>
                <a:gd name="T17" fmla="*/ 5 w 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">
                  <a:moveTo>
                    <a:pt x="3" y="5"/>
                  </a:moveTo>
                  <a:cubicBezTo>
                    <a:pt x="4" y="5"/>
                    <a:pt x="5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5"/>
                    <a:pt x="2" y="6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C5016C17-B8C3-44E3-B0F9-90C588831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0" y="243"/>
              <a:ext cx="14" cy="21"/>
            </a:xfrm>
            <a:custGeom>
              <a:avLst/>
              <a:gdLst>
                <a:gd name="T0" fmla="*/ 431 w 4"/>
                <a:gd name="T1" fmla="*/ 907 h 6"/>
                <a:gd name="T2" fmla="*/ 602 w 4"/>
                <a:gd name="T3" fmla="*/ 308 h 6"/>
                <a:gd name="T4" fmla="*/ 172 w 4"/>
                <a:gd name="T5" fmla="*/ 0 h 6"/>
                <a:gd name="T6" fmla="*/ 0 w 4"/>
                <a:gd name="T7" fmla="*/ 602 h 6"/>
                <a:gd name="T8" fmla="*/ 431 w 4"/>
                <a:gd name="T9" fmla="*/ 907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6"/>
                <a:gd name="T17" fmla="*/ 4 w 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6">
                  <a:moveTo>
                    <a:pt x="3" y="6"/>
                  </a:moveTo>
                  <a:cubicBezTo>
                    <a:pt x="4" y="5"/>
                    <a:pt x="4" y="4"/>
                    <a:pt x="4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B6837214-DB7A-47BC-A002-5D247AFF7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" y="0"/>
              <a:ext cx="225" cy="82"/>
            </a:xfrm>
            <a:custGeom>
              <a:avLst/>
              <a:gdLst>
                <a:gd name="T0" fmla="*/ 10064 w 63"/>
                <a:gd name="T1" fmla="*/ 635 h 23"/>
                <a:gd name="T2" fmla="*/ 4871 w 63"/>
                <a:gd name="T3" fmla="*/ 635 h 23"/>
                <a:gd name="T4" fmla="*/ 179 w 63"/>
                <a:gd name="T5" fmla="*/ 3077 h 23"/>
                <a:gd name="T6" fmla="*/ 5050 w 63"/>
                <a:gd name="T7" fmla="*/ 3077 h 23"/>
                <a:gd name="T8" fmla="*/ 5050 w 63"/>
                <a:gd name="T9" fmla="*/ 3077 h 23"/>
                <a:gd name="T10" fmla="*/ 4871 w 63"/>
                <a:gd name="T11" fmla="*/ 2403 h 23"/>
                <a:gd name="T12" fmla="*/ 4554 w 63"/>
                <a:gd name="T13" fmla="*/ 2403 h 23"/>
                <a:gd name="T14" fmla="*/ 4375 w 63"/>
                <a:gd name="T15" fmla="*/ 1943 h 23"/>
                <a:gd name="T16" fmla="*/ 5050 w 63"/>
                <a:gd name="T17" fmla="*/ 1626 h 23"/>
                <a:gd name="T18" fmla="*/ 5879 w 63"/>
                <a:gd name="T19" fmla="*/ 1626 h 23"/>
                <a:gd name="T20" fmla="*/ 5879 w 63"/>
                <a:gd name="T21" fmla="*/ 2086 h 23"/>
                <a:gd name="T22" fmla="*/ 5511 w 63"/>
                <a:gd name="T23" fmla="*/ 2264 h 23"/>
                <a:gd name="T24" fmla="*/ 5689 w 63"/>
                <a:gd name="T25" fmla="*/ 2899 h 23"/>
                <a:gd name="T26" fmla="*/ 5689 w 63"/>
                <a:gd name="T27" fmla="*/ 2899 h 23"/>
                <a:gd name="T28" fmla="*/ 10064 w 63"/>
                <a:gd name="T29" fmla="*/ 635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23"/>
                <a:gd name="T47" fmla="*/ 63 w 63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23">
                  <a:moveTo>
                    <a:pt x="62" y="4"/>
                  </a:moveTo>
                  <a:cubicBezTo>
                    <a:pt x="61" y="0"/>
                    <a:pt x="47" y="0"/>
                    <a:pt x="30" y="4"/>
                  </a:cubicBezTo>
                  <a:cubicBezTo>
                    <a:pt x="13" y="8"/>
                    <a:pt x="0" y="14"/>
                    <a:pt x="1" y="19"/>
                  </a:cubicBezTo>
                  <a:cubicBezTo>
                    <a:pt x="2" y="23"/>
                    <a:pt x="15" y="23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7"/>
                    <a:pt x="30" y="16"/>
                    <a:pt x="30" y="15"/>
                  </a:cubicBezTo>
                  <a:cubicBezTo>
                    <a:pt x="30" y="15"/>
                    <a:pt x="28" y="15"/>
                    <a:pt x="28" y="15"/>
                  </a:cubicBezTo>
                  <a:cubicBezTo>
                    <a:pt x="27" y="14"/>
                    <a:pt x="27" y="13"/>
                    <a:pt x="27" y="12"/>
                  </a:cubicBezTo>
                  <a:cubicBezTo>
                    <a:pt x="28" y="12"/>
                    <a:pt x="29" y="11"/>
                    <a:pt x="31" y="10"/>
                  </a:cubicBezTo>
                  <a:cubicBezTo>
                    <a:pt x="32" y="10"/>
                    <a:pt x="35" y="9"/>
                    <a:pt x="36" y="10"/>
                  </a:cubicBezTo>
                  <a:cubicBezTo>
                    <a:pt x="36" y="10"/>
                    <a:pt x="36" y="12"/>
                    <a:pt x="36" y="13"/>
                  </a:cubicBezTo>
                  <a:cubicBezTo>
                    <a:pt x="36" y="13"/>
                    <a:pt x="35" y="14"/>
                    <a:pt x="34" y="14"/>
                  </a:cubicBezTo>
                  <a:cubicBezTo>
                    <a:pt x="34" y="15"/>
                    <a:pt x="35" y="16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51" y="14"/>
                    <a:pt x="63" y="8"/>
                    <a:pt x="6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4B12559E-FBB4-40E1-92CB-262F23AD8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32"/>
              <a:ext cx="47" cy="93"/>
            </a:xfrm>
            <a:custGeom>
              <a:avLst/>
              <a:gdLst>
                <a:gd name="T0" fmla="*/ 1374 w 13"/>
                <a:gd name="T1" fmla="*/ 1459 h 26"/>
                <a:gd name="T2" fmla="*/ 1175 w 13"/>
                <a:gd name="T3" fmla="*/ 819 h 26"/>
                <a:gd name="T4" fmla="*/ 1555 w 13"/>
                <a:gd name="T5" fmla="*/ 640 h 26"/>
                <a:gd name="T6" fmla="*/ 1555 w 13"/>
                <a:gd name="T7" fmla="*/ 179 h 26"/>
                <a:gd name="T8" fmla="*/ 665 w 13"/>
                <a:gd name="T9" fmla="*/ 179 h 26"/>
                <a:gd name="T10" fmla="*/ 0 w 13"/>
                <a:gd name="T11" fmla="*/ 501 h 26"/>
                <a:gd name="T12" fmla="*/ 184 w 13"/>
                <a:gd name="T13" fmla="*/ 959 h 26"/>
                <a:gd name="T14" fmla="*/ 524 w 13"/>
                <a:gd name="T15" fmla="*/ 959 h 26"/>
                <a:gd name="T16" fmla="*/ 665 w 13"/>
                <a:gd name="T17" fmla="*/ 1649 h 26"/>
                <a:gd name="T18" fmla="*/ 1374 w 13"/>
                <a:gd name="T19" fmla="*/ 4260 h 26"/>
                <a:gd name="T20" fmla="*/ 1699 w 13"/>
                <a:gd name="T21" fmla="*/ 4067 h 26"/>
                <a:gd name="T22" fmla="*/ 2025 w 13"/>
                <a:gd name="T23" fmla="*/ 4067 h 26"/>
                <a:gd name="T24" fmla="*/ 2223 w 13"/>
                <a:gd name="T25" fmla="*/ 4067 h 26"/>
                <a:gd name="T26" fmla="*/ 1374 w 13"/>
                <a:gd name="T27" fmla="*/ 1459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"/>
                <a:gd name="T43" fmla="*/ 0 h 26"/>
                <a:gd name="T44" fmla="*/ 13 w 13"/>
                <a:gd name="T45" fmla="*/ 26 h 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" h="26">
                  <a:moveTo>
                    <a:pt x="8" y="9"/>
                  </a:moveTo>
                  <a:cubicBezTo>
                    <a:pt x="8" y="7"/>
                    <a:pt x="7" y="6"/>
                    <a:pt x="7" y="5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3"/>
                    <a:pt x="9" y="1"/>
                    <a:pt x="9" y="1"/>
                  </a:cubicBezTo>
                  <a:cubicBezTo>
                    <a:pt x="8" y="0"/>
                    <a:pt x="5" y="1"/>
                    <a:pt x="4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3" y="7"/>
                    <a:pt x="4" y="8"/>
                    <a:pt x="4" y="10"/>
                  </a:cubicBezTo>
                  <a:cubicBezTo>
                    <a:pt x="5" y="15"/>
                    <a:pt x="7" y="22"/>
                    <a:pt x="8" y="26"/>
                  </a:cubicBezTo>
                  <a:cubicBezTo>
                    <a:pt x="9" y="26"/>
                    <a:pt x="9" y="26"/>
                    <a:pt x="10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2" y="21"/>
                    <a:pt x="10" y="14"/>
                    <a:pt x="8" y="9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2D490551-8566-4718-930A-2C454D5AF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22"/>
              <a:ext cx="61" cy="28"/>
            </a:xfrm>
            <a:custGeom>
              <a:avLst/>
              <a:gdLst>
                <a:gd name="T0" fmla="*/ 1661 w 17"/>
                <a:gd name="T1" fmla="*/ 0 h 8"/>
                <a:gd name="T2" fmla="*/ 1661 w 17"/>
                <a:gd name="T3" fmla="*/ 0 h 8"/>
                <a:gd name="T4" fmla="*/ 1482 w 17"/>
                <a:gd name="T5" fmla="*/ 0 h 8"/>
                <a:gd name="T6" fmla="*/ 1159 w 17"/>
                <a:gd name="T7" fmla="*/ 0 h 8"/>
                <a:gd name="T8" fmla="*/ 836 w 17"/>
                <a:gd name="T9" fmla="*/ 172 h 8"/>
                <a:gd name="T10" fmla="*/ 836 w 17"/>
                <a:gd name="T11" fmla="*/ 172 h 8"/>
                <a:gd name="T12" fmla="*/ 642 w 17"/>
                <a:gd name="T13" fmla="*/ 308 h 8"/>
                <a:gd name="T14" fmla="*/ 0 w 17"/>
                <a:gd name="T15" fmla="*/ 1201 h 8"/>
                <a:gd name="T16" fmla="*/ 1482 w 17"/>
                <a:gd name="T17" fmla="*/ 907 h 8"/>
                <a:gd name="T18" fmla="*/ 2820 w 17"/>
                <a:gd name="T19" fmla="*/ 602 h 8"/>
                <a:gd name="T20" fmla="*/ 1661 w 17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8"/>
                <a:gd name="T35" fmla="*/ 17 w 17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2" y="3"/>
                    <a:pt x="1" y="6"/>
                    <a:pt x="0" y="8"/>
                  </a:cubicBezTo>
                  <a:cubicBezTo>
                    <a:pt x="3" y="7"/>
                    <a:pt x="6" y="6"/>
                    <a:pt x="9" y="6"/>
                  </a:cubicBezTo>
                  <a:cubicBezTo>
                    <a:pt x="12" y="5"/>
                    <a:pt x="15" y="5"/>
                    <a:pt x="17" y="4"/>
                  </a:cubicBezTo>
                  <a:cubicBezTo>
                    <a:pt x="16" y="2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662C9813-746D-4A34-A168-CB20E3F7A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18"/>
              <a:ext cx="61" cy="32"/>
            </a:xfrm>
            <a:custGeom>
              <a:avLst/>
              <a:gdLst>
                <a:gd name="T0" fmla="*/ 0 w 17"/>
                <a:gd name="T1" fmla="*/ 1440 h 9"/>
                <a:gd name="T2" fmla="*/ 1159 w 17"/>
                <a:gd name="T3" fmla="*/ 178 h 9"/>
                <a:gd name="T4" fmla="*/ 2820 w 17"/>
                <a:gd name="T5" fmla="*/ 811 h 9"/>
                <a:gd name="T6" fmla="*/ 0 60000 65536"/>
                <a:gd name="T7" fmla="*/ 0 60000 65536"/>
                <a:gd name="T8" fmla="*/ 0 60000 65536"/>
                <a:gd name="T9" fmla="*/ 0 w 17"/>
                <a:gd name="T10" fmla="*/ 0 h 9"/>
                <a:gd name="T11" fmla="*/ 17 w 1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9">
                  <a:moveTo>
                    <a:pt x="0" y="9"/>
                  </a:moveTo>
                  <a:cubicBezTo>
                    <a:pt x="1" y="5"/>
                    <a:pt x="4" y="2"/>
                    <a:pt x="7" y="1"/>
                  </a:cubicBezTo>
                  <a:cubicBezTo>
                    <a:pt x="11" y="0"/>
                    <a:pt x="15" y="2"/>
                    <a:pt x="17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782E0D85-E5CA-437A-A9D6-B2D97C543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" y="0"/>
              <a:ext cx="225" cy="82"/>
            </a:xfrm>
            <a:custGeom>
              <a:avLst/>
              <a:gdLst>
                <a:gd name="T0" fmla="*/ 5050 w 63"/>
                <a:gd name="T1" fmla="*/ 3077 h 23"/>
                <a:gd name="T2" fmla="*/ 179 w 63"/>
                <a:gd name="T3" fmla="*/ 3077 h 23"/>
                <a:gd name="T4" fmla="*/ 4871 w 63"/>
                <a:gd name="T5" fmla="*/ 635 h 23"/>
                <a:gd name="T6" fmla="*/ 10064 w 63"/>
                <a:gd name="T7" fmla="*/ 635 h 23"/>
                <a:gd name="T8" fmla="*/ 5879 w 63"/>
                <a:gd name="T9" fmla="*/ 2899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23"/>
                <a:gd name="T17" fmla="*/ 63 w 6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23">
                  <a:moveTo>
                    <a:pt x="31" y="19"/>
                  </a:moveTo>
                  <a:cubicBezTo>
                    <a:pt x="15" y="23"/>
                    <a:pt x="2" y="23"/>
                    <a:pt x="1" y="19"/>
                  </a:cubicBezTo>
                  <a:cubicBezTo>
                    <a:pt x="0" y="14"/>
                    <a:pt x="13" y="8"/>
                    <a:pt x="30" y="4"/>
                  </a:cubicBezTo>
                  <a:cubicBezTo>
                    <a:pt x="47" y="0"/>
                    <a:pt x="61" y="0"/>
                    <a:pt x="62" y="4"/>
                  </a:cubicBezTo>
                  <a:cubicBezTo>
                    <a:pt x="63" y="8"/>
                    <a:pt x="51" y="14"/>
                    <a:pt x="36" y="1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id="{4151E59E-C624-4FEF-B5B4-26374E42E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32"/>
              <a:ext cx="32" cy="22"/>
            </a:xfrm>
            <a:custGeom>
              <a:avLst/>
              <a:gdLst>
                <a:gd name="T0" fmla="*/ 494 w 9"/>
                <a:gd name="T1" fmla="*/ 1089 h 6"/>
                <a:gd name="T2" fmla="*/ 178 w 9"/>
                <a:gd name="T3" fmla="*/ 1089 h 6"/>
                <a:gd name="T4" fmla="*/ 0 w 9"/>
                <a:gd name="T5" fmla="*/ 539 h 6"/>
                <a:gd name="T6" fmla="*/ 633 w 9"/>
                <a:gd name="T7" fmla="*/ 202 h 6"/>
                <a:gd name="T8" fmla="*/ 1440 w 9"/>
                <a:gd name="T9" fmla="*/ 202 h 6"/>
                <a:gd name="T10" fmla="*/ 1440 w 9"/>
                <a:gd name="T11" fmla="*/ 741 h 6"/>
                <a:gd name="T12" fmla="*/ 1124 w 9"/>
                <a:gd name="T13" fmla="*/ 887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6"/>
                <a:gd name="T23" fmla="*/ 9 w 9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6">
                  <a:moveTo>
                    <a:pt x="3" y="6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5" y="1"/>
                    <a:pt x="8" y="0"/>
                    <a:pt x="9" y="1"/>
                  </a:cubicBezTo>
                  <a:cubicBezTo>
                    <a:pt x="9" y="1"/>
                    <a:pt x="9" y="3"/>
                    <a:pt x="9" y="4"/>
                  </a:cubicBezTo>
                  <a:cubicBezTo>
                    <a:pt x="9" y="4"/>
                    <a:pt x="8" y="5"/>
                    <a:pt x="7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id="{D09B23F6-622B-4D08-9392-6AA783547C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47"/>
              <a:ext cx="36" cy="78"/>
            </a:xfrm>
            <a:custGeom>
              <a:avLst/>
              <a:gdLst>
                <a:gd name="T0" fmla="*/ 842 w 10"/>
                <a:gd name="T1" fmla="*/ 3482 h 22"/>
                <a:gd name="T2" fmla="*/ 0 w 10"/>
                <a:gd name="T3" fmla="*/ 316 h 22"/>
                <a:gd name="T4" fmla="*/ 648 w 10"/>
                <a:gd name="T5" fmla="*/ 177 h 22"/>
                <a:gd name="T6" fmla="*/ 1685 w 10"/>
                <a:gd name="T7" fmla="*/ 3294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2"/>
                <a:gd name="T14" fmla="*/ 10 w 10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2">
                  <a:moveTo>
                    <a:pt x="5" y="22"/>
                  </a:moveTo>
                  <a:cubicBezTo>
                    <a:pt x="3" y="16"/>
                    <a:pt x="0" y="3"/>
                    <a:pt x="0" y="2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3"/>
                    <a:pt x="8" y="15"/>
                    <a:pt x="10" y="2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id="{06BFA374-116C-4AA0-A2B1-242F50D4D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" y="29"/>
              <a:ext cx="43" cy="25"/>
            </a:xfrm>
            <a:custGeom>
              <a:avLst/>
              <a:gdLst>
                <a:gd name="T0" fmla="*/ 1978 w 12"/>
                <a:gd name="T1" fmla="*/ 0 h 7"/>
                <a:gd name="T2" fmla="*/ 0 w 12"/>
                <a:gd name="T3" fmla="*/ 1136 h 7"/>
                <a:gd name="T4" fmla="*/ 0 60000 65536"/>
                <a:gd name="T5" fmla="*/ 0 60000 65536"/>
                <a:gd name="T6" fmla="*/ 0 w 12"/>
                <a:gd name="T7" fmla="*/ 0 h 7"/>
                <a:gd name="T8" fmla="*/ 12 w 1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7">
                  <a:moveTo>
                    <a:pt x="12" y="0"/>
                  </a:moveTo>
                  <a:cubicBezTo>
                    <a:pt x="9" y="1"/>
                    <a:pt x="2" y="5"/>
                    <a:pt x="0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id="{B8952BC9-C055-40DE-8ECF-59C5704E8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" y="32"/>
              <a:ext cx="50" cy="25"/>
            </a:xfrm>
            <a:custGeom>
              <a:avLst/>
              <a:gdLst>
                <a:gd name="T0" fmla="*/ 2282 w 14"/>
                <a:gd name="T1" fmla="*/ 0 h 7"/>
                <a:gd name="T2" fmla="*/ 0 w 14"/>
                <a:gd name="T3" fmla="*/ 1136 h 7"/>
                <a:gd name="T4" fmla="*/ 0 60000 65536"/>
                <a:gd name="T5" fmla="*/ 0 60000 65536"/>
                <a:gd name="T6" fmla="*/ 0 w 14"/>
                <a:gd name="T7" fmla="*/ 0 h 7"/>
                <a:gd name="T8" fmla="*/ 14 w 14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7">
                  <a:moveTo>
                    <a:pt x="14" y="0"/>
                  </a:moveTo>
                  <a:cubicBezTo>
                    <a:pt x="11" y="1"/>
                    <a:pt x="4" y="4"/>
                    <a:pt x="0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B997DBC5-5040-4AB4-95C2-15A513EE1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" y="32"/>
              <a:ext cx="42" cy="25"/>
            </a:xfrm>
            <a:custGeom>
              <a:avLst/>
              <a:gdLst>
                <a:gd name="T0" fmla="*/ 1803 w 12"/>
                <a:gd name="T1" fmla="*/ 0 h 7"/>
                <a:gd name="T2" fmla="*/ 0 w 12"/>
                <a:gd name="T3" fmla="*/ 1136 h 7"/>
                <a:gd name="T4" fmla="*/ 0 60000 65536"/>
                <a:gd name="T5" fmla="*/ 0 60000 65536"/>
                <a:gd name="T6" fmla="*/ 0 w 12"/>
                <a:gd name="T7" fmla="*/ 0 h 7"/>
                <a:gd name="T8" fmla="*/ 12 w 1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7">
                  <a:moveTo>
                    <a:pt x="12" y="0"/>
                  </a:moveTo>
                  <a:cubicBezTo>
                    <a:pt x="9" y="1"/>
                    <a:pt x="4" y="4"/>
                    <a:pt x="0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0A167898-AD84-4550-AFC3-E4FDA4786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" y="36"/>
              <a:ext cx="35" cy="18"/>
            </a:xfrm>
            <a:custGeom>
              <a:avLst/>
              <a:gdLst>
                <a:gd name="T0" fmla="*/ 1509 w 10"/>
                <a:gd name="T1" fmla="*/ 0 h 5"/>
                <a:gd name="T2" fmla="*/ 0 w 10"/>
                <a:gd name="T3" fmla="*/ 842 h 5"/>
                <a:gd name="T4" fmla="*/ 0 60000 65536"/>
                <a:gd name="T5" fmla="*/ 0 60000 65536"/>
                <a:gd name="T6" fmla="*/ 0 w 10"/>
                <a:gd name="T7" fmla="*/ 0 h 5"/>
                <a:gd name="T8" fmla="*/ 10 w 1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" h="5">
                  <a:moveTo>
                    <a:pt x="10" y="0"/>
                  </a:moveTo>
                  <a:cubicBezTo>
                    <a:pt x="7" y="1"/>
                    <a:pt x="2" y="3"/>
                    <a:pt x="0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39">
              <a:extLst>
                <a:ext uri="{FF2B5EF4-FFF2-40B4-BE49-F238E27FC236}">
                  <a16:creationId xmlns:a16="http://schemas.microsoft.com/office/drawing/2014/main" id="{81909006-53A5-47F7-86ED-4D0BA7639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1" y="36"/>
              <a:ext cx="25" cy="14"/>
            </a:xfrm>
            <a:custGeom>
              <a:avLst/>
              <a:gdLst>
                <a:gd name="T0" fmla="*/ 1136 w 7"/>
                <a:gd name="T1" fmla="*/ 0 h 4"/>
                <a:gd name="T2" fmla="*/ 0 w 7"/>
                <a:gd name="T3" fmla="*/ 602 h 4"/>
                <a:gd name="T4" fmla="*/ 0 60000 65536"/>
                <a:gd name="T5" fmla="*/ 0 60000 65536"/>
                <a:gd name="T6" fmla="*/ 0 w 7"/>
                <a:gd name="T7" fmla="*/ 0 h 4"/>
                <a:gd name="T8" fmla="*/ 7 w 7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" h="4">
                  <a:moveTo>
                    <a:pt x="7" y="0"/>
                  </a:moveTo>
                  <a:cubicBezTo>
                    <a:pt x="6" y="1"/>
                    <a:pt x="2" y="2"/>
                    <a:pt x="0" y="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id="{92F02F8F-80E1-4913-AF4E-47D1E79DF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2" y="43"/>
              <a:ext cx="14" cy="7"/>
            </a:xfrm>
            <a:custGeom>
              <a:avLst/>
              <a:gdLst>
                <a:gd name="T0" fmla="*/ 602 w 4"/>
                <a:gd name="T1" fmla="*/ 0 h 2"/>
                <a:gd name="T2" fmla="*/ 0 w 4"/>
                <a:gd name="T3" fmla="*/ 308 h 2"/>
                <a:gd name="T4" fmla="*/ 0 60000 65536"/>
                <a:gd name="T5" fmla="*/ 0 60000 65536"/>
                <a:gd name="T6" fmla="*/ 0 w 4"/>
                <a:gd name="T7" fmla="*/ 0 h 2"/>
                <a:gd name="T8" fmla="*/ 4 w 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41">
              <a:extLst>
                <a:ext uri="{FF2B5EF4-FFF2-40B4-BE49-F238E27FC236}">
                  <a16:creationId xmlns:a16="http://schemas.microsoft.com/office/drawing/2014/main" id="{A06FE025-0576-41D3-955B-0C144A1CD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" y="36"/>
              <a:ext cx="7" cy="7"/>
            </a:xfrm>
            <a:custGeom>
              <a:avLst/>
              <a:gdLst>
                <a:gd name="T0" fmla="*/ 0 w 2"/>
                <a:gd name="T1" fmla="*/ 308 h 2"/>
                <a:gd name="T2" fmla="*/ 308 w 2"/>
                <a:gd name="T3" fmla="*/ 0 h 2"/>
                <a:gd name="T4" fmla="*/ 0 60000 65536"/>
                <a:gd name="T5" fmla="*/ 0 60000 65536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">
                  <a:moveTo>
                    <a:pt x="0" y="2"/>
                  </a:moveTo>
                  <a:cubicBezTo>
                    <a:pt x="0" y="2"/>
                    <a:pt x="2" y="1"/>
                    <a:pt x="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8D824951-E8E6-485E-841C-702809885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" y="36"/>
              <a:ext cx="17" cy="11"/>
            </a:xfrm>
            <a:custGeom>
              <a:avLst/>
              <a:gdLst>
                <a:gd name="T0" fmla="*/ 0 w 5"/>
                <a:gd name="T1" fmla="*/ 539 h 3"/>
                <a:gd name="T2" fmla="*/ 670 w 5"/>
                <a:gd name="T3" fmla="*/ 0 h 3"/>
                <a:gd name="T4" fmla="*/ 0 60000 65536"/>
                <a:gd name="T5" fmla="*/ 0 60000 65536"/>
                <a:gd name="T6" fmla="*/ 0 w 5"/>
                <a:gd name="T7" fmla="*/ 0 h 3"/>
                <a:gd name="T8" fmla="*/ 5 w 5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3">
                  <a:moveTo>
                    <a:pt x="0" y="3"/>
                  </a:moveTo>
                  <a:cubicBezTo>
                    <a:pt x="1" y="3"/>
                    <a:pt x="5" y="1"/>
                    <a:pt x="5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43">
              <a:extLst>
                <a:ext uri="{FF2B5EF4-FFF2-40B4-BE49-F238E27FC236}">
                  <a16:creationId xmlns:a16="http://schemas.microsoft.com/office/drawing/2014/main" id="{CCE88E06-06DA-456D-9C13-1C491FA91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" y="36"/>
              <a:ext cx="32" cy="14"/>
            </a:xfrm>
            <a:custGeom>
              <a:avLst/>
              <a:gdLst>
                <a:gd name="T0" fmla="*/ 0 w 9"/>
                <a:gd name="T1" fmla="*/ 602 h 4"/>
                <a:gd name="T2" fmla="*/ 1440 w 9"/>
                <a:gd name="T3" fmla="*/ 0 h 4"/>
                <a:gd name="T4" fmla="*/ 0 60000 65536"/>
                <a:gd name="T5" fmla="*/ 0 60000 65536"/>
                <a:gd name="T6" fmla="*/ 0 w 9"/>
                <a:gd name="T7" fmla="*/ 0 h 4"/>
                <a:gd name="T8" fmla="*/ 9 w 9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4">
                  <a:moveTo>
                    <a:pt x="0" y="4"/>
                  </a:moveTo>
                  <a:cubicBezTo>
                    <a:pt x="2" y="4"/>
                    <a:pt x="7" y="1"/>
                    <a:pt x="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B7FB3A44-B262-482C-85BC-3A8618504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32"/>
              <a:ext cx="39" cy="22"/>
            </a:xfrm>
            <a:custGeom>
              <a:avLst/>
              <a:gdLst>
                <a:gd name="T0" fmla="*/ 0 w 11"/>
                <a:gd name="T1" fmla="*/ 1089 h 6"/>
                <a:gd name="T2" fmla="*/ 1734 w 11"/>
                <a:gd name="T3" fmla="*/ 0 h 6"/>
                <a:gd name="T4" fmla="*/ 0 60000 65536"/>
                <a:gd name="T5" fmla="*/ 0 60000 65536"/>
                <a:gd name="T6" fmla="*/ 0 w 11"/>
                <a:gd name="T7" fmla="*/ 0 h 6"/>
                <a:gd name="T8" fmla="*/ 11 w 11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6">
                  <a:moveTo>
                    <a:pt x="0" y="6"/>
                  </a:moveTo>
                  <a:cubicBezTo>
                    <a:pt x="2" y="5"/>
                    <a:pt x="9" y="2"/>
                    <a:pt x="1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45">
              <a:extLst>
                <a:ext uri="{FF2B5EF4-FFF2-40B4-BE49-F238E27FC236}">
                  <a16:creationId xmlns:a16="http://schemas.microsoft.com/office/drawing/2014/main" id="{3BE9CE19-2B2B-4226-AEE0-A10B0934C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29"/>
              <a:ext cx="61" cy="28"/>
            </a:xfrm>
            <a:custGeom>
              <a:avLst/>
              <a:gdLst>
                <a:gd name="T0" fmla="*/ 0 w 17"/>
                <a:gd name="T1" fmla="*/ 1201 h 8"/>
                <a:gd name="T2" fmla="*/ 2820 w 17"/>
                <a:gd name="T3" fmla="*/ 0 h 8"/>
                <a:gd name="T4" fmla="*/ 0 60000 65536"/>
                <a:gd name="T5" fmla="*/ 0 60000 65536"/>
                <a:gd name="T6" fmla="*/ 0 w 17"/>
                <a:gd name="T7" fmla="*/ 0 h 8"/>
                <a:gd name="T8" fmla="*/ 17 w 17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" h="8">
                  <a:moveTo>
                    <a:pt x="0" y="8"/>
                  </a:moveTo>
                  <a:cubicBezTo>
                    <a:pt x="0" y="8"/>
                    <a:pt x="10" y="5"/>
                    <a:pt x="17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46">
              <a:extLst>
                <a:ext uri="{FF2B5EF4-FFF2-40B4-BE49-F238E27FC236}">
                  <a16:creationId xmlns:a16="http://schemas.microsoft.com/office/drawing/2014/main" id="{5C5C8F8F-F390-4D50-9422-A1B0D7996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172"/>
              <a:ext cx="132" cy="160"/>
            </a:xfrm>
            <a:custGeom>
              <a:avLst/>
              <a:gdLst>
                <a:gd name="T0" fmla="*/ 4863 w 37"/>
                <a:gd name="T1" fmla="*/ 6560 h 45"/>
                <a:gd name="T2" fmla="*/ 3539 w 37"/>
                <a:gd name="T3" fmla="*/ 7015 h 45"/>
                <a:gd name="T4" fmla="*/ 178 w 37"/>
                <a:gd name="T5" fmla="*/ 3996 h 45"/>
                <a:gd name="T6" fmla="*/ 2583 w 37"/>
                <a:gd name="T7" fmla="*/ 178 h 45"/>
                <a:gd name="T8" fmla="*/ 5815 w 37"/>
                <a:gd name="T9" fmla="*/ 3186 h 45"/>
                <a:gd name="T10" fmla="*/ 5815 w 37"/>
                <a:gd name="T11" fmla="*/ 5259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5"/>
                <a:gd name="T20" fmla="*/ 37 w 37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5">
                  <a:moveTo>
                    <a:pt x="30" y="41"/>
                  </a:moveTo>
                  <a:cubicBezTo>
                    <a:pt x="28" y="42"/>
                    <a:pt x="25" y="43"/>
                    <a:pt x="22" y="44"/>
                  </a:cubicBezTo>
                  <a:cubicBezTo>
                    <a:pt x="12" y="45"/>
                    <a:pt x="3" y="37"/>
                    <a:pt x="1" y="25"/>
                  </a:cubicBezTo>
                  <a:cubicBezTo>
                    <a:pt x="0" y="13"/>
                    <a:pt x="7" y="3"/>
                    <a:pt x="16" y="1"/>
                  </a:cubicBezTo>
                  <a:cubicBezTo>
                    <a:pt x="27" y="0"/>
                    <a:pt x="34" y="8"/>
                    <a:pt x="36" y="20"/>
                  </a:cubicBezTo>
                  <a:cubicBezTo>
                    <a:pt x="37" y="25"/>
                    <a:pt x="37" y="29"/>
                    <a:pt x="36" y="3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2A899EC7-B9E9-46D6-B304-BB6F05711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7" y="143"/>
              <a:ext cx="146" cy="157"/>
            </a:xfrm>
            <a:custGeom>
              <a:avLst/>
              <a:gdLst>
                <a:gd name="T0" fmla="*/ 1446 w 41"/>
                <a:gd name="T1" fmla="*/ 6494 h 44"/>
                <a:gd name="T2" fmla="*/ 495 w 41"/>
                <a:gd name="T3" fmla="*/ 4367 h 44"/>
                <a:gd name="T4" fmla="*/ 2258 w 41"/>
                <a:gd name="T5" fmla="*/ 318 h 44"/>
                <a:gd name="T6" fmla="*/ 5961 w 41"/>
                <a:gd name="T7" fmla="*/ 3094 h 44"/>
                <a:gd name="T8" fmla="*/ 4020 w 41"/>
                <a:gd name="T9" fmla="*/ 7129 h 44"/>
                <a:gd name="T10" fmla="*/ 2397 w 41"/>
                <a:gd name="T11" fmla="*/ 6951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4"/>
                <a:gd name="T20" fmla="*/ 41 w 41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4">
                  <a:moveTo>
                    <a:pt x="9" y="40"/>
                  </a:moveTo>
                  <a:cubicBezTo>
                    <a:pt x="7" y="37"/>
                    <a:pt x="4" y="33"/>
                    <a:pt x="3" y="27"/>
                  </a:cubicBezTo>
                  <a:cubicBezTo>
                    <a:pt x="0" y="14"/>
                    <a:pt x="4" y="5"/>
                    <a:pt x="14" y="2"/>
                  </a:cubicBezTo>
                  <a:cubicBezTo>
                    <a:pt x="24" y="0"/>
                    <a:pt x="33" y="8"/>
                    <a:pt x="37" y="19"/>
                  </a:cubicBezTo>
                  <a:cubicBezTo>
                    <a:pt x="41" y="31"/>
                    <a:pt x="36" y="41"/>
                    <a:pt x="25" y="44"/>
                  </a:cubicBezTo>
                  <a:cubicBezTo>
                    <a:pt x="22" y="44"/>
                    <a:pt x="19" y="44"/>
                    <a:pt x="15" y="4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Oval 48">
              <a:extLst>
                <a:ext uri="{FF2B5EF4-FFF2-40B4-BE49-F238E27FC236}">
                  <a16:creationId xmlns:a16="http://schemas.microsoft.com/office/drawing/2014/main" id="{25D84314-F55C-4761-A13B-776E346C8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286"/>
              <a:ext cx="75" cy="71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71" name="Freeform 49">
              <a:extLst>
                <a:ext uri="{FF2B5EF4-FFF2-40B4-BE49-F238E27FC236}">
                  <a16:creationId xmlns:a16="http://schemas.microsoft.com/office/drawing/2014/main" id="{404AE350-6282-4FCC-B12C-86C69104B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1" y="247"/>
              <a:ext cx="29" cy="46"/>
            </a:xfrm>
            <a:custGeom>
              <a:avLst/>
              <a:gdLst>
                <a:gd name="T0" fmla="*/ 1381 w 8"/>
                <a:gd name="T1" fmla="*/ 927 h 13"/>
                <a:gd name="T2" fmla="*/ 1051 w 8"/>
                <a:gd name="T3" fmla="*/ 2042 h 13"/>
                <a:gd name="T4" fmla="*/ 0 w 8"/>
                <a:gd name="T5" fmla="*/ 1100 h 13"/>
                <a:gd name="T6" fmla="*/ 526 w 8"/>
                <a:gd name="T7" fmla="*/ 0 h 13"/>
                <a:gd name="T8" fmla="*/ 1381 w 8"/>
                <a:gd name="T9" fmla="*/ 92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3"/>
                <a:gd name="T17" fmla="*/ 8 w 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3">
                  <a:moveTo>
                    <a:pt x="8" y="6"/>
                  </a:moveTo>
                  <a:cubicBezTo>
                    <a:pt x="8" y="10"/>
                    <a:pt x="8" y="12"/>
                    <a:pt x="6" y="13"/>
                  </a:cubicBezTo>
                  <a:cubicBezTo>
                    <a:pt x="4" y="13"/>
                    <a:pt x="1" y="11"/>
                    <a:pt x="0" y="7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2"/>
                    <a:pt x="8" y="6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50">
              <a:extLst>
                <a:ext uri="{FF2B5EF4-FFF2-40B4-BE49-F238E27FC236}">
                  <a16:creationId xmlns:a16="http://schemas.microsoft.com/office/drawing/2014/main" id="{0A6E4115-7B9A-491F-B368-35E7614D3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229"/>
              <a:ext cx="32" cy="50"/>
            </a:xfrm>
            <a:custGeom>
              <a:avLst/>
              <a:gdLst>
                <a:gd name="T0" fmla="*/ 178 w 9"/>
                <a:gd name="T1" fmla="*/ 1325 h 14"/>
                <a:gd name="T2" fmla="*/ 949 w 9"/>
                <a:gd name="T3" fmla="*/ 2093 h 14"/>
                <a:gd name="T4" fmla="*/ 1266 w 9"/>
                <a:gd name="T5" fmla="*/ 957 h 14"/>
                <a:gd name="T6" fmla="*/ 494 w 9"/>
                <a:gd name="T7" fmla="*/ 179 h 14"/>
                <a:gd name="T8" fmla="*/ 178 w 9"/>
                <a:gd name="T9" fmla="*/ 1325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1" y="8"/>
                  </a:moveTo>
                  <a:cubicBezTo>
                    <a:pt x="2" y="12"/>
                    <a:pt x="4" y="14"/>
                    <a:pt x="6" y="13"/>
                  </a:cubicBezTo>
                  <a:cubicBezTo>
                    <a:pt x="8" y="13"/>
                    <a:pt x="9" y="10"/>
                    <a:pt x="8" y="6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1" y="1"/>
                    <a:pt x="0" y="4"/>
                    <a:pt x="1" y="8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51">
              <a:extLst>
                <a:ext uri="{FF2B5EF4-FFF2-40B4-BE49-F238E27FC236}">
                  <a16:creationId xmlns:a16="http://schemas.microsoft.com/office/drawing/2014/main" id="{5C2AFD1A-7EE0-4E5E-9968-E6DBA9D3F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1" y="318"/>
              <a:ext cx="135" cy="39"/>
            </a:xfrm>
            <a:custGeom>
              <a:avLst/>
              <a:gdLst>
                <a:gd name="T0" fmla="*/ 0 w 38"/>
                <a:gd name="T1" fmla="*/ 0 h 11"/>
                <a:gd name="T2" fmla="*/ 6057 w 38"/>
                <a:gd name="T3" fmla="*/ 1734 h 11"/>
                <a:gd name="T4" fmla="*/ 0 60000 65536"/>
                <a:gd name="T5" fmla="*/ 0 60000 65536"/>
                <a:gd name="T6" fmla="*/ 0 w 38"/>
                <a:gd name="T7" fmla="*/ 0 h 11"/>
                <a:gd name="T8" fmla="*/ 38 w 38"/>
                <a:gd name="T9" fmla="*/ 11 h 1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" h="11">
                  <a:moveTo>
                    <a:pt x="0" y="0"/>
                  </a:moveTo>
                  <a:cubicBezTo>
                    <a:pt x="10" y="2"/>
                    <a:pt x="33" y="8"/>
                    <a:pt x="38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52">
              <a:extLst>
                <a:ext uri="{FF2B5EF4-FFF2-40B4-BE49-F238E27FC236}">
                  <a16:creationId xmlns:a16="http://schemas.microsoft.com/office/drawing/2014/main" id="{F0062C65-26BA-4818-9FA4-1CAA5647E1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89" y="379"/>
              <a:ext cx="154" cy="7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Line 53">
              <a:extLst>
                <a:ext uri="{FF2B5EF4-FFF2-40B4-BE49-F238E27FC236}">
                  <a16:creationId xmlns:a16="http://schemas.microsoft.com/office/drawing/2014/main" id="{92E227DD-EF88-48E1-9798-92C533083D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11" y="396"/>
              <a:ext cx="142" cy="5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54">
              <a:extLst>
                <a:ext uri="{FF2B5EF4-FFF2-40B4-BE49-F238E27FC236}">
                  <a16:creationId xmlns:a16="http://schemas.microsoft.com/office/drawing/2014/main" id="{F5827DCF-A428-4CC4-985C-2895522D2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2" y="354"/>
              <a:ext cx="157" cy="14"/>
            </a:xfrm>
            <a:custGeom>
              <a:avLst/>
              <a:gdLst>
                <a:gd name="T0" fmla="*/ 0 w 44"/>
                <a:gd name="T1" fmla="*/ 602 h 4"/>
                <a:gd name="T2" fmla="*/ 7129 w 44"/>
                <a:gd name="T3" fmla="*/ 0 h 4"/>
                <a:gd name="T4" fmla="*/ 0 60000 65536"/>
                <a:gd name="T5" fmla="*/ 0 60000 65536"/>
                <a:gd name="T6" fmla="*/ 0 w 44"/>
                <a:gd name="T7" fmla="*/ 0 h 4"/>
                <a:gd name="T8" fmla="*/ 44 w 44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4">
                  <a:moveTo>
                    <a:pt x="0" y="4"/>
                  </a:moveTo>
                  <a:cubicBezTo>
                    <a:pt x="0" y="4"/>
                    <a:pt x="38" y="1"/>
                    <a:pt x="44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55">
              <a:extLst>
                <a:ext uri="{FF2B5EF4-FFF2-40B4-BE49-F238E27FC236}">
                  <a16:creationId xmlns:a16="http://schemas.microsoft.com/office/drawing/2014/main" id="{10014883-C080-45AB-B15F-A82DE8C58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357"/>
              <a:ext cx="10" cy="54"/>
            </a:xfrm>
            <a:custGeom>
              <a:avLst/>
              <a:gdLst>
                <a:gd name="T0" fmla="*/ 0 w 3"/>
                <a:gd name="T1" fmla="*/ 0 h 15"/>
                <a:gd name="T2" fmla="*/ 367 w 3"/>
                <a:gd name="T3" fmla="*/ 2513 h 15"/>
                <a:gd name="T4" fmla="*/ 0 60000 65536"/>
                <a:gd name="T5" fmla="*/ 0 60000 65536"/>
                <a:gd name="T6" fmla="*/ 0 w 3"/>
                <a:gd name="T7" fmla="*/ 0 h 15"/>
                <a:gd name="T8" fmla="*/ 3 w 3"/>
                <a:gd name="T9" fmla="*/ 15 h 1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5">
                  <a:moveTo>
                    <a:pt x="0" y="0"/>
                  </a:moveTo>
                  <a:cubicBezTo>
                    <a:pt x="0" y="0"/>
                    <a:pt x="2" y="12"/>
                    <a:pt x="3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56">
              <a:extLst>
                <a:ext uri="{FF2B5EF4-FFF2-40B4-BE49-F238E27FC236}">
                  <a16:creationId xmlns:a16="http://schemas.microsoft.com/office/drawing/2014/main" id="{DDCC8F54-E155-46F3-BAD1-9FD4A0AE5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" y="279"/>
              <a:ext cx="535" cy="200"/>
            </a:xfrm>
            <a:custGeom>
              <a:avLst/>
              <a:gdLst>
                <a:gd name="T0" fmla="*/ 2900 w 150"/>
                <a:gd name="T1" fmla="*/ 4057 h 56"/>
                <a:gd name="T2" fmla="*/ 178 w 150"/>
                <a:gd name="T3" fmla="*/ 6325 h 56"/>
                <a:gd name="T4" fmla="*/ 3713 w 150"/>
                <a:gd name="T5" fmla="*/ 8929 h 56"/>
                <a:gd name="T6" fmla="*/ 12480 w 150"/>
                <a:gd name="T7" fmla="*/ 6007 h 56"/>
                <a:gd name="T8" fmla="*/ 21371 w 150"/>
                <a:gd name="T9" fmla="*/ 5689 h 56"/>
                <a:gd name="T10" fmla="*/ 23954 w 150"/>
                <a:gd name="T11" fmla="*/ 2282 h 56"/>
                <a:gd name="T12" fmla="*/ 20737 w 150"/>
                <a:gd name="T13" fmla="*/ 1325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0"/>
                <a:gd name="T22" fmla="*/ 0 h 56"/>
                <a:gd name="T23" fmla="*/ 150 w 150"/>
                <a:gd name="T24" fmla="*/ 56 h 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0" h="56">
                  <a:moveTo>
                    <a:pt x="18" y="25"/>
                  </a:moveTo>
                  <a:cubicBezTo>
                    <a:pt x="13" y="21"/>
                    <a:pt x="0" y="26"/>
                    <a:pt x="1" y="39"/>
                  </a:cubicBezTo>
                  <a:cubicBezTo>
                    <a:pt x="3" y="52"/>
                    <a:pt x="15" y="56"/>
                    <a:pt x="23" y="55"/>
                  </a:cubicBezTo>
                  <a:cubicBezTo>
                    <a:pt x="34" y="54"/>
                    <a:pt x="63" y="40"/>
                    <a:pt x="77" y="37"/>
                  </a:cubicBezTo>
                  <a:cubicBezTo>
                    <a:pt x="91" y="34"/>
                    <a:pt x="118" y="35"/>
                    <a:pt x="132" y="35"/>
                  </a:cubicBezTo>
                  <a:cubicBezTo>
                    <a:pt x="146" y="35"/>
                    <a:pt x="150" y="22"/>
                    <a:pt x="148" y="14"/>
                  </a:cubicBezTo>
                  <a:cubicBezTo>
                    <a:pt x="146" y="4"/>
                    <a:pt x="134" y="0"/>
                    <a:pt x="128" y="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57">
              <a:extLst>
                <a:ext uri="{FF2B5EF4-FFF2-40B4-BE49-F238E27FC236}">
                  <a16:creationId xmlns:a16="http://schemas.microsoft.com/office/drawing/2014/main" id="{D7CCA7A5-2452-4F34-906D-E89947F5F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" y="404"/>
              <a:ext cx="399" cy="250"/>
            </a:xfrm>
            <a:custGeom>
              <a:avLst/>
              <a:gdLst>
                <a:gd name="T0" fmla="*/ 0 w 112"/>
                <a:gd name="T1" fmla="*/ 3239 h 70"/>
                <a:gd name="T2" fmla="*/ 10940 w 112"/>
                <a:gd name="T3" fmla="*/ 10254 h 70"/>
                <a:gd name="T4" fmla="*/ 18033 w 112"/>
                <a:gd name="T5" fmla="*/ 0 h 70"/>
                <a:gd name="T6" fmla="*/ 0 60000 65536"/>
                <a:gd name="T7" fmla="*/ 0 60000 65536"/>
                <a:gd name="T8" fmla="*/ 0 60000 65536"/>
                <a:gd name="T9" fmla="*/ 0 w 112"/>
                <a:gd name="T10" fmla="*/ 0 h 70"/>
                <a:gd name="T11" fmla="*/ 112 w 112"/>
                <a:gd name="T12" fmla="*/ 70 h 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70">
                  <a:moveTo>
                    <a:pt x="0" y="20"/>
                  </a:moveTo>
                  <a:cubicBezTo>
                    <a:pt x="5" y="39"/>
                    <a:pt x="32" y="70"/>
                    <a:pt x="68" y="63"/>
                  </a:cubicBezTo>
                  <a:cubicBezTo>
                    <a:pt x="101" y="55"/>
                    <a:pt x="111" y="19"/>
                    <a:pt x="11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58">
              <a:extLst>
                <a:ext uri="{FF2B5EF4-FFF2-40B4-BE49-F238E27FC236}">
                  <a16:creationId xmlns:a16="http://schemas.microsoft.com/office/drawing/2014/main" id="{71CD0152-1882-4C1F-9FEE-AC040FAA5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3" y="489"/>
              <a:ext cx="264" cy="107"/>
            </a:xfrm>
            <a:custGeom>
              <a:avLst/>
              <a:gdLst>
                <a:gd name="T0" fmla="*/ 318 w 74"/>
                <a:gd name="T1" fmla="*/ 4858 h 30"/>
                <a:gd name="T2" fmla="*/ 956 w 74"/>
                <a:gd name="T3" fmla="*/ 2582 h 30"/>
                <a:gd name="T4" fmla="*/ 5815 w 74"/>
                <a:gd name="T5" fmla="*/ 1452 h 30"/>
                <a:gd name="T6" fmla="*/ 10856 w 74"/>
                <a:gd name="T7" fmla="*/ 956 h 30"/>
                <a:gd name="T8" fmla="*/ 11991 w 74"/>
                <a:gd name="T9" fmla="*/ 2582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30"/>
                <a:gd name="T17" fmla="*/ 74 w 74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30">
                  <a:moveTo>
                    <a:pt x="2" y="30"/>
                  </a:moveTo>
                  <a:cubicBezTo>
                    <a:pt x="0" y="26"/>
                    <a:pt x="1" y="20"/>
                    <a:pt x="6" y="16"/>
                  </a:cubicBezTo>
                  <a:cubicBezTo>
                    <a:pt x="16" y="6"/>
                    <a:pt x="31" y="10"/>
                    <a:pt x="36" y="9"/>
                  </a:cubicBezTo>
                  <a:cubicBezTo>
                    <a:pt x="41" y="8"/>
                    <a:pt x="58" y="0"/>
                    <a:pt x="67" y="6"/>
                  </a:cubicBezTo>
                  <a:cubicBezTo>
                    <a:pt x="72" y="9"/>
                    <a:pt x="74" y="13"/>
                    <a:pt x="74" y="1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59">
              <a:extLst>
                <a:ext uri="{FF2B5EF4-FFF2-40B4-BE49-F238E27FC236}">
                  <a16:creationId xmlns:a16="http://schemas.microsoft.com/office/drawing/2014/main" id="{9202AB83-AF4E-4A3D-8D94-C21BF6403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111"/>
              <a:ext cx="610" cy="596"/>
            </a:xfrm>
            <a:custGeom>
              <a:avLst/>
              <a:gdLst>
                <a:gd name="T0" fmla="*/ 27054 w 171"/>
                <a:gd name="T1" fmla="*/ 10724 h 167"/>
                <a:gd name="T2" fmla="*/ 24596 w 171"/>
                <a:gd name="T3" fmla="*/ 21270 h 167"/>
                <a:gd name="T4" fmla="*/ 24596 w 171"/>
                <a:gd name="T5" fmla="*/ 21270 h 167"/>
                <a:gd name="T6" fmla="*/ 17472 w 171"/>
                <a:gd name="T7" fmla="*/ 25460 h 167"/>
                <a:gd name="T8" fmla="*/ 1630 w 171"/>
                <a:gd name="T9" fmla="*/ 16228 h 167"/>
                <a:gd name="T10" fmla="*/ 11668 w 171"/>
                <a:gd name="T11" fmla="*/ 1453 h 167"/>
                <a:gd name="T12" fmla="*/ 27054 w 171"/>
                <a:gd name="T13" fmla="*/ 10724 h 1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1"/>
                <a:gd name="T22" fmla="*/ 0 h 167"/>
                <a:gd name="T23" fmla="*/ 171 w 171"/>
                <a:gd name="T24" fmla="*/ 167 h 1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1" h="167">
                  <a:moveTo>
                    <a:pt x="167" y="66"/>
                  </a:moveTo>
                  <a:cubicBezTo>
                    <a:pt x="171" y="90"/>
                    <a:pt x="166" y="113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42" y="144"/>
                    <a:pt x="127" y="153"/>
                    <a:pt x="108" y="157"/>
                  </a:cubicBezTo>
                  <a:cubicBezTo>
                    <a:pt x="64" y="167"/>
                    <a:pt x="19" y="140"/>
                    <a:pt x="10" y="100"/>
                  </a:cubicBezTo>
                  <a:cubicBezTo>
                    <a:pt x="0" y="57"/>
                    <a:pt x="29" y="18"/>
                    <a:pt x="72" y="9"/>
                  </a:cubicBezTo>
                  <a:cubicBezTo>
                    <a:pt x="113" y="0"/>
                    <a:pt x="159" y="25"/>
                    <a:pt x="167" y="66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60">
              <a:extLst>
                <a:ext uri="{FF2B5EF4-FFF2-40B4-BE49-F238E27FC236}">
                  <a16:creationId xmlns:a16="http://schemas.microsoft.com/office/drawing/2014/main" id="{6CB757A3-B1EE-460E-8921-EAF882C07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" y="279"/>
              <a:ext cx="96" cy="89"/>
            </a:xfrm>
            <a:custGeom>
              <a:avLst/>
              <a:gdLst>
                <a:gd name="T0" fmla="*/ 0 w 27"/>
                <a:gd name="T1" fmla="*/ 4019 h 25"/>
                <a:gd name="T2" fmla="*/ 4309 w 27"/>
                <a:gd name="T3" fmla="*/ 0 h 25"/>
                <a:gd name="T4" fmla="*/ 0 60000 65536"/>
                <a:gd name="T5" fmla="*/ 0 60000 65536"/>
                <a:gd name="T6" fmla="*/ 0 w 27"/>
                <a:gd name="T7" fmla="*/ 0 h 25"/>
                <a:gd name="T8" fmla="*/ 27 w 27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" h="25">
                  <a:moveTo>
                    <a:pt x="0" y="25"/>
                  </a:moveTo>
                  <a:cubicBezTo>
                    <a:pt x="5" y="13"/>
                    <a:pt x="15" y="4"/>
                    <a:pt x="27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61">
              <a:extLst>
                <a:ext uri="{FF2B5EF4-FFF2-40B4-BE49-F238E27FC236}">
                  <a16:creationId xmlns:a16="http://schemas.microsoft.com/office/drawing/2014/main" id="{5C5243DC-8E13-4A26-AD8F-999F260D3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3" y="450"/>
              <a:ext cx="107" cy="189"/>
            </a:xfrm>
            <a:custGeom>
              <a:avLst/>
              <a:gdLst>
                <a:gd name="T0" fmla="*/ 4858 w 30"/>
                <a:gd name="T1" fmla="*/ 8573 h 53"/>
                <a:gd name="T2" fmla="*/ 0 w 30"/>
                <a:gd name="T3" fmla="*/ 0 h 53"/>
                <a:gd name="T4" fmla="*/ 0 60000 65536"/>
                <a:gd name="T5" fmla="*/ 0 60000 65536"/>
                <a:gd name="T6" fmla="*/ 0 w 30"/>
                <a:gd name="T7" fmla="*/ 0 h 53"/>
                <a:gd name="T8" fmla="*/ 30 w 30"/>
                <a:gd name="T9" fmla="*/ 53 h 5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53">
                  <a:moveTo>
                    <a:pt x="30" y="53"/>
                  </a:moveTo>
                  <a:cubicBezTo>
                    <a:pt x="12" y="40"/>
                    <a:pt x="1" y="21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62">
              <a:extLst>
                <a:ext uri="{FF2B5EF4-FFF2-40B4-BE49-F238E27FC236}">
                  <a16:creationId xmlns:a16="http://schemas.microsoft.com/office/drawing/2014/main" id="{D89E7B2D-253E-448B-BAB5-F1ED1605F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2" y="336"/>
              <a:ext cx="185" cy="357"/>
            </a:xfrm>
            <a:custGeom>
              <a:avLst/>
              <a:gdLst>
                <a:gd name="T0" fmla="*/ 7834 w 52"/>
                <a:gd name="T1" fmla="*/ 0 h 100"/>
                <a:gd name="T2" fmla="*/ 8329 w 52"/>
                <a:gd name="T3" fmla="*/ 3416 h 100"/>
                <a:gd name="T4" fmla="*/ 6393 w 52"/>
                <a:gd name="T5" fmla="*/ 11063 h 100"/>
                <a:gd name="T6" fmla="*/ 6265 w 52"/>
                <a:gd name="T7" fmla="*/ 11877 h 100"/>
                <a:gd name="T8" fmla="*/ 0 w 52"/>
                <a:gd name="T9" fmla="*/ 16236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100"/>
                <a:gd name="T17" fmla="*/ 52 w 52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100">
                  <a:moveTo>
                    <a:pt x="49" y="0"/>
                  </a:moveTo>
                  <a:cubicBezTo>
                    <a:pt x="51" y="6"/>
                    <a:pt x="52" y="13"/>
                    <a:pt x="52" y="21"/>
                  </a:cubicBezTo>
                  <a:cubicBezTo>
                    <a:pt x="52" y="35"/>
                    <a:pt x="48" y="54"/>
                    <a:pt x="40" y="68"/>
                  </a:cubicBezTo>
                  <a:cubicBezTo>
                    <a:pt x="40" y="69"/>
                    <a:pt x="40" y="71"/>
                    <a:pt x="39" y="73"/>
                  </a:cubicBezTo>
                  <a:cubicBezTo>
                    <a:pt x="39" y="73"/>
                    <a:pt x="28" y="94"/>
                    <a:pt x="0" y="10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63">
              <a:extLst>
                <a:ext uri="{FF2B5EF4-FFF2-40B4-BE49-F238E27FC236}">
                  <a16:creationId xmlns:a16="http://schemas.microsoft.com/office/drawing/2014/main" id="{E6E13F22-5E45-44FC-A393-7CD364A43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2" y="229"/>
              <a:ext cx="147" cy="75"/>
            </a:xfrm>
            <a:custGeom>
              <a:avLst/>
              <a:gdLst>
                <a:gd name="T0" fmla="*/ 0 w 41"/>
                <a:gd name="T1" fmla="*/ 0 h 21"/>
                <a:gd name="T2" fmla="*/ 179 w 41"/>
                <a:gd name="T3" fmla="*/ 0 h 21"/>
                <a:gd name="T4" fmla="*/ 6773 w 41"/>
                <a:gd name="T5" fmla="*/ 3418 h 21"/>
                <a:gd name="T6" fmla="*/ 0 60000 65536"/>
                <a:gd name="T7" fmla="*/ 0 60000 65536"/>
                <a:gd name="T8" fmla="*/ 0 60000 65536"/>
                <a:gd name="T9" fmla="*/ 0 w 41"/>
                <a:gd name="T10" fmla="*/ 0 h 21"/>
                <a:gd name="T11" fmla="*/ 41 w 41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9" y="0"/>
                    <a:pt x="33" y="8"/>
                    <a:pt x="41" y="2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Oval 64">
              <a:extLst>
                <a:ext uri="{FF2B5EF4-FFF2-40B4-BE49-F238E27FC236}">
                  <a16:creationId xmlns:a16="http://schemas.microsoft.com/office/drawing/2014/main" id="{FE618CCD-1C94-4FB8-B009-5BA30C227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521"/>
              <a:ext cx="118" cy="122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7" name="Oval 65">
              <a:extLst>
                <a:ext uri="{FF2B5EF4-FFF2-40B4-BE49-F238E27FC236}">
                  <a16:creationId xmlns:a16="http://schemas.microsoft.com/office/drawing/2014/main" id="{9D15F9AA-658A-45D3-9A66-EF51E73FC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" y="400"/>
              <a:ext cx="117" cy="118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Freeform 66">
              <a:extLst>
                <a:ext uri="{FF2B5EF4-FFF2-40B4-BE49-F238E27FC236}">
                  <a16:creationId xmlns:a16="http://schemas.microsoft.com/office/drawing/2014/main" id="{D2A264C4-6AA1-4578-88C5-27E6DDC33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1" y="468"/>
              <a:ext cx="25" cy="21"/>
            </a:xfrm>
            <a:custGeom>
              <a:avLst/>
              <a:gdLst>
                <a:gd name="T0" fmla="*/ 1136 w 7"/>
                <a:gd name="T1" fmla="*/ 0 h 6"/>
                <a:gd name="T2" fmla="*/ 0 w 7"/>
                <a:gd name="T3" fmla="*/ 907 h 6"/>
                <a:gd name="T4" fmla="*/ 0 60000 65536"/>
                <a:gd name="T5" fmla="*/ 0 60000 65536"/>
                <a:gd name="T6" fmla="*/ 0 w 7"/>
                <a:gd name="T7" fmla="*/ 0 h 6"/>
                <a:gd name="T8" fmla="*/ 7 w 7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" h="6">
                  <a:moveTo>
                    <a:pt x="7" y="0"/>
                  </a:moveTo>
                  <a:cubicBezTo>
                    <a:pt x="5" y="1"/>
                    <a:pt x="2" y="4"/>
                    <a:pt x="0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67">
              <a:extLst>
                <a:ext uri="{FF2B5EF4-FFF2-40B4-BE49-F238E27FC236}">
                  <a16:creationId xmlns:a16="http://schemas.microsoft.com/office/drawing/2014/main" id="{520AA3DA-E4B5-4D86-B65B-043507ED9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" y="518"/>
              <a:ext cx="131" cy="153"/>
            </a:xfrm>
            <a:custGeom>
              <a:avLst/>
              <a:gdLst>
                <a:gd name="T0" fmla="*/ 5817 w 37"/>
                <a:gd name="T1" fmla="*/ 0 h 43"/>
                <a:gd name="T2" fmla="*/ 3148 w 37"/>
                <a:gd name="T3" fmla="*/ 4191 h 43"/>
                <a:gd name="T4" fmla="*/ 0 w 37"/>
                <a:gd name="T5" fmla="*/ 6889 h 43"/>
                <a:gd name="T6" fmla="*/ 0 60000 65536"/>
                <a:gd name="T7" fmla="*/ 0 60000 65536"/>
                <a:gd name="T8" fmla="*/ 0 60000 65536"/>
                <a:gd name="T9" fmla="*/ 0 w 37"/>
                <a:gd name="T10" fmla="*/ 0 h 43"/>
                <a:gd name="T11" fmla="*/ 37 w 37"/>
                <a:gd name="T12" fmla="*/ 43 h 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" h="43">
                  <a:moveTo>
                    <a:pt x="37" y="0"/>
                  </a:moveTo>
                  <a:cubicBezTo>
                    <a:pt x="37" y="3"/>
                    <a:pt x="33" y="11"/>
                    <a:pt x="20" y="26"/>
                  </a:cubicBezTo>
                  <a:cubicBezTo>
                    <a:pt x="10" y="37"/>
                    <a:pt x="3" y="41"/>
                    <a:pt x="0" y="4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68">
              <a:extLst>
                <a:ext uri="{FF2B5EF4-FFF2-40B4-BE49-F238E27FC236}">
                  <a16:creationId xmlns:a16="http://schemas.microsoft.com/office/drawing/2014/main" id="{B7A3B59C-1D55-4811-8FC4-75CA3E175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6" y="575"/>
              <a:ext cx="43" cy="7"/>
            </a:xfrm>
            <a:custGeom>
              <a:avLst/>
              <a:gdLst>
                <a:gd name="T0" fmla="*/ 0 w 12"/>
                <a:gd name="T1" fmla="*/ 0 h 2"/>
                <a:gd name="T2" fmla="*/ 1978 w 12"/>
                <a:gd name="T3" fmla="*/ 308 h 2"/>
                <a:gd name="T4" fmla="*/ 0 60000 65536"/>
                <a:gd name="T5" fmla="*/ 0 60000 65536"/>
                <a:gd name="T6" fmla="*/ 0 w 12"/>
                <a:gd name="T7" fmla="*/ 0 h 2"/>
                <a:gd name="T8" fmla="*/ 12 w 1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2">
                  <a:moveTo>
                    <a:pt x="0" y="0"/>
                  </a:moveTo>
                  <a:cubicBezTo>
                    <a:pt x="3" y="0"/>
                    <a:pt x="8" y="1"/>
                    <a:pt x="12" y="2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69">
              <a:extLst>
                <a:ext uri="{FF2B5EF4-FFF2-40B4-BE49-F238E27FC236}">
                  <a16:creationId xmlns:a16="http://schemas.microsoft.com/office/drawing/2014/main" id="{6CD5149E-AD34-4751-AB2A-818B991BF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6" y="639"/>
              <a:ext cx="175" cy="97"/>
            </a:xfrm>
            <a:custGeom>
              <a:avLst/>
              <a:gdLst>
                <a:gd name="T0" fmla="*/ 0 w 49"/>
                <a:gd name="T1" fmla="*/ 0 h 27"/>
                <a:gd name="T2" fmla="*/ 4375 w 49"/>
                <a:gd name="T3" fmla="*/ 3341 h 27"/>
                <a:gd name="T4" fmla="*/ 7971 w 49"/>
                <a:gd name="T5" fmla="*/ 4491 h 27"/>
                <a:gd name="T6" fmla="*/ 0 60000 65536"/>
                <a:gd name="T7" fmla="*/ 0 60000 65536"/>
                <a:gd name="T8" fmla="*/ 0 60000 65536"/>
                <a:gd name="T9" fmla="*/ 0 w 49"/>
                <a:gd name="T10" fmla="*/ 0 h 27"/>
                <a:gd name="T11" fmla="*/ 49 w 49"/>
                <a:gd name="T12" fmla="*/ 27 h 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27">
                  <a:moveTo>
                    <a:pt x="0" y="0"/>
                  </a:moveTo>
                  <a:cubicBezTo>
                    <a:pt x="2" y="4"/>
                    <a:pt x="14" y="14"/>
                    <a:pt x="27" y="20"/>
                  </a:cubicBezTo>
                  <a:cubicBezTo>
                    <a:pt x="36" y="25"/>
                    <a:pt x="44" y="27"/>
                    <a:pt x="49" y="2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70">
              <a:extLst>
                <a:ext uri="{FF2B5EF4-FFF2-40B4-BE49-F238E27FC236}">
                  <a16:creationId xmlns:a16="http://schemas.microsoft.com/office/drawing/2014/main" id="{8ADBDE66-D5B2-4A06-AA59-A41448AC4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696"/>
              <a:ext cx="28" cy="86"/>
            </a:xfrm>
            <a:custGeom>
              <a:avLst/>
              <a:gdLst>
                <a:gd name="T0" fmla="*/ 0 w 8"/>
                <a:gd name="T1" fmla="*/ 0 h 24"/>
                <a:gd name="T2" fmla="*/ 1201 w 8"/>
                <a:gd name="T3" fmla="*/ 3956 h 24"/>
                <a:gd name="T4" fmla="*/ 0 60000 65536"/>
                <a:gd name="T5" fmla="*/ 0 60000 65536"/>
                <a:gd name="T6" fmla="*/ 0 w 8"/>
                <a:gd name="T7" fmla="*/ 0 h 24"/>
                <a:gd name="T8" fmla="*/ 8 w 8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24">
                  <a:moveTo>
                    <a:pt x="0" y="0"/>
                  </a:moveTo>
                  <a:cubicBezTo>
                    <a:pt x="0" y="0"/>
                    <a:pt x="4" y="17"/>
                    <a:pt x="8" y="2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71">
              <a:extLst>
                <a:ext uri="{FF2B5EF4-FFF2-40B4-BE49-F238E27FC236}">
                  <a16:creationId xmlns:a16="http://schemas.microsoft.com/office/drawing/2014/main" id="{9DAD32AD-74F2-413B-B5FE-94E7951C6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" y="632"/>
              <a:ext cx="182" cy="71"/>
            </a:xfrm>
            <a:custGeom>
              <a:avLst/>
              <a:gdLst>
                <a:gd name="T0" fmla="*/ 0 w 51"/>
                <a:gd name="T1" fmla="*/ 0 h 20"/>
                <a:gd name="T2" fmla="*/ 3911 w 51"/>
                <a:gd name="T3" fmla="*/ 2545 h 20"/>
                <a:gd name="T4" fmla="*/ 8265 w 51"/>
                <a:gd name="T5" fmla="*/ 3177 h 20"/>
                <a:gd name="T6" fmla="*/ 0 60000 65536"/>
                <a:gd name="T7" fmla="*/ 0 60000 65536"/>
                <a:gd name="T8" fmla="*/ 0 60000 65536"/>
                <a:gd name="T9" fmla="*/ 0 w 51"/>
                <a:gd name="T10" fmla="*/ 0 h 20"/>
                <a:gd name="T11" fmla="*/ 51 w 51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1" h="20">
                  <a:moveTo>
                    <a:pt x="0" y="0"/>
                  </a:moveTo>
                  <a:cubicBezTo>
                    <a:pt x="2" y="3"/>
                    <a:pt x="9" y="11"/>
                    <a:pt x="24" y="16"/>
                  </a:cubicBezTo>
                  <a:cubicBezTo>
                    <a:pt x="35" y="20"/>
                    <a:pt x="45" y="20"/>
                    <a:pt x="51" y="2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72">
              <a:extLst>
                <a:ext uri="{FF2B5EF4-FFF2-40B4-BE49-F238E27FC236}">
                  <a16:creationId xmlns:a16="http://schemas.microsoft.com/office/drawing/2014/main" id="{D4C42F3F-695A-4B24-94C1-558DA115C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" y="721"/>
              <a:ext cx="96" cy="61"/>
            </a:xfrm>
            <a:custGeom>
              <a:avLst/>
              <a:gdLst>
                <a:gd name="T0" fmla="*/ 4309 w 27"/>
                <a:gd name="T1" fmla="*/ 0 h 17"/>
                <a:gd name="T2" fmla="*/ 4309 w 27"/>
                <a:gd name="T3" fmla="*/ 502 h 17"/>
                <a:gd name="T4" fmla="*/ 2251 w 27"/>
                <a:gd name="T5" fmla="*/ 2820 h 17"/>
                <a:gd name="T6" fmla="*/ 0 w 27"/>
                <a:gd name="T7" fmla="*/ 642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7"/>
                <a:gd name="T14" fmla="*/ 27 w 27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7">
                  <a:moveTo>
                    <a:pt x="27" y="0"/>
                  </a:moveTo>
                  <a:cubicBezTo>
                    <a:pt x="27" y="1"/>
                    <a:pt x="27" y="2"/>
                    <a:pt x="27" y="3"/>
                  </a:cubicBezTo>
                  <a:cubicBezTo>
                    <a:pt x="27" y="11"/>
                    <a:pt x="21" y="17"/>
                    <a:pt x="14" y="17"/>
                  </a:cubicBezTo>
                  <a:cubicBezTo>
                    <a:pt x="7" y="17"/>
                    <a:pt x="1" y="11"/>
                    <a:pt x="0" y="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id="{25F568A2-38EB-474D-B8DB-6C8CC259B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" y="686"/>
              <a:ext cx="86" cy="32"/>
            </a:xfrm>
            <a:custGeom>
              <a:avLst/>
              <a:gdLst>
                <a:gd name="T0" fmla="*/ 0 w 24"/>
                <a:gd name="T1" fmla="*/ 1440 h 9"/>
                <a:gd name="T2" fmla="*/ 2157 w 24"/>
                <a:gd name="T3" fmla="*/ 0 h 9"/>
                <a:gd name="T4" fmla="*/ 3956 w 24"/>
                <a:gd name="T5" fmla="*/ 949 h 9"/>
                <a:gd name="T6" fmla="*/ 0 60000 65536"/>
                <a:gd name="T7" fmla="*/ 0 60000 65536"/>
                <a:gd name="T8" fmla="*/ 0 60000 65536"/>
                <a:gd name="T9" fmla="*/ 0 w 24"/>
                <a:gd name="T10" fmla="*/ 0 h 9"/>
                <a:gd name="T11" fmla="*/ 24 w 24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9">
                  <a:moveTo>
                    <a:pt x="0" y="9"/>
                  </a:moveTo>
                  <a:cubicBezTo>
                    <a:pt x="2" y="4"/>
                    <a:pt x="7" y="0"/>
                    <a:pt x="13" y="0"/>
                  </a:cubicBezTo>
                  <a:cubicBezTo>
                    <a:pt x="18" y="0"/>
                    <a:pt x="22" y="2"/>
                    <a:pt x="24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id="{9D42B162-5694-4FF7-A6E0-7B4BFAF33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0" y="707"/>
              <a:ext cx="107" cy="29"/>
            </a:xfrm>
            <a:custGeom>
              <a:avLst/>
              <a:gdLst>
                <a:gd name="T0" fmla="*/ 317 w 30"/>
                <a:gd name="T1" fmla="*/ 1381 h 8"/>
                <a:gd name="T2" fmla="*/ 496 w 30"/>
                <a:gd name="T3" fmla="*/ 711 h 8"/>
                <a:gd name="T4" fmla="*/ 2454 w 30"/>
                <a:gd name="T5" fmla="*/ 0 h 8"/>
                <a:gd name="T6" fmla="*/ 4351 w 30"/>
                <a:gd name="T7" fmla="*/ 0 h 8"/>
                <a:gd name="T8" fmla="*/ 4669 w 30"/>
                <a:gd name="T9" fmla="*/ 711 h 8"/>
                <a:gd name="T10" fmla="*/ 2454 w 30"/>
                <a:gd name="T11" fmla="*/ 856 h 8"/>
                <a:gd name="T12" fmla="*/ 317 w 30"/>
                <a:gd name="T13" fmla="*/ 1381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8"/>
                <a:gd name="T23" fmla="*/ 30 w 3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8">
                  <a:moveTo>
                    <a:pt x="2" y="8"/>
                  </a:moveTo>
                  <a:cubicBezTo>
                    <a:pt x="1" y="8"/>
                    <a:pt x="0" y="6"/>
                    <a:pt x="3" y="4"/>
                  </a:cubicBezTo>
                  <a:cubicBezTo>
                    <a:pt x="5" y="1"/>
                    <a:pt x="10" y="1"/>
                    <a:pt x="15" y="0"/>
                  </a:cubicBezTo>
                  <a:cubicBezTo>
                    <a:pt x="20" y="0"/>
                    <a:pt x="26" y="0"/>
                    <a:pt x="27" y="0"/>
                  </a:cubicBezTo>
                  <a:cubicBezTo>
                    <a:pt x="29" y="1"/>
                    <a:pt x="30" y="3"/>
                    <a:pt x="29" y="4"/>
                  </a:cubicBezTo>
                  <a:cubicBezTo>
                    <a:pt x="26" y="4"/>
                    <a:pt x="20" y="4"/>
                    <a:pt x="15" y="5"/>
                  </a:cubicBezTo>
                  <a:cubicBezTo>
                    <a:pt x="10" y="5"/>
                    <a:pt x="4" y="7"/>
                    <a:pt x="2" y="8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id="{0DB88053-193E-449A-A12B-7128F72C9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6" y="732"/>
              <a:ext cx="29" cy="18"/>
            </a:xfrm>
            <a:custGeom>
              <a:avLst/>
              <a:gdLst>
                <a:gd name="T0" fmla="*/ 1381 w 8"/>
                <a:gd name="T1" fmla="*/ 324 h 5"/>
                <a:gd name="T2" fmla="*/ 711 w 8"/>
                <a:gd name="T3" fmla="*/ 842 h 5"/>
                <a:gd name="T4" fmla="*/ 0 w 8"/>
                <a:gd name="T5" fmla="*/ 518 h 5"/>
                <a:gd name="T6" fmla="*/ 526 w 8"/>
                <a:gd name="T7" fmla="*/ 0 h 5"/>
                <a:gd name="T8" fmla="*/ 1381 w 8"/>
                <a:gd name="T9" fmla="*/ 324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5"/>
                <a:gd name="T17" fmla="*/ 8 w 8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5">
                  <a:moveTo>
                    <a:pt x="8" y="2"/>
                  </a:moveTo>
                  <a:cubicBezTo>
                    <a:pt x="8" y="3"/>
                    <a:pt x="6" y="5"/>
                    <a:pt x="4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76">
              <a:extLst>
                <a:ext uri="{FF2B5EF4-FFF2-40B4-BE49-F238E27FC236}">
                  <a16:creationId xmlns:a16="http://schemas.microsoft.com/office/drawing/2014/main" id="{408F0BC1-8EC0-4695-B47E-29DDC1DAFA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0" y="750"/>
              <a:ext cx="4" cy="3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77">
              <a:extLst>
                <a:ext uri="{FF2B5EF4-FFF2-40B4-BE49-F238E27FC236}">
                  <a16:creationId xmlns:a16="http://schemas.microsoft.com/office/drawing/2014/main" id="{C0199F8D-25E1-4925-9364-A21FE1B3C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5" y="711"/>
              <a:ext cx="246" cy="92"/>
            </a:xfrm>
            <a:custGeom>
              <a:avLst/>
              <a:gdLst>
                <a:gd name="T0" fmla="*/ 8072 w 69"/>
                <a:gd name="T1" fmla="*/ 800 h 26"/>
                <a:gd name="T2" fmla="*/ 11148 w 69"/>
                <a:gd name="T3" fmla="*/ 0 h 26"/>
                <a:gd name="T4" fmla="*/ 6114 w 69"/>
                <a:gd name="T5" fmla="*/ 3768 h 26"/>
                <a:gd name="T6" fmla="*/ 0 w 69"/>
                <a:gd name="T7" fmla="*/ 1553 h 26"/>
                <a:gd name="T8" fmla="*/ 3904 w 69"/>
                <a:gd name="T9" fmla="*/ 172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26"/>
                <a:gd name="T17" fmla="*/ 69 w 69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26">
                  <a:moveTo>
                    <a:pt x="50" y="5"/>
                  </a:moveTo>
                  <a:cubicBezTo>
                    <a:pt x="54" y="4"/>
                    <a:pt x="66" y="1"/>
                    <a:pt x="69" y="0"/>
                  </a:cubicBezTo>
                  <a:cubicBezTo>
                    <a:pt x="67" y="8"/>
                    <a:pt x="57" y="21"/>
                    <a:pt x="38" y="24"/>
                  </a:cubicBezTo>
                  <a:cubicBezTo>
                    <a:pt x="18" y="26"/>
                    <a:pt x="3" y="20"/>
                    <a:pt x="0" y="10"/>
                  </a:cubicBezTo>
                  <a:cubicBezTo>
                    <a:pt x="6" y="11"/>
                    <a:pt x="16" y="11"/>
                    <a:pt x="24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78">
              <a:extLst>
                <a:ext uri="{FF2B5EF4-FFF2-40B4-BE49-F238E27FC236}">
                  <a16:creationId xmlns:a16="http://schemas.microsoft.com/office/drawing/2014/main" id="{6909E8C1-12CA-48AC-A0C2-A196018546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654"/>
              <a:ext cx="311" cy="167"/>
            </a:xfrm>
            <a:custGeom>
              <a:avLst/>
              <a:gdLst>
                <a:gd name="T0" fmla="*/ 12562 w 87"/>
                <a:gd name="T1" fmla="*/ 0 h 47"/>
                <a:gd name="T2" fmla="*/ 13891 w 87"/>
                <a:gd name="T3" fmla="*/ 2246 h 47"/>
                <a:gd name="T4" fmla="*/ 7489 w 87"/>
                <a:gd name="T5" fmla="*/ 6993 h 47"/>
                <a:gd name="T6" fmla="*/ 179 w 87"/>
                <a:gd name="T7" fmla="*/ 4129 h 47"/>
                <a:gd name="T8" fmla="*/ 1330 w 87"/>
                <a:gd name="T9" fmla="*/ 1755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47"/>
                <a:gd name="T17" fmla="*/ 87 w 87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47">
                  <a:moveTo>
                    <a:pt x="77" y="0"/>
                  </a:moveTo>
                  <a:cubicBezTo>
                    <a:pt x="82" y="2"/>
                    <a:pt x="84" y="7"/>
                    <a:pt x="85" y="14"/>
                  </a:cubicBezTo>
                  <a:cubicBezTo>
                    <a:pt x="87" y="27"/>
                    <a:pt x="70" y="40"/>
                    <a:pt x="46" y="44"/>
                  </a:cubicBezTo>
                  <a:cubicBezTo>
                    <a:pt x="23" y="47"/>
                    <a:pt x="3" y="39"/>
                    <a:pt x="1" y="26"/>
                  </a:cubicBezTo>
                  <a:cubicBezTo>
                    <a:pt x="0" y="20"/>
                    <a:pt x="3" y="15"/>
                    <a:pt x="8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79">
              <a:extLst>
                <a:ext uri="{FF2B5EF4-FFF2-40B4-BE49-F238E27FC236}">
                  <a16:creationId xmlns:a16="http://schemas.microsoft.com/office/drawing/2014/main" id="{8CDEF6C0-E911-4762-9FE4-863B82604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8" y="614"/>
              <a:ext cx="367" cy="261"/>
            </a:xfrm>
            <a:custGeom>
              <a:avLst/>
              <a:gdLst>
                <a:gd name="T0" fmla="*/ 16415 w 103"/>
                <a:gd name="T1" fmla="*/ 0 h 73"/>
                <a:gd name="T2" fmla="*/ 15653 w 103"/>
                <a:gd name="T3" fmla="*/ 6035 h 73"/>
                <a:gd name="T4" fmla="*/ 13394 w 103"/>
                <a:gd name="T5" fmla="*/ 9639 h 73"/>
                <a:gd name="T6" fmla="*/ 9179 w 103"/>
                <a:gd name="T7" fmla="*/ 9317 h 73"/>
                <a:gd name="T8" fmla="*/ 7732 w 103"/>
                <a:gd name="T9" fmla="*/ 9639 h 73"/>
                <a:gd name="T10" fmla="*/ 2576 w 103"/>
                <a:gd name="T11" fmla="*/ 10969 h 73"/>
                <a:gd name="T12" fmla="*/ 317 w 103"/>
                <a:gd name="T13" fmla="*/ 7362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3"/>
                <a:gd name="T22" fmla="*/ 0 h 73"/>
                <a:gd name="T23" fmla="*/ 103 w 103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3" h="73">
                  <a:moveTo>
                    <a:pt x="102" y="0"/>
                  </a:moveTo>
                  <a:cubicBezTo>
                    <a:pt x="103" y="6"/>
                    <a:pt x="103" y="24"/>
                    <a:pt x="97" y="37"/>
                  </a:cubicBezTo>
                  <a:cubicBezTo>
                    <a:pt x="98" y="39"/>
                    <a:pt x="99" y="53"/>
                    <a:pt x="83" y="59"/>
                  </a:cubicBezTo>
                  <a:cubicBezTo>
                    <a:pt x="70" y="64"/>
                    <a:pt x="64" y="56"/>
                    <a:pt x="57" y="57"/>
                  </a:cubicBezTo>
                  <a:cubicBezTo>
                    <a:pt x="54" y="57"/>
                    <a:pt x="49" y="58"/>
                    <a:pt x="48" y="59"/>
                  </a:cubicBezTo>
                  <a:cubicBezTo>
                    <a:pt x="45" y="60"/>
                    <a:pt x="33" y="73"/>
                    <a:pt x="16" y="67"/>
                  </a:cubicBezTo>
                  <a:cubicBezTo>
                    <a:pt x="2" y="62"/>
                    <a:pt x="0" y="52"/>
                    <a:pt x="2" y="4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80">
              <a:extLst>
                <a:ext uri="{FF2B5EF4-FFF2-40B4-BE49-F238E27FC236}">
                  <a16:creationId xmlns:a16="http://schemas.microsoft.com/office/drawing/2014/main" id="{67BC182D-93D6-4EEF-A533-20C8EE9E3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" y="793"/>
              <a:ext cx="181" cy="139"/>
            </a:xfrm>
            <a:custGeom>
              <a:avLst/>
              <a:gdLst>
                <a:gd name="T0" fmla="*/ 8085 w 51"/>
                <a:gd name="T1" fmla="*/ 1447 h 39"/>
                <a:gd name="T2" fmla="*/ 7911 w 51"/>
                <a:gd name="T3" fmla="*/ 2580 h 39"/>
                <a:gd name="T4" fmla="*/ 2861 w 51"/>
                <a:gd name="T5" fmla="*/ 5792 h 39"/>
                <a:gd name="T6" fmla="*/ 628 w 51"/>
                <a:gd name="T7" fmla="*/ 813 h 39"/>
                <a:gd name="T8" fmla="*/ 806 w 51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39"/>
                <a:gd name="T17" fmla="*/ 51 w 51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39">
                  <a:moveTo>
                    <a:pt x="51" y="9"/>
                  </a:moveTo>
                  <a:cubicBezTo>
                    <a:pt x="51" y="11"/>
                    <a:pt x="51" y="14"/>
                    <a:pt x="50" y="16"/>
                  </a:cubicBezTo>
                  <a:cubicBezTo>
                    <a:pt x="45" y="30"/>
                    <a:pt x="33" y="39"/>
                    <a:pt x="18" y="36"/>
                  </a:cubicBezTo>
                  <a:cubicBezTo>
                    <a:pt x="6" y="32"/>
                    <a:pt x="0" y="19"/>
                    <a:pt x="4" y="5"/>
                  </a:cubicBezTo>
                  <a:cubicBezTo>
                    <a:pt x="4" y="3"/>
                    <a:pt x="5" y="2"/>
                    <a:pt x="5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81">
              <a:extLst>
                <a:ext uri="{FF2B5EF4-FFF2-40B4-BE49-F238E27FC236}">
                  <a16:creationId xmlns:a16="http://schemas.microsoft.com/office/drawing/2014/main" id="{9D3C3B5B-0D20-4C69-A885-8604BE6B1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" y="764"/>
              <a:ext cx="175" cy="147"/>
            </a:xfrm>
            <a:custGeom>
              <a:avLst/>
              <a:gdLst>
                <a:gd name="T0" fmla="*/ 6518 w 49"/>
                <a:gd name="T1" fmla="*/ 0 h 41"/>
                <a:gd name="T2" fmla="*/ 6836 w 49"/>
                <a:gd name="T3" fmla="*/ 502 h 41"/>
                <a:gd name="T4" fmla="*/ 5371 w 49"/>
                <a:gd name="T5" fmla="*/ 5952 h 41"/>
                <a:gd name="T6" fmla="*/ 318 w 49"/>
                <a:gd name="T7" fmla="*/ 3137 h 41"/>
                <a:gd name="T8" fmla="*/ 0 w 49"/>
                <a:gd name="T9" fmla="*/ 2495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1"/>
                <a:gd name="T17" fmla="*/ 49 w 49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1">
                  <a:moveTo>
                    <a:pt x="40" y="0"/>
                  </a:moveTo>
                  <a:cubicBezTo>
                    <a:pt x="41" y="1"/>
                    <a:pt x="42" y="2"/>
                    <a:pt x="42" y="3"/>
                  </a:cubicBezTo>
                  <a:cubicBezTo>
                    <a:pt x="49" y="19"/>
                    <a:pt x="45" y="31"/>
                    <a:pt x="33" y="36"/>
                  </a:cubicBezTo>
                  <a:cubicBezTo>
                    <a:pt x="23" y="41"/>
                    <a:pt x="10" y="33"/>
                    <a:pt x="2" y="19"/>
                  </a:cubicBezTo>
                  <a:cubicBezTo>
                    <a:pt x="1" y="18"/>
                    <a:pt x="1" y="16"/>
                    <a:pt x="0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82">
              <a:extLst>
                <a:ext uri="{FF2B5EF4-FFF2-40B4-BE49-F238E27FC236}">
                  <a16:creationId xmlns:a16="http://schemas.microsoft.com/office/drawing/2014/main" id="{1116E0E7-FDB4-4485-86BC-5B8BB2746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7" y="239"/>
              <a:ext cx="132" cy="86"/>
            </a:xfrm>
            <a:custGeom>
              <a:avLst/>
              <a:gdLst>
                <a:gd name="T0" fmla="*/ 0 w 37"/>
                <a:gd name="T1" fmla="*/ 3956 h 24"/>
                <a:gd name="T2" fmla="*/ 5994 w 37"/>
                <a:gd name="T3" fmla="*/ 0 h 24"/>
                <a:gd name="T4" fmla="*/ 0 60000 65536"/>
                <a:gd name="T5" fmla="*/ 0 60000 65536"/>
                <a:gd name="T6" fmla="*/ 0 w 37"/>
                <a:gd name="T7" fmla="*/ 0 h 24"/>
                <a:gd name="T8" fmla="*/ 37 w 3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7" h="24">
                  <a:moveTo>
                    <a:pt x="0" y="24"/>
                  </a:moveTo>
                  <a:cubicBezTo>
                    <a:pt x="0" y="24"/>
                    <a:pt x="35" y="0"/>
                    <a:pt x="37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83">
              <a:extLst>
                <a:ext uri="{FF2B5EF4-FFF2-40B4-BE49-F238E27FC236}">
                  <a16:creationId xmlns:a16="http://schemas.microsoft.com/office/drawing/2014/main" id="{9E3C8148-7AD7-489C-998F-F0A185085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5" y="297"/>
              <a:ext cx="171" cy="50"/>
            </a:xfrm>
            <a:custGeom>
              <a:avLst/>
              <a:gdLst>
                <a:gd name="T0" fmla="*/ 7731 w 48"/>
                <a:gd name="T1" fmla="*/ 0 h 14"/>
                <a:gd name="T2" fmla="*/ 0 w 48"/>
                <a:gd name="T3" fmla="*/ 2282 h 14"/>
                <a:gd name="T4" fmla="*/ 0 60000 65536"/>
                <a:gd name="T5" fmla="*/ 0 60000 65536"/>
                <a:gd name="T6" fmla="*/ 0 w 48"/>
                <a:gd name="T7" fmla="*/ 0 h 14"/>
                <a:gd name="T8" fmla="*/ 48 w 48"/>
                <a:gd name="T9" fmla="*/ 14 h 1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14">
                  <a:moveTo>
                    <a:pt x="48" y="0"/>
                  </a:moveTo>
                  <a:cubicBezTo>
                    <a:pt x="48" y="0"/>
                    <a:pt x="1" y="13"/>
                    <a:pt x="0" y="1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4">
              <a:extLst>
                <a:ext uri="{FF2B5EF4-FFF2-40B4-BE49-F238E27FC236}">
                  <a16:creationId xmlns:a16="http://schemas.microsoft.com/office/drawing/2014/main" id="{F432E6A3-1609-4018-A908-8E1DD0CAF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0" y="40"/>
              <a:ext cx="28" cy="14"/>
            </a:xfrm>
            <a:custGeom>
              <a:avLst/>
              <a:gdLst>
                <a:gd name="T0" fmla="*/ 0 w 8"/>
                <a:gd name="T1" fmla="*/ 602 h 4"/>
                <a:gd name="T2" fmla="*/ 1201 w 8"/>
                <a:gd name="T3" fmla="*/ 172 h 4"/>
                <a:gd name="T4" fmla="*/ 0 60000 65536"/>
                <a:gd name="T5" fmla="*/ 0 60000 65536"/>
                <a:gd name="T6" fmla="*/ 0 w 8"/>
                <a:gd name="T7" fmla="*/ 0 h 4"/>
                <a:gd name="T8" fmla="*/ 8 w 8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4">
                  <a:moveTo>
                    <a:pt x="0" y="4"/>
                  </a:moveTo>
                  <a:cubicBezTo>
                    <a:pt x="0" y="1"/>
                    <a:pt x="7" y="0"/>
                    <a:pt x="8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85">
              <a:extLst>
                <a:ext uri="{FF2B5EF4-FFF2-40B4-BE49-F238E27FC236}">
                  <a16:creationId xmlns:a16="http://schemas.microsoft.com/office/drawing/2014/main" id="{3BE9D04E-FBD8-4056-A7D0-C5DB57B72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50"/>
              <a:ext cx="575" cy="489"/>
            </a:xfrm>
            <a:custGeom>
              <a:avLst/>
              <a:gdLst>
                <a:gd name="T0" fmla="*/ 13164 w 161"/>
                <a:gd name="T1" fmla="*/ 0 h 137"/>
                <a:gd name="T2" fmla="*/ 0 w 161"/>
                <a:gd name="T3" fmla="*/ 11682 h 137"/>
                <a:gd name="T4" fmla="*/ 5371 w 161"/>
                <a:gd name="T5" fmla="*/ 21912 h 137"/>
                <a:gd name="T6" fmla="*/ 5689 w 161"/>
                <a:gd name="T7" fmla="*/ 22233 h 137"/>
                <a:gd name="T8" fmla="*/ 6200 w 161"/>
                <a:gd name="T9" fmla="*/ 22233 h 137"/>
                <a:gd name="T10" fmla="*/ 957 w 161"/>
                <a:gd name="T11" fmla="*/ 13007 h 137"/>
                <a:gd name="T12" fmla="*/ 7014 w 161"/>
                <a:gd name="T13" fmla="*/ 5365 h 137"/>
                <a:gd name="T14" fmla="*/ 7014 w 161"/>
                <a:gd name="T15" fmla="*/ 4369 h 137"/>
                <a:gd name="T16" fmla="*/ 10064 w 161"/>
                <a:gd name="T17" fmla="*/ 1135 h 137"/>
                <a:gd name="T18" fmla="*/ 12704 w 161"/>
                <a:gd name="T19" fmla="*/ 4726 h 137"/>
                <a:gd name="T20" fmla="*/ 12704 w 161"/>
                <a:gd name="T21" fmla="*/ 4726 h 137"/>
                <a:gd name="T22" fmla="*/ 12704 w 161"/>
                <a:gd name="T23" fmla="*/ 4547 h 137"/>
                <a:gd name="T24" fmla="*/ 15446 w 161"/>
                <a:gd name="T25" fmla="*/ 1135 h 137"/>
                <a:gd name="T26" fmla="*/ 18546 w 161"/>
                <a:gd name="T27" fmla="*/ 4865 h 137"/>
                <a:gd name="T28" fmla="*/ 18546 w 161"/>
                <a:gd name="T29" fmla="*/ 5186 h 137"/>
                <a:gd name="T30" fmla="*/ 24871 w 161"/>
                <a:gd name="T31" fmla="*/ 12639 h 137"/>
                <a:gd name="T32" fmla="*/ 22961 w 161"/>
                <a:gd name="T33" fmla="*/ 19007 h 137"/>
                <a:gd name="T34" fmla="*/ 23279 w 161"/>
                <a:gd name="T35" fmla="*/ 19646 h 137"/>
                <a:gd name="T36" fmla="*/ 26200 w 161"/>
                <a:gd name="T37" fmla="*/ 10726 h 137"/>
                <a:gd name="T38" fmla="*/ 13164 w 161"/>
                <a:gd name="T39" fmla="*/ 0 h 1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61"/>
                <a:gd name="T61" fmla="*/ 0 h 137"/>
                <a:gd name="T62" fmla="*/ 161 w 161"/>
                <a:gd name="T63" fmla="*/ 137 h 1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61" h="137">
                  <a:moveTo>
                    <a:pt x="81" y="0"/>
                  </a:moveTo>
                  <a:cubicBezTo>
                    <a:pt x="36" y="0"/>
                    <a:pt x="1" y="27"/>
                    <a:pt x="0" y="72"/>
                  </a:cubicBezTo>
                  <a:cubicBezTo>
                    <a:pt x="0" y="95"/>
                    <a:pt x="13" y="119"/>
                    <a:pt x="33" y="135"/>
                  </a:cubicBezTo>
                  <a:cubicBezTo>
                    <a:pt x="33" y="135"/>
                    <a:pt x="34" y="136"/>
                    <a:pt x="35" y="137"/>
                  </a:cubicBezTo>
                  <a:cubicBezTo>
                    <a:pt x="36" y="137"/>
                    <a:pt x="37" y="137"/>
                    <a:pt x="38" y="137"/>
                  </a:cubicBezTo>
                  <a:cubicBezTo>
                    <a:pt x="21" y="124"/>
                    <a:pt x="6" y="99"/>
                    <a:pt x="6" y="80"/>
                  </a:cubicBezTo>
                  <a:cubicBezTo>
                    <a:pt x="5" y="54"/>
                    <a:pt x="21" y="37"/>
                    <a:pt x="43" y="33"/>
                  </a:cubicBezTo>
                  <a:cubicBezTo>
                    <a:pt x="43" y="31"/>
                    <a:pt x="43" y="29"/>
                    <a:pt x="43" y="27"/>
                  </a:cubicBezTo>
                  <a:cubicBezTo>
                    <a:pt x="45" y="15"/>
                    <a:pt x="53" y="7"/>
                    <a:pt x="62" y="7"/>
                  </a:cubicBezTo>
                  <a:cubicBezTo>
                    <a:pt x="72" y="7"/>
                    <a:pt x="78" y="18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8"/>
                  </a:cubicBezTo>
                  <a:cubicBezTo>
                    <a:pt x="78" y="16"/>
                    <a:pt x="85" y="7"/>
                    <a:pt x="95" y="7"/>
                  </a:cubicBezTo>
                  <a:cubicBezTo>
                    <a:pt x="103" y="7"/>
                    <a:pt x="112" y="15"/>
                    <a:pt x="114" y="30"/>
                  </a:cubicBezTo>
                  <a:cubicBezTo>
                    <a:pt x="114" y="31"/>
                    <a:pt x="114" y="32"/>
                    <a:pt x="114" y="32"/>
                  </a:cubicBezTo>
                  <a:cubicBezTo>
                    <a:pt x="136" y="36"/>
                    <a:pt x="153" y="55"/>
                    <a:pt x="153" y="78"/>
                  </a:cubicBezTo>
                  <a:cubicBezTo>
                    <a:pt x="153" y="92"/>
                    <a:pt x="148" y="107"/>
                    <a:pt x="141" y="117"/>
                  </a:cubicBezTo>
                  <a:cubicBezTo>
                    <a:pt x="142" y="118"/>
                    <a:pt x="143" y="120"/>
                    <a:pt x="143" y="121"/>
                  </a:cubicBezTo>
                  <a:cubicBezTo>
                    <a:pt x="155" y="106"/>
                    <a:pt x="161" y="86"/>
                    <a:pt x="161" y="66"/>
                  </a:cubicBezTo>
                  <a:cubicBezTo>
                    <a:pt x="161" y="26"/>
                    <a:pt x="127" y="0"/>
                    <a:pt x="81" y="0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86">
              <a:extLst>
                <a:ext uri="{FF2B5EF4-FFF2-40B4-BE49-F238E27FC236}">
                  <a16:creationId xmlns:a16="http://schemas.microsoft.com/office/drawing/2014/main" id="{DAD44C9B-649D-4F09-9C04-C547FB940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154"/>
              <a:ext cx="22" cy="50"/>
            </a:xfrm>
            <a:custGeom>
              <a:avLst/>
              <a:gdLst>
                <a:gd name="T0" fmla="*/ 348 w 6"/>
                <a:gd name="T1" fmla="*/ 0 h 14"/>
                <a:gd name="T2" fmla="*/ 348 w 6"/>
                <a:gd name="T3" fmla="*/ 0 h 14"/>
                <a:gd name="T4" fmla="*/ 348 w 6"/>
                <a:gd name="T5" fmla="*/ 318 h 14"/>
                <a:gd name="T6" fmla="*/ 0 w 6"/>
                <a:gd name="T7" fmla="*/ 2093 h 14"/>
                <a:gd name="T8" fmla="*/ 348 w 6"/>
                <a:gd name="T9" fmla="*/ 2093 h 14"/>
                <a:gd name="T10" fmla="*/ 1089 w 6"/>
                <a:gd name="T11" fmla="*/ 2282 h 14"/>
                <a:gd name="T12" fmla="*/ 348 w 6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14"/>
                <a:gd name="T23" fmla="*/ 6 w 6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1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6"/>
                    <a:pt x="1" y="10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5" y="13"/>
                    <a:pt x="6" y="14"/>
                  </a:cubicBezTo>
                  <a:cubicBezTo>
                    <a:pt x="4" y="10"/>
                    <a:pt x="2" y="6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FE058408-4030-4E67-8247-1FBB8ED2DFF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87" y="164"/>
              <a:ext cx="528" cy="386"/>
            </a:xfrm>
            <a:custGeom>
              <a:avLst/>
              <a:gdLst>
                <a:gd name="T0" fmla="*/ 17667 w 148"/>
                <a:gd name="T1" fmla="*/ 0 h 108"/>
                <a:gd name="T2" fmla="*/ 14752 w 148"/>
                <a:gd name="T3" fmla="*/ 2924 h 108"/>
                <a:gd name="T4" fmla="*/ 13439 w 148"/>
                <a:gd name="T5" fmla="*/ 2606 h 108"/>
                <a:gd name="T6" fmla="*/ 13617 w 148"/>
                <a:gd name="T7" fmla="*/ 3424 h 108"/>
                <a:gd name="T8" fmla="*/ 11812 w 148"/>
                <a:gd name="T9" fmla="*/ 5200 h 108"/>
                <a:gd name="T10" fmla="*/ 10028 w 148"/>
                <a:gd name="T11" fmla="*/ 3424 h 108"/>
                <a:gd name="T12" fmla="*/ 10346 w 148"/>
                <a:gd name="T13" fmla="*/ 2466 h 108"/>
                <a:gd name="T14" fmla="*/ 8769 w 148"/>
                <a:gd name="T15" fmla="*/ 2784 h 108"/>
                <a:gd name="T16" fmla="*/ 6172 w 148"/>
                <a:gd name="T17" fmla="*/ 179 h 108"/>
                <a:gd name="T18" fmla="*/ 178 w 148"/>
                <a:gd name="T19" fmla="*/ 7856 h 108"/>
                <a:gd name="T20" fmla="*/ 5358 w 148"/>
                <a:gd name="T21" fmla="*/ 17116 h 108"/>
                <a:gd name="T22" fmla="*/ 12169 w 148"/>
                <a:gd name="T23" fmla="*/ 17627 h 108"/>
                <a:gd name="T24" fmla="*/ 17984 w 148"/>
                <a:gd name="T25" fmla="*/ 17116 h 108"/>
                <a:gd name="T26" fmla="*/ 17349 w 148"/>
                <a:gd name="T27" fmla="*/ 15522 h 108"/>
                <a:gd name="T28" fmla="*/ 19932 w 148"/>
                <a:gd name="T29" fmla="*/ 12877 h 108"/>
                <a:gd name="T30" fmla="*/ 22019 w 148"/>
                <a:gd name="T31" fmla="*/ 13885 h 108"/>
                <a:gd name="T32" fmla="*/ 23978 w 148"/>
                <a:gd name="T33" fmla="*/ 7484 h 108"/>
                <a:gd name="T34" fmla="*/ 17667 w 148"/>
                <a:gd name="T35" fmla="*/ 0 h 108"/>
                <a:gd name="T36" fmla="*/ 2087 w 148"/>
                <a:gd name="T37" fmla="*/ 8496 h 108"/>
                <a:gd name="T38" fmla="*/ 5676 w 148"/>
                <a:gd name="T39" fmla="*/ 5890 h 108"/>
                <a:gd name="T40" fmla="*/ 7624 w 148"/>
                <a:gd name="T41" fmla="*/ 11101 h 108"/>
                <a:gd name="T42" fmla="*/ 6950 w 148"/>
                <a:gd name="T43" fmla="*/ 12734 h 108"/>
                <a:gd name="T44" fmla="*/ 2087 w 148"/>
                <a:gd name="T45" fmla="*/ 8496 h 1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8"/>
                <a:gd name="T70" fmla="*/ 0 h 108"/>
                <a:gd name="T71" fmla="*/ 148 w 148"/>
                <a:gd name="T72" fmla="*/ 108 h 1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8" h="108">
                  <a:moveTo>
                    <a:pt x="109" y="0"/>
                  </a:moveTo>
                  <a:cubicBezTo>
                    <a:pt x="109" y="11"/>
                    <a:pt x="100" y="18"/>
                    <a:pt x="91" y="18"/>
                  </a:cubicBezTo>
                  <a:cubicBezTo>
                    <a:pt x="88" y="18"/>
                    <a:pt x="85" y="17"/>
                    <a:pt x="83" y="16"/>
                  </a:cubicBezTo>
                  <a:cubicBezTo>
                    <a:pt x="83" y="18"/>
                    <a:pt x="84" y="19"/>
                    <a:pt x="84" y="21"/>
                  </a:cubicBezTo>
                  <a:cubicBezTo>
                    <a:pt x="84" y="27"/>
                    <a:pt x="79" y="32"/>
                    <a:pt x="73" y="32"/>
                  </a:cubicBezTo>
                  <a:cubicBezTo>
                    <a:pt x="67" y="32"/>
                    <a:pt x="62" y="27"/>
                    <a:pt x="62" y="21"/>
                  </a:cubicBezTo>
                  <a:cubicBezTo>
                    <a:pt x="62" y="19"/>
                    <a:pt x="63" y="16"/>
                    <a:pt x="64" y="15"/>
                  </a:cubicBezTo>
                  <a:cubicBezTo>
                    <a:pt x="61" y="17"/>
                    <a:pt x="58" y="17"/>
                    <a:pt x="54" y="17"/>
                  </a:cubicBezTo>
                  <a:cubicBezTo>
                    <a:pt x="44" y="16"/>
                    <a:pt x="38" y="10"/>
                    <a:pt x="38" y="1"/>
                  </a:cubicBezTo>
                  <a:cubicBezTo>
                    <a:pt x="16" y="5"/>
                    <a:pt x="0" y="22"/>
                    <a:pt x="1" y="48"/>
                  </a:cubicBezTo>
                  <a:cubicBezTo>
                    <a:pt x="1" y="67"/>
                    <a:pt x="16" y="92"/>
                    <a:pt x="33" y="105"/>
                  </a:cubicBezTo>
                  <a:cubicBezTo>
                    <a:pt x="41" y="106"/>
                    <a:pt x="58" y="108"/>
                    <a:pt x="75" y="108"/>
                  </a:cubicBezTo>
                  <a:cubicBezTo>
                    <a:pt x="91" y="108"/>
                    <a:pt x="104" y="106"/>
                    <a:pt x="111" y="105"/>
                  </a:cubicBezTo>
                  <a:cubicBezTo>
                    <a:pt x="109" y="102"/>
                    <a:pt x="107" y="99"/>
                    <a:pt x="107" y="95"/>
                  </a:cubicBezTo>
                  <a:cubicBezTo>
                    <a:pt x="107" y="86"/>
                    <a:pt x="114" y="79"/>
                    <a:pt x="123" y="79"/>
                  </a:cubicBezTo>
                  <a:cubicBezTo>
                    <a:pt x="128" y="79"/>
                    <a:pt x="133" y="81"/>
                    <a:pt x="136" y="85"/>
                  </a:cubicBezTo>
                  <a:cubicBezTo>
                    <a:pt x="143" y="75"/>
                    <a:pt x="148" y="60"/>
                    <a:pt x="148" y="46"/>
                  </a:cubicBezTo>
                  <a:cubicBezTo>
                    <a:pt x="148" y="23"/>
                    <a:pt x="131" y="4"/>
                    <a:pt x="109" y="0"/>
                  </a:cubicBezTo>
                  <a:close/>
                  <a:moveTo>
                    <a:pt x="13" y="52"/>
                  </a:moveTo>
                  <a:cubicBezTo>
                    <a:pt x="15" y="41"/>
                    <a:pt x="22" y="33"/>
                    <a:pt x="35" y="36"/>
                  </a:cubicBezTo>
                  <a:cubicBezTo>
                    <a:pt x="44" y="38"/>
                    <a:pt x="53" y="49"/>
                    <a:pt x="47" y="68"/>
                  </a:cubicBezTo>
                  <a:cubicBezTo>
                    <a:pt x="46" y="72"/>
                    <a:pt x="44" y="76"/>
                    <a:pt x="43" y="78"/>
                  </a:cubicBezTo>
                  <a:cubicBezTo>
                    <a:pt x="28" y="71"/>
                    <a:pt x="16" y="61"/>
                    <a:pt x="1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A941BC5A-FF37-45DE-81FB-B7AC85A59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82"/>
              <a:ext cx="142" cy="161"/>
            </a:xfrm>
            <a:custGeom>
              <a:avLst/>
              <a:gdLst>
                <a:gd name="T0" fmla="*/ 3490 w 40"/>
                <a:gd name="T1" fmla="*/ 501 h 45"/>
                <a:gd name="T2" fmla="*/ 0 w 40"/>
                <a:gd name="T3" fmla="*/ 3109 h 45"/>
                <a:gd name="T4" fmla="*/ 4739 w 40"/>
                <a:gd name="T5" fmla="*/ 7374 h 45"/>
                <a:gd name="T6" fmla="*/ 5421 w 40"/>
                <a:gd name="T7" fmla="*/ 5721 h 45"/>
                <a:gd name="T8" fmla="*/ 3490 w 40"/>
                <a:gd name="T9" fmla="*/ 501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5"/>
                <a:gd name="T17" fmla="*/ 40 w 4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5">
                  <a:moveTo>
                    <a:pt x="22" y="3"/>
                  </a:moveTo>
                  <a:cubicBezTo>
                    <a:pt x="9" y="0"/>
                    <a:pt x="2" y="8"/>
                    <a:pt x="0" y="19"/>
                  </a:cubicBezTo>
                  <a:cubicBezTo>
                    <a:pt x="3" y="28"/>
                    <a:pt x="15" y="38"/>
                    <a:pt x="30" y="45"/>
                  </a:cubicBezTo>
                  <a:cubicBezTo>
                    <a:pt x="31" y="43"/>
                    <a:pt x="33" y="39"/>
                    <a:pt x="34" y="35"/>
                  </a:cubicBezTo>
                  <a:cubicBezTo>
                    <a:pt x="40" y="16"/>
                    <a:pt x="31" y="5"/>
                    <a:pt x="22" y="3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id="{B0329EB0-79D6-4F71-AF05-A9AB38B54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75"/>
              <a:ext cx="128" cy="154"/>
            </a:xfrm>
            <a:custGeom>
              <a:avLst/>
              <a:gdLst>
                <a:gd name="T0" fmla="*/ 5753 w 36"/>
                <a:gd name="T1" fmla="*/ 3771 h 43"/>
                <a:gd name="T2" fmla="*/ 2692 w 36"/>
                <a:gd name="T3" fmla="*/ 0 h 43"/>
                <a:gd name="T4" fmla="*/ 0 w 36"/>
                <a:gd name="T5" fmla="*/ 3449 h 43"/>
                <a:gd name="T6" fmla="*/ 0 w 36"/>
                <a:gd name="T7" fmla="*/ 3632 h 43"/>
                <a:gd name="T8" fmla="*/ 633 w 36"/>
                <a:gd name="T9" fmla="*/ 5927 h 43"/>
                <a:gd name="T10" fmla="*/ 1618 w 36"/>
                <a:gd name="T11" fmla="*/ 6747 h 43"/>
                <a:gd name="T12" fmla="*/ 2884 w 36"/>
                <a:gd name="T13" fmla="*/ 7080 h 43"/>
                <a:gd name="T14" fmla="*/ 5753 w 36"/>
                <a:gd name="T15" fmla="*/ 4129 h 43"/>
                <a:gd name="T16" fmla="*/ 5753 w 36"/>
                <a:gd name="T17" fmla="*/ 3771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43"/>
                <a:gd name="T29" fmla="*/ 36 w 36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43">
                  <a:moveTo>
                    <a:pt x="36" y="23"/>
                  </a:moveTo>
                  <a:cubicBezTo>
                    <a:pt x="34" y="8"/>
                    <a:pt x="25" y="0"/>
                    <a:pt x="17" y="0"/>
                  </a:cubicBezTo>
                  <a:cubicBezTo>
                    <a:pt x="7" y="0"/>
                    <a:pt x="0" y="9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6" y="37"/>
                    <a:pt x="9" y="39"/>
                    <a:pt x="10" y="41"/>
                  </a:cubicBezTo>
                  <a:cubicBezTo>
                    <a:pt x="12" y="42"/>
                    <a:pt x="15" y="43"/>
                    <a:pt x="18" y="43"/>
                  </a:cubicBezTo>
                  <a:cubicBezTo>
                    <a:pt x="27" y="43"/>
                    <a:pt x="36" y="36"/>
                    <a:pt x="36" y="25"/>
                  </a:cubicBezTo>
                  <a:cubicBezTo>
                    <a:pt x="36" y="25"/>
                    <a:pt x="36" y="24"/>
                    <a:pt x="3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id="{DE2EED89-0882-480D-BCE6-266263A6F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1" y="568"/>
              <a:ext cx="304" cy="225"/>
            </a:xfrm>
            <a:custGeom>
              <a:avLst/>
              <a:gdLst>
                <a:gd name="T0" fmla="*/ 11294 w 85"/>
                <a:gd name="T1" fmla="*/ 0 h 63"/>
                <a:gd name="T2" fmla="*/ 8505 w 85"/>
                <a:gd name="T3" fmla="*/ 318 h 63"/>
                <a:gd name="T4" fmla="*/ 8698 w 85"/>
                <a:gd name="T5" fmla="*/ 639 h 63"/>
                <a:gd name="T6" fmla="*/ 8827 w 85"/>
                <a:gd name="T7" fmla="*/ 639 h 63"/>
                <a:gd name="T8" fmla="*/ 9016 w 85"/>
                <a:gd name="T9" fmla="*/ 1325 h 63"/>
                <a:gd name="T10" fmla="*/ 9016 w 85"/>
                <a:gd name="T11" fmla="*/ 1325 h 63"/>
                <a:gd name="T12" fmla="*/ 9016 w 85"/>
                <a:gd name="T13" fmla="*/ 1646 h 63"/>
                <a:gd name="T14" fmla="*/ 6856 w 85"/>
                <a:gd name="T15" fmla="*/ 3736 h 63"/>
                <a:gd name="T16" fmla="*/ 4757 w 85"/>
                <a:gd name="T17" fmla="*/ 1646 h 63"/>
                <a:gd name="T18" fmla="*/ 4757 w 85"/>
                <a:gd name="T19" fmla="*/ 1325 h 63"/>
                <a:gd name="T20" fmla="*/ 4757 w 85"/>
                <a:gd name="T21" fmla="*/ 1454 h 63"/>
                <a:gd name="T22" fmla="*/ 4900 w 85"/>
                <a:gd name="T23" fmla="*/ 639 h 63"/>
                <a:gd name="T24" fmla="*/ 5079 w 85"/>
                <a:gd name="T25" fmla="*/ 639 h 63"/>
                <a:gd name="T26" fmla="*/ 5397 w 85"/>
                <a:gd name="T27" fmla="*/ 179 h 63"/>
                <a:gd name="T28" fmla="*/ 2611 w 85"/>
                <a:gd name="T29" fmla="*/ 0 h 63"/>
                <a:gd name="T30" fmla="*/ 0 w 85"/>
                <a:gd name="T31" fmla="*/ 4375 h 63"/>
                <a:gd name="T32" fmla="*/ 179 w 85"/>
                <a:gd name="T33" fmla="*/ 5050 h 63"/>
                <a:gd name="T34" fmla="*/ 2289 w 85"/>
                <a:gd name="T35" fmla="*/ 8468 h 63"/>
                <a:gd name="T36" fmla="*/ 2289 w 85"/>
                <a:gd name="T37" fmla="*/ 8611 h 63"/>
                <a:gd name="T38" fmla="*/ 6856 w 85"/>
                <a:gd name="T39" fmla="*/ 10254 h 63"/>
                <a:gd name="T40" fmla="*/ 11434 w 85"/>
                <a:gd name="T41" fmla="*/ 8929 h 63"/>
                <a:gd name="T42" fmla="*/ 11434 w 85"/>
                <a:gd name="T43" fmla="*/ 8611 h 63"/>
                <a:gd name="T44" fmla="*/ 13905 w 85"/>
                <a:gd name="T45" fmla="*/ 4871 h 63"/>
                <a:gd name="T46" fmla="*/ 13905 w 85"/>
                <a:gd name="T47" fmla="*/ 4375 h 63"/>
                <a:gd name="T48" fmla="*/ 11294 w 85"/>
                <a:gd name="T49" fmla="*/ 0 h 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63"/>
                <a:gd name="T77" fmla="*/ 85 w 85"/>
                <a:gd name="T78" fmla="*/ 63 h 6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63">
                  <a:moveTo>
                    <a:pt x="69" y="0"/>
                  </a:moveTo>
                  <a:cubicBezTo>
                    <a:pt x="62" y="1"/>
                    <a:pt x="55" y="1"/>
                    <a:pt x="52" y="2"/>
                  </a:cubicBezTo>
                  <a:cubicBezTo>
                    <a:pt x="52" y="2"/>
                    <a:pt x="53" y="3"/>
                    <a:pt x="53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6" y="5"/>
                    <a:pt x="56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10"/>
                  </a:cubicBezTo>
                  <a:cubicBezTo>
                    <a:pt x="55" y="17"/>
                    <a:pt x="49" y="23"/>
                    <a:pt x="42" y="23"/>
                  </a:cubicBezTo>
                  <a:cubicBezTo>
                    <a:pt x="35" y="23"/>
                    <a:pt x="29" y="17"/>
                    <a:pt x="29" y="10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6"/>
                    <a:pt x="30" y="4"/>
                  </a:cubicBezTo>
                  <a:cubicBezTo>
                    <a:pt x="30" y="4"/>
                    <a:pt x="31" y="4"/>
                    <a:pt x="31" y="4"/>
                  </a:cubicBezTo>
                  <a:cubicBezTo>
                    <a:pt x="31" y="3"/>
                    <a:pt x="32" y="2"/>
                    <a:pt x="33" y="1"/>
                  </a:cubicBezTo>
                  <a:cubicBezTo>
                    <a:pt x="29" y="1"/>
                    <a:pt x="23" y="0"/>
                    <a:pt x="16" y="0"/>
                  </a:cubicBezTo>
                  <a:cubicBezTo>
                    <a:pt x="4" y="7"/>
                    <a:pt x="0" y="15"/>
                    <a:pt x="0" y="27"/>
                  </a:cubicBezTo>
                  <a:cubicBezTo>
                    <a:pt x="0" y="28"/>
                    <a:pt x="0" y="29"/>
                    <a:pt x="1" y="31"/>
                  </a:cubicBezTo>
                  <a:cubicBezTo>
                    <a:pt x="7" y="35"/>
                    <a:pt x="12" y="43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21" y="59"/>
                    <a:pt x="31" y="63"/>
                    <a:pt x="42" y="63"/>
                  </a:cubicBezTo>
                  <a:cubicBezTo>
                    <a:pt x="52" y="63"/>
                    <a:pt x="64" y="60"/>
                    <a:pt x="70" y="55"/>
                  </a:cubicBezTo>
                  <a:cubicBezTo>
                    <a:pt x="70" y="55"/>
                    <a:pt x="70" y="54"/>
                    <a:pt x="70" y="53"/>
                  </a:cubicBezTo>
                  <a:cubicBezTo>
                    <a:pt x="72" y="42"/>
                    <a:pt x="78" y="34"/>
                    <a:pt x="85" y="30"/>
                  </a:cubicBezTo>
                  <a:cubicBezTo>
                    <a:pt x="85" y="29"/>
                    <a:pt x="85" y="28"/>
                    <a:pt x="85" y="27"/>
                  </a:cubicBezTo>
                  <a:cubicBezTo>
                    <a:pt x="85" y="16"/>
                    <a:pt x="77" y="5"/>
                    <a:pt x="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id="{9606D593-5315-4691-B428-BDD37C617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" y="521"/>
              <a:ext cx="147" cy="133"/>
            </a:xfrm>
            <a:custGeom>
              <a:avLst/>
              <a:gdLst>
                <a:gd name="T0" fmla="*/ 5952 w 41"/>
                <a:gd name="T1" fmla="*/ 2002 h 37"/>
                <a:gd name="T2" fmla="*/ 3958 w 41"/>
                <a:gd name="T3" fmla="*/ 0 h 37"/>
                <a:gd name="T4" fmla="*/ 1337 w 41"/>
                <a:gd name="T5" fmla="*/ 1862 h 37"/>
                <a:gd name="T6" fmla="*/ 0 w 41"/>
                <a:gd name="T7" fmla="*/ 1485 h 37"/>
                <a:gd name="T8" fmla="*/ 0 w 41"/>
                <a:gd name="T9" fmla="*/ 2002 h 37"/>
                <a:gd name="T10" fmla="*/ 1979 w 41"/>
                <a:gd name="T11" fmla="*/ 5852 h 37"/>
                <a:gd name="T12" fmla="*/ 3456 w 41"/>
                <a:gd name="T13" fmla="*/ 6176 h 37"/>
                <a:gd name="T14" fmla="*/ 5952 w 41"/>
                <a:gd name="T15" fmla="*/ 2002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37"/>
                <a:gd name="T26" fmla="*/ 41 w 41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37">
                  <a:moveTo>
                    <a:pt x="36" y="12"/>
                  </a:moveTo>
                  <a:cubicBezTo>
                    <a:pt x="33" y="4"/>
                    <a:pt x="27" y="1"/>
                    <a:pt x="24" y="0"/>
                  </a:cubicBezTo>
                  <a:cubicBezTo>
                    <a:pt x="22" y="6"/>
                    <a:pt x="15" y="11"/>
                    <a:pt x="8" y="11"/>
                  </a:cubicBezTo>
                  <a:cubicBezTo>
                    <a:pt x="5" y="11"/>
                    <a:pt x="3" y="10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1" y="19"/>
                    <a:pt x="5" y="30"/>
                    <a:pt x="12" y="35"/>
                  </a:cubicBezTo>
                  <a:cubicBezTo>
                    <a:pt x="15" y="36"/>
                    <a:pt x="18" y="37"/>
                    <a:pt x="21" y="37"/>
                  </a:cubicBezTo>
                  <a:cubicBezTo>
                    <a:pt x="36" y="37"/>
                    <a:pt x="41" y="22"/>
                    <a:pt x="36" y="12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id="{DF0E62C1-8BA0-46B9-95DF-F209D8719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" y="564"/>
              <a:ext cx="93" cy="111"/>
            </a:xfrm>
            <a:custGeom>
              <a:avLst/>
              <a:gdLst>
                <a:gd name="T0" fmla="*/ 4260 w 26"/>
                <a:gd name="T1" fmla="*/ 3770 h 31"/>
                <a:gd name="T2" fmla="*/ 2289 w 26"/>
                <a:gd name="T3" fmla="*/ 0 h 31"/>
                <a:gd name="T4" fmla="*/ 0 w 26"/>
                <a:gd name="T5" fmla="*/ 179 h 31"/>
                <a:gd name="T6" fmla="*/ 2611 w 26"/>
                <a:gd name="T7" fmla="*/ 4590 h 31"/>
                <a:gd name="T8" fmla="*/ 2611 w 26"/>
                <a:gd name="T9" fmla="*/ 5092 h 31"/>
                <a:gd name="T10" fmla="*/ 4260 w 26"/>
                <a:gd name="T11" fmla="*/ 4769 h 31"/>
                <a:gd name="T12" fmla="*/ 4260 w 26"/>
                <a:gd name="T13" fmla="*/ 3770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31"/>
                <a:gd name="T23" fmla="*/ 26 w 26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31">
                  <a:moveTo>
                    <a:pt x="26" y="23"/>
                  </a:moveTo>
                  <a:cubicBezTo>
                    <a:pt x="19" y="18"/>
                    <a:pt x="15" y="7"/>
                    <a:pt x="14" y="0"/>
                  </a:cubicBezTo>
                  <a:cubicBezTo>
                    <a:pt x="11" y="0"/>
                    <a:pt x="5" y="1"/>
                    <a:pt x="0" y="1"/>
                  </a:cubicBezTo>
                  <a:cubicBezTo>
                    <a:pt x="8" y="6"/>
                    <a:pt x="16" y="17"/>
                    <a:pt x="16" y="28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9" y="30"/>
                    <a:pt x="22" y="29"/>
                    <a:pt x="26" y="29"/>
                  </a:cubicBezTo>
                  <a:cubicBezTo>
                    <a:pt x="26" y="27"/>
                    <a:pt x="26" y="25"/>
                    <a:pt x="26" y="23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id="{9C417F5A-E32D-4553-B49A-B784E3F91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" y="757"/>
              <a:ext cx="228" cy="89"/>
            </a:xfrm>
            <a:custGeom>
              <a:avLst/>
              <a:gdLst>
                <a:gd name="T0" fmla="*/ 9494 w 64"/>
                <a:gd name="T1" fmla="*/ 317 h 25"/>
                <a:gd name="T2" fmla="*/ 4977 w 64"/>
                <a:gd name="T3" fmla="*/ 1623 h 25"/>
                <a:gd name="T4" fmla="*/ 495 w 64"/>
                <a:gd name="T5" fmla="*/ 0 h 25"/>
                <a:gd name="T6" fmla="*/ 0 w 64"/>
                <a:gd name="T7" fmla="*/ 3841 h 25"/>
                <a:gd name="T8" fmla="*/ 4834 w 64"/>
                <a:gd name="T9" fmla="*/ 3524 h 25"/>
                <a:gd name="T10" fmla="*/ 10306 w 64"/>
                <a:gd name="T11" fmla="*/ 4019 h 25"/>
                <a:gd name="T12" fmla="*/ 9494 w 64"/>
                <a:gd name="T13" fmla="*/ 317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5"/>
                <a:gd name="T23" fmla="*/ 64 w 64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5">
                  <a:moveTo>
                    <a:pt x="59" y="2"/>
                  </a:moveTo>
                  <a:cubicBezTo>
                    <a:pt x="53" y="7"/>
                    <a:pt x="41" y="10"/>
                    <a:pt x="31" y="10"/>
                  </a:cubicBezTo>
                  <a:cubicBezTo>
                    <a:pt x="20" y="10"/>
                    <a:pt x="10" y="6"/>
                    <a:pt x="3" y="0"/>
                  </a:cubicBezTo>
                  <a:cubicBezTo>
                    <a:pt x="5" y="11"/>
                    <a:pt x="3" y="19"/>
                    <a:pt x="0" y="24"/>
                  </a:cubicBezTo>
                  <a:cubicBezTo>
                    <a:pt x="9" y="22"/>
                    <a:pt x="19" y="22"/>
                    <a:pt x="30" y="22"/>
                  </a:cubicBezTo>
                  <a:cubicBezTo>
                    <a:pt x="40" y="23"/>
                    <a:pt x="55" y="24"/>
                    <a:pt x="64" y="25"/>
                  </a:cubicBezTo>
                  <a:cubicBezTo>
                    <a:pt x="60" y="19"/>
                    <a:pt x="58" y="11"/>
                    <a:pt x="59" y="2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94">
              <a:extLst>
                <a:ext uri="{FF2B5EF4-FFF2-40B4-BE49-F238E27FC236}">
                  <a16:creationId xmlns:a16="http://schemas.microsoft.com/office/drawing/2014/main" id="{4D4637D0-AAB4-41E7-A91A-ED48A2A5B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" y="650"/>
              <a:ext cx="85" cy="96"/>
            </a:xfrm>
            <a:custGeom>
              <a:avLst/>
              <a:gdLst>
                <a:gd name="T0" fmla="*/ 2359 w 24"/>
                <a:gd name="T1" fmla="*/ 0 h 27"/>
                <a:gd name="T2" fmla="*/ 2044 w 24"/>
                <a:gd name="T3" fmla="*/ 0 h 27"/>
                <a:gd name="T4" fmla="*/ 0 w 24"/>
                <a:gd name="T5" fmla="*/ 2375 h 27"/>
                <a:gd name="T6" fmla="*/ 804 w 24"/>
                <a:gd name="T7" fmla="*/ 4309 h 27"/>
                <a:gd name="T8" fmla="*/ 3598 w 24"/>
                <a:gd name="T9" fmla="*/ 633 h 27"/>
                <a:gd name="T10" fmla="*/ 3775 w 24"/>
                <a:gd name="T11" fmla="*/ 633 h 27"/>
                <a:gd name="T12" fmla="*/ 2359 w 24"/>
                <a:gd name="T13" fmla="*/ 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7"/>
                <a:gd name="T23" fmla="*/ 24 w 24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7"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8"/>
                    <a:pt x="0" y="15"/>
                  </a:cubicBezTo>
                  <a:cubicBezTo>
                    <a:pt x="0" y="20"/>
                    <a:pt x="2" y="25"/>
                    <a:pt x="5" y="27"/>
                  </a:cubicBezTo>
                  <a:cubicBezTo>
                    <a:pt x="6" y="16"/>
                    <a:pt x="12" y="6"/>
                    <a:pt x="23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1" y="2"/>
                    <a:pt x="18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95">
              <a:extLst>
                <a:ext uri="{FF2B5EF4-FFF2-40B4-BE49-F238E27FC236}">
                  <a16:creationId xmlns:a16="http://schemas.microsoft.com/office/drawing/2014/main" id="{4D786478-BAED-4356-BE09-DB61F3EC2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0" y="532"/>
              <a:ext cx="317" cy="43"/>
            </a:xfrm>
            <a:custGeom>
              <a:avLst/>
              <a:gdLst>
                <a:gd name="T0" fmla="*/ 14322 w 89"/>
                <a:gd name="T1" fmla="*/ 1014 h 12"/>
                <a:gd name="T2" fmla="*/ 13688 w 89"/>
                <a:gd name="T3" fmla="*/ 323 h 12"/>
                <a:gd name="T4" fmla="*/ 7904 w 89"/>
                <a:gd name="T5" fmla="*/ 835 h 12"/>
                <a:gd name="T6" fmla="*/ 1129 w 89"/>
                <a:gd name="T7" fmla="*/ 323 h 12"/>
                <a:gd name="T8" fmla="*/ 634 w 89"/>
                <a:gd name="T9" fmla="*/ 323 h 12"/>
                <a:gd name="T10" fmla="*/ 317 w 89"/>
                <a:gd name="T11" fmla="*/ 0 h 12"/>
                <a:gd name="T12" fmla="*/ 178 w 89"/>
                <a:gd name="T13" fmla="*/ 835 h 12"/>
                <a:gd name="T14" fmla="*/ 178 w 89"/>
                <a:gd name="T15" fmla="*/ 1014 h 12"/>
                <a:gd name="T16" fmla="*/ 3526 w 89"/>
                <a:gd name="T17" fmla="*/ 1656 h 12"/>
                <a:gd name="T18" fmla="*/ 6279 w 89"/>
                <a:gd name="T19" fmla="*/ 1799 h 12"/>
                <a:gd name="T20" fmla="*/ 7726 w 89"/>
                <a:gd name="T21" fmla="*/ 1157 h 12"/>
                <a:gd name="T22" fmla="*/ 9350 w 89"/>
                <a:gd name="T23" fmla="*/ 1978 h 12"/>
                <a:gd name="T24" fmla="*/ 12064 w 89"/>
                <a:gd name="T25" fmla="*/ 1656 h 12"/>
                <a:gd name="T26" fmla="*/ 14322 w 89"/>
                <a:gd name="T27" fmla="*/ 1476 h 12"/>
                <a:gd name="T28" fmla="*/ 14322 w 89"/>
                <a:gd name="T29" fmla="*/ 1014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9"/>
                <a:gd name="T46" fmla="*/ 0 h 12"/>
                <a:gd name="T47" fmla="*/ 89 w 89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9" h="12">
                  <a:moveTo>
                    <a:pt x="89" y="6"/>
                  </a:moveTo>
                  <a:cubicBezTo>
                    <a:pt x="88" y="5"/>
                    <a:pt x="86" y="4"/>
                    <a:pt x="85" y="2"/>
                  </a:cubicBezTo>
                  <a:cubicBezTo>
                    <a:pt x="78" y="3"/>
                    <a:pt x="65" y="5"/>
                    <a:pt x="49" y="5"/>
                  </a:cubicBezTo>
                  <a:cubicBezTo>
                    <a:pt x="32" y="5"/>
                    <a:pt x="15" y="3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0" y="1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8"/>
                    <a:pt x="13" y="9"/>
                    <a:pt x="22" y="10"/>
                  </a:cubicBezTo>
                  <a:cubicBezTo>
                    <a:pt x="29" y="10"/>
                    <a:pt x="35" y="11"/>
                    <a:pt x="39" y="11"/>
                  </a:cubicBezTo>
                  <a:cubicBezTo>
                    <a:pt x="41" y="9"/>
                    <a:pt x="45" y="7"/>
                    <a:pt x="48" y="7"/>
                  </a:cubicBezTo>
                  <a:cubicBezTo>
                    <a:pt x="52" y="7"/>
                    <a:pt x="55" y="9"/>
                    <a:pt x="58" y="12"/>
                  </a:cubicBezTo>
                  <a:cubicBezTo>
                    <a:pt x="61" y="11"/>
                    <a:pt x="68" y="11"/>
                    <a:pt x="75" y="10"/>
                  </a:cubicBezTo>
                  <a:cubicBezTo>
                    <a:pt x="80" y="10"/>
                    <a:pt x="86" y="9"/>
                    <a:pt x="89" y="9"/>
                  </a:cubicBezTo>
                  <a:cubicBezTo>
                    <a:pt x="89" y="8"/>
                    <a:pt x="89" y="7"/>
                    <a:pt x="89" y="6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96">
              <a:extLst>
                <a:ext uri="{FF2B5EF4-FFF2-40B4-BE49-F238E27FC236}">
                  <a16:creationId xmlns:a16="http://schemas.microsoft.com/office/drawing/2014/main" id="{0DB7B695-52C3-49EB-8EE7-31EF055B0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" y="550"/>
              <a:ext cx="146" cy="128"/>
            </a:xfrm>
            <a:custGeom>
              <a:avLst/>
              <a:gdLst>
                <a:gd name="T0" fmla="*/ 6595 w 41"/>
                <a:gd name="T1" fmla="*/ 811 h 36"/>
                <a:gd name="T2" fmla="*/ 3208 w 41"/>
                <a:gd name="T3" fmla="*/ 178 h 36"/>
                <a:gd name="T4" fmla="*/ 3208 w 41"/>
                <a:gd name="T5" fmla="*/ 0 h 36"/>
                <a:gd name="T6" fmla="*/ 0 w 41"/>
                <a:gd name="T7" fmla="*/ 4501 h 36"/>
                <a:gd name="T8" fmla="*/ 317 w 41"/>
                <a:gd name="T9" fmla="*/ 4501 h 36"/>
                <a:gd name="T10" fmla="*/ 1763 w 41"/>
                <a:gd name="T11" fmla="*/ 5120 h 36"/>
                <a:gd name="T12" fmla="*/ 3208 w 41"/>
                <a:gd name="T13" fmla="*/ 5259 h 36"/>
                <a:gd name="T14" fmla="*/ 4198 w 41"/>
                <a:gd name="T15" fmla="*/ 5753 h 36"/>
                <a:gd name="T16" fmla="*/ 4020 w 41"/>
                <a:gd name="T17" fmla="*/ 5120 h 36"/>
                <a:gd name="T18" fmla="*/ 6595 w 41"/>
                <a:gd name="T19" fmla="*/ 811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"/>
                <a:gd name="T31" fmla="*/ 0 h 36"/>
                <a:gd name="T32" fmla="*/ 41 w 41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" h="36">
                  <a:moveTo>
                    <a:pt x="41" y="5"/>
                  </a:moveTo>
                  <a:cubicBezTo>
                    <a:pt x="32" y="4"/>
                    <a:pt x="24" y="3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17" y="3"/>
                    <a:pt x="4" y="16"/>
                    <a:pt x="0" y="28"/>
                  </a:cubicBezTo>
                  <a:cubicBezTo>
                    <a:pt x="0" y="28"/>
                    <a:pt x="1" y="28"/>
                    <a:pt x="2" y="28"/>
                  </a:cubicBezTo>
                  <a:cubicBezTo>
                    <a:pt x="5" y="28"/>
                    <a:pt x="8" y="30"/>
                    <a:pt x="11" y="32"/>
                  </a:cubicBezTo>
                  <a:cubicBezTo>
                    <a:pt x="14" y="31"/>
                    <a:pt x="17" y="32"/>
                    <a:pt x="20" y="33"/>
                  </a:cubicBezTo>
                  <a:cubicBezTo>
                    <a:pt x="22" y="34"/>
                    <a:pt x="24" y="35"/>
                    <a:pt x="26" y="36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20"/>
                    <a:pt x="29" y="12"/>
                    <a:pt x="41" y="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97">
              <a:extLst>
                <a:ext uri="{FF2B5EF4-FFF2-40B4-BE49-F238E27FC236}">
                  <a16:creationId xmlns:a16="http://schemas.microsoft.com/office/drawing/2014/main" id="{5737B1EB-4AA5-475F-866B-AED5D8C4A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" y="200"/>
              <a:ext cx="79" cy="79"/>
            </a:xfrm>
            <a:custGeom>
              <a:avLst/>
              <a:gdLst>
                <a:gd name="T0" fmla="*/ 3469 w 22"/>
                <a:gd name="T1" fmla="*/ 1020 h 22"/>
                <a:gd name="T2" fmla="*/ 2503 w 22"/>
                <a:gd name="T3" fmla="*/ 180 h 22"/>
                <a:gd name="T4" fmla="*/ 1857 w 22"/>
                <a:gd name="T5" fmla="*/ 0 h 22"/>
                <a:gd name="T6" fmla="*/ 1483 w 22"/>
                <a:gd name="T7" fmla="*/ 0 h 22"/>
                <a:gd name="T8" fmla="*/ 323 w 22"/>
                <a:gd name="T9" fmla="*/ 837 h 22"/>
                <a:gd name="T10" fmla="*/ 0 w 22"/>
                <a:gd name="T11" fmla="*/ 1857 h 22"/>
                <a:gd name="T12" fmla="*/ 1857 w 22"/>
                <a:gd name="T13" fmla="*/ 3663 h 22"/>
                <a:gd name="T14" fmla="*/ 3663 w 22"/>
                <a:gd name="T15" fmla="*/ 1857 h 22"/>
                <a:gd name="T16" fmla="*/ 3469 w 22"/>
                <a:gd name="T17" fmla="*/ 102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2"/>
                <a:gd name="T29" fmla="*/ 22 w 22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2">
                  <a:moveTo>
                    <a:pt x="21" y="6"/>
                  </a:moveTo>
                  <a:cubicBezTo>
                    <a:pt x="20" y="4"/>
                    <a:pt x="17" y="2"/>
                    <a:pt x="15" y="1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6" y="1"/>
                    <a:pt x="4" y="2"/>
                    <a:pt x="2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9"/>
                    <a:pt x="21" y="8"/>
                    <a:pt x="21" y="6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98">
              <a:extLst>
                <a:ext uri="{FF2B5EF4-FFF2-40B4-BE49-F238E27FC236}">
                  <a16:creationId xmlns:a16="http://schemas.microsoft.com/office/drawing/2014/main" id="{17750654-E53A-4FC2-AE53-3B56B1543B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9" y="150"/>
              <a:ext cx="50" cy="43"/>
            </a:xfrm>
            <a:custGeom>
              <a:avLst/>
              <a:gdLst>
                <a:gd name="T0" fmla="*/ 0 w 14"/>
                <a:gd name="T1" fmla="*/ 323 h 12"/>
                <a:gd name="T2" fmla="*/ 2093 w 14"/>
                <a:gd name="T3" fmla="*/ 1799 h 12"/>
                <a:gd name="T4" fmla="*/ 2282 w 14"/>
                <a:gd name="T5" fmla="*/ 1799 h 12"/>
                <a:gd name="T6" fmla="*/ 2282 w 14"/>
                <a:gd name="T7" fmla="*/ 1656 h 12"/>
                <a:gd name="T8" fmla="*/ 179 w 14"/>
                <a:gd name="T9" fmla="*/ 0 h 12"/>
                <a:gd name="T10" fmla="*/ 0 w 14"/>
                <a:gd name="T11" fmla="*/ 179 h 12"/>
                <a:gd name="T12" fmla="*/ 0 w 14"/>
                <a:gd name="T13" fmla="*/ 32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2"/>
                <a:gd name="T23" fmla="*/ 14 w 14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2">
                  <a:moveTo>
                    <a:pt x="0" y="2"/>
                  </a:moveTo>
                  <a:cubicBezTo>
                    <a:pt x="3" y="3"/>
                    <a:pt x="9" y="6"/>
                    <a:pt x="13" y="11"/>
                  </a:cubicBezTo>
                  <a:cubicBezTo>
                    <a:pt x="13" y="12"/>
                    <a:pt x="14" y="12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0" y="5"/>
                    <a:pt x="3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99">
              <a:extLst>
                <a:ext uri="{FF2B5EF4-FFF2-40B4-BE49-F238E27FC236}">
                  <a16:creationId xmlns:a16="http://schemas.microsoft.com/office/drawing/2014/main" id="{F9EAAE09-68F4-484E-897D-477F7CAAB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9" y="446"/>
              <a:ext cx="114" cy="115"/>
            </a:xfrm>
            <a:custGeom>
              <a:avLst/>
              <a:gdLst>
                <a:gd name="T0" fmla="*/ 4977 w 32"/>
                <a:gd name="T1" fmla="*/ 1668 h 32"/>
                <a:gd name="T2" fmla="*/ 4656 w 32"/>
                <a:gd name="T3" fmla="*/ 1021 h 32"/>
                <a:gd name="T4" fmla="*/ 2576 w 32"/>
                <a:gd name="T5" fmla="*/ 0 h 32"/>
                <a:gd name="T6" fmla="*/ 0 w 32"/>
                <a:gd name="T7" fmla="*/ 2688 h 32"/>
                <a:gd name="T8" fmla="*/ 634 w 32"/>
                <a:gd name="T9" fmla="*/ 4313 h 32"/>
                <a:gd name="T10" fmla="*/ 1307 w 32"/>
                <a:gd name="T11" fmla="*/ 5010 h 32"/>
                <a:gd name="T12" fmla="*/ 2576 w 32"/>
                <a:gd name="T13" fmla="*/ 5333 h 32"/>
                <a:gd name="T14" fmla="*/ 5151 w 32"/>
                <a:gd name="T15" fmla="*/ 3486 h 32"/>
                <a:gd name="T16" fmla="*/ 5151 w 32"/>
                <a:gd name="T17" fmla="*/ 2688 h 32"/>
                <a:gd name="T18" fmla="*/ 4977 w 32"/>
                <a:gd name="T19" fmla="*/ 1668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32"/>
                <a:gd name="T32" fmla="*/ 32 w 32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32">
                  <a:moveTo>
                    <a:pt x="31" y="10"/>
                  </a:moveTo>
                  <a:cubicBezTo>
                    <a:pt x="31" y="9"/>
                    <a:pt x="30" y="7"/>
                    <a:pt x="29" y="6"/>
                  </a:cubicBezTo>
                  <a:cubicBezTo>
                    <a:pt x="26" y="2"/>
                    <a:pt x="21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0"/>
                    <a:pt x="2" y="23"/>
                    <a:pt x="4" y="26"/>
                  </a:cubicBezTo>
                  <a:cubicBezTo>
                    <a:pt x="5" y="28"/>
                    <a:pt x="7" y="29"/>
                    <a:pt x="8" y="30"/>
                  </a:cubicBezTo>
                  <a:cubicBezTo>
                    <a:pt x="11" y="31"/>
                    <a:pt x="13" y="32"/>
                    <a:pt x="16" y="32"/>
                  </a:cubicBezTo>
                  <a:cubicBezTo>
                    <a:pt x="23" y="32"/>
                    <a:pt x="30" y="27"/>
                    <a:pt x="32" y="21"/>
                  </a:cubicBezTo>
                  <a:cubicBezTo>
                    <a:pt x="32" y="19"/>
                    <a:pt x="32" y="18"/>
                    <a:pt x="32" y="16"/>
                  </a:cubicBezTo>
                  <a:cubicBezTo>
                    <a:pt x="32" y="14"/>
                    <a:pt x="32" y="12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00">
              <a:extLst>
                <a:ext uri="{FF2B5EF4-FFF2-40B4-BE49-F238E27FC236}">
                  <a16:creationId xmlns:a16="http://schemas.microsoft.com/office/drawing/2014/main" id="{6E3ADF23-F04A-4042-9DA0-33CF055FD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" y="557"/>
              <a:ext cx="100" cy="93"/>
            </a:xfrm>
            <a:custGeom>
              <a:avLst/>
              <a:gdLst>
                <a:gd name="T0" fmla="*/ 4236 w 28"/>
                <a:gd name="T1" fmla="*/ 1137 h 26"/>
                <a:gd name="T2" fmla="*/ 4057 w 28"/>
                <a:gd name="T3" fmla="*/ 1137 h 26"/>
                <a:gd name="T4" fmla="*/ 3914 w 28"/>
                <a:gd name="T5" fmla="*/ 819 h 26"/>
                <a:gd name="T6" fmla="*/ 2282 w 28"/>
                <a:gd name="T7" fmla="*/ 0 h 26"/>
                <a:gd name="T8" fmla="*/ 818 w 28"/>
                <a:gd name="T9" fmla="*/ 640 h 26"/>
                <a:gd name="T10" fmla="*/ 496 w 28"/>
                <a:gd name="T11" fmla="*/ 1137 h 26"/>
                <a:gd name="T12" fmla="*/ 318 w 28"/>
                <a:gd name="T13" fmla="*/ 1137 h 26"/>
                <a:gd name="T14" fmla="*/ 179 w 28"/>
                <a:gd name="T15" fmla="*/ 1971 h 26"/>
                <a:gd name="T16" fmla="*/ 179 w 28"/>
                <a:gd name="T17" fmla="*/ 1792 h 26"/>
                <a:gd name="T18" fmla="*/ 179 w 28"/>
                <a:gd name="T19" fmla="*/ 2150 h 26"/>
                <a:gd name="T20" fmla="*/ 2282 w 28"/>
                <a:gd name="T21" fmla="*/ 4260 h 26"/>
                <a:gd name="T22" fmla="*/ 4375 w 28"/>
                <a:gd name="T23" fmla="*/ 2150 h 26"/>
                <a:gd name="T24" fmla="*/ 4375 w 28"/>
                <a:gd name="T25" fmla="*/ 1792 h 26"/>
                <a:gd name="T26" fmla="*/ 4375 w 28"/>
                <a:gd name="T27" fmla="*/ 1792 h 26"/>
                <a:gd name="T28" fmla="*/ 4236 w 28"/>
                <a:gd name="T29" fmla="*/ 1137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26"/>
                <a:gd name="T47" fmla="*/ 28 w 28"/>
                <a:gd name="T48" fmla="*/ 26 h 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26">
                  <a:moveTo>
                    <a:pt x="26" y="7"/>
                  </a:moveTo>
                  <a:cubicBezTo>
                    <a:pt x="26" y="7"/>
                    <a:pt x="26" y="7"/>
                    <a:pt x="25" y="7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11" y="0"/>
                    <a:pt x="7" y="2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0" y="9"/>
                    <a:pt x="0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2"/>
                    <a:pt x="1" y="12"/>
                    <a:pt x="1" y="13"/>
                  </a:cubicBezTo>
                  <a:cubicBezTo>
                    <a:pt x="1" y="20"/>
                    <a:pt x="7" y="26"/>
                    <a:pt x="14" y="26"/>
                  </a:cubicBezTo>
                  <a:cubicBezTo>
                    <a:pt x="21" y="26"/>
                    <a:pt x="27" y="20"/>
                    <a:pt x="27" y="13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8"/>
                    <a:pt x="26" y="7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01">
              <a:extLst>
                <a:ext uri="{FF2B5EF4-FFF2-40B4-BE49-F238E27FC236}">
                  <a16:creationId xmlns:a16="http://schemas.microsoft.com/office/drawing/2014/main" id="{7325CA5A-1325-4ECF-AD17-E73F129C9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" y="661"/>
              <a:ext cx="174" cy="221"/>
            </a:xfrm>
            <a:custGeom>
              <a:avLst/>
              <a:gdLst>
                <a:gd name="T0" fmla="*/ 7478 w 49"/>
                <a:gd name="T1" fmla="*/ 4345 h 62"/>
                <a:gd name="T2" fmla="*/ 7478 w 49"/>
                <a:gd name="T3" fmla="*/ 4217 h 62"/>
                <a:gd name="T4" fmla="*/ 5422 w 49"/>
                <a:gd name="T5" fmla="*/ 813 h 62"/>
                <a:gd name="T6" fmla="*/ 4439 w 49"/>
                <a:gd name="T7" fmla="*/ 317 h 62"/>
                <a:gd name="T8" fmla="*/ 3001 w 49"/>
                <a:gd name="T9" fmla="*/ 178 h 62"/>
                <a:gd name="T10" fmla="*/ 2862 w 49"/>
                <a:gd name="T11" fmla="*/ 178 h 62"/>
                <a:gd name="T12" fmla="*/ 0 w 49"/>
                <a:gd name="T13" fmla="*/ 3900 h 62"/>
                <a:gd name="T14" fmla="*/ 178 w 49"/>
                <a:gd name="T15" fmla="*/ 5475 h 62"/>
                <a:gd name="T16" fmla="*/ 4616 w 49"/>
                <a:gd name="T17" fmla="*/ 9695 h 62"/>
                <a:gd name="T18" fmla="*/ 6846 w 49"/>
                <a:gd name="T19" fmla="*/ 8562 h 62"/>
                <a:gd name="T20" fmla="*/ 6985 w 49"/>
                <a:gd name="T21" fmla="*/ 8245 h 62"/>
                <a:gd name="T22" fmla="*/ 7478 w 49"/>
                <a:gd name="T23" fmla="*/ 4345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9"/>
                <a:gd name="T37" fmla="*/ 0 h 62"/>
                <a:gd name="T38" fmla="*/ 49 w 49"/>
                <a:gd name="T39" fmla="*/ 62 h 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9" h="62">
                  <a:moveTo>
                    <a:pt x="47" y="27"/>
                  </a:moveTo>
                  <a:cubicBezTo>
                    <a:pt x="47" y="27"/>
                    <a:pt x="47" y="26"/>
                    <a:pt x="47" y="26"/>
                  </a:cubicBezTo>
                  <a:cubicBezTo>
                    <a:pt x="45" y="17"/>
                    <a:pt x="40" y="9"/>
                    <a:pt x="34" y="5"/>
                  </a:cubicBezTo>
                  <a:cubicBezTo>
                    <a:pt x="32" y="4"/>
                    <a:pt x="30" y="3"/>
                    <a:pt x="28" y="2"/>
                  </a:cubicBezTo>
                  <a:cubicBezTo>
                    <a:pt x="25" y="1"/>
                    <a:pt x="22" y="0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7" y="3"/>
                    <a:pt x="1" y="13"/>
                    <a:pt x="0" y="24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4" y="50"/>
                    <a:pt x="16" y="62"/>
                    <a:pt x="29" y="60"/>
                  </a:cubicBezTo>
                  <a:cubicBezTo>
                    <a:pt x="34" y="59"/>
                    <a:pt x="40" y="57"/>
                    <a:pt x="43" y="53"/>
                  </a:cubicBezTo>
                  <a:cubicBezTo>
                    <a:pt x="43" y="52"/>
                    <a:pt x="44" y="51"/>
                    <a:pt x="44" y="51"/>
                  </a:cubicBezTo>
                  <a:cubicBezTo>
                    <a:pt x="47" y="46"/>
                    <a:pt x="49" y="38"/>
                    <a:pt x="47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02">
              <a:extLst>
                <a:ext uri="{FF2B5EF4-FFF2-40B4-BE49-F238E27FC236}">
                  <a16:creationId xmlns:a16="http://schemas.microsoft.com/office/drawing/2014/main" id="{6084D86C-BBC2-48D3-83D4-5A4C0B2CB8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" y="668"/>
              <a:ext cx="179" cy="218"/>
            </a:xfrm>
            <a:custGeom>
              <a:avLst/>
              <a:gdLst>
                <a:gd name="T0" fmla="*/ 4908 w 50"/>
                <a:gd name="T1" fmla="*/ 0 h 61"/>
                <a:gd name="T2" fmla="*/ 4267 w 50"/>
                <a:gd name="T3" fmla="*/ 0 h 61"/>
                <a:gd name="T4" fmla="*/ 2613 w 50"/>
                <a:gd name="T5" fmla="*/ 318 h 61"/>
                <a:gd name="T6" fmla="*/ 179 w 50"/>
                <a:gd name="T7" fmla="*/ 4060 h 61"/>
                <a:gd name="T8" fmla="*/ 179 w 50"/>
                <a:gd name="T9" fmla="*/ 4381 h 61"/>
                <a:gd name="T10" fmla="*/ 963 w 50"/>
                <a:gd name="T11" fmla="*/ 8173 h 61"/>
                <a:gd name="T12" fmla="*/ 3115 w 50"/>
                <a:gd name="T13" fmla="*/ 9453 h 61"/>
                <a:gd name="T14" fmla="*/ 7894 w 50"/>
                <a:gd name="T15" fmla="*/ 5389 h 61"/>
                <a:gd name="T16" fmla="*/ 4908 w 50"/>
                <a:gd name="T17" fmla="*/ 0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61"/>
                <a:gd name="T29" fmla="*/ 50 w 50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61">
                  <a:moveTo>
                    <a:pt x="30" y="0"/>
                  </a:moveTo>
                  <a:cubicBezTo>
                    <a:pt x="28" y="0"/>
                    <a:pt x="27" y="0"/>
                    <a:pt x="26" y="0"/>
                  </a:cubicBezTo>
                  <a:cubicBezTo>
                    <a:pt x="22" y="0"/>
                    <a:pt x="19" y="1"/>
                    <a:pt x="16" y="2"/>
                  </a:cubicBezTo>
                  <a:cubicBezTo>
                    <a:pt x="9" y="6"/>
                    <a:pt x="3" y="14"/>
                    <a:pt x="1" y="25"/>
                  </a:cubicBezTo>
                  <a:cubicBezTo>
                    <a:pt x="1" y="26"/>
                    <a:pt x="1" y="27"/>
                    <a:pt x="1" y="27"/>
                  </a:cubicBezTo>
                  <a:cubicBezTo>
                    <a:pt x="0" y="36"/>
                    <a:pt x="2" y="44"/>
                    <a:pt x="6" y="50"/>
                  </a:cubicBezTo>
                  <a:cubicBezTo>
                    <a:pt x="9" y="54"/>
                    <a:pt x="13" y="57"/>
                    <a:pt x="19" y="58"/>
                  </a:cubicBezTo>
                  <a:cubicBezTo>
                    <a:pt x="33" y="61"/>
                    <a:pt x="44" y="52"/>
                    <a:pt x="48" y="33"/>
                  </a:cubicBezTo>
                  <a:cubicBezTo>
                    <a:pt x="50" y="18"/>
                    <a:pt x="43" y="3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Oval 103">
              <a:extLst>
                <a:ext uri="{FF2B5EF4-FFF2-40B4-BE49-F238E27FC236}">
                  <a16:creationId xmlns:a16="http://schemas.microsoft.com/office/drawing/2014/main" id="{F1E992B9-E253-4CD6-9B71-AAF355971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0" y="218"/>
              <a:ext cx="28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6" name="Oval 104">
              <a:extLst>
                <a:ext uri="{FF2B5EF4-FFF2-40B4-BE49-F238E27FC236}">
                  <a16:creationId xmlns:a16="http://schemas.microsoft.com/office/drawing/2014/main" id="{7243F5BB-3FAF-4F44-88E1-DA294E701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" y="600"/>
              <a:ext cx="32" cy="18"/>
            </a:xfrm>
            <a:prstGeom prst="ellipse">
              <a:avLst/>
            </a:pr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7" name="Freeform 105">
              <a:extLst>
                <a:ext uri="{FF2B5EF4-FFF2-40B4-BE49-F238E27FC236}">
                  <a16:creationId xmlns:a16="http://schemas.microsoft.com/office/drawing/2014/main" id="{95DD322C-FA39-44AC-9D21-EB9450343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3" y="75"/>
              <a:ext cx="125" cy="150"/>
            </a:xfrm>
            <a:custGeom>
              <a:avLst/>
              <a:gdLst>
                <a:gd name="T0" fmla="*/ 3100 w 35"/>
                <a:gd name="T1" fmla="*/ 0 h 42"/>
                <a:gd name="T2" fmla="*/ 0 w 35"/>
                <a:gd name="T3" fmla="*/ 3239 h 42"/>
                <a:gd name="T4" fmla="*/ 0 w 35"/>
                <a:gd name="T5" fmla="*/ 4236 h 42"/>
                <a:gd name="T6" fmla="*/ 2604 w 35"/>
                <a:gd name="T7" fmla="*/ 6836 h 42"/>
                <a:gd name="T8" fmla="*/ 4236 w 35"/>
                <a:gd name="T9" fmla="*/ 6518 h 42"/>
                <a:gd name="T10" fmla="*/ 5371 w 35"/>
                <a:gd name="T11" fmla="*/ 5689 h 42"/>
                <a:gd name="T12" fmla="*/ 5689 w 35"/>
                <a:gd name="T13" fmla="*/ 3914 h 42"/>
                <a:gd name="T14" fmla="*/ 5689 w 35"/>
                <a:gd name="T15" fmla="*/ 3596 h 42"/>
                <a:gd name="T16" fmla="*/ 3100 w 35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42"/>
                <a:gd name="T29" fmla="*/ 35 w 35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42">
                  <a:moveTo>
                    <a:pt x="19" y="0"/>
                  </a:moveTo>
                  <a:cubicBezTo>
                    <a:pt x="10" y="0"/>
                    <a:pt x="2" y="8"/>
                    <a:pt x="0" y="20"/>
                  </a:cubicBezTo>
                  <a:cubicBezTo>
                    <a:pt x="0" y="22"/>
                    <a:pt x="0" y="24"/>
                    <a:pt x="0" y="26"/>
                  </a:cubicBezTo>
                  <a:cubicBezTo>
                    <a:pt x="0" y="35"/>
                    <a:pt x="6" y="41"/>
                    <a:pt x="16" y="42"/>
                  </a:cubicBezTo>
                  <a:cubicBezTo>
                    <a:pt x="20" y="42"/>
                    <a:pt x="23" y="42"/>
                    <a:pt x="26" y="40"/>
                  </a:cubicBezTo>
                  <a:cubicBezTo>
                    <a:pt x="28" y="37"/>
                    <a:pt x="30" y="36"/>
                    <a:pt x="33" y="35"/>
                  </a:cubicBezTo>
                  <a:cubicBezTo>
                    <a:pt x="34" y="32"/>
                    <a:pt x="35" y="28"/>
                    <a:pt x="35" y="24"/>
                  </a:cubicBezTo>
                  <a:cubicBezTo>
                    <a:pt x="35" y="23"/>
                    <a:pt x="35" y="23"/>
                    <a:pt x="35" y="22"/>
                  </a:cubicBezTo>
                  <a:cubicBezTo>
                    <a:pt x="35" y="11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06">
              <a:extLst>
                <a:ext uri="{FF2B5EF4-FFF2-40B4-BE49-F238E27FC236}">
                  <a16:creationId xmlns:a16="http://schemas.microsoft.com/office/drawing/2014/main" id="{5C5F3D6B-5879-461F-A7D0-C468A6F33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" y="150"/>
              <a:ext cx="47" cy="47"/>
            </a:xfrm>
            <a:custGeom>
              <a:avLst/>
              <a:gdLst>
                <a:gd name="T0" fmla="*/ 184 w 13"/>
                <a:gd name="T1" fmla="*/ 2223 h 13"/>
                <a:gd name="T2" fmla="*/ 325 w 13"/>
                <a:gd name="T3" fmla="*/ 2223 h 13"/>
                <a:gd name="T4" fmla="*/ 2223 w 13"/>
                <a:gd name="T5" fmla="*/ 325 h 13"/>
                <a:gd name="T6" fmla="*/ 2223 w 13"/>
                <a:gd name="T7" fmla="*/ 0 h 13"/>
                <a:gd name="T8" fmla="*/ 2025 w 13"/>
                <a:gd name="T9" fmla="*/ 0 h 13"/>
                <a:gd name="T10" fmla="*/ 184 w 13"/>
                <a:gd name="T11" fmla="*/ 2025 h 13"/>
                <a:gd name="T12" fmla="*/ 184 w 13"/>
                <a:gd name="T13" fmla="*/ 2223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"/>
                <a:gd name="T22" fmla="*/ 0 h 13"/>
                <a:gd name="T23" fmla="*/ 13 w 13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" h="13">
                  <a:moveTo>
                    <a:pt x="1" y="13"/>
                  </a:moveTo>
                  <a:cubicBezTo>
                    <a:pt x="1" y="13"/>
                    <a:pt x="2" y="13"/>
                    <a:pt x="2" y="13"/>
                  </a:cubicBezTo>
                  <a:cubicBezTo>
                    <a:pt x="5" y="7"/>
                    <a:pt x="13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4" y="6"/>
                    <a:pt x="1" y="12"/>
                  </a:cubicBezTo>
                  <a:cubicBezTo>
                    <a:pt x="0" y="12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107">
              <a:extLst>
                <a:ext uri="{FF2B5EF4-FFF2-40B4-BE49-F238E27FC236}">
                  <a16:creationId xmlns:a16="http://schemas.microsoft.com/office/drawing/2014/main" id="{BF9ECAEC-5E80-4962-BF8B-F6DD5847C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9" y="75"/>
              <a:ext cx="129" cy="150"/>
            </a:xfrm>
            <a:custGeom>
              <a:avLst/>
              <a:gdLst>
                <a:gd name="T0" fmla="*/ 4468 w 36"/>
                <a:gd name="T1" fmla="*/ 6518 h 42"/>
                <a:gd name="T2" fmla="*/ 2813 w 36"/>
                <a:gd name="T3" fmla="*/ 6836 h 42"/>
                <a:gd name="T4" fmla="*/ 179 w 36"/>
                <a:gd name="T5" fmla="*/ 3239 h 42"/>
                <a:gd name="T6" fmla="*/ 3315 w 36"/>
                <a:gd name="T7" fmla="*/ 0 h 42"/>
                <a:gd name="T8" fmla="*/ 5934 w 36"/>
                <a:gd name="T9" fmla="*/ 3914 h 42"/>
                <a:gd name="T10" fmla="*/ 5612 w 36"/>
                <a:gd name="T11" fmla="*/ 5689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42"/>
                <a:gd name="T20" fmla="*/ 36 w 36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42">
                  <a:moveTo>
                    <a:pt x="27" y="40"/>
                  </a:moveTo>
                  <a:cubicBezTo>
                    <a:pt x="24" y="42"/>
                    <a:pt x="21" y="42"/>
                    <a:pt x="17" y="42"/>
                  </a:cubicBezTo>
                  <a:cubicBezTo>
                    <a:pt x="5" y="41"/>
                    <a:pt x="0" y="32"/>
                    <a:pt x="1" y="20"/>
                  </a:cubicBezTo>
                  <a:cubicBezTo>
                    <a:pt x="3" y="8"/>
                    <a:pt x="11" y="0"/>
                    <a:pt x="20" y="0"/>
                  </a:cubicBezTo>
                  <a:cubicBezTo>
                    <a:pt x="31" y="0"/>
                    <a:pt x="36" y="12"/>
                    <a:pt x="36" y="24"/>
                  </a:cubicBezTo>
                  <a:cubicBezTo>
                    <a:pt x="36" y="28"/>
                    <a:pt x="35" y="32"/>
                    <a:pt x="34" y="3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Oval 108">
              <a:extLst>
                <a:ext uri="{FF2B5EF4-FFF2-40B4-BE49-F238E27FC236}">
                  <a16:creationId xmlns:a16="http://schemas.microsoft.com/office/drawing/2014/main" id="{61F57900-C334-445E-B09F-62D42FC04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8" y="200"/>
              <a:ext cx="79" cy="79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31" name="Freeform 109">
              <a:extLst>
                <a:ext uri="{FF2B5EF4-FFF2-40B4-BE49-F238E27FC236}">
                  <a16:creationId xmlns:a16="http://schemas.microsoft.com/office/drawing/2014/main" id="{BC70AC49-052B-4718-A530-70BC4108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75"/>
              <a:ext cx="132" cy="154"/>
            </a:xfrm>
            <a:custGeom>
              <a:avLst/>
              <a:gdLst>
                <a:gd name="T0" fmla="*/ 635 w 37"/>
                <a:gd name="T1" fmla="*/ 5927 h 43"/>
                <a:gd name="T2" fmla="*/ 0 w 37"/>
                <a:gd name="T3" fmla="*/ 3449 h 43"/>
                <a:gd name="T4" fmla="*/ 2776 w 37"/>
                <a:gd name="T5" fmla="*/ 0 h 43"/>
                <a:gd name="T6" fmla="*/ 5815 w 37"/>
                <a:gd name="T7" fmla="*/ 3771 h 43"/>
                <a:gd name="T8" fmla="*/ 2900 w 37"/>
                <a:gd name="T9" fmla="*/ 7080 h 43"/>
                <a:gd name="T10" fmla="*/ 1630 w 37"/>
                <a:gd name="T11" fmla="*/ 6747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3"/>
                <a:gd name="T20" fmla="*/ 37 w 37"/>
                <a:gd name="T21" fmla="*/ 43 h 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3">
                  <a:moveTo>
                    <a:pt x="4" y="36"/>
                  </a:moveTo>
                  <a:cubicBezTo>
                    <a:pt x="2" y="32"/>
                    <a:pt x="0" y="27"/>
                    <a:pt x="0" y="21"/>
                  </a:cubicBezTo>
                  <a:cubicBezTo>
                    <a:pt x="0" y="9"/>
                    <a:pt x="7" y="0"/>
                    <a:pt x="17" y="0"/>
                  </a:cubicBezTo>
                  <a:cubicBezTo>
                    <a:pt x="25" y="0"/>
                    <a:pt x="34" y="8"/>
                    <a:pt x="36" y="23"/>
                  </a:cubicBezTo>
                  <a:cubicBezTo>
                    <a:pt x="37" y="34"/>
                    <a:pt x="28" y="43"/>
                    <a:pt x="18" y="43"/>
                  </a:cubicBezTo>
                  <a:cubicBezTo>
                    <a:pt x="15" y="43"/>
                    <a:pt x="12" y="42"/>
                    <a:pt x="10" y="4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10">
              <a:extLst>
                <a:ext uri="{FF2B5EF4-FFF2-40B4-BE49-F238E27FC236}">
                  <a16:creationId xmlns:a16="http://schemas.microsoft.com/office/drawing/2014/main" id="{42F1AEE1-D5AE-4840-B79F-15EC9A19A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" y="300"/>
              <a:ext cx="517" cy="168"/>
            </a:xfrm>
            <a:custGeom>
              <a:avLst/>
              <a:gdLst>
                <a:gd name="T0" fmla="*/ 2403 w 145"/>
                <a:gd name="T1" fmla="*/ 179 h 47"/>
                <a:gd name="T2" fmla="*/ 11784 w 145"/>
                <a:gd name="T3" fmla="*/ 7489 h 47"/>
                <a:gd name="T4" fmla="*/ 21981 w 145"/>
                <a:gd name="T5" fmla="*/ 0 h 47"/>
                <a:gd name="T6" fmla="*/ 0 60000 65536"/>
                <a:gd name="T7" fmla="*/ 0 60000 65536"/>
                <a:gd name="T8" fmla="*/ 0 60000 65536"/>
                <a:gd name="T9" fmla="*/ 0 w 145"/>
                <a:gd name="T10" fmla="*/ 0 h 47"/>
                <a:gd name="T11" fmla="*/ 145 w 145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5" h="47">
                  <a:moveTo>
                    <a:pt x="15" y="1"/>
                  </a:moveTo>
                  <a:cubicBezTo>
                    <a:pt x="0" y="14"/>
                    <a:pt x="37" y="47"/>
                    <a:pt x="73" y="46"/>
                  </a:cubicBezTo>
                  <a:cubicBezTo>
                    <a:pt x="108" y="45"/>
                    <a:pt x="145" y="17"/>
                    <a:pt x="136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Line 111">
              <a:extLst>
                <a:ext uri="{FF2B5EF4-FFF2-40B4-BE49-F238E27FC236}">
                  <a16:creationId xmlns:a16="http://schemas.microsoft.com/office/drawing/2014/main" id="{2FA6FF18-E452-4E86-8139-92FA8DF060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8" y="279"/>
              <a:ext cx="1" cy="185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12">
              <a:extLst>
                <a:ext uri="{FF2B5EF4-FFF2-40B4-BE49-F238E27FC236}">
                  <a16:creationId xmlns:a16="http://schemas.microsoft.com/office/drawing/2014/main" id="{8D64CE32-D4E3-4E87-B99B-DEF43D2C6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" y="222"/>
              <a:ext cx="129" cy="60"/>
            </a:xfrm>
            <a:custGeom>
              <a:avLst/>
              <a:gdLst>
                <a:gd name="T0" fmla="*/ 5934 w 36"/>
                <a:gd name="T1" fmla="*/ 2640 h 17"/>
                <a:gd name="T2" fmla="*/ 0 w 36"/>
                <a:gd name="T3" fmla="*/ 0 h 17"/>
                <a:gd name="T4" fmla="*/ 0 60000 65536"/>
                <a:gd name="T5" fmla="*/ 0 60000 65536"/>
                <a:gd name="T6" fmla="*/ 0 w 36"/>
                <a:gd name="T7" fmla="*/ 0 h 17"/>
                <a:gd name="T8" fmla="*/ 36 w 36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17">
                  <a:moveTo>
                    <a:pt x="36" y="17"/>
                  </a:moveTo>
                  <a:cubicBezTo>
                    <a:pt x="36" y="17"/>
                    <a:pt x="9" y="4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13">
              <a:extLst>
                <a:ext uri="{FF2B5EF4-FFF2-40B4-BE49-F238E27FC236}">
                  <a16:creationId xmlns:a16="http://schemas.microsoft.com/office/drawing/2014/main" id="{E523E674-A18A-4A16-9294-1F2061E70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" y="307"/>
              <a:ext cx="28" cy="4"/>
            </a:xfrm>
            <a:custGeom>
              <a:avLst/>
              <a:gdLst>
                <a:gd name="T0" fmla="*/ 0 w 8"/>
                <a:gd name="T1" fmla="*/ 0 h 1"/>
                <a:gd name="T2" fmla="*/ 1201 w 8"/>
                <a:gd name="T3" fmla="*/ 256 h 1"/>
                <a:gd name="T4" fmla="*/ 0 60000 65536"/>
                <a:gd name="T5" fmla="*/ 0 60000 65536"/>
                <a:gd name="T6" fmla="*/ 0 w 8"/>
                <a:gd name="T7" fmla="*/ 0 h 1"/>
                <a:gd name="T8" fmla="*/ 8 w 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1">
                  <a:moveTo>
                    <a:pt x="0" y="0"/>
                  </a:moveTo>
                  <a:cubicBezTo>
                    <a:pt x="4" y="1"/>
                    <a:pt x="7" y="1"/>
                    <a:pt x="8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14">
              <a:extLst>
                <a:ext uri="{FF2B5EF4-FFF2-40B4-BE49-F238E27FC236}">
                  <a16:creationId xmlns:a16="http://schemas.microsoft.com/office/drawing/2014/main" id="{906F50F7-D9BE-42FF-83A4-E8F79D2A9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" y="286"/>
              <a:ext cx="54" cy="11"/>
            </a:xfrm>
            <a:custGeom>
              <a:avLst/>
              <a:gdLst>
                <a:gd name="T0" fmla="*/ 0 w 15"/>
                <a:gd name="T1" fmla="*/ 0 h 3"/>
                <a:gd name="T2" fmla="*/ 2513 w 15"/>
                <a:gd name="T3" fmla="*/ 539 h 3"/>
                <a:gd name="T4" fmla="*/ 0 60000 65536"/>
                <a:gd name="T5" fmla="*/ 0 60000 65536"/>
                <a:gd name="T6" fmla="*/ 0 w 15"/>
                <a:gd name="T7" fmla="*/ 0 h 3"/>
                <a:gd name="T8" fmla="*/ 15 w 15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3">
                  <a:moveTo>
                    <a:pt x="0" y="0"/>
                  </a:moveTo>
                  <a:cubicBezTo>
                    <a:pt x="3" y="1"/>
                    <a:pt x="9" y="2"/>
                    <a:pt x="15" y="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Line 115">
              <a:extLst>
                <a:ext uri="{FF2B5EF4-FFF2-40B4-BE49-F238E27FC236}">
                  <a16:creationId xmlns:a16="http://schemas.microsoft.com/office/drawing/2014/main" id="{D099713E-E02E-4E17-9140-7B0CB4E210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62" y="347"/>
              <a:ext cx="14" cy="3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16">
              <a:extLst>
                <a:ext uri="{FF2B5EF4-FFF2-40B4-BE49-F238E27FC236}">
                  <a16:creationId xmlns:a16="http://schemas.microsoft.com/office/drawing/2014/main" id="{7C8AB0FE-66C2-416A-A035-F15F7C2D9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82"/>
              <a:ext cx="142" cy="161"/>
            </a:xfrm>
            <a:custGeom>
              <a:avLst/>
              <a:gdLst>
                <a:gd name="T0" fmla="*/ 0 w 40"/>
                <a:gd name="T1" fmla="*/ 3109 h 45"/>
                <a:gd name="T2" fmla="*/ 3490 w 40"/>
                <a:gd name="T3" fmla="*/ 501 h 45"/>
                <a:gd name="T4" fmla="*/ 5421 w 40"/>
                <a:gd name="T5" fmla="*/ 5721 h 45"/>
                <a:gd name="T6" fmla="*/ 4739 w 40"/>
                <a:gd name="T7" fmla="*/ 7374 h 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45"/>
                <a:gd name="T14" fmla="*/ 40 w 40"/>
                <a:gd name="T15" fmla="*/ 45 h 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45">
                  <a:moveTo>
                    <a:pt x="0" y="19"/>
                  </a:moveTo>
                  <a:cubicBezTo>
                    <a:pt x="2" y="8"/>
                    <a:pt x="9" y="0"/>
                    <a:pt x="22" y="3"/>
                  </a:cubicBezTo>
                  <a:cubicBezTo>
                    <a:pt x="31" y="5"/>
                    <a:pt x="40" y="16"/>
                    <a:pt x="34" y="35"/>
                  </a:cubicBezTo>
                  <a:cubicBezTo>
                    <a:pt x="33" y="39"/>
                    <a:pt x="31" y="43"/>
                    <a:pt x="30" y="4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17">
              <a:extLst>
                <a:ext uri="{FF2B5EF4-FFF2-40B4-BE49-F238E27FC236}">
                  <a16:creationId xmlns:a16="http://schemas.microsoft.com/office/drawing/2014/main" id="{7649FADC-4B4A-42FE-AE66-90E6E4FD2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" y="354"/>
              <a:ext cx="11" cy="46"/>
            </a:xfrm>
            <a:custGeom>
              <a:avLst/>
              <a:gdLst>
                <a:gd name="T0" fmla="*/ 539 w 3"/>
                <a:gd name="T1" fmla="*/ 0 h 13"/>
                <a:gd name="T2" fmla="*/ 0 w 3"/>
                <a:gd name="T3" fmla="*/ 2042 h 13"/>
                <a:gd name="T4" fmla="*/ 0 60000 65536"/>
                <a:gd name="T5" fmla="*/ 0 60000 65536"/>
                <a:gd name="T6" fmla="*/ 0 w 3"/>
                <a:gd name="T7" fmla="*/ 0 h 13"/>
                <a:gd name="T8" fmla="*/ 3 w 3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3">
                  <a:moveTo>
                    <a:pt x="3" y="0"/>
                  </a:moveTo>
                  <a:cubicBezTo>
                    <a:pt x="1" y="3"/>
                    <a:pt x="0" y="8"/>
                    <a:pt x="0" y="1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18">
              <a:extLst>
                <a:ext uri="{FF2B5EF4-FFF2-40B4-BE49-F238E27FC236}">
                  <a16:creationId xmlns:a16="http://schemas.microsoft.com/office/drawing/2014/main" id="{9E124B5B-67FB-4197-BDDA-08B346875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3" y="211"/>
              <a:ext cx="124" cy="64"/>
            </a:xfrm>
            <a:custGeom>
              <a:avLst/>
              <a:gdLst>
                <a:gd name="T0" fmla="*/ 0 w 35"/>
                <a:gd name="T1" fmla="*/ 2884 h 18"/>
                <a:gd name="T2" fmla="*/ 5509 w 35"/>
                <a:gd name="T3" fmla="*/ 0 h 18"/>
                <a:gd name="T4" fmla="*/ 0 60000 65536"/>
                <a:gd name="T5" fmla="*/ 0 60000 65536"/>
                <a:gd name="T6" fmla="*/ 0 w 35"/>
                <a:gd name="T7" fmla="*/ 0 h 18"/>
                <a:gd name="T8" fmla="*/ 35 w 35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5" h="18">
                  <a:moveTo>
                    <a:pt x="0" y="18"/>
                  </a:moveTo>
                  <a:cubicBezTo>
                    <a:pt x="9" y="14"/>
                    <a:pt x="30" y="2"/>
                    <a:pt x="35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Line 119">
              <a:extLst>
                <a:ext uri="{FF2B5EF4-FFF2-40B4-BE49-F238E27FC236}">
                  <a16:creationId xmlns:a16="http://schemas.microsoft.com/office/drawing/2014/main" id="{4B86A1A8-8E49-4AC3-93B9-A541170629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7" y="275"/>
              <a:ext cx="157" cy="3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Line 120">
              <a:extLst>
                <a:ext uri="{FF2B5EF4-FFF2-40B4-BE49-F238E27FC236}">
                  <a16:creationId xmlns:a16="http://schemas.microsoft.com/office/drawing/2014/main" id="{9EAAA88B-9FC0-48D9-BD58-493C63A954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0" y="336"/>
              <a:ext cx="147" cy="1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121">
              <a:extLst>
                <a:ext uri="{FF2B5EF4-FFF2-40B4-BE49-F238E27FC236}">
                  <a16:creationId xmlns:a16="http://schemas.microsoft.com/office/drawing/2014/main" id="{E5A7AA24-9F18-4963-B02F-09E99D0A8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50"/>
              <a:ext cx="575" cy="489"/>
            </a:xfrm>
            <a:custGeom>
              <a:avLst/>
              <a:gdLst>
                <a:gd name="T0" fmla="*/ 5689 w 161"/>
                <a:gd name="T1" fmla="*/ 22233 h 137"/>
                <a:gd name="T2" fmla="*/ 0 w 161"/>
                <a:gd name="T3" fmla="*/ 11682 h 137"/>
                <a:gd name="T4" fmla="*/ 13164 w 161"/>
                <a:gd name="T5" fmla="*/ 0 h 137"/>
                <a:gd name="T6" fmla="*/ 26200 w 161"/>
                <a:gd name="T7" fmla="*/ 10726 h 137"/>
                <a:gd name="T8" fmla="*/ 23279 w 161"/>
                <a:gd name="T9" fmla="*/ 19646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37"/>
                <a:gd name="T17" fmla="*/ 161 w 161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37">
                  <a:moveTo>
                    <a:pt x="35" y="137"/>
                  </a:moveTo>
                  <a:cubicBezTo>
                    <a:pt x="14" y="121"/>
                    <a:pt x="0" y="96"/>
                    <a:pt x="0" y="72"/>
                  </a:cubicBezTo>
                  <a:cubicBezTo>
                    <a:pt x="1" y="27"/>
                    <a:pt x="36" y="0"/>
                    <a:pt x="81" y="0"/>
                  </a:cubicBezTo>
                  <a:cubicBezTo>
                    <a:pt x="127" y="0"/>
                    <a:pt x="161" y="26"/>
                    <a:pt x="161" y="66"/>
                  </a:cubicBezTo>
                  <a:cubicBezTo>
                    <a:pt x="161" y="86"/>
                    <a:pt x="155" y="106"/>
                    <a:pt x="143" y="12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122">
              <a:extLst>
                <a:ext uri="{FF2B5EF4-FFF2-40B4-BE49-F238E27FC236}">
                  <a16:creationId xmlns:a16="http://schemas.microsoft.com/office/drawing/2014/main" id="{A8EA7112-0A5B-4D0F-810F-4FEB923D4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" y="168"/>
              <a:ext cx="136" cy="371"/>
            </a:xfrm>
            <a:custGeom>
              <a:avLst/>
              <a:gdLst>
                <a:gd name="T0" fmla="*/ 5404 w 38"/>
                <a:gd name="T1" fmla="*/ 16838 h 104"/>
                <a:gd name="T2" fmla="*/ 179 w 38"/>
                <a:gd name="T3" fmla="*/ 7623 h 104"/>
                <a:gd name="T4" fmla="*/ 6238 w 38"/>
                <a:gd name="T5" fmla="*/ 0 h 104"/>
                <a:gd name="T6" fmla="*/ 0 60000 65536"/>
                <a:gd name="T7" fmla="*/ 0 60000 65536"/>
                <a:gd name="T8" fmla="*/ 0 60000 65536"/>
                <a:gd name="T9" fmla="*/ 0 w 38"/>
                <a:gd name="T10" fmla="*/ 0 h 104"/>
                <a:gd name="T11" fmla="*/ 38 w 38"/>
                <a:gd name="T12" fmla="*/ 104 h 1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104">
                  <a:moveTo>
                    <a:pt x="33" y="104"/>
                  </a:moveTo>
                  <a:cubicBezTo>
                    <a:pt x="16" y="91"/>
                    <a:pt x="1" y="66"/>
                    <a:pt x="1" y="47"/>
                  </a:cubicBezTo>
                  <a:cubicBezTo>
                    <a:pt x="0" y="21"/>
                    <a:pt x="16" y="4"/>
                    <a:pt x="38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123">
              <a:extLst>
                <a:ext uri="{FF2B5EF4-FFF2-40B4-BE49-F238E27FC236}">
                  <a16:creationId xmlns:a16="http://schemas.microsoft.com/office/drawing/2014/main" id="{6F1DF496-FB22-410B-AD2B-13286A14B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" y="164"/>
              <a:ext cx="139" cy="304"/>
            </a:xfrm>
            <a:custGeom>
              <a:avLst/>
              <a:gdLst>
                <a:gd name="T0" fmla="*/ 0 w 39"/>
                <a:gd name="T1" fmla="*/ 0 h 85"/>
                <a:gd name="T2" fmla="*/ 6287 w 39"/>
                <a:gd name="T3" fmla="*/ 7546 h 85"/>
                <a:gd name="T4" fmla="*/ 4345 w 39"/>
                <a:gd name="T5" fmla="*/ 13905 h 85"/>
                <a:gd name="T6" fmla="*/ 0 60000 65536"/>
                <a:gd name="T7" fmla="*/ 0 60000 65536"/>
                <a:gd name="T8" fmla="*/ 0 60000 65536"/>
                <a:gd name="T9" fmla="*/ 0 w 39"/>
                <a:gd name="T10" fmla="*/ 0 h 85"/>
                <a:gd name="T11" fmla="*/ 39 w 39"/>
                <a:gd name="T12" fmla="*/ 85 h 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85">
                  <a:moveTo>
                    <a:pt x="0" y="0"/>
                  </a:moveTo>
                  <a:cubicBezTo>
                    <a:pt x="22" y="4"/>
                    <a:pt x="39" y="23"/>
                    <a:pt x="39" y="46"/>
                  </a:cubicBezTo>
                  <a:cubicBezTo>
                    <a:pt x="39" y="60"/>
                    <a:pt x="34" y="75"/>
                    <a:pt x="27" y="8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Oval 124">
              <a:extLst>
                <a:ext uri="{FF2B5EF4-FFF2-40B4-BE49-F238E27FC236}">
                  <a16:creationId xmlns:a16="http://schemas.microsoft.com/office/drawing/2014/main" id="{2DE237B4-2DB7-4110-918C-FDED139A8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9" y="446"/>
              <a:ext cx="114" cy="115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47" name="Freeform 125">
              <a:extLst>
                <a:ext uri="{FF2B5EF4-FFF2-40B4-BE49-F238E27FC236}">
                  <a16:creationId xmlns:a16="http://schemas.microsoft.com/office/drawing/2014/main" id="{76C2272A-C942-40A3-B4A0-B895E046D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0" y="532"/>
              <a:ext cx="139" cy="39"/>
            </a:xfrm>
            <a:custGeom>
              <a:avLst/>
              <a:gdLst>
                <a:gd name="T0" fmla="*/ 317 w 39"/>
                <a:gd name="T1" fmla="*/ 0 h 11"/>
                <a:gd name="T2" fmla="*/ 178 w 39"/>
                <a:gd name="T3" fmla="*/ 929 h 11"/>
                <a:gd name="T4" fmla="*/ 6287 w 39"/>
                <a:gd name="T5" fmla="*/ 1734 h 11"/>
                <a:gd name="T6" fmla="*/ 0 60000 65536"/>
                <a:gd name="T7" fmla="*/ 0 60000 65536"/>
                <a:gd name="T8" fmla="*/ 0 60000 65536"/>
                <a:gd name="T9" fmla="*/ 0 w 39"/>
                <a:gd name="T10" fmla="*/ 0 h 11"/>
                <a:gd name="T11" fmla="*/ 39 w 3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1">
                  <a:moveTo>
                    <a:pt x="2" y="0"/>
                  </a:moveTo>
                  <a:cubicBezTo>
                    <a:pt x="0" y="1"/>
                    <a:pt x="0" y="5"/>
                    <a:pt x="1" y="6"/>
                  </a:cubicBezTo>
                  <a:cubicBezTo>
                    <a:pt x="7" y="9"/>
                    <a:pt x="29" y="11"/>
                    <a:pt x="39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126">
              <a:extLst>
                <a:ext uri="{FF2B5EF4-FFF2-40B4-BE49-F238E27FC236}">
                  <a16:creationId xmlns:a16="http://schemas.microsoft.com/office/drawing/2014/main" id="{9D4A0048-670E-4C6D-BDA0-DB322EDD7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4" y="539"/>
              <a:ext cx="289" cy="11"/>
            </a:xfrm>
            <a:custGeom>
              <a:avLst/>
              <a:gdLst>
                <a:gd name="T0" fmla="*/ 0 w 81"/>
                <a:gd name="T1" fmla="*/ 0 h 3"/>
                <a:gd name="T2" fmla="*/ 7307 w 81"/>
                <a:gd name="T3" fmla="*/ 539 h 3"/>
                <a:gd name="T4" fmla="*/ 13126 w 81"/>
                <a:gd name="T5" fmla="*/ 0 h 3"/>
                <a:gd name="T6" fmla="*/ 0 60000 65536"/>
                <a:gd name="T7" fmla="*/ 0 60000 65536"/>
                <a:gd name="T8" fmla="*/ 0 60000 65536"/>
                <a:gd name="T9" fmla="*/ 0 w 81"/>
                <a:gd name="T10" fmla="*/ 0 h 3"/>
                <a:gd name="T11" fmla="*/ 81 w 8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1" h="3">
                  <a:moveTo>
                    <a:pt x="0" y="0"/>
                  </a:moveTo>
                  <a:cubicBezTo>
                    <a:pt x="4" y="0"/>
                    <a:pt x="25" y="3"/>
                    <a:pt x="45" y="3"/>
                  </a:cubicBezTo>
                  <a:cubicBezTo>
                    <a:pt x="61" y="3"/>
                    <a:pt x="74" y="1"/>
                    <a:pt x="8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127">
              <a:extLst>
                <a:ext uri="{FF2B5EF4-FFF2-40B4-BE49-F238E27FC236}">
                  <a16:creationId xmlns:a16="http://schemas.microsoft.com/office/drawing/2014/main" id="{461E0BF7-0C38-4C49-B74F-773562D38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" y="564"/>
              <a:ext cx="110" cy="11"/>
            </a:xfrm>
            <a:custGeom>
              <a:avLst/>
              <a:gdLst>
                <a:gd name="T0" fmla="*/ 0 w 31"/>
                <a:gd name="T1" fmla="*/ 539 h 3"/>
                <a:gd name="T2" fmla="*/ 4911 w 31"/>
                <a:gd name="T3" fmla="*/ 0 h 3"/>
                <a:gd name="T4" fmla="*/ 0 60000 65536"/>
                <a:gd name="T5" fmla="*/ 0 60000 65536"/>
                <a:gd name="T6" fmla="*/ 0 w 31"/>
                <a:gd name="T7" fmla="*/ 0 h 3"/>
                <a:gd name="T8" fmla="*/ 31 w 31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1" h="3">
                  <a:moveTo>
                    <a:pt x="0" y="3"/>
                  </a:moveTo>
                  <a:cubicBezTo>
                    <a:pt x="6" y="2"/>
                    <a:pt x="23" y="1"/>
                    <a:pt x="3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28">
              <a:extLst>
                <a:ext uri="{FF2B5EF4-FFF2-40B4-BE49-F238E27FC236}">
                  <a16:creationId xmlns:a16="http://schemas.microsoft.com/office/drawing/2014/main" id="{F0E3A904-512C-4934-A31D-1887A0FDD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" y="521"/>
              <a:ext cx="147" cy="133"/>
            </a:xfrm>
            <a:custGeom>
              <a:avLst/>
              <a:gdLst>
                <a:gd name="T0" fmla="*/ 3958 w 41"/>
                <a:gd name="T1" fmla="*/ 0 h 37"/>
                <a:gd name="T2" fmla="*/ 5952 w 41"/>
                <a:gd name="T3" fmla="*/ 2002 h 37"/>
                <a:gd name="T4" fmla="*/ 3456 w 41"/>
                <a:gd name="T5" fmla="*/ 6176 h 37"/>
                <a:gd name="T6" fmla="*/ 0 w 41"/>
                <a:gd name="T7" fmla="*/ 1485 h 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"/>
                <a:gd name="T13" fmla="*/ 0 h 37"/>
                <a:gd name="T14" fmla="*/ 41 w 41"/>
                <a:gd name="T15" fmla="*/ 37 h 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" h="37">
                  <a:moveTo>
                    <a:pt x="24" y="0"/>
                  </a:moveTo>
                  <a:cubicBezTo>
                    <a:pt x="27" y="1"/>
                    <a:pt x="33" y="4"/>
                    <a:pt x="36" y="12"/>
                  </a:cubicBezTo>
                  <a:cubicBezTo>
                    <a:pt x="41" y="22"/>
                    <a:pt x="36" y="37"/>
                    <a:pt x="21" y="37"/>
                  </a:cubicBezTo>
                  <a:cubicBezTo>
                    <a:pt x="7" y="37"/>
                    <a:pt x="0" y="19"/>
                    <a:pt x="0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129">
              <a:extLst>
                <a:ext uri="{FF2B5EF4-FFF2-40B4-BE49-F238E27FC236}">
                  <a16:creationId xmlns:a16="http://schemas.microsoft.com/office/drawing/2014/main" id="{B4CBA4F5-2B59-4651-9E30-6868D7127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0" y="646"/>
              <a:ext cx="1" cy="22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1089 h 6"/>
                <a:gd name="T4" fmla="*/ 0 60000 65536"/>
                <a:gd name="T5" fmla="*/ 0 60000 65536"/>
                <a:gd name="T6" fmla="*/ 0 w 1"/>
                <a:gd name="T7" fmla="*/ 0 h 6"/>
                <a:gd name="T8" fmla="*/ 1 w 1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130">
              <a:extLst>
                <a:ext uri="{FF2B5EF4-FFF2-40B4-BE49-F238E27FC236}">
                  <a16:creationId xmlns:a16="http://schemas.microsoft.com/office/drawing/2014/main" id="{A3577407-ED3C-4550-89E4-E319147B6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" y="568"/>
              <a:ext cx="3" cy="100"/>
            </a:xfrm>
            <a:custGeom>
              <a:avLst/>
              <a:gdLst>
                <a:gd name="T0" fmla="*/ 81 w 1"/>
                <a:gd name="T1" fmla="*/ 0 h 28"/>
                <a:gd name="T2" fmla="*/ 0 w 1"/>
                <a:gd name="T3" fmla="*/ 4554 h 28"/>
                <a:gd name="T4" fmla="*/ 0 60000 65536"/>
                <a:gd name="T5" fmla="*/ 0 60000 65536"/>
                <a:gd name="T6" fmla="*/ 0 w 1"/>
                <a:gd name="T7" fmla="*/ 0 h 28"/>
                <a:gd name="T8" fmla="*/ 1 w 1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8">
                  <a:moveTo>
                    <a:pt x="1" y="0"/>
                  </a:moveTo>
                  <a:cubicBezTo>
                    <a:pt x="0" y="5"/>
                    <a:pt x="0" y="20"/>
                    <a:pt x="0" y="2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31">
              <a:extLst>
                <a:ext uri="{FF2B5EF4-FFF2-40B4-BE49-F238E27FC236}">
                  <a16:creationId xmlns:a16="http://schemas.microsoft.com/office/drawing/2014/main" id="{45B0B7D4-7160-49B7-9567-8D84F99C1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" y="650"/>
              <a:ext cx="85" cy="96"/>
            </a:xfrm>
            <a:custGeom>
              <a:avLst/>
              <a:gdLst>
                <a:gd name="T0" fmla="*/ 804 w 24"/>
                <a:gd name="T1" fmla="*/ 4309 h 27"/>
                <a:gd name="T2" fmla="*/ 0 w 24"/>
                <a:gd name="T3" fmla="*/ 2375 h 27"/>
                <a:gd name="T4" fmla="*/ 2359 w 24"/>
                <a:gd name="T5" fmla="*/ 0 h 27"/>
                <a:gd name="T6" fmla="*/ 3775 w 24"/>
                <a:gd name="T7" fmla="*/ 633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7"/>
                <a:gd name="T14" fmla="*/ 24 w 24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7">
                  <a:moveTo>
                    <a:pt x="5" y="27"/>
                  </a:moveTo>
                  <a:cubicBezTo>
                    <a:pt x="2" y="25"/>
                    <a:pt x="0" y="20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18" y="0"/>
                    <a:pt x="21" y="2"/>
                    <a:pt x="24" y="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132">
              <a:extLst>
                <a:ext uri="{FF2B5EF4-FFF2-40B4-BE49-F238E27FC236}">
                  <a16:creationId xmlns:a16="http://schemas.microsoft.com/office/drawing/2014/main" id="{98B48B30-A24A-49EF-903C-79562A145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" y="550"/>
              <a:ext cx="72" cy="100"/>
            </a:xfrm>
            <a:custGeom>
              <a:avLst/>
              <a:gdLst>
                <a:gd name="T0" fmla="*/ 3355 w 20"/>
                <a:gd name="T1" fmla="*/ 0 h 28"/>
                <a:gd name="T2" fmla="*/ 0 w 20"/>
                <a:gd name="T3" fmla="*/ 4554 h 28"/>
                <a:gd name="T4" fmla="*/ 0 60000 65536"/>
                <a:gd name="T5" fmla="*/ 0 60000 65536"/>
                <a:gd name="T6" fmla="*/ 0 w 20"/>
                <a:gd name="T7" fmla="*/ 0 h 28"/>
                <a:gd name="T8" fmla="*/ 20 w 20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28">
                  <a:moveTo>
                    <a:pt x="20" y="0"/>
                  </a:moveTo>
                  <a:cubicBezTo>
                    <a:pt x="17" y="3"/>
                    <a:pt x="4" y="16"/>
                    <a:pt x="0" y="2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133">
              <a:extLst>
                <a:ext uri="{FF2B5EF4-FFF2-40B4-BE49-F238E27FC236}">
                  <a16:creationId xmlns:a16="http://schemas.microsoft.com/office/drawing/2014/main" id="{5FA8BA20-13CF-4B35-9B6F-849BAF524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" y="596"/>
              <a:ext cx="93" cy="54"/>
            </a:xfrm>
            <a:custGeom>
              <a:avLst/>
              <a:gdLst>
                <a:gd name="T0" fmla="*/ 4260 w 26"/>
                <a:gd name="T1" fmla="*/ 0 h 15"/>
                <a:gd name="T2" fmla="*/ 4260 w 26"/>
                <a:gd name="T3" fmla="*/ 324 h 15"/>
                <a:gd name="T4" fmla="*/ 2150 w 26"/>
                <a:gd name="T5" fmla="*/ 2513 h 15"/>
                <a:gd name="T6" fmla="*/ 0 w 26"/>
                <a:gd name="T7" fmla="*/ 324 h 15"/>
                <a:gd name="T8" fmla="*/ 0 w 26"/>
                <a:gd name="T9" fmla="*/ 18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5"/>
                <a:gd name="T17" fmla="*/ 26 w 2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5">
                  <a:moveTo>
                    <a:pt x="26" y="0"/>
                  </a:moveTo>
                  <a:cubicBezTo>
                    <a:pt x="26" y="1"/>
                    <a:pt x="26" y="1"/>
                    <a:pt x="26" y="2"/>
                  </a:cubicBezTo>
                  <a:cubicBezTo>
                    <a:pt x="26" y="9"/>
                    <a:pt x="20" y="15"/>
                    <a:pt x="13" y="15"/>
                  </a:cubicBezTo>
                  <a:cubicBezTo>
                    <a:pt x="6" y="15"/>
                    <a:pt x="0" y="9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34">
              <a:extLst>
                <a:ext uri="{FF2B5EF4-FFF2-40B4-BE49-F238E27FC236}">
                  <a16:creationId xmlns:a16="http://schemas.microsoft.com/office/drawing/2014/main" id="{28C509A7-648C-401B-93FE-3FF1B356A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2" y="557"/>
              <a:ext cx="78" cy="25"/>
            </a:xfrm>
            <a:custGeom>
              <a:avLst/>
              <a:gdLst>
                <a:gd name="T0" fmla="*/ 0 w 22"/>
                <a:gd name="T1" fmla="*/ 1136 h 7"/>
                <a:gd name="T2" fmla="*/ 1734 w 22"/>
                <a:gd name="T3" fmla="*/ 0 h 7"/>
                <a:gd name="T4" fmla="*/ 3482 w 22"/>
                <a:gd name="T5" fmla="*/ 1136 h 7"/>
                <a:gd name="T6" fmla="*/ 0 60000 65536"/>
                <a:gd name="T7" fmla="*/ 0 60000 65536"/>
                <a:gd name="T8" fmla="*/ 0 60000 65536"/>
                <a:gd name="T9" fmla="*/ 0 w 22"/>
                <a:gd name="T10" fmla="*/ 0 h 7"/>
                <a:gd name="T11" fmla="*/ 22 w 22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7">
                  <a:moveTo>
                    <a:pt x="0" y="7"/>
                  </a:moveTo>
                  <a:cubicBezTo>
                    <a:pt x="2" y="3"/>
                    <a:pt x="6" y="0"/>
                    <a:pt x="11" y="0"/>
                  </a:cubicBezTo>
                  <a:cubicBezTo>
                    <a:pt x="16" y="0"/>
                    <a:pt x="20" y="3"/>
                    <a:pt x="22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35">
              <a:extLst>
                <a:ext uri="{FF2B5EF4-FFF2-40B4-BE49-F238E27FC236}">
                  <a16:creationId xmlns:a16="http://schemas.microsoft.com/office/drawing/2014/main" id="{C1C161E2-0C07-41E0-99FC-C810DB01D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" y="571"/>
              <a:ext cx="100" cy="29"/>
            </a:xfrm>
            <a:custGeom>
              <a:avLst/>
              <a:gdLst>
                <a:gd name="T0" fmla="*/ 179 w 28"/>
                <a:gd name="T1" fmla="*/ 1381 h 8"/>
                <a:gd name="T2" fmla="*/ 318 w 28"/>
                <a:gd name="T3" fmla="*/ 526 h 8"/>
                <a:gd name="T4" fmla="*/ 4236 w 28"/>
                <a:gd name="T5" fmla="*/ 526 h 8"/>
                <a:gd name="T6" fmla="*/ 4375 w 28"/>
                <a:gd name="T7" fmla="*/ 1196 h 8"/>
                <a:gd name="T8" fmla="*/ 179 w 28"/>
                <a:gd name="T9" fmla="*/ 138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8"/>
                <a:gd name="T17" fmla="*/ 28 w 2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8">
                  <a:moveTo>
                    <a:pt x="1" y="8"/>
                  </a:moveTo>
                  <a:cubicBezTo>
                    <a:pt x="0" y="8"/>
                    <a:pt x="0" y="5"/>
                    <a:pt x="2" y="3"/>
                  </a:cubicBezTo>
                  <a:cubicBezTo>
                    <a:pt x="5" y="2"/>
                    <a:pt x="18" y="0"/>
                    <a:pt x="26" y="3"/>
                  </a:cubicBezTo>
                  <a:cubicBezTo>
                    <a:pt x="28" y="4"/>
                    <a:pt x="28" y="7"/>
                    <a:pt x="27" y="7"/>
                  </a:cubicBezTo>
                  <a:cubicBezTo>
                    <a:pt x="23" y="5"/>
                    <a:pt x="9" y="4"/>
                    <a:pt x="1" y="8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Oval 136">
              <a:extLst>
                <a:ext uri="{FF2B5EF4-FFF2-40B4-BE49-F238E27FC236}">
                  <a16:creationId xmlns:a16="http://schemas.microsoft.com/office/drawing/2014/main" id="{E65727C7-1C29-4E8E-A658-04AD35ADB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" y="600"/>
              <a:ext cx="32" cy="18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59" name="Freeform 137">
              <a:extLst>
                <a:ext uri="{FF2B5EF4-FFF2-40B4-BE49-F238E27FC236}">
                  <a16:creationId xmlns:a16="http://schemas.microsoft.com/office/drawing/2014/main" id="{80F588A0-F936-4B06-81C9-346E901AD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621"/>
              <a:ext cx="3" cy="29"/>
            </a:xfrm>
            <a:custGeom>
              <a:avLst/>
              <a:gdLst>
                <a:gd name="T0" fmla="*/ 81 w 1"/>
                <a:gd name="T1" fmla="*/ 1381 h 8"/>
                <a:gd name="T2" fmla="*/ 0 w 1"/>
                <a:gd name="T3" fmla="*/ 0 h 8"/>
                <a:gd name="T4" fmla="*/ 0 60000 65536"/>
                <a:gd name="T5" fmla="*/ 0 60000 65536"/>
                <a:gd name="T6" fmla="*/ 0 w 1"/>
                <a:gd name="T7" fmla="*/ 0 h 8"/>
                <a:gd name="T8" fmla="*/ 1 w 1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8">
                  <a:moveTo>
                    <a:pt x="1" y="8"/>
                  </a:moveTo>
                  <a:cubicBezTo>
                    <a:pt x="1" y="8"/>
                    <a:pt x="0" y="2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38">
              <a:extLst>
                <a:ext uri="{FF2B5EF4-FFF2-40B4-BE49-F238E27FC236}">
                  <a16:creationId xmlns:a16="http://schemas.microsoft.com/office/drawing/2014/main" id="{223D9C9B-786C-440C-BA8A-CAC943F8A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1" y="757"/>
              <a:ext cx="200" cy="36"/>
            </a:xfrm>
            <a:custGeom>
              <a:avLst/>
              <a:gdLst>
                <a:gd name="T0" fmla="*/ 9107 w 56"/>
                <a:gd name="T1" fmla="*/ 324 h 10"/>
                <a:gd name="T2" fmla="*/ 4554 w 56"/>
                <a:gd name="T3" fmla="*/ 1685 h 10"/>
                <a:gd name="T4" fmla="*/ 0 w 56"/>
                <a:gd name="T5" fmla="*/ 0 h 10"/>
                <a:gd name="T6" fmla="*/ 0 60000 65536"/>
                <a:gd name="T7" fmla="*/ 0 60000 65536"/>
                <a:gd name="T8" fmla="*/ 0 60000 65536"/>
                <a:gd name="T9" fmla="*/ 0 w 56"/>
                <a:gd name="T10" fmla="*/ 0 h 10"/>
                <a:gd name="T11" fmla="*/ 56 w 56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" h="10">
                  <a:moveTo>
                    <a:pt x="56" y="2"/>
                  </a:moveTo>
                  <a:cubicBezTo>
                    <a:pt x="50" y="7"/>
                    <a:pt x="38" y="10"/>
                    <a:pt x="28" y="10"/>
                  </a:cubicBezTo>
                  <a:cubicBezTo>
                    <a:pt x="17" y="10"/>
                    <a:pt x="7" y="6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39">
              <a:extLst>
                <a:ext uri="{FF2B5EF4-FFF2-40B4-BE49-F238E27FC236}">
                  <a16:creationId xmlns:a16="http://schemas.microsoft.com/office/drawing/2014/main" id="{2552C4B1-65B9-4B59-8530-D100CD9FD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" y="568"/>
              <a:ext cx="58" cy="107"/>
            </a:xfrm>
            <a:custGeom>
              <a:avLst/>
              <a:gdLst>
                <a:gd name="T0" fmla="*/ 0 w 16"/>
                <a:gd name="T1" fmla="*/ 0 h 30"/>
                <a:gd name="T2" fmla="*/ 2759 w 16"/>
                <a:gd name="T3" fmla="*/ 4351 h 30"/>
                <a:gd name="T4" fmla="*/ 2759 w 16"/>
                <a:gd name="T5" fmla="*/ 4858 h 30"/>
                <a:gd name="T6" fmla="*/ 0 60000 65536"/>
                <a:gd name="T7" fmla="*/ 0 60000 65536"/>
                <a:gd name="T8" fmla="*/ 0 60000 65536"/>
                <a:gd name="T9" fmla="*/ 0 w 16"/>
                <a:gd name="T10" fmla="*/ 0 h 30"/>
                <a:gd name="T11" fmla="*/ 16 w 16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30">
                  <a:moveTo>
                    <a:pt x="0" y="0"/>
                  </a:moveTo>
                  <a:cubicBezTo>
                    <a:pt x="8" y="5"/>
                    <a:pt x="16" y="16"/>
                    <a:pt x="16" y="27"/>
                  </a:cubicBezTo>
                  <a:cubicBezTo>
                    <a:pt x="16" y="28"/>
                    <a:pt x="16" y="29"/>
                    <a:pt x="16" y="3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40">
              <a:extLst>
                <a:ext uri="{FF2B5EF4-FFF2-40B4-BE49-F238E27FC236}">
                  <a16:creationId xmlns:a16="http://schemas.microsoft.com/office/drawing/2014/main" id="{C94391F5-BA3E-4824-A3B0-6B9D87570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1" y="568"/>
              <a:ext cx="57" cy="110"/>
            </a:xfrm>
            <a:custGeom>
              <a:avLst/>
              <a:gdLst>
                <a:gd name="T0" fmla="*/ 178 w 16"/>
                <a:gd name="T1" fmla="*/ 4911 h 31"/>
                <a:gd name="T2" fmla="*/ 0 w 16"/>
                <a:gd name="T3" fmla="*/ 4294 h 31"/>
                <a:gd name="T4" fmla="*/ 2576 w 16"/>
                <a:gd name="T5" fmla="*/ 0 h 31"/>
                <a:gd name="T6" fmla="*/ 0 60000 65536"/>
                <a:gd name="T7" fmla="*/ 0 60000 65536"/>
                <a:gd name="T8" fmla="*/ 0 60000 65536"/>
                <a:gd name="T9" fmla="*/ 0 w 16"/>
                <a:gd name="T10" fmla="*/ 0 h 31"/>
                <a:gd name="T11" fmla="*/ 16 w 16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31">
                  <a:moveTo>
                    <a:pt x="1" y="31"/>
                  </a:moveTo>
                  <a:cubicBezTo>
                    <a:pt x="0" y="29"/>
                    <a:pt x="0" y="28"/>
                    <a:pt x="0" y="27"/>
                  </a:cubicBezTo>
                  <a:cubicBezTo>
                    <a:pt x="0" y="15"/>
                    <a:pt x="4" y="7"/>
                    <a:pt x="16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41">
              <a:extLst>
                <a:ext uri="{FF2B5EF4-FFF2-40B4-BE49-F238E27FC236}">
                  <a16:creationId xmlns:a16="http://schemas.microsoft.com/office/drawing/2014/main" id="{89276AE8-8D74-460E-8F62-30FD161B43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657"/>
              <a:ext cx="254" cy="107"/>
            </a:xfrm>
            <a:custGeom>
              <a:avLst/>
              <a:gdLst>
                <a:gd name="T0" fmla="*/ 179 w 71"/>
                <a:gd name="T1" fmla="*/ 178 h 30"/>
                <a:gd name="T2" fmla="*/ 5899 w 71"/>
                <a:gd name="T3" fmla="*/ 0 h 30"/>
                <a:gd name="T4" fmla="*/ 11312 w 71"/>
                <a:gd name="T5" fmla="*/ 178 h 30"/>
                <a:gd name="T6" fmla="*/ 5899 w 71"/>
                <a:gd name="T7" fmla="*/ 4858 h 30"/>
                <a:gd name="T8" fmla="*/ 179 w 71"/>
                <a:gd name="T9" fmla="*/ 178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30"/>
                <a:gd name="T17" fmla="*/ 71 w 71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30">
                  <a:moveTo>
                    <a:pt x="1" y="1"/>
                  </a:moveTo>
                  <a:cubicBezTo>
                    <a:pt x="1" y="1"/>
                    <a:pt x="17" y="0"/>
                    <a:pt x="36" y="0"/>
                  </a:cubicBezTo>
                  <a:cubicBezTo>
                    <a:pt x="55" y="0"/>
                    <a:pt x="69" y="1"/>
                    <a:pt x="69" y="1"/>
                  </a:cubicBezTo>
                  <a:cubicBezTo>
                    <a:pt x="69" y="1"/>
                    <a:pt x="71" y="30"/>
                    <a:pt x="36" y="30"/>
                  </a:cubicBezTo>
                  <a:cubicBezTo>
                    <a:pt x="3" y="30"/>
                    <a:pt x="0" y="5"/>
                    <a:pt x="1" y="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42">
              <a:extLst>
                <a:ext uri="{FF2B5EF4-FFF2-40B4-BE49-F238E27FC236}">
                  <a16:creationId xmlns:a16="http://schemas.microsoft.com/office/drawing/2014/main" id="{F7B200D4-78BC-4CE4-A1CC-F7E3BBDA2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" y="657"/>
              <a:ext cx="181" cy="225"/>
            </a:xfrm>
            <a:custGeom>
              <a:avLst/>
              <a:gdLst>
                <a:gd name="T0" fmla="*/ 7783 w 51"/>
                <a:gd name="T1" fmla="*/ 4375 h 63"/>
                <a:gd name="T2" fmla="*/ 7155 w 51"/>
                <a:gd name="T3" fmla="*/ 8789 h 63"/>
                <a:gd name="T4" fmla="*/ 4912 w 51"/>
                <a:gd name="T5" fmla="*/ 9936 h 63"/>
                <a:gd name="T6" fmla="*/ 490 w 51"/>
                <a:gd name="T7" fmla="*/ 5689 h 63"/>
                <a:gd name="T8" fmla="*/ 3173 w 51"/>
                <a:gd name="T9" fmla="*/ 318 h 63"/>
                <a:gd name="T10" fmla="*/ 7783 w 51"/>
                <a:gd name="T11" fmla="*/ 4375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63"/>
                <a:gd name="T20" fmla="*/ 51 w 51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63">
                  <a:moveTo>
                    <a:pt x="49" y="27"/>
                  </a:moveTo>
                  <a:cubicBezTo>
                    <a:pt x="51" y="40"/>
                    <a:pt x="48" y="50"/>
                    <a:pt x="45" y="54"/>
                  </a:cubicBezTo>
                  <a:cubicBezTo>
                    <a:pt x="42" y="58"/>
                    <a:pt x="36" y="60"/>
                    <a:pt x="31" y="61"/>
                  </a:cubicBezTo>
                  <a:cubicBezTo>
                    <a:pt x="18" y="63"/>
                    <a:pt x="6" y="51"/>
                    <a:pt x="3" y="35"/>
                  </a:cubicBezTo>
                  <a:cubicBezTo>
                    <a:pt x="0" y="22"/>
                    <a:pt x="6" y="4"/>
                    <a:pt x="20" y="2"/>
                  </a:cubicBezTo>
                  <a:cubicBezTo>
                    <a:pt x="32" y="0"/>
                    <a:pt x="46" y="11"/>
                    <a:pt x="49" y="27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43">
              <a:extLst>
                <a:ext uri="{FF2B5EF4-FFF2-40B4-BE49-F238E27FC236}">
                  <a16:creationId xmlns:a16="http://schemas.microsoft.com/office/drawing/2014/main" id="{ED7C97ED-3834-412B-8072-A58F21794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661"/>
              <a:ext cx="186" cy="225"/>
            </a:xfrm>
            <a:custGeom>
              <a:avLst/>
              <a:gdLst>
                <a:gd name="T0" fmla="*/ 8188 w 52"/>
                <a:gd name="T1" fmla="*/ 5689 h 63"/>
                <a:gd name="T2" fmla="*/ 3430 w 52"/>
                <a:gd name="T3" fmla="*/ 9746 h 63"/>
                <a:gd name="T4" fmla="*/ 501 w 52"/>
                <a:gd name="T5" fmla="*/ 4375 h 63"/>
                <a:gd name="T6" fmla="*/ 5219 w 52"/>
                <a:gd name="T7" fmla="*/ 318 h 63"/>
                <a:gd name="T8" fmla="*/ 8188 w 52"/>
                <a:gd name="T9" fmla="*/ 5689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63"/>
                <a:gd name="T17" fmla="*/ 52 w 52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63">
                  <a:moveTo>
                    <a:pt x="50" y="35"/>
                  </a:moveTo>
                  <a:cubicBezTo>
                    <a:pt x="46" y="54"/>
                    <a:pt x="35" y="63"/>
                    <a:pt x="21" y="60"/>
                  </a:cubicBezTo>
                  <a:cubicBezTo>
                    <a:pt x="7" y="58"/>
                    <a:pt x="0" y="44"/>
                    <a:pt x="3" y="27"/>
                  </a:cubicBezTo>
                  <a:cubicBezTo>
                    <a:pt x="6" y="9"/>
                    <a:pt x="18" y="0"/>
                    <a:pt x="32" y="2"/>
                  </a:cubicBezTo>
                  <a:cubicBezTo>
                    <a:pt x="45" y="5"/>
                    <a:pt x="52" y="20"/>
                    <a:pt x="50" y="35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144">
              <a:extLst>
                <a:ext uri="{FF2B5EF4-FFF2-40B4-BE49-F238E27FC236}">
                  <a16:creationId xmlns:a16="http://schemas.microsoft.com/office/drawing/2014/main" id="{411FF83D-E4D3-4FEC-A437-8D5BC43DE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1" y="836"/>
              <a:ext cx="228" cy="10"/>
            </a:xfrm>
            <a:custGeom>
              <a:avLst/>
              <a:gdLst>
                <a:gd name="T0" fmla="*/ 0 w 64"/>
                <a:gd name="T1" fmla="*/ 257 h 3"/>
                <a:gd name="T2" fmla="*/ 4834 w 64"/>
                <a:gd name="T3" fmla="*/ 0 h 3"/>
                <a:gd name="T4" fmla="*/ 10306 w 64"/>
                <a:gd name="T5" fmla="*/ 367 h 3"/>
                <a:gd name="T6" fmla="*/ 0 60000 65536"/>
                <a:gd name="T7" fmla="*/ 0 60000 65536"/>
                <a:gd name="T8" fmla="*/ 0 60000 65536"/>
                <a:gd name="T9" fmla="*/ 0 w 64"/>
                <a:gd name="T10" fmla="*/ 0 h 3"/>
                <a:gd name="T11" fmla="*/ 64 w 6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" h="3">
                  <a:moveTo>
                    <a:pt x="0" y="2"/>
                  </a:moveTo>
                  <a:cubicBezTo>
                    <a:pt x="9" y="0"/>
                    <a:pt x="19" y="0"/>
                    <a:pt x="30" y="0"/>
                  </a:cubicBezTo>
                  <a:cubicBezTo>
                    <a:pt x="40" y="1"/>
                    <a:pt x="55" y="2"/>
                    <a:pt x="64" y="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145">
              <a:extLst>
                <a:ext uri="{FF2B5EF4-FFF2-40B4-BE49-F238E27FC236}">
                  <a16:creationId xmlns:a16="http://schemas.microsoft.com/office/drawing/2014/main" id="{A0133F10-6597-484C-972C-2F5942EDF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9" y="150"/>
              <a:ext cx="50" cy="43"/>
            </a:xfrm>
            <a:custGeom>
              <a:avLst/>
              <a:gdLst>
                <a:gd name="T0" fmla="*/ 0 w 14"/>
                <a:gd name="T1" fmla="*/ 179 h 12"/>
                <a:gd name="T2" fmla="*/ 0 w 14"/>
                <a:gd name="T3" fmla="*/ 323 h 12"/>
                <a:gd name="T4" fmla="*/ 2093 w 14"/>
                <a:gd name="T5" fmla="*/ 1799 h 12"/>
                <a:gd name="T6" fmla="*/ 2282 w 14"/>
                <a:gd name="T7" fmla="*/ 1799 h 12"/>
                <a:gd name="T8" fmla="*/ 2282 w 14"/>
                <a:gd name="T9" fmla="*/ 1656 h 12"/>
                <a:gd name="T10" fmla="*/ 179 w 14"/>
                <a:gd name="T11" fmla="*/ 0 h 12"/>
                <a:gd name="T12" fmla="*/ 0 w 14"/>
                <a:gd name="T13" fmla="*/ 179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2"/>
                <a:gd name="T23" fmla="*/ 14 w 14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3" y="3"/>
                    <a:pt x="9" y="6"/>
                    <a:pt x="13" y="11"/>
                  </a:cubicBezTo>
                  <a:cubicBezTo>
                    <a:pt x="13" y="12"/>
                    <a:pt x="14" y="12"/>
                    <a:pt x="14" y="11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0" y="5"/>
                    <a:pt x="3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146">
              <a:extLst>
                <a:ext uri="{FF2B5EF4-FFF2-40B4-BE49-F238E27FC236}">
                  <a16:creationId xmlns:a16="http://schemas.microsoft.com/office/drawing/2014/main" id="{E7315F4F-AB13-4094-A26F-ABAB5D854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" y="150"/>
              <a:ext cx="47" cy="47"/>
            </a:xfrm>
            <a:custGeom>
              <a:avLst/>
              <a:gdLst>
                <a:gd name="T0" fmla="*/ 2025 w 13"/>
                <a:gd name="T1" fmla="*/ 0 h 13"/>
                <a:gd name="T2" fmla="*/ 184 w 13"/>
                <a:gd name="T3" fmla="*/ 2025 h 13"/>
                <a:gd name="T4" fmla="*/ 184 w 13"/>
                <a:gd name="T5" fmla="*/ 2223 h 13"/>
                <a:gd name="T6" fmla="*/ 325 w 13"/>
                <a:gd name="T7" fmla="*/ 2223 h 13"/>
                <a:gd name="T8" fmla="*/ 2223 w 13"/>
                <a:gd name="T9" fmla="*/ 325 h 13"/>
                <a:gd name="T10" fmla="*/ 2223 w 13"/>
                <a:gd name="T11" fmla="*/ 0 h 13"/>
                <a:gd name="T12" fmla="*/ 2025 w 13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"/>
                <a:gd name="T22" fmla="*/ 0 h 13"/>
                <a:gd name="T23" fmla="*/ 13 w 13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" h="13">
                  <a:moveTo>
                    <a:pt x="12" y="0"/>
                  </a:moveTo>
                  <a:cubicBezTo>
                    <a:pt x="12" y="0"/>
                    <a:pt x="4" y="6"/>
                    <a:pt x="1" y="12"/>
                  </a:cubicBezTo>
                  <a:cubicBezTo>
                    <a:pt x="0" y="12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5" y="7"/>
                    <a:pt x="13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147">
              <a:extLst>
                <a:ext uri="{FF2B5EF4-FFF2-40B4-BE49-F238E27FC236}">
                  <a16:creationId xmlns:a16="http://schemas.microsoft.com/office/drawing/2014/main" id="{667A60F3-64D9-4223-A2C6-C5DAA2E7F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" y="475"/>
              <a:ext cx="136" cy="132"/>
            </a:xfrm>
            <a:custGeom>
              <a:avLst/>
              <a:gdLst>
                <a:gd name="T0" fmla="*/ 5279 w 38"/>
                <a:gd name="T1" fmla="*/ 1770 h 37"/>
                <a:gd name="T2" fmla="*/ 5279 w 38"/>
                <a:gd name="T3" fmla="*/ 1452 h 37"/>
                <a:gd name="T4" fmla="*/ 1793 w 38"/>
                <a:gd name="T5" fmla="*/ 0 h 37"/>
                <a:gd name="T6" fmla="*/ 1793 w 38"/>
                <a:gd name="T7" fmla="*/ 496 h 37"/>
                <a:gd name="T8" fmla="*/ 0 w 38"/>
                <a:gd name="T9" fmla="*/ 3222 h 37"/>
                <a:gd name="T10" fmla="*/ 4266 w 38"/>
                <a:gd name="T11" fmla="*/ 5994 h 37"/>
                <a:gd name="T12" fmla="*/ 4445 w 38"/>
                <a:gd name="T13" fmla="*/ 5994 h 37"/>
                <a:gd name="T14" fmla="*/ 4764 w 38"/>
                <a:gd name="T15" fmla="*/ 4046 h 37"/>
                <a:gd name="T16" fmla="*/ 6238 w 38"/>
                <a:gd name="T17" fmla="*/ 2458 h 37"/>
                <a:gd name="T18" fmla="*/ 5279 w 38"/>
                <a:gd name="T19" fmla="*/ 177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37"/>
                <a:gd name="T32" fmla="*/ 38 w 38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37">
                  <a:moveTo>
                    <a:pt x="32" y="11"/>
                  </a:moveTo>
                  <a:cubicBezTo>
                    <a:pt x="32" y="11"/>
                    <a:pt x="32" y="10"/>
                    <a:pt x="32" y="9"/>
                  </a:cubicBezTo>
                  <a:cubicBezTo>
                    <a:pt x="28" y="5"/>
                    <a:pt x="16" y="0"/>
                    <a:pt x="11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11"/>
                    <a:pt x="6" y="17"/>
                    <a:pt x="0" y="20"/>
                  </a:cubicBezTo>
                  <a:cubicBezTo>
                    <a:pt x="3" y="24"/>
                    <a:pt x="16" y="33"/>
                    <a:pt x="26" y="37"/>
                  </a:cubicBezTo>
                  <a:cubicBezTo>
                    <a:pt x="26" y="37"/>
                    <a:pt x="26" y="37"/>
                    <a:pt x="27" y="37"/>
                  </a:cubicBezTo>
                  <a:cubicBezTo>
                    <a:pt x="27" y="33"/>
                    <a:pt x="28" y="29"/>
                    <a:pt x="29" y="25"/>
                  </a:cubicBezTo>
                  <a:cubicBezTo>
                    <a:pt x="31" y="20"/>
                    <a:pt x="35" y="17"/>
                    <a:pt x="38" y="15"/>
                  </a:cubicBezTo>
                  <a:cubicBezTo>
                    <a:pt x="35" y="14"/>
                    <a:pt x="32" y="12"/>
                    <a:pt x="32" y="1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48">
              <a:extLst>
                <a:ext uri="{FF2B5EF4-FFF2-40B4-BE49-F238E27FC236}">
                  <a16:creationId xmlns:a16="http://schemas.microsoft.com/office/drawing/2014/main" id="{6AB6B5B6-FBDE-4DF8-B8DD-F17746A8E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57"/>
              <a:ext cx="125" cy="104"/>
            </a:xfrm>
            <a:custGeom>
              <a:avLst/>
              <a:gdLst>
                <a:gd name="T0" fmla="*/ 5193 w 35"/>
                <a:gd name="T1" fmla="*/ 179 h 29"/>
                <a:gd name="T2" fmla="*/ 4554 w 35"/>
                <a:gd name="T3" fmla="*/ 0 h 29"/>
                <a:gd name="T4" fmla="*/ 3239 w 35"/>
                <a:gd name="T5" fmla="*/ 179 h 29"/>
                <a:gd name="T6" fmla="*/ 1325 w 35"/>
                <a:gd name="T7" fmla="*/ 1478 h 29"/>
                <a:gd name="T8" fmla="*/ 318 w 35"/>
                <a:gd name="T9" fmla="*/ 2998 h 29"/>
                <a:gd name="T10" fmla="*/ 639 w 35"/>
                <a:gd name="T11" fmla="*/ 4615 h 29"/>
                <a:gd name="T12" fmla="*/ 1136 w 35"/>
                <a:gd name="T13" fmla="*/ 4798 h 29"/>
                <a:gd name="T14" fmla="*/ 2604 w 35"/>
                <a:gd name="T15" fmla="*/ 4153 h 29"/>
                <a:gd name="T16" fmla="*/ 3596 w 35"/>
                <a:gd name="T17" fmla="*/ 4296 h 29"/>
                <a:gd name="T18" fmla="*/ 4236 w 35"/>
                <a:gd name="T19" fmla="*/ 3780 h 29"/>
                <a:gd name="T20" fmla="*/ 4871 w 35"/>
                <a:gd name="T21" fmla="*/ 2815 h 29"/>
                <a:gd name="T22" fmla="*/ 5193 w 35"/>
                <a:gd name="T23" fmla="*/ 179 h 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29"/>
                <a:gd name="T38" fmla="*/ 35 w 35"/>
                <a:gd name="T39" fmla="*/ 29 h 2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29">
                  <a:moveTo>
                    <a:pt x="32" y="1"/>
                  </a:moveTo>
                  <a:cubicBezTo>
                    <a:pt x="31" y="0"/>
                    <a:pt x="30" y="0"/>
                    <a:pt x="28" y="0"/>
                  </a:cubicBezTo>
                  <a:cubicBezTo>
                    <a:pt x="25" y="0"/>
                    <a:pt x="22" y="1"/>
                    <a:pt x="20" y="1"/>
                  </a:cubicBezTo>
                  <a:cubicBezTo>
                    <a:pt x="15" y="3"/>
                    <a:pt x="11" y="6"/>
                    <a:pt x="8" y="9"/>
                  </a:cubicBezTo>
                  <a:cubicBezTo>
                    <a:pt x="5" y="12"/>
                    <a:pt x="3" y="15"/>
                    <a:pt x="2" y="18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5" y="28"/>
                    <a:pt x="6" y="29"/>
                    <a:pt x="7" y="29"/>
                  </a:cubicBezTo>
                  <a:cubicBezTo>
                    <a:pt x="9" y="26"/>
                    <a:pt x="12" y="25"/>
                    <a:pt x="16" y="25"/>
                  </a:cubicBezTo>
                  <a:cubicBezTo>
                    <a:pt x="18" y="25"/>
                    <a:pt x="20" y="25"/>
                    <a:pt x="22" y="26"/>
                  </a:cubicBezTo>
                  <a:cubicBezTo>
                    <a:pt x="23" y="25"/>
                    <a:pt x="25" y="24"/>
                    <a:pt x="26" y="23"/>
                  </a:cubicBezTo>
                  <a:cubicBezTo>
                    <a:pt x="27" y="21"/>
                    <a:pt x="29" y="19"/>
                    <a:pt x="30" y="17"/>
                  </a:cubicBezTo>
                  <a:cubicBezTo>
                    <a:pt x="34" y="11"/>
                    <a:pt x="35" y="4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49">
              <a:extLst>
                <a:ext uri="{FF2B5EF4-FFF2-40B4-BE49-F238E27FC236}">
                  <a16:creationId xmlns:a16="http://schemas.microsoft.com/office/drawing/2014/main" id="{13A89A24-EF48-4378-9BAF-4857CA922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" y="61"/>
              <a:ext cx="168" cy="118"/>
            </a:xfrm>
            <a:custGeom>
              <a:avLst/>
              <a:gdLst>
                <a:gd name="T0" fmla="*/ 0 w 47"/>
                <a:gd name="T1" fmla="*/ 5396 h 33"/>
                <a:gd name="T2" fmla="*/ 4754 w 47"/>
                <a:gd name="T3" fmla="*/ 2789 h 33"/>
                <a:gd name="T4" fmla="*/ 5712 w 47"/>
                <a:gd name="T5" fmla="*/ 1330 h 33"/>
                <a:gd name="T6" fmla="*/ 7678 w 47"/>
                <a:gd name="T7" fmla="*/ 0 h 33"/>
                <a:gd name="T8" fmla="*/ 0 w 47"/>
                <a:gd name="T9" fmla="*/ 5396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33"/>
                <a:gd name="T17" fmla="*/ 47 w 47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33">
                  <a:moveTo>
                    <a:pt x="0" y="33"/>
                  </a:moveTo>
                  <a:cubicBezTo>
                    <a:pt x="7" y="25"/>
                    <a:pt x="17" y="19"/>
                    <a:pt x="29" y="17"/>
                  </a:cubicBezTo>
                  <a:cubicBezTo>
                    <a:pt x="30" y="14"/>
                    <a:pt x="32" y="11"/>
                    <a:pt x="35" y="8"/>
                  </a:cubicBezTo>
                  <a:cubicBezTo>
                    <a:pt x="38" y="5"/>
                    <a:pt x="42" y="2"/>
                    <a:pt x="47" y="0"/>
                  </a:cubicBezTo>
                  <a:cubicBezTo>
                    <a:pt x="27" y="5"/>
                    <a:pt x="10" y="17"/>
                    <a:pt x="0" y="33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50">
              <a:extLst>
                <a:ext uri="{FF2B5EF4-FFF2-40B4-BE49-F238E27FC236}">
                  <a16:creationId xmlns:a16="http://schemas.microsoft.com/office/drawing/2014/main" id="{4B2EDBF8-558B-4FD4-8FAA-75F3FB59E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" y="614"/>
              <a:ext cx="97" cy="222"/>
            </a:xfrm>
            <a:custGeom>
              <a:avLst/>
              <a:gdLst>
                <a:gd name="T0" fmla="*/ 3988 w 27"/>
                <a:gd name="T1" fmla="*/ 5743 h 62"/>
                <a:gd name="T2" fmla="*/ 4167 w 27"/>
                <a:gd name="T3" fmla="*/ 4909 h 62"/>
                <a:gd name="T4" fmla="*/ 2504 w 27"/>
                <a:gd name="T5" fmla="*/ 501 h 62"/>
                <a:gd name="T6" fmla="*/ 2504 w 27"/>
                <a:gd name="T7" fmla="*/ 0 h 62"/>
                <a:gd name="T8" fmla="*/ 1987 w 27"/>
                <a:gd name="T9" fmla="*/ 2474 h 62"/>
                <a:gd name="T10" fmla="*/ 841 w 27"/>
                <a:gd name="T11" fmla="*/ 2614 h 62"/>
                <a:gd name="T12" fmla="*/ 1344 w 27"/>
                <a:gd name="T13" fmla="*/ 5281 h 62"/>
                <a:gd name="T14" fmla="*/ 0 w 27"/>
                <a:gd name="T15" fmla="*/ 9693 h 62"/>
                <a:gd name="T16" fmla="*/ 2324 w 27"/>
                <a:gd name="T17" fmla="*/ 10011 h 62"/>
                <a:gd name="T18" fmla="*/ 4491 w 27"/>
                <a:gd name="T19" fmla="*/ 10194 h 62"/>
                <a:gd name="T20" fmla="*/ 3988 w 27"/>
                <a:gd name="T21" fmla="*/ 5743 h 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"/>
                <a:gd name="T34" fmla="*/ 0 h 62"/>
                <a:gd name="T35" fmla="*/ 27 w 27"/>
                <a:gd name="T36" fmla="*/ 62 h 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" h="62">
                  <a:moveTo>
                    <a:pt x="24" y="35"/>
                  </a:moveTo>
                  <a:cubicBezTo>
                    <a:pt x="24" y="33"/>
                    <a:pt x="25" y="31"/>
                    <a:pt x="25" y="30"/>
                  </a:cubicBezTo>
                  <a:cubicBezTo>
                    <a:pt x="18" y="25"/>
                    <a:pt x="14" y="15"/>
                    <a:pt x="15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4" y="6"/>
                    <a:pt x="13" y="11"/>
                    <a:pt x="12" y="15"/>
                  </a:cubicBezTo>
                  <a:cubicBezTo>
                    <a:pt x="11" y="14"/>
                    <a:pt x="7" y="15"/>
                    <a:pt x="5" y="16"/>
                  </a:cubicBezTo>
                  <a:cubicBezTo>
                    <a:pt x="7" y="21"/>
                    <a:pt x="8" y="26"/>
                    <a:pt x="8" y="32"/>
                  </a:cubicBezTo>
                  <a:cubicBezTo>
                    <a:pt x="8" y="46"/>
                    <a:pt x="5" y="55"/>
                    <a:pt x="0" y="59"/>
                  </a:cubicBezTo>
                  <a:cubicBezTo>
                    <a:pt x="3" y="60"/>
                    <a:pt x="8" y="61"/>
                    <a:pt x="14" y="61"/>
                  </a:cubicBezTo>
                  <a:cubicBezTo>
                    <a:pt x="18" y="61"/>
                    <a:pt x="23" y="61"/>
                    <a:pt x="27" y="62"/>
                  </a:cubicBezTo>
                  <a:cubicBezTo>
                    <a:pt x="24" y="55"/>
                    <a:pt x="22" y="45"/>
                    <a:pt x="24" y="3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51">
              <a:extLst>
                <a:ext uri="{FF2B5EF4-FFF2-40B4-BE49-F238E27FC236}">
                  <a16:creationId xmlns:a16="http://schemas.microsoft.com/office/drawing/2014/main" id="{EC2A75C7-379C-4A37-AD70-2B2FC287F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54"/>
              <a:ext cx="353" cy="496"/>
            </a:xfrm>
            <a:custGeom>
              <a:avLst/>
              <a:gdLst>
                <a:gd name="T0" fmla="*/ 4029 w 99"/>
                <a:gd name="T1" fmla="*/ 178 h 139"/>
                <a:gd name="T2" fmla="*/ 0 w 99"/>
                <a:gd name="T3" fmla="*/ 178 h 139"/>
                <a:gd name="T4" fmla="*/ 635 w 99"/>
                <a:gd name="T5" fmla="*/ 318 h 139"/>
                <a:gd name="T6" fmla="*/ 317 w 99"/>
                <a:gd name="T7" fmla="*/ 2905 h 139"/>
                <a:gd name="T8" fmla="*/ 317 w 99"/>
                <a:gd name="T9" fmla="*/ 2905 h 139"/>
                <a:gd name="T10" fmla="*/ 635 w 99"/>
                <a:gd name="T11" fmla="*/ 2459 h 139"/>
                <a:gd name="T12" fmla="*/ 4539 w 99"/>
                <a:gd name="T13" fmla="*/ 814 h 139"/>
                <a:gd name="T14" fmla="*/ 5163 w 99"/>
                <a:gd name="T15" fmla="*/ 5042 h 139"/>
                <a:gd name="T16" fmla="*/ 11328 w 99"/>
                <a:gd name="T17" fmla="*/ 12950 h 139"/>
                <a:gd name="T18" fmla="*/ 5480 w 99"/>
                <a:gd name="T19" fmla="*/ 22220 h 139"/>
                <a:gd name="T20" fmla="*/ 9064 w 99"/>
                <a:gd name="T21" fmla="*/ 22359 h 139"/>
                <a:gd name="T22" fmla="*/ 14876 w 99"/>
                <a:gd name="T23" fmla="*/ 13763 h 139"/>
                <a:gd name="T24" fmla="*/ 4029 w 99"/>
                <a:gd name="T25" fmla="*/ 178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"/>
                <a:gd name="T40" fmla="*/ 0 h 139"/>
                <a:gd name="T41" fmla="*/ 99 w 99"/>
                <a:gd name="T42" fmla="*/ 139 h 1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" h="139">
                  <a:moveTo>
                    <a:pt x="25" y="1"/>
                  </a:moveTo>
                  <a:cubicBezTo>
                    <a:pt x="17" y="0"/>
                    <a:pt x="8" y="0"/>
                    <a:pt x="0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7" y="5"/>
                    <a:pt x="6" y="12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7"/>
                    <a:pt x="3" y="16"/>
                    <a:pt x="4" y="15"/>
                  </a:cubicBezTo>
                  <a:cubicBezTo>
                    <a:pt x="8" y="7"/>
                    <a:pt x="20" y="0"/>
                    <a:pt x="28" y="5"/>
                  </a:cubicBezTo>
                  <a:cubicBezTo>
                    <a:pt x="36" y="9"/>
                    <a:pt x="38" y="21"/>
                    <a:pt x="32" y="31"/>
                  </a:cubicBezTo>
                  <a:cubicBezTo>
                    <a:pt x="53" y="36"/>
                    <a:pt x="69" y="56"/>
                    <a:pt x="70" y="80"/>
                  </a:cubicBezTo>
                  <a:cubicBezTo>
                    <a:pt x="70" y="102"/>
                    <a:pt x="54" y="128"/>
                    <a:pt x="34" y="137"/>
                  </a:cubicBezTo>
                  <a:cubicBezTo>
                    <a:pt x="51" y="139"/>
                    <a:pt x="54" y="138"/>
                    <a:pt x="56" y="138"/>
                  </a:cubicBezTo>
                  <a:cubicBezTo>
                    <a:pt x="74" y="127"/>
                    <a:pt x="89" y="101"/>
                    <a:pt x="92" y="85"/>
                  </a:cubicBezTo>
                  <a:cubicBezTo>
                    <a:pt x="99" y="43"/>
                    <a:pt x="72" y="9"/>
                    <a:pt x="25" y="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52">
              <a:extLst>
                <a:ext uri="{FF2B5EF4-FFF2-40B4-BE49-F238E27FC236}">
                  <a16:creationId xmlns:a16="http://schemas.microsoft.com/office/drawing/2014/main" id="{7C68ADB0-08C8-45D2-86A1-EC8B05F56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496"/>
              <a:ext cx="371" cy="75"/>
            </a:xfrm>
            <a:custGeom>
              <a:avLst/>
              <a:gdLst>
                <a:gd name="T0" fmla="*/ 16531 w 104"/>
                <a:gd name="T1" fmla="*/ 2282 h 21"/>
                <a:gd name="T2" fmla="*/ 16531 w 104"/>
                <a:gd name="T3" fmla="*/ 2282 h 21"/>
                <a:gd name="T4" fmla="*/ 12942 w 104"/>
                <a:gd name="T5" fmla="*/ 2093 h 21"/>
                <a:gd name="T6" fmla="*/ 9214 w 104"/>
                <a:gd name="T7" fmla="*/ 1771 h 21"/>
                <a:gd name="T8" fmla="*/ 317 w 104"/>
                <a:gd name="T9" fmla="*/ 0 h 21"/>
                <a:gd name="T10" fmla="*/ 178 w 104"/>
                <a:gd name="T11" fmla="*/ 0 h 21"/>
                <a:gd name="T12" fmla="*/ 0 w 104"/>
                <a:gd name="T13" fmla="*/ 496 h 21"/>
                <a:gd name="T14" fmla="*/ 0 w 104"/>
                <a:gd name="T15" fmla="*/ 818 h 21"/>
                <a:gd name="T16" fmla="*/ 956 w 104"/>
                <a:gd name="T17" fmla="*/ 1454 h 21"/>
                <a:gd name="T18" fmla="*/ 1769 w 104"/>
                <a:gd name="T19" fmla="*/ 1771 h 21"/>
                <a:gd name="T20" fmla="*/ 2775 w 104"/>
                <a:gd name="T21" fmla="*/ 1454 h 21"/>
                <a:gd name="T22" fmla="*/ 4352 w 104"/>
                <a:gd name="T23" fmla="*/ 2461 h 21"/>
                <a:gd name="T24" fmla="*/ 8897 w 104"/>
                <a:gd name="T25" fmla="*/ 3100 h 21"/>
                <a:gd name="T26" fmla="*/ 16531 w 104"/>
                <a:gd name="T27" fmla="*/ 3418 h 21"/>
                <a:gd name="T28" fmla="*/ 16531 w 104"/>
                <a:gd name="T29" fmla="*/ 3418 h 21"/>
                <a:gd name="T30" fmla="*/ 16531 w 104"/>
                <a:gd name="T31" fmla="*/ 2282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"/>
                <a:gd name="T49" fmla="*/ 0 h 21"/>
                <a:gd name="T50" fmla="*/ 104 w 104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" h="21">
                  <a:moveTo>
                    <a:pt x="102" y="14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00" y="14"/>
                    <a:pt x="97" y="15"/>
                    <a:pt x="80" y="13"/>
                  </a:cubicBezTo>
                  <a:cubicBezTo>
                    <a:pt x="74" y="13"/>
                    <a:pt x="67" y="12"/>
                    <a:pt x="57" y="11"/>
                  </a:cubicBezTo>
                  <a:cubicBezTo>
                    <a:pt x="21" y="8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3" y="8"/>
                    <a:pt x="6" y="9"/>
                  </a:cubicBezTo>
                  <a:cubicBezTo>
                    <a:pt x="8" y="10"/>
                    <a:pt x="9" y="10"/>
                    <a:pt x="11" y="11"/>
                  </a:cubicBezTo>
                  <a:cubicBezTo>
                    <a:pt x="12" y="10"/>
                    <a:pt x="15" y="9"/>
                    <a:pt x="17" y="9"/>
                  </a:cubicBezTo>
                  <a:cubicBezTo>
                    <a:pt x="21" y="9"/>
                    <a:pt x="25" y="11"/>
                    <a:pt x="27" y="15"/>
                  </a:cubicBezTo>
                  <a:cubicBezTo>
                    <a:pt x="36" y="16"/>
                    <a:pt x="45" y="18"/>
                    <a:pt x="55" y="19"/>
                  </a:cubicBezTo>
                  <a:cubicBezTo>
                    <a:pt x="76" y="21"/>
                    <a:pt x="97" y="21"/>
                    <a:pt x="102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4" y="19"/>
                    <a:pt x="104" y="15"/>
                    <a:pt x="102" y="14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53">
              <a:extLst>
                <a:ext uri="{FF2B5EF4-FFF2-40B4-BE49-F238E27FC236}">
                  <a16:creationId xmlns:a16="http://schemas.microsoft.com/office/drawing/2014/main" id="{E96B80D6-9E3E-422F-A211-99489325E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529"/>
              <a:ext cx="261" cy="192"/>
            </a:xfrm>
            <a:custGeom>
              <a:avLst/>
              <a:gdLst>
                <a:gd name="T0" fmla="*/ 10150 w 73"/>
                <a:gd name="T1" fmla="*/ 1618 h 54"/>
                <a:gd name="T2" fmla="*/ 5574 w 73"/>
                <a:gd name="T3" fmla="*/ 949 h 54"/>
                <a:gd name="T4" fmla="*/ 6035 w 73"/>
                <a:gd name="T5" fmla="*/ 1756 h 54"/>
                <a:gd name="T6" fmla="*/ 6035 w 73"/>
                <a:gd name="T7" fmla="*/ 1756 h 54"/>
                <a:gd name="T8" fmla="*/ 6035 w 73"/>
                <a:gd name="T9" fmla="*/ 2567 h 54"/>
                <a:gd name="T10" fmla="*/ 5892 w 73"/>
                <a:gd name="T11" fmla="*/ 2567 h 54"/>
                <a:gd name="T12" fmla="*/ 3926 w 73"/>
                <a:gd name="T13" fmla="*/ 4135 h 54"/>
                <a:gd name="T14" fmla="*/ 1777 w 73"/>
                <a:gd name="T15" fmla="*/ 2073 h 54"/>
                <a:gd name="T16" fmla="*/ 1970 w 73"/>
                <a:gd name="T17" fmla="*/ 1266 h 54"/>
                <a:gd name="T18" fmla="*/ 1777 w 73"/>
                <a:gd name="T19" fmla="*/ 949 h 54"/>
                <a:gd name="T20" fmla="*/ 2288 w 73"/>
                <a:gd name="T21" fmla="*/ 811 h 54"/>
                <a:gd name="T22" fmla="*/ 2928 w 73"/>
                <a:gd name="T23" fmla="*/ 316 h 54"/>
                <a:gd name="T24" fmla="*/ 2095 w 73"/>
                <a:gd name="T25" fmla="*/ 0 h 54"/>
                <a:gd name="T26" fmla="*/ 640 w 73"/>
                <a:gd name="T27" fmla="*/ 1618 h 54"/>
                <a:gd name="T28" fmla="*/ 318 w 73"/>
                <a:gd name="T29" fmla="*/ 3502 h 54"/>
                <a:gd name="T30" fmla="*/ 179 w 73"/>
                <a:gd name="T31" fmla="*/ 3819 h 54"/>
                <a:gd name="T32" fmla="*/ 179 w 73"/>
                <a:gd name="T33" fmla="*/ 4309 h 54"/>
                <a:gd name="T34" fmla="*/ 1777 w 73"/>
                <a:gd name="T35" fmla="*/ 8633 h 54"/>
                <a:gd name="T36" fmla="*/ 6353 w 73"/>
                <a:gd name="T37" fmla="*/ 5120 h 54"/>
                <a:gd name="T38" fmla="*/ 8999 w 73"/>
                <a:gd name="T39" fmla="*/ 7826 h 54"/>
                <a:gd name="T40" fmla="*/ 11287 w 73"/>
                <a:gd name="T41" fmla="*/ 8004 h 54"/>
                <a:gd name="T42" fmla="*/ 11927 w 73"/>
                <a:gd name="T43" fmla="*/ 5436 h 54"/>
                <a:gd name="T44" fmla="*/ 10150 w 73"/>
                <a:gd name="T45" fmla="*/ 1618 h 5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3"/>
                <a:gd name="T70" fmla="*/ 0 h 54"/>
                <a:gd name="T71" fmla="*/ 73 w 73"/>
                <a:gd name="T72" fmla="*/ 54 h 5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3" h="54">
                  <a:moveTo>
                    <a:pt x="62" y="10"/>
                  </a:moveTo>
                  <a:cubicBezTo>
                    <a:pt x="52" y="9"/>
                    <a:pt x="43" y="7"/>
                    <a:pt x="34" y="6"/>
                  </a:cubicBezTo>
                  <a:cubicBezTo>
                    <a:pt x="35" y="7"/>
                    <a:pt x="36" y="9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3"/>
                    <a:pt x="38" y="16"/>
                    <a:pt x="37" y="16"/>
                  </a:cubicBezTo>
                  <a:cubicBezTo>
                    <a:pt x="37" y="16"/>
                    <a:pt x="37" y="16"/>
                    <a:pt x="36" y="16"/>
                  </a:cubicBezTo>
                  <a:cubicBezTo>
                    <a:pt x="35" y="22"/>
                    <a:pt x="30" y="26"/>
                    <a:pt x="24" y="26"/>
                  </a:cubicBezTo>
                  <a:cubicBezTo>
                    <a:pt x="17" y="26"/>
                    <a:pt x="11" y="20"/>
                    <a:pt x="11" y="13"/>
                  </a:cubicBezTo>
                  <a:cubicBezTo>
                    <a:pt x="11" y="11"/>
                    <a:pt x="11" y="10"/>
                    <a:pt x="12" y="8"/>
                  </a:cubicBezTo>
                  <a:cubicBezTo>
                    <a:pt x="12" y="8"/>
                    <a:pt x="11" y="7"/>
                    <a:pt x="11" y="6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5" y="4"/>
                    <a:pt x="16" y="3"/>
                    <a:pt x="18" y="2"/>
                  </a:cubicBezTo>
                  <a:cubicBezTo>
                    <a:pt x="16" y="1"/>
                    <a:pt x="15" y="1"/>
                    <a:pt x="13" y="0"/>
                  </a:cubicBezTo>
                  <a:cubicBezTo>
                    <a:pt x="10" y="2"/>
                    <a:pt x="6" y="5"/>
                    <a:pt x="4" y="10"/>
                  </a:cubicBezTo>
                  <a:cubicBezTo>
                    <a:pt x="3" y="14"/>
                    <a:pt x="2" y="18"/>
                    <a:pt x="2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0" y="39"/>
                    <a:pt x="4" y="49"/>
                    <a:pt x="11" y="54"/>
                  </a:cubicBezTo>
                  <a:cubicBezTo>
                    <a:pt x="17" y="36"/>
                    <a:pt x="28" y="29"/>
                    <a:pt x="39" y="32"/>
                  </a:cubicBezTo>
                  <a:cubicBezTo>
                    <a:pt x="47" y="33"/>
                    <a:pt x="52" y="40"/>
                    <a:pt x="55" y="49"/>
                  </a:cubicBezTo>
                  <a:cubicBezTo>
                    <a:pt x="59" y="49"/>
                    <a:pt x="64" y="49"/>
                    <a:pt x="69" y="50"/>
                  </a:cubicBezTo>
                  <a:cubicBezTo>
                    <a:pt x="72" y="45"/>
                    <a:pt x="73" y="40"/>
                    <a:pt x="73" y="34"/>
                  </a:cubicBezTo>
                  <a:cubicBezTo>
                    <a:pt x="73" y="24"/>
                    <a:pt x="69" y="16"/>
                    <a:pt x="6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54">
              <a:extLst>
                <a:ext uri="{FF2B5EF4-FFF2-40B4-BE49-F238E27FC236}">
                  <a16:creationId xmlns:a16="http://schemas.microsoft.com/office/drawing/2014/main" id="{97A0451A-C9BF-4331-B62C-D2D3B2FE9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" y="564"/>
              <a:ext cx="282" cy="289"/>
            </a:xfrm>
            <a:custGeom>
              <a:avLst/>
              <a:gdLst>
                <a:gd name="T0" fmla="*/ 12640 w 79"/>
                <a:gd name="T1" fmla="*/ 6315 h 81"/>
                <a:gd name="T2" fmla="*/ 10231 w 79"/>
                <a:gd name="T3" fmla="*/ 318 h 81"/>
                <a:gd name="T4" fmla="*/ 10231 w 79"/>
                <a:gd name="T5" fmla="*/ 318 h 81"/>
                <a:gd name="T6" fmla="*/ 2588 w 79"/>
                <a:gd name="T7" fmla="*/ 0 h 81"/>
                <a:gd name="T8" fmla="*/ 4369 w 79"/>
                <a:gd name="T9" fmla="*/ 3907 h 81"/>
                <a:gd name="T10" fmla="*/ 3734 w 79"/>
                <a:gd name="T11" fmla="*/ 6494 h 81"/>
                <a:gd name="T12" fmla="*/ 1453 w 79"/>
                <a:gd name="T13" fmla="*/ 6315 h 81"/>
                <a:gd name="T14" fmla="*/ 1642 w 79"/>
                <a:gd name="T15" fmla="*/ 9726 h 81"/>
                <a:gd name="T16" fmla="*/ 0 w 79"/>
                <a:gd name="T17" fmla="*/ 13126 h 81"/>
                <a:gd name="T18" fmla="*/ 6322 w 79"/>
                <a:gd name="T19" fmla="*/ 12488 h 81"/>
                <a:gd name="T20" fmla="*/ 8920 w 79"/>
                <a:gd name="T21" fmla="*/ 9216 h 81"/>
                <a:gd name="T22" fmla="*/ 9099 w 79"/>
                <a:gd name="T23" fmla="*/ 9409 h 81"/>
                <a:gd name="T24" fmla="*/ 9099 w 79"/>
                <a:gd name="T25" fmla="*/ 9409 h 81"/>
                <a:gd name="T26" fmla="*/ 11505 w 79"/>
                <a:gd name="T27" fmla="*/ 8263 h 81"/>
                <a:gd name="T28" fmla="*/ 12833 w 79"/>
                <a:gd name="T29" fmla="*/ 8581 h 81"/>
                <a:gd name="T30" fmla="*/ 12640 w 79"/>
                <a:gd name="T31" fmla="*/ 6315 h 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9"/>
                <a:gd name="T49" fmla="*/ 0 h 81"/>
                <a:gd name="T50" fmla="*/ 79 w 79"/>
                <a:gd name="T51" fmla="*/ 81 h 8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9" h="81">
                  <a:moveTo>
                    <a:pt x="78" y="39"/>
                  </a:moveTo>
                  <a:cubicBezTo>
                    <a:pt x="76" y="25"/>
                    <a:pt x="69" y="9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2"/>
                    <a:pt x="37" y="2"/>
                    <a:pt x="16" y="0"/>
                  </a:cubicBezTo>
                  <a:cubicBezTo>
                    <a:pt x="23" y="6"/>
                    <a:pt x="27" y="14"/>
                    <a:pt x="27" y="24"/>
                  </a:cubicBezTo>
                  <a:cubicBezTo>
                    <a:pt x="27" y="30"/>
                    <a:pt x="26" y="35"/>
                    <a:pt x="23" y="40"/>
                  </a:cubicBezTo>
                  <a:cubicBezTo>
                    <a:pt x="18" y="39"/>
                    <a:pt x="13" y="39"/>
                    <a:pt x="9" y="39"/>
                  </a:cubicBezTo>
                  <a:cubicBezTo>
                    <a:pt x="10" y="45"/>
                    <a:pt x="11" y="52"/>
                    <a:pt x="10" y="60"/>
                  </a:cubicBezTo>
                  <a:cubicBezTo>
                    <a:pt x="8" y="70"/>
                    <a:pt x="5" y="77"/>
                    <a:pt x="0" y="81"/>
                  </a:cubicBezTo>
                  <a:cubicBezTo>
                    <a:pt x="7" y="81"/>
                    <a:pt x="29" y="81"/>
                    <a:pt x="39" y="77"/>
                  </a:cubicBezTo>
                  <a:cubicBezTo>
                    <a:pt x="51" y="73"/>
                    <a:pt x="54" y="62"/>
                    <a:pt x="55" y="57"/>
                  </a:cubicBezTo>
                  <a:cubicBezTo>
                    <a:pt x="55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9" y="54"/>
                    <a:pt x="65" y="51"/>
                    <a:pt x="71" y="51"/>
                  </a:cubicBezTo>
                  <a:cubicBezTo>
                    <a:pt x="74" y="51"/>
                    <a:pt x="77" y="52"/>
                    <a:pt x="79" y="53"/>
                  </a:cubicBezTo>
                  <a:cubicBezTo>
                    <a:pt x="79" y="50"/>
                    <a:pt x="79" y="46"/>
                    <a:pt x="78" y="39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55">
              <a:extLst>
                <a:ext uri="{FF2B5EF4-FFF2-40B4-BE49-F238E27FC236}">
                  <a16:creationId xmlns:a16="http://schemas.microsoft.com/office/drawing/2014/main" id="{0EB21493-9B06-4D59-970E-2C64068679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" y="147"/>
              <a:ext cx="79" cy="75"/>
            </a:xfrm>
            <a:custGeom>
              <a:avLst/>
              <a:gdLst>
                <a:gd name="T0" fmla="*/ 2822 w 22"/>
                <a:gd name="T1" fmla="*/ 179 h 21"/>
                <a:gd name="T2" fmla="*/ 1857 w 22"/>
                <a:gd name="T3" fmla="*/ 0 h 21"/>
                <a:gd name="T4" fmla="*/ 323 w 22"/>
                <a:gd name="T5" fmla="*/ 639 h 21"/>
                <a:gd name="T6" fmla="*/ 0 w 22"/>
                <a:gd name="T7" fmla="*/ 1646 h 21"/>
                <a:gd name="T8" fmla="*/ 1857 w 22"/>
                <a:gd name="T9" fmla="*/ 3418 h 21"/>
                <a:gd name="T10" fmla="*/ 3663 w 22"/>
                <a:gd name="T11" fmla="*/ 1646 h 21"/>
                <a:gd name="T12" fmla="*/ 2822 w 22"/>
                <a:gd name="T13" fmla="*/ 179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21"/>
                <a:gd name="T23" fmla="*/ 22 w 22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21">
                  <a:moveTo>
                    <a:pt x="17" y="1"/>
                  </a:moveTo>
                  <a:cubicBezTo>
                    <a:pt x="15" y="0"/>
                    <a:pt x="13" y="0"/>
                    <a:pt x="11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7" y="21"/>
                    <a:pt x="22" y="16"/>
                    <a:pt x="22" y="10"/>
                  </a:cubicBezTo>
                  <a:cubicBezTo>
                    <a:pt x="22" y="6"/>
                    <a:pt x="20" y="3"/>
                    <a:pt x="17" y="1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56">
              <a:extLst>
                <a:ext uri="{FF2B5EF4-FFF2-40B4-BE49-F238E27FC236}">
                  <a16:creationId xmlns:a16="http://schemas.microsoft.com/office/drawing/2014/main" id="{94842FA6-8D3F-48EB-B889-75DDD5098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54"/>
              <a:ext cx="143" cy="160"/>
            </a:xfrm>
            <a:custGeom>
              <a:avLst/>
              <a:gdLst>
                <a:gd name="T0" fmla="*/ 4894 w 40"/>
                <a:gd name="T1" fmla="*/ 811 h 45"/>
                <a:gd name="T2" fmla="*/ 958 w 40"/>
                <a:gd name="T3" fmla="*/ 2375 h 45"/>
                <a:gd name="T4" fmla="*/ 640 w 40"/>
                <a:gd name="T5" fmla="*/ 2884 h 45"/>
                <a:gd name="T6" fmla="*/ 1459 w 40"/>
                <a:gd name="T7" fmla="*/ 6560 h 45"/>
                <a:gd name="T8" fmla="*/ 5573 w 40"/>
                <a:gd name="T9" fmla="*/ 4942 h 45"/>
                <a:gd name="T10" fmla="*/ 5573 w 40"/>
                <a:gd name="T11" fmla="*/ 4942 h 45"/>
                <a:gd name="T12" fmla="*/ 4894 w 40"/>
                <a:gd name="T13" fmla="*/ 811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45"/>
                <a:gd name="T23" fmla="*/ 40 w 40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45">
                  <a:moveTo>
                    <a:pt x="30" y="5"/>
                  </a:moveTo>
                  <a:cubicBezTo>
                    <a:pt x="22" y="0"/>
                    <a:pt x="10" y="7"/>
                    <a:pt x="6" y="15"/>
                  </a:cubicBezTo>
                  <a:cubicBezTo>
                    <a:pt x="5" y="16"/>
                    <a:pt x="5" y="17"/>
                    <a:pt x="4" y="18"/>
                  </a:cubicBezTo>
                  <a:cubicBezTo>
                    <a:pt x="0" y="27"/>
                    <a:pt x="0" y="36"/>
                    <a:pt x="9" y="41"/>
                  </a:cubicBezTo>
                  <a:cubicBezTo>
                    <a:pt x="16" y="45"/>
                    <a:pt x="28" y="43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21"/>
                    <a:pt x="38" y="9"/>
                    <a:pt x="3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57">
              <a:extLst>
                <a:ext uri="{FF2B5EF4-FFF2-40B4-BE49-F238E27FC236}">
                  <a16:creationId xmlns:a16="http://schemas.microsoft.com/office/drawing/2014/main" id="{BD3B38D2-D586-4422-BA1F-AE67C8A67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29"/>
              <a:ext cx="117" cy="117"/>
            </a:xfrm>
            <a:custGeom>
              <a:avLst/>
              <a:gdLst>
                <a:gd name="T0" fmla="*/ 5215 w 33"/>
                <a:gd name="T1" fmla="*/ 2049 h 33"/>
                <a:gd name="T2" fmla="*/ 2677 w 33"/>
                <a:gd name="T3" fmla="*/ 0 h 33"/>
                <a:gd name="T4" fmla="*/ 0 w 33"/>
                <a:gd name="T5" fmla="*/ 2539 h 33"/>
                <a:gd name="T6" fmla="*/ 2677 w 33"/>
                <a:gd name="T7" fmla="*/ 5215 h 33"/>
                <a:gd name="T8" fmla="*/ 3482 w 33"/>
                <a:gd name="T9" fmla="*/ 5215 h 33"/>
                <a:gd name="T10" fmla="*/ 5215 w 33"/>
                <a:gd name="T11" fmla="*/ 2539 h 33"/>
                <a:gd name="T12" fmla="*/ 5215 w 33"/>
                <a:gd name="T13" fmla="*/ 2049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3"/>
                <a:gd name="T23" fmla="*/ 33 w 33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3">
                  <a:moveTo>
                    <a:pt x="33" y="13"/>
                  </a:moveTo>
                  <a:cubicBezTo>
                    <a:pt x="31" y="5"/>
                    <a:pt x="25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6"/>
                    <a:pt x="7" y="33"/>
                    <a:pt x="17" y="33"/>
                  </a:cubicBezTo>
                  <a:cubicBezTo>
                    <a:pt x="18" y="33"/>
                    <a:pt x="20" y="33"/>
                    <a:pt x="22" y="33"/>
                  </a:cubicBezTo>
                  <a:cubicBezTo>
                    <a:pt x="28" y="30"/>
                    <a:pt x="33" y="24"/>
                    <a:pt x="33" y="16"/>
                  </a:cubicBezTo>
                  <a:cubicBezTo>
                    <a:pt x="33" y="15"/>
                    <a:pt x="33" y="14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58">
              <a:extLst>
                <a:ext uri="{FF2B5EF4-FFF2-40B4-BE49-F238E27FC236}">
                  <a16:creationId xmlns:a16="http://schemas.microsoft.com/office/drawing/2014/main" id="{F5E84814-34EE-40A1-ADF2-95AE22445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" y="618"/>
              <a:ext cx="132" cy="221"/>
            </a:xfrm>
            <a:custGeom>
              <a:avLst/>
              <a:gdLst>
                <a:gd name="T0" fmla="*/ 5498 w 37"/>
                <a:gd name="T1" fmla="*/ 2402 h 62"/>
                <a:gd name="T2" fmla="*/ 2900 w 37"/>
                <a:gd name="T3" fmla="*/ 0 h 62"/>
                <a:gd name="T4" fmla="*/ 0 w 37"/>
                <a:gd name="T5" fmla="*/ 5033 h 62"/>
                <a:gd name="T6" fmla="*/ 2900 w 37"/>
                <a:gd name="T7" fmla="*/ 10013 h 62"/>
                <a:gd name="T8" fmla="*/ 4670 w 37"/>
                <a:gd name="T9" fmla="*/ 9378 h 62"/>
                <a:gd name="T10" fmla="*/ 5994 w 37"/>
                <a:gd name="T11" fmla="*/ 5033 h 62"/>
                <a:gd name="T12" fmla="*/ 5498 w 37"/>
                <a:gd name="T13" fmla="*/ 240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2"/>
                <a:gd name="T23" fmla="*/ 37 w 37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2">
                  <a:moveTo>
                    <a:pt x="34" y="15"/>
                  </a:moveTo>
                  <a:cubicBezTo>
                    <a:pt x="32" y="6"/>
                    <a:pt x="26" y="0"/>
                    <a:pt x="18" y="0"/>
                  </a:cubicBezTo>
                  <a:cubicBezTo>
                    <a:pt x="8" y="0"/>
                    <a:pt x="0" y="14"/>
                    <a:pt x="0" y="31"/>
                  </a:cubicBezTo>
                  <a:cubicBezTo>
                    <a:pt x="0" y="50"/>
                    <a:pt x="7" y="62"/>
                    <a:pt x="18" y="62"/>
                  </a:cubicBezTo>
                  <a:cubicBezTo>
                    <a:pt x="23" y="62"/>
                    <a:pt x="26" y="61"/>
                    <a:pt x="29" y="58"/>
                  </a:cubicBezTo>
                  <a:cubicBezTo>
                    <a:pt x="34" y="54"/>
                    <a:pt x="37" y="45"/>
                    <a:pt x="37" y="31"/>
                  </a:cubicBezTo>
                  <a:cubicBezTo>
                    <a:pt x="37" y="25"/>
                    <a:pt x="36" y="20"/>
                    <a:pt x="34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59">
              <a:extLst>
                <a:ext uri="{FF2B5EF4-FFF2-40B4-BE49-F238E27FC236}">
                  <a16:creationId xmlns:a16="http://schemas.microsoft.com/office/drawing/2014/main" id="{1ADB87F7-CE75-4045-9349-E6D7B0D29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" y="632"/>
              <a:ext cx="174" cy="243"/>
            </a:xfrm>
            <a:custGeom>
              <a:avLst/>
              <a:gdLst>
                <a:gd name="T0" fmla="*/ 7478 w 49"/>
                <a:gd name="T1" fmla="*/ 3245 h 68"/>
                <a:gd name="T2" fmla="*/ 4929 w 49"/>
                <a:gd name="T3" fmla="*/ 497 h 68"/>
                <a:gd name="T4" fmla="*/ 490 w 49"/>
                <a:gd name="T5" fmla="*/ 4060 h 68"/>
                <a:gd name="T6" fmla="*/ 316 w 49"/>
                <a:gd name="T7" fmla="*/ 4878 h 68"/>
                <a:gd name="T8" fmla="*/ 806 w 49"/>
                <a:gd name="T9" fmla="*/ 9309 h 68"/>
                <a:gd name="T10" fmla="*/ 2862 w 49"/>
                <a:gd name="T11" fmla="*/ 10906 h 68"/>
                <a:gd name="T12" fmla="*/ 6040 w 49"/>
                <a:gd name="T13" fmla="*/ 10127 h 68"/>
                <a:gd name="T14" fmla="*/ 7617 w 49"/>
                <a:gd name="T15" fmla="*/ 6704 h 68"/>
                <a:gd name="T16" fmla="*/ 7478 w 49"/>
                <a:gd name="T17" fmla="*/ 3245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68"/>
                <a:gd name="T29" fmla="*/ 49 w 49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68">
                  <a:moveTo>
                    <a:pt x="47" y="20"/>
                  </a:moveTo>
                  <a:cubicBezTo>
                    <a:pt x="44" y="11"/>
                    <a:pt x="39" y="4"/>
                    <a:pt x="31" y="3"/>
                  </a:cubicBezTo>
                  <a:cubicBezTo>
                    <a:pt x="20" y="0"/>
                    <a:pt x="9" y="7"/>
                    <a:pt x="3" y="25"/>
                  </a:cubicBezTo>
                  <a:cubicBezTo>
                    <a:pt x="3" y="26"/>
                    <a:pt x="2" y="28"/>
                    <a:pt x="2" y="30"/>
                  </a:cubicBezTo>
                  <a:cubicBezTo>
                    <a:pt x="0" y="40"/>
                    <a:pt x="2" y="50"/>
                    <a:pt x="5" y="57"/>
                  </a:cubicBezTo>
                  <a:cubicBezTo>
                    <a:pt x="8" y="62"/>
                    <a:pt x="13" y="66"/>
                    <a:pt x="18" y="67"/>
                  </a:cubicBezTo>
                  <a:cubicBezTo>
                    <a:pt x="25" y="68"/>
                    <a:pt x="33" y="67"/>
                    <a:pt x="38" y="62"/>
                  </a:cubicBezTo>
                  <a:cubicBezTo>
                    <a:pt x="43" y="58"/>
                    <a:pt x="46" y="51"/>
                    <a:pt x="48" y="41"/>
                  </a:cubicBezTo>
                  <a:cubicBezTo>
                    <a:pt x="49" y="33"/>
                    <a:pt x="48" y="26"/>
                    <a:pt x="4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60">
              <a:extLst>
                <a:ext uri="{FF2B5EF4-FFF2-40B4-BE49-F238E27FC236}">
                  <a16:creationId xmlns:a16="http://schemas.microsoft.com/office/drawing/2014/main" id="{48BACD62-19A2-4082-ADA0-CA96730AB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" y="529"/>
              <a:ext cx="97" cy="92"/>
            </a:xfrm>
            <a:custGeom>
              <a:avLst/>
              <a:gdLst>
                <a:gd name="T0" fmla="*/ 4311 w 27"/>
                <a:gd name="T1" fmla="*/ 1727 h 26"/>
                <a:gd name="T2" fmla="*/ 4311 w 27"/>
                <a:gd name="T3" fmla="*/ 1727 h 26"/>
                <a:gd name="T4" fmla="*/ 3848 w 27"/>
                <a:gd name="T5" fmla="*/ 927 h 26"/>
                <a:gd name="T6" fmla="*/ 2181 w 27"/>
                <a:gd name="T7" fmla="*/ 0 h 26"/>
                <a:gd name="T8" fmla="*/ 1160 w 27"/>
                <a:gd name="T9" fmla="*/ 311 h 26"/>
                <a:gd name="T10" fmla="*/ 517 w 27"/>
                <a:gd name="T11" fmla="*/ 800 h 26"/>
                <a:gd name="T12" fmla="*/ 0 w 27"/>
                <a:gd name="T13" fmla="*/ 927 h 26"/>
                <a:gd name="T14" fmla="*/ 180 w 27"/>
                <a:gd name="T15" fmla="*/ 1238 h 26"/>
                <a:gd name="T16" fmla="*/ 0 w 27"/>
                <a:gd name="T17" fmla="*/ 2042 h 26"/>
                <a:gd name="T18" fmla="*/ 2181 w 27"/>
                <a:gd name="T19" fmla="*/ 4083 h 26"/>
                <a:gd name="T20" fmla="*/ 4167 w 27"/>
                <a:gd name="T21" fmla="*/ 2530 h 26"/>
                <a:gd name="T22" fmla="*/ 4311 w 27"/>
                <a:gd name="T23" fmla="*/ 2530 h 26"/>
                <a:gd name="T24" fmla="*/ 4311 w 27"/>
                <a:gd name="T25" fmla="*/ 1727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26"/>
                <a:gd name="T41" fmla="*/ 27 w 27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26"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5" y="9"/>
                    <a:pt x="24" y="7"/>
                    <a:pt x="23" y="6"/>
                  </a:cubicBezTo>
                  <a:cubicBezTo>
                    <a:pt x="21" y="2"/>
                    <a:pt x="17" y="0"/>
                    <a:pt x="13" y="0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2" y="5"/>
                    <a:pt x="1" y="5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0" y="10"/>
                    <a:pt x="0" y="11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19" y="26"/>
                    <a:pt x="24" y="22"/>
                    <a:pt x="25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7" y="13"/>
                    <a:pt x="26" y="11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161">
              <a:extLst>
                <a:ext uri="{FF2B5EF4-FFF2-40B4-BE49-F238E27FC236}">
                  <a16:creationId xmlns:a16="http://schemas.microsoft.com/office/drawing/2014/main" id="{8649C656-C41E-45F1-99A7-DCBDD396FA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" y="746"/>
              <a:ext cx="125" cy="111"/>
            </a:xfrm>
            <a:custGeom>
              <a:avLst/>
              <a:gdLst>
                <a:gd name="T0" fmla="*/ 4375 w 35"/>
                <a:gd name="T1" fmla="*/ 322 h 31"/>
                <a:gd name="T2" fmla="*/ 3100 w 35"/>
                <a:gd name="T3" fmla="*/ 0 h 31"/>
                <a:gd name="T4" fmla="*/ 639 w 35"/>
                <a:gd name="T5" fmla="*/ 1153 h 31"/>
                <a:gd name="T6" fmla="*/ 639 w 35"/>
                <a:gd name="T7" fmla="*/ 1153 h 31"/>
                <a:gd name="T8" fmla="*/ 179 w 35"/>
                <a:gd name="T9" fmla="*/ 2474 h 31"/>
                <a:gd name="T10" fmla="*/ 2921 w 35"/>
                <a:gd name="T11" fmla="*/ 5092 h 31"/>
                <a:gd name="T12" fmla="*/ 5689 w 35"/>
                <a:gd name="T13" fmla="*/ 2474 h 31"/>
                <a:gd name="T14" fmla="*/ 4375 w 35"/>
                <a:gd name="T15" fmla="*/ 322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31"/>
                <a:gd name="T26" fmla="*/ 35 w 35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31">
                  <a:moveTo>
                    <a:pt x="27" y="2"/>
                  </a:moveTo>
                  <a:cubicBezTo>
                    <a:pt x="25" y="1"/>
                    <a:pt x="22" y="0"/>
                    <a:pt x="19" y="0"/>
                  </a:cubicBezTo>
                  <a:cubicBezTo>
                    <a:pt x="13" y="0"/>
                    <a:pt x="7" y="3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9"/>
                    <a:pt x="1" y="12"/>
                    <a:pt x="1" y="15"/>
                  </a:cubicBezTo>
                  <a:cubicBezTo>
                    <a:pt x="0" y="25"/>
                    <a:pt x="7" y="31"/>
                    <a:pt x="18" y="31"/>
                  </a:cubicBezTo>
                  <a:cubicBezTo>
                    <a:pt x="27" y="31"/>
                    <a:pt x="35" y="24"/>
                    <a:pt x="35" y="15"/>
                  </a:cubicBezTo>
                  <a:cubicBezTo>
                    <a:pt x="35" y="9"/>
                    <a:pt x="32" y="4"/>
                    <a:pt x="2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Oval 162">
              <a:extLst>
                <a:ext uri="{FF2B5EF4-FFF2-40B4-BE49-F238E27FC236}">
                  <a16:creationId xmlns:a16="http://schemas.microsoft.com/office/drawing/2014/main" id="{532D5351-6495-47EB-B06D-412453CBD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" y="161"/>
              <a:ext cx="28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85" name="Freeform 163">
              <a:extLst>
                <a:ext uri="{FF2B5EF4-FFF2-40B4-BE49-F238E27FC236}">
                  <a16:creationId xmlns:a16="http://schemas.microsoft.com/office/drawing/2014/main" id="{2F5851FD-3DDB-40DE-9175-9DEC661E1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" y="111"/>
              <a:ext cx="43" cy="25"/>
            </a:xfrm>
            <a:custGeom>
              <a:avLst/>
              <a:gdLst>
                <a:gd name="T0" fmla="*/ 1799 w 12"/>
                <a:gd name="T1" fmla="*/ 179 h 7"/>
                <a:gd name="T2" fmla="*/ 641 w 12"/>
                <a:gd name="T3" fmla="*/ 818 h 7"/>
                <a:gd name="T4" fmla="*/ 179 w 12"/>
                <a:gd name="T5" fmla="*/ 818 h 7"/>
                <a:gd name="T6" fmla="*/ 0 w 12"/>
                <a:gd name="T7" fmla="*/ 639 h 7"/>
                <a:gd name="T8" fmla="*/ 179 w 12"/>
                <a:gd name="T9" fmla="*/ 818 h 7"/>
                <a:gd name="T10" fmla="*/ 641 w 12"/>
                <a:gd name="T11" fmla="*/ 1136 h 7"/>
                <a:gd name="T12" fmla="*/ 1978 w 12"/>
                <a:gd name="T13" fmla="*/ 318 h 7"/>
                <a:gd name="T14" fmla="*/ 1978 w 12"/>
                <a:gd name="T15" fmla="*/ 179 h 7"/>
                <a:gd name="T16" fmla="*/ 1799 w 12"/>
                <a:gd name="T17" fmla="*/ 179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7" y="5"/>
                    <a:pt x="4" y="5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8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164">
              <a:extLst>
                <a:ext uri="{FF2B5EF4-FFF2-40B4-BE49-F238E27FC236}">
                  <a16:creationId xmlns:a16="http://schemas.microsoft.com/office/drawing/2014/main" id="{913A8177-73BD-4979-8CEF-909E386B5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" y="122"/>
              <a:ext cx="36" cy="39"/>
            </a:xfrm>
            <a:custGeom>
              <a:avLst/>
              <a:gdLst>
                <a:gd name="T0" fmla="*/ 0 w 10"/>
                <a:gd name="T1" fmla="*/ 316 h 11"/>
                <a:gd name="T2" fmla="*/ 518 w 10"/>
                <a:gd name="T3" fmla="*/ 1422 h 11"/>
                <a:gd name="T4" fmla="*/ 1490 w 10"/>
                <a:gd name="T5" fmla="*/ 1734 h 11"/>
                <a:gd name="T6" fmla="*/ 1490 w 10"/>
                <a:gd name="T7" fmla="*/ 1422 h 11"/>
                <a:gd name="T8" fmla="*/ 648 w 10"/>
                <a:gd name="T9" fmla="*/ 1244 h 11"/>
                <a:gd name="T10" fmla="*/ 324 w 10"/>
                <a:gd name="T11" fmla="*/ 316 h 11"/>
                <a:gd name="T12" fmla="*/ 324 w 10"/>
                <a:gd name="T13" fmla="*/ 0 h 11"/>
                <a:gd name="T14" fmla="*/ 0 w 10"/>
                <a:gd name="T15" fmla="*/ 31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1"/>
                <a:gd name="T26" fmla="*/ 10 w 10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1">
                  <a:moveTo>
                    <a:pt x="0" y="2"/>
                  </a:moveTo>
                  <a:cubicBezTo>
                    <a:pt x="0" y="6"/>
                    <a:pt x="1" y="8"/>
                    <a:pt x="3" y="9"/>
                  </a:cubicBezTo>
                  <a:cubicBezTo>
                    <a:pt x="5" y="11"/>
                    <a:pt x="7" y="11"/>
                    <a:pt x="9" y="11"/>
                  </a:cubicBezTo>
                  <a:cubicBezTo>
                    <a:pt x="10" y="10"/>
                    <a:pt x="10" y="9"/>
                    <a:pt x="9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3" y="6"/>
                    <a:pt x="2" y="5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165">
              <a:extLst>
                <a:ext uri="{FF2B5EF4-FFF2-40B4-BE49-F238E27FC236}">
                  <a16:creationId xmlns:a16="http://schemas.microsoft.com/office/drawing/2014/main" id="{5D0856ED-EF00-4891-A5C5-1DD2E8A8C7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" y="571"/>
              <a:ext cx="25" cy="18"/>
            </a:xfrm>
            <a:custGeom>
              <a:avLst/>
              <a:gdLst>
                <a:gd name="T0" fmla="*/ 1136 w 7"/>
                <a:gd name="T1" fmla="*/ 518 h 5"/>
                <a:gd name="T2" fmla="*/ 639 w 7"/>
                <a:gd name="T3" fmla="*/ 842 h 5"/>
                <a:gd name="T4" fmla="*/ 0 w 7"/>
                <a:gd name="T5" fmla="*/ 324 h 5"/>
                <a:gd name="T6" fmla="*/ 639 w 7"/>
                <a:gd name="T7" fmla="*/ 0 h 5"/>
                <a:gd name="T8" fmla="*/ 1136 w 7"/>
                <a:gd name="T9" fmla="*/ 51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6" y="5"/>
                    <a:pt x="4" y="5"/>
                  </a:cubicBezTo>
                  <a:cubicBezTo>
                    <a:pt x="2" y="5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166">
              <a:extLst>
                <a:ext uri="{FF2B5EF4-FFF2-40B4-BE49-F238E27FC236}">
                  <a16:creationId xmlns:a16="http://schemas.microsoft.com/office/drawing/2014/main" id="{B19E1FE4-AFD4-4560-9A12-51BB6571B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" y="322"/>
              <a:ext cx="96" cy="96"/>
            </a:xfrm>
            <a:custGeom>
              <a:avLst/>
              <a:gdLst>
                <a:gd name="T0" fmla="*/ 3819 w 27"/>
                <a:gd name="T1" fmla="*/ 4135 h 27"/>
                <a:gd name="T2" fmla="*/ 2884 w 27"/>
                <a:gd name="T3" fmla="*/ 949 h 27"/>
                <a:gd name="T4" fmla="*/ 0 w 27"/>
                <a:gd name="T5" fmla="*/ 316 h 27"/>
                <a:gd name="T6" fmla="*/ 1618 w 27"/>
                <a:gd name="T7" fmla="*/ 3502 h 27"/>
                <a:gd name="T8" fmla="*/ 3819 w 27"/>
                <a:gd name="T9" fmla="*/ 4135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7"/>
                <a:gd name="T17" fmla="*/ 27 w 2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7">
                  <a:moveTo>
                    <a:pt x="24" y="26"/>
                  </a:moveTo>
                  <a:cubicBezTo>
                    <a:pt x="26" y="23"/>
                    <a:pt x="27" y="12"/>
                    <a:pt x="18" y="6"/>
                  </a:cubicBezTo>
                  <a:cubicBezTo>
                    <a:pt x="11" y="1"/>
                    <a:pt x="3" y="0"/>
                    <a:pt x="0" y="2"/>
                  </a:cubicBezTo>
                  <a:cubicBezTo>
                    <a:pt x="0" y="9"/>
                    <a:pt x="4" y="19"/>
                    <a:pt x="10" y="22"/>
                  </a:cubicBezTo>
                  <a:cubicBezTo>
                    <a:pt x="15" y="25"/>
                    <a:pt x="22" y="27"/>
                    <a:pt x="24" y="26"/>
                  </a:cubicBezTo>
                  <a:close/>
                </a:path>
              </a:pathLst>
            </a:custGeom>
            <a:solidFill>
              <a:srgbClr val="00A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167">
              <a:extLst>
                <a:ext uri="{FF2B5EF4-FFF2-40B4-BE49-F238E27FC236}">
                  <a16:creationId xmlns:a16="http://schemas.microsoft.com/office/drawing/2014/main" id="{33001FFA-669F-46D1-84E6-67C2050E814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96" y="118"/>
              <a:ext cx="510" cy="425"/>
            </a:xfrm>
            <a:custGeom>
              <a:avLst/>
              <a:gdLst>
                <a:gd name="T0" fmla="*/ 23135 w 143"/>
                <a:gd name="T1" fmla="*/ 10064 h 119"/>
                <a:gd name="T2" fmla="*/ 16969 w 143"/>
                <a:gd name="T3" fmla="*/ 2093 h 119"/>
                <a:gd name="T4" fmla="*/ 16969 w 143"/>
                <a:gd name="T5" fmla="*/ 2093 h 119"/>
                <a:gd name="T6" fmla="*/ 12921 w 143"/>
                <a:gd name="T7" fmla="*/ 3736 h 119"/>
                <a:gd name="T8" fmla="*/ 12108 w 143"/>
                <a:gd name="T9" fmla="*/ 0 h 119"/>
                <a:gd name="T10" fmla="*/ 12108 w 143"/>
                <a:gd name="T11" fmla="*/ 0 h 119"/>
                <a:gd name="T12" fmla="*/ 11473 w 143"/>
                <a:gd name="T13" fmla="*/ 957 h 119"/>
                <a:gd name="T14" fmla="*/ 10838 w 143"/>
                <a:gd name="T15" fmla="*/ 1454 h 119"/>
                <a:gd name="T16" fmla="*/ 11662 w 143"/>
                <a:gd name="T17" fmla="*/ 2921 h 119"/>
                <a:gd name="T18" fmla="*/ 9883 w 143"/>
                <a:gd name="T19" fmla="*/ 4732 h 119"/>
                <a:gd name="T20" fmla="*/ 8078 w 143"/>
                <a:gd name="T21" fmla="*/ 2921 h 119"/>
                <a:gd name="T22" fmla="*/ 8395 w 143"/>
                <a:gd name="T23" fmla="*/ 1964 h 119"/>
                <a:gd name="T24" fmla="*/ 7935 w 143"/>
                <a:gd name="T25" fmla="*/ 1771 h 119"/>
                <a:gd name="T26" fmla="*/ 7618 w 143"/>
                <a:gd name="T27" fmla="*/ 179 h 119"/>
                <a:gd name="T28" fmla="*/ 2900 w 143"/>
                <a:gd name="T29" fmla="*/ 2782 h 119"/>
                <a:gd name="T30" fmla="*/ 1309 w 143"/>
                <a:gd name="T31" fmla="*/ 7014 h 119"/>
                <a:gd name="T32" fmla="*/ 1309 w 143"/>
                <a:gd name="T33" fmla="*/ 7475 h 119"/>
                <a:gd name="T34" fmla="*/ 317 w 143"/>
                <a:gd name="T35" fmla="*/ 8929 h 119"/>
                <a:gd name="T36" fmla="*/ 1131 w 143"/>
                <a:gd name="T37" fmla="*/ 11889 h 119"/>
                <a:gd name="T38" fmla="*/ 2900 w 143"/>
                <a:gd name="T39" fmla="*/ 11568 h 119"/>
                <a:gd name="T40" fmla="*/ 4223 w 143"/>
                <a:gd name="T41" fmla="*/ 13021 h 119"/>
                <a:gd name="T42" fmla="*/ 4223 w 143"/>
                <a:gd name="T43" fmla="*/ 13661 h 119"/>
                <a:gd name="T44" fmla="*/ 3092 w 143"/>
                <a:gd name="T45" fmla="*/ 13854 h 119"/>
                <a:gd name="T46" fmla="*/ 2265 w 143"/>
                <a:gd name="T47" fmla="*/ 13854 h 119"/>
                <a:gd name="T48" fmla="*/ 4668 w 143"/>
                <a:gd name="T49" fmla="*/ 17271 h 119"/>
                <a:gd name="T50" fmla="*/ 13610 w 143"/>
                <a:gd name="T51" fmla="*/ 19043 h 119"/>
                <a:gd name="T52" fmla="*/ 17322 w 143"/>
                <a:gd name="T53" fmla="*/ 19361 h 119"/>
                <a:gd name="T54" fmla="*/ 23135 w 143"/>
                <a:gd name="T55" fmla="*/ 10064 h 119"/>
                <a:gd name="T56" fmla="*/ 9209 w 143"/>
                <a:gd name="T57" fmla="*/ 9746 h 119"/>
                <a:gd name="T58" fmla="*/ 7935 w 143"/>
                <a:gd name="T59" fmla="*/ 10254 h 119"/>
                <a:gd name="T60" fmla="*/ 7935 w 143"/>
                <a:gd name="T61" fmla="*/ 11568 h 119"/>
                <a:gd name="T62" fmla="*/ 6170 w 143"/>
                <a:gd name="T63" fmla="*/ 11071 h 119"/>
                <a:gd name="T64" fmla="*/ 5496 w 143"/>
                <a:gd name="T65" fmla="*/ 10432 h 119"/>
                <a:gd name="T66" fmla="*/ 3905 w 143"/>
                <a:gd name="T67" fmla="*/ 10432 h 119"/>
                <a:gd name="T68" fmla="*/ 2404 w 143"/>
                <a:gd name="T69" fmla="*/ 10432 h 119"/>
                <a:gd name="T70" fmla="*/ 2900 w 143"/>
                <a:gd name="T71" fmla="*/ 9300 h 119"/>
                <a:gd name="T72" fmla="*/ 3534 w 143"/>
                <a:gd name="T73" fmla="*/ 8611 h 119"/>
                <a:gd name="T74" fmla="*/ 3092 w 143"/>
                <a:gd name="T75" fmla="*/ 6646 h 119"/>
                <a:gd name="T76" fmla="*/ 3534 w 143"/>
                <a:gd name="T77" fmla="*/ 5511 h 119"/>
                <a:gd name="T78" fmla="*/ 4351 w 143"/>
                <a:gd name="T79" fmla="*/ 6200 h 119"/>
                <a:gd name="T80" fmla="*/ 5353 w 143"/>
                <a:gd name="T81" fmla="*/ 4554 h 119"/>
                <a:gd name="T82" fmla="*/ 6487 w 143"/>
                <a:gd name="T83" fmla="*/ 5193 h 119"/>
                <a:gd name="T84" fmla="*/ 6487 w 143"/>
                <a:gd name="T85" fmla="*/ 5689 h 119"/>
                <a:gd name="T86" fmla="*/ 7935 w 143"/>
                <a:gd name="T87" fmla="*/ 5193 h 119"/>
                <a:gd name="T88" fmla="*/ 7761 w 143"/>
                <a:gd name="T89" fmla="*/ 7014 h 119"/>
                <a:gd name="T90" fmla="*/ 9387 w 143"/>
                <a:gd name="T91" fmla="*/ 7654 h 119"/>
                <a:gd name="T92" fmla="*/ 8574 w 143"/>
                <a:gd name="T93" fmla="*/ 8468 h 119"/>
                <a:gd name="T94" fmla="*/ 9209 w 143"/>
                <a:gd name="T95" fmla="*/ 9746 h 1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43"/>
                <a:gd name="T145" fmla="*/ 0 h 119"/>
                <a:gd name="T146" fmla="*/ 143 w 143"/>
                <a:gd name="T147" fmla="*/ 119 h 11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43" h="119">
                  <a:moveTo>
                    <a:pt x="143" y="62"/>
                  </a:moveTo>
                  <a:cubicBezTo>
                    <a:pt x="142" y="38"/>
                    <a:pt x="126" y="18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99" y="25"/>
                    <a:pt x="87" y="27"/>
                    <a:pt x="80" y="23"/>
                  </a:cubicBezTo>
                  <a:cubicBezTo>
                    <a:pt x="71" y="18"/>
                    <a:pt x="71" y="9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2"/>
                    <a:pt x="72" y="4"/>
                    <a:pt x="71" y="6"/>
                  </a:cubicBezTo>
                  <a:cubicBezTo>
                    <a:pt x="70" y="7"/>
                    <a:pt x="68" y="8"/>
                    <a:pt x="67" y="9"/>
                  </a:cubicBezTo>
                  <a:cubicBezTo>
                    <a:pt x="70" y="11"/>
                    <a:pt x="72" y="14"/>
                    <a:pt x="72" y="18"/>
                  </a:cubicBezTo>
                  <a:cubicBezTo>
                    <a:pt x="72" y="24"/>
                    <a:pt x="67" y="29"/>
                    <a:pt x="61" y="29"/>
                  </a:cubicBezTo>
                  <a:cubicBezTo>
                    <a:pt x="55" y="29"/>
                    <a:pt x="50" y="24"/>
                    <a:pt x="50" y="18"/>
                  </a:cubicBezTo>
                  <a:cubicBezTo>
                    <a:pt x="50" y="16"/>
                    <a:pt x="51" y="14"/>
                    <a:pt x="52" y="12"/>
                  </a:cubicBezTo>
                  <a:cubicBezTo>
                    <a:pt x="51" y="12"/>
                    <a:pt x="50" y="11"/>
                    <a:pt x="49" y="11"/>
                  </a:cubicBezTo>
                  <a:cubicBezTo>
                    <a:pt x="46" y="8"/>
                    <a:pt x="45" y="4"/>
                    <a:pt x="47" y="1"/>
                  </a:cubicBezTo>
                  <a:cubicBezTo>
                    <a:pt x="35" y="3"/>
                    <a:pt x="25" y="9"/>
                    <a:pt x="18" y="17"/>
                  </a:cubicBezTo>
                  <a:cubicBezTo>
                    <a:pt x="13" y="25"/>
                    <a:pt x="10" y="34"/>
                    <a:pt x="8" y="43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5" y="48"/>
                    <a:pt x="3" y="51"/>
                    <a:pt x="2" y="55"/>
                  </a:cubicBezTo>
                  <a:cubicBezTo>
                    <a:pt x="0" y="61"/>
                    <a:pt x="1" y="67"/>
                    <a:pt x="7" y="73"/>
                  </a:cubicBezTo>
                  <a:cubicBezTo>
                    <a:pt x="9" y="72"/>
                    <a:pt x="12" y="70"/>
                    <a:pt x="18" y="71"/>
                  </a:cubicBezTo>
                  <a:cubicBezTo>
                    <a:pt x="26" y="73"/>
                    <a:pt x="25" y="78"/>
                    <a:pt x="26" y="80"/>
                  </a:cubicBezTo>
                  <a:cubicBezTo>
                    <a:pt x="26" y="81"/>
                    <a:pt x="26" y="84"/>
                    <a:pt x="26" y="84"/>
                  </a:cubicBezTo>
                  <a:cubicBezTo>
                    <a:pt x="26" y="84"/>
                    <a:pt x="24" y="86"/>
                    <a:pt x="19" y="85"/>
                  </a:cubicBezTo>
                  <a:cubicBezTo>
                    <a:pt x="17" y="85"/>
                    <a:pt x="15" y="85"/>
                    <a:pt x="14" y="85"/>
                  </a:cubicBezTo>
                  <a:cubicBezTo>
                    <a:pt x="18" y="93"/>
                    <a:pt x="23" y="100"/>
                    <a:pt x="29" y="106"/>
                  </a:cubicBezTo>
                  <a:cubicBezTo>
                    <a:pt x="31" y="107"/>
                    <a:pt x="48" y="114"/>
                    <a:pt x="84" y="117"/>
                  </a:cubicBezTo>
                  <a:cubicBezTo>
                    <a:pt x="94" y="118"/>
                    <a:pt x="101" y="119"/>
                    <a:pt x="107" y="119"/>
                  </a:cubicBezTo>
                  <a:cubicBezTo>
                    <a:pt x="127" y="110"/>
                    <a:pt x="143" y="84"/>
                    <a:pt x="143" y="62"/>
                  </a:cubicBezTo>
                  <a:close/>
                  <a:moveTo>
                    <a:pt x="57" y="60"/>
                  </a:moveTo>
                  <a:cubicBezTo>
                    <a:pt x="55" y="62"/>
                    <a:pt x="53" y="63"/>
                    <a:pt x="49" y="63"/>
                  </a:cubicBezTo>
                  <a:cubicBezTo>
                    <a:pt x="51" y="65"/>
                    <a:pt x="52" y="70"/>
                    <a:pt x="49" y="71"/>
                  </a:cubicBezTo>
                  <a:cubicBezTo>
                    <a:pt x="47" y="73"/>
                    <a:pt x="43" y="72"/>
                    <a:pt x="38" y="68"/>
                  </a:cubicBezTo>
                  <a:cubicBezTo>
                    <a:pt x="37" y="66"/>
                    <a:pt x="35" y="64"/>
                    <a:pt x="34" y="64"/>
                  </a:cubicBezTo>
                  <a:cubicBezTo>
                    <a:pt x="30" y="64"/>
                    <a:pt x="27" y="64"/>
                    <a:pt x="24" y="64"/>
                  </a:cubicBezTo>
                  <a:cubicBezTo>
                    <a:pt x="20" y="65"/>
                    <a:pt x="16" y="66"/>
                    <a:pt x="15" y="64"/>
                  </a:cubicBezTo>
                  <a:cubicBezTo>
                    <a:pt x="14" y="62"/>
                    <a:pt x="15" y="59"/>
                    <a:pt x="18" y="57"/>
                  </a:cubicBezTo>
                  <a:cubicBezTo>
                    <a:pt x="20" y="56"/>
                    <a:pt x="21" y="54"/>
                    <a:pt x="22" y="53"/>
                  </a:cubicBezTo>
                  <a:cubicBezTo>
                    <a:pt x="22" y="48"/>
                    <a:pt x="19" y="44"/>
                    <a:pt x="19" y="41"/>
                  </a:cubicBezTo>
                  <a:cubicBezTo>
                    <a:pt x="19" y="40"/>
                    <a:pt x="20" y="35"/>
                    <a:pt x="22" y="34"/>
                  </a:cubicBezTo>
                  <a:cubicBezTo>
                    <a:pt x="25" y="33"/>
                    <a:pt x="26" y="35"/>
                    <a:pt x="27" y="38"/>
                  </a:cubicBezTo>
                  <a:cubicBezTo>
                    <a:pt x="28" y="34"/>
                    <a:pt x="30" y="31"/>
                    <a:pt x="33" y="28"/>
                  </a:cubicBezTo>
                  <a:cubicBezTo>
                    <a:pt x="36" y="25"/>
                    <a:pt x="40" y="26"/>
                    <a:pt x="40" y="32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3" y="32"/>
                    <a:pt x="47" y="30"/>
                    <a:pt x="49" y="32"/>
                  </a:cubicBezTo>
                  <a:cubicBezTo>
                    <a:pt x="52" y="34"/>
                    <a:pt x="50" y="40"/>
                    <a:pt x="48" y="43"/>
                  </a:cubicBezTo>
                  <a:cubicBezTo>
                    <a:pt x="52" y="42"/>
                    <a:pt x="58" y="42"/>
                    <a:pt x="58" y="47"/>
                  </a:cubicBezTo>
                  <a:cubicBezTo>
                    <a:pt x="58" y="50"/>
                    <a:pt x="55" y="52"/>
                    <a:pt x="53" y="52"/>
                  </a:cubicBezTo>
                  <a:cubicBezTo>
                    <a:pt x="56" y="54"/>
                    <a:pt x="58" y="57"/>
                    <a:pt x="5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168">
              <a:extLst>
                <a:ext uri="{FF2B5EF4-FFF2-40B4-BE49-F238E27FC236}">
                  <a16:creationId xmlns:a16="http://schemas.microsoft.com/office/drawing/2014/main" id="{AEC78616-7763-483B-9848-A4AD97772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" y="207"/>
              <a:ext cx="139" cy="172"/>
            </a:xfrm>
            <a:custGeom>
              <a:avLst/>
              <a:gdLst>
                <a:gd name="T0" fmla="*/ 6287 w 39"/>
                <a:gd name="T1" fmla="*/ 3634 h 48"/>
                <a:gd name="T2" fmla="*/ 4662 w 39"/>
                <a:gd name="T3" fmla="*/ 2992 h 48"/>
                <a:gd name="T4" fmla="*/ 4840 w 39"/>
                <a:gd name="T5" fmla="*/ 1157 h 48"/>
                <a:gd name="T6" fmla="*/ 3393 w 39"/>
                <a:gd name="T7" fmla="*/ 1656 h 48"/>
                <a:gd name="T8" fmla="*/ 3393 w 39"/>
                <a:gd name="T9" fmla="*/ 1157 h 48"/>
                <a:gd name="T10" fmla="*/ 2260 w 39"/>
                <a:gd name="T11" fmla="*/ 502 h 48"/>
                <a:gd name="T12" fmla="*/ 1308 w 39"/>
                <a:gd name="T13" fmla="*/ 2157 h 48"/>
                <a:gd name="T14" fmla="*/ 495 w 39"/>
                <a:gd name="T15" fmla="*/ 1476 h 48"/>
                <a:gd name="T16" fmla="*/ 0 w 39"/>
                <a:gd name="T17" fmla="*/ 2619 h 48"/>
                <a:gd name="T18" fmla="*/ 495 w 39"/>
                <a:gd name="T19" fmla="*/ 4597 h 48"/>
                <a:gd name="T20" fmla="*/ 1130 w 39"/>
                <a:gd name="T21" fmla="*/ 3454 h 48"/>
                <a:gd name="T22" fmla="*/ 1764 w 39"/>
                <a:gd name="T23" fmla="*/ 3634 h 48"/>
                <a:gd name="T24" fmla="*/ 1625 w 39"/>
                <a:gd name="T25" fmla="*/ 4146 h 48"/>
                <a:gd name="T26" fmla="*/ 2402 w 39"/>
                <a:gd name="T27" fmla="*/ 3956 h 48"/>
                <a:gd name="T28" fmla="*/ 2260 w 39"/>
                <a:gd name="T29" fmla="*/ 4791 h 48"/>
                <a:gd name="T30" fmla="*/ 2755 w 39"/>
                <a:gd name="T31" fmla="*/ 5432 h 48"/>
                <a:gd name="T32" fmla="*/ 2755 w 39"/>
                <a:gd name="T33" fmla="*/ 6446 h 48"/>
                <a:gd name="T34" fmla="*/ 2402 w 39"/>
                <a:gd name="T35" fmla="*/ 6446 h 48"/>
                <a:gd name="T36" fmla="*/ 3076 w 39"/>
                <a:gd name="T37" fmla="*/ 7088 h 48"/>
                <a:gd name="T38" fmla="*/ 4840 w 39"/>
                <a:gd name="T39" fmla="*/ 7590 h 48"/>
                <a:gd name="T40" fmla="*/ 4840 w 39"/>
                <a:gd name="T41" fmla="*/ 6253 h 48"/>
                <a:gd name="T42" fmla="*/ 6109 w 39"/>
                <a:gd name="T43" fmla="*/ 5751 h 48"/>
                <a:gd name="T44" fmla="*/ 5474 w 39"/>
                <a:gd name="T45" fmla="*/ 4468 h 48"/>
                <a:gd name="T46" fmla="*/ 6287 w 39"/>
                <a:gd name="T47" fmla="*/ 3634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9"/>
                <a:gd name="T73" fmla="*/ 0 h 48"/>
                <a:gd name="T74" fmla="*/ 39 w 39"/>
                <a:gd name="T75" fmla="*/ 48 h 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9" h="48">
                  <a:moveTo>
                    <a:pt x="39" y="22"/>
                  </a:moveTo>
                  <a:cubicBezTo>
                    <a:pt x="39" y="17"/>
                    <a:pt x="33" y="17"/>
                    <a:pt x="29" y="18"/>
                  </a:cubicBezTo>
                  <a:cubicBezTo>
                    <a:pt x="31" y="15"/>
                    <a:pt x="33" y="9"/>
                    <a:pt x="30" y="7"/>
                  </a:cubicBezTo>
                  <a:cubicBezTo>
                    <a:pt x="28" y="5"/>
                    <a:pt x="24" y="7"/>
                    <a:pt x="21" y="10"/>
                  </a:cubicBezTo>
                  <a:cubicBezTo>
                    <a:pt x="21" y="9"/>
                    <a:pt x="21" y="8"/>
                    <a:pt x="21" y="7"/>
                  </a:cubicBezTo>
                  <a:cubicBezTo>
                    <a:pt x="21" y="1"/>
                    <a:pt x="17" y="0"/>
                    <a:pt x="14" y="3"/>
                  </a:cubicBezTo>
                  <a:cubicBezTo>
                    <a:pt x="11" y="6"/>
                    <a:pt x="9" y="9"/>
                    <a:pt x="8" y="13"/>
                  </a:cubicBezTo>
                  <a:cubicBezTo>
                    <a:pt x="7" y="10"/>
                    <a:pt x="6" y="8"/>
                    <a:pt x="3" y="9"/>
                  </a:cubicBezTo>
                  <a:cubicBezTo>
                    <a:pt x="1" y="10"/>
                    <a:pt x="0" y="15"/>
                    <a:pt x="0" y="16"/>
                  </a:cubicBezTo>
                  <a:cubicBezTo>
                    <a:pt x="0" y="19"/>
                    <a:pt x="3" y="23"/>
                    <a:pt x="3" y="28"/>
                  </a:cubicBezTo>
                  <a:cubicBezTo>
                    <a:pt x="5" y="25"/>
                    <a:pt x="6" y="23"/>
                    <a:pt x="7" y="21"/>
                  </a:cubicBezTo>
                  <a:cubicBezTo>
                    <a:pt x="9" y="17"/>
                    <a:pt x="11" y="19"/>
                    <a:pt x="11" y="22"/>
                  </a:cubicBezTo>
                  <a:cubicBezTo>
                    <a:pt x="11" y="23"/>
                    <a:pt x="10" y="25"/>
                    <a:pt x="10" y="25"/>
                  </a:cubicBezTo>
                  <a:cubicBezTo>
                    <a:pt x="14" y="22"/>
                    <a:pt x="15" y="23"/>
                    <a:pt x="15" y="24"/>
                  </a:cubicBezTo>
                  <a:cubicBezTo>
                    <a:pt x="16" y="25"/>
                    <a:pt x="16" y="26"/>
                    <a:pt x="14" y="29"/>
                  </a:cubicBezTo>
                  <a:cubicBezTo>
                    <a:pt x="17" y="28"/>
                    <a:pt x="23" y="30"/>
                    <a:pt x="17" y="33"/>
                  </a:cubicBezTo>
                  <a:cubicBezTo>
                    <a:pt x="20" y="34"/>
                    <a:pt x="21" y="38"/>
                    <a:pt x="17" y="39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6" y="39"/>
                    <a:pt x="18" y="41"/>
                    <a:pt x="19" y="43"/>
                  </a:cubicBezTo>
                  <a:cubicBezTo>
                    <a:pt x="24" y="47"/>
                    <a:pt x="28" y="48"/>
                    <a:pt x="30" y="46"/>
                  </a:cubicBezTo>
                  <a:cubicBezTo>
                    <a:pt x="33" y="45"/>
                    <a:pt x="32" y="40"/>
                    <a:pt x="30" y="38"/>
                  </a:cubicBezTo>
                  <a:cubicBezTo>
                    <a:pt x="34" y="38"/>
                    <a:pt x="36" y="37"/>
                    <a:pt x="38" y="35"/>
                  </a:cubicBezTo>
                  <a:cubicBezTo>
                    <a:pt x="39" y="32"/>
                    <a:pt x="37" y="29"/>
                    <a:pt x="34" y="27"/>
                  </a:cubicBezTo>
                  <a:cubicBezTo>
                    <a:pt x="36" y="27"/>
                    <a:pt x="39" y="25"/>
                    <a:pt x="39" y="22"/>
                  </a:cubicBezTo>
                  <a:close/>
                </a:path>
              </a:pathLst>
            </a:custGeom>
            <a:solidFill>
              <a:srgbClr val="F09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69">
              <a:extLst>
                <a:ext uri="{FF2B5EF4-FFF2-40B4-BE49-F238E27FC236}">
                  <a16:creationId xmlns:a16="http://schemas.microsoft.com/office/drawing/2014/main" id="{7A4F104F-64AF-4F7B-854D-DD6FADAA0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" y="268"/>
              <a:ext cx="100" cy="86"/>
            </a:xfrm>
            <a:custGeom>
              <a:avLst/>
              <a:gdLst>
                <a:gd name="T0" fmla="*/ 3596 w 28"/>
                <a:gd name="T1" fmla="*/ 2619 h 24"/>
                <a:gd name="T2" fmla="*/ 3100 w 28"/>
                <a:gd name="T3" fmla="*/ 1978 h 24"/>
                <a:gd name="T4" fmla="*/ 3239 w 28"/>
                <a:gd name="T5" fmla="*/ 1157 h 24"/>
                <a:gd name="T6" fmla="*/ 2461 w 28"/>
                <a:gd name="T7" fmla="*/ 1337 h 24"/>
                <a:gd name="T8" fmla="*/ 2604 w 28"/>
                <a:gd name="T9" fmla="*/ 835 h 24"/>
                <a:gd name="T10" fmla="*/ 1964 w 28"/>
                <a:gd name="T11" fmla="*/ 641 h 24"/>
                <a:gd name="T12" fmla="*/ 1325 w 28"/>
                <a:gd name="T13" fmla="*/ 1799 h 24"/>
                <a:gd name="T14" fmla="*/ 639 w 28"/>
                <a:gd name="T15" fmla="*/ 2490 h 24"/>
                <a:gd name="T16" fmla="*/ 179 w 28"/>
                <a:gd name="T17" fmla="*/ 3634 h 24"/>
                <a:gd name="T18" fmla="*/ 1646 w 28"/>
                <a:gd name="T19" fmla="*/ 3634 h 24"/>
                <a:gd name="T20" fmla="*/ 3239 w 28"/>
                <a:gd name="T21" fmla="*/ 3634 h 24"/>
                <a:gd name="T22" fmla="*/ 3596 w 28"/>
                <a:gd name="T23" fmla="*/ 3634 h 24"/>
                <a:gd name="T24" fmla="*/ 3596 w 28"/>
                <a:gd name="T25" fmla="*/ 2619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"/>
                <a:gd name="T40" fmla="*/ 0 h 24"/>
                <a:gd name="T41" fmla="*/ 28 w 28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" h="24">
                  <a:moveTo>
                    <a:pt x="22" y="16"/>
                  </a:moveTo>
                  <a:cubicBezTo>
                    <a:pt x="28" y="13"/>
                    <a:pt x="22" y="11"/>
                    <a:pt x="19" y="12"/>
                  </a:cubicBezTo>
                  <a:cubicBezTo>
                    <a:pt x="21" y="9"/>
                    <a:pt x="21" y="8"/>
                    <a:pt x="20" y="7"/>
                  </a:cubicBezTo>
                  <a:cubicBezTo>
                    <a:pt x="20" y="6"/>
                    <a:pt x="19" y="5"/>
                    <a:pt x="15" y="8"/>
                  </a:cubicBezTo>
                  <a:cubicBezTo>
                    <a:pt x="15" y="8"/>
                    <a:pt x="16" y="6"/>
                    <a:pt x="16" y="5"/>
                  </a:cubicBezTo>
                  <a:cubicBezTo>
                    <a:pt x="16" y="2"/>
                    <a:pt x="14" y="0"/>
                    <a:pt x="12" y="4"/>
                  </a:cubicBezTo>
                  <a:cubicBezTo>
                    <a:pt x="11" y="6"/>
                    <a:pt x="10" y="8"/>
                    <a:pt x="8" y="11"/>
                  </a:cubicBezTo>
                  <a:cubicBezTo>
                    <a:pt x="7" y="12"/>
                    <a:pt x="6" y="14"/>
                    <a:pt x="4" y="15"/>
                  </a:cubicBezTo>
                  <a:cubicBezTo>
                    <a:pt x="1" y="17"/>
                    <a:pt x="0" y="20"/>
                    <a:pt x="1" y="22"/>
                  </a:cubicBezTo>
                  <a:cubicBezTo>
                    <a:pt x="2" y="24"/>
                    <a:pt x="6" y="23"/>
                    <a:pt x="10" y="22"/>
                  </a:cubicBezTo>
                  <a:cubicBezTo>
                    <a:pt x="13" y="22"/>
                    <a:pt x="16" y="22"/>
                    <a:pt x="20" y="22"/>
                  </a:cubicBezTo>
                  <a:cubicBezTo>
                    <a:pt x="20" y="22"/>
                    <a:pt x="21" y="22"/>
                    <a:pt x="22" y="22"/>
                  </a:cubicBezTo>
                  <a:cubicBezTo>
                    <a:pt x="26" y="21"/>
                    <a:pt x="25" y="17"/>
                    <a:pt x="22" y="16"/>
                  </a:cubicBezTo>
                  <a:close/>
                </a:path>
              </a:pathLst>
            </a:custGeom>
            <a:solidFill>
              <a:srgbClr val="FFF9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170">
              <a:extLst>
                <a:ext uri="{FF2B5EF4-FFF2-40B4-BE49-F238E27FC236}">
                  <a16:creationId xmlns:a16="http://schemas.microsoft.com/office/drawing/2014/main" id="{1D58BD57-C40C-4FC3-976E-72E01B304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" y="368"/>
              <a:ext cx="72" cy="57"/>
            </a:xfrm>
            <a:custGeom>
              <a:avLst/>
              <a:gdLst>
                <a:gd name="T0" fmla="*/ 3355 w 20"/>
                <a:gd name="T1" fmla="*/ 1625 h 16"/>
                <a:gd name="T2" fmla="*/ 2009 w 20"/>
                <a:gd name="T3" fmla="*/ 178 h 16"/>
                <a:gd name="T4" fmla="*/ 180 w 20"/>
                <a:gd name="T5" fmla="*/ 495 h 16"/>
                <a:gd name="T6" fmla="*/ 0 w 20"/>
                <a:gd name="T7" fmla="*/ 634 h 16"/>
                <a:gd name="T8" fmla="*/ 518 w 20"/>
                <a:gd name="T9" fmla="*/ 1625 h 16"/>
                <a:gd name="T10" fmla="*/ 1346 w 20"/>
                <a:gd name="T11" fmla="*/ 2398 h 16"/>
                <a:gd name="T12" fmla="*/ 2189 w 20"/>
                <a:gd name="T13" fmla="*/ 2398 h 16"/>
                <a:gd name="T14" fmla="*/ 3355 w 20"/>
                <a:gd name="T15" fmla="*/ 2259 h 16"/>
                <a:gd name="T16" fmla="*/ 3355 w 20"/>
                <a:gd name="T17" fmla="*/ 1625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6"/>
                <a:gd name="T29" fmla="*/ 20 w 20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6">
                  <a:moveTo>
                    <a:pt x="20" y="10"/>
                  </a:moveTo>
                  <a:cubicBezTo>
                    <a:pt x="19" y="8"/>
                    <a:pt x="20" y="3"/>
                    <a:pt x="12" y="1"/>
                  </a:cubicBezTo>
                  <a:cubicBezTo>
                    <a:pt x="6" y="0"/>
                    <a:pt x="3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6"/>
                    <a:pt x="3" y="10"/>
                  </a:cubicBezTo>
                  <a:cubicBezTo>
                    <a:pt x="4" y="13"/>
                    <a:pt x="6" y="14"/>
                    <a:pt x="8" y="15"/>
                  </a:cubicBezTo>
                  <a:cubicBezTo>
                    <a:pt x="9" y="15"/>
                    <a:pt x="11" y="15"/>
                    <a:pt x="13" y="15"/>
                  </a:cubicBezTo>
                  <a:cubicBezTo>
                    <a:pt x="18" y="16"/>
                    <a:pt x="20" y="14"/>
                    <a:pt x="20" y="14"/>
                  </a:cubicBezTo>
                  <a:cubicBezTo>
                    <a:pt x="20" y="14"/>
                    <a:pt x="20" y="11"/>
                    <a:pt x="20" y="10"/>
                  </a:cubicBezTo>
                  <a:close/>
                </a:path>
              </a:pathLst>
            </a:custGeom>
            <a:solidFill>
              <a:srgbClr val="00A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Oval 171">
              <a:extLst>
                <a:ext uri="{FF2B5EF4-FFF2-40B4-BE49-F238E27FC236}">
                  <a16:creationId xmlns:a16="http://schemas.microsoft.com/office/drawing/2014/main" id="{564424AE-2493-4A15-BB0C-55DC24A589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" y="147"/>
              <a:ext cx="79" cy="75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" name="Freeform 172">
              <a:extLst>
                <a:ext uri="{FF2B5EF4-FFF2-40B4-BE49-F238E27FC236}">
                  <a16:creationId xmlns:a16="http://schemas.microsoft.com/office/drawing/2014/main" id="{C829BC7F-F20A-438A-803B-190A7492D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" y="57"/>
              <a:ext cx="50" cy="93"/>
            </a:xfrm>
            <a:custGeom>
              <a:avLst/>
              <a:gdLst>
                <a:gd name="T0" fmla="*/ 957 w 14"/>
                <a:gd name="T1" fmla="*/ 0 h 26"/>
                <a:gd name="T2" fmla="*/ 1646 w 14"/>
                <a:gd name="T3" fmla="*/ 179 h 26"/>
                <a:gd name="T4" fmla="*/ 639 w 14"/>
                <a:gd name="T5" fmla="*/ 3749 h 26"/>
                <a:gd name="T6" fmla="*/ 0 w 14"/>
                <a:gd name="T7" fmla="*/ 426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6"/>
                <a:gd name="T14" fmla="*/ 14 w 14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6">
                  <a:moveTo>
                    <a:pt x="6" y="0"/>
                  </a:moveTo>
                  <a:cubicBezTo>
                    <a:pt x="8" y="0"/>
                    <a:pt x="9" y="1"/>
                    <a:pt x="10" y="1"/>
                  </a:cubicBezTo>
                  <a:cubicBezTo>
                    <a:pt x="14" y="5"/>
                    <a:pt x="10" y="16"/>
                    <a:pt x="4" y="23"/>
                  </a:cubicBezTo>
                  <a:cubicBezTo>
                    <a:pt x="3" y="24"/>
                    <a:pt x="1" y="25"/>
                    <a:pt x="0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173">
              <a:extLst>
                <a:ext uri="{FF2B5EF4-FFF2-40B4-BE49-F238E27FC236}">
                  <a16:creationId xmlns:a16="http://schemas.microsoft.com/office/drawing/2014/main" id="{F6DD7CF4-06B5-4942-AEBF-3B0B26E357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65"/>
              <a:ext cx="75" cy="96"/>
            </a:xfrm>
            <a:custGeom>
              <a:avLst/>
              <a:gdLst>
                <a:gd name="T0" fmla="*/ 1454 w 21"/>
                <a:gd name="T1" fmla="*/ 4309 h 27"/>
                <a:gd name="T2" fmla="*/ 957 w 21"/>
                <a:gd name="T3" fmla="*/ 4135 h 27"/>
                <a:gd name="T4" fmla="*/ 1646 w 21"/>
                <a:gd name="T5" fmla="*/ 1124 h 27"/>
                <a:gd name="T6" fmla="*/ 3418 w 21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7"/>
                <a:gd name="T14" fmla="*/ 21 w 21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7">
                  <a:moveTo>
                    <a:pt x="9" y="27"/>
                  </a:moveTo>
                  <a:cubicBezTo>
                    <a:pt x="8" y="27"/>
                    <a:pt x="7" y="26"/>
                    <a:pt x="6" y="26"/>
                  </a:cubicBezTo>
                  <a:cubicBezTo>
                    <a:pt x="0" y="21"/>
                    <a:pt x="4" y="13"/>
                    <a:pt x="10" y="7"/>
                  </a:cubicBezTo>
                  <a:cubicBezTo>
                    <a:pt x="13" y="4"/>
                    <a:pt x="17" y="1"/>
                    <a:pt x="2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174">
              <a:extLst>
                <a:ext uri="{FF2B5EF4-FFF2-40B4-BE49-F238E27FC236}">
                  <a16:creationId xmlns:a16="http://schemas.microsoft.com/office/drawing/2014/main" id="{A919F17D-AEC9-4D40-ABFA-3D8919E7D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" y="54"/>
              <a:ext cx="146" cy="160"/>
            </a:xfrm>
            <a:custGeom>
              <a:avLst/>
              <a:gdLst>
                <a:gd name="T0" fmla="*/ 5644 w 41"/>
                <a:gd name="T1" fmla="*/ 4942 h 45"/>
                <a:gd name="T2" fmla="*/ 1624 w 41"/>
                <a:gd name="T3" fmla="*/ 6560 h 45"/>
                <a:gd name="T4" fmla="*/ 1129 w 41"/>
                <a:gd name="T5" fmla="*/ 2375 h 45"/>
                <a:gd name="T6" fmla="*/ 4971 w 41"/>
                <a:gd name="T7" fmla="*/ 811 h 45"/>
                <a:gd name="T8" fmla="*/ 5644 w 41"/>
                <a:gd name="T9" fmla="*/ 4942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5"/>
                <a:gd name="T17" fmla="*/ 41 w 41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5">
                  <a:moveTo>
                    <a:pt x="35" y="31"/>
                  </a:moveTo>
                  <a:cubicBezTo>
                    <a:pt x="29" y="43"/>
                    <a:pt x="17" y="45"/>
                    <a:pt x="10" y="41"/>
                  </a:cubicBezTo>
                  <a:cubicBezTo>
                    <a:pt x="0" y="35"/>
                    <a:pt x="1" y="25"/>
                    <a:pt x="7" y="15"/>
                  </a:cubicBezTo>
                  <a:cubicBezTo>
                    <a:pt x="11" y="7"/>
                    <a:pt x="23" y="0"/>
                    <a:pt x="31" y="5"/>
                  </a:cubicBezTo>
                  <a:cubicBezTo>
                    <a:pt x="39" y="9"/>
                    <a:pt x="41" y="21"/>
                    <a:pt x="35" y="3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175">
              <a:extLst>
                <a:ext uri="{FF2B5EF4-FFF2-40B4-BE49-F238E27FC236}">
                  <a16:creationId xmlns:a16="http://schemas.microsoft.com/office/drawing/2014/main" id="{22B546BC-D35B-4F40-B618-D3017EEC4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" y="375"/>
              <a:ext cx="4" cy="61"/>
            </a:xfrm>
            <a:custGeom>
              <a:avLst/>
              <a:gdLst>
                <a:gd name="T0" fmla="*/ 256 w 1"/>
                <a:gd name="T1" fmla="*/ 0 h 17"/>
                <a:gd name="T2" fmla="*/ 0 w 1"/>
                <a:gd name="T3" fmla="*/ 2820 h 17"/>
                <a:gd name="T4" fmla="*/ 0 60000 65536"/>
                <a:gd name="T5" fmla="*/ 0 60000 65536"/>
                <a:gd name="T6" fmla="*/ 0 w 1"/>
                <a:gd name="T7" fmla="*/ 0 h 17"/>
                <a:gd name="T8" fmla="*/ 1 w 1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7">
                  <a:moveTo>
                    <a:pt x="1" y="0"/>
                  </a:moveTo>
                  <a:cubicBezTo>
                    <a:pt x="0" y="5"/>
                    <a:pt x="0" y="11"/>
                    <a:pt x="0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176">
              <a:extLst>
                <a:ext uri="{FF2B5EF4-FFF2-40B4-BE49-F238E27FC236}">
                  <a16:creationId xmlns:a16="http://schemas.microsoft.com/office/drawing/2014/main" id="{FE36596A-5DA9-4646-B439-A8C0BDF5C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" y="222"/>
              <a:ext cx="14" cy="46"/>
            </a:xfrm>
            <a:custGeom>
              <a:avLst/>
              <a:gdLst>
                <a:gd name="T0" fmla="*/ 602 w 4"/>
                <a:gd name="T1" fmla="*/ 0 h 13"/>
                <a:gd name="T2" fmla="*/ 0 w 4"/>
                <a:gd name="T3" fmla="*/ 2042 h 13"/>
                <a:gd name="T4" fmla="*/ 0 60000 65536"/>
                <a:gd name="T5" fmla="*/ 0 60000 65536"/>
                <a:gd name="T6" fmla="*/ 0 w 4"/>
                <a:gd name="T7" fmla="*/ 0 h 13"/>
                <a:gd name="T8" fmla="*/ 4 w 4"/>
                <a:gd name="T9" fmla="*/ 13 h 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13">
                  <a:moveTo>
                    <a:pt x="4" y="0"/>
                  </a:moveTo>
                  <a:cubicBezTo>
                    <a:pt x="3" y="3"/>
                    <a:pt x="1" y="8"/>
                    <a:pt x="0" y="1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9" name="Freeform 177">
              <a:extLst>
                <a:ext uri="{FF2B5EF4-FFF2-40B4-BE49-F238E27FC236}">
                  <a16:creationId xmlns:a16="http://schemas.microsoft.com/office/drawing/2014/main" id="{AFDD4AFC-E9A8-4E49-901B-CC57F0299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" y="32"/>
              <a:ext cx="585" cy="514"/>
            </a:xfrm>
            <a:custGeom>
              <a:avLst/>
              <a:gdLst>
                <a:gd name="T0" fmla="*/ 0 w 164"/>
                <a:gd name="T1" fmla="*/ 11365 h 144"/>
                <a:gd name="T2" fmla="*/ 0 w 164"/>
                <a:gd name="T3" fmla="*/ 10869 h 144"/>
                <a:gd name="T4" fmla="*/ 14568 w 164"/>
                <a:gd name="T5" fmla="*/ 1135 h 144"/>
                <a:gd name="T6" fmla="*/ 25423 w 164"/>
                <a:gd name="T7" fmla="*/ 14781 h 144"/>
                <a:gd name="T8" fmla="*/ 19608 w 164"/>
                <a:gd name="T9" fmla="*/ 2338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"/>
                <a:gd name="T16" fmla="*/ 0 h 144"/>
                <a:gd name="T17" fmla="*/ 164 w 164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" h="144">
                  <a:moveTo>
                    <a:pt x="0" y="70"/>
                  </a:moveTo>
                  <a:cubicBezTo>
                    <a:pt x="0" y="69"/>
                    <a:pt x="0" y="68"/>
                    <a:pt x="0" y="67"/>
                  </a:cubicBezTo>
                  <a:cubicBezTo>
                    <a:pt x="7" y="27"/>
                    <a:pt x="47" y="0"/>
                    <a:pt x="90" y="7"/>
                  </a:cubicBezTo>
                  <a:cubicBezTo>
                    <a:pt x="137" y="15"/>
                    <a:pt x="164" y="49"/>
                    <a:pt x="157" y="91"/>
                  </a:cubicBezTo>
                  <a:cubicBezTo>
                    <a:pt x="154" y="107"/>
                    <a:pt x="139" y="133"/>
                    <a:pt x="121" y="14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0" name="Freeform 178">
              <a:extLst>
                <a:ext uri="{FF2B5EF4-FFF2-40B4-BE49-F238E27FC236}">
                  <a16:creationId xmlns:a16="http://schemas.microsoft.com/office/drawing/2014/main" id="{755BA5CA-6D99-43A9-9A2C-AEF5AABF4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" y="421"/>
              <a:ext cx="50" cy="75"/>
            </a:xfrm>
            <a:custGeom>
              <a:avLst/>
              <a:gdLst>
                <a:gd name="T0" fmla="*/ 2282 w 14"/>
                <a:gd name="T1" fmla="*/ 3418 h 21"/>
                <a:gd name="T2" fmla="*/ 0 w 14"/>
                <a:gd name="T3" fmla="*/ 0 h 21"/>
                <a:gd name="T4" fmla="*/ 0 60000 65536"/>
                <a:gd name="T5" fmla="*/ 0 60000 65536"/>
                <a:gd name="T6" fmla="*/ 0 w 14"/>
                <a:gd name="T7" fmla="*/ 0 h 21"/>
                <a:gd name="T8" fmla="*/ 14 w 14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21">
                  <a:moveTo>
                    <a:pt x="14" y="21"/>
                  </a:moveTo>
                  <a:cubicBezTo>
                    <a:pt x="8" y="15"/>
                    <a:pt x="4" y="8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1" name="Freeform 179">
              <a:extLst>
                <a:ext uri="{FF2B5EF4-FFF2-40B4-BE49-F238E27FC236}">
                  <a16:creationId xmlns:a16="http://schemas.microsoft.com/office/drawing/2014/main" id="{742E5C48-D0A9-4FA6-9BD3-2D3CEB0DD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" y="164"/>
              <a:ext cx="136" cy="379"/>
            </a:xfrm>
            <a:custGeom>
              <a:avLst/>
              <a:gdLst>
                <a:gd name="T0" fmla="*/ 0 w 38"/>
                <a:gd name="T1" fmla="*/ 0 h 106"/>
                <a:gd name="T2" fmla="*/ 6238 w 38"/>
                <a:gd name="T3" fmla="*/ 8002 h 106"/>
                <a:gd name="T4" fmla="*/ 319 w 38"/>
                <a:gd name="T5" fmla="*/ 17323 h 106"/>
                <a:gd name="T6" fmla="*/ 0 60000 65536"/>
                <a:gd name="T7" fmla="*/ 0 60000 65536"/>
                <a:gd name="T8" fmla="*/ 0 60000 65536"/>
                <a:gd name="T9" fmla="*/ 0 w 38"/>
                <a:gd name="T10" fmla="*/ 0 h 106"/>
                <a:gd name="T11" fmla="*/ 38 w 38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106">
                  <a:moveTo>
                    <a:pt x="0" y="0"/>
                  </a:moveTo>
                  <a:cubicBezTo>
                    <a:pt x="22" y="5"/>
                    <a:pt x="37" y="25"/>
                    <a:pt x="38" y="49"/>
                  </a:cubicBezTo>
                  <a:cubicBezTo>
                    <a:pt x="38" y="71"/>
                    <a:pt x="22" y="97"/>
                    <a:pt x="2" y="10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2" name="Freeform 180">
              <a:extLst>
                <a:ext uri="{FF2B5EF4-FFF2-40B4-BE49-F238E27FC236}">
                  <a16:creationId xmlns:a16="http://schemas.microsoft.com/office/drawing/2014/main" id="{D9142356-8286-44B8-9CC2-D70CC8C3E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" y="122"/>
              <a:ext cx="103" cy="57"/>
            </a:xfrm>
            <a:custGeom>
              <a:avLst/>
              <a:gdLst>
                <a:gd name="T0" fmla="*/ 0 w 29"/>
                <a:gd name="T1" fmla="*/ 2576 h 16"/>
                <a:gd name="T2" fmla="*/ 4617 w 29"/>
                <a:gd name="T3" fmla="*/ 0 h 16"/>
                <a:gd name="T4" fmla="*/ 0 60000 65536"/>
                <a:gd name="T5" fmla="*/ 0 60000 65536"/>
                <a:gd name="T6" fmla="*/ 0 w 29"/>
                <a:gd name="T7" fmla="*/ 0 h 16"/>
                <a:gd name="T8" fmla="*/ 29 w 29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16">
                  <a:moveTo>
                    <a:pt x="0" y="16"/>
                  </a:moveTo>
                  <a:cubicBezTo>
                    <a:pt x="8" y="8"/>
                    <a:pt x="17" y="2"/>
                    <a:pt x="2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3" name="Freeform 181">
              <a:extLst>
                <a:ext uri="{FF2B5EF4-FFF2-40B4-BE49-F238E27FC236}">
                  <a16:creationId xmlns:a16="http://schemas.microsoft.com/office/drawing/2014/main" id="{C520E676-646F-458D-9336-7656FCBFA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" y="304"/>
              <a:ext cx="363" cy="157"/>
            </a:xfrm>
            <a:custGeom>
              <a:avLst/>
              <a:gdLst>
                <a:gd name="T0" fmla="*/ 0 w 102"/>
                <a:gd name="T1" fmla="*/ 5181 h 44"/>
                <a:gd name="T2" fmla="*/ 16363 w 102"/>
                <a:gd name="T3" fmla="*/ 0 h 44"/>
                <a:gd name="T4" fmla="*/ 0 60000 65536"/>
                <a:gd name="T5" fmla="*/ 0 60000 65536"/>
                <a:gd name="T6" fmla="*/ 0 w 102"/>
                <a:gd name="T7" fmla="*/ 0 h 44"/>
                <a:gd name="T8" fmla="*/ 102 w 102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2" h="44">
                  <a:moveTo>
                    <a:pt x="0" y="32"/>
                  </a:moveTo>
                  <a:cubicBezTo>
                    <a:pt x="23" y="40"/>
                    <a:pt x="72" y="44"/>
                    <a:pt x="10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" name="Freeform 182">
              <a:extLst>
                <a:ext uri="{FF2B5EF4-FFF2-40B4-BE49-F238E27FC236}">
                  <a16:creationId xmlns:a16="http://schemas.microsoft.com/office/drawing/2014/main" id="{AD274F78-2F71-4274-8637-97593DDA7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68"/>
              <a:ext cx="64" cy="111"/>
            </a:xfrm>
            <a:custGeom>
              <a:avLst/>
              <a:gdLst>
                <a:gd name="T0" fmla="*/ 2884 w 18"/>
                <a:gd name="T1" fmla="*/ 963 h 31"/>
                <a:gd name="T2" fmla="*/ 316 w 18"/>
                <a:gd name="T3" fmla="*/ 2156 h 31"/>
                <a:gd name="T4" fmla="*/ 1124 w 18"/>
                <a:gd name="T5" fmla="*/ 5092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18" y="6"/>
                  </a:moveTo>
                  <a:cubicBezTo>
                    <a:pt x="15" y="0"/>
                    <a:pt x="4" y="3"/>
                    <a:pt x="2" y="13"/>
                  </a:cubicBezTo>
                  <a:cubicBezTo>
                    <a:pt x="0" y="19"/>
                    <a:pt x="1" y="25"/>
                    <a:pt x="7" y="3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" name="Freeform 183">
              <a:extLst>
                <a:ext uri="{FF2B5EF4-FFF2-40B4-BE49-F238E27FC236}">
                  <a16:creationId xmlns:a16="http://schemas.microsoft.com/office/drawing/2014/main" id="{F8AF5460-D0A7-4965-A1D1-72686A5DB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" y="164"/>
              <a:ext cx="64" cy="50"/>
            </a:xfrm>
            <a:custGeom>
              <a:avLst/>
              <a:gdLst>
                <a:gd name="T0" fmla="*/ 0 w 18"/>
                <a:gd name="T1" fmla="*/ 0 h 14"/>
                <a:gd name="T2" fmla="*/ 2884 w 18"/>
                <a:gd name="T3" fmla="*/ 2282 h 14"/>
                <a:gd name="T4" fmla="*/ 0 60000 65536"/>
                <a:gd name="T5" fmla="*/ 0 60000 65536"/>
                <a:gd name="T6" fmla="*/ 0 w 18"/>
                <a:gd name="T7" fmla="*/ 0 h 14"/>
                <a:gd name="T8" fmla="*/ 18 w 18"/>
                <a:gd name="T9" fmla="*/ 14 h 1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14">
                  <a:moveTo>
                    <a:pt x="0" y="0"/>
                  </a:moveTo>
                  <a:cubicBezTo>
                    <a:pt x="0" y="0"/>
                    <a:pt x="11" y="9"/>
                    <a:pt x="18" y="1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" name="Line 184">
              <a:extLst>
                <a:ext uri="{FF2B5EF4-FFF2-40B4-BE49-F238E27FC236}">
                  <a16:creationId xmlns:a16="http://schemas.microsoft.com/office/drawing/2014/main" id="{0FDF61D0-7F63-432F-84F4-6C54C8C0D7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" y="225"/>
              <a:ext cx="54" cy="1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" name="Line 185">
              <a:extLst>
                <a:ext uri="{FF2B5EF4-FFF2-40B4-BE49-F238E27FC236}">
                  <a16:creationId xmlns:a16="http://schemas.microsoft.com/office/drawing/2014/main" id="{F0E996C6-DB9D-4077-AFCB-769AFFE114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" y="289"/>
              <a:ext cx="72" cy="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8" name="Line 186">
              <a:extLst>
                <a:ext uri="{FF2B5EF4-FFF2-40B4-BE49-F238E27FC236}">
                  <a16:creationId xmlns:a16="http://schemas.microsoft.com/office/drawing/2014/main" id="{964C5BC5-0C52-4B2F-BEA1-6468AAB082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" y="214"/>
              <a:ext cx="167" cy="3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" name="Freeform 187">
              <a:extLst>
                <a:ext uri="{FF2B5EF4-FFF2-40B4-BE49-F238E27FC236}">
                  <a16:creationId xmlns:a16="http://schemas.microsoft.com/office/drawing/2014/main" id="{B4D76533-551F-4A17-9440-C2102E9D0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" y="282"/>
              <a:ext cx="185" cy="7"/>
            </a:xfrm>
            <a:custGeom>
              <a:avLst/>
              <a:gdLst>
                <a:gd name="T0" fmla="*/ 0 w 52"/>
                <a:gd name="T1" fmla="*/ 172 h 2"/>
                <a:gd name="T2" fmla="*/ 8329 w 52"/>
                <a:gd name="T3" fmla="*/ 0 h 2"/>
                <a:gd name="T4" fmla="*/ 0 60000 65536"/>
                <a:gd name="T5" fmla="*/ 0 60000 65536"/>
                <a:gd name="T6" fmla="*/ 0 w 52"/>
                <a:gd name="T7" fmla="*/ 0 h 2"/>
                <a:gd name="T8" fmla="*/ 52 w 5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2" h="2">
                  <a:moveTo>
                    <a:pt x="0" y="1"/>
                  </a:moveTo>
                  <a:cubicBezTo>
                    <a:pt x="0" y="1"/>
                    <a:pt x="40" y="2"/>
                    <a:pt x="5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" name="Line 188">
              <a:extLst>
                <a:ext uri="{FF2B5EF4-FFF2-40B4-BE49-F238E27FC236}">
                  <a16:creationId xmlns:a16="http://schemas.microsoft.com/office/drawing/2014/main" id="{DD5383B3-8B47-4533-81BA-80D2446623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" y="322"/>
              <a:ext cx="175" cy="4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" name="Freeform 189">
              <a:extLst>
                <a:ext uri="{FF2B5EF4-FFF2-40B4-BE49-F238E27FC236}">
                  <a16:creationId xmlns:a16="http://schemas.microsoft.com/office/drawing/2014/main" id="{68E9D73A-FD28-49CE-8A18-B7A94FB3C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" y="496"/>
              <a:ext cx="374" cy="79"/>
            </a:xfrm>
            <a:custGeom>
              <a:avLst/>
              <a:gdLst>
                <a:gd name="T0" fmla="*/ 4516 w 105"/>
                <a:gd name="T1" fmla="*/ 2503 h 22"/>
                <a:gd name="T2" fmla="*/ 16581 w 105"/>
                <a:gd name="T3" fmla="*/ 3469 h 22"/>
                <a:gd name="T4" fmla="*/ 16581 w 105"/>
                <a:gd name="T5" fmla="*/ 2320 h 22"/>
                <a:gd name="T6" fmla="*/ 9350 w 105"/>
                <a:gd name="T7" fmla="*/ 1857 h 22"/>
                <a:gd name="T8" fmla="*/ 317 w 105"/>
                <a:gd name="T9" fmla="*/ 0 h 22"/>
                <a:gd name="T10" fmla="*/ 178 w 105"/>
                <a:gd name="T11" fmla="*/ 837 h 22"/>
                <a:gd name="T12" fmla="*/ 1763 w 105"/>
                <a:gd name="T13" fmla="*/ 1857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22"/>
                <a:gd name="T23" fmla="*/ 105 w 105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22">
                  <a:moveTo>
                    <a:pt x="28" y="15"/>
                  </a:moveTo>
                  <a:cubicBezTo>
                    <a:pt x="53" y="19"/>
                    <a:pt x="95" y="22"/>
                    <a:pt x="103" y="21"/>
                  </a:cubicBezTo>
                  <a:cubicBezTo>
                    <a:pt x="105" y="19"/>
                    <a:pt x="105" y="15"/>
                    <a:pt x="103" y="14"/>
                  </a:cubicBezTo>
                  <a:cubicBezTo>
                    <a:pt x="101" y="14"/>
                    <a:pt x="97" y="15"/>
                    <a:pt x="58" y="11"/>
                  </a:cubicBezTo>
                  <a:cubicBezTo>
                    <a:pt x="19" y="8"/>
                    <a:pt x="2" y="0"/>
                    <a:pt x="2" y="0"/>
                  </a:cubicBezTo>
                  <a:cubicBezTo>
                    <a:pt x="1" y="0"/>
                    <a:pt x="0" y="4"/>
                    <a:pt x="1" y="5"/>
                  </a:cubicBezTo>
                  <a:cubicBezTo>
                    <a:pt x="2" y="6"/>
                    <a:pt x="7" y="9"/>
                    <a:pt x="11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" name="Oval 190">
              <a:extLst>
                <a:ext uri="{FF2B5EF4-FFF2-40B4-BE49-F238E27FC236}">
                  <a16:creationId xmlns:a16="http://schemas.microsoft.com/office/drawing/2014/main" id="{5EFCC0D4-ABCF-46C6-8DC1-2875B19D1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29"/>
              <a:ext cx="117" cy="117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13" name="Freeform 191">
              <a:extLst>
                <a:ext uri="{FF2B5EF4-FFF2-40B4-BE49-F238E27FC236}">
                  <a16:creationId xmlns:a16="http://schemas.microsoft.com/office/drawing/2014/main" id="{3D88D6BF-CE93-4BA6-A92E-53E2C4D35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" y="475"/>
              <a:ext cx="75" cy="32"/>
            </a:xfrm>
            <a:custGeom>
              <a:avLst/>
              <a:gdLst>
                <a:gd name="T0" fmla="*/ 0 w 21"/>
                <a:gd name="T1" fmla="*/ 0 h 9"/>
                <a:gd name="T2" fmla="*/ 3418 w 21"/>
                <a:gd name="T3" fmla="*/ 1440 h 9"/>
                <a:gd name="T4" fmla="*/ 0 60000 65536"/>
                <a:gd name="T5" fmla="*/ 0 60000 65536"/>
                <a:gd name="T6" fmla="*/ 0 w 21"/>
                <a:gd name="T7" fmla="*/ 0 h 9"/>
                <a:gd name="T8" fmla="*/ 21 w 21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9">
                  <a:moveTo>
                    <a:pt x="0" y="0"/>
                  </a:moveTo>
                  <a:cubicBezTo>
                    <a:pt x="5" y="0"/>
                    <a:pt x="17" y="5"/>
                    <a:pt x="21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Freeform 192">
              <a:extLst>
                <a:ext uri="{FF2B5EF4-FFF2-40B4-BE49-F238E27FC236}">
                  <a16:creationId xmlns:a16="http://schemas.microsoft.com/office/drawing/2014/main" id="{1C0C9D9C-1301-4920-B1E5-83C54EC56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" y="546"/>
              <a:ext cx="93" cy="61"/>
            </a:xfrm>
            <a:custGeom>
              <a:avLst/>
              <a:gdLst>
                <a:gd name="T0" fmla="*/ 0 w 26"/>
                <a:gd name="T1" fmla="*/ 0 h 17"/>
                <a:gd name="T2" fmla="*/ 4260 w 26"/>
                <a:gd name="T3" fmla="*/ 2820 h 17"/>
                <a:gd name="T4" fmla="*/ 0 60000 65536"/>
                <a:gd name="T5" fmla="*/ 0 60000 65536"/>
                <a:gd name="T6" fmla="*/ 0 w 26"/>
                <a:gd name="T7" fmla="*/ 0 h 17"/>
                <a:gd name="T8" fmla="*/ 26 w 26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6" h="17">
                  <a:moveTo>
                    <a:pt x="0" y="0"/>
                  </a:moveTo>
                  <a:cubicBezTo>
                    <a:pt x="4" y="4"/>
                    <a:pt x="16" y="13"/>
                    <a:pt x="26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Freeform 193">
              <a:extLst>
                <a:ext uri="{FF2B5EF4-FFF2-40B4-BE49-F238E27FC236}">
                  <a16:creationId xmlns:a16="http://schemas.microsoft.com/office/drawing/2014/main" id="{A329982A-C628-45F5-A115-D6520C0EB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" y="529"/>
              <a:ext cx="57" cy="142"/>
            </a:xfrm>
            <a:custGeom>
              <a:avLst/>
              <a:gdLst>
                <a:gd name="T0" fmla="*/ 2576 w 16"/>
                <a:gd name="T1" fmla="*/ 0 h 40"/>
                <a:gd name="T2" fmla="*/ 951 w 16"/>
                <a:gd name="T3" fmla="*/ 6177 h 40"/>
                <a:gd name="T4" fmla="*/ 0 w 16"/>
                <a:gd name="T5" fmla="*/ 6351 h 40"/>
                <a:gd name="T6" fmla="*/ 0 60000 65536"/>
                <a:gd name="T7" fmla="*/ 0 60000 65536"/>
                <a:gd name="T8" fmla="*/ 0 60000 65536"/>
                <a:gd name="T9" fmla="*/ 0 w 16"/>
                <a:gd name="T10" fmla="*/ 0 h 40"/>
                <a:gd name="T11" fmla="*/ 16 w 16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0">
                  <a:moveTo>
                    <a:pt x="16" y="0"/>
                  </a:moveTo>
                  <a:cubicBezTo>
                    <a:pt x="13" y="6"/>
                    <a:pt x="8" y="27"/>
                    <a:pt x="6" y="39"/>
                  </a:cubicBezTo>
                  <a:cubicBezTo>
                    <a:pt x="5" y="38"/>
                    <a:pt x="1" y="39"/>
                    <a:pt x="0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Freeform 194">
              <a:extLst>
                <a:ext uri="{FF2B5EF4-FFF2-40B4-BE49-F238E27FC236}">
                  <a16:creationId xmlns:a16="http://schemas.microsoft.com/office/drawing/2014/main" id="{CF373885-E51C-4F0F-A61A-9B19C9AD5D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" y="618"/>
              <a:ext cx="132" cy="221"/>
            </a:xfrm>
            <a:custGeom>
              <a:avLst/>
              <a:gdLst>
                <a:gd name="T0" fmla="*/ 5994 w 37"/>
                <a:gd name="T1" fmla="*/ 5033 h 62"/>
                <a:gd name="T2" fmla="*/ 2900 w 37"/>
                <a:gd name="T3" fmla="*/ 10013 h 62"/>
                <a:gd name="T4" fmla="*/ 0 w 37"/>
                <a:gd name="T5" fmla="*/ 5033 h 62"/>
                <a:gd name="T6" fmla="*/ 2900 w 37"/>
                <a:gd name="T7" fmla="*/ 0 h 62"/>
                <a:gd name="T8" fmla="*/ 5994 w 37"/>
                <a:gd name="T9" fmla="*/ 5033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62"/>
                <a:gd name="T17" fmla="*/ 37 w 37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62">
                  <a:moveTo>
                    <a:pt x="37" y="31"/>
                  </a:moveTo>
                  <a:cubicBezTo>
                    <a:pt x="37" y="55"/>
                    <a:pt x="30" y="62"/>
                    <a:pt x="18" y="62"/>
                  </a:cubicBezTo>
                  <a:cubicBezTo>
                    <a:pt x="7" y="62"/>
                    <a:pt x="0" y="50"/>
                    <a:pt x="0" y="31"/>
                  </a:cubicBezTo>
                  <a:cubicBezTo>
                    <a:pt x="0" y="14"/>
                    <a:pt x="8" y="0"/>
                    <a:pt x="18" y="0"/>
                  </a:cubicBezTo>
                  <a:cubicBezTo>
                    <a:pt x="29" y="0"/>
                    <a:pt x="37" y="12"/>
                    <a:pt x="37" y="3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Freeform 195">
              <a:extLst>
                <a:ext uri="{FF2B5EF4-FFF2-40B4-BE49-F238E27FC236}">
                  <a16:creationId xmlns:a16="http://schemas.microsoft.com/office/drawing/2014/main" id="{71E0795F-F648-4346-B6F0-0C3972FC7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632"/>
              <a:ext cx="182" cy="246"/>
            </a:xfrm>
            <a:custGeom>
              <a:avLst/>
              <a:gdLst>
                <a:gd name="T0" fmla="*/ 7958 w 51"/>
                <a:gd name="T1" fmla="*/ 6621 h 69"/>
                <a:gd name="T2" fmla="*/ 3094 w 51"/>
                <a:gd name="T3" fmla="*/ 10831 h 69"/>
                <a:gd name="T4" fmla="*/ 496 w 51"/>
                <a:gd name="T5" fmla="*/ 4842 h 69"/>
                <a:gd name="T6" fmla="*/ 5182 w 51"/>
                <a:gd name="T7" fmla="*/ 496 h 69"/>
                <a:gd name="T8" fmla="*/ 7958 w 51"/>
                <a:gd name="T9" fmla="*/ 6621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49" y="41"/>
                  </a:moveTo>
                  <a:cubicBezTo>
                    <a:pt x="46" y="63"/>
                    <a:pt x="33" y="69"/>
                    <a:pt x="19" y="67"/>
                  </a:cubicBezTo>
                  <a:cubicBezTo>
                    <a:pt x="7" y="64"/>
                    <a:pt x="0" y="47"/>
                    <a:pt x="3" y="30"/>
                  </a:cubicBezTo>
                  <a:cubicBezTo>
                    <a:pt x="8" y="8"/>
                    <a:pt x="20" y="0"/>
                    <a:pt x="32" y="3"/>
                  </a:cubicBezTo>
                  <a:cubicBezTo>
                    <a:pt x="44" y="5"/>
                    <a:pt x="51" y="20"/>
                    <a:pt x="49" y="4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Freeform 196">
              <a:extLst>
                <a:ext uri="{FF2B5EF4-FFF2-40B4-BE49-F238E27FC236}">
                  <a16:creationId xmlns:a16="http://schemas.microsoft.com/office/drawing/2014/main" id="{88003607-9075-4709-9979-DDA5628A0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" y="825"/>
              <a:ext cx="93" cy="11"/>
            </a:xfrm>
            <a:custGeom>
              <a:avLst/>
              <a:gdLst>
                <a:gd name="T0" fmla="*/ 0 w 26"/>
                <a:gd name="T1" fmla="*/ 0 h 3"/>
                <a:gd name="T2" fmla="*/ 2150 w 26"/>
                <a:gd name="T3" fmla="*/ 348 h 3"/>
                <a:gd name="T4" fmla="*/ 4260 w 26"/>
                <a:gd name="T5" fmla="*/ 539 h 3"/>
                <a:gd name="T6" fmla="*/ 0 60000 65536"/>
                <a:gd name="T7" fmla="*/ 0 60000 65536"/>
                <a:gd name="T8" fmla="*/ 0 60000 65536"/>
                <a:gd name="T9" fmla="*/ 0 w 26"/>
                <a:gd name="T10" fmla="*/ 0 h 3"/>
                <a:gd name="T11" fmla="*/ 26 w 26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3">
                  <a:moveTo>
                    <a:pt x="0" y="0"/>
                  </a:moveTo>
                  <a:cubicBezTo>
                    <a:pt x="2" y="1"/>
                    <a:pt x="7" y="2"/>
                    <a:pt x="13" y="2"/>
                  </a:cubicBezTo>
                  <a:cubicBezTo>
                    <a:pt x="17" y="2"/>
                    <a:pt x="22" y="2"/>
                    <a:pt x="26" y="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" name="Freeform 197">
              <a:extLst>
                <a:ext uri="{FF2B5EF4-FFF2-40B4-BE49-F238E27FC236}">
                  <a16:creationId xmlns:a16="http://schemas.microsoft.com/office/drawing/2014/main" id="{CEDFA507-6869-4458-A60F-06E021F51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" y="703"/>
              <a:ext cx="65" cy="11"/>
            </a:xfrm>
            <a:custGeom>
              <a:avLst/>
              <a:gdLst>
                <a:gd name="T0" fmla="*/ 3066 w 18"/>
                <a:gd name="T1" fmla="*/ 539 h 3"/>
                <a:gd name="T2" fmla="*/ 0 w 18"/>
                <a:gd name="T3" fmla="*/ 0 h 3"/>
                <a:gd name="T4" fmla="*/ 0 60000 65536"/>
                <a:gd name="T5" fmla="*/ 0 60000 65536"/>
                <a:gd name="T6" fmla="*/ 0 w 18"/>
                <a:gd name="T7" fmla="*/ 0 h 3"/>
                <a:gd name="T8" fmla="*/ 18 w 18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3">
                  <a:moveTo>
                    <a:pt x="18" y="3"/>
                  </a:moveTo>
                  <a:cubicBezTo>
                    <a:pt x="14" y="0"/>
                    <a:pt x="5" y="0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" name="Freeform 198">
              <a:extLst>
                <a:ext uri="{FF2B5EF4-FFF2-40B4-BE49-F238E27FC236}">
                  <a16:creationId xmlns:a16="http://schemas.microsoft.com/office/drawing/2014/main" id="{58DD325A-0E5C-43F9-8A13-1A072A1EC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" y="614"/>
              <a:ext cx="221" cy="93"/>
            </a:xfrm>
            <a:custGeom>
              <a:avLst/>
              <a:gdLst>
                <a:gd name="T0" fmla="*/ 8883 w 62"/>
                <a:gd name="T1" fmla="*/ 4067 h 26"/>
                <a:gd name="T2" fmla="*/ 9835 w 62"/>
                <a:gd name="T3" fmla="*/ 1331 h 26"/>
                <a:gd name="T4" fmla="*/ 5033 w 62"/>
                <a:gd name="T5" fmla="*/ 819 h 26"/>
                <a:gd name="T6" fmla="*/ 317 w 62"/>
                <a:gd name="T7" fmla="*/ 0 h 26"/>
                <a:gd name="T8" fmla="*/ 1764 w 62"/>
                <a:gd name="T9" fmla="*/ 426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26"/>
                <a:gd name="T17" fmla="*/ 62 w 6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26">
                  <a:moveTo>
                    <a:pt x="55" y="25"/>
                  </a:moveTo>
                  <a:cubicBezTo>
                    <a:pt x="62" y="20"/>
                    <a:pt x="61" y="8"/>
                    <a:pt x="61" y="8"/>
                  </a:cubicBezTo>
                  <a:cubicBezTo>
                    <a:pt x="61" y="8"/>
                    <a:pt x="53" y="8"/>
                    <a:pt x="31" y="5"/>
                  </a:cubicBezTo>
                  <a:cubicBezTo>
                    <a:pt x="9" y="2"/>
                    <a:pt x="2" y="0"/>
                    <a:pt x="2" y="0"/>
                  </a:cubicBezTo>
                  <a:cubicBezTo>
                    <a:pt x="0" y="6"/>
                    <a:pt x="3" y="21"/>
                    <a:pt x="11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" name="Freeform 199">
              <a:extLst>
                <a:ext uri="{FF2B5EF4-FFF2-40B4-BE49-F238E27FC236}">
                  <a16:creationId xmlns:a16="http://schemas.microsoft.com/office/drawing/2014/main" id="{6248B1DF-D365-4808-A264-373AD43D0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" y="564"/>
              <a:ext cx="36" cy="143"/>
            </a:xfrm>
            <a:custGeom>
              <a:avLst/>
              <a:gdLst>
                <a:gd name="T0" fmla="*/ 0 w 10"/>
                <a:gd name="T1" fmla="*/ 0 h 40"/>
                <a:gd name="T2" fmla="*/ 1685 w 10"/>
                <a:gd name="T3" fmla="*/ 3925 h 40"/>
                <a:gd name="T4" fmla="*/ 1022 w 10"/>
                <a:gd name="T5" fmla="*/ 6532 h 40"/>
                <a:gd name="T6" fmla="*/ 0 60000 65536"/>
                <a:gd name="T7" fmla="*/ 0 60000 65536"/>
                <a:gd name="T8" fmla="*/ 0 60000 65536"/>
                <a:gd name="T9" fmla="*/ 0 w 10"/>
                <a:gd name="T10" fmla="*/ 0 h 40"/>
                <a:gd name="T11" fmla="*/ 10 w 10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40">
                  <a:moveTo>
                    <a:pt x="0" y="0"/>
                  </a:moveTo>
                  <a:cubicBezTo>
                    <a:pt x="6" y="6"/>
                    <a:pt x="10" y="14"/>
                    <a:pt x="10" y="24"/>
                  </a:cubicBezTo>
                  <a:cubicBezTo>
                    <a:pt x="10" y="30"/>
                    <a:pt x="9" y="35"/>
                    <a:pt x="6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" name="Freeform 200">
              <a:extLst>
                <a:ext uri="{FF2B5EF4-FFF2-40B4-BE49-F238E27FC236}">
                  <a16:creationId xmlns:a16="http://schemas.microsoft.com/office/drawing/2014/main" id="{F49A0381-D196-4BCD-A523-146E7695F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" y="529"/>
              <a:ext cx="33" cy="35"/>
            </a:xfrm>
            <a:custGeom>
              <a:avLst/>
              <a:gdLst>
                <a:gd name="T0" fmla="*/ 0 w 9"/>
                <a:gd name="T1" fmla="*/ 1509 h 10"/>
                <a:gd name="T2" fmla="*/ 1628 w 9"/>
                <a:gd name="T3" fmla="*/ 0 h 10"/>
                <a:gd name="T4" fmla="*/ 0 60000 65536"/>
                <a:gd name="T5" fmla="*/ 0 60000 65536"/>
                <a:gd name="T6" fmla="*/ 0 w 9"/>
                <a:gd name="T7" fmla="*/ 0 h 10"/>
                <a:gd name="T8" fmla="*/ 9 w 9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10">
                  <a:moveTo>
                    <a:pt x="0" y="10"/>
                  </a:moveTo>
                  <a:cubicBezTo>
                    <a:pt x="3" y="5"/>
                    <a:pt x="6" y="2"/>
                    <a:pt x="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" name="Freeform 201">
              <a:extLst>
                <a:ext uri="{FF2B5EF4-FFF2-40B4-BE49-F238E27FC236}">
                  <a16:creationId xmlns:a16="http://schemas.microsoft.com/office/drawing/2014/main" id="{85905BB7-EE74-4D83-A9A0-2F399030A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614"/>
              <a:ext cx="39" cy="107"/>
            </a:xfrm>
            <a:custGeom>
              <a:avLst/>
              <a:gdLst>
                <a:gd name="T0" fmla="*/ 1734 w 11"/>
                <a:gd name="T1" fmla="*/ 4858 h 30"/>
                <a:gd name="T2" fmla="*/ 177 w 11"/>
                <a:gd name="T3" fmla="*/ 496 h 30"/>
                <a:gd name="T4" fmla="*/ 177 w 11"/>
                <a:gd name="T5" fmla="*/ 0 h 30"/>
                <a:gd name="T6" fmla="*/ 0 60000 65536"/>
                <a:gd name="T7" fmla="*/ 0 60000 65536"/>
                <a:gd name="T8" fmla="*/ 0 60000 65536"/>
                <a:gd name="T9" fmla="*/ 0 w 11"/>
                <a:gd name="T10" fmla="*/ 0 h 30"/>
                <a:gd name="T11" fmla="*/ 11 w 11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0">
                  <a:moveTo>
                    <a:pt x="11" y="30"/>
                  </a:moveTo>
                  <a:cubicBezTo>
                    <a:pt x="4" y="25"/>
                    <a:pt x="0" y="1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" name="Freeform 202">
              <a:extLst>
                <a:ext uri="{FF2B5EF4-FFF2-40B4-BE49-F238E27FC236}">
                  <a16:creationId xmlns:a16="http://schemas.microsoft.com/office/drawing/2014/main" id="{38028D0F-4172-4A28-9FF7-B15727B14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" y="557"/>
              <a:ext cx="90" cy="64"/>
            </a:xfrm>
            <a:custGeom>
              <a:avLst/>
              <a:gdLst>
                <a:gd name="T0" fmla="*/ 4198 w 25"/>
                <a:gd name="T1" fmla="*/ 1266 h 18"/>
                <a:gd name="T2" fmla="*/ 2189 w 25"/>
                <a:gd name="T3" fmla="*/ 2884 h 18"/>
                <a:gd name="T4" fmla="*/ 0 w 25"/>
                <a:gd name="T5" fmla="*/ 811 h 18"/>
                <a:gd name="T6" fmla="*/ 180 w 25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18"/>
                <a:gd name="T14" fmla="*/ 25 w 25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18">
                  <a:moveTo>
                    <a:pt x="25" y="8"/>
                  </a:moveTo>
                  <a:cubicBezTo>
                    <a:pt x="24" y="14"/>
                    <a:pt x="19" y="18"/>
                    <a:pt x="13" y="18"/>
                  </a:cubicBezTo>
                  <a:cubicBezTo>
                    <a:pt x="6" y="18"/>
                    <a:pt x="0" y="12"/>
                    <a:pt x="0" y="5"/>
                  </a:cubicBezTo>
                  <a:cubicBezTo>
                    <a:pt x="0" y="4"/>
                    <a:pt x="0" y="2"/>
                    <a:pt x="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" name="Freeform 203">
              <a:extLst>
                <a:ext uri="{FF2B5EF4-FFF2-40B4-BE49-F238E27FC236}">
                  <a16:creationId xmlns:a16="http://schemas.microsoft.com/office/drawing/2014/main" id="{5C6D3DB2-92DA-4571-9BD2-481D89A81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" y="529"/>
              <a:ext cx="82" cy="39"/>
            </a:xfrm>
            <a:custGeom>
              <a:avLst/>
              <a:gdLst>
                <a:gd name="T0" fmla="*/ 0 w 23"/>
                <a:gd name="T1" fmla="*/ 805 h 11"/>
                <a:gd name="T2" fmla="*/ 1626 w 23"/>
                <a:gd name="T3" fmla="*/ 0 h 11"/>
                <a:gd name="T4" fmla="*/ 3711 w 23"/>
                <a:gd name="T5" fmla="*/ 1734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0" y="5"/>
                  </a:moveTo>
                  <a:cubicBezTo>
                    <a:pt x="2" y="2"/>
                    <a:pt x="6" y="0"/>
                    <a:pt x="10" y="0"/>
                  </a:cubicBezTo>
                  <a:cubicBezTo>
                    <a:pt x="16" y="0"/>
                    <a:pt x="22" y="5"/>
                    <a:pt x="23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" name="Freeform 204">
              <a:extLst>
                <a:ext uri="{FF2B5EF4-FFF2-40B4-BE49-F238E27FC236}">
                  <a16:creationId xmlns:a16="http://schemas.microsoft.com/office/drawing/2014/main" id="{3B864ADF-71F9-410C-993E-E3915E078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" y="571"/>
              <a:ext cx="25" cy="18"/>
            </a:xfrm>
            <a:custGeom>
              <a:avLst/>
              <a:gdLst>
                <a:gd name="T0" fmla="*/ 1136 w 7"/>
                <a:gd name="T1" fmla="*/ 518 h 5"/>
                <a:gd name="T2" fmla="*/ 639 w 7"/>
                <a:gd name="T3" fmla="*/ 842 h 5"/>
                <a:gd name="T4" fmla="*/ 0 w 7"/>
                <a:gd name="T5" fmla="*/ 324 h 5"/>
                <a:gd name="T6" fmla="*/ 639 w 7"/>
                <a:gd name="T7" fmla="*/ 0 h 5"/>
                <a:gd name="T8" fmla="*/ 1136 w 7"/>
                <a:gd name="T9" fmla="*/ 51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6" y="5"/>
                    <a:pt x="4" y="5"/>
                  </a:cubicBezTo>
                  <a:cubicBezTo>
                    <a:pt x="2" y="5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7" name="Group 204">
            <a:extLst>
              <a:ext uri="{FF2B5EF4-FFF2-40B4-BE49-F238E27FC236}">
                <a16:creationId xmlns:a16="http://schemas.microsoft.com/office/drawing/2014/main" id="{90EC2D12-25F4-4003-A10D-A18E8A37DAC9}"/>
              </a:ext>
            </a:extLst>
          </p:cNvPr>
          <p:cNvGrpSpPr>
            <a:grpSpLocks/>
          </p:cNvGrpSpPr>
          <p:nvPr/>
        </p:nvGrpSpPr>
        <p:grpSpPr bwMode="auto">
          <a:xfrm>
            <a:off x="3152228" y="5864895"/>
            <a:ext cx="3900121" cy="1021128"/>
            <a:chOff x="0" y="0"/>
            <a:chExt cx="3659" cy="1025"/>
          </a:xfrm>
        </p:grpSpPr>
        <p:sp>
          <p:nvSpPr>
            <p:cNvPr id="228" name="Freeform 206">
              <a:extLst>
                <a:ext uri="{FF2B5EF4-FFF2-40B4-BE49-F238E27FC236}">
                  <a16:creationId xmlns:a16="http://schemas.microsoft.com/office/drawing/2014/main" id="{F3007B2F-8016-4E31-8E08-6EC80B4AD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5" y="646"/>
              <a:ext cx="7" cy="29"/>
            </a:xfrm>
            <a:custGeom>
              <a:avLst/>
              <a:gdLst>
                <a:gd name="T0" fmla="*/ 172 w 2"/>
                <a:gd name="T1" fmla="*/ 0 h 8"/>
                <a:gd name="T2" fmla="*/ 308 w 2"/>
                <a:gd name="T3" fmla="*/ 1381 h 8"/>
                <a:gd name="T4" fmla="*/ 0 60000 65536"/>
                <a:gd name="T5" fmla="*/ 0 60000 65536"/>
                <a:gd name="T6" fmla="*/ 0 w 2"/>
                <a:gd name="T7" fmla="*/ 0 h 8"/>
                <a:gd name="T8" fmla="*/ 2 w 2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8">
                  <a:moveTo>
                    <a:pt x="1" y="0"/>
                  </a:moveTo>
                  <a:cubicBezTo>
                    <a:pt x="1" y="0"/>
                    <a:pt x="0" y="7"/>
                    <a:pt x="2" y="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" name="Freeform 207">
              <a:extLst>
                <a:ext uri="{FF2B5EF4-FFF2-40B4-BE49-F238E27FC236}">
                  <a16:creationId xmlns:a16="http://schemas.microsoft.com/office/drawing/2014/main" id="{502EAE31-5125-4CDA-AB8C-C1AECBBE4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3" y="603"/>
              <a:ext cx="97" cy="40"/>
            </a:xfrm>
            <a:custGeom>
              <a:avLst/>
              <a:gdLst>
                <a:gd name="T0" fmla="*/ 180 w 27"/>
                <a:gd name="T1" fmla="*/ 527 h 11"/>
                <a:gd name="T2" fmla="*/ 0 w 27"/>
                <a:gd name="T3" fmla="*/ 200 h 11"/>
                <a:gd name="T4" fmla="*/ 517 w 27"/>
                <a:gd name="T5" fmla="*/ 0 h 11"/>
                <a:gd name="T6" fmla="*/ 4311 w 27"/>
                <a:gd name="T7" fmla="*/ 1058 h 11"/>
                <a:gd name="T8" fmla="*/ 4311 w 27"/>
                <a:gd name="T9" fmla="*/ 1916 h 11"/>
                <a:gd name="T10" fmla="*/ 180 w 27"/>
                <a:gd name="T11" fmla="*/ 52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1"/>
                <a:gd name="T20" fmla="*/ 27 w 27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1">
                  <a:moveTo>
                    <a:pt x="1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17" y="0"/>
                    <a:pt x="26" y="6"/>
                  </a:cubicBezTo>
                  <a:cubicBezTo>
                    <a:pt x="27" y="8"/>
                    <a:pt x="27" y="11"/>
                    <a:pt x="26" y="11"/>
                  </a:cubicBezTo>
                  <a:cubicBezTo>
                    <a:pt x="23" y="8"/>
                    <a:pt x="6" y="3"/>
                    <a:pt x="1" y="3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" name="Freeform 208">
              <a:extLst>
                <a:ext uri="{FF2B5EF4-FFF2-40B4-BE49-F238E27FC236}">
                  <a16:creationId xmlns:a16="http://schemas.microsoft.com/office/drawing/2014/main" id="{28AF9775-702E-4314-876D-52E7EE40E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4" y="803"/>
              <a:ext cx="125" cy="111"/>
            </a:xfrm>
            <a:custGeom>
              <a:avLst/>
              <a:gdLst>
                <a:gd name="T0" fmla="*/ 5689 w 35"/>
                <a:gd name="T1" fmla="*/ 2474 h 31"/>
                <a:gd name="T2" fmla="*/ 2921 w 35"/>
                <a:gd name="T3" fmla="*/ 5092 h 31"/>
                <a:gd name="T4" fmla="*/ 179 w 35"/>
                <a:gd name="T5" fmla="*/ 2474 h 31"/>
                <a:gd name="T6" fmla="*/ 639 w 35"/>
                <a:gd name="T7" fmla="*/ 1153 h 31"/>
                <a:gd name="T8" fmla="*/ 3100 w 35"/>
                <a:gd name="T9" fmla="*/ 0 h 31"/>
                <a:gd name="T10" fmla="*/ 5689 w 35"/>
                <a:gd name="T11" fmla="*/ 2474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31"/>
                <a:gd name="T20" fmla="*/ 35 w 3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31">
                  <a:moveTo>
                    <a:pt x="35" y="15"/>
                  </a:moveTo>
                  <a:cubicBezTo>
                    <a:pt x="35" y="24"/>
                    <a:pt x="27" y="31"/>
                    <a:pt x="18" y="31"/>
                  </a:cubicBezTo>
                  <a:cubicBezTo>
                    <a:pt x="7" y="31"/>
                    <a:pt x="0" y="25"/>
                    <a:pt x="1" y="15"/>
                  </a:cubicBezTo>
                  <a:cubicBezTo>
                    <a:pt x="1" y="12"/>
                    <a:pt x="3" y="9"/>
                    <a:pt x="4" y="7"/>
                  </a:cubicBezTo>
                  <a:cubicBezTo>
                    <a:pt x="7" y="3"/>
                    <a:pt x="13" y="0"/>
                    <a:pt x="19" y="0"/>
                  </a:cubicBezTo>
                  <a:cubicBezTo>
                    <a:pt x="29" y="0"/>
                    <a:pt x="35" y="6"/>
                    <a:pt x="35" y="15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" name="Freeform 209">
              <a:extLst>
                <a:ext uri="{FF2B5EF4-FFF2-40B4-BE49-F238E27FC236}">
                  <a16:creationId xmlns:a16="http://schemas.microsoft.com/office/drawing/2014/main" id="{52B81F23-7924-4EB3-91C2-75A7776C7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4" y="703"/>
              <a:ext cx="64" cy="125"/>
            </a:xfrm>
            <a:custGeom>
              <a:avLst/>
              <a:gdLst>
                <a:gd name="T0" fmla="*/ 0 w 18"/>
                <a:gd name="T1" fmla="*/ 0 h 35"/>
                <a:gd name="T2" fmla="*/ 2884 w 18"/>
                <a:gd name="T3" fmla="*/ 5689 h 35"/>
                <a:gd name="T4" fmla="*/ 0 60000 65536"/>
                <a:gd name="T5" fmla="*/ 0 60000 65536"/>
                <a:gd name="T6" fmla="*/ 0 w 18"/>
                <a:gd name="T7" fmla="*/ 0 h 35"/>
                <a:gd name="T8" fmla="*/ 18 w 18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35">
                  <a:moveTo>
                    <a:pt x="0" y="0"/>
                  </a:moveTo>
                  <a:cubicBezTo>
                    <a:pt x="2" y="7"/>
                    <a:pt x="10" y="28"/>
                    <a:pt x="18" y="3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Freeform 210">
              <a:extLst>
                <a:ext uri="{FF2B5EF4-FFF2-40B4-BE49-F238E27FC236}">
                  <a16:creationId xmlns:a16="http://schemas.microsoft.com/office/drawing/2014/main" id="{393552E8-DB2A-4A76-A604-145489385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3" y="628"/>
              <a:ext cx="57" cy="182"/>
            </a:xfrm>
            <a:custGeom>
              <a:avLst/>
              <a:gdLst>
                <a:gd name="T0" fmla="*/ 0 w 16"/>
                <a:gd name="T1" fmla="*/ 0 h 51"/>
                <a:gd name="T2" fmla="*/ 2398 w 16"/>
                <a:gd name="T3" fmla="*/ 5999 h 51"/>
                <a:gd name="T4" fmla="*/ 2576 w 16"/>
                <a:gd name="T5" fmla="*/ 8265 h 51"/>
                <a:gd name="T6" fmla="*/ 0 60000 65536"/>
                <a:gd name="T7" fmla="*/ 0 60000 65536"/>
                <a:gd name="T8" fmla="*/ 0 60000 65536"/>
                <a:gd name="T9" fmla="*/ 0 w 16"/>
                <a:gd name="T10" fmla="*/ 0 h 51"/>
                <a:gd name="T11" fmla="*/ 16 w 16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1">
                  <a:moveTo>
                    <a:pt x="0" y="0"/>
                  </a:moveTo>
                  <a:cubicBezTo>
                    <a:pt x="6" y="7"/>
                    <a:pt x="13" y="24"/>
                    <a:pt x="15" y="37"/>
                  </a:cubicBezTo>
                  <a:cubicBezTo>
                    <a:pt x="16" y="44"/>
                    <a:pt x="16" y="48"/>
                    <a:pt x="16" y="5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" name="Freeform 211">
              <a:extLst>
                <a:ext uri="{FF2B5EF4-FFF2-40B4-BE49-F238E27FC236}">
                  <a16:creationId xmlns:a16="http://schemas.microsoft.com/office/drawing/2014/main" id="{AD750B1A-E825-4B3D-A12E-59AAC2923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8" y="828"/>
              <a:ext cx="196" cy="82"/>
            </a:xfrm>
            <a:custGeom>
              <a:avLst/>
              <a:gdLst>
                <a:gd name="T0" fmla="*/ 8863 w 55"/>
                <a:gd name="T1" fmla="*/ 0 h 23"/>
                <a:gd name="T2" fmla="*/ 6286 w 55"/>
                <a:gd name="T3" fmla="*/ 3077 h 23"/>
                <a:gd name="T4" fmla="*/ 0 w 55"/>
                <a:gd name="T5" fmla="*/ 3711 h 23"/>
                <a:gd name="T6" fmla="*/ 0 60000 65536"/>
                <a:gd name="T7" fmla="*/ 0 60000 65536"/>
                <a:gd name="T8" fmla="*/ 0 60000 65536"/>
                <a:gd name="T9" fmla="*/ 0 w 55"/>
                <a:gd name="T10" fmla="*/ 0 h 23"/>
                <a:gd name="T11" fmla="*/ 55 w 55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5" h="23">
                  <a:moveTo>
                    <a:pt x="55" y="0"/>
                  </a:moveTo>
                  <a:cubicBezTo>
                    <a:pt x="54" y="5"/>
                    <a:pt x="51" y="15"/>
                    <a:pt x="39" y="19"/>
                  </a:cubicBezTo>
                  <a:cubicBezTo>
                    <a:pt x="29" y="23"/>
                    <a:pt x="7" y="23"/>
                    <a:pt x="0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" name="Freeform 212">
              <a:extLst>
                <a:ext uri="{FF2B5EF4-FFF2-40B4-BE49-F238E27FC236}">
                  <a16:creationId xmlns:a16="http://schemas.microsoft.com/office/drawing/2014/main" id="{CF330F24-40E9-4033-8021-2F834544FE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3" y="168"/>
              <a:ext cx="43" cy="25"/>
            </a:xfrm>
            <a:custGeom>
              <a:avLst/>
              <a:gdLst>
                <a:gd name="T0" fmla="*/ 1799 w 12"/>
                <a:gd name="T1" fmla="*/ 179 h 7"/>
                <a:gd name="T2" fmla="*/ 641 w 12"/>
                <a:gd name="T3" fmla="*/ 818 h 7"/>
                <a:gd name="T4" fmla="*/ 179 w 12"/>
                <a:gd name="T5" fmla="*/ 818 h 7"/>
                <a:gd name="T6" fmla="*/ 0 w 12"/>
                <a:gd name="T7" fmla="*/ 639 h 7"/>
                <a:gd name="T8" fmla="*/ 179 w 12"/>
                <a:gd name="T9" fmla="*/ 818 h 7"/>
                <a:gd name="T10" fmla="*/ 641 w 12"/>
                <a:gd name="T11" fmla="*/ 1136 h 7"/>
                <a:gd name="T12" fmla="*/ 1978 w 12"/>
                <a:gd name="T13" fmla="*/ 318 h 7"/>
                <a:gd name="T14" fmla="*/ 1978 w 12"/>
                <a:gd name="T15" fmla="*/ 179 h 7"/>
                <a:gd name="T16" fmla="*/ 1799 w 12"/>
                <a:gd name="T17" fmla="*/ 179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7" y="5"/>
                    <a:pt x="4" y="5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8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" name="Freeform 213">
              <a:extLst>
                <a:ext uri="{FF2B5EF4-FFF2-40B4-BE49-F238E27FC236}">
                  <a16:creationId xmlns:a16="http://schemas.microsoft.com/office/drawing/2014/main" id="{99EBF27F-CF8A-4D96-A720-E8EEF25B3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1" y="179"/>
              <a:ext cx="36" cy="39"/>
            </a:xfrm>
            <a:custGeom>
              <a:avLst/>
              <a:gdLst>
                <a:gd name="T0" fmla="*/ 0 w 10"/>
                <a:gd name="T1" fmla="*/ 316 h 11"/>
                <a:gd name="T2" fmla="*/ 518 w 10"/>
                <a:gd name="T3" fmla="*/ 1422 h 11"/>
                <a:gd name="T4" fmla="*/ 1490 w 10"/>
                <a:gd name="T5" fmla="*/ 1734 h 11"/>
                <a:gd name="T6" fmla="*/ 1490 w 10"/>
                <a:gd name="T7" fmla="*/ 1422 h 11"/>
                <a:gd name="T8" fmla="*/ 648 w 10"/>
                <a:gd name="T9" fmla="*/ 1244 h 11"/>
                <a:gd name="T10" fmla="*/ 324 w 10"/>
                <a:gd name="T11" fmla="*/ 316 h 11"/>
                <a:gd name="T12" fmla="*/ 324 w 10"/>
                <a:gd name="T13" fmla="*/ 0 h 11"/>
                <a:gd name="T14" fmla="*/ 0 w 10"/>
                <a:gd name="T15" fmla="*/ 31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1"/>
                <a:gd name="T26" fmla="*/ 10 w 10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1">
                  <a:moveTo>
                    <a:pt x="0" y="2"/>
                  </a:moveTo>
                  <a:cubicBezTo>
                    <a:pt x="0" y="6"/>
                    <a:pt x="1" y="8"/>
                    <a:pt x="3" y="9"/>
                  </a:cubicBezTo>
                  <a:cubicBezTo>
                    <a:pt x="5" y="11"/>
                    <a:pt x="7" y="11"/>
                    <a:pt x="9" y="11"/>
                  </a:cubicBezTo>
                  <a:cubicBezTo>
                    <a:pt x="10" y="10"/>
                    <a:pt x="10" y="9"/>
                    <a:pt x="9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3" y="6"/>
                    <a:pt x="2" y="5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" name="Freeform 214">
              <a:extLst>
                <a:ext uri="{FF2B5EF4-FFF2-40B4-BE49-F238E27FC236}">
                  <a16:creationId xmlns:a16="http://schemas.microsoft.com/office/drawing/2014/main" id="{D91FBC8A-F937-4064-AD1B-E9DB06E2E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3" y="325"/>
              <a:ext cx="100" cy="86"/>
            </a:xfrm>
            <a:custGeom>
              <a:avLst/>
              <a:gdLst>
                <a:gd name="T0" fmla="*/ 179 w 28"/>
                <a:gd name="T1" fmla="*/ 3634 h 24"/>
                <a:gd name="T2" fmla="*/ 639 w 28"/>
                <a:gd name="T3" fmla="*/ 2490 h 24"/>
                <a:gd name="T4" fmla="*/ 1964 w 28"/>
                <a:gd name="T5" fmla="*/ 641 h 24"/>
                <a:gd name="T6" fmla="*/ 2604 w 28"/>
                <a:gd name="T7" fmla="*/ 835 h 24"/>
                <a:gd name="T8" fmla="*/ 2461 w 28"/>
                <a:gd name="T9" fmla="*/ 1337 h 24"/>
                <a:gd name="T10" fmla="*/ 3239 w 28"/>
                <a:gd name="T11" fmla="*/ 1157 h 24"/>
                <a:gd name="T12" fmla="*/ 3100 w 28"/>
                <a:gd name="T13" fmla="*/ 1978 h 24"/>
                <a:gd name="T14" fmla="*/ 3596 w 28"/>
                <a:gd name="T15" fmla="*/ 2619 h 24"/>
                <a:gd name="T16" fmla="*/ 3596 w 28"/>
                <a:gd name="T17" fmla="*/ 3634 h 24"/>
                <a:gd name="T18" fmla="*/ 1646 w 28"/>
                <a:gd name="T19" fmla="*/ 3634 h 24"/>
                <a:gd name="T20" fmla="*/ 179 w 28"/>
                <a:gd name="T21" fmla="*/ 3634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24"/>
                <a:gd name="T35" fmla="*/ 28 w 2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24">
                  <a:moveTo>
                    <a:pt x="1" y="22"/>
                  </a:moveTo>
                  <a:cubicBezTo>
                    <a:pt x="0" y="20"/>
                    <a:pt x="1" y="17"/>
                    <a:pt x="4" y="15"/>
                  </a:cubicBezTo>
                  <a:cubicBezTo>
                    <a:pt x="8" y="12"/>
                    <a:pt x="10" y="8"/>
                    <a:pt x="12" y="4"/>
                  </a:cubicBezTo>
                  <a:cubicBezTo>
                    <a:pt x="14" y="0"/>
                    <a:pt x="16" y="2"/>
                    <a:pt x="16" y="5"/>
                  </a:cubicBezTo>
                  <a:cubicBezTo>
                    <a:pt x="16" y="6"/>
                    <a:pt x="15" y="8"/>
                    <a:pt x="15" y="8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1" y="8"/>
                    <a:pt x="21" y="9"/>
                    <a:pt x="19" y="12"/>
                  </a:cubicBezTo>
                  <a:cubicBezTo>
                    <a:pt x="22" y="11"/>
                    <a:pt x="28" y="13"/>
                    <a:pt x="22" y="16"/>
                  </a:cubicBezTo>
                  <a:cubicBezTo>
                    <a:pt x="25" y="17"/>
                    <a:pt x="26" y="21"/>
                    <a:pt x="22" y="22"/>
                  </a:cubicBezTo>
                  <a:cubicBezTo>
                    <a:pt x="17" y="22"/>
                    <a:pt x="14" y="21"/>
                    <a:pt x="10" y="22"/>
                  </a:cubicBezTo>
                  <a:cubicBezTo>
                    <a:pt x="6" y="23"/>
                    <a:pt x="2" y="24"/>
                    <a:pt x="1" y="22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" name="Freeform 215">
              <a:extLst>
                <a:ext uri="{FF2B5EF4-FFF2-40B4-BE49-F238E27FC236}">
                  <a16:creationId xmlns:a16="http://schemas.microsoft.com/office/drawing/2014/main" id="{AEE5EE93-477B-4C3A-9443-FF62BA1C7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1" y="293"/>
              <a:ext cx="28" cy="68"/>
            </a:xfrm>
            <a:custGeom>
              <a:avLst/>
              <a:gdLst>
                <a:gd name="T0" fmla="*/ 431 w 8"/>
                <a:gd name="T1" fmla="*/ 3114 h 19"/>
                <a:gd name="T2" fmla="*/ 0 w 8"/>
                <a:gd name="T3" fmla="*/ 1331 h 19"/>
                <a:gd name="T4" fmla="*/ 431 w 8"/>
                <a:gd name="T5" fmla="*/ 179 h 19"/>
                <a:gd name="T6" fmla="*/ 1201 w 8"/>
                <a:gd name="T7" fmla="*/ 641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"/>
                <a:gd name="T14" fmla="*/ 8 w 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">
                  <a:moveTo>
                    <a:pt x="3" y="19"/>
                  </a:moveTo>
                  <a:cubicBezTo>
                    <a:pt x="3" y="15"/>
                    <a:pt x="0" y="11"/>
                    <a:pt x="0" y="8"/>
                  </a:cubicBezTo>
                  <a:cubicBezTo>
                    <a:pt x="0" y="7"/>
                    <a:pt x="1" y="2"/>
                    <a:pt x="3" y="1"/>
                  </a:cubicBezTo>
                  <a:cubicBezTo>
                    <a:pt x="6" y="0"/>
                    <a:pt x="7" y="2"/>
                    <a:pt x="8" y="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8" name="Freeform 216">
              <a:extLst>
                <a:ext uri="{FF2B5EF4-FFF2-40B4-BE49-F238E27FC236}">
                  <a16:creationId xmlns:a16="http://schemas.microsoft.com/office/drawing/2014/main" id="{86AE46AC-01FE-4ADE-96E6-1A49AF7F3B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9" y="264"/>
              <a:ext cx="47" cy="57"/>
            </a:xfrm>
            <a:custGeom>
              <a:avLst/>
              <a:gdLst>
                <a:gd name="T0" fmla="*/ 0 w 13"/>
                <a:gd name="T1" fmla="*/ 2576 h 16"/>
                <a:gd name="T2" fmla="*/ 1045 w 13"/>
                <a:gd name="T3" fmla="*/ 495 h 16"/>
                <a:gd name="T4" fmla="*/ 2223 w 13"/>
                <a:gd name="T5" fmla="*/ 1129 h 16"/>
                <a:gd name="T6" fmla="*/ 2223 w 13"/>
                <a:gd name="T7" fmla="*/ 1625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6"/>
                <a:gd name="T14" fmla="*/ 13 w 13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6">
                  <a:moveTo>
                    <a:pt x="0" y="16"/>
                  </a:moveTo>
                  <a:cubicBezTo>
                    <a:pt x="0" y="12"/>
                    <a:pt x="1" y="7"/>
                    <a:pt x="6" y="3"/>
                  </a:cubicBezTo>
                  <a:cubicBezTo>
                    <a:pt x="9" y="0"/>
                    <a:pt x="13" y="1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9" name="Freeform 217">
              <a:extLst>
                <a:ext uri="{FF2B5EF4-FFF2-40B4-BE49-F238E27FC236}">
                  <a16:creationId xmlns:a16="http://schemas.microsoft.com/office/drawing/2014/main" id="{E6E15713-7F77-4FFF-8B1E-96B04E049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79"/>
              <a:ext cx="64" cy="60"/>
            </a:xfrm>
            <a:custGeom>
              <a:avLst/>
              <a:gdLst>
                <a:gd name="T0" fmla="*/ 0 w 18"/>
                <a:gd name="T1" fmla="*/ 1842 h 17"/>
                <a:gd name="T2" fmla="*/ 2073 w 18"/>
                <a:gd name="T3" fmla="*/ 487 h 17"/>
                <a:gd name="T4" fmla="*/ 1440 w 18"/>
                <a:gd name="T5" fmla="*/ 2640 h 17"/>
                <a:gd name="T6" fmla="*/ 0 60000 65536"/>
                <a:gd name="T7" fmla="*/ 0 60000 65536"/>
                <a:gd name="T8" fmla="*/ 0 60000 65536"/>
                <a:gd name="T9" fmla="*/ 0 w 18"/>
                <a:gd name="T10" fmla="*/ 0 h 17"/>
                <a:gd name="T11" fmla="*/ 18 w 18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7">
                  <a:moveTo>
                    <a:pt x="0" y="12"/>
                  </a:moveTo>
                  <a:cubicBezTo>
                    <a:pt x="2" y="6"/>
                    <a:pt x="9" y="0"/>
                    <a:pt x="13" y="3"/>
                  </a:cubicBezTo>
                  <a:cubicBezTo>
                    <a:pt x="18" y="6"/>
                    <a:pt x="12" y="15"/>
                    <a:pt x="9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0" name="Freeform 218">
              <a:extLst>
                <a:ext uri="{FF2B5EF4-FFF2-40B4-BE49-F238E27FC236}">
                  <a16:creationId xmlns:a16="http://schemas.microsoft.com/office/drawing/2014/main" id="{5967D1FA-790E-43A2-AAEB-45FA5E7E7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4" y="325"/>
              <a:ext cx="36" cy="39"/>
            </a:xfrm>
            <a:custGeom>
              <a:avLst/>
              <a:gdLst>
                <a:gd name="T0" fmla="*/ 0 w 10"/>
                <a:gd name="T1" fmla="*/ 177 h 11"/>
                <a:gd name="T2" fmla="*/ 1685 w 10"/>
                <a:gd name="T3" fmla="*/ 805 h 11"/>
                <a:gd name="T4" fmla="*/ 0 w 10"/>
                <a:gd name="T5" fmla="*/ 1734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0" y="1"/>
                  </a:moveTo>
                  <a:cubicBezTo>
                    <a:pt x="4" y="0"/>
                    <a:pt x="10" y="0"/>
                    <a:pt x="10" y="5"/>
                  </a:cubicBezTo>
                  <a:cubicBezTo>
                    <a:pt x="10" y="11"/>
                    <a:pt x="0" y="11"/>
                    <a:pt x="0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1" name="Freeform 219">
              <a:extLst>
                <a:ext uri="{FF2B5EF4-FFF2-40B4-BE49-F238E27FC236}">
                  <a16:creationId xmlns:a16="http://schemas.microsoft.com/office/drawing/2014/main" id="{E70D80D3-A52E-432A-AC54-2631AF99D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3" y="361"/>
              <a:ext cx="47" cy="43"/>
            </a:xfrm>
            <a:custGeom>
              <a:avLst/>
              <a:gdLst>
                <a:gd name="T0" fmla="*/ 1374 w 13"/>
                <a:gd name="T1" fmla="*/ 0 h 12"/>
                <a:gd name="T2" fmla="*/ 2025 w 13"/>
                <a:gd name="T3" fmla="*/ 1337 h 12"/>
                <a:gd name="T4" fmla="*/ 0 w 13"/>
                <a:gd name="T5" fmla="*/ 1476 h 12"/>
                <a:gd name="T6" fmla="*/ 0 60000 65536"/>
                <a:gd name="T7" fmla="*/ 0 60000 65536"/>
                <a:gd name="T8" fmla="*/ 0 60000 65536"/>
                <a:gd name="T9" fmla="*/ 0 w 13"/>
                <a:gd name="T10" fmla="*/ 0 h 12"/>
                <a:gd name="T11" fmla="*/ 13 w 13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2">
                  <a:moveTo>
                    <a:pt x="8" y="0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0" y="11"/>
                    <a:pt x="6" y="12"/>
                    <a:pt x="0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" name="Freeform 220">
              <a:extLst>
                <a:ext uri="{FF2B5EF4-FFF2-40B4-BE49-F238E27FC236}">
                  <a16:creationId xmlns:a16="http://schemas.microsoft.com/office/drawing/2014/main" id="{5C9C2890-6A8C-4A3A-98F2-DCBAB2248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" y="400"/>
              <a:ext cx="64" cy="36"/>
            </a:xfrm>
            <a:custGeom>
              <a:avLst/>
              <a:gdLst>
                <a:gd name="T0" fmla="*/ 2375 w 18"/>
                <a:gd name="T1" fmla="*/ 0 h 10"/>
                <a:gd name="T2" fmla="*/ 2375 w 18"/>
                <a:gd name="T3" fmla="*/ 1346 h 10"/>
                <a:gd name="T4" fmla="*/ 633 w 18"/>
                <a:gd name="T5" fmla="*/ 842 h 10"/>
                <a:gd name="T6" fmla="*/ 0 w 18"/>
                <a:gd name="T7" fmla="*/ 18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0"/>
                <a:gd name="T14" fmla="*/ 18 w 18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0">
                  <a:moveTo>
                    <a:pt x="15" y="0"/>
                  </a:moveTo>
                  <a:cubicBezTo>
                    <a:pt x="17" y="2"/>
                    <a:pt x="18" y="7"/>
                    <a:pt x="15" y="8"/>
                  </a:cubicBezTo>
                  <a:cubicBezTo>
                    <a:pt x="13" y="10"/>
                    <a:pt x="9" y="9"/>
                    <a:pt x="4" y="5"/>
                  </a:cubicBezTo>
                  <a:cubicBezTo>
                    <a:pt x="3" y="3"/>
                    <a:pt x="1" y="2"/>
                    <a:pt x="0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3" name="Freeform 221">
              <a:extLst>
                <a:ext uri="{FF2B5EF4-FFF2-40B4-BE49-F238E27FC236}">
                  <a16:creationId xmlns:a16="http://schemas.microsoft.com/office/drawing/2014/main" id="{572F89FE-ECA9-4743-A612-10CEB51D7D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9" y="603"/>
              <a:ext cx="7" cy="25"/>
            </a:xfrm>
            <a:custGeom>
              <a:avLst/>
              <a:gdLst>
                <a:gd name="T0" fmla="*/ 308 w 2"/>
                <a:gd name="T1" fmla="*/ 0 h 7"/>
                <a:gd name="T2" fmla="*/ 0 w 2"/>
                <a:gd name="T3" fmla="*/ 1136 h 7"/>
                <a:gd name="T4" fmla="*/ 0 60000 65536"/>
                <a:gd name="T5" fmla="*/ 0 60000 65536"/>
                <a:gd name="T6" fmla="*/ 0 w 2"/>
                <a:gd name="T7" fmla="*/ 0 h 7"/>
                <a:gd name="T8" fmla="*/ 2 w 2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7">
                  <a:moveTo>
                    <a:pt x="2" y="0"/>
                  </a:moveTo>
                  <a:cubicBezTo>
                    <a:pt x="1" y="4"/>
                    <a:pt x="0" y="7"/>
                    <a:pt x="0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" name="Freeform 222">
              <a:extLst>
                <a:ext uri="{FF2B5EF4-FFF2-40B4-BE49-F238E27FC236}">
                  <a16:creationId xmlns:a16="http://schemas.microsoft.com/office/drawing/2014/main" id="{16CA8873-335A-4562-96D0-1E1635D79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8" y="404"/>
              <a:ext cx="78" cy="103"/>
            </a:xfrm>
            <a:custGeom>
              <a:avLst/>
              <a:gdLst>
                <a:gd name="T0" fmla="*/ 3482 w 22"/>
                <a:gd name="T1" fmla="*/ 0 h 29"/>
                <a:gd name="T2" fmla="*/ 0 w 22"/>
                <a:gd name="T3" fmla="*/ 4617 h 29"/>
                <a:gd name="T4" fmla="*/ 0 60000 65536"/>
                <a:gd name="T5" fmla="*/ 0 60000 65536"/>
                <a:gd name="T6" fmla="*/ 0 w 22"/>
                <a:gd name="T7" fmla="*/ 0 h 29"/>
                <a:gd name="T8" fmla="*/ 22 w 22"/>
                <a:gd name="T9" fmla="*/ 29 h 2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29">
                  <a:moveTo>
                    <a:pt x="22" y="0"/>
                  </a:moveTo>
                  <a:cubicBezTo>
                    <a:pt x="22" y="0"/>
                    <a:pt x="11" y="8"/>
                    <a:pt x="0" y="2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" name="Freeform 223">
              <a:extLst>
                <a:ext uri="{FF2B5EF4-FFF2-40B4-BE49-F238E27FC236}">
                  <a16:creationId xmlns:a16="http://schemas.microsoft.com/office/drawing/2014/main" id="{D235D89C-51FF-43F2-ABDA-57780C391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79"/>
              <a:ext cx="96" cy="96"/>
            </a:xfrm>
            <a:custGeom>
              <a:avLst/>
              <a:gdLst>
                <a:gd name="T0" fmla="*/ 3819 w 27"/>
                <a:gd name="T1" fmla="*/ 4135 h 27"/>
                <a:gd name="T2" fmla="*/ 2884 w 27"/>
                <a:gd name="T3" fmla="*/ 949 h 27"/>
                <a:gd name="T4" fmla="*/ 0 w 27"/>
                <a:gd name="T5" fmla="*/ 316 h 27"/>
                <a:gd name="T6" fmla="*/ 1618 w 27"/>
                <a:gd name="T7" fmla="*/ 3502 h 27"/>
                <a:gd name="T8" fmla="*/ 3819 w 27"/>
                <a:gd name="T9" fmla="*/ 4135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7"/>
                <a:gd name="T17" fmla="*/ 27 w 2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7">
                  <a:moveTo>
                    <a:pt x="24" y="26"/>
                  </a:moveTo>
                  <a:cubicBezTo>
                    <a:pt x="26" y="23"/>
                    <a:pt x="27" y="12"/>
                    <a:pt x="18" y="6"/>
                  </a:cubicBezTo>
                  <a:cubicBezTo>
                    <a:pt x="11" y="1"/>
                    <a:pt x="3" y="0"/>
                    <a:pt x="0" y="2"/>
                  </a:cubicBezTo>
                  <a:cubicBezTo>
                    <a:pt x="0" y="9"/>
                    <a:pt x="4" y="19"/>
                    <a:pt x="10" y="22"/>
                  </a:cubicBezTo>
                  <a:cubicBezTo>
                    <a:pt x="15" y="25"/>
                    <a:pt x="22" y="27"/>
                    <a:pt x="24" y="26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" name="Freeform 224">
              <a:extLst>
                <a:ext uri="{FF2B5EF4-FFF2-40B4-BE49-F238E27FC236}">
                  <a16:creationId xmlns:a16="http://schemas.microsoft.com/office/drawing/2014/main" id="{3EFE798B-3059-4DD7-931B-D2A2D9A26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86"/>
              <a:ext cx="85" cy="85"/>
            </a:xfrm>
            <a:custGeom>
              <a:avLst/>
              <a:gdLst>
                <a:gd name="T0" fmla="*/ 0 w 24"/>
                <a:gd name="T1" fmla="*/ 0 h 24"/>
                <a:gd name="T2" fmla="*/ 2532 w 24"/>
                <a:gd name="T3" fmla="*/ 1732 h 24"/>
                <a:gd name="T4" fmla="*/ 3775 w 24"/>
                <a:gd name="T5" fmla="*/ 3775 h 24"/>
                <a:gd name="T6" fmla="*/ 0 60000 65536"/>
                <a:gd name="T7" fmla="*/ 0 60000 65536"/>
                <a:gd name="T8" fmla="*/ 0 60000 65536"/>
                <a:gd name="T9" fmla="*/ 0 w 24"/>
                <a:gd name="T10" fmla="*/ 0 h 24"/>
                <a:gd name="T11" fmla="*/ 24 w 24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24">
                  <a:moveTo>
                    <a:pt x="0" y="0"/>
                  </a:moveTo>
                  <a:cubicBezTo>
                    <a:pt x="2" y="1"/>
                    <a:pt x="12" y="6"/>
                    <a:pt x="16" y="11"/>
                  </a:cubicBezTo>
                  <a:cubicBezTo>
                    <a:pt x="21" y="16"/>
                    <a:pt x="23" y="22"/>
                    <a:pt x="24" y="2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7" name="Freeform 225">
              <a:extLst>
                <a:ext uri="{FF2B5EF4-FFF2-40B4-BE49-F238E27FC236}">
                  <a16:creationId xmlns:a16="http://schemas.microsoft.com/office/drawing/2014/main" id="{532CCFFD-9420-4AF8-924B-4E5118E2E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4" y="425"/>
              <a:ext cx="72" cy="57"/>
            </a:xfrm>
            <a:custGeom>
              <a:avLst/>
              <a:gdLst>
                <a:gd name="T0" fmla="*/ 0 w 20"/>
                <a:gd name="T1" fmla="*/ 634 h 16"/>
                <a:gd name="T2" fmla="*/ 2009 w 20"/>
                <a:gd name="T3" fmla="*/ 178 h 16"/>
                <a:gd name="T4" fmla="*/ 3355 w 20"/>
                <a:gd name="T5" fmla="*/ 1625 h 16"/>
                <a:gd name="T6" fmla="*/ 3355 w 20"/>
                <a:gd name="T7" fmla="*/ 2259 h 16"/>
                <a:gd name="T8" fmla="*/ 2189 w 20"/>
                <a:gd name="T9" fmla="*/ 2398 h 16"/>
                <a:gd name="T10" fmla="*/ 518 w 20"/>
                <a:gd name="T11" fmla="*/ 1625 h 16"/>
                <a:gd name="T12" fmla="*/ 0 w 20"/>
                <a:gd name="T13" fmla="*/ 634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6"/>
                <a:gd name="T23" fmla="*/ 20 w 20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6">
                  <a:moveTo>
                    <a:pt x="0" y="4"/>
                  </a:moveTo>
                  <a:cubicBezTo>
                    <a:pt x="1" y="3"/>
                    <a:pt x="4" y="0"/>
                    <a:pt x="12" y="1"/>
                  </a:cubicBezTo>
                  <a:cubicBezTo>
                    <a:pt x="20" y="3"/>
                    <a:pt x="19" y="8"/>
                    <a:pt x="20" y="10"/>
                  </a:cubicBezTo>
                  <a:cubicBezTo>
                    <a:pt x="20" y="11"/>
                    <a:pt x="20" y="14"/>
                    <a:pt x="20" y="14"/>
                  </a:cubicBezTo>
                  <a:cubicBezTo>
                    <a:pt x="20" y="14"/>
                    <a:pt x="18" y="16"/>
                    <a:pt x="13" y="15"/>
                  </a:cubicBezTo>
                  <a:cubicBezTo>
                    <a:pt x="8" y="15"/>
                    <a:pt x="5" y="15"/>
                    <a:pt x="3" y="10"/>
                  </a:cubicBezTo>
                  <a:cubicBezTo>
                    <a:pt x="2" y="6"/>
                    <a:pt x="0" y="4"/>
                    <a:pt x="0" y="4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8" name="Freeform 226">
              <a:extLst>
                <a:ext uri="{FF2B5EF4-FFF2-40B4-BE49-F238E27FC236}">
                  <a16:creationId xmlns:a16="http://schemas.microsoft.com/office/drawing/2014/main" id="{5AEDEA82-1002-4821-8D8D-D6C07EAC5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4" y="439"/>
              <a:ext cx="72" cy="36"/>
            </a:xfrm>
            <a:custGeom>
              <a:avLst/>
              <a:gdLst>
                <a:gd name="T0" fmla="*/ 0 w 20"/>
                <a:gd name="T1" fmla="*/ 0 h 10"/>
                <a:gd name="T2" fmla="*/ 3355 w 20"/>
                <a:gd name="T3" fmla="*/ 1685 h 10"/>
                <a:gd name="T4" fmla="*/ 0 60000 65536"/>
                <a:gd name="T5" fmla="*/ 0 60000 65536"/>
                <a:gd name="T6" fmla="*/ 0 w 20"/>
                <a:gd name="T7" fmla="*/ 0 h 10"/>
                <a:gd name="T8" fmla="*/ 20 w 20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10">
                  <a:moveTo>
                    <a:pt x="0" y="0"/>
                  </a:moveTo>
                  <a:cubicBezTo>
                    <a:pt x="5" y="0"/>
                    <a:pt x="13" y="3"/>
                    <a:pt x="20" y="1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9" name="Freeform 227">
              <a:extLst>
                <a:ext uri="{FF2B5EF4-FFF2-40B4-BE49-F238E27FC236}">
                  <a16:creationId xmlns:a16="http://schemas.microsoft.com/office/drawing/2014/main" id="{D2FB7CAD-30D6-45A5-9BA8-2DAAF3D0D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" y="175"/>
              <a:ext cx="514" cy="425"/>
            </a:xfrm>
            <a:custGeom>
              <a:avLst/>
              <a:gdLst>
                <a:gd name="T0" fmla="*/ 23187 w 144"/>
                <a:gd name="T1" fmla="*/ 10064 h 119"/>
                <a:gd name="T2" fmla="*/ 17187 w 144"/>
                <a:gd name="T3" fmla="*/ 2093 h 119"/>
                <a:gd name="T4" fmla="*/ 17187 w 144"/>
                <a:gd name="T5" fmla="*/ 2093 h 119"/>
                <a:gd name="T6" fmla="*/ 13150 w 144"/>
                <a:gd name="T7" fmla="*/ 3736 h 119"/>
                <a:gd name="T8" fmla="*/ 12322 w 144"/>
                <a:gd name="T9" fmla="*/ 0 h 119"/>
                <a:gd name="T10" fmla="*/ 12322 w 144"/>
                <a:gd name="T11" fmla="*/ 0 h 119"/>
                <a:gd name="T12" fmla="*/ 11504 w 144"/>
                <a:gd name="T13" fmla="*/ 957 h 119"/>
                <a:gd name="T14" fmla="*/ 10869 w 144"/>
                <a:gd name="T15" fmla="*/ 1454 h 119"/>
                <a:gd name="T16" fmla="*/ 11683 w 144"/>
                <a:gd name="T17" fmla="*/ 2921 h 119"/>
                <a:gd name="T18" fmla="*/ 10052 w 144"/>
                <a:gd name="T19" fmla="*/ 4732 h 119"/>
                <a:gd name="T20" fmla="*/ 8281 w 144"/>
                <a:gd name="T21" fmla="*/ 2921 h 119"/>
                <a:gd name="T22" fmla="*/ 8599 w 144"/>
                <a:gd name="T23" fmla="*/ 1964 h 119"/>
                <a:gd name="T24" fmla="*/ 7963 w 144"/>
                <a:gd name="T25" fmla="*/ 1771 h 119"/>
                <a:gd name="T26" fmla="*/ 7646 w 144"/>
                <a:gd name="T27" fmla="*/ 179 h 119"/>
                <a:gd name="T28" fmla="*/ 3095 w 144"/>
                <a:gd name="T29" fmla="*/ 2782 h 119"/>
                <a:gd name="T30" fmla="*/ 1453 w 144"/>
                <a:gd name="T31" fmla="*/ 7014 h 119"/>
                <a:gd name="T32" fmla="*/ 1324 w 144"/>
                <a:gd name="T33" fmla="*/ 7475 h 119"/>
                <a:gd name="T34" fmla="*/ 318 w 144"/>
                <a:gd name="T35" fmla="*/ 8929 h 119"/>
                <a:gd name="T36" fmla="*/ 1770 w 144"/>
                <a:gd name="T37" fmla="*/ 12346 h 119"/>
                <a:gd name="T38" fmla="*/ 4726 w 144"/>
                <a:gd name="T39" fmla="*/ 17271 h 119"/>
                <a:gd name="T40" fmla="*/ 13646 w 144"/>
                <a:gd name="T41" fmla="*/ 19043 h 119"/>
                <a:gd name="T42" fmla="*/ 17505 w 144"/>
                <a:gd name="T43" fmla="*/ 19361 h 119"/>
                <a:gd name="T44" fmla="*/ 23187 w 144"/>
                <a:gd name="T45" fmla="*/ 10064 h 1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4"/>
                <a:gd name="T70" fmla="*/ 0 h 119"/>
                <a:gd name="T71" fmla="*/ 144 w 144"/>
                <a:gd name="T72" fmla="*/ 119 h 1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4" h="119">
                  <a:moveTo>
                    <a:pt x="143" y="62"/>
                  </a:moveTo>
                  <a:cubicBezTo>
                    <a:pt x="143" y="38"/>
                    <a:pt x="127" y="18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99" y="25"/>
                    <a:pt x="88" y="27"/>
                    <a:pt x="81" y="23"/>
                  </a:cubicBezTo>
                  <a:cubicBezTo>
                    <a:pt x="72" y="18"/>
                    <a:pt x="72" y="9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2"/>
                    <a:pt x="73" y="4"/>
                    <a:pt x="71" y="6"/>
                  </a:cubicBezTo>
                  <a:cubicBezTo>
                    <a:pt x="70" y="7"/>
                    <a:pt x="69" y="8"/>
                    <a:pt x="67" y="9"/>
                  </a:cubicBezTo>
                  <a:cubicBezTo>
                    <a:pt x="70" y="11"/>
                    <a:pt x="72" y="14"/>
                    <a:pt x="72" y="18"/>
                  </a:cubicBezTo>
                  <a:cubicBezTo>
                    <a:pt x="72" y="24"/>
                    <a:pt x="68" y="29"/>
                    <a:pt x="62" y="29"/>
                  </a:cubicBezTo>
                  <a:cubicBezTo>
                    <a:pt x="56" y="29"/>
                    <a:pt x="51" y="24"/>
                    <a:pt x="51" y="18"/>
                  </a:cubicBezTo>
                  <a:cubicBezTo>
                    <a:pt x="51" y="16"/>
                    <a:pt x="52" y="14"/>
                    <a:pt x="53" y="12"/>
                  </a:cubicBezTo>
                  <a:cubicBezTo>
                    <a:pt x="51" y="12"/>
                    <a:pt x="50" y="11"/>
                    <a:pt x="49" y="11"/>
                  </a:cubicBezTo>
                  <a:cubicBezTo>
                    <a:pt x="46" y="8"/>
                    <a:pt x="46" y="4"/>
                    <a:pt x="47" y="1"/>
                  </a:cubicBezTo>
                  <a:cubicBezTo>
                    <a:pt x="36" y="3"/>
                    <a:pt x="26" y="9"/>
                    <a:pt x="19" y="17"/>
                  </a:cubicBezTo>
                  <a:cubicBezTo>
                    <a:pt x="14" y="25"/>
                    <a:pt x="10" y="34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8"/>
                    <a:pt x="3" y="51"/>
                    <a:pt x="2" y="55"/>
                  </a:cubicBezTo>
                  <a:cubicBezTo>
                    <a:pt x="0" y="63"/>
                    <a:pt x="2" y="70"/>
                    <a:pt x="11" y="76"/>
                  </a:cubicBezTo>
                  <a:cubicBezTo>
                    <a:pt x="15" y="88"/>
                    <a:pt x="21" y="98"/>
                    <a:pt x="29" y="106"/>
                  </a:cubicBezTo>
                  <a:cubicBezTo>
                    <a:pt x="32" y="107"/>
                    <a:pt x="49" y="114"/>
                    <a:pt x="84" y="117"/>
                  </a:cubicBezTo>
                  <a:cubicBezTo>
                    <a:pt x="94" y="118"/>
                    <a:pt x="102" y="119"/>
                    <a:pt x="108" y="119"/>
                  </a:cubicBezTo>
                  <a:cubicBezTo>
                    <a:pt x="128" y="110"/>
                    <a:pt x="144" y="84"/>
                    <a:pt x="143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" name="Freeform 228">
              <a:extLst>
                <a:ext uri="{FF2B5EF4-FFF2-40B4-BE49-F238E27FC236}">
                  <a16:creationId xmlns:a16="http://schemas.microsoft.com/office/drawing/2014/main" id="{F7C9F05B-F52D-4F75-9D9A-03BDA0B20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2" y="532"/>
              <a:ext cx="139" cy="132"/>
            </a:xfrm>
            <a:custGeom>
              <a:avLst/>
              <a:gdLst>
                <a:gd name="T0" fmla="*/ 5346 w 39"/>
                <a:gd name="T1" fmla="*/ 1770 h 37"/>
                <a:gd name="T2" fmla="*/ 5157 w 39"/>
                <a:gd name="T3" fmla="*/ 1452 h 37"/>
                <a:gd name="T4" fmla="*/ 1764 w 39"/>
                <a:gd name="T5" fmla="*/ 0 h 37"/>
                <a:gd name="T6" fmla="*/ 1942 w 39"/>
                <a:gd name="T7" fmla="*/ 496 h 37"/>
                <a:gd name="T8" fmla="*/ 0 w 39"/>
                <a:gd name="T9" fmla="*/ 3222 h 37"/>
                <a:gd name="T10" fmla="*/ 4345 w 39"/>
                <a:gd name="T11" fmla="*/ 5994 h 37"/>
                <a:gd name="T12" fmla="*/ 4345 w 39"/>
                <a:gd name="T13" fmla="*/ 5994 h 37"/>
                <a:gd name="T14" fmla="*/ 4840 w 39"/>
                <a:gd name="T15" fmla="*/ 4046 h 37"/>
                <a:gd name="T16" fmla="*/ 6287 w 39"/>
                <a:gd name="T17" fmla="*/ 2458 h 37"/>
                <a:gd name="T18" fmla="*/ 5346 w 39"/>
                <a:gd name="T19" fmla="*/ 177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37"/>
                <a:gd name="T32" fmla="*/ 39 w 39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37">
                  <a:moveTo>
                    <a:pt x="33" y="11"/>
                  </a:moveTo>
                  <a:cubicBezTo>
                    <a:pt x="32" y="11"/>
                    <a:pt x="32" y="10"/>
                    <a:pt x="32" y="9"/>
                  </a:cubicBezTo>
                  <a:cubicBezTo>
                    <a:pt x="29" y="5"/>
                    <a:pt x="17" y="0"/>
                    <a:pt x="11" y="0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1"/>
                    <a:pt x="7" y="17"/>
                    <a:pt x="0" y="20"/>
                  </a:cubicBezTo>
                  <a:cubicBezTo>
                    <a:pt x="4" y="24"/>
                    <a:pt x="16" y="33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3"/>
                    <a:pt x="29" y="29"/>
                    <a:pt x="30" y="25"/>
                  </a:cubicBezTo>
                  <a:cubicBezTo>
                    <a:pt x="32" y="20"/>
                    <a:pt x="35" y="17"/>
                    <a:pt x="39" y="15"/>
                  </a:cubicBezTo>
                  <a:cubicBezTo>
                    <a:pt x="36" y="14"/>
                    <a:pt x="33" y="12"/>
                    <a:pt x="33" y="1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Freeform 229">
              <a:extLst>
                <a:ext uri="{FF2B5EF4-FFF2-40B4-BE49-F238E27FC236}">
                  <a16:creationId xmlns:a16="http://schemas.microsoft.com/office/drawing/2014/main" id="{AC4BCE7D-09E5-4450-AFB5-631547784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4" y="114"/>
              <a:ext cx="125" cy="104"/>
            </a:xfrm>
            <a:custGeom>
              <a:avLst/>
              <a:gdLst>
                <a:gd name="T0" fmla="*/ 5193 w 35"/>
                <a:gd name="T1" fmla="*/ 179 h 29"/>
                <a:gd name="T2" fmla="*/ 4554 w 35"/>
                <a:gd name="T3" fmla="*/ 0 h 29"/>
                <a:gd name="T4" fmla="*/ 3100 w 35"/>
                <a:gd name="T5" fmla="*/ 179 h 29"/>
                <a:gd name="T6" fmla="*/ 1136 w 35"/>
                <a:gd name="T7" fmla="*/ 1478 h 29"/>
                <a:gd name="T8" fmla="*/ 179 w 35"/>
                <a:gd name="T9" fmla="*/ 2998 h 29"/>
                <a:gd name="T10" fmla="*/ 496 w 35"/>
                <a:gd name="T11" fmla="*/ 4615 h 29"/>
                <a:gd name="T12" fmla="*/ 1136 w 35"/>
                <a:gd name="T13" fmla="*/ 4798 h 29"/>
                <a:gd name="T14" fmla="*/ 2604 w 35"/>
                <a:gd name="T15" fmla="*/ 4153 h 29"/>
                <a:gd name="T16" fmla="*/ 3418 w 35"/>
                <a:gd name="T17" fmla="*/ 4296 h 29"/>
                <a:gd name="T18" fmla="*/ 4057 w 35"/>
                <a:gd name="T19" fmla="*/ 3780 h 29"/>
                <a:gd name="T20" fmla="*/ 4871 w 35"/>
                <a:gd name="T21" fmla="*/ 2815 h 29"/>
                <a:gd name="T22" fmla="*/ 5193 w 35"/>
                <a:gd name="T23" fmla="*/ 179 h 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29"/>
                <a:gd name="T38" fmla="*/ 35 w 35"/>
                <a:gd name="T39" fmla="*/ 29 h 2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29">
                  <a:moveTo>
                    <a:pt x="32" y="1"/>
                  </a:moveTo>
                  <a:cubicBezTo>
                    <a:pt x="31" y="0"/>
                    <a:pt x="29" y="0"/>
                    <a:pt x="28" y="0"/>
                  </a:cubicBezTo>
                  <a:cubicBezTo>
                    <a:pt x="25" y="0"/>
                    <a:pt x="22" y="1"/>
                    <a:pt x="19" y="1"/>
                  </a:cubicBezTo>
                  <a:cubicBezTo>
                    <a:pt x="15" y="3"/>
                    <a:pt x="10" y="6"/>
                    <a:pt x="7" y="9"/>
                  </a:cubicBezTo>
                  <a:cubicBezTo>
                    <a:pt x="5" y="12"/>
                    <a:pt x="2" y="15"/>
                    <a:pt x="1" y="18"/>
                  </a:cubicBezTo>
                  <a:cubicBezTo>
                    <a:pt x="0" y="21"/>
                    <a:pt x="0" y="25"/>
                    <a:pt x="3" y="28"/>
                  </a:cubicBezTo>
                  <a:cubicBezTo>
                    <a:pt x="4" y="28"/>
                    <a:pt x="5" y="29"/>
                    <a:pt x="7" y="29"/>
                  </a:cubicBezTo>
                  <a:cubicBezTo>
                    <a:pt x="9" y="26"/>
                    <a:pt x="12" y="25"/>
                    <a:pt x="16" y="25"/>
                  </a:cubicBezTo>
                  <a:cubicBezTo>
                    <a:pt x="18" y="25"/>
                    <a:pt x="20" y="25"/>
                    <a:pt x="21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27" y="21"/>
                    <a:pt x="28" y="19"/>
                    <a:pt x="30" y="17"/>
                  </a:cubicBezTo>
                  <a:cubicBezTo>
                    <a:pt x="33" y="11"/>
                    <a:pt x="35" y="4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Freeform 230">
              <a:extLst>
                <a:ext uri="{FF2B5EF4-FFF2-40B4-BE49-F238E27FC236}">
                  <a16:creationId xmlns:a16="http://schemas.microsoft.com/office/drawing/2014/main" id="{2A5BC644-0AD1-47AB-A659-78079F843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8" y="118"/>
              <a:ext cx="164" cy="118"/>
            </a:xfrm>
            <a:custGeom>
              <a:avLst/>
              <a:gdLst>
                <a:gd name="T0" fmla="*/ 0 w 46"/>
                <a:gd name="T1" fmla="*/ 5396 h 33"/>
                <a:gd name="T2" fmla="*/ 4539 w 46"/>
                <a:gd name="T3" fmla="*/ 2789 h 33"/>
                <a:gd name="T4" fmla="*/ 5480 w 46"/>
                <a:gd name="T5" fmla="*/ 1330 h 33"/>
                <a:gd name="T6" fmla="*/ 7437 w 46"/>
                <a:gd name="T7" fmla="*/ 0 h 33"/>
                <a:gd name="T8" fmla="*/ 0 w 46"/>
                <a:gd name="T9" fmla="*/ 5396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33"/>
                <a:gd name="T17" fmla="*/ 46 w 46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33">
                  <a:moveTo>
                    <a:pt x="0" y="33"/>
                  </a:moveTo>
                  <a:cubicBezTo>
                    <a:pt x="7" y="25"/>
                    <a:pt x="17" y="19"/>
                    <a:pt x="28" y="17"/>
                  </a:cubicBezTo>
                  <a:cubicBezTo>
                    <a:pt x="29" y="14"/>
                    <a:pt x="32" y="11"/>
                    <a:pt x="34" y="8"/>
                  </a:cubicBezTo>
                  <a:cubicBezTo>
                    <a:pt x="37" y="5"/>
                    <a:pt x="42" y="2"/>
                    <a:pt x="46" y="0"/>
                  </a:cubicBezTo>
                  <a:cubicBezTo>
                    <a:pt x="27" y="5"/>
                    <a:pt x="10" y="17"/>
                    <a:pt x="0" y="33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3" name="Freeform 231">
              <a:extLst>
                <a:ext uri="{FF2B5EF4-FFF2-40B4-BE49-F238E27FC236}">
                  <a16:creationId xmlns:a16="http://schemas.microsoft.com/office/drawing/2014/main" id="{12C5EC09-2FFF-4BC3-B925-3EDE4E018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5" y="671"/>
              <a:ext cx="96" cy="222"/>
            </a:xfrm>
            <a:custGeom>
              <a:avLst/>
              <a:gdLst>
                <a:gd name="T0" fmla="*/ 3819 w 27"/>
                <a:gd name="T1" fmla="*/ 5743 h 62"/>
                <a:gd name="T2" fmla="*/ 3996 w 27"/>
                <a:gd name="T3" fmla="*/ 4909 h 62"/>
                <a:gd name="T4" fmla="*/ 2251 w 27"/>
                <a:gd name="T5" fmla="*/ 501 h 62"/>
                <a:gd name="T6" fmla="*/ 2375 w 27"/>
                <a:gd name="T7" fmla="*/ 0 h 62"/>
                <a:gd name="T8" fmla="*/ 1934 w 27"/>
                <a:gd name="T9" fmla="*/ 2474 h 62"/>
                <a:gd name="T10" fmla="*/ 811 w 27"/>
                <a:gd name="T11" fmla="*/ 2614 h 62"/>
                <a:gd name="T12" fmla="*/ 1124 w 27"/>
                <a:gd name="T13" fmla="*/ 5281 h 62"/>
                <a:gd name="T14" fmla="*/ 0 w 27"/>
                <a:gd name="T15" fmla="*/ 9693 h 62"/>
                <a:gd name="T16" fmla="*/ 2251 w 27"/>
                <a:gd name="T17" fmla="*/ 10011 h 62"/>
                <a:gd name="T18" fmla="*/ 4309 w 27"/>
                <a:gd name="T19" fmla="*/ 10194 h 62"/>
                <a:gd name="T20" fmla="*/ 3819 w 27"/>
                <a:gd name="T21" fmla="*/ 5743 h 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"/>
                <a:gd name="T34" fmla="*/ 0 h 62"/>
                <a:gd name="T35" fmla="*/ 27 w 27"/>
                <a:gd name="T36" fmla="*/ 62 h 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" h="62">
                  <a:moveTo>
                    <a:pt x="24" y="35"/>
                  </a:moveTo>
                  <a:cubicBezTo>
                    <a:pt x="24" y="33"/>
                    <a:pt x="24" y="31"/>
                    <a:pt x="25" y="30"/>
                  </a:cubicBezTo>
                  <a:cubicBezTo>
                    <a:pt x="18" y="25"/>
                    <a:pt x="14" y="15"/>
                    <a:pt x="14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4" y="6"/>
                    <a:pt x="13" y="11"/>
                    <a:pt x="12" y="15"/>
                  </a:cubicBezTo>
                  <a:cubicBezTo>
                    <a:pt x="11" y="14"/>
                    <a:pt x="7" y="15"/>
                    <a:pt x="5" y="16"/>
                  </a:cubicBezTo>
                  <a:cubicBezTo>
                    <a:pt x="6" y="21"/>
                    <a:pt x="7" y="26"/>
                    <a:pt x="7" y="32"/>
                  </a:cubicBezTo>
                  <a:cubicBezTo>
                    <a:pt x="7" y="46"/>
                    <a:pt x="5" y="55"/>
                    <a:pt x="0" y="59"/>
                  </a:cubicBezTo>
                  <a:cubicBezTo>
                    <a:pt x="3" y="60"/>
                    <a:pt x="8" y="61"/>
                    <a:pt x="14" y="61"/>
                  </a:cubicBezTo>
                  <a:cubicBezTo>
                    <a:pt x="18" y="61"/>
                    <a:pt x="23" y="61"/>
                    <a:pt x="27" y="62"/>
                  </a:cubicBezTo>
                  <a:cubicBezTo>
                    <a:pt x="23" y="55"/>
                    <a:pt x="22" y="45"/>
                    <a:pt x="24" y="3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4" name="Freeform 232">
              <a:extLst>
                <a:ext uri="{FF2B5EF4-FFF2-40B4-BE49-F238E27FC236}">
                  <a16:creationId xmlns:a16="http://schemas.microsoft.com/office/drawing/2014/main" id="{F79D755B-59BC-4D52-925A-7A5D8D675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4" y="111"/>
              <a:ext cx="349" cy="496"/>
            </a:xfrm>
            <a:custGeom>
              <a:avLst/>
              <a:gdLst>
                <a:gd name="T0" fmla="*/ 4021 w 98"/>
                <a:gd name="T1" fmla="*/ 178 h 139"/>
                <a:gd name="T2" fmla="*/ 0 w 98"/>
                <a:gd name="T3" fmla="*/ 178 h 139"/>
                <a:gd name="T4" fmla="*/ 634 w 98"/>
                <a:gd name="T5" fmla="*/ 318 h 139"/>
                <a:gd name="T6" fmla="*/ 317 w 98"/>
                <a:gd name="T7" fmla="*/ 2905 h 139"/>
                <a:gd name="T8" fmla="*/ 317 w 98"/>
                <a:gd name="T9" fmla="*/ 2905 h 139"/>
                <a:gd name="T10" fmla="*/ 495 w 98"/>
                <a:gd name="T11" fmla="*/ 2459 h 139"/>
                <a:gd name="T12" fmla="*/ 4516 w 98"/>
                <a:gd name="T13" fmla="*/ 814 h 139"/>
                <a:gd name="T14" fmla="*/ 5150 w 98"/>
                <a:gd name="T15" fmla="*/ 5042 h 139"/>
                <a:gd name="T16" fmla="*/ 11111 w 98"/>
                <a:gd name="T17" fmla="*/ 12950 h 139"/>
                <a:gd name="T18" fmla="*/ 5466 w 98"/>
                <a:gd name="T19" fmla="*/ 22220 h 139"/>
                <a:gd name="T20" fmla="*/ 8853 w 98"/>
                <a:gd name="T21" fmla="*/ 22359 h 139"/>
                <a:gd name="T22" fmla="*/ 14815 w 98"/>
                <a:gd name="T23" fmla="*/ 13763 h 139"/>
                <a:gd name="T24" fmla="*/ 4021 w 98"/>
                <a:gd name="T25" fmla="*/ 178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8"/>
                <a:gd name="T40" fmla="*/ 0 h 139"/>
                <a:gd name="T41" fmla="*/ 98 w 98"/>
                <a:gd name="T42" fmla="*/ 139 h 1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8" h="139">
                  <a:moveTo>
                    <a:pt x="25" y="1"/>
                  </a:moveTo>
                  <a:cubicBezTo>
                    <a:pt x="16" y="0"/>
                    <a:pt x="8" y="0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7" y="5"/>
                    <a:pt x="5" y="12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8" y="7"/>
                    <a:pt x="20" y="0"/>
                    <a:pt x="28" y="5"/>
                  </a:cubicBezTo>
                  <a:cubicBezTo>
                    <a:pt x="35" y="9"/>
                    <a:pt x="37" y="21"/>
                    <a:pt x="32" y="31"/>
                  </a:cubicBezTo>
                  <a:cubicBezTo>
                    <a:pt x="53" y="36"/>
                    <a:pt x="69" y="56"/>
                    <a:pt x="69" y="80"/>
                  </a:cubicBezTo>
                  <a:cubicBezTo>
                    <a:pt x="70" y="102"/>
                    <a:pt x="54" y="128"/>
                    <a:pt x="34" y="137"/>
                  </a:cubicBezTo>
                  <a:cubicBezTo>
                    <a:pt x="50" y="139"/>
                    <a:pt x="54" y="138"/>
                    <a:pt x="55" y="138"/>
                  </a:cubicBezTo>
                  <a:cubicBezTo>
                    <a:pt x="74" y="127"/>
                    <a:pt x="89" y="101"/>
                    <a:pt x="92" y="85"/>
                  </a:cubicBezTo>
                  <a:cubicBezTo>
                    <a:pt x="98" y="43"/>
                    <a:pt x="72" y="9"/>
                    <a:pt x="25" y="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5" name="Freeform 233">
              <a:extLst>
                <a:ext uri="{FF2B5EF4-FFF2-40B4-BE49-F238E27FC236}">
                  <a16:creationId xmlns:a16="http://schemas.microsoft.com/office/drawing/2014/main" id="{D596B2E4-974C-428E-A45C-F3388DE59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6" y="553"/>
              <a:ext cx="371" cy="75"/>
            </a:xfrm>
            <a:custGeom>
              <a:avLst/>
              <a:gdLst>
                <a:gd name="T0" fmla="*/ 16659 w 104"/>
                <a:gd name="T1" fmla="*/ 2282 h 21"/>
                <a:gd name="T2" fmla="*/ 16531 w 104"/>
                <a:gd name="T3" fmla="*/ 2282 h 21"/>
                <a:gd name="T4" fmla="*/ 13121 w 104"/>
                <a:gd name="T5" fmla="*/ 2093 h 21"/>
                <a:gd name="T6" fmla="*/ 9214 w 104"/>
                <a:gd name="T7" fmla="*/ 1771 h 21"/>
                <a:gd name="T8" fmla="*/ 317 w 104"/>
                <a:gd name="T9" fmla="*/ 0 h 21"/>
                <a:gd name="T10" fmla="*/ 317 w 104"/>
                <a:gd name="T11" fmla="*/ 0 h 21"/>
                <a:gd name="T12" fmla="*/ 0 w 104"/>
                <a:gd name="T13" fmla="*/ 496 h 21"/>
                <a:gd name="T14" fmla="*/ 178 w 104"/>
                <a:gd name="T15" fmla="*/ 818 h 21"/>
                <a:gd name="T16" fmla="*/ 1131 w 104"/>
                <a:gd name="T17" fmla="*/ 1454 h 21"/>
                <a:gd name="T18" fmla="*/ 1769 w 104"/>
                <a:gd name="T19" fmla="*/ 1771 h 21"/>
                <a:gd name="T20" fmla="*/ 2775 w 104"/>
                <a:gd name="T21" fmla="*/ 1454 h 21"/>
                <a:gd name="T22" fmla="*/ 4545 w 104"/>
                <a:gd name="T23" fmla="*/ 2461 h 21"/>
                <a:gd name="T24" fmla="*/ 9072 w 104"/>
                <a:gd name="T25" fmla="*/ 3100 h 21"/>
                <a:gd name="T26" fmla="*/ 16659 w 104"/>
                <a:gd name="T27" fmla="*/ 3418 h 21"/>
                <a:gd name="T28" fmla="*/ 16659 w 104"/>
                <a:gd name="T29" fmla="*/ 3418 h 21"/>
                <a:gd name="T30" fmla="*/ 16659 w 104"/>
                <a:gd name="T31" fmla="*/ 2282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"/>
                <a:gd name="T49" fmla="*/ 0 h 21"/>
                <a:gd name="T50" fmla="*/ 104 w 104"/>
                <a:gd name="T51" fmla="*/ 21 h 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" h="21">
                  <a:moveTo>
                    <a:pt x="103" y="14"/>
                  </a:moveTo>
                  <a:cubicBezTo>
                    <a:pt x="103" y="14"/>
                    <a:pt x="102" y="14"/>
                    <a:pt x="102" y="14"/>
                  </a:cubicBezTo>
                  <a:cubicBezTo>
                    <a:pt x="101" y="14"/>
                    <a:pt x="97" y="15"/>
                    <a:pt x="81" y="13"/>
                  </a:cubicBezTo>
                  <a:cubicBezTo>
                    <a:pt x="75" y="13"/>
                    <a:pt x="67" y="12"/>
                    <a:pt x="57" y="11"/>
                  </a:cubicBezTo>
                  <a:cubicBezTo>
                    <a:pt x="22" y="8"/>
                    <a:pt x="5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4" y="8"/>
                    <a:pt x="7" y="9"/>
                  </a:cubicBezTo>
                  <a:cubicBezTo>
                    <a:pt x="8" y="10"/>
                    <a:pt x="10" y="10"/>
                    <a:pt x="11" y="11"/>
                  </a:cubicBezTo>
                  <a:cubicBezTo>
                    <a:pt x="13" y="10"/>
                    <a:pt x="15" y="9"/>
                    <a:pt x="17" y="9"/>
                  </a:cubicBezTo>
                  <a:cubicBezTo>
                    <a:pt x="22" y="9"/>
                    <a:pt x="26" y="11"/>
                    <a:pt x="28" y="15"/>
                  </a:cubicBezTo>
                  <a:cubicBezTo>
                    <a:pt x="36" y="16"/>
                    <a:pt x="46" y="18"/>
                    <a:pt x="56" y="19"/>
                  </a:cubicBezTo>
                  <a:cubicBezTo>
                    <a:pt x="77" y="21"/>
                    <a:pt x="97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5"/>
                    <a:pt x="103" y="14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" name="Freeform 234">
              <a:extLst>
                <a:ext uri="{FF2B5EF4-FFF2-40B4-BE49-F238E27FC236}">
                  <a16:creationId xmlns:a16="http://schemas.microsoft.com/office/drawing/2014/main" id="{E6A4CA1A-29A5-482A-B539-CD84FD1B9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5" y="586"/>
              <a:ext cx="260" cy="192"/>
            </a:xfrm>
            <a:custGeom>
              <a:avLst/>
              <a:gdLst>
                <a:gd name="T0" fmla="*/ 9983 w 73"/>
                <a:gd name="T1" fmla="*/ 1618 h 54"/>
                <a:gd name="T2" fmla="*/ 5467 w 73"/>
                <a:gd name="T3" fmla="*/ 949 h 54"/>
                <a:gd name="T4" fmla="*/ 5784 w 73"/>
                <a:gd name="T5" fmla="*/ 1756 h 54"/>
                <a:gd name="T6" fmla="*/ 5784 w 73"/>
                <a:gd name="T7" fmla="*/ 1756 h 54"/>
                <a:gd name="T8" fmla="*/ 5784 w 73"/>
                <a:gd name="T9" fmla="*/ 2567 h 54"/>
                <a:gd name="T10" fmla="*/ 5784 w 73"/>
                <a:gd name="T11" fmla="*/ 2567 h 54"/>
                <a:gd name="T12" fmla="*/ 3704 w 73"/>
                <a:gd name="T13" fmla="*/ 4135 h 54"/>
                <a:gd name="T14" fmla="*/ 1624 w 73"/>
                <a:gd name="T15" fmla="*/ 2073 h 54"/>
                <a:gd name="T16" fmla="*/ 1763 w 73"/>
                <a:gd name="T17" fmla="*/ 1266 h 54"/>
                <a:gd name="T18" fmla="*/ 1763 w 73"/>
                <a:gd name="T19" fmla="*/ 949 h 54"/>
                <a:gd name="T20" fmla="*/ 2080 w 73"/>
                <a:gd name="T21" fmla="*/ 811 h 54"/>
                <a:gd name="T22" fmla="*/ 2753 w 73"/>
                <a:gd name="T23" fmla="*/ 316 h 54"/>
                <a:gd name="T24" fmla="*/ 2080 w 73"/>
                <a:gd name="T25" fmla="*/ 0 h 54"/>
                <a:gd name="T26" fmla="*/ 634 w 73"/>
                <a:gd name="T27" fmla="*/ 1618 h 54"/>
                <a:gd name="T28" fmla="*/ 178 w 73"/>
                <a:gd name="T29" fmla="*/ 3502 h 54"/>
                <a:gd name="T30" fmla="*/ 178 w 73"/>
                <a:gd name="T31" fmla="*/ 3819 h 54"/>
                <a:gd name="T32" fmla="*/ 0 w 73"/>
                <a:gd name="T33" fmla="*/ 4309 h 54"/>
                <a:gd name="T34" fmla="*/ 1763 w 73"/>
                <a:gd name="T35" fmla="*/ 8633 h 54"/>
                <a:gd name="T36" fmla="*/ 6279 w 73"/>
                <a:gd name="T37" fmla="*/ 5120 h 54"/>
                <a:gd name="T38" fmla="*/ 8676 w 73"/>
                <a:gd name="T39" fmla="*/ 7826 h 54"/>
                <a:gd name="T40" fmla="*/ 10934 w 73"/>
                <a:gd name="T41" fmla="*/ 8004 h 54"/>
                <a:gd name="T42" fmla="*/ 11746 w 73"/>
                <a:gd name="T43" fmla="*/ 5436 h 54"/>
                <a:gd name="T44" fmla="*/ 9983 w 73"/>
                <a:gd name="T45" fmla="*/ 1618 h 5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3"/>
                <a:gd name="T70" fmla="*/ 0 h 54"/>
                <a:gd name="T71" fmla="*/ 73 w 73"/>
                <a:gd name="T72" fmla="*/ 54 h 5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3" h="54">
                  <a:moveTo>
                    <a:pt x="62" y="10"/>
                  </a:moveTo>
                  <a:cubicBezTo>
                    <a:pt x="52" y="9"/>
                    <a:pt x="42" y="7"/>
                    <a:pt x="34" y="6"/>
                  </a:cubicBezTo>
                  <a:cubicBezTo>
                    <a:pt x="35" y="7"/>
                    <a:pt x="36" y="9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3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22"/>
                    <a:pt x="30" y="26"/>
                    <a:pt x="23" y="26"/>
                  </a:cubicBezTo>
                  <a:cubicBezTo>
                    <a:pt x="16" y="26"/>
                    <a:pt x="10" y="20"/>
                    <a:pt x="10" y="13"/>
                  </a:cubicBezTo>
                  <a:cubicBezTo>
                    <a:pt x="10" y="11"/>
                    <a:pt x="11" y="10"/>
                    <a:pt x="11" y="8"/>
                  </a:cubicBezTo>
                  <a:cubicBezTo>
                    <a:pt x="11" y="8"/>
                    <a:pt x="10" y="7"/>
                    <a:pt x="11" y="6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4" y="4"/>
                    <a:pt x="16" y="3"/>
                    <a:pt x="17" y="2"/>
                  </a:cubicBezTo>
                  <a:cubicBezTo>
                    <a:pt x="16" y="1"/>
                    <a:pt x="14" y="1"/>
                    <a:pt x="13" y="0"/>
                  </a:cubicBezTo>
                  <a:cubicBezTo>
                    <a:pt x="9" y="2"/>
                    <a:pt x="6" y="5"/>
                    <a:pt x="4" y="10"/>
                  </a:cubicBezTo>
                  <a:cubicBezTo>
                    <a:pt x="3" y="14"/>
                    <a:pt x="2" y="18"/>
                    <a:pt x="1" y="22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0" y="39"/>
                    <a:pt x="4" y="49"/>
                    <a:pt x="11" y="54"/>
                  </a:cubicBezTo>
                  <a:cubicBezTo>
                    <a:pt x="16" y="36"/>
                    <a:pt x="28" y="29"/>
                    <a:pt x="39" y="32"/>
                  </a:cubicBezTo>
                  <a:cubicBezTo>
                    <a:pt x="46" y="33"/>
                    <a:pt x="52" y="40"/>
                    <a:pt x="54" y="49"/>
                  </a:cubicBezTo>
                  <a:cubicBezTo>
                    <a:pt x="58" y="49"/>
                    <a:pt x="64" y="49"/>
                    <a:pt x="68" y="50"/>
                  </a:cubicBezTo>
                  <a:cubicBezTo>
                    <a:pt x="71" y="45"/>
                    <a:pt x="73" y="40"/>
                    <a:pt x="73" y="34"/>
                  </a:cubicBezTo>
                  <a:cubicBezTo>
                    <a:pt x="73" y="24"/>
                    <a:pt x="69" y="16"/>
                    <a:pt x="6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Freeform 235">
              <a:extLst>
                <a:ext uri="{FF2B5EF4-FFF2-40B4-BE49-F238E27FC236}">
                  <a16:creationId xmlns:a16="http://schemas.microsoft.com/office/drawing/2014/main" id="{7E89A35A-51EC-48F1-A2E9-2C851F496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9" y="621"/>
              <a:ext cx="282" cy="289"/>
            </a:xfrm>
            <a:custGeom>
              <a:avLst/>
              <a:gdLst>
                <a:gd name="T0" fmla="*/ 12512 w 79"/>
                <a:gd name="T1" fmla="*/ 6315 h 81"/>
                <a:gd name="T2" fmla="*/ 10231 w 79"/>
                <a:gd name="T3" fmla="*/ 318 h 81"/>
                <a:gd name="T4" fmla="*/ 10231 w 79"/>
                <a:gd name="T5" fmla="*/ 318 h 81"/>
                <a:gd name="T6" fmla="*/ 2588 w 79"/>
                <a:gd name="T7" fmla="*/ 0 h 81"/>
                <a:gd name="T8" fmla="*/ 4369 w 79"/>
                <a:gd name="T9" fmla="*/ 3907 h 81"/>
                <a:gd name="T10" fmla="*/ 3595 w 79"/>
                <a:gd name="T11" fmla="*/ 6494 h 81"/>
                <a:gd name="T12" fmla="*/ 1324 w 79"/>
                <a:gd name="T13" fmla="*/ 6315 h 81"/>
                <a:gd name="T14" fmla="*/ 1453 w 79"/>
                <a:gd name="T15" fmla="*/ 9726 h 81"/>
                <a:gd name="T16" fmla="*/ 0 w 79"/>
                <a:gd name="T17" fmla="*/ 13126 h 81"/>
                <a:gd name="T18" fmla="*/ 6322 w 79"/>
                <a:gd name="T19" fmla="*/ 12488 h 81"/>
                <a:gd name="T20" fmla="*/ 8778 w 79"/>
                <a:gd name="T21" fmla="*/ 9216 h 81"/>
                <a:gd name="T22" fmla="*/ 8920 w 79"/>
                <a:gd name="T23" fmla="*/ 9409 h 81"/>
                <a:gd name="T24" fmla="*/ 8920 w 79"/>
                <a:gd name="T25" fmla="*/ 9409 h 81"/>
                <a:gd name="T26" fmla="*/ 11505 w 79"/>
                <a:gd name="T27" fmla="*/ 8263 h 81"/>
                <a:gd name="T28" fmla="*/ 12833 w 79"/>
                <a:gd name="T29" fmla="*/ 8581 h 81"/>
                <a:gd name="T30" fmla="*/ 12512 w 79"/>
                <a:gd name="T31" fmla="*/ 6315 h 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9"/>
                <a:gd name="T49" fmla="*/ 0 h 81"/>
                <a:gd name="T50" fmla="*/ 79 w 79"/>
                <a:gd name="T51" fmla="*/ 81 h 8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9" h="81">
                  <a:moveTo>
                    <a:pt x="77" y="39"/>
                  </a:moveTo>
                  <a:cubicBezTo>
                    <a:pt x="75" y="25"/>
                    <a:pt x="69" y="9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7" y="2"/>
                    <a:pt x="37" y="2"/>
                    <a:pt x="16" y="0"/>
                  </a:cubicBezTo>
                  <a:cubicBezTo>
                    <a:pt x="23" y="6"/>
                    <a:pt x="27" y="14"/>
                    <a:pt x="27" y="24"/>
                  </a:cubicBezTo>
                  <a:cubicBezTo>
                    <a:pt x="27" y="30"/>
                    <a:pt x="25" y="35"/>
                    <a:pt x="22" y="40"/>
                  </a:cubicBezTo>
                  <a:cubicBezTo>
                    <a:pt x="18" y="39"/>
                    <a:pt x="12" y="39"/>
                    <a:pt x="8" y="39"/>
                  </a:cubicBezTo>
                  <a:cubicBezTo>
                    <a:pt x="10" y="45"/>
                    <a:pt x="10" y="52"/>
                    <a:pt x="9" y="60"/>
                  </a:cubicBezTo>
                  <a:cubicBezTo>
                    <a:pt x="8" y="70"/>
                    <a:pt x="4" y="77"/>
                    <a:pt x="0" y="81"/>
                  </a:cubicBezTo>
                  <a:cubicBezTo>
                    <a:pt x="7" y="81"/>
                    <a:pt x="28" y="81"/>
                    <a:pt x="39" y="77"/>
                  </a:cubicBezTo>
                  <a:cubicBezTo>
                    <a:pt x="50" y="73"/>
                    <a:pt x="53" y="62"/>
                    <a:pt x="54" y="57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8" y="54"/>
                    <a:pt x="64" y="51"/>
                    <a:pt x="71" y="51"/>
                  </a:cubicBezTo>
                  <a:cubicBezTo>
                    <a:pt x="74" y="51"/>
                    <a:pt x="76" y="52"/>
                    <a:pt x="79" y="53"/>
                  </a:cubicBezTo>
                  <a:cubicBezTo>
                    <a:pt x="79" y="50"/>
                    <a:pt x="79" y="46"/>
                    <a:pt x="77" y="39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Freeform 236">
              <a:extLst>
                <a:ext uri="{FF2B5EF4-FFF2-40B4-BE49-F238E27FC236}">
                  <a16:creationId xmlns:a16="http://schemas.microsoft.com/office/drawing/2014/main" id="{813CE722-730E-4046-AEEA-F21746A3E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2" y="204"/>
              <a:ext cx="75" cy="75"/>
            </a:xfrm>
            <a:custGeom>
              <a:avLst/>
              <a:gdLst>
                <a:gd name="T0" fmla="*/ 2604 w 21"/>
                <a:gd name="T1" fmla="*/ 179 h 21"/>
                <a:gd name="T2" fmla="*/ 1771 w 21"/>
                <a:gd name="T3" fmla="*/ 0 h 21"/>
                <a:gd name="T4" fmla="*/ 318 w 21"/>
                <a:gd name="T5" fmla="*/ 639 h 21"/>
                <a:gd name="T6" fmla="*/ 0 w 21"/>
                <a:gd name="T7" fmla="*/ 1646 h 21"/>
                <a:gd name="T8" fmla="*/ 1771 w 21"/>
                <a:gd name="T9" fmla="*/ 3418 h 21"/>
                <a:gd name="T10" fmla="*/ 3418 w 21"/>
                <a:gd name="T11" fmla="*/ 1646 h 21"/>
                <a:gd name="T12" fmla="*/ 2604 w 21"/>
                <a:gd name="T13" fmla="*/ 179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21"/>
                <a:gd name="T23" fmla="*/ 21 w 21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21">
                  <a:moveTo>
                    <a:pt x="16" y="1"/>
                  </a:moveTo>
                  <a:cubicBezTo>
                    <a:pt x="15" y="0"/>
                    <a:pt x="13" y="0"/>
                    <a:pt x="11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7" y="21"/>
                    <a:pt x="21" y="16"/>
                    <a:pt x="21" y="10"/>
                  </a:cubicBezTo>
                  <a:cubicBezTo>
                    <a:pt x="21" y="6"/>
                    <a:pt x="19" y="3"/>
                    <a:pt x="16" y="1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9" name="Freeform 237">
              <a:extLst>
                <a:ext uri="{FF2B5EF4-FFF2-40B4-BE49-F238E27FC236}">
                  <a16:creationId xmlns:a16="http://schemas.microsoft.com/office/drawing/2014/main" id="{AFA89E89-246D-4294-ABF5-8560CF922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" y="111"/>
              <a:ext cx="139" cy="160"/>
            </a:xfrm>
            <a:custGeom>
              <a:avLst/>
              <a:gdLst>
                <a:gd name="T0" fmla="*/ 4840 w 39"/>
                <a:gd name="T1" fmla="*/ 811 h 45"/>
                <a:gd name="T2" fmla="*/ 813 w 39"/>
                <a:gd name="T3" fmla="*/ 2375 h 45"/>
                <a:gd name="T4" fmla="*/ 634 w 39"/>
                <a:gd name="T5" fmla="*/ 2884 h 45"/>
                <a:gd name="T6" fmla="*/ 1447 w 39"/>
                <a:gd name="T7" fmla="*/ 6560 h 45"/>
                <a:gd name="T8" fmla="*/ 5474 w 39"/>
                <a:gd name="T9" fmla="*/ 4942 h 45"/>
                <a:gd name="T10" fmla="*/ 5474 w 39"/>
                <a:gd name="T11" fmla="*/ 4942 h 45"/>
                <a:gd name="T12" fmla="*/ 4840 w 39"/>
                <a:gd name="T13" fmla="*/ 811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45"/>
                <a:gd name="T23" fmla="*/ 39 w 39"/>
                <a:gd name="T24" fmla="*/ 45 h 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45">
                  <a:moveTo>
                    <a:pt x="30" y="5"/>
                  </a:moveTo>
                  <a:cubicBezTo>
                    <a:pt x="22" y="0"/>
                    <a:pt x="10" y="7"/>
                    <a:pt x="5" y="15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0" y="27"/>
                    <a:pt x="0" y="36"/>
                    <a:pt x="9" y="41"/>
                  </a:cubicBezTo>
                  <a:cubicBezTo>
                    <a:pt x="16" y="45"/>
                    <a:pt x="27" y="43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9" y="21"/>
                    <a:pt x="37" y="9"/>
                    <a:pt x="3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" name="Freeform 238">
              <a:extLst>
                <a:ext uri="{FF2B5EF4-FFF2-40B4-BE49-F238E27FC236}">
                  <a16:creationId xmlns:a16="http://schemas.microsoft.com/office/drawing/2014/main" id="{20F1365E-A18E-48C3-BC48-DE255A1D6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4" y="486"/>
              <a:ext cx="121" cy="117"/>
            </a:xfrm>
            <a:custGeom>
              <a:avLst/>
              <a:gdLst>
                <a:gd name="T0" fmla="*/ 5267 w 34"/>
                <a:gd name="T1" fmla="*/ 2049 h 33"/>
                <a:gd name="T2" fmla="*/ 2747 w 34"/>
                <a:gd name="T3" fmla="*/ 0 h 33"/>
                <a:gd name="T4" fmla="*/ 0 w 34"/>
                <a:gd name="T5" fmla="*/ 2539 h 33"/>
                <a:gd name="T6" fmla="*/ 2747 w 34"/>
                <a:gd name="T7" fmla="*/ 5215 h 33"/>
                <a:gd name="T8" fmla="*/ 3520 w 34"/>
                <a:gd name="T9" fmla="*/ 5215 h 33"/>
                <a:gd name="T10" fmla="*/ 5459 w 34"/>
                <a:gd name="T11" fmla="*/ 2539 h 33"/>
                <a:gd name="T12" fmla="*/ 5267 w 34"/>
                <a:gd name="T13" fmla="*/ 2049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3"/>
                <a:gd name="T23" fmla="*/ 34 w 34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3">
                  <a:moveTo>
                    <a:pt x="33" y="13"/>
                  </a:moveTo>
                  <a:cubicBezTo>
                    <a:pt x="32" y="5"/>
                    <a:pt x="25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6"/>
                    <a:pt x="8" y="33"/>
                    <a:pt x="17" y="33"/>
                  </a:cubicBezTo>
                  <a:cubicBezTo>
                    <a:pt x="19" y="33"/>
                    <a:pt x="21" y="33"/>
                    <a:pt x="22" y="33"/>
                  </a:cubicBezTo>
                  <a:cubicBezTo>
                    <a:pt x="29" y="30"/>
                    <a:pt x="34" y="24"/>
                    <a:pt x="34" y="16"/>
                  </a:cubicBezTo>
                  <a:cubicBezTo>
                    <a:pt x="34" y="15"/>
                    <a:pt x="34" y="14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" name="Freeform 239">
              <a:extLst>
                <a:ext uri="{FF2B5EF4-FFF2-40B4-BE49-F238E27FC236}">
                  <a16:creationId xmlns:a16="http://schemas.microsoft.com/office/drawing/2014/main" id="{9DC41A20-10F7-48BE-BEC3-D4BCDB6F9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675"/>
              <a:ext cx="132" cy="221"/>
            </a:xfrm>
            <a:custGeom>
              <a:avLst/>
              <a:gdLst>
                <a:gd name="T0" fmla="*/ 5676 w 37"/>
                <a:gd name="T1" fmla="*/ 2402 h 62"/>
                <a:gd name="T2" fmla="*/ 3093 w 37"/>
                <a:gd name="T3" fmla="*/ 0 h 62"/>
                <a:gd name="T4" fmla="*/ 0 w 37"/>
                <a:gd name="T5" fmla="*/ 5033 h 62"/>
                <a:gd name="T6" fmla="*/ 3093 w 37"/>
                <a:gd name="T7" fmla="*/ 10013 h 62"/>
                <a:gd name="T8" fmla="*/ 4863 w 37"/>
                <a:gd name="T9" fmla="*/ 9378 h 62"/>
                <a:gd name="T10" fmla="*/ 5994 w 37"/>
                <a:gd name="T11" fmla="*/ 5033 h 62"/>
                <a:gd name="T12" fmla="*/ 5676 w 37"/>
                <a:gd name="T13" fmla="*/ 240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2"/>
                <a:gd name="T23" fmla="*/ 37 w 37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2">
                  <a:moveTo>
                    <a:pt x="35" y="15"/>
                  </a:moveTo>
                  <a:cubicBezTo>
                    <a:pt x="32" y="6"/>
                    <a:pt x="26" y="0"/>
                    <a:pt x="19" y="0"/>
                  </a:cubicBezTo>
                  <a:cubicBezTo>
                    <a:pt x="9" y="0"/>
                    <a:pt x="0" y="14"/>
                    <a:pt x="0" y="31"/>
                  </a:cubicBezTo>
                  <a:cubicBezTo>
                    <a:pt x="0" y="50"/>
                    <a:pt x="8" y="62"/>
                    <a:pt x="19" y="62"/>
                  </a:cubicBezTo>
                  <a:cubicBezTo>
                    <a:pt x="23" y="62"/>
                    <a:pt x="27" y="61"/>
                    <a:pt x="30" y="58"/>
                  </a:cubicBezTo>
                  <a:cubicBezTo>
                    <a:pt x="35" y="54"/>
                    <a:pt x="37" y="45"/>
                    <a:pt x="37" y="31"/>
                  </a:cubicBezTo>
                  <a:cubicBezTo>
                    <a:pt x="37" y="25"/>
                    <a:pt x="36" y="20"/>
                    <a:pt x="35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" name="Freeform 240">
              <a:extLst>
                <a:ext uri="{FF2B5EF4-FFF2-40B4-BE49-F238E27FC236}">
                  <a16:creationId xmlns:a16="http://schemas.microsoft.com/office/drawing/2014/main" id="{A6D2DAD1-4208-4A01-BA3C-AC3177DA5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4" y="689"/>
              <a:ext cx="171" cy="243"/>
            </a:xfrm>
            <a:custGeom>
              <a:avLst/>
              <a:gdLst>
                <a:gd name="T0" fmla="*/ 7414 w 48"/>
                <a:gd name="T1" fmla="*/ 3245 h 68"/>
                <a:gd name="T2" fmla="*/ 4977 w 48"/>
                <a:gd name="T3" fmla="*/ 497 h 68"/>
                <a:gd name="T4" fmla="*/ 495 w 48"/>
                <a:gd name="T5" fmla="*/ 4060 h 68"/>
                <a:gd name="T6" fmla="*/ 317 w 48"/>
                <a:gd name="T7" fmla="*/ 4878 h 68"/>
                <a:gd name="T8" fmla="*/ 812 w 48"/>
                <a:gd name="T9" fmla="*/ 9309 h 68"/>
                <a:gd name="T10" fmla="*/ 2754 w 48"/>
                <a:gd name="T11" fmla="*/ 10906 h 68"/>
                <a:gd name="T12" fmla="*/ 6106 w 48"/>
                <a:gd name="T13" fmla="*/ 10127 h 68"/>
                <a:gd name="T14" fmla="*/ 7553 w 48"/>
                <a:gd name="T15" fmla="*/ 6704 h 68"/>
                <a:gd name="T16" fmla="*/ 7414 w 48"/>
                <a:gd name="T17" fmla="*/ 3245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68"/>
                <a:gd name="T29" fmla="*/ 48 w 48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68">
                  <a:moveTo>
                    <a:pt x="46" y="20"/>
                  </a:moveTo>
                  <a:cubicBezTo>
                    <a:pt x="44" y="11"/>
                    <a:pt x="38" y="4"/>
                    <a:pt x="31" y="3"/>
                  </a:cubicBezTo>
                  <a:cubicBezTo>
                    <a:pt x="20" y="0"/>
                    <a:pt x="8" y="7"/>
                    <a:pt x="3" y="25"/>
                  </a:cubicBezTo>
                  <a:cubicBezTo>
                    <a:pt x="2" y="26"/>
                    <a:pt x="2" y="28"/>
                    <a:pt x="2" y="30"/>
                  </a:cubicBezTo>
                  <a:cubicBezTo>
                    <a:pt x="0" y="40"/>
                    <a:pt x="1" y="50"/>
                    <a:pt x="5" y="57"/>
                  </a:cubicBezTo>
                  <a:cubicBezTo>
                    <a:pt x="8" y="62"/>
                    <a:pt x="12" y="66"/>
                    <a:pt x="17" y="67"/>
                  </a:cubicBezTo>
                  <a:cubicBezTo>
                    <a:pt x="25" y="68"/>
                    <a:pt x="32" y="67"/>
                    <a:pt x="38" y="62"/>
                  </a:cubicBezTo>
                  <a:cubicBezTo>
                    <a:pt x="42" y="58"/>
                    <a:pt x="46" y="51"/>
                    <a:pt x="47" y="41"/>
                  </a:cubicBezTo>
                  <a:cubicBezTo>
                    <a:pt x="48" y="33"/>
                    <a:pt x="48" y="26"/>
                    <a:pt x="4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Freeform 241">
              <a:extLst>
                <a:ext uri="{FF2B5EF4-FFF2-40B4-BE49-F238E27FC236}">
                  <a16:creationId xmlns:a16="http://schemas.microsoft.com/office/drawing/2014/main" id="{575F9CC3-3876-4AE1-91DF-9033D2087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1" y="586"/>
              <a:ext cx="99" cy="92"/>
            </a:xfrm>
            <a:custGeom>
              <a:avLst/>
              <a:gdLst>
                <a:gd name="T0" fmla="*/ 4063 w 28"/>
                <a:gd name="T1" fmla="*/ 1727 h 26"/>
                <a:gd name="T2" fmla="*/ 4063 w 28"/>
                <a:gd name="T3" fmla="*/ 1727 h 26"/>
                <a:gd name="T4" fmla="*/ 3762 w 28"/>
                <a:gd name="T5" fmla="*/ 927 h 26"/>
                <a:gd name="T6" fmla="*/ 2037 w 28"/>
                <a:gd name="T7" fmla="*/ 0 h 26"/>
                <a:gd name="T8" fmla="*/ 1100 w 28"/>
                <a:gd name="T9" fmla="*/ 311 h 26"/>
                <a:gd name="T10" fmla="*/ 488 w 28"/>
                <a:gd name="T11" fmla="*/ 800 h 26"/>
                <a:gd name="T12" fmla="*/ 177 w 28"/>
                <a:gd name="T13" fmla="*/ 927 h 26"/>
                <a:gd name="T14" fmla="*/ 177 w 28"/>
                <a:gd name="T15" fmla="*/ 1238 h 26"/>
                <a:gd name="T16" fmla="*/ 0 w 28"/>
                <a:gd name="T17" fmla="*/ 2042 h 26"/>
                <a:gd name="T18" fmla="*/ 2037 w 28"/>
                <a:gd name="T19" fmla="*/ 4083 h 26"/>
                <a:gd name="T20" fmla="*/ 4063 w 28"/>
                <a:gd name="T21" fmla="*/ 2530 h 26"/>
                <a:gd name="T22" fmla="*/ 4063 w 28"/>
                <a:gd name="T23" fmla="*/ 2530 h 26"/>
                <a:gd name="T24" fmla="*/ 4063 w 28"/>
                <a:gd name="T25" fmla="*/ 1727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"/>
                <a:gd name="T40" fmla="*/ 0 h 26"/>
                <a:gd name="T41" fmla="*/ 28 w 28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" h="26"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9"/>
                    <a:pt x="25" y="7"/>
                    <a:pt x="24" y="6"/>
                  </a:cubicBezTo>
                  <a:cubicBezTo>
                    <a:pt x="22" y="2"/>
                    <a:pt x="18" y="0"/>
                    <a:pt x="13" y="0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5" y="22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7" y="16"/>
                    <a:pt x="28" y="13"/>
                    <a:pt x="26" y="11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Freeform 242">
              <a:extLst>
                <a:ext uri="{FF2B5EF4-FFF2-40B4-BE49-F238E27FC236}">
                  <a16:creationId xmlns:a16="http://schemas.microsoft.com/office/drawing/2014/main" id="{3E67501D-32D4-4452-9C08-6984F19DC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" y="803"/>
              <a:ext cx="125" cy="111"/>
            </a:xfrm>
            <a:custGeom>
              <a:avLst/>
              <a:gdLst>
                <a:gd name="T0" fmla="*/ 4554 w 35"/>
                <a:gd name="T1" fmla="*/ 322 h 31"/>
                <a:gd name="T2" fmla="*/ 3239 w 35"/>
                <a:gd name="T3" fmla="*/ 0 h 31"/>
                <a:gd name="T4" fmla="*/ 639 w 35"/>
                <a:gd name="T5" fmla="*/ 1153 h 31"/>
                <a:gd name="T6" fmla="*/ 639 w 35"/>
                <a:gd name="T7" fmla="*/ 1153 h 31"/>
                <a:gd name="T8" fmla="*/ 179 w 35"/>
                <a:gd name="T9" fmla="*/ 2474 h 31"/>
                <a:gd name="T10" fmla="*/ 2921 w 35"/>
                <a:gd name="T11" fmla="*/ 5092 h 31"/>
                <a:gd name="T12" fmla="*/ 5689 w 35"/>
                <a:gd name="T13" fmla="*/ 2474 h 31"/>
                <a:gd name="T14" fmla="*/ 4554 w 35"/>
                <a:gd name="T15" fmla="*/ 322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31"/>
                <a:gd name="T26" fmla="*/ 35 w 35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31">
                  <a:moveTo>
                    <a:pt x="28" y="2"/>
                  </a:moveTo>
                  <a:cubicBezTo>
                    <a:pt x="25" y="1"/>
                    <a:pt x="23" y="0"/>
                    <a:pt x="20" y="0"/>
                  </a:cubicBezTo>
                  <a:cubicBezTo>
                    <a:pt x="13" y="0"/>
                    <a:pt x="7" y="3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9"/>
                    <a:pt x="2" y="12"/>
                    <a:pt x="1" y="15"/>
                  </a:cubicBezTo>
                  <a:cubicBezTo>
                    <a:pt x="0" y="25"/>
                    <a:pt x="8" y="31"/>
                    <a:pt x="18" y="31"/>
                  </a:cubicBezTo>
                  <a:cubicBezTo>
                    <a:pt x="28" y="31"/>
                    <a:pt x="35" y="24"/>
                    <a:pt x="35" y="15"/>
                  </a:cubicBezTo>
                  <a:cubicBezTo>
                    <a:pt x="35" y="9"/>
                    <a:pt x="32" y="4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" name="Oval 243">
              <a:extLst>
                <a:ext uri="{FF2B5EF4-FFF2-40B4-BE49-F238E27FC236}">
                  <a16:creationId xmlns:a16="http://schemas.microsoft.com/office/drawing/2014/main" id="{11923FD4-8FF6-42D9-A313-6878A784E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" y="218"/>
              <a:ext cx="29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66" name="Freeform 244">
              <a:extLst>
                <a:ext uri="{FF2B5EF4-FFF2-40B4-BE49-F238E27FC236}">
                  <a16:creationId xmlns:a16="http://schemas.microsoft.com/office/drawing/2014/main" id="{1EC49DD5-9A44-48A5-839C-89D539D1B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0" y="168"/>
              <a:ext cx="43" cy="25"/>
            </a:xfrm>
            <a:custGeom>
              <a:avLst/>
              <a:gdLst>
                <a:gd name="T0" fmla="*/ 1799 w 12"/>
                <a:gd name="T1" fmla="*/ 179 h 7"/>
                <a:gd name="T2" fmla="*/ 835 w 12"/>
                <a:gd name="T3" fmla="*/ 818 h 7"/>
                <a:gd name="T4" fmla="*/ 323 w 12"/>
                <a:gd name="T5" fmla="*/ 818 h 7"/>
                <a:gd name="T6" fmla="*/ 179 w 12"/>
                <a:gd name="T7" fmla="*/ 639 h 7"/>
                <a:gd name="T8" fmla="*/ 179 w 12"/>
                <a:gd name="T9" fmla="*/ 818 h 7"/>
                <a:gd name="T10" fmla="*/ 835 w 12"/>
                <a:gd name="T11" fmla="*/ 1136 h 7"/>
                <a:gd name="T12" fmla="*/ 1978 w 12"/>
                <a:gd name="T13" fmla="*/ 318 h 7"/>
                <a:gd name="T14" fmla="*/ 1978 w 12"/>
                <a:gd name="T15" fmla="*/ 179 h 7"/>
                <a:gd name="T16" fmla="*/ 1799 w 12"/>
                <a:gd name="T17" fmla="*/ 179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8" y="5"/>
                    <a:pt x="5" y="5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0" y="4"/>
                    <a:pt x="1" y="5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9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" name="Freeform 245">
              <a:extLst>
                <a:ext uri="{FF2B5EF4-FFF2-40B4-BE49-F238E27FC236}">
                  <a16:creationId xmlns:a16="http://schemas.microsoft.com/office/drawing/2014/main" id="{E37F01FD-A0A7-4B90-A373-7E1C5F842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179"/>
              <a:ext cx="32" cy="39"/>
            </a:xfrm>
            <a:custGeom>
              <a:avLst/>
              <a:gdLst>
                <a:gd name="T0" fmla="*/ 0 w 9"/>
                <a:gd name="T1" fmla="*/ 316 h 11"/>
                <a:gd name="T2" fmla="*/ 494 w 9"/>
                <a:gd name="T3" fmla="*/ 1422 h 11"/>
                <a:gd name="T4" fmla="*/ 1266 w 9"/>
                <a:gd name="T5" fmla="*/ 1734 h 11"/>
                <a:gd name="T6" fmla="*/ 1266 w 9"/>
                <a:gd name="T7" fmla="*/ 1422 h 11"/>
                <a:gd name="T8" fmla="*/ 633 w 9"/>
                <a:gd name="T9" fmla="*/ 1244 h 11"/>
                <a:gd name="T10" fmla="*/ 178 w 9"/>
                <a:gd name="T11" fmla="*/ 316 h 11"/>
                <a:gd name="T12" fmla="*/ 178 w 9"/>
                <a:gd name="T13" fmla="*/ 0 h 11"/>
                <a:gd name="T14" fmla="*/ 0 w 9"/>
                <a:gd name="T15" fmla="*/ 31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11"/>
                <a:gd name="T26" fmla="*/ 9 w 9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11">
                  <a:moveTo>
                    <a:pt x="0" y="2"/>
                  </a:moveTo>
                  <a:cubicBezTo>
                    <a:pt x="0" y="6"/>
                    <a:pt x="0" y="8"/>
                    <a:pt x="3" y="9"/>
                  </a:cubicBezTo>
                  <a:cubicBezTo>
                    <a:pt x="4" y="11"/>
                    <a:pt x="6" y="11"/>
                    <a:pt x="8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2" y="6"/>
                    <a:pt x="1" y="5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" name="Freeform 246">
              <a:extLst>
                <a:ext uri="{FF2B5EF4-FFF2-40B4-BE49-F238E27FC236}">
                  <a16:creationId xmlns:a16="http://schemas.microsoft.com/office/drawing/2014/main" id="{5EDB12BC-9A43-4008-83FB-E8CF28B2B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8" y="628"/>
              <a:ext cx="25" cy="18"/>
            </a:xfrm>
            <a:custGeom>
              <a:avLst/>
              <a:gdLst>
                <a:gd name="T0" fmla="*/ 1136 w 7"/>
                <a:gd name="T1" fmla="*/ 518 h 5"/>
                <a:gd name="T2" fmla="*/ 496 w 7"/>
                <a:gd name="T3" fmla="*/ 842 h 5"/>
                <a:gd name="T4" fmla="*/ 0 w 7"/>
                <a:gd name="T5" fmla="*/ 324 h 5"/>
                <a:gd name="T6" fmla="*/ 496 w 7"/>
                <a:gd name="T7" fmla="*/ 0 h 5"/>
                <a:gd name="T8" fmla="*/ 1136 w 7"/>
                <a:gd name="T9" fmla="*/ 51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5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5" y="0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" name="Oval 247">
              <a:extLst>
                <a:ext uri="{FF2B5EF4-FFF2-40B4-BE49-F238E27FC236}">
                  <a16:creationId xmlns:a16="http://schemas.microsoft.com/office/drawing/2014/main" id="{8E242675-015D-4BC8-BA81-254A977E6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2" y="204"/>
              <a:ext cx="75" cy="75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70" name="Freeform 248">
              <a:extLst>
                <a:ext uri="{FF2B5EF4-FFF2-40B4-BE49-F238E27FC236}">
                  <a16:creationId xmlns:a16="http://schemas.microsoft.com/office/drawing/2014/main" id="{770344E9-5623-4F6C-AF9F-B8ACB5E2E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114"/>
              <a:ext cx="50" cy="93"/>
            </a:xfrm>
            <a:custGeom>
              <a:avLst/>
              <a:gdLst>
                <a:gd name="T0" fmla="*/ 957 w 14"/>
                <a:gd name="T1" fmla="*/ 0 h 26"/>
                <a:gd name="T2" fmla="*/ 1646 w 14"/>
                <a:gd name="T3" fmla="*/ 179 h 26"/>
                <a:gd name="T4" fmla="*/ 496 w 14"/>
                <a:gd name="T5" fmla="*/ 3749 h 26"/>
                <a:gd name="T6" fmla="*/ 0 w 14"/>
                <a:gd name="T7" fmla="*/ 426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6"/>
                <a:gd name="T14" fmla="*/ 14 w 14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6">
                  <a:moveTo>
                    <a:pt x="6" y="0"/>
                  </a:moveTo>
                  <a:cubicBezTo>
                    <a:pt x="8" y="0"/>
                    <a:pt x="9" y="1"/>
                    <a:pt x="10" y="1"/>
                  </a:cubicBezTo>
                  <a:cubicBezTo>
                    <a:pt x="14" y="5"/>
                    <a:pt x="9" y="16"/>
                    <a:pt x="3" y="23"/>
                  </a:cubicBezTo>
                  <a:cubicBezTo>
                    <a:pt x="2" y="24"/>
                    <a:pt x="1" y="25"/>
                    <a:pt x="0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" name="Freeform 249">
              <a:extLst>
                <a:ext uri="{FF2B5EF4-FFF2-40B4-BE49-F238E27FC236}">
                  <a16:creationId xmlns:a16="http://schemas.microsoft.com/office/drawing/2014/main" id="{EEEAD1CF-1585-42DC-B8AC-BEB747731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7" y="122"/>
              <a:ext cx="71" cy="96"/>
            </a:xfrm>
            <a:custGeom>
              <a:avLst/>
              <a:gdLst>
                <a:gd name="T0" fmla="*/ 1438 w 20"/>
                <a:gd name="T1" fmla="*/ 4309 h 27"/>
                <a:gd name="T2" fmla="*/ 806 w 20"/>
                <a:gd name="T3" fmla="*/ 4135 h 27"/>
                <a:gd name="T4" fmla="*/ 1438 w 20"/>
                <a:gd name="T5" fmla="*/ 1124 h 27"/>
                <a:gd name="T6" fmla="*/ 3177 w 20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7"/>
                <a:gd name="T14" fmla="*/ 20 w 20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7">
                  <a:moveTo>
                    <a:pt x="9" y="27"/>
                  </a:moveTo>
                  <a:cubicBezTo>
                    <a:pt x="7" y="27"/>
                    <a:pt x="6" y="26"/>
                    <a:pt x="5" y="26"/>
                  </a:cubicBezTo>
                  <a:cubicBezTo>
                    <a:pt x="0" y="21"/>
                    <a:pt x="3" y="13"/>
                    <a:pt x="9" y="7"/>
                  </a:cubicBezTo>
                  <a:cubicBezTo>
                    <a:pt x="12" y="4"/>
                    <a:pt x="16" y="1"/>
                    <a:pt x="2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" name="Freeform 250">
              <a:extLst>
                <a:ext uri="{FF2B5EF4-FFF2-40B4-BE49-F238E27FC236}">
                  <a16:creationId xmlns:a16="http://schemas.microsoft.com/office/drawing/2014/main" id="{4894053A-1A4F-4A86-AAE4-C226EB655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3" y="111"/>
              <a:ext cx="143" cy="160"/>
            </a:xfrm>
            <a:custGeom>
              <a:avLst/>
              <a:gdLst>
                <a:gd name="T0" fmla="*/ 5713 w 40"/>
                <a:gd name="T1" fmla="*/ 4942 h 45"/>
                <a:gd name="T2" fmla="*/ 1648 w 40"/>
                <a:gd name="T3" fmla="*/ 6560 h 45"/>
                <a:gd name="T4" fmla="*/ 958 w 40"/>
                <a:gd name="T5" fmla="*/ 2375 h 45"/>
                <a:gd name="T6" fmla="*/ 5073 w 40"/>
                <a:gd name="T7" fmla="*/ 811 h 45"/>
                <a:gd name="T8" fmla="*/ 5713 w 40"/>
                <a:gd name="T9" fmla="*/ 4942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5"/>
                <a:gd name="T17" fmla="*/ 40 w 4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5">
                  <a:moveTo>
                    <a:pt x="35" y="31"/>
                  </a:moveTo>
                  <a:cubicBezTo>
                    <a:pt x="28" y="43"/>
                    <a:pt x="17" y="45"/>
                    <a:pt x="10" y="41"/>
                  </a:cubicBezTo>
                  <a:cubicBezTo>
                    <a:pt x="0" y="35"/>
                    <a:pt x="1" y="25"/>
                    <a:pt x="6" y="15"/>
                  </a:cubicBezTo>
                  <a:cubicBezTo>
                    <a:pt x="11" y="7"/>
                    <a:pt x="23" y="0"/>
                    <a:pt x="31" y="5"/>
                  </a:cubicBezTo>
                  <a:cubicBezTo>
                    <a:pt x="39" y="9"/>
                    <a:pt x="40" y="21"/>
                    <a:pt x="35" y="3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" name="Freeform 251">
              <a:extLst>
                <a:ext uri="{FF2B5EF4-FFF2-40B4-BE49-F238E27FC236}">
                  <a16:creationId xmlns:a16="http://schemas.microsoft.com/office/drawing/2014/main" id="{5BB2FB0B-B792-400B-99E6-2536BEF3F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8" y="279"/>
              <a:ext cx="39" cy="214"/>
            </a:xfrm>
            <a:custGeom>
              <a:avLst/>
              <a:gdLst>
                <a:gd name="T0" fmla="*/ 1734 w 11"/>
                <a:gd name="T1" fmla="*/ 0 h 60"/>
                <a:gd name="T2" fmla="*/ 177 w 11"/>
                <a:gd name="T3" fmla="*/ 9705 h 60"/>
                <a:gd name="T4" fmla="*/ 0 60000 65536"/>
                <a:gd name="T5" fmla="*/ 0 60000 65536"/>
                <a:gd name="T6" fmla="*/ 0 w 11"/>
                <a:gd name="T7" fmla="*/ 0 h 60"/>
                <a:gd name="T8" fmla="*/ 11 w 11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60">
                  <a:moveTo>
                    <a:pt x="11" y="0"/>
                  </a:moveTo>
                  <a:cubicBezTo>
                    <a:pt x="5" y="13"/>
                    <a:pt x="0" y="38"/>
                    <a:pt x="1" y="6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" name="Freeform 252">
              <a:extLst>
                <a:ext uri="{FF2B5EF4-FFF2-40B4-BE49-F238E27FC236}">
                  <a16:creationId xmlns:a16="http://schemas.microsoft.com/office/drawing/2014/main" id="{4EC63A8C-E269-42F8-A382-8421FBF17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9" y="89"/>
              <a:ext cx="584" cy="514"/>
            </a:xfrm>
            <a:custGeom>
              <a:avLst/>
              <a:gdLst>
                <a:gd name="T0" fmla="*/ 0 w 164"/>
                <a:gd name="T1" fmla="*/ 11365 h 144"/>
                <a:gd name="T2" fmla="*/ 178 w 164"/>
                <a:gd name="T3" fmla="*/ 10869 h 144"/>
                <a:gd name="T4" fmla="*/ 14632 w 164"/>
                <a:gd name="T5" fmla="*/ 1135 h 144"/>
                <a:gd name="T6" fmla="*/ 25425 w 164"/>
                <a:gd name="T7" fmla="*/ 14781 h 144"/>
                <a:gd name="T8" fmla="*/ 19592 w 164"/>
                <a:gd name="T9" fmla="*/ 2338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"/>
                <a:gd name="T16" fmla="*/ 0 h 144"/>
                <a:gd name="T17" fmla="*/ 164 w 164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" h="144">
                  <a:moveTo>
                    <a:pt x="0" y="70"/>
                  </a:moveTo>
                  <a:cubicBezTo>
                    <a:pt x="1" y="69"/>
                    <a:pt x="1" y="68"/>
                    <a:pt x="1" y="67"/>
                  </a:cubicBezTo>
                  <a:cubicBezTo>
                    <a:pt x="8" y="27"/>
                    <a:pt x="48" y="0"/>
                    <a:pt x="91" y="7"/>
                  </a:cubicBezTo>
                  <a:cubicBezTo>
                    <a:pt x="138" y="15"/>
                    <a:pt x="164" y="49"/>
                    <a:pt x="158" y="91"/>
                  </a:cubicBezTo>
                  <a:cubicBezTo>
                    <a:pt x="155" y="107"/>
                    <a:pt x="140" y="133"/>
                    <a:pt x="122" y="14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" name="Freeform 253">
              <a:extLst>
                <a:ext uri="{FF2B5EF4-FFF2-40B4-BE49-F238E27FC236}">
                  <a16:creationId xmlns:a16="http://schemas.microsoft.com/office/drawing/2014/main" id="{4B326D58-CD91-4DCD-A6F5-343140BEC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9" y="450"/>
              <a:ext cx="65" cy="103"/>
            </a:xfrm>
            <a:custGeom>
              <a:avLst/>
              <a:gdLst>
                <a:gd name="T0" fmla="*/ 3066 w 18"/>
                <a:gd name="T1" fmla="*/ 4617 h 29"/>
                <a:gd name="T2" fmla="*/ 0 w 18"/>
                <a:gd name="T3" fmla="*/ 0 h 29"/>
                <a:gd name="T4" fmla="*/ 0 60000 65536"/>
                <a:gd name="T5" fmla="*/ 0 60000 65536"/>
                <a:gd name="T6" fmla="*/ 0 w 18"/>
                <a:gd name="T7" fmla="*/ 0 h 29"/>
                <a:gd name="T8" fmla="*/ 18 w 18"/>
                <a:gd name="T9" fmla="*/ 29 h 2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29">
                  <a:moveTo>
                    <a:pt x="18" y="29"/>
                  </a:moveTo>
                  <a:cubicBezTo>
                    <a:pt x="10" y="21"/>
                    <a:pt x="4" y="11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" name="Freeform 254">
              <a:extLst>
                <a:ext uri="{FF2B5EF4-FFF2-40B4-BE49-F238E27FC236}">
                  <a16:creationId xmlns:a16="http://schemas.microsoft.com/office/drawing/2014/main" id="{D26447A8-5F1C-42F9-89A1-D6F246E04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8" y="221"/>
              <a:ext cx="136" cy="379"/>
            </a:xfrm>
            <a:custGeom>
              <a:avLst/>
              <a:gdLst>
                <a:gd name="T0" fmla="*/ 0 w 38"/>
                <a:gd name="T1" fmla="*/ 0 h 106"/>
                <a:gd name="T2" fmla="*/ 6045 w 38"/>
                <a:gd name="T3" fmla="*/ 8002 h 106"/>
                <a:gd name="T4" fmla="*/ 319 w 38"/>
                <a:gd name="T5" fmla="*/ 17323 h 106"/>
                <a:gd name="T6" fmla="*/ 0 60000 65536"/>
                <a:gd name="T7" fmla="*/ 0 60000 65536"/>
                <a:gd name="T8" fmla="*/ 0 60000 65536"/>
                <a:gd name="T9" fmla="*/ 0 w 38"/>
                <a:gd name="T10" fmla="*/ 0 h 106"/>
                <a:gd name="T11" fmla="*/ 38 w 38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106">
                  <a:moveTo>
                    <a:pt x="0" y="0"/>
                  </a:moveTo>
                  <a:cubicBezTo>
                    <a:pt x="21" y="5"/>
                    <a:pt x="37" y="25"/>
                    <a:pt x="37" y="49"/>
                  </a:cubicBezTo>
                  <a:cubicBezTo>
                    <a:pt x="38" y="71"/>
                    <a:pt x="22" y="97"/>
                    <a:pt x="2" y="10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" name="Freeform 255">
              <a:extLst>
                <a:ext uri="{FF2B5EF4-FFF2-40B4-BE49-F238E27FC236}">
                  <a16:creationId xmlns:a16="http://schemas.microsoft.com/office/drawing/2014/main" id="{E440B935-5CC3-4492-8705-77607A09D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8" y="179"/>
              <a:ext cx="100" cy="57"/>
            </a:xfrm>
            <a:custGeom>
              <a:avLst/>
              <a:gdLst>
                <a:gd name="T0" fmla="*/ 0 w 28"/>
                <a:gd name="T1" fmla="*/ 2576 h 16"/>
                <a:gd name="T2" fmla="*/ 4554 w 28"/>
                <a:gd name="T3" fmla="*/ 0 h 16"/>
                <a:gd name="T4" fmla="*/ 0 60000 65536"/>
                <a:gd name="T5" fmla="*/ 0 60000 65536"/>
                <a:gd name="T6" fmla="*/ 0 w 28"/>
                <a:gd name="T7" fmla="*/ 0 h 16"/>
                <a:gd name="T8" fmla="*/ 28 w 28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" h="16">
                  <a:moveTo>
                    <a:pt x="0" y="16"/>
                  </a:moveTo>
                  <a:cubicBezTo>
                    <a:pt x="7" y="8"/>
                    <a:pt x="17" y="2"/>
                    <a:pt x="28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" name="Freeform 256">
              <a:extLst>
                <a:ext uri="{FF2B5EF4-FFF2-40B4-BE49-F238E27FC236}">
                  <a16:creationId xmlns:a16="http://schemas.microsoft.com/office/drawing/2014/main" id="{08735AB0-C2BA-4306-AB98-966709ECE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" y="325"/>
              <a:ext cx="460" cy="225"/>
            </a:xfrm>
            <a:custGeom>
              <a:avLst/>
              <a:gdLst>
                <a:gd name="T0" fmla="*/ 3077 w 129"/>
                <a:gd name="T1" fmla="*/ 957 h 63"/>
                <a:gd name="T2" fmla="*/ 317 w 129"/>
                <a:gd name="T3" fmla="*/ 2093 h 63"/>
                <a:gd name="T4" fmla="*/ 2771 w 129"/>
                <a:gd name="T5" fmla="*/ 6200 h 63"/>
                <a:gd name="T6" fmla="*/ 20853 w 129"/>
                <a:gd name="T7" fmla="*/ 1646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9"/>
                <a:gd name="T13" fmla="*/ 0 h 63"/>
                <a:gd name="T14" fmla="*/ 129 w 129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" h="63">
                  <a:moveTo>
                    <a:pt x="19" y="6"/>
                  </a:moveTo>
                  <a:cubicBezTo>
                    <a:pt x="16" y="0"/>
                    <a:pt x="5" y="3"/>
                    <a:pt x="2" y="13"/>
                  </a:cubicBezTo>
                  <a:cubicBezTo>
                    <a:pt x="0" y="22"/>
                    <a:pt x="3" y="30"/>
                    <a:pt x="17" y="38"/>
                  </a:cubicBezTo>
                  <a:cubicBezTo>
                    <a:pt x="30" y="47"/>
                    <a:pt x="93" y="63"/>
                    <a:pt x="129" y="1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" name="Freeform 257">
              <a:extLst>
                <a:ext uri="{FF2B5EF4-FFF2-40B4-BE49-F238E27FC236}">
                  <a16:creationId xmlns:a16="http://schemas.microsoft.com/office/drawing/2014/main" id="{9756E360-A08E-48C6-A1EA-43456143E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1" y="221"/>
              <a:ext cx="78" cy="61"/>
            </a:xfrm>
            <a:custGeom>
              <a:avLst/>
              <a:gdLst>
                <a:gd name="T0" fmla="*/ 0 w 22"/>
                <a:gd name="T1" fmla="*/ 0 h 17"/>
                <a:gd name="T2" fmla="*/ 3482 w 22"/>
                <a:gd name="T3" fmla="*/ 2820 h 17"/>
                <a:gd name="T4" fmla="*/ 0 60000 65536"/>
                <a:gd name="T5" fmla="*/ 0 60000 65536"/>
                <a:gd name="T6" fmla="*/ 0 w 22"/>
                <a:gd name="T7" fmla="*/ 0 h 17"/>
                <a:gd name="T8" fmla="*/ 22 w 22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17">
                  <a:moveTo>
                    <a:pt x="0" y="0"/>
                  </a:moveTo>
                  <a:cubicBezTo>
                    <a:pt x="0" y="0"/>
                    <a:pt x="21" y="16"/>
                    <a:pt x="22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" name="Line 258">
              <a:extLst>
                <a:ext uri="{FF2B5EF4-FFF2-40B4-BE49-F238E27FC236}">
                  <a16:creationId xmlns:a16="http://schemas.microsoft.com/office/drawing/2014/main" id="{28E0AB34-FE39-4587-AF34-7D038F6047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21" y="282"/>
              <a:ext cx="104" cy="3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" name="Line 259">
              <a:extLst>
                <a:ext uri="{FF2B5EF4-FFF2-40B4-BE49-F238E27FC236}">
                  <a16:creationId xmlns:a16="http://schemas.microsoft.com/office/drawing/2014/main" id="{DAB7A458-7AB1-4692-9D98-F2BF1F82B4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7" y="346"/>
              <a:ext cx="118" cy="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Line 260">
              <a:extLst>
                <a:ext uri="{FF2B5EF4-FFF2-40B4-BE49-F238E27FC236}">
                  <a16:creationId xmlns:a16="http://schemas.microsoft.com/office/drawing/2014/main" id="{9C001CD0-38B7-4E1B-8ACB-48FDB72208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68" y="271"/>
              <a:ext cx="167" cy="3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" name="Freeform 261">
              <a:extLst>
                <a:ext uri="{FF2B5EF4-FFF2-40B4-BE49-F238E27FC236}">
                  <a16:creationId xmlns:a16="http://schemas.microsoft.com/office/drawing/2014/main" id="{AE022478-32F8-4FE6-BE6D-6BA575B42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339"/>
              <a:ext cx="185" cy="7"/>
            </a:xfrm>
            <a:custGeom>
              <a:avLst/>
              <a:gdLst>
                <a:gd name="T0" fmla="*/ 0 w 52"/>
                <a:gd name="T1" fmla="*/ 172 h 2"/>
                <a:gd name="T2" fmla="*/ 8329 w 52"/>
                <a:gd name="T3" fmla="*/ 0 h 2"/>
                <a:gd name="T4" fmla="*/ 0 60000 65536"/>
                <a:gd name="T5" fmla="*/ 0 60000 65536"/>
                <a:gd name="T6" fmla="*/ 0 w 52"/>
                <a:gd name="T7" fmla="*/ 0 h 2"/>
                <a:gd name="T8" fmla="*/ 52 w 52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2" h="2">
                  <a:moveTo>
                    <a:pt x="0" y="1"/>
                  </a:moveTo>
                  <a:cubicBezTo>
                    <a:pt x="0" y="1"/>
                    <a:pt x="40" y="2"/>
                    <a:pt x="5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Line 262">
              <a:extLst>
                <a:ext uri="{FF2B5EF4-FFF2-40B4-BE49-F238E27FC236}">
                  <a16:creationId xmlns:a16="http://schemas.microsoft.com/office/drawing/2014/main" id="{10F84C92-143A-4688-A8CD-946E648B12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1" y="379"/>
              <a:ext cx="175" cy="42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5" name="Freeform 263">
              <a:extLst>
                <a:ext uri="{FF2B5EF4-FFF2-40B4-BE49-F238E27FC236}">
                  <a16:creationId xmlns:a16="http://schemas.microsoft.com/office/drawing/2014/main" id="{B92ED79A-5D40-4024-91AD-AC5A74121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6" y="553"/>
              <a:ext cx="371" cy="79"/>
            </a:xfrm>
            <a:custGeom>
              <a:avLst/>
              <a:gdLst>
                <a:gd name="T0" fmla="*/ 4545 w 104"/>
                <a:gd name="T1" fmla="*/ 2503 h 22"/>
                <a:gd name="T2" fmla="*/ 16659 w 104"/>
                <a:gd name="T3" fmla="*/ 3469 h 22"/>
                <a:gd name="T4" fmla="*/ 16659 w 104"/>
                <a:gd name="T5" fmla="*/ 2320 h 22"/>
                <a:gd name="T6" fmla="*/ 9214 w 104"/>
                <a:gd name="T7" fmla="*/ 1857 h 22"/>
                <a:gd name="T8" fmla="*/ 317 w 104"/>
                <a:gd name="T9" fmla="*/ 0 h 22"/>
                <a:gd name="T10" fmla="*/ 178 w 104"/>
                <a:gd name="T11" fmla="*/ 837 h 22"/>
                <a:gd name="T12" fmla="*/ 1769 w 104"/>
                <a:gd name="T13" fmla="*/ 1857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22"/>
                <a:gd name="T23" fmla="*/ 104 w 104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22">
                  <a:moveTo>
                    <a:pt x="28" y="15"/>
                  </a:moveTo>
                  <a:cubicBezTo>
                    <a:pt x="53" y="19"/>
                    <a:pt x="95" y="22"/>
                    <a:pt x="103" y="21"/>
                  </a:cubicBezTo>
                  <a:cubicBezTo>
                    <a:pt x="104" y="19"/>
                    <a:pt x="104" y="15"/>
                    <a:pt x="103" y="14"/>
                  </a:cubicBezTo>
                  <a:cubicBezTo>
                    <a:pt x="100" y="14"/>
                    <a:pt x="96" y="15"/>
                    <a:pt x="57" y="11"/>
                  </a:cubicBezTo>
                  <a:cubicBezTo>
                    <a:pt x="18" y="8"/>
                    <a:pt x="2" y="0"/>
                    <a:pt x="2" y="0"/>
                  </a:cubicBezTo>
                  <a:cubicBezTo>
                    <a:pt x="0" y="0"/>
                    <a:pt x="0" y="4"/>
                    <a:pt x="1" y="5"/>
                  </a:cubicBezTo>
                  <a:cubicBezTo>
                    <a:pt x="1" y="6"/>
                    <a:pt x="6" y="9"/>
                    <a:pt x="11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" name="Oval 264">
              <a:extLst>
                <a:ext uri="{FF2B5EF4-FFF2-40B4-BE49-F238E27FC236}">
                  <a16:creationId xmlns:a16="http://schemas.microsoft.com/office/drawing/2014/main" id="{5AAF3C2E-E4DB-4028-B3EF-92535C0D2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4" y="486"/>
              <a:ext cx="121" cy="117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87" name="Freeform 265">
              <a:extLst>
                <a:ext uri="{FF2B5EF4-FFF2-40B4-BE49-F238E27FC236}">
                  <a16:creationId xmlns:a16="http://schemas.microsoft.com/office/drawing/2014/main" id="{76F07E62-4F23-4A63-A7C1-5B043EAD9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5" y="532"/>
              <a:ext cx="71" cy="32"/>
            </a:xfrm>
            <a:custGeom>
              <a:avLst/>
              <a:gdLst>
                <a:gd name="T0" fmla="*/ 0 w 20"/>
                <a:gd name="T1" fmla="*/ 0 h 9"/>
                <a:gd name="T2" fmla="*/ 3177 w 20"/>
                <a:gd name="T3" fmla="*/ 1440 h 9"/>
                <a:gd name="T4" fmla="*/ 0 60000 65536"/>
                <a:gd name="T5" fmla="*/ 0 60000 65536"/>
                <a:gd name="T6" fmla="*/ 0 w 20"/>
                <a:gd name="T7" fmla="*/ 0 h 9"/>
                <a:gd name="T8" fmla="*/ 20 w 20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9">
                  <a:moveTo>
                    <a:pt x="0" y="0"/>
                  </a:moveTo>
                  <a:cubicBezTo>
                    <a:pt x="5" y="0"/>
                    <a:pt x="17" y="5"/>
                    <a:pt x="20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" name="Freeform 266">
              <a:extLst>
                <a:ext uri="{FF2B5EF4-FFF2-40B4-BE49-F238E27FC236}">
                  <a16:creationId xmlns:a16="http://schemas.microsoft.com/office/drawing/2014/main" id="{B808180D-C207-474C-ACCB-5B0488461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2" y="603"/>
              <a:ext cx="97" cy="61"/>
            </a:xfrm>
            <a:custGeom>
              <a:avLst/>
              <a:gdLst>
                <a:gd name="T0" fmla="*/ 0 w 27"/>
                <a:gd name="T1" fmla="*/ 0 h 17"/>
                <a:gd name="T2" fmla="*/ 4491 w 27"/>
                <a:gd name="T3" fmla="*/ 2820 h 17"/>
                <a:gd name="T4" fmla="*/ 0 60000 65536"/>
                <a:gd name="T5" fmla="*/ 0 60000 65536"/>
                <a:gd name="T6" fmla="*/ 0 w 27"/>
                <a:gd name="T7" fmla="*/ 0 h 17"/>
                <a:gd name="T8" fmla="*/ 27 w 27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7" h="17">
                  <a:moveTo>
                    <a:pt x="0" y="0"/>
                  </a:moveTo>
                  <a:cubicBezTo>
                    <a:pt x="4" y="4"/>
                    <a:pt x="17" y="13"/>
                    <a:pt x="27" y="1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" name="Freeform 267">
              <a:extLst>
                <a:ext uri="{FF2B5EF4-FFF2-40B4-BE49-F238E27FC236}">
                  <a16:creationId xmlns:a16="http://schemas.microsoft.com/office/drawing/2014/main" id="{47D9AC70-238C-4822-8FBB-2C949EC3B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3" y="586"/>
              <a:ext cx="57" cy="142"/>
            </a:xfrm>
            <a:custGeom>
              <a:avLst/>
              <a:gdLst>
                <a:gd name="T0" fmla="*/ 2576 w 16"/>
                <a:gd name="T1" fmla="*/ 0 h 40"/>
                <a:gd name="T2" fmla="*/ 1129 w 16"/>
                <a:gd name="T3" fmla="*/ 6177 h 40"/>
                <a:gd name="T4" fmla="*/ 0 w 16"/>
                <a:gd name="T5" fmla="*/ 6351 h 40"/>
                <a:gd name="T6" fmla="*/ 0 60000 65536"/>
                <a:gd name="T7" fmla="*/ 0 60000 65536"/>
                <a:gd name="T8" fmla="*/ 0 60000 65536"/>
                <a:gd name="T9" fmla="*/ 0 w 16"/>
                <a:gd name="T10" fmla="*/ 0 h 40"/>
                <a:gd name="T11" fmla="*/ 16 w 16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0">
                  <a:moveTo>
                    <a:pt x="16" y="0"/>
                  </a:moveTo>
                  <a:cubicBezTo>
                    <a:pt x="13" y="6"/>
                    <a:pt x="9" y="27"/>
                    <a:pt x="7" y="39"/>
                  </a:cubicBezTo>
                  <a:cubicBezTo>
                    <a:pt x="6" y="38"/>
                    <a:pt x="2" y="39"/>
                    <a:pt x="0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Freeform 268">
              <a:extLst>
                <a:ext uri="{FF2B5EF4-FFF2-40B4-BE49-F238E27FC236}">
                  <a16:creationId xmlns:a16="http://schemas.microsoft.com/office/drawing/2014/main" id="{B0067FAD-E82D-4C6B-92B3-8117EA4F4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675"/>
              <a:ext cx="132" cy="221"/>
            </a:xfrm>
            <a:custGeom>
              <a:avLst/>
              <a:gdLst>
                <a:gd name="T0" fmla="*/ 5994 w 37"/>
                <a:gd name="T1" fmla="*/ 5033 h 62"/>
                <a:gd name="T2" fmla="*/ 3093 w 37"/>
                <a:gd name="T3" fmla="*/ 10013 h 62"/>
                <a:gd name="T4" fmla="*/ 0 w 37"/>
                <a:gd name="T5" fmla="*/ 5033 h 62"/>
                <a:gd name="T6" fmla="*/ 3093 w 37"/>
                <a:gd name="T7" fmla="*/ 0 h 62"/>
                <a:gd name="T8" fmla="*/ 5994 w 37"/>
                <a:gd name="T9" fmla="*/ 5033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62"/>
                <a:gd name="T17" fmla="*/ 37 w 37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62">
                  <a:moveTo>
                    <a:pt x="37" y="31"/>
                  </a:moveTo>
                  <a:cubicBezTo>
                    <a:pt x="37" y="55"/>
                    <a:pt x="30" y="62"/>
                    <a:pt x="19" y="62"/>
                  </a:cubicBezTo>
                  <a:cubicBezTo>
                    <a:pt x="8" y="62"/>
                    <a:pt x="0" y="50"/>
                    <a:pt x="0" y="31"/>
                  </a:cubicBezTo>
                  <a:cubicBezTo>
                    <a:pt x="0" y="14"/>
                    <a:pt x="9" y="0"/>
                    <a:pt x="19" y="0"/>
                  </a:cubicBezTo>
                  <a:cubicBezTo>
                    <a:pt x="30" y="0"/>
                    <a:pt x="37" y="12"/>
                    <a:pt x="37" y="3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" name="Freeform 269">
              <a:extLst>
                <a:ext uri="{FF2B5EF4-FFF2-40B4-BE49-F238E27FC236}">
                  <a16:creationId xmlns:a16="http://schemas.microsoft.com/office/drawing/2014/main" id="{2FEEC5BE-F465-4E0E-84DE-5B79B2F00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6" y="689"/>
              <a:ext cx="186" cy="246"/>
            </a:xfrm>
            <a:custGeom>
              <a:avLst/>
              <a:gdLst>
                <a:gd name="T0" fmla="*/ 8009 w 52"/>
                <a:gd name="T1" fmla="*/ 6621 h 69"/>
                <a:gd name="T2" fmla="*/ 3108 w 52"/>
                <a:gd name="T3" fmla="*/ 10831 h 69"/>
                <a:gd name="T4" fmla="*/ 640 w 52"/>
                <a:gd name="T5" fmla="*/ 4842 h 69"/>
                <a:gd name="T6" fmla="*/ 5398 w 52"/>
                <a:gd name="T7" fmla="*/ 496 h 69"/>
                <a:gd name="T8" fmla="*/ 8009 w 52"/>
                <a:gd name="T9" fmla="*/ 6621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69"/>
                <a:gd name="T17" fmla="*/ 52 w 52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69">
                  <a:moveTo>
                    <a:pt x="49" y="41"/>
                  </a:moveTo>
                  <a:cubicBezTo>
                    <a:pt x="46" y="63"/>
                    <a:pt x="34" y="69"/>
                    <a:pt x="19" y="67"/>
                  </a:cubicBezTo>
                  <a:cubicBezTo>
                    <a:pt x="7" y="64"/>
                    <a:pt x="0" y="47"/>
                    <a:pt x="4" y="30"/>
                  </a:cubicBezTo>
                  <a:cubicBezTo>
                    <a:pt x="8" y="8"/>
                    <a:pt x="21" y="0"/>
                    <a:pt x="33" y="3"/>
                  </a:cubicBezTo>
                  <a:cubicBezTo>
                    <a:pt x="45" y="5"/>
                    <a:pt x="52" y="20"/>
                    <a:pt x="49" y="41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Freeform 270">
              <a:extLst>
                <a:ext uri="{FF2B5EF4-FFF2-40B4-BE49-F238E27FC236}">
                  <a16:creationId xmlns:a16="http://schemas.microsoft.com/office/drawing/2014/main" id="{63A4948C-BEBD-45C7-9B5B-CBEF5EDEB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5" y="882"/>
              <a:ext cx="96" cy="11"/>
            </a:xfrm>
            <a:custGeom>
              <a:avLst/>
              <a:gdLst>
                <a:gd name="T0" fmla="*/ 0 w 27"/>
                <a:gd name="T1" fmla="*/ 0 h 3"/>
                <a:gd name="T2" fmla="*/ 2251 w 27"/>
                <a:gd name="T3" fmla="*/ 348 h 3"/>
                <a:gd name="T4" fmla="*/ 4309 w 27"/>
                <a:gd name="T5" fmla="*/ 539 h 3"/>
                <a:gd name="T6" fmla="*/ 0 60000 65536"/>
                <a:gd name="T7" fmla="*/ 0 60000 65536"/>
                <a:gd name="T8" fmla="*/ 0 60000 65536"/>
                <a:gd name="T9" fmla="*/ 0 w 27"/>
                <a:gd name="T10" fmla="*/ 0 h 3"/>
                <a:gd name="T11" fmla="*/ 27 w 27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3">
                  <a:moveTo>
                    <a:pt x="0" y="0"/>
                  </a:moveTo>
                  <a:cubicBezTo>
                    <a:pt x="3" y="1"/>
                    <a:pt x="8" y="2"/>
                    <a:pt x="14" y="2"/>
                  </a:cubicBezTo>
                  <a:cubicBezTo>
                    <a:pt x="17" y="2"/>
                    <a:pt x="23" y="2"/>
                    <a:pt x="27" y="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" name="Freeform 271">
              <a:extLst>
                <a:ext uri="{FF2B5EF4-FFF2-40B4-BE49-F238E27FC236}">
                  <a16:creationId xmlns:a16="http://schemas.microsoft.com/office/drawing/2014/main" id="{C960C30F-64E6-49C6-A1D6-41F33AB3F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8" y="760"/>
              <a:ext cx="64" cy="11"/>
            </a:xfrm>
            <a:custGeom>
              <a:avLst/>
              <a:gdLst>
                <a:gd name="T0" fmla="*/ 2884 w 18"/>
                <a:gd name="T1" fmla="*/ 539 h 3"/>
                <a:gd name="T2" fmla="*/ 0 w 18"/>
                <a:gd name="T3" fmla="*/ 0 h 3"/>
                <a:gd name="T4" fmla="*/ 0 60000 65536"/>
                <a:gd name="T5" fmla="*/ 0 60000 65536"/>
                <a:gd name="T6" fmla="*/ 0 w 18"/>
                <a:gd name="T7" fmla="*/ 0 h 3"/>
                <a:gd name="T8" fmla="*/ 18 w 18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3">
                  <a:moveTo>
                    <a:pt x="18" y="3"/>
                  </a:moveTo>
                  <a:cubicBezTo>
                    <a:pt x="15" y="0"/>
                    <a:pt x="6" y="0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" name="Freeform 272">
              <a:extLst>
                <a:ext uri="{FF2B5EF4-FFF2-40B4-BE49-F238E27FC236}">
                  <a16:creationId xmlns:a16="http://schemas.microsoft.com/office/drawing/2014/main" id="{A50EFA1A-1593-455F-8070-88430C884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2" y="671"/>
              <a:ext cx="221" cy="93"/>
            </a:xfrm>
            <a:custGeom>
              <a:avLst/>
              <a:gdLst>
                <a:gd name="T0" fmla="*/ 8690 w 62"/>
                <a:gd name="T1" fmla="*/ 4067 h 26"/>
                <a:gd name="T2" fmla="*/ 9835 w 62"/>
                <a:gd name="T3" fmla="*/ 1331 h 26"/>
                <a:gd name="T4" fmla="*/ 5033 w 62"/>
                <a:gd name="T5" fmla="*/ 819 h 26"/>
                <a:gd name="T6" fmla="*/ 317 w 62"/>
                <a:gd name="T7" fmla="*/ 0 h 26"/>
                <a:gd name="T8" fmla="*/ 1625 w 62"/>
                <a:gd name="T9" fmla="*/ 426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26"/>
                <a:gd name="T17" fmla="*/ 62 w 6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26">
                  <a:moveTo>
                    <a:pt x="54" y="25"/>
                  </a:moveTo>
                  <a:cubicBezTo>
                    <a:pt x="62" y="20"/>
                    <a:pt x="61" y="8"/>
                    <a:pt x="61" y="8"/>
                  </a:cubicBezTo>
                  <a:cubicBezTo>
                    <a:pt x="61" y="8"/>
                    <a:pt x="53" y="8"/>
                    <a:pt x="31" y="5"/>
                  </a:cubicBezTo>
                  <a:cubicBezTo>
                    <a:pt x="9" y="2"/>
                    <a:pt x="2" y="0"/>
                    <a:pt x="2" y="0"/>
                  </a:cubicBezTo>
                  <a:cubicBezTo>
                    <a:pt x="0" y="6"/>
                    <a:pt x="3" y="21"/>
                    <a:pt x="10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" name="Freeform 273">
              <a:extLst>
                <a:ext uri="{FF2B5EF4-FFF2-40B4-BE49-F238E27FC236}">
                  <a16:creationId xmlns:a16="http://schemas.microsoft.com/office/drawing/2014/main" id="{19D7D52C-608A-4A52-8B94-2881FFB67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6" y="621"/>
              <a:ext cx="39" cy="143"/>
            </a:xfrm>
            <a:custGeom>
              <a:avLst/>
              <a:gdLst>
                <a:gd name="T0" fmla="*/ 0 w 11"/>
                <a:gd name="T1" fmla="*/ 0 h 40"/>
                <a:gd name="T2" fmla="*/ 1734 w 11"/>
                <a:gd name="T3" fmla="*/ 3925 h 40"/>
                <a:gd name="T4" fmla="*/ 929 w 11"/>
                <a:gd name="T5" fmla="*/ 6532 h 40"/>
                <a:gd name="T6" fmla="*/ 0 60000 65536"/>
                <a:gd name="T7" fmla="*/ 0 60000 65536"/>
                <a:gd name="T8" fmla="*/ 0 60000 65536"/>
                <a:gd name="T9" fmla="*/ 0 w 11"/>
                <a:gd name="T10" fmla="*/ 0 h 40"/>
                <a:gd name="T11" fmla="*/ 11 w 11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0">
                  <a:moveTo>
                    <a:pt x="0" y="0"/>
                  </a:moveTo>
                  <a:cubicBezTo>
                    <a:pt x="7" y="6"/>
                    <a:pt x="11" y="14"/>
                    <a:pt x="11" y="24"/>
                  </a:cubicBezTo>
                  <a:cubicBezTo>
                    <a:pt x="11" y="30"/>
                    <a:pt x="9" y="35"/>
                    <a:pt x="6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" name="Freeform 274">
              <a:extLst>
                <a:ext uri="{FF2B5EF4-FFF2-40B4-BE49-F238E27FC236}">
                  <a16:creationId xmlns:a16="http://schemas.microsoft.com/office/drawing/2014/main" id="{15F737BA-3BA5-4472-8D94-D803A756E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586"/>
              <a:ext cx="32" cy="35"/>
            </a:xfrm>
            <a:custGeom>
              <a:avLst/>
              <a:gdLst>
                <a:gd name="T0" fmla="*/ 0 w 9"/>
                <a:gd name="T1" fmla="*/ 1509 h 10"/>
                <a:gd name="T2" fmla="*/ 1440 w 9"/>
                <a:gd name="T3" fmla="*/ 0 h 10"/>
                <a:gd name="T4" fmla="*/ 0 60000 65536"/>
                <a:gd name="T5" fmla="*/ 0 60000 65536"/>
                <a:gd name="T6" fmla="*/ 0 w 9"/>
                <a:gd name="T7" fmla="*/ 0 h 10"/>
                <a:gd name="T8" fmla="*/ 9 w 9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10">
                  <a:moveTo>
                    <a:pt x="0" y="10"/>
                  </a:moveTo>
                  <a:cubicBezTo>
                    <a:pt x="2" y="5"/>
                    <a:pt x="5" y="2"/>
                    <a:pt x="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" name="Freeform 275">
              <a:extLst>
                <a:ext uri="{FF2B5EF4-FFF2-40B4-BE49-F238E27FC236}">
                  <a16:creationId xmlns:a16="http://schemas.microsoft.com/office/drawing/2014/main" id="{80678508-3888-4F9E-BA54-08BE50D37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5" y="671"/>
              <a:ext cx="39" cy="107"/>
            </a:xfrm>
            <a:custGeom>
              <a:avLst/>
              <a:gdLst>
                <a:gd name="T0" fmla="*/ 1734 w 11"/>
                <a:gd name="T1" fmla="*/ 4858 h 30"/>
                <a:gd name="T2" fmla="*/ 0 w 11"/>
                <a:gd name="T3" fmla="*/ 496 h 30"/>
                <a:gd name="T4" fmla="*/ 177 w 11"/>
                <a:gd name="T5" fmla="*/ 0 h 30"/>
                <a:gd name="T6" fmla="*/ 0 60000 65536"/>
                <a:gd name="T7" fmla="*/ 0 60000 65536"/>
                <a:gd name="T8" fmla="*/ 0 60000 65536"/>
                <a:gd name="T9" fmla="*/ 0 w 11"/>
                <a:gd name="T10" fmla="*/ 0 h 30"/>
                <a:gd name="T11" fmla="*/ 11 w 11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30">
                  <a:moveTo>
                    <a:pt x="11" y="30"/>
                  </a:moveTo>
                  <a:cubicBezTo>
                    <a:pt x="4" y="25"/>
                    <a:pt x="0" y="1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" name="Freeform 276">
              <a:extLst>
                <a:ext uri="{FF2B5EF4-FFF2-40B4-BE49-F238E27FC236}">
                  <a16:creationId xmlns:a16="http://schemas.microsoft.com/office/drawing/2014/main" id="{5873B72F-EDA0-428A-A2E4-923C0F756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1" y="614"/>
              <a:ext cx="92" cy="64"/>
            </a:xfrm>
            <a:custGeom>
              <a:avLst/>
              <a:gdLst>
                <a:gd name="T0" fmla="*/ 4083 w 26"/>
                <a:gd name="T1" fmla="*/ 1266 h 18"/>
                <a:gd name="T2" fmla="*/ 2042 w 26"/>
                <a:gd name="T3" fmla="*/ 2884 h 18"/>
                <a:gd name="T4" fmla="*/ 0 w 26"/>
                <a:gd name="T5" fmla="*/ 811 h 18"/>
                <a:gd name="T6" fmla="*/ 177 w 2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18"/>
                <a:gd name="T14" fmla="*/ 26 w 2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18">
                  <a:moveTo>
                    <a:pt x="26" y="8"/>
                  </a:moveTo>
                  <a:cubicBezTo>
                    <a:pt x="25" y="14"/>
                    <a:pt x="20" y="18"/>
                    <a:pt x="13" y="18"/>
                  </a:cubicBezTo>
                  <a:cubicBezTo>
                    <a:pt x="6" y="18"/>
                    <a:pt x="0" y="12"/>
                    <a:pt x="0" y="5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Freeform 277">
              <a:extLst>
                <a:ext uri="{FF2B5EF4-FFF2-40B4-BE49-F238E27FC236}">
                  <a16:creationId xmlns:a16="http://schemas.microsoft.com/office/drawing/2014/main" id="{6299ABA0-AD00-4AA3-912F-E9DBB0E1F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1" y="586"/>
              <a:ext cx="82" cy="39"/>
            </a:xfrm>
            <a:custGeom>
              <a:avLst/>
              <a:gdLst>
                <a:gd name="T0" fmla="*/ 0 w 23"/>
                <a:gd name="T1" fmla="*/ 805 h 11"/>
                <a:gd name="T2" fmla="*/ 1626 w 23"/>
                <a:gd name="T3" fmla="*/ 0 h 11"/>
                <a:gd name="T4" fmla="*/ 3711 w 23"/>
                <a:gd name="T5" fmla="*/ 1734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0" y="5"/>
                  </a:moveTo>
                  <a:cubicBezTo>
                    <a:pt x="3" y="2"/>
                    <a:pt x="6" y="0"/>
                    <a:pt x="10" y="0"/>
                  </a:cubicBezTo>
                  <a:cubicBezTo>
                    <a:pt x="17" y="0"/>
                    <a:pt x="22" y="5"/>
                    <a:pt x="23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" name="Freeform 278">
              <a:extLst>
                <a:ext uri="{FF2B5EF4-FFF2-40B4-BE49-F238E27FC236}">
                  <a16:creationId xmlns:a16="http://schemas.microsoft.com/office/drawing/2014/main" id="{57C50075-F67B-4CB0-B7FB-62E13F77E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8" y="628"/>
              <a:ext cx="25" cy="18"/>
            </a:xfrm>
            <a:custGeom>
              <a:avLst/>
              <a:gdLst>
                <a:gd name="T0" fmla="*/ 1136 w 7"/>
                <a:gd name="T1" fmla="*/ 518 h 5"/>
                <a:gd name="T2" fmla="*/ 496 w 7"/>
                <a:gd name="T3" fmla="*/ 842 h 5"/>
                <a:gd name="T4" fmla="*/ 0 w 7"/>
                <a:gd name="T5" fmla="*/ 324 h 5"/>
                <a:gd name="T6" fmla="*/ 496 w 7"/>
                <a:gd name="T7" fmla="*/ 0 h 5"/>
                <a:gd name="T8" fmla="*/ 1136 w 7"/>
                <a:gd name="T9" fmla="*/ 51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5"/>
                <a:gd name="T17" fmla="*/ 7 w 7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5">
                  <a:moveTo>
                    <a:pt x="7" y="3"/>
                  </a:moveTo>
                  <a:cubicBezTo>
                    <a:pt x="7" y="4"/>
                    <a:pt x="5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5" y="0"/>
                    <a:pt x="7" y="2"/>
                    <a:pt x="7" y="3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Freeform 279">
              <a:extLst>
                <a:ext uri="{FF2B5EF4-FFF2-40B4-BE49-F238E27FC236}">
                  <a16:creationId xmlns:a16="http://schemas.microsoft.com/office/drawing/2014/main" id="{4CF55D4F-8659-4C00-9474-00D4FC214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2" y="646"/>
              <a:ext cx="11" cy="29"/>
            </a:xfrm>
            <a:custGeom>
              <a:avLst/>
              <a:gdLst>
                <a:gd name="T0" fmla="*/ 202 w 3"/>
                <a:gd name="T1" fmla="*/ 0 h 8"/>
                <a:gd name="T2" fmla="*/ 539 w 3"/>
                <a:gd name="T3" fmla="*/ 1381 h 8"/>
                <a:gd name="T4" fmla="*/ 0 60000 65536"/>
                <a:gd name="T5" fmla="*/ 0 60000 65536"/>
                <a:gd name="T6" fmla="*/ 0 w 3"/>
                <a:gd name="T7" fmla="*/ 0 h 8"/>
                <a:gd name="T8" fmla="*/ 3 w 3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8">
                  <a:moveTo>
                    <a:pt x="1" y="0"/>
                  </a:moveTo>
                  <a:cubicBezTo>
                    <a:pt x="1" y="0"/>
                    <a:pt x="0" y="7"/>
                    <a:pt x="3" y="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" name="Freeform 280">
              <a:extLst>
                <a:ext uri="{FF2B5EF4-FFF2-40B4-BE49-F238E27FC236}">
                  <a16:creationId xmlns:a16="http://schemas.microsoft.com/office/drawing/2014/main" id="{92F3E305-52F5-4CDE-8B0B-315D34EB9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1" y="603"/>
              <a:ext cx="99" cy="40"/>
            </a:xfrm>
            <a:custGeom>
              <a:avLst/>
              <a:gdLst>
                <a:gd name="T0" fmla="*/ 177 w 28"/>
                <a:gd name="T1" fmla="*/ 527 h 11"/>
                <a:gd name="T2" fmla="*/ 177 w 28"/>
                <a:gd name="T3" fmla="*/ 200 h 11"/>
                <a:gd name="T4" fmla="*/ 626 w 28"/>
                <a:gd name="T5" fmla="*/ 0 h 11"/>
                <a:gd name="T6" fmla="*/ 4063 w 28"/>
                <a:gd name="T7" fmla="*/ 1058 h 11"/>
                <a:gd name="T8" fmla="*/ 4063 w 28"/>
                <a:gd name="T9" fmla="*/ 1916 h 11"/>
                <a:gd name="T10" fmla="*/ 177 w 28"/>
                <a:gd name="T11" fmla="*/ 52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1"/>
                <a:gd name="T20" fmla="*/ 28 w 2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1">
                  <a:moveTo>
                    <a:pt x="1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18" y="0"/>
                    <a:pt x="26" y="6"/>
                  </a:cubicBezTo>
                  <a:cubicBezTo>
                    <a:pt x="28" y="8"/>
                    <a:pt x="27" y="11"/>
                    <a:pt x="26" y="11"/>
                  </a:cubicBezTo>
                  <a:cubicBezTo>
                    <a:pt x="23" y="8"/>
                    <a:pt x="6" y="3"/>
                    <a:pt x="1" y="3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" name="Freeform 281">
              <a:extLst>
                <a:ext uri="{FF2B5EF4-FFF2-40B4-BE49-F238E27FC236}">
                  <a16:creationId xmlns:a16="http://schemas.microsoft.com/office/drawing/2014/main" id="{6EFE1603-5DD5-4C31-A3B8-91D634D92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1" y="803"/>
              <a:ext cx="125" cy="111"/>
            </a:xfrm>
            <a:custGeom>
              <a:avLst/>
              <a:gdLst>
                <a:gd name="T0" fmla="*/ 5689 w 35"/>
                <a:gd name="T1" fmla="*/ 2474 h 31"/>
                <a:gd name="T2" fmla="*/ 2921 w 35"/>
                <a:gd name="T3" fmla="*/ 5092 h 31"/>
                <a:gd name="T4" fmla="*/ 179 w 35"/>
                <a:gd name="T5" fmla="*/ 2474 h 31"/>
                <a:gd name="T6" fmla="*/ 639 w 35"/>
                <a:gd name="T7" fmla="*/ 1153 h 31"/>
                <a:gd name="T8" fmla="*/ 3239 w 35"/>
                <a:gd name="T9" fmla="*/ 0 h 31"/>
                <a:gd name="T10" fmla="*/ 5689 w 35"/>
                <a:gd name="T11" fmla="*/ 2474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31"/>
                <a:gd name="T20" fmla="*/ 35 w 3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31">
                  <a:moveTo>
                    <a:pt x="35" y="15"/>
                  </a:moveTo>
                  <a:cubicBezTo>
                    <a:pt x="35" y="24"/>
                    <a:pt x="28" y="31"/>
                    <a:pt x="18" y="31"/>
                  </a:cubicBezTo>
                  <a:cubicBezTo>
                    <a:pt x="8" y="31"/>
                    <a:pt x="0" y="25"/>
                    <a:pt x="1" y="15"/>
                  </a:cubicBezTo>
                  <a:cubicBezTo>
                    <a:pt x="2" y="12"/>
                    <a:pt x="3" y="9"/>
                    <a:pt x="4" y="7"/>
                  </a:cubicBezTo>
                  <a:cubicBezTo>
                    <a:pt x="7" y="3"/>
                    <a:pt x="13" y="0"/>
                    <a:pt x="20" y="0"/>
                  </a:cubicBezTo>
                  <a:cubicBezTo>
                    <a:pt x="29" y="0"/>
                    <a:pt x="35" y="6"/>
                    <a:pt x="35" y="15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4" name="Freeform 282">
              <a:extLst>
                <a:ext uri="{FF2B5EF4-FFF2-40B4-BE49-F238E27FC236}">
                  <a16:creationId xmlns:a16="http://schemas.microsoft.com/office/drawing/2014/main" id="{9947E448-818F-4908-AF53-DFF41ECCF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5" y="703"/>
              <a:ext cx="60" cy="125"/>
            </a:xfrm>
            <a:custGeom>
              <a:avLst/>
              <a:gdLst>
                <a:gd name="T0" fmla="*/ 0 w 17"/>
                <a:gd name="T1" fmla="*/ 0 h 35"/>
                <a:gd name="T2" fmla="*/ 2640 w 17"/>
                <a:gd name="T3" fmla="*/ 5689 h 35"/>
                <a:gd name="T4" fmla="*/ 0 60000 65536"/>
                <a:gd name="T5" fmla="*/ 0 60000 65536"/>
                <a:gd name="T6" fmla="*/ 0 w 17"/>
                <a:gd name="T7" fmla="*/ 0 h 35"/>
                <a:gd name="T8" fmla="*/ 17 w 17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" h="35">
                  <a:moveTo>
                    <a:pt x="0" y="0"/>
                  </a:moveTo>
                  <a:cubicBezTo>
                    <a:pt x="2" y="7"/>
                    <a:pt x="10" y="28"/>
                    <a:pt x="17" y="3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5" name="Freeform 283">
              <a:extLst>
                <a:ext uri="{FF2B5EF4-FFF2-40B4-BE49-F238E27FC236}">
                  <a16:creationId xmlns:a16="http://schemas.microsoft.com/office/drawing/2014/main" id="{862C8576-FB28-46C3-A357-72EA81175E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4" y="628"/>
              <a:ext cx="57" cy="182"/>
            </a:xfrm>
            <a:custGeom>
              <a:avLst/>
              <a:gdLst>
                <a:gd name="T0" fmla="*/ 0 w 16"/>
                <a:gd name="T1" fmla="*/ 0 h 51"/>
                <a:gd name="T2" fmla="*/ 2259 w 16"/>
                <a:gd name="T3" fmla="*/ 5999 h 51"/>
                <a:gd name="T4" fmla="*/ 2576 w 16"/>
                <a:gd name="T5" fmla="*/ 8265 h 51"/>
                <a:gd name="T6" fmla="*/ 0 60000 65536"/>
                <a:gd name="T7" fmla="*/ 0 60000 65536"/>
                <a:gd name="T8" fmla="*/ 0 60000 65536"/>
                <a:gd name="T9" fmla="*/ 0 w 16"/>
                <a:gd name="T10" fmla="*/ 0 h 51"/>
                <a:gd name="T11" fmla="*/ 16 w 16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51">
                  <a:moveTo>
                    <a:pt x="0" y="0"/>
                  </a:moveTo>
                  <a:cubicBezTo>
                    <a:pt x="6" y="7"/>
                    <a:pt x="12" y="24"/>
                    <a:pt x="14" y="37"/>
                  </a:cubicBezTo>
                  <a:cubicBezTo>
                    <a:pt x="16" y="44"/>
                    <a:pt x="16" y="48"/>
                    <a:pt x="16" y="5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Freeform 284">
              <a:extLst>
                <a:ext uri="{FF2B5EF4-FFF2-40B4-BE49-F238E27FC236}">
                  <a16:creationId xmlns:a16="http://schemas.microsoft.com/office/drawing/2014/main" id="{CC3BB4B1-20CC-4260-9D2C-E68D4E2B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9" y="828"/>
              <a:ext cx="193" cy="82"/>
            </a:xfrm>
            <a:custGeom>
              <a:avLst/>
              <a:gdLst>
                <a:gd name="T0" fmla="*/ 8814 w 54"/>
                <a:gd name="T1" fmla="*/ 0 h 23"/>
                <a:gd name="T2" fmla="*/ 6348 w 54"/>
                <a:gd name="T3" fmla="*/ 3077 h 23"/>
                <a:gd name="T4" fmla="*/ 0 w 54"/>
                <a:gd name="T5" fmla="*/ 3711 h 23"/>
                <a:gd name="T6" fmla="*/ 0 60000 65536"/>
                <a:gd name="T7" fmla="*/ 0 60000 65536"/>
                <a:gd name="T8" fmla="*/ 0 60000 65536"/>
                <a:gd name="T9" fmla="*/ 0 w 54"/>
                <a:gd name="T10" fmla="*/ 0 h 23"/>
                <a:gd name="T11" fmla="*/ 54 w 54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4" h="23">
                  <a:moveTo>
                    <a:pt x="54" y="0"/>
                  </a:moveTo>
                  <a:cubicBezTo>
                    <a:pt x="53" y="5"/>
                    <a:pt x="50" y="15"/>
                    <a:pt x="39" y="19"/>
                  </a:cubicBezTo>
                  <a:cubicBezTo>
                    <a:pt x="28" y="23"/>
                    <a:pt x="7" y="23"/>
                    <a:pt x="0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" name="Freeform 285">
              <a:extLst>
                <a:ext uri="{FF2B5EF4-FFF2-40B4-BE49-F238E27FC236}">
                  <a16:creationId xmlns:a16="http://schemas.microsoft.com/office/drawing/2014/main" id="{7F186A13-84A6-4E99-B82D-6EA56AC98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0" y="168"/>
              <a:ext cx="43" cy="25"/>
            </a:xfrm>
            <a:custGeom>
              <a:avLst/>
              <a:gdLst>
                <a:gd name="T0" fmla="*/ 1799 w 12"/>
                <a:gd name="T1" fmla="*/ 179 h 7"/>
                <a:gd name="T2" fmla="*/ 835 w 12"/>
                <a:gd name="T3" fmla="*/ 818 h 7"/>
                <a:gd name="T4" fmla="*/ 323 w 12"/>
                <a:gd name="T5" fmla="*/ 818 h 7"/>
                <a:gd name="T6" fmla="*/ 179 w 12"/>
                <a:gd name="T7" fmla="*/ 639 h 7"/>
                <a:gd name="T8" fmla="*/ 179 w 12"/>
                <a:gd name="T9" fmla="*/ 818 h 7"/>
                <a:gd name="T10" fmla="*/ 835 w 12"/>
                <a:gd name="T11" fmla="*/ 1136 h 7"/>
                <a:gd name="T12" fmla="*/ 1978 w 12"/>
                <a:gd name="T13" fmla="*/ 318 h 7"/>
                <a:gd name="T14" fmla="*/ 1978 w 12"/>
                <a:gd name="T15" fmla="*/ 179 h 7"/>
                <a:gd name="T16" fmla="*/ 1799 w 12"/>
                <a:gd name="T17" fmla="*/ 179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7"/>
                <a:gd name="T29" fmla="*/ 12 w 12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7">
                  <a:moveTo>
                    <a:pt x="11" y="1"/>
                  </a:moveTo>
                  <a:cubicBezTo>
                    <a:pt x="11" y="1"/>
                    <a:pt x="8" y="5"/>
                    <a:pt x="5" y="5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0" y="4"/>
                    <a:pt x="1" y="5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9" y="6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1"/>
                    <a:pt x="11" y="1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" name="Freeform 286">
              <a:extLst>
                <a:ext uri="{FF2B5EF4-FFF2-40B4-BE49-F238E27FC236}">
                  <a16:creationId xmlns:a16="http://schemas.microsoft.com/office/drawing/2014/main" id="{19B6C9DE-B573-498E-9010-DEEF1AF84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179"/>
              <a:ext cx="32" cy="39"/>
            </a:xfrm>
            <a:custGeom>
              <a:avLst/>
              <a:gdLst>
                <a:gd name="T0" fmla="*/ 0 w 9"/>
                <a:gd name="T1" fmla="*/ 316 h 11"/>
                <a:gd name="T2" fmla="*/ 494 w 9"/>
                <a:gd name="T3" fmla="*/ 1422 h 11"/>
                <a:gd name="T4" fmla="*/ 1266 w 9"/>
                <a:gd name="T5" fmla="*/ 1734 h 11"/>
                <a:gd name="T6" fmla="*/ 1266 w 9"/>
                <a:gd name="T7" fmla="*/ 1422 h 11"/>
                <a:gd name="T8" fmla="*/ 633 w 9"/>
                <a:gd name="T9" fmla="*/ 1244 h 11"/>
                <a:gd name="T10" fmla="*/ 178 w 9"/>
                <a:gd name="T11" fmla="*/ 316 h 11"/>
                <a:gd name="T12" fmla="*/ 178 w 9"/>
                <a:gd name="T13" fmla="*/ 0 h 11"/>
                <a:gd name="T14" fmla="*/ 0 w 9"/>
                <a:gd name="T15" fmla="*/ 31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11"/>
                <a:gd name="T26" fmla="*/ 9 w 9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11">
                  <a:moveTo>
                    <a:pt x="0" y="2"/>
                  </a:moveTo>
                  <a:cubicBezTo>
                    <a:pt x="0" y="6"/>
                    <a:pt x="0" y="8"/>
                    <a:pt x="3" y="9"/>
                  </a:cubicBezTo>
                  <a:cubicBezTo>
                    <a:pt x="4" y="11"/>
                    <a:pt x="6" y="11"/>
                    <a:pt x="8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7" y="10"/>
                    <a:pt x="5" y="9"/>
                    <a:pt x="4" y="8"/>
                  </a:cubicBezTo>
                  <a:cubicBezTo>
                    <a:pt x="2" y="6"/>
                    <a:pt x="1" y="5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" name="Freeform 287">
              <a:extLst>
                <a:ext uri="{FF2B5EF4-FFF2-40B4-BE49-F238E27FC236}">
                  <a16:creationId xmlns:a16="http://schemas.microsoft.com/office/drawing/2014/main" id="{76A0F7CE-A5C5-438C-961B-A6431DA45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" y="161"/>
              <a:ext cx="79" cy="78"/>
            </a:xfrm>
            <a:custGeom>
              <a:avLst/>
              <a:gdLst>
                <a:gd name="T0" fmla="*/ 3469 w 22"/>
                <a:gd name="T1" fmla="*/ 929 h 22"/>
                <a:gd name="T2" fmla="*/ 1857 w 22"/>
                <a:gd name="T3" fmla="*/ 0 h 22"/>
                <a:gd name="T4" fmla="*/ 1857 w 22"/>
                <a:gd name="T5" fmla="*/ 0 h 22"/>
                <a:gd name="T6" fmla="*/ 1020 w 22"/>
                <a:gd name="T7" fmla="*/ 177 h 22"/>
                <a:gd name="T8" fmla="*/ 0 w 22"/>
                <a:gd name="T9" fmla="*/ 1422 h 22"/>
                <a:gd name="T10" fmla="*/ 0 w 22"/>
                <a:gd name="T11" fmla="*/ 1734 h 22"/>
                <a:gd name="T12" fmla="*/ 1857 w 22"/>
                <a:gd name="T13" fmla="*/ 3482 h 22"/>
                <a:gd name="T14" fmla="*/ 3663 w 22"/>
                <a:gd name="T15" fmla="*/ 1734 h 22"/>
                <a:gd name="T16" fmla="*/ 3469 w 22"/>
                <a:gd name="T17" fmla="*/ 92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2"/>
                <a:gd name="T29" fmla="*/ 22 w 22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2">
                  <a:moveTo>
                    <a:pt x="21" y="6"/>
                  </a:moveTo>
                  <a:cubicBezTo>
                    <a:pt x="19" y="2"/>
                    <a:pt x="1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3" y="2"/>
                    <a:pt x="1" y="5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9"/>
                    <a:pt x="22" y="7"/>
                    <a:pt x="21" y="6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" name="Freeform 288">
              <a:extLst>
                <a:ext uri="{FF2B5EF4-FFF2-40B4-BE49-F238E27FC236}">
                  <a16:creationId xmlns:a16="http://schemas.microsoft.com/office/drawing/2014/main" id="{9522B998-C6A0-4A16-875B-F9BA843E8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5" y="122"/>
              <a:ext cx="18" cy="42"/>
            </a:xfrm>
            <a:custGeom>
              <a:avLst/>
              <a:gdLst>
                <a:gd name="T0" fmla="*/ 0 w 5"/>
                <a:gd name="T1" fmla="*/ 1803 h 12"/>
                <a:gd name="T2" fmla="*/ 842 w 5"/>
                <a:gd name="T3" fmla="*/ 1680 h 12"/>
                <a:gd name="T4" fmla="*/ 842 w 5"/>
                <a:gd name="T5" fmla="*/ 1680 h 12"/>
                <a:gd name="T6" fmla="*/ 0 w 5"/>
                <a:gd name="T7" fmla="*/ 0 h 12"/>
                <a:gd name="T8" fmla="*/ 0 w 5"/>
                <a:gd name="T9" fmla="*/ 0 h 12"/>
                <a:gd name="T10" fmla="*/ 0 w 5"/>
                <a:gd name="T11" fmla="*/ 0 h 12"/>
                <a:gd name="T12" fmla="*/ 0 w 5"/>
                <a:gd name="T13" fmla="*/ 1803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2"/>
                <a:gd name="T23" fmla="*/ 5 w 5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2">
                  <a:moveTo>
                    <a:pt x="0" y="12"/>
                  </a:moveTo>
                  <a:cubicBezTo>
                    <a:pt x="1" y="11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9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" name="Freeform 289">
              <a:extLst>
                <a:ext uri="{FF2B5EF4-FFF2-40B4-BE49-F238E27FC236}">
                  <a16:creationId xmlns:a16="http://schemas.microsoft.com/office/drawing/2014/main" id="{2EE072DE-BF32-497F-B07E-17C6B045A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3" y="43"/>
              <a:ext cx="135" cy="164"/>
            </a:xfrm>
            <a:custGeom>
              <a:avLst/>
              <a:gdLst>
                <a:gd name="T0" fmla="*/ 5869 w 38"/>
                <a:gd name="T1" fmla="*/ 3533 h 46"/>
                <a:gd name="T2" fmla="*/ 5869 w 38"/>
                <a:gd name="T3" fmla="*/ 3394 h 46"/>
                <a:gd name="T4" fmla="*/ 2863 w 38"/>
                <a:gd name="T5" fmla="*/ 317 h 46"/>
                <a:gd name="T6" fmla="*/ 316 w 38"/>
                <a:gd name="T7" fmla="*/ 4346 h 46"/>
                <a:gd name="T8" fmla="*/ 494 w 38"/>
                <a:gd name="T9" fmla="*/ 5034 h 46"/>
                <a:gd name="T10" fmla="*/ 3673 w 38"/>
                <a:gd name="T11" fmla="*/ 7245 h 46"/>
                <a:gd name="T12" fmla="*/ 4935 w 38"/>
                <a:gd name="T13" fmla="*/ 6799 h 46"/>
                <a:gd name="T14" fmla="*/ 5869 w 38"/>
                <a:gd name="T15" fmla="*/ 5480 h 46"/>
                <a:gd name="T16" fmla="*/ 5869 w 38"/>
                <a:gd name="T17" fmla="*/ 3533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46"/>
                <a:gd name="T29" fmla="*/ 38 w 38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46">
                  <a:moveTo>
                    <a:pt x="37" y="22"/>
                  </a:moveTo>
                  <a:cubicBezTo>
                    <a:pt x="37" y="21"/>
                    <a:pt x="37" y="21"/>
                    <a:pt x="37" y="21"/>
                  </a:cubicBezTo>
                  <a:cubicBezTo>
                    <a:pt x="35" y="9"/>
                    <a:pt x="28" y="0"/>
                    <a:pt x="18" y="2"/>
                  </a:cubicBezTo>
                  <a:cubicBezTo>
                    <a:pt x="8" y="3"/>
                    <a:pt x="0" y="12"/>
                    <a:pt x="2" y="27"/>
                  </a:cubicBezTo>
                  <a:cubicBezTo>
                    <a:pt x="2" y="28"/>
                    <a:pt x="2" y="29"/>
                    <a:pt x="3" y="31"/>
                  </a:cubicBezTo>
                  <a:cubicBezTo>
                    <a:pt x="5" y="40"/>
                    <a:pt x="14" y="46"/>
                    <a:pt x="23" y="45"/>
                  </a:cubicBezTo>
                  <a:cubicBezTo>
                    <a:pt x="26" y="45"/>
                    <a:pt x="29" y="44"/>
                    <a:pt x="31" y="42"/>
                  </a:cubicBezTo>
                  <a:cubicBezTo>
                    <a:pt x="32" y="38"/>
                    <a:pt x="34" y="35"/>
                    <a:pt x="37" y="34"/>
                  </a:cubicBezTo>
                  <a:cubicBezTo>
                    <a:pt x="38" y="31"/>
                    <a:pt x="38" y="26"/>
                    <a:pt x="3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2" name="Freeform 290">
              <a:extLst>
                <a:ext uri="{FF2B5EF4-FFF2-40B4-BE49-F238E27FC236}">
                  <a16:creationId xmlns:a16="http://schemas.microsoft.com/office/drawing/2014/main" id="{89A619A2-73D6-49EF-9E19-76212FEA7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36"/>
              <a:ext cx="124" cy="146"/>
            </a:xfrm>
            <a:custGeom>
              <a:avLst/>
              <a:gdLst>
                <a:gd name="T0" fmla="*/ 5336 w 35"/>
                <a:gd name="T1" fmla="*/ 3703 h 41"/>
                <a:gd name="T2" fmla="*/ 5208 w 35"/>
                <a:gd name="T3" fmla="*/ 2892 h 41"/>
                <a:gd name="T4" fmla="*/ 2221 w 35"/>
                <a:gd name="T5" fmla="*/ 178 h 41"/>
                <a:gd name="T6" fmla="*/ 315 w 35"/>
                <a:gd name="T7" fmla="*/ 3842 h 41"/>
                <a:gd name="T8" fmla="*/ 315 w 35"/>
                <a:gd name="T9" fmla="*/ 3842 h 41"/>
                <a:gd name="T10" fmla="*/ 1116 w 35"/>
                <a:gd name="T11" fmla="*/ 5644 h 41"/>
                <a:gd name="T12" fmla="*/ 2675 w 35"/>
                <a:gd name="T13" fmla="*/ 6595 h 41"/>
                <a:gd name="T14" fmla="*/ 3465 w 35"/>
                <a:gd name="T15" fmla="*/ 6595 h 41"/>
                <a:gd name="T16" fmla="*/ 5336 w 35"/>
                <a:gd name="T17" fmla="*/ 3703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41"/>
                <a:gd name="T29" fmla="*/ 35 w 35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41">
                  <a:moveTo>
                    <a:pt x="34" y="23"/>
                  </a:moveTo>
                  <a:cubicBezTo>
                    <a:pt x="34" y="21"/>
                    <a:pt x="34" y="20"/>
                    <a:pt x="33" y="18"/>
                  </a:cubicBezTo>
                  <a:cubicBezTo>
                    <a:pt x="29" y="7"/>
                    <a:pt x="22" y="0"/>
                    <a:pt x="14" y="1"/>
                  </a:cubicBezTo>
                  <a:cubicBezTo>
                    <a:pt x="3" y="3"/>
                    <a:pt x="0" y="1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8"/>
                    <a:pt x="5" y="32"/>
                    <a:pt x="7" y="35"/>
                  </a:cubicBezTo>
                  <a:cubicBezTo>
                    <a:pt x="12" y="35"/>
                    <a:pt x="15" y="37"/>
                    <a:pt x="17" y="41"/>
                  </a:cubicBezTo>
                  <a:cubicBezTo>
                    <a:pt x="19" y="41"/>
                    <a:pt x="20" y="41"/>
                    <a:pt x="22" y="41"/>
                  </a:cubicBezTo>
                  <a:cubicBezTo>
                    <a:pt x="31" y="40"/>
                    <a:pt x="35" y="32"/>
                    <a:pt x="3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3" name="Freeform 291">
              <a:extLst>
                <a:ext uri="{FF2B5EF4-FFF2-40B4-BE49-F238E27FC236}">
                  <a16:creationId xmlns:a16="http://schemas.microsoft.com/office/drawing/2014/main" id="{DA8153E0-AAEA-4B72-925D-E94F72AA9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3" y="539"/>
              <a:ext cx="85" cy="47"/>
            </a:xfrm>
            <a:custGeom>
              <a:avLst/>
              <a:gdLst>
                <a:gd name="T0" fmla="*/ 2221 w 24"/>
                <a:gd name="T1" fmla="*/ 0 h 13"/>
                <a:gd name="T2" fmla="*/ 627 w 24"/>
                <a:gd name="T3" fmla="*/ 850 h 13"/>
                <a:gd name="T4" fmla="*/ 315 w 24"/>
                <a:gd name="T5" fmla="*/ 1374 h 13"/>
                <a:gd name="T6" fmla="*/ 315 w 24"/>
                <a:gd name="T7" fmla="*/ 1374 h 13"/>
                <a:gd name="T8" fmla="*/ 315 w 24"/>
                <a:gd name="T9" fmla="*/ 2025 h 13"/>
                <a:gd name="T10" fmla="*/ 315 w 24"/>
                <a:gd name="T11" fmla="*/ 2025 h 13"/>
                <a:gd name="T12" fmla="*/ 315 w 24"/>
                <a:gd name="T13" fmla="*/ 2223 h 13"/>
                <a:gd name="T14" fmla="*/ 627 w 24"/>
                <a:gd name="T15" fmla="*/ 2223 h 13"/>
                <a:gd name="T16" fmla="*/ 1243 w 24"/>
                <a:gd name="T17" fmla="*/ 2223 h 13"/>
                <a:gd name="T18" fmla="*/ 2221 w 24"/>
                <a:gd name="T19" fmla="*/ 1699 h 13"/>
                <a:gd name="T20" fmla="*/ 3464 w 24"/>
                <a:gd name="T21" fmla="*/ 850 h 13"/>
                <a:gd name="T22" fmla="*/ 3775 w 24"/>
                <a:gd name="T23" fmla="*/ 850 h 13"/>
                <a:gd name="T24" fmla="*/ 2221 w 24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13"/>
                <a:gd name="T41" fmla="*/ 24 w 24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13">
                  <a:moveTo>
                    <a:pt x="14" y="0"/>
                  </a:moveTo>
                  <a:cubicBezTo>
                    <a:pt x="10" y="0"/>
                    <a:pt x="6" y="2"/>
                    <a:pt x="4" y="5"/>
                  </a:cubicBezTo>
                  <a:cubicBezTo>
                    <a:pt x="3" y="6"/>
                    <a:pt x="3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9"/>
                    <a:pt x="0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11" y="11"/>
                    <a:pt x="14" y="10"/>
                  </a:cubicBezTo>
                  <a:cubicBezTo>
                    <a:pt x="16" y="8"/>
                    <a:pt x="19" y="7"/>
                    <a:pt x="22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2" y="2"/>
                    <a:pt x="18" y="0"/>
                    <a:pt x="14" y="0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4" name="Freeform 292">
              <a:extLst>
                <a:ext uri="{FF2B5EF4-FFF2-40B4-BE49-F238E27FC236}">
                  <a16:creationId xmlns:a16="http://schemas.microsoft.com/office/drawing/2014/main" id="{ABF3C4A9-033B-4B98-9524-B517ACBB9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" y="521"/>
              <a:ext cx="531" cy="414"/>
            </a:xfrm>
            <a:custGeom>
              <a:avLst/>
              <a:gdLst>
                <a:gd name="T0" fmla="*/ 24030 w 149"/>
                <a:gd name="T1" fmla="*/ 4229 h 116"/>
                <a:gd name="T2" fmla="*/ 23218 w 149"/>
                <a:gd name="T3" fmla="*/ 0 h 116"/>
                <a:gd name="T4" fmla="*/ 21450 w 149"/>
                <a:gd name="T5" fmla="*/ 496 h 116"/>
                <a:gd name="T6" fmla="*/ 16611 w 149"/>
                <a:gd name="T7" fmla="*/ 1631 h 116"/>
                <a:gd name="T8" fmla="*/ 16611 w 149"/>
                <a:gd name="T9" fmla="*/ 1631 h 116"/>
                <a:gd name="T10" fmla="*/ 16294 w 149"/>
                <a:gd name="T11" fmla="*/ 1631 h 116"/>
                <a:gd name="T12" fmla="*/ 14986 w 149"/>
                <a:gd name="T13" fmla="*/ 2459 h 116"/>
                <a:gd name="T14" fmla="*/ 14034 w 149"/>
                <a:gd name="T15" fmla="*/ 2905 h 116"/>
                <a:gd name="T16" fmla="*/ 16115 w 149"/>
                <a:gd name="T17" fmla="*/ 5503 h 116"/>
                <a:gd name="T18" fmla="*/ 15659 w 149"/>
                <a:gd name="T19" fmla="*/ 6956 h 116"/>
                <a:gd name="T20" fmla="*/ 18061 w 149"/>
                <a:gd name="T21" fmla="*/ 6635 h 116"/>
                <a:gd name="T22" fmla="*/ 21272 w 149"/>
                <a:gd name="T23" fmla="*/ 5682 h 116"/>
                <a:gd name="T24" fmla="*/ 21450 w 149"/>
                <a:gd name="T25" fmla="*/ 6813 h 116"/>
                <a:gd name="T26" fmla="*/ 14529 w 149"/>
                <a:gd name="T27" fmla="*/ 12177 h 116"/>
                <a:gd name="T28" fmla="*/ 7733 w 149"/>
                <a:gd name="T29" fmla="*/ 5999 h 116"/>
                <a:gd name="T30" fmla="*/ 9818 w 149"/>
                <a:gd name="T31" fmla="*/ 1949 h 116"/>
                <a:gd name="T32" fmla="*/ 6108 w 149"/>
                <a:gd name="T33" fmla="*/ 1770 h 116"/>
                <a:gd name="T34" fmla="*/ 5791 w 149"/>
                <a:gd name="T35" fmla="*/ 1324 h 116"/>
                <a:gd name="T36" fmla="*/ 1942 w 149"/>
                <a:gd name="T37" fmla="*/ 178 h 116"/>
                <a:gd name="T38" fmla="*/ 2081 w 149"/>
                <a:gd name="T39" fmla="*/ 496 h 116"/>
                <a:gd name="T40" fmla="*/ 0 w 149"/>
                <a:gd name="T41" fmla="*/ 2905 h 116"/>
                <a:gd name="T42" fmla="*/ 6796 w 149"/>
                <a:gd name="T43" fmla="*/ 6813 h 116"/>
                <a:gd name="T44" fmla="*/ 6921 w 149"/>
                <a:gd name="T45" fmla="*/ 8598 h 116"/>
                <a:gd name="T46" fmla="*/ 9818 w 149"/>
                <a:gd name="T47" fmla="*/ 16724 h 116"/>
                <a:gd name="T48" fmla="*/ 10631 w 149"/>
                <a:gd name="T49" fmla="*/ 17363 h 116"/>
                <a:gd name="T50" fmla="*/ 16611 w 149"/>
                <a:gd name="T51" fmla="*/ 15732 h 116"/>
                <a:gd name="T52" fmla="*/ 17249 w 149"/>
                <a:gd name="T53" fmla="*/ 14279 h 116"/>
                <a:gd name="T54" fmla="*/ 19191 w 149"/>
                <a:gd name="T55" fmla="*/ 12634 h 116"/>
                <a:gd name="T56" fmla="*/ 22723 w 149"/>
                <a:gd name="T57" fmla="*/ 12317 h 116"/>
                <a:gd name="T58" fmla="*/ 22263 w 149"/>
                <a:gd name="T59" fmla="*/ 7641 h 116"/>
                <a:gd name="T60" fmla="*/ 24030 w 149"/>
                <a:gd name="T61" fmla="*/ 4229 h 1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9"/>
                <a:gd name="T94" fmla="*/ 0 h 116"/>
                <a:gd name="T95" fmla="*/ 149 w 149"/>
                <a:gd name="T96" fmla="*/ 116 h 11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9" h="116">
                  <a:moveTo>
                    <a:pt x="149" y="26"/>
                  </a:moveTo>
                  <a:cubicBezTo>
                    <a:pt x="149" y="16"/>
                    <a:pt x="146" y="5"/>
                    <a:pt x="144" y="0"/>
                  </a:cubicBezTo>
                  <a:cubicBezTo>
                    <a:pt x="143" y="1"/>
                    <a:pt x="137" y="2"/>
                    <a:pt x="133" y="3"/>
                  </a:cubicBezTo>
                  <a:cubicBezTo>
                    <a:pt x="127" y="3"/>
                    <a:pt x="117" y="4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2" y="10"/>
                    <a:pt x="102" y="10"/>
                    <a:pt x="101" y="10"/>
                  </a:cubicBezTo>
                  <a:cubicBezTo>
                    <a:pt x="98" y="12"/>
                    <a:pt x="95" y="13"/>
                    <a:pt x="93" y="15"/>
                  </a:cubicBezTo>
                  <a:cubicBezTo>
                    <a:pt x="90" y="16"/>
                    <a:pt x="88" y="17"/>
                    <a:pt x="87" y="18"/>
                  </a:cubicBezTo>
                  <a:cubicBezTo>
                    <a:pt x="94" y="20"/>
                    <a:pt x="100" y="26"/>
                    <a:pt x="100" y="34"/>
                  </a:cubicBezTo>
                  <a:cubicBezTo>
                    <a:pt x="100" y="37"/>
                    <a:pt x="99" y="40"/>
                    <a:pt x="97" y="43"/>
                  </a:cubicBezTo>
                  <a:cubicBezTo>
                    <a:pt x="100" y="43"/>
                    <a:pt x="104" y="43"/>
                    <a:pt x="112" y="41"/>
                  </a:cubicBezTo>
                  <a:cubicBezTo>
                    <a:pt x="121" y="39"/>
                    <a:pt x="128" y="36"/>
                    <a:pt x="132" y="35"/>
                  </a:cubicBezTo>
                  <a:cubicBezTo>
                    <a:pt x="132" y="37"/>
                    <a:pt x="133" y="40"/>
                    <a:pt x="133" y="42"/>
                  </a:cubicBezTo>
                  <a:cubicBezTo>
                    <a:pt x="133" y="63"/>
                    <a:pt x="113" y="76"/>
                    <a:pt x="90" y="75"/>
                  </a:cubicBezTo>
                  <a:cubicBezTo>
                    <a:pt x="62" y="75"/>
                    <a:pt x="48" y="60"/>
                    <a:pt x="48" y="37"/>
                  </a:cubicBezTo>
                  <a:cubicBezTo>
                    <a:pt x="48" y="26"/>
                    <a:pt x="53" y="18"/>
                    <a:pt x="61" y="12"/>
                  </a:cubicBezTo>
                  <a:cubicBezTo>
                    <a:pt x="49" y="12"/>
                    <a:pt x="40" y="12"/>
                    <a:pt x="38" y="11"/>
                  </a:cubicBezTo>
                  <a:cubicBezTo>
                    <a:pt x="36" y="10"/>
                    <a:pt x="36" y="9"/>
                    <a:pt x="36" y="8"/>
                  </a:cubicBezTo>
                  <a:cubicBezTo>
                    <a:pt x="32" y="6"/>
                    <a:pt x="21" y="2"/>
                    <a:pt x="12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3" y="11"/>
                    <a:pt x="7" y="17"/>
                    <a:pt x="0" y="18"/>
                  </a:cubicBezTo>
                  <a:cubicBezTo>
                    <a:pt x="7" y="24"/>
                    <a:pt x="23" y="36"/>
                    <a:pt x="42" y="42"/>
                  </a:cubicBezTo>
                  <a:cubicBezTo>
                    <a:pt x="43" y="45"/>
                    <a:pt x="43" y="49"/>
                    <a:pt x="43" y="53"/>
                  </a:cubicBezTo>
                  <a:cubicBezTo>
                    <a:pt x="45" y="70"/>
                    <a:pt x="49" y="90"/>
                    <a:pt x="61" y="103"/>
                  </a:cubicBezTo>
                  <a:cubicBezTo>
                    <a:pt x="62" y="104"/>
                    <a:pt x="64" y="106"/>
                    <a:pt x="66" y="107"/>
                  </a:cubicBezTo>
                  <a:cubicBezTo>
                    <a:pt x="78" y="116"/>
                    <a:pt x="98" y="112"/>
                    <a:pt x="103" y="97"/>
                  </a:cubicBezTo>
                  <a:cubicBezTo>
                    <a:pt x="104" y="93"/>
                    <a:pt x="105" y="90"/>
                    <a:pt x="107" y="88"/>
                  </a:cubicBezTo>
                  <a:cubicBezTo>
                    <a:pt x="109" y="83"/>
                    <a:pt x="113" y="80"/>
                    <a:pt x="119" y="78"/>
                  </a:cubicBezTo>
                  <a:cubicBezTo>
                    <a:pt x="127" y="74"/>
                    <a:pt x="136" y="74"/>
                    <a:pt x="141" y="76"/>
                  </a:cubicBezTo>
                  <a:cubicBezTo>
                    <a:pt x="136" y="68"/>
                    <a:pt x="135" y="58"/>
                    <a:pt x="138" y="47"/>
                  </a:cubicBezTo>
                  <a:cubicBezTo>
                    <a:pt x="139" y="38"/>
                    <a:pt x="144" y="31"/>
                    <a:pt x="149" y="26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5" name="Freeform 293">
              <a:extLst>
                <a:ext uri="{FF2B5EF4-FFF2-40B4-BE49-F238E27FC236}">
                  <a16:creationId xmlns:a16="http://schemas.microsoft.com/office/drawing/2014/main" id="{8CB61BF3-4387-4F07-9939-C81EB9D65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5" y="835"/>
              <a:ext cx="175" cy="172"/>
            </a:xfrm>
            <a:custGeom>
              <a:avLst/>
              <a:gdLst>
                <a:gd name="T0" fmla="*/ 7654 w 49"/>
                <a:gd name="T1" fmla="*/ 0 h 48"/>
                <a:gd name="T2" fmla="*/ 7014 w 49"/>
                <a:gd name="T3" fmla="*/ 1476 h 48"/>
                <a:gd name="T4" fmla="*/ 957 w 49"/>
                <a:gd name="T5" fmla="*/ 3132 h 48"/>
                <a:gd name="T6" fmla="*/ 179 w 49"/>
                <a:gd name="T7" fmla="*/ 2490 h 48"/>
                <a:gd name="T8" fmla="*/ 0 w 49"/>
                <a:gd name="T9" fmla="*/ 3454 h 48"/>
                <a:gd name="T10" fmla="*/ 3736 w 49"/>
                <a:gd name="T11" fmla="*/ 7908 h 48"/>
                <a:gd name="T12" fmla="*/ 7654 w 49"/>
                <a:gd name="T13" fmla="*/ 3777 h 48"/>
                <a:gd name="T14" fmla="*/ 7654 w 49"/>
                <a:gd name="T15" fmla="*/ 0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48"/>
                <a:gd name="T26" fmla="*/ 49 w 49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48">
                  <a:moveTo>
                    <a:pt x="47" y="0"/>
                  </a:moveTo>
                  <a:cubicBezTo>
                    <a:pt x="45" y="2"/>
                    <a:pt x="44" y="5"/>
                    <a:pt x="43" y="9"/>
                  </a:cubicBezTo>
                  <a:cubicBezTo>
                    <a:pt x="38" y="24"/>
                    <a:pt x="18" y="28"/>
                    <a:pt x="6" y="19"/>
                  </a:cubicBezTo>
                  <a:cubicBezTo>
                    <a:pt x="4" y="18"/>
                    <a:pt x="2" y="16"/>
                    <a:pt x="1" y="15"/>
                  </a:cubicBezTo>
                  <a:cubicBezTo>
                    <a:pt x="0" y="17"/>
                    <a:pt x="0" y="19"/>
                    <a:pt x="0" y="21"/>
                  </a:cubicBezTo>
                  <a:cubicBezTo>
                    <a:pt x="0" y="38"/>
                    <a:pt x="10" y="48"/>
                    <a:pt x="23" y="48"/>
                  </a:cubicBezTo>
                  <a:cubicBezTo>
                    <a:pt x="36" y="48"/>
                    <a:pt x="44" y="38"/>
                    <a:pt x="47" y="23"/>
                  </a:cubicBezTo>
                  <a:cubicBezTo>
                    <a:pt x="49" y="12"/>
                    <a:pt x="49" y="5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6" name="Freeform 294">
              <a:extLst>
                <a:ext uri="{FF2B5EF4-FFF2-40B4-BE49-F238E27FC236}">
                  <a16:creationId xmlns:a16="http://schemas.microsoft.com/office/drawing/2014/main" id="{C51A27D0-5092-4732-AB40-2C46B051B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" y="0"/>
              <a:ext cx="614" cy="543"/>
            </a:xfrm>
            <a:custGeom>
              <a:avLst/>
              <a:gdLst>
                <a:gd name="T0" fmla="*/ 10870 w 172"/>
                <a:gd name="T1" fmla="*/ 2461 h 152"/>
                <a:gd name="T2" fmla="*/ 3734 w 172"/>
                <a:gd name="T3" fmla="*/ 18734 h 152"/>
                <a:gd name="T4" fmla="*/ 7964 w 172"/>
                <a:gd name="T5" fmla="*/ 24439 h 152"/>
                <a:gd name="T6" fmla="*/ 8282 w 172"/>
                <a:gd name="T7" fmla="*/ 24757 h 152"/>
                <a:gd name="T8" fmla="*/ 9417 w 172"/>
                <a:gd name="T9" fmla="*/ 24578 h 152"/>
                <a:gd name="T10" fmla="*/ 4230 w 172"/>
                <a:gd name="T11" fmla="*/ 14997 h 152"/>
                <a:gd name="T12" fmla="*/ 10731 w 172"/>
                <a:gd name="T13" fmla="*/ 7020 h 152"/>
                <a:gd name="T14" fmla="*/ 10552 w 172"/>
                <a:gd name="T15" fmla="*/ 6341 h 152"/>
                <a:gd name="T16" fmla="*/ 13151 w 172"/>
                <a:gd name="T17" fmla="*/ 2283 h 152"/>
                <a:gd name="T18" fmla="*/ 16235 w 172"/>
                <a:gd name="T19" fmla="*/ 5387 h 152"/>
                <a:gd name="T20" fmla="*/ 16235 w 172"/>
                <a:gd name="T21" fmla="*/ 5512 h 152"/>
                <a:gd name="T22" fmla="*/ 16235 w 172"/>
                <a:gd name="T23" fmla="*/ 5512 h 152"/>
                <a:gd name="T24" fmla="*/ 18199 w 172"/>
                <a:gd name="T25" fmla="*/ 1775 h 152"/>
                <a:gd name="T26" fmla="*/ 21294 w 172"/>
                <a:gd name="T27" fmla="*/ 4555 h 152"/>
                <a:gd name="T28" fmla="*/ 21422 w 172"/>
                <a:gd name="T29" fmla="*/ 5387 h 152"/>
                <a:gd name="T30" fmla="*/ 26798 w 172"/>
                <a:gd name="T31" fmla="*/ 8474 h 152"/>
                <a:gd name="T32" fmla="*/ 27933 w 172"/>
                <a:gd name="T33" fmla="*/ 8792 h 152"/>
                <a:gd name="T34" fmla="*/ 10870 w 172"/>
                <a:gd name="T35" fmla="*/ 2461 h 1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2"/>
                <a:gd name="T55" fmla="*/ 0 h 152"/>
                <a:gd name="T56" fmla="*/ 172 w 172"/>
                <a:gd name="T57" fmla="*/ 152 h 15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2" h="152">
                  <a:moveTo>
                    <a:pt x="67" y="15"/>
                  </a:moveTo>
                  <a:cubicBezTo>
                    <a:pt x="30" y="29"/>
                    <a:pt x="0" y="63"/>
                    <a:pt x="23" y="115"/>
                  </a:cubicBezTo>
                  <a:cubicBezTo>
                    <a:pt x="28" y="126"/>
                    <a:pt x="38" y="141"/>
                    <a:pt x="49" y="150"/>
                  </a:cubicBezTo>
                  <a:cubicBezTo>
                    <a:pt x="49" y="151"/>
                    <a:pt x="50" y="151"/>
                    <a:pt x="51" y="152"/>
                  </a:cubicBezTo>
                  <a:cubicBezTo>
                    <a:pt x="52" y="152"/>
                    <a:pt x="55" y="152"/>
                    <a:pt x="58" y="151"/>
                  </a:cubicBezTo>
                  <a:cubicBezTo>
                    <a:pt x="40" y="137"/>
                    <a:pt x="27" y="112"/>
                    <a:pt x="26" y="92"/>
                  </a:cubicBezTo>
                  <a:cubicBezTo>
                    <a:pt x="26" y="69"/>
                    <a:pt x="44" y="48"/>
                    <a:pt x="66" y="43"/>
                  </a:cubicBezTo>
                  <a:cubicBezTo>
                    <a:pt x="65" y="41"/>
                    <a:pt x="65" y="40"/>
                    <a:pt x="65" y="39"/>
                  </a:cubicBezTo>
                  <a:cubicBezTo>
                    <a:pt x="63" y="24"/>
                    <a:pt x="71" y="15"/>
                    <a:pt x="81" y="14"/>
                  </a:cubicBezTo>
                  <a:cubicBezTo>
                    <a:pt x="91" y="12"/>
                    <a:pt x="98" y="21"/>
                    <a:pt x="100" y="33"/>
                  </a:cubicBezTo>
                  <a:cubicBezTo>
                    <a:pt x="100" y="33"/>
                    <a:pt x="100" y="33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8" y="24"/>
                    <a:pt x="101" y="13"/>
                    <a:pt x="112" y="11"/>
                  </a:cubicBezTo>
                  <a:cubicBezTo>
                    <a:pt x="120" y="10"/>
                    <a:pt x="127" y="17"/>
                    <a:pt x="131" y="28"/>
                  </a:cubicBezTo>
                  <a:cubicBezTo>
                    <a:pt x="132" y="30"/>
                    <a:pt x="132" y="31"/>
                    <a:pt x="132" y="33"/>
                  </a:cubicBezTo>
                  <a:cubicBezTo>
                    <a:pt x="147" y="34"/>
                    <a:pt x="158" y="41"/>
                    <a:pt x="165" y="52"/>
                  </a:cubicBezTo>
                  <a:cubicBezTo>
                    <a:pt x="168" y="52"/>
                    <a:pt x="170" y="53"/>
                    <a:pt x="172" y="54"/>
                  </a:cubicBezTo>
                  <a:cubicBezTo>
                    <a:pt x="157" y="13"/>
                    <a:pt x="107" y="0"/>
                    <a:pt x="67" y="1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" name="Freeform 295">
              <a:extLst>
                <a:ext uri="{FF2B5EF4-FFF2-40B4-BE49-F238E27FC236}">
                  <a16:creationId xmlns:a16="http://schemas.microsoft.com/office/drawing/2014/main" id="{8CD706D7-63EF-4AD9-BF48-A8ABE25CA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6" y="500"/>
              <a:ext cx="399" cy="64"/>
            </a:xfrm>
            <a:custGeom>
              <a:avLst/>
              <a:gdLst>
                <a:gd name="T0" fmla="*/ 17538 w 112"/>
                <a:gd name="T1" fmla="*/ 0 h 18"/>
                <a:gd name="T2" fmla="*/ 17414 w 112"/>
                <a:gd name="T3" fmla="*/ 0 h 18"/>
                <a:gd name="T4" fmla="*/ 9811 w 112"/>
                <a:gd name="T5" fmla="*/ 1266 h 18"/>
                <a:gd name="T6" fmla="*/ 1763 w 112"/>
                <a:gd name="T7" fmla="*/ 1756 h 18"/>
                <a:gd name="T8" fmla="*/ 634 w 112"/>
                <a:gd name="T9" fmla="*/ 1934 h 18"/>
                <a:gd name="T10" fmla="*/ 317 w 112"/>
                <a:gd name="T11" fmla="*/ 1618 h 18"/>
                <a:gd name="T12" fmla="*/ 178 w 112"/>
                <a:gd name="T13" fmla="*/ 2251 h 18"/>
                <a:gd name="T14" fmla="*/ 495 w 112"/>
                <a:gd name="T15" fmla="*/ 2692 h 18"/>
                <a:gd name="T16" fmla="*/ 4200 w 112"/>
                <a:gd name="T17" fmla="*/ 2884 h 18"/>
                <a:gd name="T18" fmla="*/ 7731 w 112"/>
                <a:gd name="T19" fmla="*/ 2567 h 18"/>
                <a:gd name="T20" fmla="*/ 9355 w 112"/>
                <a:gd name="T21" fmla="*/ 1756 h 18"/>
                <a:gd name="T22" fmla="*/ 10940 w 112"/>
                <a:gd name="T23" fmla="*/ 2567 h 18"/>
                <a:gd name="T24" fmla="*/ 10940 w 112"/>
                <a:gd name="T25" fmla="*/ 2567 h 18"/>
                <a:gd name="T26" fmla="*/ 15775 w 112"/>
                <a:gd name="T27" fmla="*/ 1440 h 18"/>
                <a:gd name="T28" fmla="*/ 17538 w 112"/>
                <a:gd name="T29" fmla="*/ 949 h 18"/>
                <a:gd name="T30" fmla="*/ 17538 w 112"/>
                <a:gd name="T31" fmla="*/ 949 h 18"/>
                <a:gd name="T32" fmla="*/ 17538 w 112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2"/>
                <a:gd name="T52" fmla="*/ 0 h 18"/>
                <a:gd name="T53" fmla="*/ 112 w 112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2" h="18">
                  <a:moveTo>
                    <a:pt x="109" y="0"/>
                  </a:moveTo>
                  <a:cubicBezTo>
                    <a:pt x="109" y="0"/>
                    <a:pt x="108" y="0"/>
                    <a:pt x="108" y="0"/>
                  </a:cubicBezTo>
                  <a:cubicBezTo>
                    <a:pt x="106" y="1"/>
                    <a:pt x="86" y="5"/>
                    <a:pt x="61" y="8"/>
                  </a:cubicBezTo>
                  <a:cubicBezTo>
                    <a:pt x="42" y="10"/>
                    <a:pt x="22" y="11"/>
                    <a:pt x="11" y="11"/>
                  </a:cubicBezTo>
                  <a:cubicBezTo>
                    <a:pt x="8" y="12"/>
                    <a:pt x="5" y="12"/>
                    <a:pt x="4" y="12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1" y="11"/>
                    <a:pt x="0" y="12"/>
                    <a:pt x="1" y="14"/>
                  </a:cubicBezTo>
                  <a:cubicBezTo>
                    <a:pt x="1" y="15"/>
                    <a:pt x="1" y="16"/>
                    <a:pt x="3" y="17"/>
                  </a:cubicBezTo>
                  <a:cubicBezTo>
                    <a:pt x="5" y="18"/>
                    <a:pt x="14" y="18"/>
                    <a:pt x="26" y="18"/>
                  </a:cubicBezTo>
                  <a:cubicBezTo>
                    <a:pt x="33" y="18"/>
                    <a:pt x="41" y="17"/>
                    <a:pt x="48" y="16"/>
                  </a:cubicBezTo>
                  <a:cubicBezTo>
                    <a:pt x="50" y="13"/>
                    <a:pt x="54" y="11"/>
                    <a:pt x="58" y="11"/>
                  </a:cubicBezTo>
                  <a:cubicBezTo>
                    <a:pt x="62" y="11"/>
                    <a:pt x="66" y="13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82" y="10"/>
                    <a:pt x="92" y="9"/>
                    <a:pt x="98" y="9"/>
                  </a:cubicBezTo>
                  <a:cubicBezTo>
                    <a:pt x="102" y="8"/>
                    <a:pt x="108" y="7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2" y="1"/>
                    <a:pt x="109" y="0"/>
                    <a:pt x="109" y="0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8" name="Freeform 296">
              <a:extLst>
                <a:ext uri="{FF2B5EF4-FFF2-40B4-BE49-F238E27FC236}">
                  <a16:creationId xmlns:a16="http://schemas.microsoft.com/office/drawing/2014/main" id="{31315662-23A0-48DD-94D2-1922622B0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" y="557"/>
              <a:ext cx="303" cy="236"/>
            </a:xfrm>
            <a:custGeom>
              <a:avLst/>
              <a:gdLst>
                <a:gd name="T0" fmla="*/ 13546 w 85"/>
                <a:gd name="T1" fmla="*/ 4066 h 66"/>
                <a:gd name="T2" fmla="*/ 10331 w 85"/>
                <a:gd name="T3" fmla="*/ 5078 h 66"/>
                <a:gd name="T4" fmla="*/ 7928 w 85"/>
                <a:gd name="T5" fmla="*/ 5396 h 66"/>
                <a:gd name="T6" fmla="*/ 5668 w 85"/>
                <a:gd name="T7" fmla="*/ 6726 h 66"/>
                <a:gd name="T8" fmla="*/ 3076 w 85"/>
                <a:gd name="T9" fmla="*/ 3937 h 66"/>
                <a:gd name="T10" fmla="*/ 5351 w 85"/>
                <a:gd name="T11" fmla="*/ 1330 h 66"/>
                <a:gd name="T12" fmla="*/ 5351 w 85"/>
                <a:gd name="T13" fmla="*/ 1137 h 66"/>
                <a:gd name="T14" fmla="*/ 5351 w 85"/>
                <a:gd name="T15" fmla="*/ 1137 h 66"/>
                <a:gd name="T16" fmla="*/ 5351 w 85"/>
                <a:gd name="T17" fmla="*/ 497 h 66"/>
                <a:gd name="T18" fmla="*/ 5351 w 85"/>
                <a:gd name="T19" fmla="*/ 497 h 66"/>
                <a:gd name="T20" fmla="*/ 5668 w 85"/>
                <a:gd name="T21" fmla="*/ 0 h 66"/>
                <a:gd name="T22" fmla="*/ 2085 w 85"/>
                <a:gd name="T23" fmla="*/ 318 h 66"/>
                <a:gd name="T24" fmla="*/ 0 w 85"/>
                <a:gd name="T25" fmla="*/ 4438 h 66"/>
                <a:gd name="T26" fmla="*/ 6798 w 85"/>
                <a:gd name="T27" fmla="*/ 10613 h 66"/>
                <a:gd name="T28" fmla="*/ 13724 w 85"/>
                <a:gd name="T29" fmla="*/ 5217 h 66"/>
                <a:gd name="T30" fmla="*/ 13546 w 85"/>
                <a:gd name="T31" fmla="*/ 4066 h 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5"/>
                <a:gd name="T49" fmla="*/ 0 h 66"/>
                <a:gd name="T50" fmla="*/ 85 w 85"/>
                <a:gd name="T51" fmla="*/ 66 h 6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5" h="66">
                  <a:moveTo>
                    <a:pt x="84" y="25"/>
                  </a:moveTo>
                  <a:cubicBezTo>
                    <a:pt x="80" y="26"/>
                    <a:pt x="73" y="29"/>
                    <a:pt x="64" y="31"/>
                  </a:cubicBezTo>
                  <a:cubicBezTo>
                    <a:pt x="56" y="33"/>
                    <a:pt x="52" y="33"/>
                    <a:pt x="49" y="33"/>
                  </a:cubicBezTo>
                  <a:cubicBezTo>
                    <a:pt x="46" y="37"/>
                    <a:pt x="41" y="41"/>
                    <a:pt x="35" y="41"/>
                  </a:cubicBezTo>
                  <a:cubicBezTo>
                    <a:pt x="26" y="41"/>
                    <a:pt x="19" y="33"/>
                    <a:pt x="19" y="24"/>
                  </a:cubicBezTo>
                  <a:cubicBezTo>
                    <a:pt x="19" y="16"/>
                    <a:pt x="25" y="9"/>
                    <a:pt x="33" y="8"/>
                  </a:cubicBezTo>
                  <a:cubicBezTo>
                    <a:pt x="33" y="8"/>
                    <a:pt x="33" y="8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8"/>
                    <a:pt x="31" y="4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2"/>
                    <a:pt x="34" y="1"/>
                    <a:pt x="35" y="0"/>
                  </a:cubicBezTo>
                  <a:cubicBezTo>
                    <a:pt x="28" y="1"/>
                    <a:pt x="20" y="2"/>
                    <a:pt x="13" y="2"/>
                  </a:cubicBezTo>
                  <a:cubicBezTo>
                    <a:pt x="5" y="8"/>
                    <a:pt x="0" y="16"/>
                    <a:pt x="0" y="27"/>
                  </a:cubicBezTo>
                  <a:cubicBezTo>
                    <a:pt x="0" y="50"/>
                    <a:pt x="14" y="65"/>
                    <a:pt x="42" y="65"/>
                  </a:cubicBezTo>
                  <a:cubicBezTo>
                    <a:pt x="65" y="66"/>
                    <a:pt x="85" y="53"/>
                    <a:pt x="85" y="32"/>
                  </a:cubicBezTo>
                  <a:cubicBezTo>
                    <a:pt x="85" y="30"/>
                    <a:pt x="84" y="27"/>
                    <a:pt x="8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9" name="Freeform 297">
              <a:extLst>
                <a:ext uri="{FF2B5EF4-FFF2-40B4-BE49-F238E27FC236}">
                  <a16:creationId xmlns:a16="http://schemas.microsoft.com/office/drawing/2014/main" id="{E1BDF381-5343-4A37-BDBE-144692003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" y="586"/>
              <a:ext cx="118" cy="117"/>
            </a:xfrm>
            <a:custGeom>
              <a:avLst/>
              <a:gdLst>
                <a:gd name="T0" fmla="*/ 3286 w 33"/>
                <a:gd name="T1" fmla="*/ 0 h 33"/>
                <a:gd name="T2" fmla="*/ 2607 w 33"/>
                <a:gd name="T3" fmla="*/ 0 h 33"/>
                <a:gd name="T4" fmla="*/ 2288 w 33"/>
                <a:gd name="T5" fmla="*/ 0 h 33"/>
                <a:gd name="T6" fmla="*/ 0 w 33"/>
                <a:gd name="T7" fmla="*/ 2539 h 33"/>
                <a:gd name="T8" fmla="*/ 2607 w 33"/>
                <a:gd name="T9" fmla="*/ 5215 h 33"/>
                <a:gd name="T10" fmla="*/ 4899 w 33"/>
                <a:gd name="T11" fmla="*/ 3971 h 33"/>
                <a:gd name="T12" fmla="*/ 5396 w 33"/>
                <a:gd name="T13" fmla="*/ 2539 h 33"/>
                <a:gd name="T14" fmla="*/ 3286 w 33"/>
                <a:gd name="T15" fmla="*/ 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33"/>
                <a:gd name="T26" fmla="*/ 33 w 33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33">
                  <a:moveTo>
                    <a:pt x="20" y="0"/>
                  </a:moveTo>
                  <a:cubicBezTo>
                    <a:pt x="19" y="0"/>
                    <a:pt x="18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6" y="1"/>
                    <a:pt x="0" y="8"/>
                    <a:pt x="0" y="16"/>
                  </a:cubicBezTo>
                  <a:cubicBezTo>
                    <a:pt x="0" y="25"/>
                    <a:pt x="7" y="33"/>
                    <a:pt x="16" y="33"/>
                  </a:cubicBezTo>
                  <a:cubicBezTo>
                    <a:pt x="22" y="33"/>
                    <a:pt x="27" y="29"/>
                    <a:pt x="30" y="25"/>
                  </a:cubicBezTo>
                  <a:cubicBezTo>
                    <a:pt x="32" y="22"/>
                    <a:pt x="33" y="19"/>
                    <a:pt x="33" y="16"/>
                  </a:cubicBezTo>
                  <a:cubicBezTo>
                    <a:pt x="33" y="8"/>
                    <a:pt x="27" y="2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0" name="Freeform 298">
              <a:extLst>
                <a:ext uri="{FF2B5EF4-FFF2-40B4-BE49-F238E27FC236}">
                  <a16:creationId xmlns:a16="http://schemas.microsoft.com/office/drawing/2014/main" id="{B47CCD96-0631-413E-8C55-2A6BA9A79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" y="475"/>
              <a:ext cx="114" cy="114"/>
            </a:xfrm>
            <a:custGeom>
              <a:avLst/>
              <a:gdLst>
                <a:gd name="T0" fmla="*/ 4977 w 32"/>
                <a:gd name="T1" fmla="*/ 2259 h 32"/>
                <a:gd name="T2" fmla="*/ 2576 w 32"/>
                <a:gd name="T3" fmla="*/ 0 h 32"/>
                <a:gd name="T4" fmla="*/ 0 w 32"/>
                <a:gd name="T5" fmla="*/ 2576 h 32"/>
                <a:gd name="T6" fmla="*/ 2576 w 32"/>
                <a:gd name="T7" fmla="*/ 5151 h 32"/>
                <a:gd name="T8" fmla="*/ 3071 w 32"/>
                <a:gd name="T9" fmla="*/ 4977 h 32"/>
                <a:gd name="T10" fmla="*/ 5151 w 32"/>
                <a:gd name="T11" fmla="*/ 2576 h 32"/>
                <a:gd name="T12" fmla="*/ 4977 w 32"/>
                <a:gd name="T13" fmla="*/ 2259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32"/>
                <a:gd name="T23" fmla="*/ 32 w 32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32">
                  <a:moveTo>
                    <a:pt x="31" y="14"/>
                  </a:moveTo>
                  <a:cubicBezTo>
                    <a:pt x="30" y="6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26" y="30"/>
                    <a:pt x="32" y="24"/>
                    <a:pt x="32" y="16"/>
                  </a:cubicBezTo>
                  <a:cubicBezTo>
                    <a:pt x="32" y="15"/>
                    <a:pt x="31" y="14"/>
                    <a:pt x="3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1" name="Oval 299">
              <a:extLst>
                <a:ext uri="{FF2B5EF4-FFF2-40B4-BE49-F238E27FC236}">
                  <a16:creationId xmlns:a16="http://schemas.microsoft.com/office/drawing/2014/main" id="{27A46DFA-4A69-4687-8097-009942EC7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" y="814"/>
              <a:ext cx="82" cy="82"/>
            </a:xfrm>
            <a:prstGeom prst="ellipse">
              <a:avLst/>
            </a:pr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22" name="Freeform 300">
              <a:extLst>
                <a:ext uri="{FF2B5EF4-FFF2-40B4-BE49-F238E27FC236}">
                  <a16:creationId xmlns:a16="http://schemas.microsoft.com/office/drawing/2014/main" id="{BFFACCA9-EEC8-46A3-8B18-B1DBDDACB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2" y="586"/>
              <a:ext cx="189" cy="246"/>
            </a:xfrm>
            <a:custGeom>
              <a:avLst/>
              <a:gdLst>
                <a:gd name="T0" fmla="*/ 5353 w 53"/>
                <a:gd name="T1" fmla="*/ 317 h 69"/>
                <a:gd name="T2" fmla="*/ 2264 w 53"/>
                <a:gd name="T3" fmla="*/ 1308 h 69"/>
                <a:gd name="T4" fmla="*/ 496 w 53"/>
                <a:gd name="T5" fmla="*/ 4663 h 69"/>
                <a:gd name="T6" fmla="*/ 952 w 53"/>
                <a:gd name="T7" fmla="*/ 9380 h 69"/>
                <a:gd name="T8" fmla="*/ 3217 w 53"/>
                <a:gd name="T9" fmla="*/ 10653 h 69"/>
                <a:gd name="T10" fmla="*/ 8074 w 53"/>
                <a:gd name="T11" fmla="*/ 6303 h 69"/>
                <a:gd name="T12" fmla="*/ 5353 w 53"/>
                <a:gd name="T13" fmla="*/ 317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69"/>
                <a:gd name="T23" fmla="*/ 53 w 53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69">
                  <a:moveTo>
                    <a:pt x="33" y="2"/>
                  </a:moveTo>
                  <a:cubicBezTo>
                    <a:pt x="26" y="0"/>
                    <a:pt x="20" y="3"/>
                    <a:pt x="14" y="8"/>
                  </a:cubicBezTo>
                  <a:cubicBezTo>
                    <a:pt x="9" y="13"/>
                    <a:pt x="4" y="20"/>
                    <a:pt x="3" y="29"/>
                  </a:cubicBezTo>
                  <a:cubicBezTo>
                    <a:pt x="0" y="40"/>
                    <a:pt x="1" y="50"/>
                    <a:pt x="6" y="58"/>
                  </a:cubicBezTo>
                  <a:cubicBezTo>
                    <a:pt x="9" y="62"/>
                    <a:pt x="14" y="65"/>
                    <a:pt x="20" y="66"/>
                  </a:cubicBezTo>
                  <a:cubicBezTo>
                    <a:pt x="35" y="69"/>
                    <a:pt x="47" y="59"/>
                    <a:pt x="50" y="39"/>
                  </a:cubicBezTo>
                  <a:cubicBezTo>
                    <a:pt x="53" y="19"/>
                    <a:pt x="46" y="4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3" name="Oval 301">
              <a:extLst>
                <a:ext uri="{FF2B5EF4-FFF2-40B4-BE49-F238E27FC236}">
                  <a16:creationId xmlns:a16="http://schemas.microsoft.com/office/drawing/2014/main" id="{64812C41-763C-4410-A5BD-C833703649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8" y="171"/>
              <a:ext cx="22" cy="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24" name="Freeform 302">
              <a:extLst>
                <a:ext uri="{FF2B5EF4-FFF2-40B4-BE49-F238E27FC236}">
                  <a16:creationId xmlns:a16="http://schemas.microsoft.com/office/drawing/2014/main" id="{11DF18E5-1F22-415A-BD4B-7FB247C5F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1" y="118"/>
              <a:ext cx="53" cy="39"/>
            </a:xfrm>
            <a:custGeom>
              <a:avLst/>
              <a:gdLst>
                <a:gd name="T0" fmla="*/ 922 w 15"/>
                <a:gd name="T1" fmla="*/ 0 h 11"/>
                <a:gd name="T2" fmla="*/ 0 w 15"/>
                <a:gd name="T3" fmla="*/ 1560 h 11"/>
                <a:gd name="T4" fmla="*/ 173 w 15"/>
                <a:gd name="T5" fmla="*/ 1734 h 11"/>
                <a:gd name="T6" fmla="*/ 311 w 15"/>
                <a:gd name="T7" fmla="*/ 1560 h 11"/>
                <a:gd name="T8" fmla="*/ 1099 w 15"/>
                <a:gd name="T9" fmla="*/ 316 h 11"/>
                <a:gd name="T10" fmla="*/ 2035 w 15"/>
                <a:gd name="T11" fmla="*/ 1120 h 11"/>
                <a:gd name="T12" fmla="*/ 2159 w 15"/>
                <a:gd name="T13" fmla="*/ 1120 h 11"/>
                <a:gd name="T14" fmla="*/ 2159 w 15"/>
                <a:gd name="T15" fmla="*/ 929 h 11"/>
                <a:gd name="T16" fmla="*/ 922 w 15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"/>
                <a:gd name="T29" fmla="*/ 15 w 15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">
                  <a:moveTo>
                    <a:pt x="6" y="0"/>
                  </a:moveTo>
                  <a:cubicBezTo>
                    <a:pt x="3" y="1"/>
                    <a:pt x="0" y="6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6"/>
                    <a:pt x="4" y="3"/>
                    <a:pt x="7" y="2"/>
                  </a:cubicBezTo>
                  <a:cubicBezTo>
                    <a:pt x="9" y="1"/>
                    <a:pt x="11" y="3"/>
                    <a:pt x="13" y="7"/>
                  </a:cubicBezTo>
                  <a:cubicBezTo>
                    <a:pt x="13" y="7"/>
                    <a:pt x="13" y="8"/>
                    <a:pt x="14" y="7"/>
                  </a:cubicBezTo>
                  <a:cubicBezTo>
                    <a:pt x="14" y="7"/>
                    <a:pt x="15" y="7"/>
                    <a:pt x="14" y="6"/>
                  </a:cubicBezTo>
                  <a:cubicBezTo>
                    <a:pt x="12" y="0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5" name="Freeform 303">
              <a:extLst>
                <a:ext uri="{FF2B5EF4-FFF2-40B4-BE49-F238E27FC236}">
                  <a16:creationId xmlns:a16="http://schemas.microsoft.com/office/drawing/2014/main" id="{566103B8-92AD-473E-95EB-4B8AD5BC9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3" y="104"/>
              <a:ext cx="46" cy="32"/>
            </a:xfrm>
            <a:custGeom>
              <a:avLst/>
              <a:gdLst>
                <a:gd name="T0" fmla="*/ 800 w 13"/>
                <a:gd name="T1" fmla="*/ 178 h 9"/>
                <a:gd name="T2" fmla="*/ 0 w 13"/>
                <a:gd name="T3" fmla="*/ 1266 h 9"/>
                <a:gd name="T4" fmla="*/ 177 w 13"/>
                <a:gd name="T5" fmla="*/ 1440 h 9"/>
                <a:gd name="T6" fmla="*/ 311 w 13"/>
                <a:gd name="T7" fmla="*/ 1440 h 9"/>
                <a:gd name="T8" fmla="*/ 927 w 13"/>
                <a:gd name="T9" fmla="*/ 316 h 9"/>
                <a:gd name="T10" fmla="*/ 1865 w 13"/>
                <a:gd name="T11" fmla="*/ 949 h 9"/>
                <a:gd name="T12" fmla="*/ 2042 w 13"/>
                <a:gd name="T13" fmla="*/ 1124 h 9"/>
                <a:gd name="T14" fmla="*/ 2042 w 13"/>
                <a:gd name="T15" fmla="*/ 949 h 9"/>
                <a:gd name="T16" fmla="*/ 800 w 13"/>
                <a:gd name="T17" fmla="*/ 17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9"/>
                <a:gd name="T29" fmla="*/ 13 w 13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9">
                  <a:moveTo>
                    <a:pt x="5" y="1"/>
                  </a:move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5"/>
                    <a:pt x="4" y="3"/>
                    <a:pt x="6" y="2"/>
                  </a:cubicBezTo>
                  <a:cubicBezTo>
                    <a:pt x="8" y="2"/>
                    <a:pt x="10" y="3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0"/>
                    <a:pt x="7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6" name="Freeform 304">
              <a:extLst>
                <a:ext uri="{FF2B5EF4-FFF2-40B4-BE49-F238E27FC236}">
                  <a16:creationId xmlns:a16="http://schemas.microsoft.com/office/drawing/2014/main" id="{FF61BAE4-3D2A-4DB1-B95C-747B4B871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" y="375"/>
              <a:ext cx="292" cy="143"/>
            </a:xfrm>
            <a:custGeom>
              <a:avLst/>
              <a:gdLst>
                <a:gd name="T0" fmla="*/ 6417 w 82"/>
                <a:gd name="T1" fmla="*/ 179 h 40"/>
                <a:gd name="T2" fmla="*/ 0 w 82"/>
                <a:gd name="T3" fmla="*/ 2928 h 40"/>
                <a:gd name="T4" fmla="*/ 7546 w 82"/>
                <a:gd name="T5" fmla="*/ 6353 h 40"/>
                <a:gd name="T6" fmla="*/ 13186 w 82"/>
                <a:gd name="T7" fmla="*/ 2606 h 40"/>
                <a:gd name="T8" fmla="*/ 6417 w 82"/>
                <a:gd name="T9" fmla="*/ 179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40"/>
                <a:gd name="T17" fmla="*/ 82 w 8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40">
                  <a:moveTo>
                    <a:pt x="40" y="1"/>
                  </a:moveTo>
                  <a:cubicBezTo>
                    <a:pt x="18" y="2"/>
                    <a:pt x="3" y="10"/>
                    <a:pt x="0" y="18"/>
                  </a:cubicBezTo>
                  <a:cubicBezTo>
                    <a:pt x="13" y="33"/>
                    <a:pt x="35" y="40"/>
                    <a:pt x="47" y="39"/>
                  </a:cubicBezTo>
                  <a:cubicBezTo>
                    <a:pt x="60" y="38"/>
                    <a:pt x="70" y="32"/>
                    <a:pt x="82" y="16"/>
                  </a:cubicBezTo>
                  <a:cubicBezTo>
                    <a:pt x="78" y="3"/>
                    <a:pt x="53" y="0"/>
                    <a:pt x="40" y="1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" name="Freeform 305">
              <a:extLst>
                <a:ext uri="{FF2B5EF4-FFF2-40B4-BE49-F238E27FC236}">
                  <a16:creationId xmlns:a16="http://schemas.microsoft.com/office/drawing/2014/main" id="{38E26F70-B25D-4C86-B8C4-3ED698EFEAC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91" y="118"/>
              <a:ext cx="542" cy="421"/>
            </a:xfrm>
            <a:custGeom>
              <a:avLst/>
              <a:gdLst>
                <a:gd name="T0" fmla="*/ 24386 w 152"/>
                <a:gd name="T1" fmla="*/ 5359 h 118"/>
                <a:gd name="T2" fmla="*/ 23623 w 152"/>
                <a:gd name="T3" fmla="*/ 3411 h 118"/>
                <a:gd name="T4" fmla="*/ 22493 w 152"/>
                <a:gd name="T5" fmla="*/ 3093 h 118"/>
                <a:gd name="T6" fmla="*/ 17141 w 152"/>
                <a:gd name="T7" fmla="*/ 0 h 118"/>
                <a:gd name="T8" fmla="*/ 15194 w 152"/>
                <a:gd name="T9" fmla="*/ 2901 h 118"/>
                <a:gd name="T10" fmla="*/ 14367 w 152"/>
                <a:gd name="T11" fmla="*/ 2901 h 118"/>
                <a:gd name="T12" fmla="*/ 14559 w 152"/>
                <a:gd name="T13" fmla="*/ 3728 h 118"/>
                <a:gd name="T14" fmla="*/ 12790 w 152"/>
                <a:gd name="T15" fmla="*/ 5498 h 118"/>
                <a:gd name="T16" fmla="*/ 10972 w 152"/>
                <a:gd name="T17" fmla="*/ 3728 h 118"/>
                <a:gd name="T18" fmla="*/ 10972 w 152"/>
                <a:gd name="T19" fmla="*/ 3411 h 118"/>
                <a:gd name="T20" fmla="*/ 9703 w 152"/>
                <a:gd name="T21" fmla="*/ 3907 h 118"/>
                <a:gd name="T22" fmla="*/ 6486 w 152"/>
                <a:gd name="T23" fmla="*/ 1630 h 118"/>
                <a:gd name="T24" fmla="*/ 0 w 152"/>
                <a:gd name="T25" fmla="*/ 9587 h 118"/>
                <a:gd name="T26" fmla="*/ 5174 w 152"/>
                <a:gd name="T27" fmla="*/ 19120 h 118"/>
                <a:gd name="T28" fmla="*/ 13236 w 152"/>
                <a:gd name="T29" fmla="*/ 18624 h 118"/>
                <a:gd name="T30" fmla="*/ 20853 w 152"/>
                <a:gd name="T31" fmla="*/ 17350 h 118"/>
                <a:gd name="T32" fmla="*/ 24069 w 152"/>
                <a:gd name="T33" fmla="*/ 9726 h 118"/>
                <a:gd name="T34" fmla="*/ 23941 w 152"/>
                <a:gd name="T35" fmla="*/ 7446 h 118"/>
                <a:gd name="T36" fmla="*/ 24386 w 152"/>
                <a:gd name="T37" fmla="*/ 6633 h 118"/>
                <a:gd name="T38" fmla="*/ 24386 w 152"/>
                <a:gd name="T39" fmla="*/ 5359 h 118"/>
                <a:gd name="T40" fmla="*/ 18906 w 152"/>
                <a:gd name="T41" fmla="*/ 14257 h 118"/>
                <a:gd name="T42" fmla="*/ 13236 w 152"/>
                <a:gd name="T43" fmla="*/ 17985 h 118"/>
                <a:gd name="T44" fmla="*/ 5670 w 152"/>
                <a:gd name="T45" fmla="*/ 14574 h 118"/>
                <a:gd name="T46" fmla="*/ 5035 w 152"/>
                <a:gd name="T47" fmla="*/ 13761 h 118"/>
                <a:gd name="T48" fmla="*/ 5798 w 152"/>
                <a:gd name="T49" fmla="*/ 9216 h 118"/>
                <a:gd name="T50" fmla="*/ 13603 w 152"/>
                <a:gd name="T51" fmla="*/ 9408 h 118"/>
                <a:gd name="T52" fmla="*/ 20674 w 152"/>
                <a:gd name="T53" fmla="*/ 9408 h 118"/>
                <a:gd name="T54" fmla="*/ 22176 w 152"/>
                <a:gd name="T55" fmla="*/ 9087 h 118"/>
                <a:gd name="T56" fmla="*/ 18906 w 152"/>
                <a:gd name="T57" fmla="*/ 14257 h 11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2"/>
                <a:gd name="T88" fmla="*/ 0 h 118"/>
                <a:gd name="T89" fmla="*/ 152 w 152"/>
                <a:gd name="T90" fmla="*/ 118 h 11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2" h="118">
                  <a:moveTo>
                    <a:pt x="151" y="33"/>
                  </a:moveTo>
                  <a:cubicBezTo>
                    <a:pt x="151" y="27"/>
                    <a:pt x="149" y="23"/>
                    <a:pt x="146" y="21"/>
                  </a:cubicBezTo>
                  <a:cubicBezTo>
                    <a:pt x="144" y="20"/>
                    <a:pt x="142" y="19"/>
                    <a:pt x="139" y="19"/>
                  </a:cubicBezTo>
                  <a:cubicBezTo>
                    <a:pt x="132" y="8"/>
                    <a:pt x="121" y="1"/>
                    <a:pt x="106" y="0"/>
                  </a:cubicBezTo>
                  <a:cubicBezTo>
                    <a:pt x="107" y="9"/>
                    <a:pt x="103" y="17"/>
                    <a:pt x="94" y="18"/>
                  </a:cubicBezTo>
                  <a:cubicBezTo>
                    <a:pt x="92" y="18"/>
                    <a:pt x="91" y="18"/>
                    <a:pt x="89" y="18"/>
                  </a:cubicBezTo>
                  <a:cubicBezTo>
                    <a:pt x="90" y="19"/>
                    <a:pt x="90" y="21"/>
                    <a:pt x="90" y="23"/>
                  </a:cubicBezTo>
                  <a:cubicBezTo>
                    <a:pt x="90" y="29"/>
                    <a:pt x="85" y="34"/>
                    <a:pt x="79" y="34"/>
                  </a:cubicBezTo>
                  <a:cubicBezTo>
                    <a:pt x="73" y="34"/>
                    <a:pt x="68" y="29"/>
                    <a:pt x="68" y="23"/>
                  </a:cubicBezTo>
                  <a:cubicBezTo>
                    <a:pt x="68" y="22"/>
                    <a:pt x="68" y="22"/>
                    <a:pt x="68" y="21"/>
                  </a:cubicBezTo>
                  <a:cubicBezTo>
                    <a:pt x="66" y="23"/>
                    <a:pt x="63" y="24"/>
                    <a:pt x="60" y="24"/>
                  </a:cubicBezTo>
                  <a:cubicBezTo>
                    <a:pt x="51" y="25"/>
                    <a:pt x="42" y="19"/>
                    <a:pt x="40" y="10"/>
                  </a:cubicBezTo>
                  <a:cubicBezTo>
                    <a:pt x="18" y="15"/>
                    <a:pt x="0" y="36"/>
                    <a:pt x="0" y="59"/>
                  </a:cubicBezTo>
                  <a:cubicBezTo>
                    <a:pt x="1" y="79"/>
                    <a:pt x="14" y="104"/>
                    <a:pt x="32" y="118"/>
                  </a:cubicBezTo>
                  <a:cubicBezTo>
                    <a:pt x="43" y="118"/>
                    <a:pt x="63" y="117"/>
                    <a:pt x="82" y="115"/>
                  </a:cubicBezTo>
                  <a:cubicBezTo>
                    <a:pt x="107" y="112"/>
                    <a:pt x="127" y="108"/>
                    <a:pt x="129" y="107"/>
                  </a:cubicBezTo>
                  <a:cubicBezTo>
                    <a:pt x="136" y="98"/>
                    <a:pt x="145" y="79"/>
                    <a:pt x="149" y="60"/>
                  </a:cubicBezTo>
                  <a:cubicBezTo>
                    <a:pt x="149" y="55"/>
                    <a:pt x="149" y="51"/>
                    <a:pt x="148" y="46"/>
                  </a:cubicBezTo>
                  <a:cubicBezTo>
                    <a:pt x="149" y="45"/>
                    <a:pt x="150" y="43"/>
                    <a:pt x="151" y="41"/>
                  </a:cubicBezTo>
                  <a:cubicBezTo>
                    <a:pt x="151" y="38"/>
                    <a:pt x="152" y="36"/>
                    <a:pt x="151" y="33"/>
                  </a:cubicBezTo>
                  <a:close/>
                  <a:moveTo>
                    <a:pt x="117" y="88"/>
                  </a:moveTo>
                  <a:cubicBezTo>
                    <a:pt x="105" y="104"/>
                    <a:pt x="95" y="110"/>
                    <a:pt x="82" y="111"/>
                  </a:cubicBezTo>
                  <a:cubicBezTo>
                    <a:pt x="70" y="112"/>
                    <a:pt x="48" y="105"/>
                    <a:pt x="35" y="90"/>
                  </a:cubicBezTo>
                  <a:cubicBezTo>
                    <a:pt x="33" y="89"/>
                    <a:pt x="32" y="87"/>
                    <a:pt x="31" y="85"/>
                  </a:cubicBezTo>
                  <a:cubicBezTo>
                    <a:pt x="17" y="66"/>
                    <a:pt x="19" y="57"/>
                    <a:pt x="36" y="57"/>
                  </a:cubicBezTo>
                  <a:cubicBezTo>
                    <a:pt x="46" y="57"/>
                    <a:pt x="62" y="57"/>
                    <a:pt x="84" y="58"/>
                  </a:cubicBezTo>
                  <a:cubicBezTo>
                    <a:pt x="101" y="58"/>
                    <a:pt x="120" y="59"/>
                    <a:pt x="128" y="58"/>
                  </a:cubicBezTo>
                  <a:cubicBezTo>
                    <a:pt x="131" y="57"/>
                    <a:pt x="134" y="56"/>
                    <a:pt x="137" y="56"/>
                  </a:cubicBezTo>
                  <a:cubicBezTo>
                    <a:pt x="129" y="69"/>
                    <a:pt x="123" y="80"/>
                    <a:pt x="117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8" name="Freeform 306">
              <a:extLst>
                <a:ext uri="{FF2B5EF4-FFF2-40B4-BE49-F238E27FC236}">
                  <a16:creationId xmlns:a16="http://schemas.microsoft.com/office/drawing/2014/main" id="{CB782280-800A-4406-B7D6-25CC5D1816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1" y="318"/>
              <a:ext cx="428" cy="121"/>
            </a:xfrm>
            <a:custGeom>
              <a:avLst/>
              <a:gdLst>
                <a:gd name="T0" fmla="*/ 10839 w 120"/>
                <a:gd name="T1" fmla="*/ 317 h 34"/>
                <a:gd name="T2" fmla="*/ 3092 w 120"/>
                <a:gd name="T3" fmla="*/ 178 h 34"/>
                <a:gd name="T4" fmla="*/ 2265 w 120"/>
                <a:gd name="T5" fmla="*/ 4648 h 34"/>
                <a:gd name="T6" fmla="*/ 2900 w 120"/>
                <a:gd name="T7" fmla="*/ 5459 h 34"/>
                <a:gd name="T8" fmla="*/ 9387 w 120"/>
                <a:gd name="T9" fmla="*/ 2747 h 34"/>
                <a:gd name="T10" fmla="*/ 16193 w 120"/>
                <a:gd name="T11" fmla="*/ 5143 h 34"/>
                <a:gd name="T12" fmla="*/ 19424 w 120"/>
                <a:gd name="T13" fmla="*/ 0 h 34"/>
                <a:gd name="T14" fmla="*/ 17962 w 120"/>
                <a:gd name="T15" fmla="*/ 317 h 34"/>
                <a:gd name="T16" fmla="*/ 10839 w 120"/>
                <a:gd name="T17" fmla="*/ 317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"/>
                <a:gd name="T28" fmla="*/ 0 h 34"/>
                <a:gd name="T29" fmla="*/ 120 w 120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" h="34">
                  <a:moveTo>
                    <a:pt x="67" y="2"/>
                  </a:moveTo>
                  <a:cubicBezTo>
                    <a:pt x="45" y="1"/>
                    <a:pt x="29" y="1"/>
                    <a:pt x="19" y="1"/>
                  </a:cubicBezTo>
                  <a:cubicBezTo>
                    <a:pt x="2" y="1"/>
                    <a:pt x="0" y="10"/>
                    <a:pt x="14" y="29"/>
                  </a:cubicBezTo>
                  <a:cubicBezTo>
                    <a:pt x="15" y="31"/>
                    <a:pt x="16" y="33"/>
                    <a:pt x="18" y="34"/>
                  </a:cubicBezTo>
                  <a:cubicBezTo>
                    <a:pt x="21" y="26"/>
                    <a:pt x="36" y="18"/>
                    <a:pt x="58" y="17"/>
                  </a:cubicBezTo>
                  <a:cubicBezTo>
                    <a:pt x="71" y="16"/>
                    <a:pt x="96" y="19"/>
                    <a:pt x="100" y="32"/>
                  </a:cubicBezTo>
                  <a:cubicBezTo>
                    <a:pt x="106" y="24"/>
                    <a:pt x="112" y="13"/>
                    <a:pt x="120" y="0"/>
                  </a:cubicBezTo>
                  <a:cubicBezTo>
                    <a:pt x="117" y="0"/>
                    <a:pt x="114" y="1"/>
                    <a:pt x="111" y="2"/>
                  </a:cubicBezTo>
                  <a:cubicBezTo>
                    <a:pt x="103" y="3"/>
                    <a:pt x="84" y="2"/>
                    <a:pt x="67" y="2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9" name="Freeform 307">
              <a:extLst>
                <a:ext uri="{FF2B5EF4-FFF2-40B4-BE49-F238E27FC236}">
                  <a16:creationId xmlns:a16="http://schemas.microsoft.com/office/drawing/2014/main" id="{7F4834DF-003E-416E-84D2-702E966C9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" y="264"/>
              <a:ext cx="10" cy="68"/>
            </a:xfrm>
            <a:custGeom>
              <a:avLst/>
              <a:gdLst>
                <a:gd name="T0" fmla="*/ 367 w 3"/>
                <a:gd name="T1" fmla="*/ 0 h 19"/>
                <a:gd name="T2" fmla="*/ 0 w 3"/>
                <a:gd name="T3" fmla="*/ 820 h 19"/>
                <a:gd name="T4" fmla="*/ 110 w 3"/>
                <a:gd name="T5" fmla="*/ 3114 h 19"/>
                <a:gd name="T6" fmla="*/ 367 w 3"/>
                <a:gd name="T7" fmla="*/ 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19"/>
                <a:gd name="T14" fmla="*/ 3 w 3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19">
                  <a:moveTo>
                    <a:pt x="3" y="0"/>
                  </a:moveTo>
                  <a:cubicBezTo>
                    <a:pt x="2" y="2"/>
                    <a:pt x="1" y="4"/>
                    <a:pt x="0" y="5"/>
                  </a:cubicBezTo>
                  <a:cubicBezTo>
                    <a:pt x="1" y="10"/>
                    <a:pt x="1" y="14"/>
                    <a:pt x="1" y="19"/>
                  </a:cubicBezTo>
                  <a:cubicBezTo>
                    <a:pt x="2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0" name="Oval 308">
              <a:extLst>
                <a:ext uri="{FF2B5EF4-FFF2-40B4-BE49-F238E27FC236}">
                  <a16:creationId xmlns:a16="http://schemas.microsoft.com/office/drawing/2014/main" id="{581A3568-2501-4802-A385-FEAB679B2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3" y="161"/>
              <a:ext cx="79" cy="78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31" name="Freeform 309">
              <a:extLst>
                <a:ext uri="{FF2B5EF4-FFF2-40B4-BE49-F238E27FC236}">
                  <a16:creationId xmlns:a16="http://schemas.microsoft.com/office/drawing/2014/main" id="{2E381121-7BBA-4F48-A61E-5294482E2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239"/>
              <a:ext cx="11" cy="82"/>
            </a:xfrm>
            <a:custGeom>
              <a:avLst/>
              <a:gdLst>
                <a:gd name="T0" fmla="*/ 0 w 3"/>
                <a:gd name="T1" fmla="*/ 0 h 23"/>
                <a:gd name="T2" fmla="*/ 539 w 3"/>
                <a:gd name="T3" fmla="*/ 3711 h 23"/>
                <a:gd name="T4" fmla="*/ 0 60000 65536"/>
                <a:gd name="T5" fmla="*/ 0 60000 65536"/>
                <a:gd name="T6" fmla="*/ 0 w 3"/>
                <a:gd name="T7" fmla="*/ 0 h 23"/>
                <a:gd name="T8" fmla="*/ 3 w 3"/>
                <a:gd name="T9" fmla="*/ 23 h 2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3">
                  <a:moveTo>
                    <a:pt x="0" y="0"/>
                  </a:moveTo>
                  <a:cubicBezTo>
                    <a:pt x="1" y="3"/>
                    <a:pt x="3" y="21"/>
                    <a:pt x="3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2" name="Freeform 310">
              <a:extLst>
                <a:ext uri="{FF2B5EF4-FFF2-40B4-BE49-F238E27FC236}">
                  <a16:creationId xmlns:a16="http://schemas.microsoft.com/office/drawing/2014/main" id="{2DC39F0F-929F-443C-BCC6-412BC15E6A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3" y="43"/>
              <a:ext cx="135" cy="164"/>
            </a:xfrm>
            <a:custGeom>
              <a:avLst/>
              <a:gdLst>
                <a:gd name="T0" fmla="*/ 4935 w 38"/>
                <a:gd name="T1" fmla="*/ 6799 h 46"/>
                <a:gd name="T2" fmla="*/ 3673 w 38"/>
                <a:gd name="T3" fmla="*/ 7245 h 46"/>
                <a:gd name="T4" fmla="*/ 316 w 38"/>
                <a:gd name="T5" fmla="*/ 4346 h 46"/>
                <a:gd name="T6" fmla="*/ 2863 w 38"/>
                <a:gd name="T7" fmla="*/ 317 h 46"/>
                <a:gd name="T8" fmla="*/ 5869 w 38"/>
                <a:gd name="T9" fmla="*/ 3394 h 46"/>
                <a:gd name="T10" fmla="*/ 5869 w 38"/>
                <a:gd name="T11" fmla="*/ 548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46"/>
                <a:gd name="T20" fmla="*/ 38 w 38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46">
                  <a:moveTo>
                    <a:pt x="31" y="42"/>
                  </a:moveTo>
                  <a:cubicBezTo>
                    <a:pt x="29" y="44"/>
                    <a:pt x="26" y="45"/>
                    <a:pt x="23" y="45"/>
                  </a:cubicBezTo>
                  <a:cubicBezTo>
                    <a:pt x="13" y="46"/>
                    <a:pt x="3" y="38"/>
                    <a:pt x="2" y="27"/>
                  </a:cubicBezTo>
                  <a:cubicBezTo>
                    <a:pt x="0" y="12"/>
                    <a:pt x="8" y="3"/>
                    <a:pt x="18" y="2"/>
                  </a:cubicBezTo>
                  <a:cubicBezTo>
                    <a:pt x="28" y="0"/>
                    <a:pt x="35" y="9"/>
                    <a:pt x="37" y="21"/>
                  </a:cubicBezTo>
                  <a:cubicBezTo>
                    <a:pt x="38" y="26"/>
                    <a:pt x="38" y="30"/>
                    <a:pt x="37" y="3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3" name="Freeform 311">
              <a:extLst>
                <a:ext uri="{FF2B5EF4-FFF2-40B4-BE49-F238E27FC236}">
                  <a16:creationId xmlns:a16="http://schemas.microsoft.com/office/drawing/2014/main" id="{C9E7235E-1722-403F-AF18-42F02AEBB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36"/>
              <a:ext cx="132" cy="146"/>
            </a:xfrm>
            <a:custGeom>
              <a:avLst/>
              <a:gdLst>
                <a:gd name="T0" fmla="*/ 1134 w 37"/>
                <a:gd name="T1" fmla="*/ 5466 h 41"/>
                <a:gd name="T2" fmla="*/ 318 w 37"/>
                <a:gd name="T3" fmla="*/ 3842 h 41"/>
                <a:gd name="T4" fmla="*/ 2265 w 37"/>
                <a:gd name="T5" fmla="*/ 178 h 41"/>
                <a:gd name="T6" fmla="*/ 5358 w 37"/>
                <a:gd name="T7" fmla="*/ 2892 h 41"/>
                <a:gd name="T8" fmla="*/ 3539 w 37"/>
                <a:gd name="T9" fmla="*/ 6595 h 41"/>
                <a:gd name="T10" fmla="*/ 2776 w 37"/>
                <a:gd name="T11" fmla="*/ 6595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1"/>
                <a:gd name="T20" fmla="*/ 37 w 37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1">
                  <a:moveTo>
                    <a:pt x="7" y="34"/>
                  </a:moveTo>
                  <a:cubicBezTo>
                    <a:pt x="5" y="32"/>
                    <a:pt x="3" y="28"/>
                    <a:pt x="2" y="24"/>
                  </a:cubicBezTo>
                  <a:cubicBezTo>
                    <a:pt x="0" y="15"/>
                    <a:pt x="3" y="3"/>
                    <a:pt x="14" y="1"/>
                  </a:cubicBezTo>
                  <a:cubicBezTo>
                    <a:pt x="22" y="0"/>
                    <a:pt x="29" y="7"/>
                    <a:pt x="33" y="18"/>
                  </a:cubicBezTo>
                  <a:cubicBezTo>
                    <a:pt x="37" y="28"/>
                    <a:pt x="33" y="40"/>
                    <a:pt x="22" y="41"/>
                  </a:cubicBezTo>
                  <a:cubicBezTo>
                    <a:pt x="20" y="41"/>
                    <a:pt x="19" y="41"/>
                    <a:pt x="17" y="4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4" name="Line 312">
              <a:extLst>
                <a:ext uri="{FF2B5EF4-FFF2-40B4-BE49-F238E27FC236}">
                  <a16:creationId xmlns:a16="http://schemas.microsoft.com/office/drawing/2014/main" id="{86674310-461D-4F5C-AAE7-D0D83B91B5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1" y="207"/>
              <a:ext cx="150" cy="18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5" name="Line 313">
              <a:extLst>
                <a:ext uri="{FF2B5EF4-FFF2-40B4-BE49-F238E27FC236}">
                  <a16:creationId xmlns:a16="http://schemas.microsoft.com/office/drawing/2014/main" id="{AB1F607D-AEAE-4093-9CAB-7C550C4164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" y="257"/>
              <a:ext cx="168" cy="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6" name="Line 314">
              <a:extLst>
                <a:ext uri="{FF2B5EF4-FFF2-40B4-BE49-F238E27FC236}">
                  <a16:creationId xmlns:a16="http://schemas.microsoft.com/office/drawing/2014/main" id="{936CDCB2-B61E-4A3D-9FF5-3FDBD48E6B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30" y="296"/>
              <a:ext cx="161" cy="29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7" name="Line 315">
              <a:extLst>
                <a:ext uri="{FF2B5EF4-FFF2-40B4-BE49-F238E27FC236}">
                  <a16:creationId xmlns:a16="http://schemas.microsoft.com/office/drawing/2014/main" id="{9FC3EDE5-86B8-41EB-98CD-C34FD02B9F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7" y="139"/>
              <a:ext cx="114" cy="8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" name="Line 316">
              <a:extLst>
                <a:ext uri="{FF2B5EF4-FFF2-40B4-BE49-F238E27FC236}">
                  <a16:creationId xmlns:a16="http://schemas.microsoft.com/office/drawing/2014/main" id="{1F277536-458F-46F1-9DB1-95AB821AF0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1" y="193"/>
              <a:ext cx="143" cy="4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9" name="Line 317">
              <a:extLst>
                <a:ext uri="{FF2B5EF4-FFF2-40B4-BE49-F238E27FC236}">
                  <a16:creationId xmlns:a16="http://schemas.microsoft.com/office/drawing/2014/main" id="{295FFA01-A6ED-4AA6-8400-B838E0A0EB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5" y="254"/>
              <a:ext cx="146" cy="1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0" name="Freeform 318">
              <a:extLst>
                <a:ext uri="{FF2B5EF4-FFF2-40B4-BE49-F238E27FC236}">
                  <a16:creationId xmlns:a16="http://schemas.microsoft.com/office/drawing/2014/main" id="{BD14036F-8190-4BF9-BF8C-9F8262239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" y="375"/>
              <a:ext cx="292" cy="64"/>
            </a:xfrm>
            <a:custGeom>
              <a:avLst/>
              <a:gdLst>
                <a:gd name="T0" fmla="*/ 0 w 82"/>
                <a:gd name="T1" fmla="*/ 2884 h 18"/>
                <a:gd name="T2" fmla="*/ 6417 w 82"/>
                <a:gd name="T3" fmla="*/ 178 h 18"/>
                <a:gd name="T4" fmla="*/ 13186 w 82"/>
                <a:gd name="T5" fmla="*/ 2375 h 18"/>
                <a:gd name="T6" fmla="*/ 0 60000 65536"/>
                <a:gd name="T7" fmla="*/ 0 60000 65536"/>
                <a:gd name="T8" fmla="*/ 0 60000 65536"/>
                <a:gd name="T9" fmla="*/ 0 w 82"/>
                <a:gd name="T10" fmla="*/ 0 h 18"/>
                <a:gd name="T11" fmla="*/ 82 w 82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" h="18">
                  <a:moveTo>
                    <a:pt x="0" y="18"/>
                  </a:moveTo>
                  <a:cubicBezTo>
                    <a:pt x="4" y="10"/>
                    <a:pt x="18" y="2"/>
                    <a:pt x="40" y="1"/>
                  </a:cubicBezTo>
                  <a:cubicBezTo>
                    <a:pt x="53" y="0"/>
                    <a:pt x="77" y="3"/>
                    <a:pt x="82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1" name="Freeform 319">
              <a:extLst>
                <a:ext uri="{FF2B5EF4-FFF2-40B4-BE49-F238E27FC236}">
                  <a16:creationId xmlns:a16="http://schemas.microsoft.com/office/drawing/2014/main" id="{CCC1B90D-6D1E-4171-BD2E-E1AF5A2F2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" y="154"/>
              <a:ext cx="139" cy="385"/>
            </a:xfrm>
            <a:custGeom>
              <a:avLst/>
              <a:gdLst>
                <a:gd name="T0" fmla="*/ 5157 w 39"/>
                <a:gd name="T1" fmla="*/ 17436 h 108"/>
                <a:gd name="T2" fmla="*/ 0 w 39"/>
                <a:gd name="T3" fmla="*/ 7928 h 108"/>
                <a:gd name="T4" fmla="*/ 6287 w 39"/>
                <a:gd name="T5" fmla="*/ 0 h 108"/>
                <a:gd name="T6" fmla="*/ 0 60000 65536"/>
                <a:gd name="T7" fmla="*/ 0 60000 65536"/>
                <a:gd name="T8" fmla="*/ 0 60000 65536"/>
                <a:gd name="T9" fmla="*/ 0 w 39"/>
                <a:gd name="T10" fmla="*/ 0 h 108"/>
                <a:gd name="T11" fmla="*/ 39 w 39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108">
                  <a:moveTo>
                    <a:pt x="32" y="108"/>
                  </a:moveTo>
                  <a:cubicBezTo>
                    <a:pt x="14" y="94"/>
                    <a:pt x="1" y="69"/>
                    <a:pt x="0" y="49"/>
                  </a:cubicBezTo>
                  <a:cubicBezTo>
                    <a:pt x="0" y="26"/>
                    <a:pt x="18" y="5"/>
                    <a:pt x="3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2" name="Freeform 320">
              <a:extLst>
                <a:ext uri="{FF2B5EF4-FFF2-40B4-BE49-F238E27FC236}">
                  <a16:creationId xmlns:a16="http://schemas.microsoft.com/office/drawing/2014/main" id="{5126A902-FF6E-4505-AE97-0EDDF938F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" y="282"/>
              <a:ext cx="3" cy="50"/>
            </a:xfrm>
            <a:custGeom>
              <a:avLst/>
              <a:gdLst>
                <a:gd name="T0" fmla="*/ 0 w 1"/>
                <a:gd name="T1" fmla="*/ 0 h 14"/>
                <a:gd name="T2" fmla="*/ 81 w 1"/>
                <a:gd name="T3" fmla="*/ 2282 h 14"/>
                <a:gd name="T4" fmla="*/ 0 60000 65536"/>
                <a:gd name="T5" fmla="*/ 0 60000 65536"/>
                <a:gd name="T6" fmla="*/ 0 w 1"/>
                <a:gd name="T7" fmla="*/ 0 h 14"/>
                <a:gd name="T8" fmla="*/ 1 w 1"/>
                <a:gd name="T9" fmla="*/ 14 h 1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4">
                  <a:moveTo>
                    <a:pt x="0" y="0"/>
                  </a:moveTo>
                  <a:cubicBezTo>
                    <a:pt x="1" y="5"/>
                    <a:pt x="1" y="10"/>
                    <a:pt x="1" y="1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321">
              <a:extLst>
                <a:ext uri="{FF2B5EF4-FFF2-40B4-BE49-F238E27FC236}">
                  <a16:creationId xmlns:a16="http://schemas.microsoft.com/office/drawing/2014/main" id="{27A4D7D0-7199-45C2-88D9-71FD78D94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118"/>
              <a:ext cx="115" cy="68"/>
            </a:xfrm>
            <a:custGeom>
              <a:avLst/>
              <a:gdLst>
                <a:gd name="T0" fmla="*/ 0 w 32"/>
                <a:gd name="T1" fmla="*/ 0 h 19"/>
                <a:gd name="T2" fmla="*/ 5333 w 32"/>
                <a:gd name="T3" fmla="*/ 3114 h 19"/>
                <a:gd name="T4" fmla="*/ 0 60000 65536"/>
                <a:gd name="T5" fmla="*/ 0 60000 65536"/>
                <a:gd name="T6" fmla="*/ 0 w 32"/>
                <a:gd name="T7" fmla="*/ 0 h 19"/>
                <a:gd name="T8" fmla="*/ 32 w 32"/>
                <a:gd name="T9" fmla="*/ 19 h 1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" h="19">
                  <a:moveTo>
                    <a:pt x="0" y="0"/>
                  </a:moveTo>
                  <a:cubicBezTo>
                    <a:pt x="14" y="1"/>
                    <a:pt x="25" y="8"/>
                    <a:pt x="32" y="1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Freeform 322">
              <a:extLst>
                <a:ext uri="{FF2B5EF4-FFF2-40B4-BE49-F238E27FC236}">
                  <a16:creationId xmlns:a16="http://schemas.microsoft.com/office/drawing/2014/main" id="{23D7E7B6-AE0A-44F5-BE9D-B479CEDE4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" y="0"/>
              <a:ext cx="614" cy="539"/>
            </a:xfrm>
            <a:custGeom>
              <a:avLst/>
              <a:gdLst>
                <a:gd name="T0" fmla="*/ 8093 w 172"/>
                <a:gd name="T1" fmla="*/ 24516 h 151"/>
                <a:gd name="T2" fmla="*/ 3734 w 172"/>
                <a:gd name="T3" fmla="*/ 18654 h 151"/>
                <a:gd name="T4" fmla="*/ 10870 w 172"/>
                <a:gd name="T5" fmla="*/ 2459 h 151"/>
                <a:gd name="T6" fmla="*/ 27933 w 172"/>
                <a:gd name="T7" fmla="*/ 8777 h 1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2"/>
                <a:gd name="T13" fmla="*/ 0 h 151"/>
                <a:gd name="T14" fmla="*/ 172 w 172"/>
                <a:gd name="T15" fmla="*/ 151 h 1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2" h="151">
                  <a:moveTo>
                    <a:pt x="50" y="151"/>
                  </a:moveTo>
                  <a:cubicBezTo>
                    <a:pt x="39" y="143"/>
                    <a:pt x="28" y="127"/>
                    <a:pt x="23" y="115"/>
                  </a:cubicBezTo>
                  <a:cubicBezTo>
                    <a:pt x="0" y="63"/>
                    <a:pt x="30" y="29"/>
                    <a:pt x="67" y="15"/>
                  </a:cubicBezTo>
                  <a:cubicBezTo>
                    <a:pt x="107" y="0"/>
                    <a:pt x="157" y="13"/>
                    <a:pt x="172" y="5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Freeform 323">
              <a:extLst>
                <a:ext uri="{FF2B5EF4-FFF2-40B4-BE49-F238E27FC236}">
                  <a16:creationId xmlns:a16="http://schemas.microsoft.com/office/drawing/2014/main" id="{7C67F302-72AC-4E89-8E85-90B6D0D37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1" y="264"/>
              <a:ext cx="78" cy="236"/>
            </a:xfrm>
            <a:custGeom>
              <a:avLst/>
              <a:gdLst>
                <a:gd name="T0" fmla="*/ 3482 w 22"/>
                <a:gd name="T1" fmla="*/ 0 h 66"/>
                <a:gd name="T2" fmla="*/ 0 w 22"/>
                <a:gd name="T3" fmla="*/ 10792 h 66"/>
                <a:gd name="T4" fmla="*/ 0 60000 65536"/>
                <a:gd name="T5" fmla="*/ 0 60000 65536"/>
                <a:gd name="T6" fmla="*/ 0 w 22"/>
                <a:gd name="T7" fmla="*/ 0 h 66"/>
                <a:gd name="T8" fmla="*/ 22 w 22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66">
                  <a:moveTo>
                    <a:pt x="22" y="0"/>
                  </a:moveTo>
                  <a:cubicBezTo>
                    <a:pt x="22" y="23"/>
                    <a:pt x="10" y="53"/>
                    <a:pt x="0" y="6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6" name="Oval 324">
              <a:extLst>
                <a:ext uri="{FF2B5EF4-FFF2-40B4-BE49-F238E27FC236}">
                  <a16:creationId xmlns:a16="http://schemas.microsoft.com/office/drawing/2014/main" id="{61DA0F47-5643-4FC5-924A-A3D9FB540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" y="586"/>
              <a:ext cx="118" cy="117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47" name="Oval 325">
              <a:extLst>
                <a:ext uri="{FF2B5EF4-FFF2-40B4-BE49-F238E27FC236}">
                  <a16:creationId xmlns:a16="http://schemas.microsoft.com/office/drawing/2014/main" id="{699684A1-C71C-480B-9B12-1C03A29AE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" y="475"/>
              <a:ext cx="114" cy="114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48" name="Freeform 326">
              <a:extLst>
                <a:ext uri="{FF2B5EF4-FFF2-40B4-BE49-F238E27FC236}">
                  <a16:creationId xmlns:a16="http://schemas.microsoft.com/office/drawing/2014/main" id="{B2E64498-2C85-44D5-B9DD-FA769E517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2" y="536"/>
              <a:ext cx="171" cy="32"/>
            </a:xfrm>
            <a:custGeom>
              <a:avLst/>
              <a:gdLst>
                <a:gd name="T0" fmla="*/ 495 w 48"/>
                <a:gd name="T1" fmla="*/ 0 h 9"/>
                <a:gd name="T2" fmla="*/ 634 w 48"/>
                <a:gd name="T3" fmla="*/ 1124 h 9"/>
                <a:gd name="T4" fmla="*/ 7731 w 48"/>
                <a:gd name="T5" fmla="*/ 949 h 9"/>
                <a:gd name="T6" fmla="*/ 0 60000 65536"/>
                <a:gd name="T7" fmla="*/ 0 60000 65536"/>
                <a:gd name="T8" fmla="*/ 0 60000 65536"/>
                <a:gd name="T9" fmla="*/ 0 w 48"/>
                <a:gd name="T10" fmla="*/ 0 h 9"/>
                <a:gd name="T11" fmla="*/ 48 w 48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9">
                  <a:moveTo>
                    <a:pt x="3" y="0"/>
                  </a:moveTo>
                  <a:cubicBezTo>
                    <a:pt x="2" y="1"/>
                    <a:pt x="0" y="5"/>
                    <a:pt x="4" y="7"/>
                  </a:cubicBezTo>
                  <a:cubicBezTo>
                    <a:pt x="7" y="8"/>
                    <a:pt x="31" y="9"/>
                    <a:pt x="48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" name="Freeform 327">
              <a:extLst>
                <a:ext uri="{FF2B5EF4-FFF2-40B4-BE49-F238E27FC236}">
                  <a16:creationId xmlns:a16="http://schemas.microsoft.com/office/drawing/2014/main" id="{63DFDD84-9D6E-4BDE-A7C9-B057036DC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6" y="500"/>
              <a:ext cx="389" cy="43"/>
            </a:xfrm>
            <a:custGeom>
              <a:avLst/>
              <a:gdLst>
                <a:gd name="T0" fmla="*/ 0 w 109"/>
                <a:gd name="T1" fmla="*/ 1978 h 12"/>
                <a:gd name="T2" fmla="*/ 9411 w 109"/>
                <a:gd name="T3" fmla="*/ 1337 h 12"/>
                <a:gd name="T4" fmla="*/ 17180 w 109"/>
                <a:gd name="T5" fmla="*/ 0 h 12"/>
                <a:gd name="T6" fmla="*/ 17180 w 109"/>
                <a:gd name="T7" fmla="*/ 1014 h 12"/>
                <a:gd name="T8" fmla="*/ 15410 w 109"/>
                <a:gd name="T9" fmla="*/ 147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12"/>
                <a:gd name="T17" fmla="*/ 109 w 109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12">
                  <a:moveTo>
                    <a:pt x="0" y="12"/>
                  </a:moveTo>
                  <a:cubicBezTo>
                    <a:pt x="0" y="12"/>
                    <a:pt x="31" y="11"/>
                    <a:pt x="58" y="8"/>
                  </a:cubicBezTo>
                  <a:cubicBezTo>
                    <a:pt x="85" y="5"/>
                    <a:pt x="106" y="0"/>
                    <a:pt x="106" y="0"/>
                  </a:cubicBezTo>
                  <a:cubicBezTo>
                    <a:pt x="106" y="0"/>
                    <a:pt x="109" y="1"/>
                    <a:pt x="106" y="6"/>
                  </a:cubicBezTo>
                  <a:cubicBezTo>
                    <a:pt x="105" y="7"/>
                    <a:pt x="99" y="8"/>
                    <a:pt x="95" y="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" name="Freeform 328">
              <a:extLst>
                <a:ext uri="{FF2B5EF4-FFF2-40B4-BE49-F238E27FC236}">
                  <a16:creationId xmlns:a16="http://schemas.microsoft.com/office/drawing/2014/main" id="{6DCB8D4D-5BEB-4243-BEAF-96162197C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1" y="532"/>
              <a:ext cx="175" cy="54"/>
            </a:xfrm>
            <a:custGeom>
              <a:avLst/>
              <a:gdLst>
                <a:gd name="T0" fmla="*/ 7971 w 49"/>
                <a:gd name="T1" fmla="*/ 0 h 15"/>
                <a:gd name="T2" fmla="*/ 2604 w 49"/>
                <a:gd name="T3" fmla="*/ 1166 h 15"/>
                <a:gd name="T4" fmla="*/ 0 w 49"/>
                <a:gd name="T5" fmla="*/ 2513 h 15"/>
                <a:gd name="T6" fmla="*/ 0 60000 65536"/>
                <a:gd name="T7" fmla="*/ 0 60000 65536"/>
                <a:gd name="T8" fmla="*/ 0 60000 65536"/>
                <a:gd name="T9" fmla="*/ 0 w 49"/>
                <a:gd name="T10" fmla="*/ 0 h 15"/>
                <a:gd name="T11" fmla="*/ 49 w 4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15">
                  <a:moveTo>
                    <a:pt x="49" y="0"/>
                  </a:moveTo>
                  <a:cubicBezTo>
                    <a:pt x="43" y="0"/>
                    <a:pt x="32" y="0"/>
                    <a:pt x="16" y="7"/>
                  </a:cubicBezTo>
                  <a:cubicBezTo>
                    <a:pt x="8" y="10"/>
                    <a:pt x="3" y="13"/>
                    <a:pt x="0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1" name="Freeform 329">
              <a:extLst>
                <a:ext uri="{FF2B5EF4-FFF2-40B4-BE49-F238E27FC236}">
                  <a16:creationId xmlns:a16="http://schemas.microsoft.com/office/drawing/2014/main" id="{8F3DD191-C3DD-4CA6-9AE1-472985A7C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0" y="643"/>
              <a:ext cx="129" cy="32"/>
            </a:xfrm>
            <a:custGeom>
              <a:avLst/>
              <a:gdLst>
                <a:gd name="T0" fmla="*/ 0 w 36"/>
                <a:gd name="T1" fmla="*/ 1440 h 9"/>
                <a:gd name="T2" fmla="*/ 2297 w 36"/>
                <a:gd name="T3" fmla="*/ 1124 h 9"/>
                <a:gd name="T4" fmla="*/ 5934 w 36"/>
                <a:gd name="T5" fmla="*/ 0 h 9"/>
                <a:gd name="T6" fmla="*/ 0 60000 65536"/>
                <a:gd name="T7" fmla="*/ 0 60000 65536"/>
                <a:gd name="T8" fmla="*/ 0 60000 65536"/>
                <a:gd name="T9" fmla="*/ 0 w 36"/>
                <a:gd name="T10" fmla="*/ 0 h 9"/>
                <a:gd name="T11" fmla="*/ 36 w 36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9">
                  <a:moveTo>
                    <a:pt x="0" y="9"/>
                  </a:moveTo>
                  <a:cubicBezTo>
                    <a:pt x="2" y="9"/>
                    <a:pt x="6" y="9"/>
                    <a:pt x="14" y="7"/>
                  </a:cubicBezTo>
                  <a:cubicBezTo>
                    <a:pt x="27" y="4"/>
                    <a:pt x="36" y="0"/>
                    <a:pt x="36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2" name="Freeform 330">
              <a:extLst>
                <a:ext uri="{FF2B5EF4-FFF2-40B4-BE49-F238E27FC236}">
                  <a16:creationId xmlns:a16="http://schemas.microsoft.com/office/drawing/2014/main" id="{A9539C1F-E1A5-490C-B4DC-F1C16EF5F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0" y="539"/>
              <a:ext cx="78" cy="29"/>
            </a:xfrm>
            <a:custGeom>
              <a:avLst/>
              <a:gdLst>
                <a:gd name="T0" fmla="*/ 0 w 22"/>
                <a:gd name="T1" fmla="*/ 1381 h 8"/>
                <a:gd name="T2" fmla="*/ 1911 w 22"/>
                <a:gd name="T3" fmla="*/ 0 h 8"/>
                <a:gd name="T4" fmla="*/ 3482 w 22"/>
                <a:gd name="T5" fmla="*/ 856 h 8"/>
                <a:gd name="T6" fmla="*/ 0 60000 65536"/>
                <a:gd name="T7" fmla="*/ 0 60000 65536"/>
                <a:gd name="T8" fmla="*/ 0 60000 65536"/>
                <a:gd name="T9" fmla="*/ 0 w 22"/>
                <a:gd name="T10" fmla="*/ 0 h 8"/>
                <a:gd name="T11" fmla="*/ 22 w 2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8">
                  <a:moveTo>
                    <a:pt x="0" y="8"/>
                  </a:moveTo>
                  <a:cubicBezTo>
                    <a:pt x="2" y="3"/>
                    <a:pt x="7" y="0"/>
                    <a:pt x="12" y="0"/>
                  </a:cubicBezTo>
                  <a:cubicBezTo>
                    <a:pt x="16" y="0"/>
                    <a:pt x="19" y="2"/>
                    <a:pt x="22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3" name="Freeform 331">
              <a:extLst>
                <a:ext uri="{FF2B5EF4-FFF2-40B4-BE49-F238E27FC236}">
                  <a16:creationId xmlns:a16="http://schemas.microsoft.com/office/drawing/2014/main" id="{5AC944A4-FEAF-4F39-ABC6-FA729C347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0" y="582"/>
              <a:ext cx="1" cy="4"/>
            </a:xfrm>
            <a:custGeom>
              <a:avLst/>
              <a:gdLst>
                <a:gd name="T0" fmla="*/ 0 w 1"/>
                <a:gd name="T1" fmla="*/ 256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4" name="Freeform 332">
              <a:extLst>
                <a:ext uri="{FF2B5EF4-FFF2-40B4-BE49-F238E27FC236}">
                  <a16:creationId xmlns:a16="http://schemas.microsoft.com/office/drawing/2014/main" id="{CFCF3B76-0F2B-402F-90CC-02017958E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3" y="557"/>
              <a:ext cx="78" cy="29"/>
            </a:xfrm>
            <a:custGeom>
              <a:avLst/>
              <a:gdLst>
                <a:gd name="T0" fmla="*/ 2049 w 22"/>
                <a:gd name="T1" fmla="*/ 856 h 8"/>
                <a:gd name="T2" fmla="*/ 316 w 22"/>
                <a:gd name="T3" fmla="*/ 1196 h 8"/>
                <a:gd name="T4" fmla="*/ 316 w 22"/>
                <a:gd name="T5" fmla="*/ 526 h 8"/>
                <a:gd name="T6" fmla="*/ 2049 w 22"/>
                <a:gd name="T7" fmla="*/ 0 h 8"/>
                <a:gd name="T8" fmla="*/ 3482 w 22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8"/>
                <a:gd name="T17" fmla="*/ 22 w 22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8">
                  <a:moveTo>
                    <a:pt x="13" y="5"/>
                  </a:moveTo>
                  <a:cubicBezTo>
                    <a:pt x="9" y="5"/>
                    <a:pt x="3" y="7"/>
                    <a:pt x="2" y="7"/>
                  </a:cubicBezTo>
                  <a:cubicBezTo>
                    <a:pt x="0" y="8"/>
                    <a:pt x="0" y="4"/>
                    <a:pt x="2" y="3"/>
                  </a:cubicBezTo>
                  <a:cubicBezTo>
                    <a:pt x="2" y="3"/>
                    <a:pt x="6" y="1"/>
                    <a:pt x="13" y="0"/>
                  </a:cubicBezTo>
                  <a:cubicBezTo>
                    <a:pt x="18" y="0"/>
                    <a:pt x="20" y="0"/>
                    <a:pt x="2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5" name="Freeform 333">
              <a:extLst>
                <a:ext uri="{FF2B5EF4-FFF2-40B4-BE49-F238E27FC236}">
                  <a16:creationId xmlns:a16="http://schemas.microsoft.com/office/drawing/2014/main" id="{A4F3487B-3129-420D-9AD5-84CD2E4E7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4" y="518"/>
              <a:ext cx="18" cy="93"/>
            </a:xfrm>
            <a:custGeom>
              <a:avLst/>
              <a:gdLst>
                <a:gd name="T0" fmla="*/ 0 w 5"/>
                <a:gd name="T1" fmla="*/ 0 h 26"/>
                <a:gd name="T2" fmla="*/ 842 w 5"/>
                <a:gd name="T3" fmla="*/ 4260 h 26"/>
                <a:gd name="T4" fmla="*/ 0 60000 65536"/>
                <a:gd name="T5" fmla="*/ 0 60000 65536"/>
                <a:gd name="T6" fmla="*/ 0 w 5"/>
                <a:gd name="T7" fmla="*/ 0 h 26"/>
                <a:gd name="T8" fmla="*/ 5 w 5"/>
                <a:gd name="T9" fmla="*/ 26 h 2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" h="26">
                  <a:moveTo>
                    <a:pt x="0" y="0"/>
                  </a:moveTo>
                  <a:cubicBezTo>
                    <a:pt x="2" y="6"/>
                    <a:pt x="5" y="17"/>
                    <a:pt x="5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6" name="Freeform 334">
              <a:extLst>
                <a:ext uri="{FF2B5EF4-FFF2-40B4-BE49-F238E27FC236}">
                  <a16:creationId xmlns:a16="http://schemas.microsoft.com/office/drawing/2014/main" id="{9BFAC7E8-2988-4FED-A222-3F0FA1910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4" y="525"/>
              <a:ext cx="85" cy="25"/>
            </a:xfrm>
            <a:custGeom>
              <a:avLst/>
              <a:gdLst>
                <a:gd name="T0" fmla="*/ 3775 w 24"/>
                <a:gd name="T1" fmla="*/ 1136 h 7"/>
                <a:gd name="T2" fmla="*/ 0 w 24"/>
                <a:gd name="T3" fmla="*/ 0 h 7"/>
                <a:gd name="T4" fmla="*/ 0 60000 65536"/>
                <a:gd name="T5" fmla="*/ 0 60000 65536"/>
                <a:gd name="T6" fmla="*/ 0 w 24"/>
                <a:gd name="T7" fmla="*/ 0 h 7"/>
                <a:gd name="T8" fmla="*/ 24 w 24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" h="7">
                  <a:moveTo>
                    <a:pt x="24" y="7"/>
                  </a:moveTo>
                  <a:cubicBezTo>
                    <a:pt x="19" y="5"/>
                    <a:pt x="9" y="1"/>
                    <a:pt x="0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7" name="Freeform 335">
              <a:extLst>
                <a:ext uri="{FF2B5EF4-FFF2-40B4-BE49-F238E27FC236}">
                  <a16:creationId xmlns:a16="http://schemas.microsoft.com/office/drawing/2014/main" id="{CC5CD0DE-BCE2-470F-A550-B9043E3CAC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" y="589"/>
              <a:ext cx="150" cy="82"/>
            </a:xfrm>
            <a:custGeom>
              <a:avLst/>
              <a:gdLst>
                <a:gd name="T0" fmla="*/ 0 w 42"/>
                <a:gd name="T1" fmla="*/ 0 h 23"/>
                <a:gd name="T2" fmla="*/ 6836 w 42"/>
                <a:gd name="T3" fmla="*/ 3711 h 23"/>
                <a:gd name="T4" fmla="*/ 0 60000 65536"/>
                <a:gd name="T5" fmla="*/ 0 60000 65536"/>
                <a:gd name="T6" fmla="*/ 0 w 42"/>
                <a:gd name="T7" fmla="*/ 0 h 23"/>
                <a:gd name="T8" fmla="*/ 42 w 42"/>
                <a:gd name="T9" fmla="*/ 23 h 2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2" h="23">
                  <a:moveTo>
                    <a:pt x="0" y="0"/>
                  </a:moveTo>
                  <a:cubicBezTo>
                    <a:pt x="7" y="5"/>
                    <a:pt x="23" y="17"/>
                    <a:pt x="42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" name="Freeform 336">
              <a:extLst>
                <a:ext uri="{FF2B5EF4-FFF2-40B4-BE49-F238E27FC236}">
                  <a16:creationId xmlns:a16="http://schemas.microsoft.com/office/drawing/2014/main" id="{E1B67D4E-772A-4EF2-A8E6-372FC957F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6" y="575"/>
              <a:ext cx="368" cy="360"/>
            </a:xfrm>
            <a:custGeom>
              <a:avLst/>
              <a:gdLst>
                <a:gd name="T0" fmla="*/ 0 w 103"/>
                <a:gd name="T1" fmla="*/ 0 h 101"/>
                <a:gd name="T2" fmla="*/ 818 w 103"/>
                <a:gd name="T3" fmla="*/ 6109 h 101"/>
                <a:gd name="T4" fmla="*/ 4555 w 103"/>
                <a:gd name="T5" fmla="*/ 14853 h 101"/>
                <a:gd name="T6" fmla="*/ 10583 w 103"/>
                <a:gd name="T7" fmla="*/ 13224 h 101"/>
                <a:gd name="T8" fmla="*/ 13187 w 103"/>
                <a:gd name="T9" fmla="*/ 10190 h 101"/>
                <a:gd name="T10" fmla="*/ 16785 w 103"/>
                <a:gd name="T11" fmla="*/ 9820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101"/>
                <a:gd name="T20" fmla="*/ 103 w 103"/>
                <a:gd name="T21" fmla="*/ 101 h 1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101">
                  <a:moveTo>
                    <a:pt x="0" y="0"/>
                  </a:moveTo>
                  <a:cubicBezTo>
                    <a:pt x="1" y="6"/>
                    <a:pt x="3" y="21"/>
                    <a:pt x="5" y="38"/>
                  </a:cubicBezTo>
                  <a:cubicBezTo>
                    <a:pt x="8" y="57"/>
                    <a:pt x="12" y="81"/>
                    <a:pt x="28" y="92"/>
                  </a:cubicBezTo>
                  <a:cubicBezTo>
                    <a:pt x="40" y="101"/>
                    <a:pt x="60" y="97"/>
                    <a:pt x="65" y="82"/>
                  </a:cubicBezTo>
                  <a:cubicBezTo>
                    <a:pt x="69" y="71"/>
                    <a:pt x="72" y="66"/>
                    <a:pt x="81" y="63"/>
                  </a:cubicBezTo>
                  <a:cubicBezTo>
                    <a:pt x="89" y="59"/>
                    <a:pt x="98" y="59"/>
                    <a:pt x="103" y="6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9" name="Oval 337">
              <a:extLst>
                <a:ext uri="{FF2B5EF4-FFF2-40B4-BE49-F238E27FC236}">
                  <a16:creationId xmlns:a16="http://schemas.microsoft.com/office/drawing/2014/main" id="{907ED212-A07C-4BE1-9181-B34CA04F6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" y="814"/>
              <a:ext cx="82" cy="82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60" name="Freeform 338">
              <a:extLst>
                <a:ext uri="{FF2B5EF4-FFF2-40B4-BE49-F238E27FC236}">
                  <a16:creationId xmlns:a16="http://schemas.microsoft.com/office/drawing/2014/main" id="{883A1DE4-AF13-46E5-BD06-21907D8DC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9" y="796"/>
              <a:ext cx="11" cy="25"/>
            </a:xfrm>
            <a:custGeom>
              <a:avLst/>
              <a:gdLst>
                <a:gd name="T0" fmla="*/ 0 w 3"/>
                <a:gd name="T1" fmla="*/ 0 h 7"/>
                <a:gd name="T2" fmla="*/ 539 w 3"/>
                <a:gd name="T3" fmla="*/ 1136 h 7"/>
                <a:gd name="T4" fmla="*/ 0 60000 65536"/>
                <a:gd name="T5" fmla="*/ 0 60000 65536"/>
                <a:gd name="T6" fmla="*/ 0 w 3"/>
                <a:gd name="T7" fmla="*/ 0 h 7"/>
                <a:gd name="T8" fmla="*/ 3 w 3"/>
                <a:gd name="T9" fmla="*/ 7 h 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7">
                  <a:moveTo>
                    <a:pt x="0" y="0"/>
                  </a:moveTo>
                  <a:cubicBezTo>
                    <a:pt x="1" y="1"/>
                    <a:pt x="3" y="4"/>
                    <a:pt x="3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1" name="Freeform 339">
              <a:extLst>
                <a:ext uri="{FF2B5EF4-FFF2-40B4-BE49-F238E27FC236}">
                  <a16:creationId xmlns:a16="http://schemas.microsoft.com/office/drawing/2014/main" id="{518B963E-17E3-4CA3-905B-628EA483E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" y="657"/>
              <a:ext cx="250" cy="121"/>
            </a:xfrm>
            <a:custGeom>
              <a:avLst/>
              <a:gdLst>
                <a:gd name="T0" fmla="*/ 1646 w 70"/>
                <a:gd name="T1" fmla="*/ 178 h 34"/>
                <a:gd name="T2" fmla="*/ 179 w 70"/>
                <a:gd name="T3" fmla="*/ 317 h 34"/>
                <a:gd name="T4" fmla="*/ 6325 w 70"/>
                <a:gd name="T5" fmla="*/ 4826 h 34"/>
                <a:gd name="T6" fmla="*/ 10893 w 70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34"/>
                <a:gd name="T14" fmla="*/ 70 w 70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34">
                  <a:moveTo>
                    <a:pt x="1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0" y="34"/>
                    <a:pt x="39" y="30"/>
                  </a:cubicBezTo>
                  <a:cubicBezTo>
                    <a:pt x="59" y="28"/>
                    <a:pt x="70" y="12"/>
                    <a:pt x="67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2" name="Freeform 340">
              <a:extLst>
                <a:ext uri="{FF2B5EF4-FFF2-40B4-BE49-F238E27FC236}">
                  <a16:creationId xmlns:a16="http://schemas.microsoft.com/office/drawing/2014/main" id="{7D9201E9-7E89-438C-B479-9E04F834E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" y="564"/>
              <a:ext cx="303" cy="229"/>
            </a:xfrm>
            <a:custGeom>
              <a:avLst/>
              <a:gdLst>
                <a:gd name="T0" fmla="*/ 13546 w 85"/>
                <a:gd name="T1" fmla="*/ 3750 h 64"/>
                <a:gd name="T2" fmla="*/ 13724 w 85"/>
                <a:gd name="T3" fmla="*/ 4902 h 64"/>
                <a:gd name="T4" fmla="*/ 6798 w 85"/>
                <a:gd name="T5" fmla="*/ 10305 h 64"/>
                <a:gd name="T6" fmla="*/ 0 w 85"/>
                <a:gd name="T7" fmla="*/ 4072 h 64"/>
                <a:gd name="T8" fmla="*/ 1943 w 85"/>
                <a:gd name="T9" fmla="*/ 0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64"/>
                <a:gd name="T17" fmla="*/ 85 w 85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64">
                  <a:moveTo>
                    <a:pt x="84" y="23"/>
                  </a:moveTo>
                  <a:cubicBezTo>
                    <a:pt x="84" y="25"/>
                    <a:pt x="85" y="28"/>
                    <a:pt x="85" y="30"/>
                  </a:cubicBezTo>
                  <a:cubicBezTo>
                    <a:pt x="85" y="51"/>
                    <a:pt x="65" y="64"/>
                    <a:pt x="42" y="63"/>
                  </a:cubicBezTo>
                  <a:cubicBezTo>
                    <a:pt x="14" y="63"/>
                    <a:pt x="0" y="48"/>
                    <a:pt x="0" y="25"/>
                  </a:cubicBezTo>
                  <a:cubicBezTo>
                    <a:pt x="0" y="14"/>
                    <a:pt x="5" y="6"/>
                    <a:pt x="1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3" name="Freeform 341">
              <a:extLst>
                <a:ext uri="{FF2B5EF4-FFF2-40B4-BE49-F238E27FC236}">
                  <a16:creationId xmlns:a16="http://schemas.microsoft.com/office/drawing/2014/main" id="{16E34E41-B56A-4C12-9A4D-FC94F8B41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5" y="835"/>
              <a:ext cx="175" cy="172"/>
            </a:xfrm>
            <a:custGeom>
              <a:avLst/>
              <a:gdLst>
                <a:gd name="T0" fmla="*/ 7654 w 49"/>
                <a:gd name="T1" fmla="*/ 0 h 48"/>
                <a:gd name="T2" fmla="*/ 7654 w 49"/>
                <a:gd name="T3" fmla="*/ 3777 h 48"/>
                <a:gd name="T4" fmla="*/ 3736 w 49"/>
                <a:gd name="T5" fmla="*/ 7908 h 48"/>
                <a:gd name="T6" fmla="*/ 0 w 49"/>
                <a:gd name="T7" fmla="*/ 3454 h 48"/>
                <a:gd name="T8" fmla="*/ 179 w 49"/>
                <a:gd name="T9" fmla="*/ 249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8"/>
                <a:gd name="T17" fmla="*/ 49 w 49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8">
                  <a:moveTo>
                    <a:pt x="47" y="0"/>
                  </a:moveTo>
                  <a:cubicBezTo>
                    <a:pt x="49" y="5"/>
                    <a:pt x="49" y="12"/>
                    <a:pt x="47" y="23"/>
                  </a:cubicBezTo>
                  <a:cubicBezTo>
                    <a:pt x="44" y="38"/>
                    <a:pt x="36" y="48"/>
                    <a:pt x="23" y="48"/>
                  </a:cubicBezTo>
                  <a:cubicBezTo>
                    <a:pt x="10" y="48"/>
                    <a:pt x="0" y="38"/>
                    <a:pt x="0" y="21"/>
                  </a:cubicBezTo>
                  <a:cubicBezTo>
                    <a:pt x="0" y="19"/>
                    <a:pt x="0" y="17"/>
                    <a:pt x="1" y="1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4" name="Freeform 342">
              <a:extLst>
                <a:ext uri="{FF2B5EF4-FFF2-40B4-BE49-F238E27FC236}">
                  <a16:creationId xmlns:a16="http://schemas.microsoft.com/office/drawing/2014/main" id="{CCAAF1DC-C7C7-4639-9102-18F579077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582"/>
              <a:ext cx="192" cy="250"/>
            </a:xfrm>
            <a:custGeom>
              <a:avLst/>
              <a:gdLst>
                <a:gd name="T0" fmla="*/ 8142 w 54"/>
                <a:gd name="T1" fmla="*/ 6518 h 70"/>
                <a:gd name="T2" fmla="*/ 3374 w 54"/>
                <a:gd name="T3" fmla="*/ 10893 h 70"/>
                <a:gd name="T4" fmla="*/ 633 w 54"/>
                <a:gd name="T5" fmla="*/ 4871 h 70"/>
                <a:gd name="T6" fmla="*/ 5436 w 54"/>
                <a:gd name="T7" fmla="*/ 496 h 70"/>
                <a:gd name="T8" fmla="*/ 8142 w 54"/>
                <a:gd name="T9" fmla="*/ 651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70"/>
                <a:gd name="T17" fmla="*/ 54 w 54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70">
                  <a:moveTo>
                    <a:pt x="51" y="40"/>
                  </a:moveTo>
                  <a:cubicBezTo>
                    <a:pt x="48" y="60"/>
                    <a:pt x="36" y="70"/>
                    <a:pt x="21" y="67"/>
                  </a:cubicBezTo>
                  <a:cubicBezTo>
                    <a:pt x="4" y="64"/>
                    <a:pt x="0" y="47"/>
                    <a:pt x="4" y="30"/>
                  </a:cubicBezTo>
                  <a:cubicBezTo>
                    <a:pt x="7" y="12"/>
                    <a:pt x="21" y="0"/>
                    <a:pt x="34" y="3"/>
                  </a:cubicBezTo>
                  <a:cubicBezTo>
                    <a:pt x="47" y="5"/>
                    <a:pt x="54" y="20"/>
                    <a:pt x="51" y="40"/>
                  </a:cubicBezTo>
                  <a:close/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5" name="Freeform 343">
              <a:extLst>
                <a:ext uri="{FF2B5EF4-FFF2-40B4-BE49-F238E27FC236}">
                  <a16:creationId xmlns:a16="http://schemas.microsoft.com/office/drawing/2014/main" id="{8280ACD1-97F2-43A2-8E28-5A8CB3ACB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1" y="118"/>
              <a:ext cx="53" cy="39"/>
            </a:xfrm>
            <a:custGeom>
              <a:avLst/>
              <a:gdLst>
                <a:gd name="T0" fmla="*/ 922 w 15"/>
                <a:gd name="T1" fmla="*/ 0 h 11"/>
                <a:gd name="T2" fmla="*/ 0 w 15"/>
                <a:gd name="T3" fmla="*/ 1560 h 11"/>
                <a:gd name="T4" fmla="*/ 173 w 15"/>
                <a:gd name="T5" fmla="*/ 1734 h 11"/>
                <a:gd name="T6" fmla="*/ 311 w 15"/>
                <a:gd name="T7" fmla="*/ 1560 h 11"/>
                <a:gd name="T8" fmla="*/ 1099 w 15"/>
                <a:gd name="T9" fmla="*/ 316 h 11"/>
                <a:gd name="T10" fmla="*/ 2035 w 15"/>
                <a:gd name="T11" fmla="*/ 1120 h 11"/>
                <a:gd name="T12" fmla="*/ 2159 w 15"/>
                <a:gd name="T13" fmla="*/ 1120 h 11"/>
                <a:gd name="T14" fmla="*/ 2159 w 15"/>
                <a:gd name="T15" fmla="*/ 929 h 11"/>
                <a:gd name="T16" fmla="*/ 922 w 15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"/>
                <a:gd name="T29" fmla="*/ 15 w 15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">
                  <a:moveTo>
                    <a:pt x="6" y="0"/>
                  </a:moveTo>
                  <a:cubicBezTo>
                    <a:pt x="3" y="1"/>
                    <a:pt x="0" y="6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6"/>
                    <a:pt x="4" y="3"/>
                    <a:pt x="7" y="2"/>
                  </a:cubicBezTo>
                  <a:cubicBezTo>
                    <a:pt x="9" y="1"/>
                    <a:pt x="11" y="3"/>
                    <a:pt x="13" y="7"/>
                  </a:cubicBezTo>
                  <a:cubicBezTo>
                    <a:pt x="13" y="7"/>
                    <a:pt x="13" y="8"/>
                    <a:pt x="14" y="7"/>
                  </a:cubicBezTo>
                  <a:cubicBezTo>
                    <a:pt x="14" y="7"/>
                    <a:pt x="15" y="7"/>
                    <a:pt x="14" y="6"/>
                  </a:cubicBezTo>
                  <a:cubicBezTo>
                    <a:pt x="12" y="0"/>
                    <a:pt x="8" y="0"/>
                    <a:pt x="6" y="0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6" name="Freeform 344">
              <a:extLst>
                <a:ext uri="{FF2B5EF4-FFF2-40B4-BE49-F238E27FC236}">
                  <a16:creationId xmlns:a16="http://schemas.microsoft.com/office/drawing/2014/main" id="{AAFDF208-FDEB-404C-8B75-CC4E3113A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3" y="104"/>
              <a:ext cx="46" cy="32"/>
            </a:xfrm>
            <a:custGeom>
              <a:avLst/>
              <a:gdLst>
                <a:gd name="T0" fmla="*/ 800 w 13"/>
                <a:gd name="T1" fmla="*/ 178 h 9"/>
                <a:gd name="T2" fmla="*/ 0 w 13"/>
                <a:gd name="T3" fmla="*/ 1266 h 9"/>
                <a:gd name="T4" fmla="*/ 177 w 13"/>
                <a:gd name="T5" fmla="*/ 1440 h 9"/>
                <a:gd name="T6" fmla="*/ 311 w 13"/>
                <a:gd name="T7" fmla="*/ 1440 h 9"/>
                <a:gd name="T8" fmla="*/ 927 w 13"/>
                <a:gd name="T9" fmla="*/ 316 h 9"/>
                <a:gd name="T10" fmla="*/ 1865 w 13"/>
                <a:gd name="T11" fmla="*/ 949 h 9"/>
                <a:gd name="T12" fmla="*/ 2042 w 13"/>
                <a:gd name="T13" fmla="*/ 1124 h 9"/>
                <a:gd name="T14" fmla="*/ 2042 w 13"/>
                <a:gd name="T15" fmla="*/ 949 h 9"/>
                <a:gd name="T16" fmla="*/ 800 w 13"/>
                <a:gd name="T17" fmla="*/ 17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9"/>
                <a:gd name="T29" fmla="*/ 13 w 13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9">
                  <a:moveTo>
                    <a:pt x="5" y="1"/>
                  </a:moveTo>
                  <a:cubicBezTo>
                    <a:pt x="3" y="1"/>
                    <a:pt x="0" y="5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2" y="5"/>
                    <a:pt x="4" y="3"/>
                    <a:pt x="6" y="2"/>
                  </a:cubicBezTo>
                  <a:cubicBezTo>
                    <a:pt x="8" y="2"/>
                    <a:pt x="10" y="3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0"/>
                    <a:pt x="7" y="0"/>
                    <a:pt x="5" y="1"/>
                  </a:cubicBezTo>
                  <a:close/>
                </a:path>
              </a:pathLst>
            </a:custGeom>
            <a:noFill/>
            <a:ln w="4763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7" name="Freeform 345">
              <a:extLst>
                <a:ext uri="{FF2B5EF4-FFF2-40B4-BE49-F238E27FC236}">
                  <a16:creationId xmlns:a16="http://schemas.microsoft.com/office/drawing/2014/main" id="{49F12816-7269-4653-A5F9-A7174E27C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1" y="175"/>
              <a:ext cx="482" cy="343"/>
            </a:xfrm>
            <a:custGeom>
              <a:avLst/>
              <a:gdLst>
                <a:gd name="T0" fmla="*/ 18202 w 135"/>
                <a:gd name="T1" fmla="*/ 1136 h 96"/>
                <a:gd name="T2" fmla="*/ 21761 w 135"/>
                <a:gd name="T3" fmla="*/ 2783 h 96"/>
                <a:gd name="T4" fmla="*/ 18027 w 135"/>
                <a:gd name="T5" fmla="*/ 6842 h 96"/>
                <a:gd name="T6" fmla="*/ 10875 w 135"/>
                <a:gd name="T7" fmla="*/ 6842 h 96"/>
                <a:gd name="T8" fmla="*/ 3099 w 135"/>
                <a:gd name="T9" fmla="*/ 6663 h 96"/>
                <a:gd name="T10" fmla="*/ 2281 w 135"/>
                <a:gd name="T11" fmla="*/ 11273 h 96"/>
                <a:gd name="T12" fmla="*/ 10554 w 135"/>
                <a:gd name="T13" fmla="*/ 15460 h 96"/>
                <a:gd name="T14" fmla="*/ 19337 w 135"/>
                <a:gd name="T15" fmla="*/ 6524 h 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5"/>
                <a:gd name="T25" fmla="*/ 0 h 96"/>
                <a:gd name="T26" fmla="*/ 135 w 135"/>
                <a:gd name="T27" fmla="*/ 96 h 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5" h="96">
                  <a:moveTo>
                    <a:pt x="112" y="7"/>
                  </a:moveTo>
                  <a:cubicBezTo>
                    <a:pt x="117" y="0"/>
                    <a:pt x="133" y="0"/>
                    <a:pt x="134" y="17"/>
                  </a:cubicBezTo>
                  <a:cubicBezTo>
                    <a:pt x="135" y="31"/>
                    <a:pt x="126" y="40"/>
                    <a:pt x="111" y="42"/>
                  </a:cubicBezTo>
                  <a:cubicBezTo>
                    <a:pt x="103" y="43"/>
                    <a:pt x="84" y="42"/>
                    <a:pt x="67" y="42"/>
                  </a:cubicBezTo>
                  <a:cubicBezTo>
                    <a:pt x="45" y="41"/>
                    <a:pt x="29" y="41"/>
                    <a:pt x="19" y="41"/>
                  </a:cubicBezTo>
                  <a:cubicBezTo>
                    <a:pt x="2" y="41"/>
                    <a:pt x="0" y="50"/>
                    <a:pt x="14" y="69"/>
                  </a:cubicBezTo>
                  <a:cubicBezTo>
                    <a:pt x="26" y="87"/>
                    <a:pt x="52" y="96"/>
                    <a:pt x="65" y="95"/>
                  </a:cubicBezTo>
                  <a:cubicBezTo>
                    <a:pt x="84" y="94"/>
                    <a:pt x="97" y="82"/>
                    <a:pt x="119" y="4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" name="Freeform 346">
              <a:extLst>
                <a:ext uri="{FF2B5EF4-FFF2-40B4-BE49-F238E27FC236}">
                  <a16:creationId xmlns:a16="http://schemas.microsoft.com/office/drawing/2014/main" id="{FCF8E87A-691D-4AD9-839F-D8A9FEC45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161"/>
              <a:ext cx="110" cy="143"/>
            </a:xfrm>
            <a:custGeom>
              <a:avLst/>
              <a:gdLst>
                <a:gd name="T0" fmla="*/ 4911 w 31"/>
                <a:gd name="T1" fmla="*/ 3285 h 40"/>
                <a:gd name="T2" fmla="*/ 2544 w 31"/>
                <a:gd name="T3" fmla="*/ 179 h 40"/>
                <a:gd name="T4" fmla="*/ 0 w 31"/>
                <a:gd name="T5" fmla="*/ 3604 h 40"/>
                <a:gd name="T6" fmla="*/ 0 w 31"/>
                <a:gd name="T7" fmla="*/ 3925 h 40"/>
                <a:gd name="T8" fmla="*/ 2544 w 31"/>
                <a:gd name="T9" fmla="*/ 6353 h 40"/>
                <a:gd name="T10" fmla="*/ 3488 w 31"/>
                <a:gd name="T11" fmla="*/ 6210 h 40"/>
                <a:gd name="T12" fmla="*/ 4418 w 31"/>
                <a:gd name="T13" fmla="*/ 5395 h 40"/>
                <a:gd name="T14" fmla="*/ 4911 w 31"/>
                <a:gd name="T15" fmla="*/ 3285 h 40"/>
                <a:gd name="T16" fmla="*/ 4911 w 31"/>
                <a:gd name="T17" fmla="*/ 3285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40"/>
                <a:gd name="T29" fmla="*/ 31 w 31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40">
                  <a:moveTo>
                    <a:pt x="31" y="20"/>
                  </a:moveTo>
                  <a:cubicBezTo>
                    <a:pt x="31" y="9"/>
                    <a:pt x="25" y="0"/>
                    <a:pt x="16" y="1"/>
                  </a:cubicBezTo>
                  <a:cubicBezTo>
                    <a:pt x="7" y="1"/>
                    <a:pt x="0" y="11"/>
                    <a:pt x="0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34"/>
                    <a:pt x="8" y="40"/>
                    <a:pt x="16" y="39"/>
                  </a:cubicBezTo>
                  <a:cubicBezTo>
                    <a:pt x="18" y="39"/>
                    <a:pt x="21" y="38"/>
                    <a:pt x="22" y="38"/>
                  </a:cubicBezTo>
                  <a:cubicBezTo>
                    <a:pt x="24" y="35"/>
                    <a:pt x="26" y="33"/>
                    <a:pt x="28" y="33"/>
                  </a:cubicBezTo>
                  <a:cubicBezTo>
                    <a:pt x="30" y="30"/>
                    <a:pt x="31" y="26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9" name="Freeform 347">
              <a:extLst>
                <a:ext uri="{FF2B5EF4-FFF2-40B4-BE49-F238E27FC236}">
                  <a16:creationId xmlns:a16="http://schemas.microsoft.com/office/drawing/2014/main" id="{B3DD48B1-2151-405A-A1FC-5E742520D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" y="243"/>
              <a:ext cx="506" cy="193"/>
            </a:xfrm>
            <a:custGeom>
              <a:avLst/>
              <a:gdLst>
                <a:gd name="T0" fmla="*/ 22717 w 142"/>
                <a:gd name="T1" fmla="*/ 4879 h 54"/>
                <a:gd name="T2" fmla="*/ 22082 w 142"/>
                <a:gd name="T3" fmla="*/ 4064 h 54"/>
                <a:gd name="T4" fmla="*/ 16431 w 142"/>
                <a:gd name="T5" fmla="*/ 0 h 54"/>
                <a:gd name="T6" fmla="*/ 14033 w 142"/>
                <a:gd name="T7" fmla="*/ 2466 h 54"/>
                <a:gd name="T8" fmla="*/ 12899 w 142"/>
                <a:gd name="T9" fmla="*/ 2287 h 54"/>
                <a:gd name="T10" fmla="*/ 13217 w 142"/>
                <a:gd name="T11" fmla="*/ 3106 h 54"/>
                <a:gd name="T12" fmla="*/ 11631 w 142"/>
                <a:gd name="T13" fmla="*/ 4754 h 54"/>
                <a:gd name="T14" fmla="*/ 10006 w 142"/>
                <a:gd name="T15" fmla="*/ 3106 h 54"/>
                <a:gd name="T16" fmla="*/ 10134 w 142"/>
                <a:gd name="T17" fmla="*/ 2466 h 54"/>
                <a:gd name="T18" fmla="*/ 9179 w 142"/>
                <a:gd name="T19" fmla="*/ 2606 h 54"/>
                <a:gd name="T20" fmla="*/ 6603 w 142"/>
                <a:gd name="T21" fmla="*/ 179 h 54"/>
                <a:gd name="T22" fmla="*/ 812 w 142"/>
                <a:gd name="T23" fmla="*/ 3921 h 54"/>
                <a:gd name="T24" fmla="*/ 0 w 142"/>
                <a:gd name="T25" fmla="*/ 5568 h 54"/>
                <a:gd name="T26" fmla="*/ 178 w 142"/>
                <a:gd name="T27" fmla="*/ 6029 h 54"/>
                <a:gd name="T28" fmla="*/ 1942 w 142"/>
                <a:gd name="T29" fmla="*/ 7984 h 54"/>
                <a:gd name="T30" fmla="*/ 2398 w 142"/>
                <a:gd name="T31" fmla="*/ 8174 h 54"/>
                <a:gd name="T32" fmla="*/ 12076 w 142"/>
                <a:gd name="T33" fmla="*/ 7345 h 54"/>
                <a:gd name="T34" fmla="*/ 20493 w 142"/>
                <a:gd name="T35" fmla="*/ 8174 h 54"/>
                <a:gd name="T36" fmla="*/ 20953 w 142"/>
                <a:gd name="T37" fmla="*/ 8174 h 54"/>
                <a:gd name="T38" fmla="*/ 22895 w 142"/>
                <a:gd name="T39" fmla="*/ 6208 h 54"/>
                <a:gd name="T40" fmla="*/ 22717 w 142"/>
                <a:gd name="T41" fmla="*/ 4879 h 5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2"/>
                <a:gd name="T64" fmla="*/ 0 h 54"/>
                <a:gd name="T65" fmla="*/ 142 w 142"/>
                <a:gd name="T66" fmla="*/ 54 h 5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2" h="54">
                  <a:moveTo>
                    <a:pt x="141" y="30"/>
                  </a:moveTo>
                  <a:cubicBezTo>
                    <a:pt x="140" y="28"/>
                    <a:pt x="139" y="26"/>
                    <a:pt x="137" y="25"/>
                  </a:cubicBezTo>
                  <a:cubicBezTo>
                    <a:pt x="131" y="11"/>
                    <a:pt x="118" y="2"/>
                    <a:pt x="102" y="0"/>
                  </a:cubicBezTo>
                  <a:cubicBezTo>
                    <a:pt x="102" y="11"/>
                    <a:pt x="95" y="16"/>
                    <a:pt x="87" y="15"/>
                  </a:cubicBezTo>
                  <a:cubicBezTo>
                    <a:pt x="84" y="15"/>
                    <a:pt x="82" y="14"/>
                    <a:pt x="80" y="14"/>
                  </a:cubicBezTo>
                  <a:cubicBezTo>
                    <a:pt x="81" y="15"/>
                    <a:pt x="82" y="17"/>
                    <a:pt x="82" y="19"/>
                  </a:cubicBezTo>
                  <a:cubicBezTo>
                    <a:pt x="82" y="24"/>
                    <a:pt x="78" y="29"/>
                    <a:pt x="72" y="29"/>
                  </a:cubicBezTo>
                  <a:cubicBezTo>
                    <a:pt x="67" y="29"/>
                    <a:pt x="62" y="24"/>
                    <a:pt x="62" y="19"/>
                  </a:cubicBezTo>
                  <a:cubicBezTo>
                    <a:pt x="62" y="17"/>
                    <a:pt x="63" y="16"/>
                    <a:pt x="63" y="15"/>
                  </a:cubicBezTo>
                  <a:cubicBezTo>
                    <a:pt x="62" y="15"/>
                    <a:pt x="59" y="16"/>
                    <a:pt x="57" y="16"/>
                  </a:cubicBezTo>
                  <a:cubicBezTo>
                    <a:pt x="49" y="17"/>
                    <a:pt x="41" y="11"/>
                    <a:pt x="41" y="1"/>
                  </a:cubicBezTo>
                  <a:cubicBezTo>
                    <a:pt x="26" y="2"/>
                    <a:pt x="12" y="11"/>
                    <a:pt x="5" y="24"/>
                  </a:cubicBezTo>
                  <a:cubicBezTo>
                    <a:pt x="2" y="27"/>
                    <a:pt x="1" y="31"/>
                    <a:pt x="0" y="34"/>
                  </a:cubicBezTo>
                  <a:cubicBezTo>
                    <a:pt x="0" y="35"/>
                    <a:pt x="0" y="36"/>
                    <a:pt x="1" y="37"/>
                  </a:cubicBezTo>
                  <a:cubicBezTo>
                    <a:pt x="1" y="42"/>
                    <a:pt x="4" y="47"/>
                    <a:pt x="12" y="49"/>
                  </a:cubicBezTo>
                  <a:cubicBezTo>
                    <a:pt x="13" y="50"/>
                    <a:pt x="14" y="50"/>
                    <a:pt x="15" y="50"/>
                  </a:cubicBezTo>
                  <a:cubicBezTo>
                    <a:pt x="34" y="54"/>
                    <a:pt x="57" y="46"/>
                    <a:pt x="75" y="45"/>
                  </a:cubicBezTo>
                  <a:cubicBezTo>
                    <a:pt x="91" y="45"/>
                    <a:pt x="118" y="53"/>
                    <a:pt x="127" y="50"/>
                  </a:cubicBezTo>
                  <a:cubicBezTo>
                    <a:pt x="128" y="50"/>
                    <a:pt x="129" y="50"/>
                    <a:pt x="130" y="50"/>
                  </a:cubicBezTo>
                  <a:cubicBezTo>
                    <a:pt x="136" y="48"/>
                    <a:pt x="141" y="44"/>
                    <a:pt x="142" y="38"/>
                  </a:cubicBezTo>
                  <a:cubicBezTo>
                    <a:pt x="142" y="36"/>
                    <a:pt x="142" y="33"/>
                    <a:pt x="141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0" name="Freeform 348">
              <a:extLst>
                <a:ext uri="{FF2B5EF4-FFF2-40B4-BE49-F238E27FC236}">
                  <a16:creationId xmlns:a16="http://schemas.microsoft.com/office/drawing/2014/main" id="{177FF00F-DF05-458A-85BD-18F19A653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" y="232"/>
              <a:ext cx="25" cy="47"/>
            </a:xfrm>
            <a:custGeom>
              <a:avLst/>
              <a:gdLst>
                <a:gd name="T0" fmla="*/ 496 w 7"/>
                <a:gd name="T1" fmla="*/ 0 h 13"/>
                <a:gd name="T2" fmla="*/ 496 w 7"/>
                <a:gd name="T3" fmla="*/ 0 h 13"/>
                <a:gd name="T4" fmla="*/ 496 w 7"/>
                <a:gd name="T5" fmla="*/ 0 h 13"/>
                <a:gd name="T6" fmla="*/ 496 w 7"/>
                <a:gd name="T7" fmla="*/ 0 h 13"/>
                <a:gd name="T8" fmla="*/ 0 w 7"/>
                <a:gd name="T9" fmla="*/ 2223 h 13"/>
                <a:gd name="T10" fmla="*/ 496 w 7"/>
                <a:gd name="T11" fmla="*/ 2025 h 13"/>
                <a:gd name="T12" fmla="*/ 1136 w 7"/>
                <a:gd name="T13" fmla="*/ 2223 h 13"/>
                <a:gd name="T14" fmla="*/ 496 w 7"/>
                <a:gd name="T15" fmla="*/ 0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3"/>
                <a:gd name="T26" fmla="*/ 7 w 7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6"/>
                    <a:pt x="2" y="10"/>
                    <a:pt x="0" y="13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5" y="12"/>
                    <a:pt x="6" y="12"/>
                    <a:pt x="7" y="13"/>
                  </a:cubicBezTo>
                  <a:cubicBezTo>
                    <a:pt x="5" y="10"/>
                    <a:pt x="3" y="5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1" name="Freeform 349">
              <a:extLst>
                <a:ext uri="{FF2B5EF4-FFF2-40B4-BE49-F238E27FC236}">
                  <a16:creationId xmlns:a16="http://schemas.microsoft.com/office/drawing/2014/main" id="{691E3144-E2B5-42A8-9EF9-FFA78645D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375"/>
              <a:ext cx="510" cy="253"/>
            </a:xfrm>
            <a:custGeom>
              <a:avLst/>
              <a:gdLst>
                <a:gd name="T0" fmla="*/ 23135 w 143"/>
                <a:gd name="T1" fmla="*/ 178 h 71"/>
                <a:gd name="T2" fmla="*/ 21192 w 143"/>
                <a:gd name="T3" fmla="*/ 2081 h 71"/>
                <a:gd name="T4" fmla="*/ 17961 w 143"/>
                <a:gd name="T5" fmla="*/ 7554 h 71"/>
                <a:gd name="T6" fmla="*/ 12108 w 143"/>
                <a:gd name="T7" fmla="*/ 10134 h 71"/>
                <a:gd name="T8" fmla="*/ 5353 w 143"/>
                <a:gd name="T9" fmla="*/ 7237 h 71"/>
                <a:gd name="T10" fmla="*/ 2086 w 143"/>
                <a:gd name="T11" fmla="*/ 1942 h 71"/>
                <a:gd name="T12" fmla="*/ 317 w 143"/>
                <a:gd name="T13" fmla="*/ 0 h 71"/>
                <a:gd name="T14" fmla="*/ 178 w 143"/>
                <a:gd name="T15" fmla="*/ 1130 h 71"/>
                <a:gd name="T16" fmla="*/ 4351 w 143"/>
                <a:gd name="T17" fmla="*/ 10818 h 71"/>
                <a:gd name="T18" fmla="*/ 12108 w 143"/>
                <a:gd name="T19" fmla="*/ 11453 h 71"/>
                <a:gd name="T20" fmla="*/ 18788 w 143"/>
                <a:gd name="T21" fmla="*/ 10818 h 71"/>
                <a:gd name="T22" fmla="*/ 23135 w 143"/>
                <a:gd name="T23" fmla="*/ 1308 h 71"/>
                <a:gd name="T24" fmla="*/ 23135 w 143"/>
                <a:gd name="T25" fmla="*/ 178 h 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3"/>
                <a:gd name="T40" fmla="*/ 0 h 71"/>
                <a:gd name="T41" fmla="*/ 143 w 143"/>
                <a:gd name="T42" fmla="*/ 71 h 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3" h="71">
                  <a:moveTo>
                    <a:pt x="143" y="1"/>
                  </a:moveTo>
                  <a:cubicBezTo>
                    <a:pt x="142" y="7"/>
                    <a:pt x="137" y="11"/>
                    <a:pt x="131" y="13"/>
                  </a:cubicBezTo>
                  <a:cubicBezTo>
                    <a:pt x="129" y="19"/>
                    <a:pt x="123" y="35"/>
                    <a:pt x="111" y="47"/>
                  </a:cubicBezTo>
                  <a:cubicBezTo>
                    <a:pt x="103" y="56"/>
                    <a:pt x="91" y="63"/>
                    <a:pt x="75" y="63"/>
                  </a:cubicBezTo>
                  <a:cubicBezTo>
                    <a:pt x="56" y="63"/>
                    <a:pt x="43" y="55"/>
                    <a:pt x="33" y="45"/>
                  </a:cubicBezTo>
                  <a:cubicBezTo>
                    <a:pt x="21" y="33"/>
                    <a:pt x="15" y="19"/>
                    <a:pt x="13" y="12"/>
                  </a:cubicBezTo>
                  <a:cubicBezTo>
                    <a:pt x="5" y="10"/>
                    <a:pt x="2" y="5"/>
                    <a:pt x="2" y="0"/>
                  </a:cubicBezTo>
                  <a:cubicBezTo>
                    <a:pt x="1" y="3"/>
                    <a:pt x="1" y="5"/>
                    <a:pt x="1" y="7"/>
                  </a:cubicBezTo>
                  <a:cubicBezTo>
                    <a:pt x="0" y="32"/>
                    <a:pt x="13" y="55"/>
                    <a:pt x="27" y="67"/>
                  </a:cubicBezTo>
                  <a:cubicBezTo>
                    <a:pt x="35" y="68"/>
                    <a:pt x="53" y="71"/>
                    <a:pt x="75" y="71"/>
                  </a:cubicBezTo>
                  <a:cubicBezTo>
                    <a:pt x="96" y="71"/>
                    <a:pt x="111" y="68"/>
                    <a:pt x="116" y="67"/>
                  </a:cubicBezTo>
                  <a:cubicBezTo>
                    <a:pt x="133" y="51"/>
                    <a:pt x="143" y="30"/>
                    <a:pt x="143" y="8"/>
                  </a:cubicBezTo>
                  <a:cubicBezTo>
                    <a:pt x="143" y="6"/>
                    <a:pt x="143" y="3"/>
                    <a:pt x="1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2" name="Freeform 350">
              <a:extLst>
                <a:ext uri="{FF2B5EF4-FFF2-40B4-BE49-F238E27FC236}">
                  <a16:creationId xmlns:a16="http://schemas.microsoft.com/office/drawing/2014/main" id="{25C09E48-19F2-4960-9BB5-877203706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" y="643"/>
              <a:ext cx="288" cy="217"/>
            </a:xfrm>
            <a:custGeom>
              <a:avLst/>
              <a:gdLst>
                <a:gd name="T0" fmla="*/ 8633 w 81"/>
                <a:gd name="T1" fmla="*/ 950 h 61"/>
                <a:gd name="T2" fmla="*/ 8633 w 81"/>
                <a:gd name="T3" fmla="*/ 950 h 61"/>
                <a:gd name="T4" fmla="*/ 8811 w 81"/>
                <a:gd name="T5" fmla="*/ 1619 h 61"/>
                <a:gd name="T6" fmla="*/ 8811 w 81"/>
                <a:gd name="T7" fmla="*/ 1619 h 61"/>
                <a:gd name="T8" fmla="*/ 8811 w 81"/>
                <a:gd name="T9" fmla="*/ 1935 h 61"/>
                <a:gd name="T10" fmla="*/ 6876 w 81"/>
                <a:gd name="T11" fmla="*/ 3821 h 61"/>
                <a:gd name="T12" fmla="*/ 4942 w 81"/>
                <a:gd name="T13" fmla="*/ 1935 h 61"/>
                <a:gd name="T14" fmla="*/ 4942 w 81"/>
                <a:gd name="T15" fmla="*/ 1757 h 61"/>
                <a:gd name="T16" fmla="*/ 4942 w 81"/>
                <a:gd name="T17" fmla="*/ 1757 h 61"/>
                <a:gd name="T18" fmla="*/ 4942 w 81"/>
                <a:gd name="T19" fmla="*/ 1266 h 61"/>
                <a:gd name="T20" fmla="*/ 5259 w 81"/>
                <a:gd name="T21" fmla="*/ 1128 h 61"/>
                <a:gd name="T22" fmla="*/ 5753 w 81"/>
                <a:gd name="T23" fmla="*/ 317 h 61"/>
                <a:gd name="T24" fmla="*/ 2692 w 81"/>
                <a:gd name="T25" fmla="*/ 0 h 61"/>
                <a:gd name="T26" fmla="*/ 0 w 81"/>
                <a:gd name="T27" fmla="*/ 4504 h 61"/>
                <a:gd name="T28" fmla="*/ 6386 w 81"/>
                <a:gd name="T29" fmla="*/ 9769 h 61"/>
                <a:gd name="T30" fmla="*/ 12946 w 81"/>
                <a:gd name="T31" fmla="*/ 4329 h 61"/>
                <a:gd name="T32" fmla="*/ 11012 w 81"/>
                <a:gd name="T33" fmla="*/ 178 h 61"/>
                <a:gd name="T34" fmla="*/ 8142 w 81"/>
                <a:gd name="T35" fmla="*/ 494 h 61"/>
                <a:gd name="T36" fmla="*/ 8633 w 81"/>
                <a:gd name="T37" fmla="*/ 95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1"/>
                <a:gd name="T58" fmla="*/ 0 h 61"/>
                <a:gd name="T59" fmla="*/ 81 w 81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1" h="61">
                  <a:moveTo>
                    <a:pt x="54" y="6"/>
                  </a:moveTo>
                  <a:cubicBezTo>
                    <a:pt x="54" y="6"/>
                    <a:pt x="54" y="6"/>
                    <a:pt x="54" y="6"/>
                  </a:cubicBezTo>
                  <a:cubicBezTo>
                    <a:pt x="56" y="7"/>
                    <a:pt x="56" y="9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1"/>
                    <a:pt x="55" y="11"/>
                    <a:pt x="55" y="12"/>
                  </a:cubicBezTo>
                  <a:cubicBezTo>
                    <a:pt x="55" y="19"/>
                    <a:pt x="50" y="24"/>
                    <a:pt x="43" y="24"/>
                  </a:cubicBezTo>
                  <a:cubicBezTo>
                    <a:pt x="37" y="24"/>
                    <a:pt x="31" y="19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1"/>
                    <a:pt x="30" y="9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ubicBezTo>
                    <a:pt x="33" y="5"/>
                    <a:pt x="35" y="4"/>
                    <a:pt x="36" y="2"/>
                  </a:cubicBezTo>
                  <a:cubicBezTo>
                    <a:pt x="30" y="2"/>
                    <a:pt x="23" y="1"/>
                    <a:pt x="17" y="0"/>
                  </a:cubicBezTo>
                  <a:cubicBezTo>
                    <a:pt x="7" y="5"/>
                    <a:pt x="0" y="13"/>
                    <a:pt x="0" y="28"/>
                  </a:cubicBezTo>
                  <a:cubicBezTo>
                    <a:pt x="0" y="48"/>
                    <a:pt x="17" y="61"/>
                    <a:pt x="40" y="61"/>
                  </a:cubicBezTo>
                  <a:cubicBezTo>
                    <a:pt x="64" y="61"/>
                    <a:pt x="81" y="45"/>
                    <a:pt x="81" y="27"/>
                  </a:cubicBezTo>
                  <a:cubicBezTo>
                    <a:pt x="81" y="16"/>
                    <a:pt x="77" y="7"/>
                    <a:pt x="69" y="1"/>
                  </a:cubicBezTo>
                  <a:cubicBezTo>
                    <a:pt x="63" y="2"/>
                    <a:pt x="57" y="3"/>
                    <a:pt x="51" y="3"/>
                  </a:cubicBezTo>
                  <a:cubicBezTo>
                    <a:pt x="52" y="4"/>
                    <a:pt x="53" y="5"/>
                    <a:pt x="5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3" name="Freeform 351">
              <a:extLst>
                <a:ext uri="{FF2B5EF4-FFF2-40B4-BE49-F238E27FC236}">
                  <a16:creationId xmlns:a16="http://schemas.microsoft.com/office/drawing/2014/main" id="{DEAB4371-F552-4B7F-B9D5-B646B3F62B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" y="161"/>
              <a:ext cx="107" cy="139"/>
            </a:xfrm>
            <a:custGeom>
              <a:avLst/>
              <a:gdLst>
                <a:gd name="T0" fmla="*/ 2265 w 30"/>
                <a:gd name="T1" fmla="*/ 0 h 39"/>
                <a:gd name="T2" fmla="*/ 0 w 30"/>
                <a:gd name="T3" fmla="*/ 3215 h 39"/>
                <a:gd name="T4" fmla="*/ 0 w 30"/>
                <a:gd name="T5" fmla="*/ 3215 h 39"/>
                <a:gd name="T6" fmla="*/ 635 w 30"/>
                <a:gd name="T7" fmla="*/ 5346 h 39"/>
                <a:gd name="T8" fmla="*/ 1309 w 30"/>
                <a:gd name="T9" fmla="*/ 5970 h 39"/>
                <a:gd name="T10" fmla="*/ 2454 w 30"/>
                <a:gd name="T11" fmla="*/ 6109 h 39"/>
                <a:gd name="T12" fmla="*/ 4858 w 30"/>
                <a:gd name="T13" fmla="*/ 3710 h 39"/>
                <a:gd name="T14" fmla="*/ 4858 w 30"/>
                <a:gd name="T15" fmla="*/ 3532 h 39"/>
                <a:gd name="T16" fmla="*/ 2265 w 30"/>
                <a:gd name="T17" fmla="*/ 0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9"/>
                <a:gd name="T29" fmla="*/ 30 w 30"/>
                <a:gd name="T30" fmla="*/ 39 h 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9">
                  <a:moveTo>
                    <a:pt x="14" y="0"/>
                  </a:moveTo>
                  <a:cubicBezTo>
                    <a:pt x="5" y="0"/>
                    <a:pt x="0" y="8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2" y="30"/>
                    <a:pt x="4" y="33"/>
                  </a:cubicBezTo>
                  <a:cubicBezTo>
                    <a:pt x="6" y="34"/>
                    <a:pt x="7" y="35"/>
                    <a:pt x="8" y="37"/>
                  </a:cubicBezTo>
                  <a:cubicBezTo>
                    <a:pt x="10" y="37"/>
                    <a:pt x="12" y="38"/>
                    <a:pt x="15" y="38"/>
                  </a:cubicBezTo>
                  <a:cubicBezTo>
                    <a:pt x="23" y="39"/>
                    <a:pt x="30" y="34"/>
                    <a:pt x="30" y="23"/>
                  </a:cubicBezTo>
                  <a:cubicBezTo>
                    <a:pt x="30" y="23"/>
                    <a:pt x="30" y="22"/>
                    <a:pt x="30" y="22"/>
                  </a:cubicBezTo>
                  <a:cubicBezTo>
                    <a:pt x="30" y="10"/>
                    <a:pt x="23" y="1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4" name="Freeform 352">
              <a:extLst>
                <a:ext uri="{FF2B5EF4-FFF2-40B4-BE49-F238E27FC236}">
                  <a16:creationId xmlns:a16="http://schemas.microsoft.com/office/drawing/2014/main" id="{D57DC4D3-4EDA-4166-9083-9F4074AF5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" y="404"/>
              <a:ext cx="421" cy="139"/>
            </a:xfrm>
            <a:custGeom>
              <a:avLst/>
              <a:gdLst>
                <a:gd name="T0" fmla="*/ 10222 w 118"/>
                <a:gd name="T1" fmla="*/ 0 h 39"/>
                <a:gd name="T2" fmla="*/ 496 w 118"/>
                <a:gd name="T3" fmla="*/ 813 h 39"/>
                <a:gd name="T4" fmla="*/ 0 w 118"/>
                <a:gd name="T5" fmla="*/ 634 h 39"/>
                <a:gd name="T6" fmla="*/ 3222 w 118"/>
                <a:gd name="T7" fmla="*/ 5970 h 39"/>
                <a:gd name="T8" fmla="*/ 6493 w 118"/>
                <a:gd name="T9" fmla="*/ 3899 h 39"/>
                <a:gd name="T10" fmla="*/ 9904 w 118"/>
                <a:gd name="T11" fmla="*/ 4523 h 39"/>
                <a:gd name="T12" fmla="*/ 14892 w 118"/>
                <a:gd name="T13" fmla="*/ 4345 h 39"/>
                <a:gd name="T14" fmla="*/ 15898 w 118"/>
                <a:gd name="T15" fmla="*/ 6287 h 39"/>
                <a:gd name="T16" fmla="*/ 19120 w 118"/>
                <a:gd name="T17" fmla="*/ 813 h 39"/>
                <a:gd name="T18" fmla="*/ 18624 w 118"/>
                <a:gd name="T19" fmla="*/ 813 h 39"/>
                <a:gd name="T20" fmla="*/ 10222 w 118"/>
                <a:gd name="T21" fmla="*/ 0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8"/>
                <a:gd name="T34" fmla="*/ 0 h 39"/>
                <a:gd name="T35" fmla="*/ 118 w 118"/>
                <a:gd name="T36" fmla="*/ 39 h 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8" h="39">
                  <a:moveTo>
                    <a:pt x="63" y="0"/>
                  </a:moveTo>
                  <a:cubicBezTo>
                    <a:pt x="45" y="1"/>
                    <a:pt x="22" y="9"/>
                    <a:pt x="3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2" y="11"/>
                    <a:pt x="8" y="25"/>
                    <a:pt x="20" y="37"/>
                  </a:cubicBezTo>
                  <a:cubicBezTo>
                    <a:pt x="21" y="30"/>
                    <a:pt x="26" y="24"/>
                    <a:pt x="40" y="24"/>
                  </a:cubicBezTo>
                  <a:cubicBezTo>
                    <a:pt x="51" y="23"/>
                    <a:pt x="56" y="28"/>
                    <a:pt x="61" y="28"/>
                  </a:cubicBezTo>
                  <a:cubicBezTo>
                    <a:pt x="67" y="28"/>
                    <a:pt x="82" y="21"/>
                    <a:pt x="92" y="27"/>
                  </a:cubicBezTo>
                  <a:cubicBezTo>
                    <a:pt x="97" y="30"/>
                    <a:pt x="98" y="35"/>
                    <a:pt x="98" y="39"/>
                  </a:cubicBezTo>
                  <a:cubicBezTo>
                    <a:pt x="110" y="27"/>
                    <a:pt x="116" y="11"/>
                    <a:pt x="118" y="5"/>
                  </a:cubicBezTo>
                  <a:cubicBezTo>
                    <a:pt x="117" y="5"/>
                    <a:pt x="116" y="5"/>
                    <a:pt x="115" y="5"/>
                  </a:cubicBezTo>
                  <a:cubicBezTo>
                    <a:pt x="106" y="8"/>
                    <a:pt x="79" y="0"/>
                    <a:pt x="63" y="0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5" name="Freeform 353">
              <a:extLst>
                <a:ext uri="{FF2B5EF4-FFF2-40B4-BE49-F238E27FC236}">
                  <a16:creationId xmlns:a16="http://schemas.microsoft.com/office/drawing/2014/main" id="{C35420E6-A0BD-4AE2-9C24-DE06B49E5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" y="478"/>
              <a:ext cx="278" cy="122"/>
            </a:xfrm>
            <a:custGeom>
              <a:avLst/>
              <a:gdLst>
                <a:gd name="T0" fmla="*/ 11637 w 78"/>
                <a:gd name="T1" fmla="*/ 1015 h 34"/>
                <a:gd name="T2" fmla="*/ 6604 w 78"/>
                <a:gd name="T3" fmla="*/ 1159 h 34"/>
                <a:gd name="T4" fmla="*/ 3215 w 78"/>
                <a:gd name="T5" fmla="*/ 502 h 34"/>
                <a:gd name="T6" fmla="*/ 0 w 78"/>
                <a:gd name="T7" fmla="*/ 2641 h 34"/>
                <a:gd name="T8" fmla="*/ 6797 w 78"/>
                <a:gd name="T9" fmla="*/ 5641 h 34"/>
                <a:gd name="T10" fmla="*/ 12588 w 78"/>
                <a:gd name="T11" fmla="*/ 3000 h 34"/>
                <a:gd name="T12" fmla="*/ 11637 w 78"/>
                <a:gd name="T13" fmla="*/ 1015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8"/>
                <a:gd name="T22" fmla="*/ 0 h 34"/>
                <a:gd name="T23" fmla="*/ 78 w 78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8" h="34">
                  <a:moveTo>
                    <a:pt x="72" y="6"/>
                  </a:moveTo>
                  <a:cubicBezTo>
                    <a:pt x="62" y="0"/>
                    <a:pt x="47" y="7"/>
                    <a:pt x="41" y="7"/>
                  </a:cubicBezTo>
                  <a:cubicBezTo>
                    <a:pt x="36" y="7"/>
                    <a:pt x="31" y="2"/>
                    <a:pt x="20" y="3"/>
                  </a:cubicBezTo>
                  <a:cubicBezTo>
                    <a:pt x="6" y="3"/>
                    <a:pt x="1" y="9"/>
                    <a:pt x="0" y="16"/>
                  </a:cubicBezTo>
                  <a:cubicBezTo>
                    <a:pt x="10" y="26"/>
                    <a:pt x="23" y="34"/>
                    <a:pt x="42" y="34"/>
                  </a:cubicBezTo>
                  <a:cubicBezTo>
                    <a:pt x="58" y="34"/>
                    <a:pt x="70" y="27"/>
                    <a:pt x="78" y="18"/>
                  </a:cubicBezTo>
                  <a:cubicBezTo>
                    <a:pt x="78" y="14"/>
                    <a:pt x="77" y="9"/>
                    <a:pt x="72" y="6"/>
                  </a:cubicBezTo>
                  <a:close/>
                </a:path>
              </a:pathLst>
            </a:custGeom>
            <a:solidFill>
              <a:srgbClr val="EF7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6" name="Freeform 354">
              <a:extLst>
                <a:ext uri="{FF2B5EF4-FFF2-40B4-BE49-F238E27FC236}">
                  <a16:creationId xmlns:a16="http://schemas.microsoft.com/office/drawing/2014/main" id="{12B958D4-8F37-4AD5-A85C-41D0BD7FD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" y="839"/>
              <a:ext cx="171" cy="178"/>
            </a:xfrm>
            <a:custGeom>
              <a:avLst/>
              <a:gdLst>
                <a:gd name="T0" fmla="*/ 4022 w 48"/>
                <a:gd name="T1" fmla="*/ 4827 h 50"/>
                <a:gd name="T2" fmla="*/ 951 w 48"/>
                <a:gd name="T3" fmla="*/ 0 h 50"/>
                <a:gd name="T4" fmla="*/ 0 w 48"/>
                <a:gd name="T5" fmla="*/ 3208 h 50"/>
                <a:gd name="T6" fmla="*/ 3705 w 48"/>
                <a:gd name="T7" fmla="*/ 8035 h 50"/>
                <a:gd name="T8" fmla="*/ 7731 w 48"/>
                <a:gd name="T9" fmla="*/ 4194 h 50"/>
                <a:gd name="T10" fmla="*/ 4022 w 48"/>
                <a:gd name="T11" fmla="*/ 4827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50"/>
                <a:gd name="T20" fmla="*/ 48 w 48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50">
                  <a:moveTo>
                    <a:pt x="25" y="30"/>
                  </a:moveTo>
                  <a:cubicBezTo>
                    <a:pt x="11" y="27"/>
                    <a:pt x="6" y="12"/>
                    <a:pt x="6" y="0"/>
                  </a:cubicBezTo>
                  <a:cubicBezTo>
                    <a:pt x="2" y="6"/>
                    <a:pt x="0" y="13"/>
                    <a:pt x="0" y="20"/>
                  </a:cubicBezTo>
                  <a:cubicBezTo>
                    <a:pt x="0" y="36"/>
                    <a:pt x="8" y="50"/>
                    <a:pt x="23" y="50"/>
                  </a:cubicBezTo>
                  <a:cubicBezTo>
                    <a:pt x="38" y="50"/>
                    <a:pt x="47" y="40"/>
                    <a:pt x="48" y="26"/>
                  </a:cubicBezTo>
                  <a:cubicBezTo>
                    <a:pt x="44" y="30"/>
                    <a:pt x="38" y="33"/>
                    <a:pt x="2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7" name="Freeform 355">
              <a:extLst>
                <a:ext uri="{FF2B5EF4-FFF2-40B4-BE49-F238E27FC236}">
                  <a16:creationId xmlns:a16="http://schemas.microsoft.com/office/drawing/2014/main" id="{BCDCB19E-3ABC-4107-B0D4-9FBD78298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" y="518"/>
              <a:ext cx="538" cy="450"/>
            </a:xfrm>
            <a:custGeom>
              <a:avLst/>
              <a:gdLst>
                <a:gd name="T0" fmla="*/ 22076 w 151"/>
                <a:gd name="T1" fmla="*/ 5050 h 126"/>
                <a:gd name="T2" fmla="*/ 18990 w 151"/>
                <a:gd name="T3" fmla="*/ 5879 h 126"/>
                <a:gd name="T4" fmla="*/ 20946 w 151"/>
                <a:gd name="T5" fmla="*/ 10064 h 126"/>
                <a:gd name="T6" fmla="*/ 14334 w 151"/>
                <a:gd name="T7" fmla="*/ 15625 h 126"/>
                <a:gd name="T8" fmla="*/ 7920 w 151"/>
                <a:gd name="T9" fmla="*/ 10254 h 126"/>
                <a:gd name="T10" fmla="*/ 10625 w 151"/>
                <a:gd name="T11" fmla="*/ 5689 h 126"/>
                <a:gd name="T12" fmla="*/ 7732 w 151"/>
                <a:gd name="T13" fmla="*/ 5050 h 126"/>
                <a:gd name="T14" fmla="*/ 6780 w 151"/>
                <a:gd name="T15" fmla="*/ 4236 h 126"/>
                <a:gd name="T16" fmla="*/ 4977 w 151"/>
                <a:gd name="T17" fmla="*/ 2461 h 126"/>
                <a:gd name="T18" fmla="*/ 2576 w 151"/>
                <a:gd name="T19" fmla="*/ 0 h 126"/>
                <a:gd name="T20" fmla="*/ 0 w 151"/>
                <a:gd name="T21" fmla="*/ 2461 h 126"/>
                <a:gd name="T22" fmla="*/ 5647 w 151"/>
                <a:gd name="T23" fmla="*/ 9936 h 126"/>
                <a:gd name="T24" fmla="*/ 5473 w 151"/>
                <a:gd name="T25" fmla="*/ 13661 h 126"/>
                <a:gd name="T26" fmla="*/ 5330 w 151"/>
                <a:gd name="T27" fmla="*/ 14618 h 126"/>
                <a:gd name="T28" fmla="*/ 8366 w 151"/>
                <a:gd name="T29" fmla="*/ 19539 h 126"/>
                <a:gd name="T30" fmla="*/ 12071 w 151"/>
                <a:gd name="T31" fmla="*/ 18864 h 126"/>
                <a:gd name="T32" fmla="*/ 12264 w 151"/>
                <a:gd name="T33" fmla="*/ 18725 h 126"/>
                <a:gd name="T34" fmla="*/ 12883 w 151"/>
                <a:gd name="T35" fmla="*/ 17907 h 126"/>
                <a:gd name="T36" fmla="*/ 18862 w 151"/>
                <a:gd name="T37" fmla="*/ 18725 h 126"/>
                <a:gd name="T38" fmla="*/ 19500 w 151"/>
                <a:gd name="T39" fmla="*/ 17718 h 126"/>
                <a:gd name="T40" fmla="*/ 21263 w 151"/>
                <a:gd name="T41" fmla="*/ 13021 h 126"/>
                <a:gd name="T42" fmla="*/ 21442 w 151"/>
                <a:gd name="T43" fmla="*/ 12525 h 126"/>
                <a:gd name="T44" fmla="*/ 21581 w 151"/>
                <a:gd name="T45" fmla="*/ 11568 h 126"/>
                <a:gd name="T46" fmla="*/ 23701 w 151"/>
                <a:gd name="T47" fmla="*/ 10254 h 126"/>
                <a:gd name="T48" fmla="*/ 24335 w 151"/>
                <a:gd name="T49" fmla="*/ 10432 h 126"/>
                <a:gd name="T50" fmla="*/ 22076 w 151"/>
                <a:gd name="T51" fmla="*/ 5050 h 1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1"/>
                <a:gd name="T79" fmla="*/ 0 h 126"/>
                <a:gd name="T80" fmla="*/ 151 w 151"/>
                <a:gd name="T81" fmla="*/ 126 h 1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1" h="126">
                  <a:moveTo>
                    <a:pt x="137" y="31"/>
                  </a:moveTo>
                  <a:cubicBezTo>
                    <a:pt x="134" y="33"/>
                    <a:pt x="127" y="34"/>
                    <a:pt x="118" y="36"/>
                  </a:cubicBezTo>
                  <a:cubicBezTo>
                    <a:pt x="126" y="42"/>
                    <a:pt x="130" y="51"/>
                    <a:pt x="130" y="62"/>
                  </a:cubicBezTo>
                  <a:cubicBezTo>
                    <a:pt x="130" y="80"/>
                    <a:pt x="113" y="96"/>
                    <a:pt x="89" y="96"/>
                  </a:cubicBezTo>
                  <a:cubicBezTo>
                    <a:pt x="66" y="96"/>
                    <a:pt x="49" y="83"/>
                    <a:pt x="49" y="63"/>
                  </a:cubicBezTo>
                  <a:cubicBezTo>
                    <a:pt x="49" y="48"/>
                    <a:pt x="56" y="40"/>
                    <a:pt x="66" y="35"/>
                  </a:cubicBezTo>
                  <a:cubicBezTo>
                    <a:pt x="57" y="34"/>
                    <a:pt x="50" y="32"/>
                    <a:pt x="48" y="31"/>
                  </a:cubicBezTo>
                  <a:cubicBezTo>
                    <a:pt x="44" y="30"/>
                    <a:pt x="41" y="27"/>
                    <a:pt x="42" y="26"/>
                  </a:cubicBezTo>
                  <a:cubicBezTo>
                    <a:pt x="40" y="24"/>
                    <a:pt x="36" y="20"/>
                    <a:pt x="31" y="15"/>
                  </a:cubicBezTo>
                  <a:cubicBezTo>
                    <a:pt x="25" y="9"/>
                    <a:pt x="19" y="2"/>
                    <a:pt x="16" y="0"/>
                  </a:cubicBezTo>
                  <a:cubicBezTo>
                    <a:pt x="15" y="8"/>
                    <a:pt x="8" y="14"/>
                    <a:pt x="0" y="15"/>
                  </a:cubicBezTo>
                  <a:cubicBezTo>
                    <a:pt x="3" y="24"/>
                    <a:pt x="18" y="45"/>
                    <a:pt x="35" y="61"/>
                  </a:cubicBezTo>
                  <a:cubicBezTo>
                    <a:pt x="36" y="69"/>
                    <a:pt x="34" y="81"/>
                    <a:pt x="34" y="84"/>
                  </a:cubicBezTo>
                  <a:cubicBezTo>
                    <a:pt x="33" y="86"/>
                    <a:pt x="33" y="88"/>
                    <a:pt x="33" y="90"/>
                  </a:cubicBezTo>
                  <a:cubicBezTo>
                    <a:pt x="33" y="102"/>
                    <a:pt x="38" y="117"/>
                    <a:pt x="52" y="120"/>
                  </a:cubicBezTo>
                  <a:cubicBezTo>
                    <a:pt x="65" y="123"/>
                    <a:pt x="71" y="120"/>
                    <a:pt x="75" y="116"/>
                  </a:cubicBezTo>
                  <a:cubicBezTo>
                    <a:pt x="76" y="116"/>
                    <a:pt x="76" y="115"/>
                    <a:pt x="76" y="115"/>
                  </a:cubicBezTo>
                  <a:cubicBezTo>
                    <a:pt x="78" y="113"/>
                    <a:pt x="79" y="112"/>
                    <a:pt x="80" y="110"/>
                  </a:cubicBezTo>
                  <a:cubicBezTo>
                    <a:pt x="90" y="126"/>
                    <a:pt x="113" y="120"/>
                    <a:pt x="117" y="115"/>
                  </a:cubicBezTo>
                  <a:cubicBezTo>
                    <a:pt x="118" y="113"/>
                    <a:pt x="119" y="111"/>
                    <a:pt x="121" y="109"/>
                  </a:cubicBezTo>
                  <a:cubicBezTo>
                    <a:pt x="125" y="103"/>
                    <a:pt x="129" y="94"/>
                    <a:pt x="132" y="80"/>
                  </a:cubicBezTo>
                  <a:cubicBezTo>
                    <a:pt x="132" y="79"/>
                    <a:pt x="133" y="78"/>
                    <a:pt x="133" y="77"/>
                  </a:cubicBezTo>
                  <a:cubicBezTo>
                    <a:pt x="133" y="75"/>
                    <a:pt x="133" y="73"/>
                    <a:pt x="134" y="71"/>
                  </a:cubicBezTo>
                  <a:cubicBezTo>
                    <a:pt x="136" y="67"/>
                    <a:pt x="141" y="63"/>
                    <a:pt x="147" y="63"/>
                  </a:cubicBezTo>
                  <a:cubicBezTo>
                    <a:pt x="148" y="63"/>
                    <a:pt x="150" y="64"/>
                    <a:pt x="151" y="64"/>
                  </a:cubicBezTo>
                  <a:cubicBezTo>
                    <a:pt x="149" y="46"/>
                    <a:pt x="141" y="34"/>
                    <a:pt x="137" y="31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8" name="Freeform 356">
              <a:extLst>
                <a:ext uri="{FF2B5EF4-FFF2-40B4-BE49-F238E27FC236}">
                  <a16:creationId xmlns:a16="http://schemas.microsoft.com/office/drawing/2014/main" id="{AC3FFBCE-BEBB-4607-8ABC-07965523E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" y="907"/>
              <a:ext cx="164" cy="118"/>
            </a:xfrm>
            <a:custGeom>
              <a:avLst/>
              <a:gdLst>
                <a:gd name="T0" fmla="*/ 813 w 46"/>
                <a:gd name="T1" fmla="*/ 179 h 33"/>
                <a:gd name="T2" fmla="*/ 178 w 46"/>
                <a:gd name="T3" fmla="*/ 958 h 33"/>
                <a:gd name="T4" fmla="*/ 178 w 46"/>
                <a:gd name="T5" fmla="*/ 1330 h 33"/>
                <a:gd name="T6" fmla="*/ 3711 w 46"/>
                <a:gd name="T7" fmla="*/ 5396 h 33"/>
                <a:gd name="T8" fmla="*/ 7245 w 46"/>
                <a:gd name="T9" fmla="*/ 1330 h 33"/>
                <a:gd name="T10" fmla="*/ 7437 w 46"/>
                <a:gd name="T11" fmla="*/ 0 h 33"/>
                <a:gd name="T12" fmla="*/ 6799 w 46"/>
                <a:gd name="T13" fmla="*/ 958 h 33"/>
                <a:gd name="T14" fmla="*/ 813 w 46"/>
                <a:gd name="T15" fmla="*/ 179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33"/>
                <a:gd name="T26" fmla="*/ 46 w 46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33">
                  <a:moveTo>
                    <a:pt x="5" y="1"/>
                  </a:moveTo>
                  <a:cubicBezTo>
                    <a:pt x="4" y="3"/>
                    <a:pt x="3" y="4"/>
                    <a:pt x="1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23"/>
                    <a:pt x="7" y="32"/>
                    <a:pt x="23" y="33"/>
                  </a:cubicBezTo>
                  <a:cubicBezTo>
                    <a:pt x="34" y="33"/>
                    <a:pt x="43" y="23"/>
                    <a:pt x="45" y="8"/>
                  </a:cubicBezTo>
                  <a:cubicBezTo>
                    <a:pt x="46" y="5"/>
                    <a:pt x="46" y="3"/>
                    <a:pt x="46" y="0"/>
                  </a:cubicBezTo>
                  <a:cubicBezTo>
                    <a:pt x="44" y="2"/>
                    <a:pt x="43" y="4"/>
                    <a:pt x="42" y="6"/>
                  </a:cubicBezTo>
                  <a:cubicBezTo>
                    <a:pt x="38" y="11"/>
                    <a:pt x="15" y="17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" name="Freeform 357">
              <a:extLst>
                <a:ext uri="{FF2B5EF4-FFF2-40B4-BE49-F238E27FC236}">
                  <a16:creationId xmlns:a16="http://schemas.microsoft.com/office/drawing/2014/main" id="{E3901B27-02B9-4B54-B593-320E61BB6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" y="743"/>
              <a:ext cx="107" cy="107"/>
            </a:xfrm>
            <a:custGeom>
              <a:avLst/>
              <a:gdLst>
                <a:gd name="T0" fmla="*/ 3092 w 30"/>
                <a:gd name="T1" fmla="*/ 178 h 30"/>
                <a:gd name="T2" fmla="*/ 2454 w 30"/>
                <a:gd name="T3" fmla="*/ 0 h 30"/>
                <a:gd name="T4" fmla="*/ 317 w 30"/>
                <a:gd name="T5" fmla="*/ 1309 h 30"/>
                <a:gd name="T6" fmla="*/ 178 w 30"/>
                <a:gd name="T7" fmla="*/ 2265 h 30"/>
                <a:gd name="T8" fmla="*/ 0 w 30"/>
                <a:gd name="T9" fmla="*/ 2775 h 30"/>
                <a:gd name="T10" fmla="*/ 2454 w 30"/>
                <a:gd name="T11" fmla="*/ 4858 h 30"/>
                <a:gd name="T12" fmla="*/ 4858 w 30"/>
                <a:gd name="T13" fmla="*/ 2454 h 30"/>
                <a:gd name="T14" fmla="*/ 3092 w 30"/>
                <a:gd name="T15" fmla="*/ 178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30"/>
                <a:gd name="T26" fmla="*/ 30 w 30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30">
                  <a:moveTo>
                    <a:pt x="19" y="1"/>
                  </a:moveTo>
                  <a:cubicBezTo>
                    <a:pt x="18" y="1"/>
                    <a:pt x="16" y="0"/>
                    <a:pt x="15" y="0"/>
                  </a:cubicBezTo>
                  <a:cubicBezTo>
                    <a:pt x="9" y="0"/>
                    <a:pt x="4" y="4"/>
                    <a:pt x="2" y="8"/>
                  </a:cubicBezTo>
                  <a:cubicBezTo>
                    <a:pt x="1" y="10"/>
                    <a:pt x="1" y="12"/>
                    <a:pt x="1" y="14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1" y="25"/>
                    <a:pt x="7" y="30"/>
                    <a:pt x="15" y="30"/>
                  </a:cubicBezTo>
                  <a:cubicBezTo>
                    <a:pt x="23" y="30"/>
                    <a:pt x="30" y="24"/>
                    <a:pt x="30" y="15"/>
                  </a:cubicBezTo>
                  <a:cubicBezTo>
                    <a:pt x="30" y="9"/>
                    <a:pt x="25" y="3"/>
                    <a:pt x="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0" name="Freeform 358">
              <a:extLst>
                <a:ext uri="{FF2B5EF4-FFF2-40B4-BE49-F238E27FC236}">
                  <a16:creationId xmlns:a16="http://schemas.microsoft.com/office/drawing/2014/main" id="{55666688-1252-427D-A677-85207880E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18"/>
              <a:ext cx="228" cy="39"/>
            </a:xfrm>
            <a:custGeom>
              <a:avLst/>
              <a:gdLst>
                <a:gd name="T0" fmla="*/ 5151 w 64"/>
                <a:gd name="T1" fmla="*/ 0 h 11"/>
                <a:gd name="T2" fmla="*/ 0 w 64"/>
                <a:gd name="T3" fmla="*/ 805 h 11"/>
                <a:gd name="T4" fmla="*/ 4834 w 64"/>
                <a:gd name="T5" fmla="*/ 1734 h 11"/>
                <a:gd name="T6" fmla="*/ 4977 w 64"/>
                <a:gd name="T7" fmla="*/ 1560 h 11"/>
                <a:gd name="T8" fmla="*/ 4656 w 64"/>
                <a:gd name="T9" fmla="*/ 1422 h 11"/>
                <a:gd name="T10" fmla="*/ 4656 w 64"/>
                <a:gd name="T11" fmla="*/ 1120 h 11"/>
                <a:gd name="T12" fmla="*/ 5151 w 64"/>
                <a:gd name="T13" fmla="*/ 805 h 11"/>
                <a:gd name="T14" fmla="*/ 5647 w 64"/>
                <a:gd name="T15" fmla="*/ 1120 h 11"/>
                <a:gd name="T16" fmla="*/ 5647 w 64"/>
                <a:gd name="T17" fmla="*/ 1422 h 11"/>
                <a:gd name="T18" fmla="*/ 5468 w 64"/>
                <a:gd name="T19" fmla="*/ 1560 h 11"/>
                <a:gd name="T20" fmla="*/ 5468 w 64"/>
                <a:gd name="T21" fmla="*/ 1734 h 11"/>
                <a:gd name="T22" fmla="*/ 10306 w 64"/>
                <a:gd name="T23" fmla="*/ 805 h 11"/>
                <a:gd name="T24" fmla="*/ 5151 w 64"/>
                <a:gd name="T25" fmla="*/ 0 h 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11"/>
                <a:gd name="T41" fmla="*/ 64 w 64"/>
                <a:gd name="T42" fmla="*/ 11 h 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11">
                  <a:moveTo>
                    <a:pt x="32" y="0"/>
                  </a:moveTo>
                  <a:cubicBezTo>
                    <a:pt x="14" y="0"/>
                    <a:pt x="0" y="2"/>
                    <a:pt x="0" y="5"/>
                  </a:cubicBezTo>
                  <a:cubicBezTo>
                    <a:pt x="0" y="9"/>
                    <a:pt x="13" y="11"/>
                    <a:pt x="30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6"/>
                    <a:pt x="30" y="5"/>
                    <a:pt x="32" y="5"/>
                  </a:cubicBezTo>
                  <a:cubicBezTo>
                    <a:pt x="34" y="5"/>
                    <a:pt x="35" y="6"/>
                    <a:pt x="35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51" y="11"/>
                    <a:pt x="64" y="9"/>
                    <a:pt x="64" y="5"/>
                  </a:cubicBezTo>
                  <a:cubicBezTo>
                    <a:pt x="64" y="2"/>
                    <a:pt x="50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1" name="Freeform 359">
              <a:extLst>
                <a:ext uri="{FF2B5EF4-FFF2-40B4-BE49-F238E27FC236}">
                  <a16:creationId xmlns:a16="http://schemas.microsoft.com/office/drawing/2014/main" id="{7D785502-19B8-472C-8B89-15FD2A1AE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" y="36"/>
              <a:ext cx="22" cy="93"/>
            </a:xfrm>
            <a:custGeom>
              <a:avLst/>
              <a:gdLst>
                <a:gd name="T0" fmla="*/ 741 w 6"/>
                <a:gd name="T1" fmla="*/ 4260 h 26"/>
                <a:gd name="T2" fmla="*/ 887 w 6"/>
                <a:gd name="T3" fmla="*/ 4260 h 26"/>
                <a:gd name="T4" fmla="*/ 1089 w 6"/>
                <a:gd name="T5" fmla="*/ 4260 h 26"/>
                <a:gd name="T6" fmla="*/ 887 w 6"/>
                <a:gd name="T7" fmla="*/ 959 h 26"/>
                <a:gd name="T8" fmla="*/ 887 w 6"/>
                <a:gd name="T9" fmla="*/ 819 h 26"/>
                <a:gd name="T10" fmla="*/ 1089 w 6"/>
                <a:gd name="T11" fmla="*/ 640 h 26"/>
                <a:gd name="T12" fmla="*/ 1089 w 6"/>
                <a:gd name="T13" fmla="*/ 318 h 26"/>
                <a:gd name="T14" fmla="*/ 539 w 6"/>
                <a:gd name="T15" fmla="*/ 0 h 26"/>
                <a:gd name="T16" fmla="*/ 0 w 6"/>
                <a:gd name="T17" fmla="*/ 318 h 26"/>
                <a:gd name="T18" fmla="*/ 0 w 6"/>
                <a:gd name="T19" fmla="*/ 640 h 26"/>
                <a:gd name="T20" fmla="*/ 348 w 6"/>
                <a:gd name="T21" fmla="*/ 819 h 26"/>
                <a:gd name="T22" fmla="*/ 202 w 6"/>
                <a:gd name="T23" fmla="*/ 959 h 26"/>
                <a:gd name="T24" fmla="*/ 202 w 6"/>
                <a:gd name="T25" fmla="*/ 4260 h 26"/>
                <a:gd name="T26" fmla="*/ 348 w 6"/>
                <a:gd name="T27" fmla="*/ 4260 h 26"/>
                <a:gd name="T28" fmla="*/ 741 w 6"/>
                <a:gd name="T29" fmla="*/ 4260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26"/>
                <a:gd name="T47" fmla="*/ 6 w 6"/>
                <a:gd name="T48" fmla="*/ 26 h 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26">
                  <a:moveTo>
                    <a:pt x="4" y="26"/>
                  </a:moveTo>
                  <a:cubicBezTo>
                    <a:pt x="4" y="26"/>
                    <a:pt x="5" y="26"/>
                    <a:pt x="5" y="26"/>
                  </a:cubicBezTo>
                  <a:cubicBezTo>
                    <a:pt x="5" y="26"/>
                    <a:pt x="5" y="26"/>
                    <a:pt x="6" y="2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3" y="26"/>
                    <a:pt x="4" y="26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2" name="Freeform 360">
              <a:extLst>
                <a:ext uri="{FF2B5EF4-FFF2-40B4-BE49-F238E27FC236}">
                  <a16:creationId xmlns:a16="http://schemas.microsoft.com/office/drawing/2014/main" id="{D4AA32D9-C508-4388-80B8-6D5CAC266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29"/>
              <a:ext cx="68" cy="25"/>
            </a:xfrm>
            <a:custGeom>
              <a:avLst/>
              <a:gdLst>
                <a:gd name="T0" fmla="*/ 1972 w 19"/>
                <a:gd name="T1" fmla="*/ 0 h 7"/>
                <a:gd name="T2" fmla="*/ 1793 w 19"/>
                <a:gd name="T3" fmla="*/ 0 h 7"/>
                <a:gd name="T4" fmla="*/ 1653 w 19"/>
                <a:gd name="T5" fmla="*/ 0 h 7"/>
                <a:gd name="T6" fmla="*/ 1331 w 19"/>
                <a:gd name="T7" fmla="*/ 0 h 7"/>
                <a:gd name="T8" fmla="*/ 1142 w 19"/>
                <a:gd name="T9" fmla="*/ 0 h 7"/>
                <a:gd name="T10" fmla="*/ 0 w 19"/>
                <a:gd name="T11" fmla="*/ 1136 h 7"/>
                <a:gd name="T12" fmla="*/ 1793 w 19"/>
                <a:gd name="T13" fmla="*/ 957 h 7"/>
                <a:gd name="T14" fmla="*/ 3114 w 19"/>
                <a:gd name="T15" fmla="*/ 957 h 7"/>
                <a:gd name="T16" fmla="*/ 1972 w 19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7"/>
                <a:gd name="T29" fmla="*/ 19 w 19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7"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4" y="1"/>
                    <a:pt x="1" y="3"/>
                    <a:pt x="0" y="7"/>
                  </a:cubicBezTo>
                  <a:cubicBezTo>
                    <a:pt x="4" y="6"/>
                    <a:pt x="7" y="6"/>
                    <a:pt x="11" y="6"/>
                  </a:cubicBezTo>
                  <a:cubicBezTo>
                    <a:pt x="14" y="6"/>
                    <a:pt x="16" y="6"/>
                    <a:pt x="19" y="6"/>
                  </a:cubicBezTo>
                  <a:cubicBezTo>
                    <a:pt x="18" y="3"/>
                    <a:pt x="15" y="1"/>
                    <a:pt x="12" y="0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3" name="Freeform 361">
              <a:extLst>
                <a:ext uri="{FF2B5EF4-FFF2-40B4-BE49-F238E27FC236}">
                  <a16:creationId xmlns:a16="http://schemas.microsoft.com/office/drawing/2014/main" id="{42B89593-D710-4D5A-9E6D-9DC6D7343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" y="150"/>
              <a:ext cx="549" cy="464"/>
            </a:xfrm>
            <a:custGeom>
              <a:avLst/>
              <a:gdLst>
                <a:gd name="T0" fmla="*/ 24694 w 154"/>
                <a:gd name="T1" fmla="*/ 10547 h 130"/>
                <a:gd name="T2" fmla="*/ 14538 w 154"/>
                <a:gd name="T3" fmla="*/ 178 h 130"/>
                <a:gd name="T4" fmla="*/ 13903 w 154"/>
                <a:gd name="T5" fmla="*/ 0 h 130"/>
                <a:gd name="T6" fmla="*/ 12595 w 154"/>
                <a:gd name="T7" fmla="*/ 0 h 130"/>
                <a:gd name="T8" fmla="*/ 10827 w 154"/>
                <a:gd name="T9" fmla="*/ 178 h 130"/>
                <a:gd name="T10" fmla="*/ 10192 w 154"/>
                <a:gd name="T11" fmla="*/ 178 h 130"/>
                <a:gd name="T12" fmla="*/ 0 w 154"/>
                <a:gd name="T13" fmla="*/ 10547 h 130"/>
                <a:gd name="T14" fmla="*/ 4841 w 154"/>
                <a:gd name="T15" fmla="*/ 20919 h 130"/>
                <a:gd name="T16" fmla="*/ 5158 w 154"/>
                <a:gd name="T17" fmla="*/ 21098 h 130"/>
                <a:gd name="T18" fmla="*/ 952 w 154"/>
                <a:gd name="T19" fmla="*/ 11364 h 130"/>
                <a:gd name="T20" fmla="*/ 1130 w 154"/>
                <a:gd name="T21" fmla="*/ 10229 h 130"/>
                <a:gd name="T22" fmla="*/ 952 w 154"/>
                <a:gd name="T23" fmla="*/ 9733 h 130"/>
                <a:gd name="T24" fmla="*/ 1768 w 154"/>
                <a:gd name="T25" fmla="*/ 8088 h 130"/>
                <a:gd name="T26" fmla="*/ 7611 w 154"/>
                <a:gd name="T27" fmla="*/ 4369 h 130"/>
                <a:gd name="T28" fmla="*/ 7611 w 154"/>
                <a:gd name="T29" fmla="*/ 4051 h 130"/>
                <a:gd name="T30" fmla="*/ 10192 w 154"/>
                <a:gd name="T31" fmla="*/ 635 h 130"/>
                <a:gd name="T32" fmla="*/ 12595 w 154"/>
                <a:gd name="T33" fmla="*/ 3733 h 130"/>
                <a:gd name="T34" fmla="*/ 12595 w 154"/>
                <a:gd name="T35" fmla="*/ 3733 h 130"/>
                <a:gd name="T36" fmla="*/ 14855 w 154"/>
                <a:gd name="T37" fmla="*/ 496 h 130"/>
                <a:gd name="T38" fmla="*/ 17450 w 154"/>
                <a:gd name="T39" fmla="*/ 4051 h 130"/>
                <a:gd name="T40" fmla="*/ 17450 w 154"/>
                <a:gd name="T41" fmla="*/ 4230 h 130"/>
                <a:gd name="T42" fmla="*/ 23104 w 154"/>
                <a:gd name="T43" fmla="*/ 8281 h 130"/>
                <a:gd name="T44" fmla="*/ 23739 w 154"/>
                <a:gd name="T45" fmla="*/ 9094 h 130"/>
                <a:gd name="T46" fmla="*/ 23917 w 154"/>
                <a:gd name="T47" fmla="*/ 10369 h 130"/>
                <a:gd name="T48" fmla="*/ 23917 w 154"/>
                <a:gd name="T49" fmla="*/ 11504 h 130"/>
                <a:gd name="T50" fmla="*/ 19522 w 154"/>
                <a:gd name="T51" fmla="*/ 21098 h 130"/>
                <a:gd name="T52" fmla="*/ 19839 w 154"/>
                <a:gd name="T53" fmla="*/ 20919 h 130"/>
                <a:gd name="T54" fmla="*/ 24694 w 154"/>
                <a:gd name="T55" fmla="*/ 10547 h 13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4"/>
                <a:gd name="T85" fmla="*/ 0 h 130"/>
                <a:gd name="T86" fmla="*/ 154 w 154"/>
                <a:gd name="T87" fmla="*/ 130 h 13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4" h="130">
                  <a:moveTo>
                    <a:pt x="153" y="65"/>
                  </a:moveTo>
                  <a:cubicBezTo>
                    <a:pt x="151" y="33"/>
                    <a:pt x="128" y="6"/>
                    <a:pt x="90" y="1"/>
                  </a:cubicBezTo>
                  <a:cubicBezTo>
                    <a:pt x="89" y="1"/>
                    <a:pt x="87" y="0"/>
                    <a:pt x="86" y="0"/>
                  </a:cubicBezTo>
                  <a:cubicBezTo>
                    <a:pt x="83" y="0"/>
                    <a:pt x="81" y="0"/>
                    <a:pt x="78" y="0"/>
                  </a:cubicBezTo>
                  <a:cubicBezTo>
                    <a:pt x="74" y="0"/>
                    <a:pt x="71" y="0"/>
                    <a:pt x="67" y="1"/>
                  </a:cubicBezTo>
                  <a:cubicBezTo>
                    <a:pt x="66" y="1"/>
                    <a:pt x="64" y="1"/>
                    <a:pt x="63" y="1"/>
                  </a:cubicBezTo>
                  <a:cubicBezTo>
                    <a:pt x="28" y="7"/>
                    <a:pt x="0" y="33"/>
                    <a:pt x="0" y="65"/>
                  </a:cubicBezTo>
                  <a:cubicBezTo>
                    <a:pt x="0" y="90"/>
                    <a:pt x="10" y="114"/>
                    <a:pt x="30" y="129"/>
                  </a:cubicBezTo>
                  <a:cubicBezTo>
                    <a:pt x="31" y="129"/>
                    <a:pt x="31" y="129"/>
                    <a:pt x="32" y="130"/>
                  </a:cubicBezTo>
                  <a:cubicBezTo>
                    <a:pt x="18" y="118"/>
                    <a:pt x="5" y="95"/>
                    <a:pt x="6" y="70"/>
                  </a:cubicBezTo>
                  <a:cubicBezTo>
                    <a:pt x="6" y="68"/>
                    <a:pt x="6" y="66"/>
                    <a:pt x="7" y="63"/>
                  </a:cubicBezTo>
                  <a:cubicBezTo>
                    <a:pt x="6" y="62"/>
                    <a:pt x="6" y="61"/>
                    <a:pt x="6" y="60"/>
                  </a:cubicBezTo>
                  <a:cubicBezTo>
                    <a:pt x="7" y="57"/>
                    <a:pt x="8" y="53"/>
                    <a:pt x="11" y="50"/>
                  </a:cubicBezTo>
                  <a:cubicBezTo>
                    <a:pt x="18" y="37"/>
                    <a:pt x="32" y="28"/>
                    <a:pt x="47" y="27"/>
                  </a:cubicBezTo>
                  <a:cubicBezTo>
                    <a:pt x="47" y="26"/>
                    <a:pt x="47" y="26"/>
                    <a:pt x="47" y="25"/>
                  </a:cubicBezTo>
                  <a:cubicBezTo>
                    <a:pt x="47" y="14"/>
                    <a:pt x="54" y="4"/>
                    <a:pt x="63" y="4"/>
                  </a:cubicBezTo>
                  <a:cubicBezTo>
                    <a:pt x="72" y="3"/>
                    <a:pt x="78" y="12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11"/>
                    <a:pt x="83" y="3"/>
                    <a:pt x="92" y="3"/>
                  </a:cubicBezTo>
                  <a:cubicBezTo>
                    <a:pt x="101" y="4"/>
                    <a:pt x="108" y="13"/>
                    <a:pt x="108" y="25"/>
                  </a:cubicBezTo>
                  <a:cubicBezTo>
                    <a:pt x="108" y="25"/>
                    <a:pt x="108" y="26"/>
                    <a:pt x="108" y="26"/>
                  </a:cubicBezTo>
                  <a:cubicBezTo>
                    <a:pt x="124" y="28"/>
                    <a:pt x="137" y="37"/>
                    <a:pt x="143" y="51"/>
                  </a:cubicBezTo>
                  <a:cubicBezTo>
                    <a:pt x="145" y="52"/>
                    <a:pt x="146" y="54"/>
                    <a:pt x="147" y="56"/>
                  </a:cubicBezTo>
                  <a:cubicBezTo>
                    <a:pt x="148" y="59"/>
                    <a:pt x="148" y="62"/>
                    <a:pt x="148" y="64"/>
                  </a:cubicBezTo>
                  <a:cubicBezTo>
                    <a:pt x="148" y="66"/>
                    <a:pt x="148" y="69"/>
                    <a:pt x="148" y="71"/>
                  </a:cubicBezTo>
                  <a:cubicBezTo>
                    <a:pt x="148" y="93"/>
                    <a:pt x="138" y="114"/>
                    <a:pt x="121" y="130"/>
                  </a:cubicBezTo>
                  <a:cubicBezTo>
                    <a:pt x="122" y="130"/>
                    <a:pt x="123" y="129"/>
                    <a:pt x="123" y="129"/>
                  </a:cubicBezTo>
                  <a:cubicBezTo>
                    <a:pt x="141" y="114"/>
                    <a:pt x="154" y="88"/>
                    <a:pt x="153" y="65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4" name="Freeform 362">
              <a:extLst>
                <a:ext uri="{FF2B5EF4-FFF2-40B4-BE49-F238E27FC236}">
                  <a16:creationId xmlns:a16="http://schemas.microsoft.com/office/drawing/2014/main" id="{9731874D-C164-4F5C-ABB4-BBFE7C857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" y="611"/>
              <a:ext cx="346" cy="42"/>
            </a:xfrm>
            <a:custGeom>
              <a:avLst/>
              <a:gdLst>
                <a:gd name="T0" fmla="*/ 15385 w 97"/>
                <a:gd name="T1" fmla="*/ 0 h 12"/>
                <a:gd name="T2" fmla="*/ 15385 w 97"/>
                <a:gd name="T3" fmla="*/ 0 h 12"/>
                <a:gd name="T4" fmla="*/ 15063 w 97"/>
                <a:gd name="T5" fmla="*/ 172 h 12"/>
                <a:gd name="T6" fmla="*/ 8397 w 97"/>
                <a:gd name="T7" fmla="*/ 774 h 12"/>
                <a:gd name="T8" fmla="*/ 635 w 97"/>
                <a:gd name="T9" fmla="*/ 172 h 12"/>
                <a:gd name="T10" fmla="*/ 317 w 97"/>
                <a:gd name="T11" fmla="*/ 0 h 12"/>
                <a:gd name="T12" fmla="*/ 178 w 97"/>
                <a:gd name="T13" fmla="*/ 0 h 12"/>
                <a:gd name="T14" fmla="*/ 178 w 97"/>
                <a:gd name="T15" fmla="*/ 0 h 12"/>
                <a:gd name="T16" fmla="*/ 1131 w 97"/>
                <a:gd name="T17" fmla="*/ 774 h 12"/>
                <a:gd name="T18" fmla="*/ 4034 w 97"/>
                <a:gd name="T19" fmla="*/ 1372 h 12"/>
                <a:gd name="T20" fmla="*/ 7127 w 97"/>
                <a:gd name="T21" fmla="*/ 1680 h 12"/>
                <a:gd name="T22" fmla="*/ 8258 w 97"/>
                <a:gd name="T23" fmla="*/ 1372 h 12"/>
                <a:gd name="T24" fmla="*/ 9531 w 97"/>
                <a:gd name="T25" fmla="*/ 1803 h 12"/>
                <a:gd name="T26" fmla="*/ 12481 w 97"/>
                <a:gd name="T27" fmla="*/ 1509 h 12"/>
                <a:gd name="T28" fmla="*/ 15524 w 97"/>
                <a:gd name="T29" fmla="*/ 774 h 12"/>
                <a:gd name="T30" fmla="*/ 15524 w 97"/>
                <a:gd name="T31" fmla="*/ 774 h 12"/>
                <a:gd name="T32" fmla="*/ 15385 w 97"/>
                <a:gd name="T33" fmla="*/ 0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7"/>
                <a:gd name="T52" fmla="*/ 0 h 12"/>
                <a:gd name="T53" fmla="*/ 97 w 97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7" h="12"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4" y="1"/>
                    <a:pt x="93" y="1"/>
                  </a:cubicBezTo>
                  <a:cubicBezTo>
                    <a:pt x="88" y="2"/>
                    <a:pt x="73" y="5"/>
                    <a:pt x="52" y="5"/>
                  </a:cubicBezTo>
                  <a:cubicBezTo>
                    <a:pt x="30" y="5"/>
                    <a:pt x="12" y="2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3" y="4"/>
                    <a:pt x="7" y="5"/>
                  </a:cubicBezTo>
                  <a:cubicBezTo>
                    <a:pt x="9" y="6"/>
                    <a:pt x="16" y="8"/>
                    <a:pt x="25" y="9"/>
                  </a:cubicBezTo>
                  <a:cubicBezTo>
                    <a:pt x="31" y="10"/>
                    <a:pt x="38" y="11"/>
                    <a:pt x="44" y="11"/>
                  </a:cubicBezTo>
                  <a:cubicBezTo>
                    <a:pt x="46" y="10"/>
                    <a:pt x="49" y="9"/>
                    <a:pt x="51" y="9"/>
                  </a:cubicBezTo>
                  <a:cubicBezTo>
                    <a:pt x="54" y="9"/>
                    <a:pt x="57" y="10"/>
                    <a:pt x="59" y="12"/>
                  </a:cubicBezTo>
                  <a:cubicBezTo>
                    <a:pt x="65" y="12"/>
                    <a:pt x="71" y="11"/>
                    <a:pt x="77" y="10"/>
                  </a:cubicBezTo>
                  <a:cubicBezTo>
                    <a:pt x="86" y="8"/>
                    <a:pt x="93" y="7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4"/>
                    <a:pt x="96" y="0"/>
                    <a:pt x="95" y="0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5" name="Freeform 363">
              <a:extLst>
                <a:ext uri="{FF2B5EF4-FFF2-40B4-BE49-F238E27FC236}">
                  <a16:creationId xmlns:a16="http://schemas.microsoft.com/office/drawing/2014/main" id="{FE1F387C-A0E9-4355-9355-9F9F9A958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" y="275"/>
              <a:ext cx="71" cy="71"/>
            </a:xfrm>
            <a:custGeom>
              <a:avLst/>
              <a:gdLst>
                <a:gd name="T0" fmla="*/ 2861 w 20"/>
                <a:gd name="T1" fmla="*/ 806 h 20"/>
                <a:gd name="T2" fmla="*/ 2244 w 20"/>
                <a:gd name="T3" fmla="*/ 178 h 20"/>
                <a:gd name="T4" fmla="*/ 1612 w 20"/>
                <a:gd name="T5" fmla="*/ 0 h 20"/>
                <a:gd name="T6" fmla="*/ 1122 w 20"/>
                <a:gd name="T7" fmla="*/ 178 h 20"/>
                <a:gd name="T8" fmla="*/ 178 w 20"/>
                <a:gd name="T9" fmla="*/ 944 h 20"/>
                <a:gd name="T10" fmla="*/ 0 w 20"/>
                <a:gd name="T11" fmla="*/ 1612 h 20"/>
                <a:gd name="T12" fmla="*/ 1612 w 20"/>
                <a:gd name="T13" fmla="*/ 3177 h 20"/>
                <a:gd name="T14" fmla="*/ 3177 w 20"/>
                <a:gd name="T15" fmla="*/ 1612 h 20"/>
                <a:gd name="T16" fmla="*/ 2861 w 20"/>
                <a:gd name="T17" fmla="*/ 806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0"/>
                <a:gd name="T29" fmla="*/ 20 w 20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0">
                  <a:moveTo>
                    <a:pt x="18" y="5"/>
                  </a:moveTo>
                  <a:cubicBezTo>
                    <a:pt x="17" y="3"/>
                    <a:pt x="16" y="2"/>
                    <a:pt x="14" y="1"/>
                  </a:cubicBezTo>
                  <a:cubicBezTo>
                    <a:pt x="13" y="0"/>
                    <a:pt x="12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5" y="1"/>
                    <a:pt x="3" y="3"/>
                    <a:pt x="1" y="6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16" y="20"/>
                    <a:pt x="20" y="15"/>
                    <a:pt x="20" y="10"/>
                  </a:cubicBezTo>
                  <a:cubicBezTo>
                    <a:pt x="20" y="8"/>
                    <a:pt x="19" y="6"/>
                    <a:pt x="18" y="5"/>
                  </a:cubicBezTo>
                  <a:close/>
                </a:path>
              </a:pathLst>
            </a:custGeom>
            <a:solidFill>
              <a:srgbClr val="E100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6" name="Freeform 364">
              <a:extLst>
                <a:ext uri="{FF2B5EF4-FFF2-40B4-BE49-F238E27FC236}">
                  <a16:creationId xmlns:a16="http://schemas.microsoft.com/office/drawing/2014/main" id="{4A27C0E6-20A8-438B-8A47-B82356DDB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0"/>
              <a:ext cx="121" cy="121"/>
            </a:xfrm>
            <a:custGeom>
              <a:avLst/>
              <a:gdLst>
                <a:gd name="T0" fmla="*/ 2747 w 34"/>
                <a:gd name="T1" fmla="*/ 0 h 34"/>
                <a:gd name="T2" fmla="*/ 0 w 34"/>
                <a:gd name="T3" fmla="*/ 2747 h 34"/>
                <a:gd name="T4" fmla="*/ 2747 w 34"/>
                <a:gd name="T5" fmla="*/ 5459 h 34"/>
                <a:gd name="T6" fmla="*/ 2886 w 34"/>
                <a:gd name="T7" fmla="*/ 5459 h 34"/>
                <a:gd name="T8" fmla="*/ 5459 w 34"/>
                <a:gd name="T9" fmla="*/ 3064 h 34"/>
                <a:gd name="T10" fmla="*/ 5459 w 34"/>
                <a:gd name="T11" fmla="*/ 2747 h 34"/>
                <a:gd name="T12" fmla="*/ 2747 w 34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4"/>
                <a:gd name="T23" fmla="*/ 34 w 34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6" y="33"/>
                    <a:pt x="33" y="27"/>
                    <a:pt x="34" y="19"/>
                  </a:cubicBezTo>
                  <a:cubicBezTo>
                    <a:pt x="34" y="18"/>
                    <a:pt x="34" y="18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7" name="Freeform 365">
              <a:extLst>
                <a:ext uri="{FF2B5EF4-FFF2-40B4-BE49-F238E27FC236}">
                  <a16:creationId xmlns:a16="http://schemas.microsoft.com/office/drawing/2014/main" id="{47D6587A-3D4F-4B13-9C10-5CBBA75A0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" y="643"/>
              <a:ext cx="92" cy="85"/>
            </a:xfrm>
            <a:custGeom>
              <a:avLst/>
              <a:gdLst>
                <a:gd name="T0" fmla="*/ 3768 w 26"/>
                <a:gd name="T1" fmla="*/ 928 h 24"/>
                <a:gd name="T2" fmla="*/ 3768 w 26"/>
                <a:gd name="T3" fmla="*/ 928 h 24"/>
                <a:gd name="T4" fmla="*/ 3280 w 26"/>
                <a:gd name="T5" fmla="*/ 489 h 24"/>
                <a:gd name="T6" fmla="*/ 2042 w 26"/>
                <a:gd name="T7" fmla="*/ 0 h 24"/>
                <a:gd name="T8" fmla="*/ 927 w 26"/>
                <a:gd name="T9" fmla="*/ 315 h 24"/>
                <a:gd name="T10" fmla="*/ 488 w 26"/>
                <a:gd name="T11" fmla="*/ 1116 h 24"/>
                <a:gd name="T12" fmla="*/ 177 w 26"/>
                <a:gd name="T13" fmla="*/ 1243 h 24"/>
                <a:gd name="T14" fmla="*/ 177 w 26"/>
                <a:gd name="T15" fmla="*/ 1732 h 24"/>
                <a:gd name="T16" fmla="*/ 177 w 26"/>
                <a:gd name="T17" fmla="*/ 1732 h 24"/>
                <a:gd name="T18" fmla="*/ 177 w 26"/>
                <a:gd name="T19" fmla="*/ 1905 h 24"/>
                <a:gd name="T20" fmla="*/ 2042 w 26"/>
                <a:gd name="T21" fmla="*/ 3775 h 24"/>
                <a:gd name="T22" fmla="*/ 3892 w 26"/>
                <a:gd name="T23" fmla="*/ 1905 h 24"/>
                <a:gd name="T24" fmla="*/ 3892 w 26"/>
                <a:gd name="T25" fmla="*/ 1555 h 24"/>
                <a:gd name="T26" fmla="*/ 3892 w 26"/>
                <a:gd name="T27" fmla="*/ 1555 h 24"/>
                <a:gd name="T28" fmla="*/ 3768 w 26"/>
                <a:gd name="T29" fmla="*/ 928 h 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"/>
                <a:gd name="T46" fmla="*/ 0 h 24"/>
                <a:gd name="T47" fmla="*/ 26 w 26"/>
                <a:gd name="T48" fmla="*/ 24 h 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" h="24"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19" y="1"/>
                    <a:pt x="16" y="0"/>
                    <a:pt x="13" y="0"/>
                  </a:cubicBezTo>
                  <a:cubicBezTo>
                    <a:pt x="11" y="0"/>
                    <a:pt x="8" y="1"/>
                    <a:pt x="6" y="2"/>
                  </a:cubicBezTo>
                  <a:cubicBezTo>
                    <a:pt x="5" y="4"/>
                    <a:pt x="3" y="5"/>
                    <a:pt x="3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9"/>
                    <a:pt x="7" y="24"/>
                    <a:pt x="13" y="24"/>
                  </a:cubicBezTo>
                  <a:cubicBezTo>
                    <a:pt x="20" y="24"/>
                    <a:pt x="25" y="19"/>
                    <a:pt x="25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6" y="7"/>
                    <a:pt x="24" y="6"/>
                  </a:cubicBezTo>
                  <a:close/>
                </a:path>
              </a:pathLst>
            </a:custGeom>
            <a:solidFill>
              <a:srgbClr val="FFE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8" name="Oval 366">
              <a:extLst>
                <a:ext uri="{FF2B5EF4-FFF2-40B4-BE49-F238E27FC236}">
                  <a16:creationId xmlns:a16="http://schemas.microsoft.com/office/drawing/2014/main" id="{E721109D-C47F-43B0-8C52-59E9CE5C0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" y="289"/>
              <a:ext cx="21" cy="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89" name="Oval 367">
              <a:extLst>
                <a:ext uri="{FF2B5EF4-FFF2-40B4-BE49-F238E27FC236}">
                  <a16:creationId xmlns:a16="http://schemas.microsoft.com/office/drawing/2014/main" id="{67BCE282-035B-4B45-B2F9-DE9795581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218"/>
              <a:ext cx="21" cy="4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0" name="Oval 368">
              <a:extLst>
                <a:ext uri="{FF2B5EF4-FFF2-40B4-BE49-F238E27FC236}">
                  <a16:creationId xmlns:a16="http://schemas.microsoft.com/office/drawing/2014/main" id="{4A116E98-0F50-4C94-8092-DF336D1AEC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232"/>
              <a:ext cx="11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1" name="Oval 369">
              <a:extLst>
                <a:ext uri="{FF2B5EF4-FFF2-40B4-BE49-F238E27FC236}">
                  <a16:creationId xmlns:a16="http://schemas.microsoft.com/office/drawing/2014/main" id="{AE9469FB-0254-41D2-AD9C-3ECC65760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" y="218"/>
              <a:ext cx="22" cy="3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2" name="Oval 370">
              <a:extLst>
                <a:ext uri="{FF2B5EF4-FFF2-40B4-BE49-F238E27FC236}">
                  <a16:creationId xmlns:a16="http://schemas.microsoft.com/office/drawing/2014/main" id="{7D31190E-48B9-4720-B7D1-412108ADA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" y="232"/>
              <a:ext cx="10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3" name="Oval 371">
              <a:extLst>
                <a:ext uri="{FF2B5EF4-FFF2-40B4-BE49-F238E27FC236}">
                  <a16:creationId xmlns:a16="http://schemas.microsoft.com/office/drawing/2014/main" id="{03783E9B-4EBC-41C8-9BB2-96B857717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" y="682"/>
              <a:ext cx="29" cy="18"/>
            </a:xfrm>
            <a:prstGeom prst="ellipse">
              <a:avLst/>
            </a:prstGeom>
            <a:solidFill>
              <a:srgbClr val="7D6B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94" name="Freeform 372">
              <a:extLst>
                <a:ext uri="{FF2B5EF4-FFF2-40B4-BE49-F238E27FC236}">
                  <a16:creationId xmlns:a16="http://schemas.microsoft.com/office/drawing/2014/main" id="{FE1ACAAA-3A6D-40A6-A269-91F8CACA5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" y="36"/>
              <a:ext cx="22" cy="18"/>
            </a:xfrm>
            <a:custGeom>
              <a:avLst/>
              <a:gdLst>
                <a:gd name="T0" fmla="*/ 202 w 6"/>
                <a:gd name="T1" fmla="*/ 842 h 5"/>
                <a:gd name="T2" fmla="*/ 0 w 6"/>
                <a:gd name="T3" fmla="*/ 648 h 5"/>
                <a:gd name="T4" fmla="*/ 0 w 6"/>
                <a:gd name="T5" fmla="*/ 324 h 5"/>
                <a:gd name="T6" fmla="*/ 539 w 6"/>
                <a:gd name="T7" fmla="*/ 0 h 5"/>
                <a:gd name="T8" fmla="*/ 1089 w 6"/>
                <a:gd name="T9" fmla="*/ 324 h 5"/>
                <a:gd name="T10" fmla="*/ 1089 w 6"/>
                <a:gd name="T11" fmla="*/ 648 h 5"/>
                <a:gd name="T12" fmla="*/ 887 w 6"/>
                <a:gd name="T13" fmla="*/ 84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5"/>
                <a:gd name="T23" fmla="*/ 6 w 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5">
                  <a:moveTo>
                    <a:pt x="1" y="5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5" y="5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5" name="Freeform 373">
              <a:extLst>
                <a:ext uri="{FF2B5EF4-FFF2-40B4-BE49-F238E27FC236}">
                  <a16:creationId xmlns:a16="http://schemas.microsoft.com/office/drawing/2014/main" id="{F9054C01-4B57-456E-A96E-6FC1A2D64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" y="47"/>
              <a:ext cx="22" cy="3"/>
            </a:xfrm>
            <a:custGeom>
              <a:avLst/>
              <a:gdLst>
                <a:gd name="T0" fmla="*/ 0 w 6"/>
                <a:gd name="T1" fmla="*/ 81 h 1"/>
                <a:gd name="T2" fmla="*/ 539 w 6"/>
                <a:gd name="T3" fmla="*/ 0 h 1"/>
                <a:gd name="T4" fmla="*/ 1089 w 6"/>
                <a:gd name="T5" fmla="*/ 81 h 1"/>
                <a:gd name="T6" fmla="*/ 0 60000 65536"/>
                <a:gd name="T7" fmla="*/ 0 60000 65536"/>
                <a:gd name="T8" fmla="*/ 0 60000 65536"/>
                <a:gd name="T9" fmla="*/ 0 w 6"/>
                <a:gd name="T10" fmla="*/ 0 h 1"/>
                <a:gd name="T11" fmla="*/ 6 w 6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1">
                  <a:moveTo>
                    <a:pt x="0" y="1"/>
                  </a:moveTo>
                  <a:cubicBezTo>
                    <a:pt x="0" y="0"/>
                    <a:pt x="2" y="0"/>
                    <a:pt x="3" y="0"/>
                  </a:cubicBezTo>
                  <a:cubicBezTo>
                    <a:pt x="5" y="0"/>
                    <a:pt x="6" y="0"/>
                    <a:pt x="6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6" name="Freeform 374">
              <a:extLst>
                <a:ext uri="{FF2B5EF4-FFF2-40B4-BE49-F238E27FC236}">
                  <a16:creationId xmlns:a16="http://schemas.microsoft.com/office/drawing/2014/main" id="{6992E3F7-83A8-4A1D-8EFA-503FD10C7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18"/>
              <a:ext cx="228" cy="39"/>
            </a:xfrm>
            <a:custGeom>
              <a:avLst/>
              <a:gdLst>
                <a:gd name="T0" fmla="*/ 4834 w 64"/>
                <a:gd name="T1" fmla="*/ 1734 h 11"/>
                <a:gd name="T2" fmla="*/ 0 w 64"/>
                <a:gd name="T3" fmla="*/ 805 h 11"/>
                <a:gd name="T4" fmla="*/ 5151 w 64"/>
                <a:gd name="T5" fmla="*/ 0 h 11"/>
                <a:gd name="T6" fmla="*/ 10306 w 64"/>
                <a:gd name="T7" fmla="*/ 805 h 11"/>
                <a:gd name="T8" fmla="*/ 5468 w 64"/>
                <a:gd name="T9" fmla="*/ 173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11"/>
                <a:gd name="T17" fmla="*/ 64 w 64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11">
                  <a:moveTo>
                    <a:pt x="30" y="11"/>
                  </a:moveTo>
                  <a:cubicBezTo>
                    <a:pt x="13" y="11"/>
                    <a:pt x="0" y="9"/>
                    <a:pt x="0" y="5"/>
                  </a:cubicBezTo>
                  <a:cubicBezTo>
                    <a:pt x="0" y="2"/>
                    <a:pt x="14" y="0"/>
                    <a:pt x="32" y="0"/>
                  </a:cubicBezTo>
                  <a:cubicBezTo>
                    <a:pt x="50" y="0"/>
                    <a:pt x="64" y="2"/>
                    <a:pt x="64" y="5"/>
                  </a:cubicBezTo>
                  <a:cubicBezTo>
                    <a:pt x="64" y="9"/>
                    <a:pt x="51" y="11"/>
                    <a:pt x="34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7" name="Freeform 375">
              <a:extLst>
                <a:ext uri="{FF2B5EF4-FFF2-40B4-BE49-F238E27FC236}">
                  <a16:creationId xmlns:a16="http://schemas.microsoft.com/office/drawing/2014/main" id="{275F48DF-FFDE-4041-8525-59B993D79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" y="47"/>
              <a:ext cx="18" cy="82"/>
            </a:xfrm>
            <a:custGeom>
              <a:avLst/>
              <a:gdLst>
                <a:gd name="T0" fmla="*/ 0 w 5"/>
                <a:gd name="T1" fmla="*/ 3711 h 23"/>
                <a:gd name="T2" fmla="*/ 180 w 5"/>
                <a:gd name="T3" fmla="*/ 178 h 23"/>
                <a:gd name="T4" fmla="*/ 324 w 5"/>
                <a:gd name="T5" fmla="*/ 0 h 23"/>
                <a:gd name="T6" fmla="*/ 648 w 5"/>
                <a:gd name="T7" fmla="*/ 178 h 23"/>
                <a:gd name="T8" fmla="*/ 842 w 5"/>
                <a:gd name="T9" fmla="*/ 371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3"/>
                <a:gd name="T17" fmla="*/ 5 w 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3">
                  <a:moveTo>
                    <a:pt x="0" y="23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5" y="23"/>
                    <a:pt x="5" y="23"/>
                    <a:pt x="5" y="2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8" name="Freeform 376">
              <a:extLst>
                <a:ext uri="{FF2B5EF4-FFF2-40B4-BE49-F238E27FC236}">
                  <a16:creationId xmlns:a16="http://schemas.microsoft.com/office/drawing/2014/main" id="{6DA6D52D-A46C-4742-8BC8-C29202C54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29"/>
              <a:ext cx="68" cy="25"/>
            </a:xfrm>
            <a:custGeom>
              <a:avLst/>
              <a:gdLst>
                <a:gd name="T0" fmla="*/ 0 w 19"/>
                <a:gd name="T1" fmla="*/ 1136 h 7"/>
                <a:gd name="T2" fmla="*/ 1653 w 19"/>
                <a:gd name="T3" fmla="*/ 0 h 7"/>
                <a:gd name="T4" fmla="*/ 3114 w 19"/>
                <a:gd name="T5" fmla="*/ 957 h 7"/>
                <a:gd name="T6" fmla="*/ 0 60000 65536"/>
                <a:gd name="T7" fmla="*/ 0 60000 65536"/>
                <a:gd name="T8" fmla="*/ 0 60000 65536"/>
                <a:gd name="T9" fmla="*/ 0 w 19"/>
                <a:gd name="T10" fmla="*/ 0 h 7"/>
                <a:gd name="T11" fmla="*/ 19 w 1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7">
                  <a:moveTo>
                    <a:pt x="0" y="7"/>
                  </a:moveTo>
                  <a:cubicBezTo>
                    <a:pt x="2" y="3"/>
                    <a:pt x="5" y="0"/>
                    <a:pt x="10" y="0"/>
                  </a:cubicBezTo>
                  <a:cubicBezTo>
                    <a:pt x="14" y="0"/>
                    <a:pt x="17" y="3"/>
                    <a:pt x="19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9" name="Oval 377">
              <a:extLst>
                <a:ext uri="{FF2B5EF4-FFF2-40B4-BE49-F238E27FC236}">
                  <a16:creationId xmlns:a16="http://schemas.microsoft.com/office/drawing/2014/main" id="{FAFCE0FD-EBD5-40E8-AB91-6200B3D32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" y="275"/>
              <a:ext cx="71" cy="71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00" name="Oval 378">
              <a:extLst>
                <a:ext uri="{FF2B5EF4-FFF2-40B4-BE49-F238E27FC236}">
                  <a16:creationId xmlns:a16="http://schemas.microsoft.com/office/drawing/2014/main" id="{B2AFB337-9248-4DBC-B9DE-90A4F7A01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218"/>
              <a:ext cx="21" cy="43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01" name="Oval 379">
              <a:extLst>
                <a:ext uri="{FF2B5EF4-FFF2-40B4-BE49-F238E27FC236}">
                  <a16:creationId xmlns:a16="http://schemas.microsoft.com/office/drawing/2014/main" id="{07D8C2B4-B0FE-411E-AC89-2CBBB5CA1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" y="218"/>
              <a:ext cx="22" cy="39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02" name="Freeform 380">
              <a:extLst>
                <a:ext uri="{FF2B5EF4-FFF2-40B4-BE49-F238E27FC236}">
                  <a16:creationId xmlns:a16="http://schemas.microsoft.com/office/drawing/2014/main" id="{1B091132-D3F8-4B60-995A-C64198208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161"/>
              <a:ext cx="110" cy="143"/>
            </a:xfrm>
            <a:custGeom>
              <a:avLst/>
              <a:gdLst>
                <a:gd name="T0" fmla="*/ 3488 w 31"/>
                <a:gd name="T1" fmla="*/ 6210 h 40"/>
                <a:gd name="T2" fmla="*/ 2544 w 31"/>
                <a:gd name="T3" fmla="*/ 6353 h 40"/>
                <a:gd name="T4" fmla="*/ 0 w 31"/>
                <a:gd name="T5" fmla="*/ 3604 h 40"/>
                <a:gd name="T6" fmla="*/ 2544 w 31"/>
                <a:gd name="T7" fmla="*/ 179 h 40"/>
                <a:gd name="T8" fmla="*/ 4911 w 31"/>
                <a:gd name="T9" fmla="*/ 3285 h 40"/>
                <a:gd name="T10" fmla="*/ 4418 w 31"/>
                <a:gd name="T11" fmla="*/ 5395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40"/>
                <a:gd name="T20" fmla="*/ 31 w 31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40">
                  <a:moveTo>
                    <a:pt x="22" y="38"/>
                  </a:moveTo>
                  <a:cubicBezTo>
                    <a:pt x="21" y="38"/>
                    <a:pt x="18" y="39"/>
                    <a:pt x="16" y="39"/>
                  </a:cubicBezTo>
                  <a:cubicBezTo>
                    <a:pt x="7" y="40"/>
                    <a:pt x="0" y="33"/>
                    <a:pt x="0" y="22"/>
                  </a:cubicBezTo>
                  <a:cubicBezTo>
                    <a:pt x="0" y="11"/>
                    <a:pt x="7" y="1"/>
                    <a:pt x="16" y="1"/>
                  </a:cubicBezTo>
                  <a:cubicBezTo>
                    <a:pt x="25" y="0"/>
                    <a:pt x="31" y="10"/>
                    <a:pt x="31" y="20"/>
                  </a:cubicBezTo>
                  <a:cubicBezTo>
                    <a:pt x="31" y="26"/>
                    <a:pt x="30" y="30"/>
                    <a:pt x="28" y="3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3" name="Freeform 381">
              <a:extLst>
                <a:ext uri="{FF2B5EF4-FFF2-40B4-BE49-F238E27FC236}">
                  <a16:creationId xmlns:a16="http://schemas.microsoft.com/office/drawing/2014/main" id="{083C120F-1B6C-4AA9-9388-E37F9064C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" y="161"/>
              <a:ext cx="107" cy="139"/>
            </a:xfrm>
            <a:custGeom>
              <a:avLst/>
              <a:gdLst>
                <a:gd name="T0" fmla="*/ 1452 w 30"/>
                <a:gd name="T1" fmla="*/ 5970 h 39"/>
                <a:gd name="T2" fmla="*/ 2454 w 30"/>
                <a:gd name="T3" fmla="*/ 6109 h 39"/>
                <a:gd name="T4" fmla="*/ 4858 w 30"/>
                <a:gd name="T5" fmla="*/ 3532 h 39"/>
                <a:gd name="T6" fmla="*/ 2265 w 30"/>
                <a:gd name="T7" fmla="*/ 0 h 39"/>
                <a:gd name="T8" fmla="*/ 0 w 30"/>
                <a:gd name="T9" fmla="*/ 3215 h 39"/>
                <a:gd name="T10" fmla="*/ 635 w 30"/>
                <a:gd name="T11" fmla="*/ 5346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39"/>
                <a:gd name="T20" fmla="*/ 30 w 30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39">
                  <a:moveTo>
                    <a:pt x="9" y="37"/>
                  </a:moveTo>
                  <a:cubicBezTo>
                    <a:pt x="10" y="37"/>
                    <a:pt x="12" y="38"/>
                    <a:pt x="15" y="38"/>
                  </a:cubicBezTo>
                  <a:cubicBezTo>
                    <a:pt x="23" y="39"/>
                    <a:pt x="30" y="33"/>
                    <a:pt x="30" y="22"/>
                  </a:cubicBezTo>
                  <a:cubicBezTo>
                    <a:pt x="30" y="10"/>
                    <a:pt x="23" y="1"/>
                    <a:pt x="14" y="0"/>
                  </a:cubicBezTo>
                  <a:cubicBezTo>
                    <a:pt x="5" y="0"/>
                    <a:pt x="0" y="8"/>
                    <a:pt x="0" y="20"/>
                  </a:cubicBezTo>
                  <a:cubicBezTo>
                    <a:pt x="0" y="25"/>
                    <a:pt x="2" y="30"/>
                    <a:pt x="4" y="3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" name="Freeform 382">
              <a:extLst>
                <a:ext uri="{FF2B5EF4-FFF2-40B4-BE49-F238E27FC236}">
                  <a16:creationId xmlns:a16="http://schemas.microsoft.com/office/drawing/2014/main" id="{0DA0E1A3-7AB0-4525-B79E-D5AA2ABAF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" y="346"/>
              <a:ext cx="4" cy="58"/>
            </a:xfrm>
            <a:custGeom>
              <a:avLst/>
              <a:gdLst>
                <a:gd name="T0" fmla="*/ 0 w 1"/>
                <a:gd name="T1" fmla="*/ 0 h 16"/>
                <a:gd name="T2" fmla="*/ 0 w 1"/>
                <a:gd name="T3" fmla="*/ 2759 h 16"/>
                <a:gd name="T4" fmla="*/ 0 60000 65536"/>
                <a:gd name="T5" fmla="*/ 0 60000 65536"/>
                <a:gd name="T6" fmla="*/ 0 w 1"/>
                <a:gd name="T7" fmla="*/ 0 h 16"/>
                <a:gd name="T8" fmla="*/ 1 w 1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6">
                  <a:moveTo>
                    <a:pt x="0" y="0"/>
                  </a:moveTo>
                  <a:cubicBezTo>
                    <a:pt x="0" y="0"/>
                    <a:pt x="1" y="12"/>
                    <a:pt x="0" y="1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" name="Line 383">
              <a:extLst>
                <a:ext uri="{FF2B5EF4-FFF2-40B4-BE49-F238E27FC236}">
                  <a16:creationId xmlns:a16="http://schemas.microsoft.com/office/drawing/2014/main" id="{41319286-A029-48B8-9051-B212894715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" y="279"/>
              <a:ext cx="125" cy="46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" name="Line 384">
              <a:extLst>
                <a:ext uri="{FF2B5EF4-FFF2-40B4-BE49-F238E27FC236}">
                  <a16:creationId xmlns:a16="http://schemas.microsoft.com/office/drawing/2014/main" id="{786DE550-A7C3-40ED-8365-57640EB188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" y="339"/>
              <a:ext cx="139" cy="7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7" name="Freeform 385">
              <a:extLst>
                <a:ext uri="{FF2B5EF4-FFF2-40B4-BE49-F238E27FC236}">
                  <a16:creationId xmlns:a16="http://schemas.microsoft.com/office/drawing/2014/main" id="{AAB7989A-AE6E-4C48-A759-5C84DC989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" y="371"/>
              <a:ext cx="139" cy="22"/>
            </a:xfrm>
            <a:custGeom>
              <a:avLst/>
              <a:gdLst>
                <a:gd name="T0" fmla="*/ 0 w 39"/>
                <a:gd name="T1" fmla="*/ 1089 h 6"/>
                <a:gd name="T2" fmla="*/ 6287 w 39"/>
                <a:gd name="T3" fmla="*/ 0 h 6"/>
                <a:gd name="T4" fmla="*/ 0 60000 65536"/>
                <a:gd name="T5" fmla="*/ 0 60000 65536"/>
                <a:gd name="T6" fmla="*/ 0 w 39"/>
                <a:gd name="T7" fmla="*/ 0 h 6"/>
                <a:gd name="T8" fmla="*/ 39 w 39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9" h="6">
                  <a:moveTo>
                    <a:pt x="0" y="6"/>
                  </a:moveTo>
                  <a:cubicBezTo>
                    <a:pt x="0" y="6"/>
                    <a:pt x="36" y="1"/>
                    <a:pt x="39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8" name="Freeform 386">
              <a:extLst>
                <a:ext uri="{FF2B5EF4-FFF2-40B4-BE49-F238E27FC236}">
                  <a16:creationId xmlns:a16="http://schemas.microsoft.com/office/drawing/2014/main" id="{F0C84E9C-4FD2-41AE-BBAE-1C6998903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" y="271"/>
              <a:ext cx="125" cy="58"/>
            </a:xfrm>
            <a:custGeom>
              <a:avLst/>
              <a:gdLst>
                <a:gd name="T0" fmla="*/ 5689 w 35"/>
                <a:gd name="T1" fmla="*/ 0 h 16"/>
                <a:gd name="T2" fmla="*/ 0 w 35"/>
                <a:gd name="T3" fmla="*/ 2759 h 16"/>
                <a:gd name="T4" fmla="*/ 0 60000 65536"/>
                <a:gd name="T5" fmla="*/ 0 60000 65536"/>
                <a:gd name="T6" fmla="*/ 0 w 35"/>
                <a:gd name="T7" fmla="*/ 0 h 16"/>
                <a:gd name="T8" fmla="*/ 35 w 35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5" h="16">
                  <a:moveTo>
                    <a:pt x="35" y="0"/>
                  </a:moveTo>
                  <a:cubicBezTo>
                    <a:pt x="35" y="0"/>
                    <a:pt x="5" y="14"/>
                    <a:pt x="0" y="1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" name="Line 387">
              <a:extLst>
                <a:ext uri="{FF2B5EF4-FFF2-40B4-BE49-F238E27FC236}">
                  <a16:creationId xmlns:a16="http://schemas.microsoft.com/office/drawing/2014/main" id="{EC782A6B-DAD9-4F4C-8684-49254F46C2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7" y="332"/>
              <a:ext cx="132" cy="14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" name="Line 388">
              <a:extLst>
                <a:ext uri="{FF2B5EF4-FFF2-40B4-BE49-F238E27FC236}">
                  <a16:creationId xmlns:a16="http://schemas.microsoft.com/office/drawing/2014/main" id="{79996464-4965-4B91-9DCD-D260B30F7C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" y="368"/>
              <a:ext cx="135" cy="21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" name="Freeform 389">
              <a:extLst>
                <a:ext uri="{FF2B5EF4-FFF2-40B4-BE49-F238E27FC236}">
                  <a16:creationId xmlns:a16="http://schemas.microsoft.com/office/drawing/2014/main" id="{D0B687DD-D8D5-418D-82FA-6D6D71FC8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" y="304"/>
              <a:ext cx="513" cy="132"/>
            </a:xfrm>
            <a:custGeom>
              <a:avLst/>
              <a:gdLst>
                <a:gd name="T0" fmla="*/ 3071 w 144"/>
                <a:gd name="T1" fmla="*/ 1134 h 37"/>
                <a:gd name="T2" fmla="*/ 0 w 144"/>
                <a:gd name="T3" fmla="*/ 2776 h 37"/>
                <a:gd name="T4" fmla="*/ 2398 w 144"/>
                <a:gd name="T5" fmla="*/ 5358 h 37"/>
                <a:gd name="T6" fmla="*/ 12070 w 144"/>
                <a:gd name="T7" fmla="*/ 4545 h 37"/>
                <a:gd name="T8" fmla="*/ 20435 w 144"/>
                <a:gd name="T9" fmla="*/ 5358 h 37"/>
                <a:gd name="T10" fmla="*/ 22693 w 144"/>
                <a:gd name="T11" fmla="*/ 2087 h 37"/>
                <a:gd name="T12" fmla="*/ 19800 w 144"/>
                <a:gd name="T13" fmla="*/ 1134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4"/>
                <a:gd name="T22" fmla="*/ 0 h 37"/>
                <a:gd name="T23" fmla="*/ 144 w 144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4" h="37">
                  <a:moveTo>
                    <a:pt x="19" y="7"/>
                  </a:moveTo>
                  <a:cubicBezTo>
                    <a:pt x="9" y="0"/>
                    <a:pt x="1" y="10"/>
                    <a:pt x="0" y="17"/>
                  </a:cubicBezTo>
                  <a:cubicBezTo>
                    <a:pt x="0" y="23"/>
                    <a:pt x="3" y="31"/>
                    <a:pt x="15" y="33"/>
                  </a:cubicBezTo>
                  <a:cubicBezTo>
                    <a:pt x="34" y="37"/>
                    <a:pt x="57" y="29"/>
                    <a:pt x="75" y="28"/>
                  </a:cubicBezTo>
                  <a:cubicBezTo>
                    <a:pt x="91" y="28"/>
                    <a:pt x="118" y="36"/>
                    <a:pt x="127" y="33"/>
                  </a:cubicBezTo>
                  <a:cubicBezTo>
                    <a:pt x="137" y="31"/>
                    <a:pt x="144" y="25"/>
                    <a:pt x="141" y="13"/>
                  </a:cubicBezTo>
                  <a:cubicBezTo>
                    <a:pt x="138" y="2"/>
                    <a:pt x="125" y="5"/>
                    <a:pt x="123" y="7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2" name="Freeform 390">
              <a:extLst>
                <a:ext uri="{FF2B5EF4-FFF2-40B4-BE49-F238E27FC236}">
                  <a16:creationId xmlns:a16="http://schemas.microsoft.com/office/drawing/2014/main" id="{D1166B9D-B70A-4BA6-94C5-1BDABB7E1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" y="418"/>
              <a:ext cx="421" cy="182"/>
            </a:xfrm>
            <a:custGeom>
              <a:avLst/>
              <a:gdLst>
                <a:gd name="T0" fmla="*/ 0 w 118"/>
                <a:gd name="T1" fmla="*/ 0 h 51"/>
                <a:gd name="T2" fmla="*/ 10029 w 118"/>
                <a:gd name="T3" fmla="*/ 8265 h 51"/>
                <a:gd name="T4" fmla="*/ 19120 w 118"/>
                <a:gd name="T5" fmla="*/ 178 h 51"/>
                <a:gd name="T6" fmla="*/ 0 60000 65536"/>
                <a:gd name="T7" fmla="*/ 0 60000 65536"/>
                <a:gd name="T8" fmla="*/ 0 60000 65536"/>
                <a:gd name="T9" fmla="*/ 0 w 118"/>
                <a:gd name="T10" fmla="*/ 0 h 51"/>
                <a:gd name="T11" fmla="*/ 118 w 118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8" h="51">
                  <a:moveTo>
                    <a:pt x="0" y="0"/>
                  </a:moveTo>
                  <a:cubicBezTo>
                    <a:pt x="3" y="12"/>
                    <a:pt x="21" y="51"/>
                    <a:pt x="62" y="51"/>
                  </a:cubicBezTo>
                  <a:cubicBezTo>
                    <a:pt x="99" y="51"/>
                    <a:pt x="114" y="12"/>
                    <a:pt x="118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3" name="Freeform 391">
              <a:extLst>
                <a:ext uri="{FF2B5EF4-FFF2-40B4-BE49-F238E27FC236}">
                  <a16:creationId xmlns:a16="http://schemas.microsoft.com/office/drawing/2014/main" id="{AE7BDEDB-1D16-41FE-8B47-2B99F4769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" y="478"/>
              <a:ext cx="278" cy="65"/>
            </a:xfrm>
            <a:custGeom>
              <a:avLst/>
              <a:gdLst>
                <a:gd name="T0" fmla="*/ 0 w 78"/>
                <a:gd name="T1" fmla="*/ 2726 h 18"/>
                <a:gd name="T2" fmla="*/ 3215 w 78"/>
                <a:gd name="T3" fmla="*/ 520 h 18"/>
                <a:gd name="T4" fmla="*/ 6604 w 78"/>
                <a:gd name="T5" fmla="*/ 1174 h 18"/>
                <a:gd name="T6" fmla="*/ 11637 w 78"/>
                <a:gd name="T7" fmla="*/ 1029 h 18"/>
                <a:gd name="T8" fmla="*/ 12588 w 78"/>
                <a:gd name="T9" fmla="*/ 306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18"/>
                <a:gd name="T17" fmla="*/ 78 w 78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18">
                  <a:moveTo>
                    <a:pt x="0" y="16"/>
                  </a:moveTo>
                  <a:cubicBezTo>
                    <a:pt x="1" y="9"/>
                    <a:pt x="6" y="3"/>
                    <a:pt x="20" y="3"/>
                  </a:cubicBezTo>
                  <a:cubicBezTo>
                    <a:pt x="31" y="2"/>
                    <a:pt x="36" y="7"/>
                    <a:pt x="41" y="7"/>
                  </a:cubicBezTo>
                  <a:cubicBezTo>
                    <a:pt x="47" y="7"/>
                    <a:pt x="62" y="0"/>
                    <a:pt x="72" y="6"/>
                  </a:cubicBezTo>
                  <a:cubicBezTo>
                    <a:pt x="77" y="9"/>
                    <a:pt x="78" y="14"/>
                    <a:pt x="78" y="1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4" name="Freeform 392">
              <a:extLst>
                <a:ext uri="{FF2B5EF4-FFF2-40B4-BE49-F238E27FC236}">
                  <a16:creationId xmlns:a16="http://schemas.microsoft.com/office/drawing/2014/main" id="{A7CBA0B6-353A-42B8-AE53-072F005780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" y="246"/>
              <a:ext cx="129" cy="83"/>
            </a:xfrm>
            <a:custGeom>
              <a:avLst/>
              <a:gdLst>
                <a:gd name="T0" fmla="*/ 0 w 36"/>
                <a:gd name="T1" fmla="*/ 3908 h 23"/>
                <a:gd name="T2" fmla="*/ 5934 w 36"/>
                <a:gd name="T3" fmla="*/ 0 h 23"/>
                <a:gd name="T4" fmla="*/ 0 60000 65536"/>
                <a:gd name="T5" fmla="*/ 0 60000 65536"/>
                <a:gd name="T6" fmla="*/ 0 w 36"/>
                <a:gd name="T7" fmla="*/ 0 h 23"/>
                <a:gd name="T8" fmla="*/ 36 w 36"/>
                <a:gd name="T9" fmla="*/ 23 h 2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23">
                  <a:moveTo>
                    <a:pt x="0" y="23"/>
                  </a:moveTo>
                  <a:cubicBezTo>
                    <a:pt x="7" y="10"/>
                    <a:pt x="21" y="1"/>
                    <a:pt x="36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5" name="Freeform 393">
              <a:extLst>
                <a:ext uri="{FF2B5EF4-FFF2-40B4-BE49-F238E27FC236}">
                  <a16:creationId xmlns:a16="http://schemas.microsoft.com/office/drawing/2014/main" id="{76AE5878-9733-4C43-A7D5-80EFB5EA7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375"/>
              <a:ext cx="96" cy="239"/>
            </a:xfrm>
            <a:custGeom>
              <a:avLst/>
              <a:gdLst>
                <a:gd name="T0" fmla="*/ 4309 w 27"/>
                <a:gd name="T1" fmla="*/ 10855 h 67"/>
                <a:gd name="T2" fmla="*/ 178 w 27"/>
                <a:gd name="T3" fmla="*/ 1131 h 67"/>
                <a:gd name="T4" fmla="*/ 316 w 27"/>
                <a:gd name="T5" fmla="*/ 0 h 67"/>
                <a:gd name="T6" fmla="*/ 0 60000 65536"/>
                <a:gd name="T7" fmla="*/ 0 60000 65536"/>
                <a:gd name="T8" fmla="*/ 0 60000 65536"/>
                <a:gd name="T9" fmla="*/ 0 w 27"/>
                <a:gd name="T10" fmla="*/ 0 h 67"/>
                <a:gd name="T11" fmla="*/ 27 w 27"/>
                <a:gd name="T12" fmla="*/ 67 h 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67">
                  <a:moveTo>
                    <a:pt x="27" y="67"/>
                  </a:moveTo>
                  <a:cubicBezTo>
                    <a:pt x="13" y="55"/>
                    <a:pt x="0" y="32"/>
                    <a:pt x="1" y="7"/>
                  </a:cubicBezTo>
                  <a:cubicBezTo>
                    <a:pt x="1" y="5"/>
                    <a:pt x="1" y="3"/>
                    <a:pt x="2" y="0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6" name="Freeform 394">
              <a:extLst>
                <a:ext uri="{FF2B5EF4-FFF2-40B4-BE49-F238E27FC236}">
                  <a16:creationId xmlns:a16="http://schemas.microsoft.com/office/drawing/2014/main" id="{8DF73CC2-EE7A-4B14-B176-5BC9B6211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" y="379"/>
              <a:ext cx="96" cy="235"/>
            </a:xfrm>
            <a:custGeom>
              <a:avLst/>
              <a:gdLst>
                <a:gd name="T0" fmla="*/ 4309 w 27"/>
                <a:gd name="T1" fmla="*/ 0 h 66"/>
                <a:gd name="T2" fmla="*/ 4309 w 27"/>
                <a:gd name="T3" fmla="*/ 1129 h 66"/>
                <a:gd name="T4" fmla="*/ 0 w 27"/>
                <a:gd name="T5" fmla="*/ 10611 h 66"/>
                <a:gd name="T6" fmla="*/ 0 60000 65536"/>
                <a:gd name="T7" fmla="*/ 0 60000 65536"/>
                <a:gd name="T8" fmla="*/ 0 60000 65536"/>
                <a:gd name="T9" fmla="*/ 0 w 27"/>
                <a:gd name="T10" fmla="*/ 0 h 66"/>
                <a:gd name="T11" fmla="*/ 27 w 27"/>
                <a:gd name="T12" fmla="*/ 66 h 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66">
                  <a:moveTo>
                    <a:pt x="27" y="0"/>
                  </a:moveTo>
                  <a:cubicBezTo>
                    <a:pt x="27" y="3"/>
                    <a:pt x="27" y="5"/>
                    <a:pt x="27" y="7"/>
                  </a:cubicBezTo>
                  <a:cubicBezTo>
                    <a:pt x="27" y="29"/>
                    <a:pt x="17" y="50"/>
                    <a:pt x="0" y="6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7" name="Freeform 395">
              <a:extLst>
                <a:ext uri="{FF2B5EF4-FFF2-40B4-BE49-F238E27FC236}">
                  <a16:creationId xmlns:a16="http://schemas.microsoft.com/office/drawing/2014/main" id="{1F47CC3F-185D-48C4-BB40-EE191BEC0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" y="243"/>
              <a:ext cx="125" cy="86"/>
            </a:xfrm>
            <a:custGeom>
              <a:avLst/>
              <a:gdLst>
                <a:gd name="T0" fmla="*/ 0 w 35"/>
                <a:gd name="T1" fmla="*/ 0 h 24"/>
                <a:gd name="T2" fmla="*/ 5689 w 35"/>
                <a:gd name="T3" fmla="*/ 3956 h 24"/>
                <a:gd name="T4" fmla="*/ 0 60000 65536"/>
                <a:gd name="T5" fmla="*/ 0 60000 65536"/>
                <a:gd name="T6" fmla="*/ 0 w 35"/>
                <a:gd name="T7" fmla="*/ 0 h 24"/>
                <a:gd name="T8" fmla="*/ 35 w 35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5" h="24">
                  <a:moveTo>
                    <a:pt x="0" y="0"/>
                  </a:moveTo>
                  <a:cubicBezTo>
                    <a:pt x="16" y="2"/>
                    <a:pt x="29" y="11"/>
                    <a:pt x="35" y="24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8" name="Freeform 396">
              <a:extLst>
                <a:ext uri="{FF2B5EF4-FFF2-40B4-BE49-F238E27FC236}">
                  <a16:creationId xmlns:a16="http://schemas.microsoft.com/office/drawing/2014/main" id="{39E63302-9EF6-434F-B9A6-BC8210A8D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" y="150"/>
              <a:ext cx="549" cy="461"/>
            </a:xfrm>
            <a:custGeom>
              <a:avLst/>
              <a:gdLst>
                <a:gd name="T0" fmla="*/ 4841 w 154"/>
                <a:gd name="T1" fmla="*/ 21034 h 129"/>
                <a:gd name="T2" fmla="*/ 0 w 154"/>
                <a:gd name="T3" fmla="*/ 10589 h 129"/>
                <a:gd name="T4" fmla="*/ 12595 w 154"/>
                <a:gd name="T5" fmla="*/ 0 h 129"/>
                <a:gd name="T6" fmla="*/ 24694 w 154"/>
                <a:gd name="T7" fmla="*/ 10589 h 129"/>
                <a:gd name="T8" fmla="*/ 19839 w 154"/>
                <a:gd name="T9" fmla="*/ 21034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29"/>
                <a:gd name="T17" fmla="*/ 154 w 154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29">
                  <a:moveTo>
                    <a:pt x="30" y="129"/>
                  </a:moveTo>
                  <a:cubicBezTo>
                    <a:pt x="10" y="114"/>
                    <a:pt x="0" y="90"/>
                    <a:pt x="0" y="65"/>
                  </a:cubicBezTo>
                  <a:cubicBezTo>
                    <a:pt x="0" y="29"/>
                    <a:pt x="36" y="0"/>
                    <a:pt x="78" y="0"/>
                  </a:cubicBezTo>
                  <a:cubicBezTo>
                    <a:pt x="123" y="0"/>
                    <a:pt x="151" y="29"/>
                    <a:pt x="153" y="65"/>
                  </a:cubicBezTo>
                  <a:cubicBezTo>
                    <a:pt x="154" y="87"/>
                    <a:pt x="141" y="114"/>
                    <a:pt x="123" y="129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9" name="Freeform 397">
              <a:extLst>
                <a:ext uri="{FF2B5EF4-FFF2-40B4-BE49-F238E27FC236}">
                  <a16:creationId xmlns:a16="http://schemas.microsoft.com/office/drawing/2014/main" id="{61844E82-D9E0-4548-9EAA-128458D55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" y="611"/>
              <a:ext cx="346" cy="42"/>
            </a:xfrm>
            <a:custGeom>
              <a:avLst/>
              <a:gdLst>
                <a:gd name="T0" fmla="*/ 9531 w 97"/>
                <a:gd name="T1" fmla="*/ 1803 h 12"/>
                <a:gd name="T2" fmla="*/ 15524 w 97"/>
                <a:gd name="T3" fmla="*/ 774 h 12"/>
                <a:gd name="T4" fmla="*/ 15385 w 97"/>
                <a:gd name="T5" fmla="*/ 0 h 12"/>
                <a:gd name="T6" fmla="*/ 8397 w 97"/>
                <a:gd name="T7" fmla="*/ 774 h 12"/>
                <a:gd name="T8" fmla="*/ 178 w 97"/>
                <a:gd name="T9" fmla="*/ 0 h 12"/>
                <a:gd name="T10" fmla="*/ 1131 w 97"/>
                <a:gd name="T11" fmla="*/ 774 h 12"/>
                <a:gd name="T12" fmla="*/ 7127 w 97"/>
                <a:gd name="T13" fmla="*/ 168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12"/>
                <a:gd name="T23" fmla="*/ 97 w 97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12">
                  <a:moveTo>
                    <a:pt x="59" y="12"/>
                  </a:moveTo>
                  <a:cubicBezTo>
                    <a:pt x="73" y="11"/>
                    <a:pt x="91" y="8"/>
                    <a:pt x="96" y="5"/>
                  </a:cubicBezTo>
                  <a:cubicBezTo>
                    <a:pt x="97" y="4"/>
                    <a:pt x="96" y="0"/>
                    <a:pt x="95" y="0"/>
                  </a:cubicBezTo>
                  <a:cubicBezTo>
                    <a:pt x="95" y="0"/>
                    <a:pt x="79" y="5"/>
                    <a:pt x="52" y="5"/>
                  </a:cubicBezTo>
                  <a:cubicBezTo>
                    <a:pt x="25" y="5"/>
                    <a:pt x="4" y="1"/>
                    <a:pt x="1" y="0"/>
                  </a:cubicBezTo>
                  <a:cubicBezTo>
                    <a:pt x="0" y="1"/>
                    <a:pt x="3" y="4"/>
                    <a:pt x="7" y="5"/>
                  </a:cubicBezTo>
                  <a:cubicBezTo>
                    <a:pt x="10" y="6"/>
                    <a:pt x="27" y="11"/>
                    <a:pt x="44" y="1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0" name="Freeform 398">
              <a:extLst>
                <a:ext uri="{FF2B5EF4-FFF2-40B4-BE49-F238E27FC236}">
                  <a16:creationId xmlns:a16="http://schemas.microsoft.com/office/drawing/2014/main" id="{6FE3ED46-1B58-4BC9-BB6D-A34504B43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" y="518"/>
              <a:ext cx="93" cy="93"/>
            </a:xfrm>
            <a:custGeom>
              <a:avLst/>
              <a:gdLst>
                <a:gd name="T0" fmla="*/ 0 w 26"/>
                <a:gd name="T1" fmla="*/ 0 h 26"/>
                <a:gd name="T2" fmla="*/ 2468 w 26"/>
                <a:gd name="T3" fmla="*/ 2468 h 26"/>
                <a:gd name="T4" fmla="*/ 4260 w 26"/>
                <a:gd name="T5" fmla="*/ 4260 h 26"/>
                <a:gd name="T6" fmla="*/ 0 60000 65536"/>
                <a:gd name="T7" fmla="*/ 0 60000 65536"/>
                <a:gd name="T8" fmla="*/ 0 60000 65536"/>
                <a:gd name="T9" fmla="*/ 0 w 26"/>
                <a:gd name="T10" fmla="*/ 0 h 26"/>
                <a:gd name="T11" fmla="*/ 26 w 26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6">
                  <a:moveTo>
                    <a:pt x="0" y="0"/>
                  </a:moveTo>
                  <a:cubicBezTo>
                    <a:pt x="3" y="2"/>
                    <a:pt x="9" y="9"/>
                    <a:pt x="15" y="15"/>
                  </a:cubicBezTo>
                  <a:cubicBezTo>
                    <a:pt x="20" y="20"/>
                    <a:pt x="24" y="24"/>
                    <a:pt x="26" y="2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1" name="Freeform 399">
              <a:extLst>
                <a:ext uri="{FF2B5EF4-FFF2-40B4-BE49-F238E27FC236}">
                  <a16:creationId xmlns:a16="http://schemas.microsoft.com/office/drawing/2014/main" id="{921EF6D6-52EE-4E55-9E71-DB8B4E52E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" y="571"/>
              <a:ext cx="128" cy="164"/>
            </a:xfrm>
            <a:custGeom>
              <a:avLst/>
              <a:gdLst>
                <a:gd name="T0" fmla="*/ 0 w 36"/>
                <a:gd name="T1" fmla="*/ 0 h 46"/>
                <a:gd name="T2" fmla="*/ 5753 w 36"/>
                <a:gd name="T3" fmla="*/ 7437 h 46"/>
                <a:gd name="T4" fmla="*/ 0 60000 65536"/>
                <a:gd name="T5" fmla="*/ 0 60000 65536"/>
                <a:gd name="T6" fmla="*/ 0 w 36"/>
                <a:gd name="T7" fmla="*/ 0 h 46"/>
                <a:gd name="T8" fmla="*/ 36 w 36"/>
                <a:gd name="T9" fmla="*/ 46 h 4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46">
                  <a:moveTo>
                    <a:pt x="0" y="0"/>
                  </a:moveTo>
                  <a:cubicBezTo>
                    <a:pt x="3" y="9"/>
                    <a:pt x="19" y="30"/>
                    <a:pt x="36" y="4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2" name="Oval 400">
              <a:extLst>
                <a:ext uri="{FF2B5EF4-FFF2-40B4-BE49-F238E27FC236}">
                  <a16:creationId xmlns:a16="http://schemas.microsoft.com/office/drawing/2014/main" id="{072C1CBE-1B20-467E-9847-3C0B702B3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0"/>
              <a:ext cx="121" cy="121"/>
            </a:xfrm>
            <a:prstGeom prst="ellipse">
              <a:avLst/>
            </a:pr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23" name="Freeform 401">
              <a:extLst>
                <a:ext uri="{FF2B5EF4-FFF2-40B4-BE49-F238E27FC236}">
                  <a16:creationId xmlns:a16="http://schemas.microsoft.com/office/drawing/2014/main" id="{E7230CA8-E165-4960-B175-162D4BE38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" y="743"/>
              <a:ext cx="107" cy="107"/>
            </a:xfrm>
            <a:custGeom>
              <a:avLst/>
              <a:gdLst>
                <a:gd name="T0" fmla="*/ 317 w 30"/>
                <a:gd name="T1" fmla="*/ 1309 h 30"/>
                <a:gd name="T2" fmla="*/ 2454 w 30"/>
                <a:gd name="T3" fmla="*/ 0 h 30"/>
                <a:gd name="T4" fmla="*/ 4858 w 30"/>
                <a:gd name="T5" fmla="*/ 2454 h 30"/>
                <a:gd name="T6" fmla="*/ 2454 w 30"/>
                <a:gd name="T7" fmla="*/ 4858 h 30"/>
                <a:gd name="T8" fmla="*/ 0 w 30"/>
                <a:gd name="T9" fmla="*/ 290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30"/>
                <a:gd name="T17" fmla="*/ 30 w 30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30">
                  <a:moveTo>
                    <a:pt x="2" y="8"/>
                  </a:moveTo>
                  <a:cubicBezTo>
                    <a:pt x="4" y="4"/>
                    <a:pt x="9" y="0"/>
                    <a:pt x="15" y="0"/>
                  </a:cubicBezTo>
                  <a:cubicBezTo>
                    <a:pt x="23" y="0"/>
                    <a:pt x="30" y="7"/>
                    <a:pt x="30" y="15"/>
                  </a:cubicBezTo>
                  <a:cubicBezTo>
                    <a:pt x="30" y="24"/>
                    <a:pt x="23" y="30"/>
                    <a:pt x="15" y="30"/>
                  </a:cubicBezTo>
                  <a:cubicBezTo>
                    <a:pt x="8" y="30"/>
                    <a:pt x="1" y="25"/>
                    <a:pt x="0" y="18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4" name="Freeform 402">
              <a:extLst>
                <a:ext uri="{FF2B5EF4-FFF2-40B4-BE49-F238E27FC236}">
                  <a16:creationId xmlns:a16="http://schemas.microsoft.com/office/drawing/2014/main" id="{DED4EC30-D3DA-424A-B5C3-02394DAA9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" y="628"/>
              <a:ext cx="50" cy="118"/>
            </a:xfrm>
            <a:custGeom>
              <a:avLst/>
              <a:gdLst>
                <a:gd name="T0" fmla="*/ 0 w 14"/>
                <a:gd name="T1" fmla="*/ 0 h 33"/>
                <a:gd name="T2" fmla="*/ 2282 w 14"/>
                <a:gd name="T3" fmla="*/ 5396 h 33"/>
                <a:gd name="T4" fmla="*/ 0 60000 65536"/>
                <a:gd name="T5" fmla="*/ 0 60000 65536"/>
                <a:gd name="T6" fmla="*/ 0 w 14"/>
                <a:gd name="T7" fmla="*/ 0 h 33"/>
                <a:gd name="T8" fmla="*/ 14 w 14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33">
                  <a:moveTo>
                    <a:pt x="0" y="0"/>
                  </a:moveTo>
                  <a:cubicBezTo>
                    <a:pt x="4" y="3"/>
                    <a:pt x="12" y="15"/>
                    <a:pt x="14" y="33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" name="Freeform 403">
              <a:extLst>
                <a:ext uri="{FF2B5EF4-FFF2-40B4-BE49-F238E27FC236}">
                  <a16:creationId xmlns:a16="http://schemas.microsoft.com/office/drawing/2014/main" id="{C1B75F25-78F0-4AB5-AA26-CD0CADD29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639"/>
              <a:ext cx="203" cy="329"/>
            </a:xfrm>
            <a:custGeom>
              <a:avLst/>
              <a:gdLst>
                <a:gd name="T0" fmla="*/ 8993 w 57"/>
                <a:gd name="T1" fmla="*/ 0 h 92"/>
                <a:gd name="T2" fmla="*/ 8537 w 57"/>
                <a:gd name="T3" fmla="*/ 7045 h 92"/>
                <a:gd name="T4" fmla="*/ 5962 w 57"/>
                <a:gd name="T5" fmla="*/ 13260 h 92"/>
                <a:gd name="T6" fmla="*/ 0 w 57"/>
                <a:gd name="T7" fmla="*/ 12445 h 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"/>
                <a:gd name="T13" fmla="*/ 0 h 92"/>
                <a:gd name="T14" fmla="*/ 57 w 57"/>
                <a:gd name="T15" fmla="*/ 92 h 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" h="92">
                  <a:moveTo>
                    <a:pt x="56" y="0"/>
                  </a:moveTo>
                  <a:cubicBezTo>
                    <a:pt x="57" y="7"/>
                    <a:pt x="56" y="25"/>
                    <a:pt x="53" y="43"/>
                  </a:cubicBezTo>
                  <a:cubicBezTo>
                    <a:pt x="49" y="63"/>
                    <a:pt x="42" y="74"/>
                    <a:pt x="37" y="81"/>
                  </a:cubicBezTo>
                  <a:cubicBezTo>
                    <a:pt x="33" y="86"/>
                    <a:pt x="10" y="92"/>
                    <a:pt x="0" y="7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" name="Freeform 404">
              <a:extLst>
                <a:ext uri="{FF2B5EF4-FFF2-40B4-BE49-F238E27FC236}">
                  <a16:creationId xmlns:a16="http://schemas.microsoft.com/office/drawing/2014/main" id="{661CC5E1-3F77-474B-885C-27D02B440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" y="643"/>
              <a:ext cx="75" cy="25"/>
            </a:xfrm>
            <a:custGeom>
              <a:avLst/>
              <a:gdLst>
                <a:gd name="T0" fmla="*/ 0 w 21"/>
                <a:gd name="T1" fmla="*/ 1136 h 7"/>
                <a:gd name="T2" fmla="*/ 1646 w 21"/>
                <a:gd name="T3" fmla="*/ 0 h 7"/>
                <a:gd name="T4" fmla="*/ 3418 w 21"/>
                <a:gd name="T5" fmla="*/ 957 h 7"/>
                <a:gd name="T6" fmla="*/ 0 60000 65536"/>
                <a:gd name="T7" fmla="*/ 0 60000 65536"/>
                <a:gd name="T8" fmla="*/ 0 60000 65536"/>
                <a:gd name="T9" fmla="*/ 0 w 21"/>
                <a:gd name="T10" fmla="*/ 0 h 7"/>
                <a:gd name="T11" fmla="*/ 21 w 2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7">
                  <a:moveTo>
                    <a:pt x="0" y="7"/>
                  </a:moveTo>
                  <a:cubicBezTo>
                    <a:pt x="2" y="3"/>
                    <a:pt x="6" y="0"/>
                    <a:pt x="10" y="0"/>
                  </a:cubicBezTo>
                  <a:cubicBezTo>
                    <a:pt x="15" y="0"/>
                    <a:pt x="18" y="3"/>
                    <a:pt x="21" y="6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7" name="Freeform 405">
              <a:extLst>
                <a:ext uri="{FF2B5EF4-FFF2-40B4-BE49-F238E27FC236}">
                  <a16:creationId xmlns:a16="http://schemas.microsoft.com/office/drawing/2014/main" id="{FB921ECB-9BE1-4308-B416-748BF9CB3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678"/>
              <a:ext cx="86" cy="50"/>
            </a:xfrm>
            <a:custGeom>
              <a:avLst/>
              <a:gdLst>
                <a:gd name="T0" fmla="*/ 3956 w 24"/>
                <a:gd name="T1" fmla="*/ 0 h 14"/>
                <a:gd name="T2" fmla="*/ 3956 w 24"/>
                <a:gd name="T3" fmla="*/ 318 h 14"/>
                <a:gd name="T4" fmla="*/ 1978 w 24"/>
                <a:gd name="T5" fmla="*/ 2282 h 14"/>
                <a:gd name="T6" fmla="*/ 0 w 24"/>
                <a:gd name="T7" fmla="*/ 318 h 14"/>
                <a:gd name="T8" fmla="*/ 0 w 24"/>
                <a:gd name="T9" fmla="*/ 179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4"/>
                <a:gd name="T17" fmla="*/ 24 w 24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4">
                  <a:moveTo>
                    <a:pt x="24" y="0"/>
                  </a:moveTo>
                  <a:cubicBezTo>
                    <a:pt x="24" y="1"/>
                    <a:pt x="24" y="1"/>
                    <a:pt x="24" y="2"/>
                  </a:cubicBezTo>
                  <a:cubicBezTo>
                    <a:pt x="24" y="9"/>
                    <a:pt x="19" y="14"/>
                    <a:pt x="12" y="14"/>
                  </a:cubicBezTo>
                  <a:cubicBezTo>
                    <a:pt x="6" y="14"/>
                    <a:pt x="0" y="9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</a:path>
              </a:pathLst>
            </a:custGeom>
            <a:noFill/>
            <a:ln w="4763" cap="rnd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432" name="Picture 2" descr="Kawaii Doraemon cute yellow bell cosplay Animation Cartoon logo tatoo  tattoo Sticker XR103|stickers stickers|cartoon stickersanimal cartoon  sticker - AliExpress">
            <a:hlinkClick r:id="rId2" action="ppaction://hlinksldjump"/>
            <a:extLst>
              <a:ext uri="{FF2B5EF4-FFF2-40B4-BE49-F238E27FC236}">
                <a16:creationId xmlns:a16="http://schemas.microsoft.com/office/drawing/2014/main" id="{D64E34A4-952B-4E87-9AA8-476ED53C1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392" y="5819353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3" name="TextBox 2">
            <a:extLst>
              <a:ext uri="{FF2B5EF4-FFF2-40B4-BE49-F238E27FC236}">
                <a16:creationId xmlns:a16="http://schemas.microsoft.com/office/drawing/2014/main" id="{572CF537-AC63-4506-823D-3C351F513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6649" y="974899"/>
            <a:ext cx="548575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cuối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thế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kỉ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XII,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càng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suy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yếu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mọi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triều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đều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do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Thủ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quyết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định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Huệ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Tông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con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trai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nhường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ngôi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con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gái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Chiêu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Hoàng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mới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7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tuổi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Thủ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tìm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cách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Chiêu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Hoàng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lấy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Cảnh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1226,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Chiêu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Hoàng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nhường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ngôi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chồng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Trần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lập</a:t>
            </a:r>
            <a:r>
              <a:rPr lang="en-US" altLang="en-US" sz="2400" dirty="0">
                <a:latin typeface="UVN Bach Dang Nang" panose="0207080309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34" name="TextBox 433">
            <a:extLst>
              <a:ext uri="{FF2B5EF4-FFF2-40B4-BE49-F238E27FC236}">
                <a16:creationId xmlns:a16="http://schemas.microsoft.com/office/drawing/2014/main" id="{5846E5FA-F2E9-444F-86D1-259A4FB39CEF}"/>
              </a:ext>
            </a:extLst>
          </p:cNvPr>
          <p:cNvSpPr txBox="1"/>
          <p:nvPr/>
        </p:nvSpPr>
        <p:spPr>
          <a:xfrm>
            <a:off x="5230954" y="5059370"/>
            <a:ext cx="56504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itchFamily="18" charset="0"/>
              </a:rPr>
              <a:t>Nhà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itchFamily="18" charset="0"/>
              </a:rPr>
              <a:t>Trần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itchFamily="18" charset="0"/>
              </a:rPr>
              <a:t>thành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itchFamily="18" charset="0"/>
              </a:rPr>
              <a:t>lập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itchFamily="18" charset="0"/>
              </a:rPr>
              <a:t> (1226)</a:t>
            </a:r>
          </a:p>
        </p:txBody>
      </p:sp>
      <p:pic>
        <p:nvPicPr>
          <p:cNvPr id="436" name="Picture 435">
            <a:extLst>
              <a:ext uri="{FF2B5EF4-FFF2-40B4-BE49-F238E27FC236}">
                <a16:creationId xmlns:a16="http://schemas.microsoft.com/office/drawing/2014/main" id="{F16C5044-E6D3-4E8D-87D0-B986ECEA83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6774">
            <a:off x="604691" y="3220860"/>
            <a:ext cx="4350088" cy="2309556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7" name="Picture 436">
            <a:extLst>
              <a:ext uri="{FF2B5EF4-FFF2-40B4-BE49-F238E27FC236}">
                <a16:creationId xmlns:a16="http://schemas.microsoft.com/office/drawing/2014/main" id="{A9C1BEB6-22F3-4395-9AB0-7BC76DA4E3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250">
            <a:off x="6004425" y="1299649"/>
            <a:ext cx="4253613" cy="3855162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8" name="Picture 2" descr="Đại Việt và nhà Trần đã làm gì trước cuộc kháng Nguyên Mông lần thứ 2?">
            <a:extLst>
              <a:ext uri="{FF2B5EF4-FFF2-40B4-BE49-F238E27FC236}">
                <a16:creationId xmlns:a16="http://schemas.microsoft.com/office/drawing/2014/main" id="{092A905F-DC6F-40BF-93FD-48BB17C65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6023">
            <a:off x="506874" y="359409"/>
            <a:ext cx="3943350" cy="2252179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206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3" grpId="0"/>
      <p:bldP spid="4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9B9650C-BD55-4B2D-ACCD-10B3E9A95BA8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B0F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Rectangle 3">
            <a:hlinkHover r:id="" action="ppaction://hlinkshowjump?jump=firstslide"/>
            <a:extLst>
              <a:ext uri="{FF2B5EF4-FFF2-40B4-BE49-F238E27FC236}">
                <a16:creationId xmlns:a16="http://schemas.microsoft.com/office/drawing/2014/main" id="{C6F22D62-2766-4DD5-9CE9-CAFBCB87C0D4}"/>
              </a:ext>
            </a:extLst>
          </p:cNvPr>
          <p:cNvSpPr/>
          <p:nvPr/>
        </p:nvSpPr>
        <p:spPr>
          <a:xfrm flipH="1">
            <a:off x="854572" y="713716"/>
            <a:ext cx="10503742" cy="5485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D2160F9-0AA3-40CC-BA6B-DD888ECE16F0}"/>
              </a:ext>
            </a:extLst>
          </p:cNvPr>
          <p:cNvSpPr/>
          <p:nvPr/>
        </p:nvSpPr>
        <p:spPr>
          <a:xfrm>
            <a:off x="5886053" y="1590536"/>
            <a:ext cx="5166296" cy="4109980"/>
          </a:xfrm>
          <a:prstGeom prst="roundRect">
            <a:avLst>
              <a:gd name="adj" fmla="val 1208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42FB136-929C-4FCC-8832-BF27628D9981}"/>
              </a:ext>
            </a:extLst>
          </p:cNvPr>
          <p:cNvCxnSpPr>
            <a:cxnSpLocks/>
          </p:cNvCxnSpPr>
          <p:nvPr/>
        </p:nvCxnSpPr>
        <p:spPr>
          <a:xfrm>
            <a:off x="11337427" y="677400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8D0F85-D7A4-4D84-A7F3-ADEED0468793}"/>
              </a:ext>
            </a:extLst>
          </p:cNvPr>
          <p:cNvCxnSpPr>
            <a:cxnSpLocks/>
          </p:cNvCxnSpPr>
          <p:nvPr/>
        </p:nvCxnSpPr>
        <p:spPr>
          <a:xfrm flipH="1">
            <a:off x="812800" y="668598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F09220-4B85-4965-AE3F-71ED623D48E7}"/>
              </a:ext>
            </a:extLst>
          </p:cNvPr>
          <p:cNvCxnSpPr>
            <a:cxnSpLocks/>
          </p:cNvCxnSpPr>
          <p:nvPr/>
        </p:nvCxnSpPr>
        <p:spPr>
          <a:xfrm>
            <a:off x="812800" y="668598"/>
            <a:ext cx="0" cy="550320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6B3C29-7F8C-4C1D-B210-376A69B1A4F6}"/>
              </a:ext>
            </a:extLst>
          </p:cNvPr>
          <p:cNvCxnSpPr>
            <a:cxnSpLocks/>
          </p:cNvCxnSpPr>
          <p:nvPr/>
        </p:nvCxnSpPr>
        <p:spPr>
          <a:xfrm flipH="1">
            <a:off x="833686" y="6180600"/>
            <a:ext cx="10524628" cy="0"/>
          </a:xfrm>
          <a:prstGeom prst="line">
            <a:avLst/>
          </a:prstGeom>
          <a:ln w="190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C3BAFDB3-A97A-461A-9ADA-83315F7DE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921" y="5418039"/>
            <a:ext cx="107246" cy="8516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CBD557C-1168-4073-980E-D57A22971C12}"/>
              </a:ext>
            </a:extLst>
          </p:cNvPr>
          <p:cNvSpPr/>
          <p:nvPr/>
        </p:nvSpPr>
        <p:spPr>
          <a:xfrm>
            <a:off x="72614" y="863647"/>
            <a:ext cx="5747889" cy="548559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DE367E"/>
              </a:solidFill>
            </a:endParaRPr>
          </a:p>
        </p:txBody>
      </p:sp>
      <p:pic>
        <p:nvPicPr>
          <p:cNvPr id="28" name="Picture 2" descr="Kawaii Doraemon cute yellow bell cosplay Animation Cartoon logo tatoo  tattoo Sticker XR103|stickers stickers|cartoon stickersanimal cartoon  sticker - AliExpress">
            <a:hlinkClick r:id="rId4" action="ppaction://hlinksldjump"/>
            <a:extLst>
              <a:ext uri="{FF2B5EF4-FFF2-40B4-BE49-F238E27FC236}">
                <a16:creationId xmlns:a16="http://schemas.microsoft.com/office/drawing/2014/main" id="{F752E36B-4FB3-4F6A-9C35-CD09CE675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392" y="5819353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2">
            <a:extLst>
              <a:ext uri="{FF2B5EF4-FFF2-40B4-BE49-F238E27FC236}">
                <a16:creationId xmlns:a16="http://schemas.microsoft.com/office/drawing/2014/main" id="{DDF6BD03-0D19-4BBC-BD2B-EF39DE7D3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3248" y="35018"/>
            <a:ext cx="1904161" cy="201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2">
            <a:extLst>
              <a:ext uri="{FF2B5EF4-FFF2-40B4-BE49-F238E27FC236}">
                <a16:creationId xmlns:a16="http://schemas.microsoft.com/office/drawing/2014/main" id="{38DC29D3-5429-4772-8A92-A653E2462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0596" y="1937366"/>
            <a:ext cx="507219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Mùa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xuân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1010,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lần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trở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thăm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quê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ghé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qua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cũ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La (nay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Hà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Nội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).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Ông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thấy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đây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vùng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thích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xây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dựng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cuộc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sống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ấm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no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 eaLnBrk="1" hangingPunct="1"/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Mùa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thu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ấy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đô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dời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vùng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núi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chật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hẹp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Hoa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ra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La.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đổi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La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Thăng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Long.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đời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vua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Lý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Thánh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Tông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đổi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Đại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en-US" altLang="en-US" dirty="0">
                <a:solidFill>
                  <a:schemeClr val="accent5">
                    <a:lumMod val="50000"/>
                  </a:schemeClr>
                </a:solidFill>
                <a:latin typeface="UVN Bach Tuyet Nang" panose="020909070807050204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5FF73B-D856-49C1-9956-7FC89159A7ED}"/>
              </a:ext>
            </a:extLst>
          </p:cNvPr>
          <p:cNvSpPr txBox="1"/>
          <p:nvPr/>
        </p:nvSpPr>
        <p:spPr>
          <a:xfrm>
            <a:off x="-1031451" y="31083"/>
            <a:ext cx="131889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 err="1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Nhà</a:t>
            </a:r>
            <a:r>
              <a:rPr lang="en-US" sz="3600" dirty="0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Lý</a:t>
            </a:r>
            <a:r>
              <a:rPr lang="en-US" sz="3600" dirty="0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dời</a:t>
            </a:r>
            <a:r>
              <a:rPr lang="en-US" sz="3600" dirty="0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đô</a:t>
            </a:r>
            <a:r>
              <a:rPr lang="en-US" sz="3600" dirty="0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ra</a:t>
            </a:r>
            <a:r>
              <a:rPr lang="en-US" sz="3600" dirty="0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Thăng</a:t>
            </a:r>
            <a:r>
              <a:rPr lang="en-US" sz="3600" dirty="0">
                <a:solidFill>
                  <a:srgbClr val="DE367E"/>
                </a:solidFill>
                <a:latin typeface="UVN Bach Dang Nang" panose="02070803090706020303" pitchFamily="18" charset="0"/>
                <a:ea typeface="Tahoma" panose="020B0604030504040204" pitchFamily="34" charset="0"/>
                <a:cs typeface="Times New Roman" pitchFamily="18" charset="0"/>
              </a:rPr>
              <a:t> Long (1010)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23ABC9-B186-49C0-B764-08994E9EC1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069" y="1000347"/>
            <a:ext cx="5468852" cy="5198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26" descr="A group of people in red robes standing in front of a statue&#10;&#10;Description automatically generated with medium confidence">
            <a:extLst>
              <a:ext uri="{FF2B5EF4-FFF2-40B4-BE49-F238E27FC236}">
                <a16:creationId xmlns:a16="http://schemas.microsoft.com/office/drawing/2014/main" id="{95F0FDEF-8B30-40A0-BF48-B60AE99438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542" y="3542386"/>
            <a:ext cx="3045792" cy="2213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Picture 28" descr="A picture containing text, sky, outdoor, sign&#10;&#10;Description automatically generated">
            <a:extLst>
              <a:ext uri="{FF2B5EF4-FFF2-40B4-BE49-F238E27FC236}">
                <a16:creationId xmlns:a16="http://schemas.microsoft.com/office/drawing/2014/main" id="{C7098EB9-F115-4A07-9F05-4CF262EB40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57" y="1110452"/>
            <a:ext cx="3299281" cy="2192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30464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L 0.26406 7.40741E-7 C 0.38229 7.40741E-7 0.52812 0.20903 0.52812 0.37917 L 0.52812 0.75833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3791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26406 2.22222E-6 C 0.38229 2.22222E-6 0.52812 0.20903 0.52812 0.37916 L 0.52812 0.75833 " pathEditMode="relative" rAng="0" ptsTypes="AAAA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3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1">
            <a:extLst>
              <a:ext uri="{FF2B5EF4-FFF2-40B4-BE49-F238E27FC236}">
                <a16:creationId xmlns:a16="http://schemas.microsoft.com/office/drawing/2014/main" id="{A17F9987-F6B4-4BB3-BB94-6667A2A65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63" y="2189163"/>
            <a:ext cx="4351338" cy="4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矩形 12">
            <a:extLst>
              <a:ext uri="{FF2B5EF4-FFF2-40B4-BE49-F238E27FC236}">
                <a16:creationId xmlns:a16="http://schemas.microsoft.com/office/drawing/2014/main" id="{545CBEE8-2E82-4815-B6DE-FAC985376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3153747" cy="6858000"/>
          </a:xfrm>
          <a:prstGeom prst="rect">
            <a:avLst/>
          </a:pr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27654" name="Group 6">
            <a:extLst>
              <a:ext uri="{FF2B5EF4-FFF2-40B4-BE49-F238E27FC236}">
                <a16:creationId xmlns:a16="http://schemas.microsoft.com/office/drawing/2014/main" id="{999AD5B2-4553-43A1-A03F-DB6777ECC39F}"/>
              </a:ext>
            </a:extLst>
          </p:cNvPr>
          <p:cNvGrpSpPr>
            <a:grpSpLocks/>
          </p:cNvGrpSpPr>
          <p:nvPr/>
        </p:nvGrpSpPr>
        <p:grpSpPr bwMode="auto">
          <a:xfrm>
            <a:off x="5481249" y="279270"/>
            <a:ext cx="6618287" cy="4727575"/>
            <a:chOff x="0" y="0"/>
            <a:chExt cx="6619206" cy="4729018"/>
          </a:xfrm>
        </p:grpSpPr>
        <p:sp>
          <p:nvSpPr>
            <p:cNvPr id="27656" name="椭圆 14">
              <a:extLst>
                <a:ext uri="{FF2B5EF4-FFF2-40B4-BE49-F238E27FC236}">
                  <a16:creationId xmlns:a16="http://schemas.microsoft.com/office/drawing/2014/main" id="{8E6A4A75-CED7-4B7F-8ECD-1C4727DE6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406" y="0"/>
              <a:ext cx="6400800" cy="47290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7657" name="等腰三角形 15">
              <a:extLst>
                <a:ext uri="{FF2B5EF4-FFF2-40B4-BE49-F238E27FC236}">
                  <a16:creationId xmlns:a16="http://schemas.microsoft.com/office/drawing/2014/main" id="{4EB07075-8D89-4A27-8D01-DD6B084A411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681849">
              <a:off x="-50801" y="2957945"/>
              <a:ext cx="803563" cy="70196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0" name="图片 3">
            <a:extLst>
              <a:ext uri="{FF2B5EF4-FFF2-40B4-BE49-F238E27FC236}">
                <a16:creationId xmlns:a16="http://schemas.microsoft.com/office/drawing/2014/main" id="{0495F255-56E3-4A5A-9A2B-1FC6DE32B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791" y="2368811"/>
            <a:ext cx="3349398" cy="243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861A88E4-3B29-41D8-9588-462D493988C5}"/>
              </a:ext>
            </a:extLst>
          </p:cNvPr>
          <p:cNvSpPr/>
          <p:nvPr/>
        </p:nvSpPr>
        <p:spPr>
          <a:xfrm>
            <a:off x="5699625" y="437068"/>
            <a:ext cx="6035405" cy="1745067"/>
          </a:xfrm>
          <a:prstGeom prst="cloudCallout">
            <a:avLst>
              <a:gd name="adj1" fmla="val 84327"/>
              <a:gd name="adj2" fmla="val 105432"/>
            </a:avLst>
          </a:prstGeom>
          <a:solidFill>
            <a:srgbClr val="5D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245978-7031-4B6A-9C26-7E5A2C137164}"/>
              </a:ext>
            </a:extLst>
          </p:cNvPr>
          <p:cNvSpPr txBox="1"/>
          <p:nvPr/>
        </p:nvSpPr>
        <p:spPr>
          <a:xfrm>
            <a:off x="6580126" y="770992"/>
            <a:ext cx="4638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SVN-Ziclets" panose="02000603000000000000" pitchFamily="2" charset="0"/>
              </a:rPr>
              <a:t>TẶNG BẠN 2 CÁI BẢNH RÁN NÈ!!!!</a:t>
            </a:r>
            <a:endParaRPr lang="vi-VN" sz="3200" dirty="0">
              <a:solidFill>
                <a:srgbClr val="002060"/>
              </a:solidFill>
            </a:endParaRPr>
          </a:p>
        </p:txBody>
      </p:sp>
      <p:pic>
        <p:nvPicPr>
          <p:cNvPr id="11" name="Picture 2" descr="Kawaii Doraemon cute yellow bell cosplay Animation Cartoon logo tatoo  tattoo Sticker XR103|stickers stickers|cartoon stickersanimal cartoon  sticker - AliExpress">
            <a:hlinkClick r:id="rId4" action="ppaction://hlinksldjump"/>
            <a:extLst>
              <a:ext uri="{FF2B5EF4-FFF2-40B4-BE49-F238E27FC236}">
                <a16:creationId xmlns:a16="http://schemas.microsoft.com/office/drawing/2014/main" id="{DBE6F134-D087-4346-8923-878DDABF5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5392" y="5819353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CC83ADB-E6EA-435C-828C-F55DAC639D0E}"/>
              </a:ext>
            </a:extLst>
          </p:cNvPr>
          <p:cNvSpPr/>
          <p:nvPr/>
        </p:nvSpPr>
        <p:spPr>
          <a:xfrm>
            <a:off x="0" y="0"/>
            <a:ext cx="12192000" cy="5098942"/>
          </a:xfrm>
          <a:prstGeom prst="rect">
            <a:avLst/>
          </a:prstGeom>
          <a:solidFill>
            <a:srgbClr val="8B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3184A7-B35A-4171-A95D-C8249B675C97}"/>
              </a:ext>
            </a:extLst>
          </p:cNvPr>
          <p:cNvSpPr/>
          <p:nvPr/>
        </p:nvSpPr>
        <p:spPr>
          <a:xfrm>
            <a:off x="0" y="5098942"/>
            <a:ext cx="12192000" cy="170482"/>
          </a:xfrm>
          <a:prstGeom prst="rect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921D95D-AC69-40E6-AFCF-A204E269B354}"/>
              </a:ext>
            </a:extLst>
          </p:cNvPr>
          <p:cNvSpPr/>
          <p:nvPr/>
        </p:nvSpPr>
        <p:spPr>
          <a:xfrm>
            <a:off x="936172" y="5098942"/>
            <a:ext cx="10319657" cy="170482"/>
          </a:xfrm>
          <a:custGeom>
            <a:avLst/>
            <a:gdLst>
              <a:gd name="connsiteX0" fmla="*/ 0 w 10319657"/>
              <a:gd name="connsiteY0" fmla="*/ 0 h 170482"/>
              <a:gd name="connsiteX1" fmla="*/ 10319657 w 10319657"/>
              <a:gd name="connsiteY1" fmla="*/ 0 h 170482"/>
              <a:gd name="connsiteX2" fmla="*/ 10319657 w 10319657"/>
              <a:gd name="connsiteY2" fmla="*/ 170482 h 170482"/>
              <a:gd name="connsiteX3" fmla="*/ 0 w 10319657"/>
              <a:gd name="connsiteY3" fmla="*/ 170482 h 170482"/>
              <a:gd name="connsiteX4" fmla="*/ 0 w 10319657"/>
              <a:gd name="connsiteY4" fmla="*/ 0 h 17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170482">
                <a:moveTo>
                  <a:pt x="0" y="0"/>
                </a:moveTo>
                <a:lnTo>
                  <a:pt x="10319657" y="0"/>
                </a:lnTo>
                <a:lnTo>
                  <a:pt x="10319657" y="170482"/>
                </a:lnTo>
                <a:lnTo>
                  <a:pt x="0" y="1704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02C5D9D-B9B2-47C4-B79A-4E2BCB97CCCB}"/>
              </a:ext>
            </a:extLst>
          </p:cNvPr>
          <p:cNvSpPr/>
          <p:nvPr/>
        </p:nvSpPr>
        <p:spPr>
          <a:xfrm>
            <a:off x="936172" y="692258"/>
            <a:ext cx="10319657" cy="4406684"/>
          </a:xfrm>
          <a:custGeom>
            <a:avLst/>
            <a:gdLst>
              <a:gd name="connsiteX0" fmla="*/ 0 w 10319657"/>
              <a:gd name="connsiteY0" fmla="*/ 0 h 4406684"/>
              <a:gd name="connsiteX1" fmla="*/ 10319657 w 10319657"/>
              <a:gd name="connsiteY1" fmla="*/ 0 h 4406684"/>
              <a:gd name="connsiteX2" fmla="*/ 10319657 w 10319657"/>
              <a:gd name="connsiteY2" fmla="*/ 4406684 h 4406684"/>
              <a:gd name="connsiteX3" fmla="*/ 0 w 10319657"/>
              <a:gd name="connsiteY3" fmla="*/ 4406684 h 4406684"/>
              <a:gd name="connsiteX4" fmla="*/ 0 w 10319657"/>
              <a:gd name="connsiteY4" fmla="*/ 0 h 4406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4406684">
                <a:moveTo>
                  <a:pt x="0" y="0"/>
                </a:moveTo>
                <a:lnTo>
                  <a:pt x="10319657" y="0"/>
                </a:lnTo>
                <a:lnTo>
                  <a:pt x="10319657" y="4406684"/>
                </a:lnTo>
                <a:lnTo>
                  <a:pt x="0" y="440668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44DEC91-67EE-46CA-81CE-5200763A2AA6}"/>
              </a:ext>
            </a:extLst>
          </p:cNvPr>
          <p:cNvSpPr/>
          <p:nvPr/>
        </p:nvSpPr>
        <p:spPr>
          <a:xfrm>
            <a:off x="936172" y="5269424"/>
            <a:ext cx="10319657" cy="521776"/>
          </a:xfrm>
          <a:custGeom>
            <a:avLst/>
            <a:gdLst>
              <a:gd name="connsiteX0" fmla="*/ 0 w 10319657"/>
              <a:gd name="connsiteY0" fmla="*/ 0 h 521776"/>
              <a:gd name="connsiteX1" fmla="*/ 10319657 w 10319657"/>
              <a:gd name="connsiteY1" fmla="*/ 0 h 521776"/>
              <a:gd name="connsiteX2" fmla="*/ 10319657 w 10319657"/>
              <a:gd name="connsiteY2" fmla="*/ 521776 h 521776"/>
              <a:gd name="connsiteX3" fmla="*/ 0 w 10319657"/>
              <a:gd name="connsiteY3" fmla="*/ 521776 h 521776"/>
              <a:gd name="connsiteX4" fmla="*/ 0 w 10319657"/>
              <a:gd name="connsiteY4" fmla="*/ 0 h 52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19657" h="521776">
                <a:moveTo>
                  <a:pt x="0" y="0"/>
                </a:moveTo>
                <a:lnTo>
                  <a:pt x="10319657" y="0"/>
                </a:lnTo>
                <a:lnTo>
                  <a:pt x="10319657" y="521776"/>
                </a:lnTo>
                <a:lnTo>
                  <a:pt x="0" y="521776"/>
                </a:lnTo>
                <a:lnTo>
                  <a:pt x="0" y="0"/>
                </a:lnTo>
                <a:close/>
              </a:path>
            </a:pathLst>
          </a:custGeom>
          <a:solidFill>
            <a:srgbClr val="8BD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vi-VN"/>
          </a:p>
        </p:txBody>
      </p:sp>
      <p:grpSp>
        <p:nvGrpSpPr>
          <p:cNvPr id="94" name="!!1">
            <a:extLst>
              <a:ext uri="{FF2B5EF4-FFF2-40B4-BE49-F238E27FC236}">
                <a16:creationId xmlns:a16="http://schemas.microsoft.com/office/drawing/2014/main" id="{36ACB822-CADA-4607-BA49-3D9A11BA0F7C}"/>
              </a:ext>
            </a:extLst>
          </p:cNvPr>
          <p:cNvGrpSpPr>
            <a:grpSpLocks noChangeAspect="1"/>
          </p:cNvGrpSpPr>
          <p:nvPr/>
        </p:nvGrpSpPr>
        <p:grpSpPr>
          <a:xfrm>
            <a:off x="1236386" y="732283"/>
            <a:ext cx="669687" cy="741359"/>
            <a:chOff x="9070066" y="3076667"/>
            <a:chExt cx="669687" cy="741359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11BE97DD-E123-4833-AD35-F93579651E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2" name="Moon 101">
              <a:extLst>
                <a:ext uri="{FF2B5EF4-FFF2-40B4-BE49-F238E27FC236}">
                  <a16:creationId xmlns:a16="http://schemas.microsoft.com/office/drawing/2014/main" id="{E631D7A7-EFE9-4B12-96A8-16C8FCB354CF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3" name="Moon 102">
              <a:extLst>
                <a:ext uri="{FF2B5EF4-FFF2-40B4-BE49-F238E27FC236}">
                  <a16:creationId xmlns:a16="http://schemas.microsoft.com/office/drawing/2014/main" id="{5F5495C5-A969-48C5-AA0F-B1E9C2790BC1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4" name="Moon 103">
              <a:extLst>
                <a:ext uri="{FF2B5EF4-FFF2-40B4-BE49-F238E27FC236}">
                  <a16:creationId xmlns:a16="http://schemas.microsoft.com/office/drawing/2014/main" id="{5F9EE9BB-1C89-46EA-A9A7-EBA7217F8F9D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B3EB17B-55BB-4575-ABA2-DF587CAC19E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2C09B52-227F-45A7-BE54-10D7C5D3169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9E3AE2F-81E2-4719-B414-E7754AA37BC9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790916" y="6054674"/>
            <a:ext cx="423115" cy="468397"/>
            <a:chOff x="9070066" y="3076668"/>
            <a:chExt cx="669687" cy="741358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49E558A6-30CF-41E2-81C6-3978BE24FD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9" name="Moon 108">
              <a:extLst>
                <a:ext uri="{FF2B5EF4-FFF2-40B4-BE49-F238E27FC236}">
                  <a16:creationId xmlns:a16="http://schemas.microsoft.com/office/drawing/2014/main" id="{905FA258-84D2-4DB0-BF29-ABF315877A12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0" name="Moon 109">
              <a:extLst>
                <a:ext uri="{FF2B5EF4-FFF2-40B4-BE49-F238E27FC236}">
                  <a16:creationId xmlns:a16="http://schemas.microsoft.com/office/drawing/2014/main" id="{1F8BA58D-2972-4AF9-AD00-35B26AD7753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1" name="Moon 110">
              <a:extLst>
                <a:ext uri="{FF2B5EF4-FFF2-40B4-BE49-F238E27FC236}">
                  <a16:creationId xmlns:a16="http://schemas.microsoft.com/office/drawing/2014/main" id="{1C490A4F-5DA0-4B75-A456-75C5EC380CB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B1C0BFB-F96F-476C-AC3D-C436E3A6CAD2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01522BC-96D9-41A5-A1A8-6CEBD6009381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14" name="!!5">
            <a:extLst>
              <a:ext uri="{FF2B5EF4-FFF2-40B4-BE49-F238E27FC236}">
                <a16:creationId xmlns:a16="http://schemas.microsoft.com/office/drawing/2014/main" id="{974ED110-E36A-494C-9B11-D559C022D98E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0204777" y="440067"/>
            <a:ext cx="337917" cy="374081"/>
            <a:chOff x="9070066" y="3076668"/>
            <a:chExt cx="669687" cy="741358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56F8C857-7275-447B-BD6C-37DD54A117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6" name="Moon 115">
              <a:extLst>
                <a:ext uri="{FF2B5EF4-FFF2-40B4-BE49-F238E27FC236}">
                  <a16:creationId xmlns:a16="http://schemas.microsoft.com/office/drawing/2014/main" id="{0D0D99E2-E03D-4ABB-9426-140D5F863976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7" name="Moon 116">
              <a:extLst>
                <a:ext uri="{FF2B5EF4-FFF2-40B4-BE49-F238E27FC236}">
                  <a16:creationId xmlns:a16="http://schemas.microsoft.com/office/drawing/2014/main" id="{BD182C6F-F655-4AC4-824C-01C52AD400DD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8" name="Moon 117">
              <a:extLst>
                <a:ext uri="{FF2B5EF4-FFF2-40B4-BE49-F238E27FC236}">
                  <a16:creationId xmlns:a16="http://schemas.microsoft.com/office/drawing/2014/main" id="{2B1AE9CD-63C6-4A75-899B-3813626F562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4B51857-1D09-4300-A330-51564499A6C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7E8A50B-A0F0-42BF-A997-3FADB2A64BB7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21" name="!!4">
            <a:extLst>
              <a:ext uri="{FF2B5EF4-FFF2-40B4-BE49-F238E27FC236}">
                <a16:creationId xmlns:a16="http://schemas.microsoft.com/office/drawing/2014/main" id="{44865E4A-EDB2-403A-BB3E-858542FC0A24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2095946" y="577198"/>
            <a:ext cx="337917" cy="374081"/>
            <a:chOff x="9070066" y="3076668"/>
            <a:chExt cx="669687" cy="741358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BDFAF74C-C139-428D-8251-A8C0E3429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3" name="Moon 122">
              <a:extLst>
                <a:ext uri="{FF2B5EF4-FFF2-40B4-BE49-F238E27FC236}">
                  <a16:creationId xmlns:a16="http://schemas.microsoft.com/office/drawing/2014/main" id="{E6887E55-5C07-40C5-A5FE-F316034004F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4" name="Moon 123">
              <a:extLst>
                <a:ext uri="{FF2B5EF4-FFF2-40B4-BE49-F238E27FC236}">
                  <a16:creationId xmlns:a16="http://schemas.microsoft.com/office/drawing/2014/main" id="{863A3911-8CA4-401E-82BF-224DABCEFB5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5" name="Moon 124">
              <a:extLst>
                <a:ext uri="{FF2B5EF4-FFF2-40B4-BE49-F238E27FC236}">
                  <a16:creationId xmlns:a16="http://schemas.microsoft.com/office/drawing/2014/main" id="{FF457A4E-8682-421A-8CB8-3A8349F2E6B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E7819FE4-6FA5-4BC1-A3F0-7301EF2E153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3266546-1326-4A59-B7B7-BAABF1AA765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28" name="!!2">
            <a:extLst>
              <a:ext uri="{FF2B5EF4-FFF2-40B4-BE49-F238E27FC236}">
                <a16:creationId xmlns:a16="http://schemas.microsoft.com/office/drawing/2014/main" id="{0D00C8AE-DA39-4B28-8FD7-F2F5056AD0A2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911004" y="1762819"/>
            <a:ext cx="227540" cy="251891"/>
            <a:chOff x="9070066" y="3076668"/>
            <a:chExt cx="669687" cy="741358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798E9F44-A045-4B39-98C0-BCCA9556A4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0" name="Moon 129">
              <a:extLst>
                <a:ext uri="{FF2B5EF4-FFF2-40B4-BE49-F238E27FC236}">
                  <a16:creationId xmlns:a16="http://schemas.microsoft.com/office/drawing/2014/main" id="{44209E06-F0D7-4223-8397-FC4A40F1EC89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1" name="Moon 130">
              <a:extLst>
                <a:ext uri="{FF2B5EF4-FFF2-40B4-BE49-F238E27FC236}">
                  <a16:creationId xmlns:a16="http://schemas.microsoft.com/office/drawing/2014/main" id="{460BA2E8-26FC-4FEC-80FF-2B326CF950D4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2" name="Moon 131">
              <a:extLst>
                <a:ext uri="{FF2B5EF4-FFF2-40B4-BE49-F238E27FC236}">
                  <a16:creationId xmlns:a16="http://schemas.microsoft.com/office/drawing/2014/main" id="{99246659-E5DA-4A5B-8A6B-B395D46D167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C0F1D58-51D6-4CDB-AB4A-4A2B55252337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DBE2A71A-4434-4915-9035-DB83EF4E97CC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35" name="!!3">
            <a:extLst>
              <a:ext uri="{FF2B5EF4-FFF2-40B4-BE49-F238E27FC236}">
                <a16:creationId xmlns:a16="http://schemas.microsoft.com/office/drawing/2014/main" id="{78F454D7-450B-46EF-8B0D-9F0ACDA91F56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676750" y="1003205"/>
            <a:ext cx="337917" cy="374081"/>
            <a:chOff x="9070066" y="3076668"/>
            <a:chExt cx="669687" cy="741358"/>
          </a:xfrm>
        </p:grpSpPr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8CE3FABB-9571-4D7B-8B3C-656EB2539B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7" name="Moon 136">
              <a:extLst>
                <a:ext uri="{FF2B5EF4-FFF2-40B4-BE49-F238E27FC236}">
                  <a16:creationId xmlns:a16="http://schemas.microsoft.com/office/drawing/2014/main" id="{95472DB6-4D7E-463E-9EC8-C6BB7879A30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8" name="Moon 137">
              <a:extLst>
                <a:ext uri="{FF2B5EF4-FFF2-40B4-BE49-F238E27FC236}">
                  <a16:creationId xmlns:a16="http://schemas.microsoft.com/office/drawing/2014/main" id="{20B8C3FD-3105-4338-A4FC-4CBD59C83F7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9" name="Moon 138">
              <a:extLst>
                <a:ext uri="{FF2B5EF4-FFF2-40B4-BE49-F238E27FC236}">
                  <a16:creationId xmlns:a16="http://schemas.microsoft.com/office/drawing/2014/main" id="{2C6DF963-4795-41BB-B578-81812AD4C4C2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C4ECFE7-A937-4BD0-B88B-A23E2576F549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2EEA98E3-FD0D-46E3-9A40-7E01BD646F2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68BCC28-D8E9-495A-B935-ECC27D47DDF4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420888" y="5992329"/>
            <a:ext cx="270025" cy="298923"/>
            <a:chOff x="9070066" y="3076668"/>
            <a:chExt cx="669687" cy="741358"/>
          </a:xfrm>
        </p:grpSpPr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FA562883-7E89-41CE-A333-31705A7D35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4" name="Moon 143">
              <a:extLst>
                <a:ext uri="{FF2B5EF4-FFF2-40B4-BE49-F238E27FC236}">
                  <a16:creationId xmlns:a16="http://schemas.microsoft.com/office/drawing/2014/main" id="{733B3E36-5710-436F-AF61-B95B33DB460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5" name="Moon 144">
              <a:extLst>
                <a:ext uri="{FF2B5EF4-FFF2-40B4-BE49-F238E27FC236}">
                  <a16:creationId xmlns:a16="http://schemas.microsoft.com/office/drawing/2014/main" id="{A2A076B6-9689-4884-9C8B-1F4E36E3A0EA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6" name="Moon 145">
              <a:extLst>
                <a:ext uri="{FF2B5EF4-FFF2-40B4-BE49-F238E27FC236}">
                  <a16:creationId xmlns:a16="http://schemas.microsoft.com/office/drawing/2014/main" id="{026EC072-4C1F-4E01-AE57-1C8AC395E9FA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D245194-AE9D-4911-B4C3-81C7A5604BB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DE7106F-9FFE-408A-A88F-9774C0E4CCF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9" name="!!7">
            <a:extLst>
              <a:ext uri="{FF2B5EF4-FFF2-40B4-BE49-F238E27FC236}">
                <a16:creationId xmlns:a16="http://schemas.microsoft.com/office/drawing/2014/main" id="{3076D658-2010-4029-B885-82BB3C27676F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10549159" y="5689937"/>
            <a:ext cx="337917" cy="374081"/>
            <a:chOff x="9070066" y="3076668"/>
            <a:chExt cx="669687" cy="741358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C7635452-9467-489B-89DF-DA663F56F9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1" name="Moon 150">
              <a:extLst>
                <a:ext uri="{FF2B5EF4-FFF2-40B4-BE49-F238E27FC236}">
                  <a16:creationId xmlns:a16="http://schemas.microsoft.com/office/drawing/2014/main" id="{51299D44-A77A-4547-BFF4-4E41F230A03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2" name="Moon 151">
              <a:extLst>
                <a:ext uri="{FF2B5EF4-FFF2-40B4-BE49-F238E27FC236}">
                  <a16:creationId xmlns:a16="http://schemas.microsoft.com/office/drawing/2014/main" id="{3D8FDA92-DC41-4E92-B5A5-990C0BA83A0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3" name="Moon 152">
              <a:extLst>
                <a:ext uri="{FF2B5EF4-FFF2-40B4-BE49-F238E27FC236}">
                  <a16:creationId xmlns:a16="http://schemas.microsoft.com/office/drawing/2014/main" id="{308FC261-D9C5-4BAE-88AA-A2AB839C4DCB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5E1A638-E775-4C4D-9A5F-D9BF83C67BDA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ED5A37CA-BC0F-4BF7-A176-0D147C06C34C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56" name="!!6">
            <a:extLst>
              <a:ext uri="{FF2B5EF4-FFF2-40B4-BE49-F238E27FC236}">
                <a16:creationId xmlns:a16="http://schemas.microsoft.com/office/drawing/2014/main" id="{47C71D51-B86A-40EA-A1DA-F0AD7381145B}"/>
              </a:ext>
            </a:extLst>
          </p:cNvPr>
          <p:cNvGrpSpPr>
            <a:grpSpLocks noChangeAspect="1"/>
          </p:cNvGrpSpPr>
          <p:nvPr/>
        </p:nvGrpSpPr>
        <p:grpSpPr>
          <a:xfrm>
            <a:off x="10793967" y="906422"/>
            <a:ext cx="448614" cy="496626"/>
            <a:chOff x="9070066" y="3076667"/>
            <a:chExt cx="669687" cy="741359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2149BBE3-71AE-4292-B411-064EF1A526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8" name="Moon 157">
              <a:extLst>
                <a:ext uri="{FF2B5EF4-FFF2-40B4-BE49-F238E27FC236}">
                  <a16:creationId xmlns:a16="http://schemas.microsoft.com/office/drawing/2014/main" id="{7D7EB4F8-717A-4AEB-9E31-97CDB98028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59" name="Moon 158">
              <a:extLst>
                <a:ext uri="{FF2B5EF4-FFF2-40B4-BE49-F238E27FC236}">
                  <a16:creationId xmlns:a16="http://schemas.microsoft.com/office/drawing/2014/main" id="{B2D8897E-A0C1-4091-9FD2-7E5D17EB60B6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0" name="Moon 159">
              <a:extLst>
                <a:ext uri="{FF2B5EF4-FFF2-40B4-BE49-F238E27FC236}">
                  <a16:creationId xmlns:a16="http://schemas.microsoft.com/office/drawing/2014/main" id="{FA795A4B-5688-45E2-8F7F-E3A578F52079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5CE83094-522F-4AF7-96A3-8D3FBBB838E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4C118835-7BAF-43F5-AF17-581F132B1DD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17CD2D36-B585-4810-ACB9-E3636693CD2B}"/>
              </a:ext>
            </a:extLst>
          </p:cNvPr>
          <p:cNvGrpSpPr>
            <a:grpSpLocks noChangeAspect="1"/>
          </p:cNvGrpSpPr>
          <p:nvPr/>
        </p:nvGrpSpPr>
        <p:grpSpPr>
          <a:xfrm>
            <a:off x="11144440" y="5208585"/>
            <a:ext cx="448614" cy="496626"/>
            <a:chOff x="9070066" y="3076667"/>
            <a:chExt cx="669687" cy="741359"/>
          </a:xfrm>
        </p:grpSpPr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C8A2099-F9A3-4C7F-B1D5-1F30AC6B97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5" name="Moon 164">
              <a:extLst>
                <a:ext uri="{FF2B5EF4-FFF2-40B4-BE49-F238E27FC236}">
                  <a16:creationId xmlns:a16="http://schemas.microsoft.com/office/drawing/2014/main" id="{5CFE5A2C-3043-4F08-96F2-FF18704537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6" name="Moon 165">
              <a:extLst>
                <a:ext uri="{FF2B5EF4-FFF2-40B4-BE49-F238E27FC236}">
                  <a16:creationId xmlns:a16="http://schemas.microsoft.com/office/drawing/2014/main" id="{40165812-2BE9-4DC5-9046-8A4144567D1B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7" name="Moon 166">
              <a:extLst>
                <a:ext uri="{FF2B5EF4-FFF2-40B4-BE49-F238E27FC236}">
                  <a16:creationId xmlns:a16="http://schemas.microsoft.com/office/drawing/2014/main" id="{5FC41F37-22DC-4B77-91C5-7673FF2FB65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8EB0A7F5-14EC-448B-B1E9-425755A006D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4BBF871-B092-43E3-9CDA-B30E370B0D7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sp>
        <p:nvSpPr>
          <p:cNvPr id="92" name="圆角矩形 23">
            <a:extLst>
              <a:ext uri="{FF2B5EF4-FFF2-40B4-BE49-F238E27FC236}">
                <a16:creationId xmlns:a16="http://schemas.microsoft.com/office/drawing/2014/main" id="{EDFB8078-3141-49E6-ACF1-470FB74DF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3422" y="858782"/>
            <a:ext cx="2989860" cy="825482"/>
          </a:xfrm>
          <a:prstGeom prst="roundRect">
            <a:avLst>
              <a:gd name="adj" fmla="val 16667"/>
            </a:avLst>
          </a:prstGeom>
          <a:solidFill>
            <a:srgbClr val="FFCAD7">
              <a:alpha val="62000"/>
            </a:srgbClr>
          </a:solidFill>
          <a:ln w="19050">
            <a:solidFill>
              <a:srgbClr val="000000"/>
            </a:solidFill>
            <a:prstDash val="dashDot"/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E1002A"/>
                </a:solidFill>
                <a:latin typeface="UVN Bach Tuyet Nang" panose="02090907080705020403" pitchFamily="18" charset="0"/>
                <a:ea typeface="Adobe 黑体 Std R" pitchFamily="34" charset="-122"/>
                <a:sym typeface="Adobe 黑体 Std R" pitchFamily="34" charset="-122"/>
              </a:rPr>
              <a:t>KHỞI ĐỘNG</a:t>
            </a:r>
            <a:endParaRPr lang="zh-CN" altLang="en-US" b="1" dirty="0">
              <a:solidFill>
                <a:srgbClr val="E1002A"/>
              </a:solidFill>
              <a:latin typeface="UVN Bach Tuyet Nang" panose="02090907080705020403" pitchFamily="18" charset="0"/>
              <a:ea typeface="Adobe 黑体 Std R" pitchFamily="34" charset="-122"/>
              <a:sym typeface="Adobe 黑体 Std R" pitchFamily="34" charset="-122"/>
            </a:endParaRPr>
          </a:p>
        </p:txBody>
      </p:sp>
      <p:sp>
        <p:nvSpPr>
          <p:cNvPr id="93" name="椭圆 24">
            <a:extLst>
              <a:ext uri="{FF2B5EF4-FFF2-40B4-BE49-F238E27FC236}">
                <a16:creationId xmlns:a16="http://schemas.microsoft.com/office/drawing/2014/main" id="{FCA8A914-1EEC-4FD4-B482-094BF5C7B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161" y="2531197"/>
            <a:ext cx="376446" cy="364403"/>
          </a:xfrm>
          <a:prstGeom prst="ellipse">
            <a:avLst/>
          </a:prstGeom>
          <a:solidFill>
            <a:schemeClr val="bg1"/>
          </a:solidFill>
          <a:ln w="12700">
            <a:solidFill>
              <a:srgbClr val="000000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0" name="椭圆 25">
            <a:extLst>
              <a:ext uri="{FF2B5EF4-FFF2-40B4-BE49-F238E27FC236}">
                <a16:creationId xmlns:a16="http://schemas.microsoft.com/office/drawing/2014/main" id="{137608BC-B555-4EEB-8BD6-1AEACA99C0CF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1590611" y="2907274"/>
            <a:ext cx="231327" cy="246618"/>
          </a:xfrm>
          <a:prstGeom prst="ellipse">
            <a:avLst/>
          </a:prstGeom>
          <a:solidFill>
            <a:schemeClr val="bg1"/>
          </a:solidFill>
          <a:ln w="12700">
            <a:solidFill>
              <a:srgbClr val="000000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6" name="Picture 6" descr="721 - Doraemon Png,Doraemon Png - free transparent png images - pngaaa.com">
            <a:extLst>
              <a:ext uri="{FF2B5EF4-FFF2-40B4-BE49-F238E27FC236}">
                <a16:creationId xmlns:a16="http://schemas.microsoft.com/office/drawing/2014/main" id="{E2A4E72C-B1DE-41EA-9F64-10ABCDB88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52" b="90982" l="10000" r="90000">
                        <a14:foregroundMark x1="43444" y1="8052" x2="43444" y2="8052"/>
                        <a14:foregroundMark x1="46333" y1="36554" x2="50444" y2="62963"/>
                        <a14:foregroundMark x1="50444" y1="36393" x2="44667" y2="41546"/>
                        <a14:foregroundMark x1="44667" y1="41546" x2="37778" y2="58776"/>
                        <a14:foregroundMark x1="44556" y1="33494" x2="52667" y2="40580"/>
                        <a14:foregroundMark x1="52667" y1="40580" x2="56000" y2="49436"/>
                        <a14:foregroundMark x1="53000" y1="51208" x2="53444" y2="51691"/>
                        <a14:foregroundMark x1="44333" y1="33494" x2="44333" y2="33494"/>
                        <a14:foregroundMark x1="63111" y1="40741" x2="70222" y2="44928"/>
                        <a14:foregroundMark x1="29778" y1="90982" x2="29778" y2="909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72" y="1227540"/>
            <a:ext cx="5706135" cy="393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Rectangle 4">
            <a:extLst>
              <a:ext uri="{FF2B5EF4-FFF2-40B4-BE49-F238E27FC236}">
                <a16:creationId xmlns:a16="http://schemas.microsoft.com/office/drawing/2014/main" id="{7314372D-9833-4249-9CC1-85AED84686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85601" y="2074449"/>
            <a:ext cx="5915715" cy="2183727"/>
          </a:xfrm>
          <a:prstGeom prst="horizontalScroll">
            <a:avLst/>
          </a:prstGeom>
          <a:solidFill>
            <a:srgbClr val="5DD5FF"/>
          </a:solidFill>
          <a:ln>
            <a:solidFill>
              <a:srgbClr val="FF000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algn="ctr" eaLnBrk="1" hangingPunct="1"/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hãy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nêu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tên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giai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đoạn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lịch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sử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Nam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938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thế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kỉ</a:t>
            </a:r>
            <a:r>
              <a:rPr lang="en-US" altLang="en-US" sz="3600" b="1" dirty="0">
                <a:solidFill>
                  <a:srgbClr val="002060"/>
                </a:solidFill>
                <a:latin typeface="UVN Bach Dang" panose="02070603080706020303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XV</a:t>
            </a:r>
          </a:p>
        </p:txBody>
      </p:sp>
      <p:pic>
        <p:nvPicPr>
          <p:cNvPr id="96" name="Picture 10" descr="Tổng hợp ảnh Doremon PNG đẹp nhất | Doraemon, Doraemon wallpapers, Doraemon  cartoon">
            <a:extLst>
              <a:ext uri="{FF2B5EF4-FFF2-40B4-BE49-F238E27FC236}">
                <a16:creationId xmlns:a16="http://schemas.microsoft.com/office/drawing/2014/main" id="{5357D59B-64F5-4B86-9370-E130A907E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052" y="3660958"/>
            <a:ext cx="1784529" cy="178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231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C 0.072 -0.02176 0.1 -0.05671 0.07682 -0.08866 C -0.01498 -0.08704 -0.09323 -0.06459 -0.125 -0.03403 C -0.04701 -0.01505 0.05104 -0.01621 0.125 -0.03403 C 0.09205 -0.06644 0.01093 -0.08704 -0.07696 -0.08866 C -0.10105 -0.05533 -0.06797 -0.02107 3.75E-6 1.85185E-6 Z " pathEditMode="relative" rAng="0" ptsTypes="AAAAAA">
                                          <p:cBhvr>
                                            <p:cTn id="42" dur="59000" spd="-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1.85185E-6 C 0.07201 -0.06875 0.1 -0.17986 0.07682 -0.28125 C -0.01497 -0.2757 -0.09323 -0.2044 -0.125 -0.10764 C -0.047 -0.04746 0.05104 -0.05093 0.125 -0.10764 C 0.09206 -0.21042 0.01094 -0.2757 -0.07695 -0.28125 C -0.10104 -0.175 -0.06797 -0.06644 -1.45833E-6 1.85185E-6 Z " pathEditMode="relative" rAng="0" ptsTypes="AAAAAA">
                                          <p:cBhvr>
                                            <p:cTn id="44" dur="59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4.81481E-6 C 0.07201 0.0581 0.1 0.15208 0.07682 0.23796 C -0.01497 0.2331 -0.09323 0.17291 -0.125 0.09097 C -0.047 0.04004 0.05104 0.04305 0.125 0.09097 C 0.09206 0.178 0.01094 0.2331 -0.07695 0.23796 C -0.10104 0.14791 -0.06797 0.05601 -1.25E-6 4.81481E-6 Z " pathEditMode="relative" rAng="0" ptsTypes="AAAAAA">
                                          <p:cBhvr>
                                            <p:cTn id="46" dur="59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2.59259E-6 C 0.072 0.03727 0.1 0.09792 0.07682 0.15347 C -0.01498 0.15023 -0.09323 0.11135 -0.125 0.05857 C -0.04701 0.0257 0.05104 0.02755 0.125 0.05857 C 0.09205 0.11459 0.01093 0.15023 -0.07696 0.15347 C -0.10104 0.09537 -0.06797 0.03611 2.91667E-6 -2.59259E-6 Z " pathEditMode="relative" rAng="0" ptsTypes="AAAAAA">
                                          <p:cBhvr>
                                            <p:cTn id="48" dur="590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4.44444E-6 C 0.05886 0.05811 0.08178 0.15209 0.0629 0.23797 C -0.01237 0.23311 -0.07643 0.17292 -0.10234 0.09098 C -0.03854 0.04005 0.04167 0.04306 0.10235 0.09098 C 0.07526 0.17801 0.00886 0.23311 -0.06302 0.23797 C -0.08281 0.14792 -0.05572 0.05602 -4.375E-6 -4.44444E-6 Z " pathEditMode="relative" rAng="0" ptsTypes="AAAAAA">
                                          <p:cBhvr>
                                            <p:cTn id="50" dur="59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11111E-6 C 0.07201 0.0581 0.1 0.15208 0.07682 0.23796 C -0.01497 0.2331 -0.09323 0.17292 -0.125 0.09097 C -0.047 0.04005 0.05104 0.04306 0.125 0.09097 C 0.09206 0.17801 0.01094 0.2331 -0.07695 0.23796 C -0.10104 0.14792 -0.06797 0.05602 -8.33333E-7 -1.11111E-6 Z " pathEditMode="relative" rAng="0" ptsTypes="AAAAAA">
                                          <p:cBhvr>
                                            <p:cTn id="52" dur="5900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372 -0.05509 C 0.03829 -0.09166 0.06628 -0.15092 0.0431 -0.20486 C -0.04869 -0.20185 -0.12695 -0.16412 -0.15872 -0.1125 C -0.08072 -0.08032 0.01732 -0.08241 0.09128 -0.1125 C 0.05834 -0.16713 -0.02278 -0.20185 -0.11067 -0.20486 C -0.13476 -0.14838 -0.10169 -0.09051 -0.03372 -0.05509 Z " pathEditMode="relative" rAng="0" ptsTypes="AAAAAA">
                                          <p:cBhvr>
                                            <p:cTn id="54" dur="59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44444E-6 C 0.072 -0.06805 0.1 -0.178 0.07682 -0.27824 C -0.01498 -0.27268 -0.09323 -0.20231 -0.125 -0.10648 C -0.04701 -0.04699 0.05104 -0.05046 0.125 -0.10648 C 0.09205 -0.20833 0.01093 -0.27268 -0.07696 -0.27824 C -0.10105 -0.17314 -0.06797 -0.0655 3.54167E-6 -4.44444E-6 Z " pathEditMode="relative" rAng="0" ptsTypes="AAAAAA">
                                          <p:cBhvr>
                                            <p:cTn id="56" dur="59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2.96296E-6 C 0.072 -0.02176 0.1 -0.05672 0.07682 -0.08866 C -0.01498 -0.08704 -0.09323 -0.06459 -0.125 -0.03403 C -0.04701 -0.01505 0.05104 -0.01621 0.125 -0.03403 C 0.09205 -0.06644 0.01093 -0.08704 -0.07696 -0.08866 C -0.10105 -0.05533 -0.06797 -0.02107 4.16667E-6 2.96296E-6 Z " pathEditMode="relative" rAng="0" ptsTypes="AAAAAA">
                                          <p:cBhvr>
                                            <p:cTn id="58" dur="59000" spd="-100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1.85185E-6 C 0.07201 -0.02176 0.1 -0.05671 0.07682 -0.08866 C -0.01497 -0.08704 -0.09323 -0.06458 -0.125 -0.03403 C -0.047 -0.01504 0.05104 -0.0162 0.125 -0.03403 C 0.09206 -0.06643 0.01094 -0.08704 -0.07695 -0.08866 C -0.10104 -0.05532 -0.06797 -0.02106 -1.875E-6 -1.85185E-6 Z " pathEditMode="relative" rAng="0" ptsTypes="AAAAAA">
                                          <p:cBhvr>
                                            <p:cTn id="60" dur="59000" spd="-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" presetClass="entr" presetSubtype="8" de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decel="2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  <p:bldP spid="8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C 0.072 -0.02176 0.1 -0.05671 0.07682 -0.08866 C -0.01498 -0.08704 -0.09323 -0.06459 -0.125 -0.03403 C -0.04701 -0.01505 0.05104 -0.01621 0.125 -0.03403 C 0.09205 -0.06644 0.01093 -0.08704 -0.07696 -0.08866 C -0.10105 -0.05533 -0.06797 -0.02107 3.75E-6 1.85185E-6 Z " pathEditMode="relative" rAng="0" ptsTypes="AAAAAA">
                                          <p:cBhvr>
                                            <p:cTn id="42" dur="59000" spd="-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1.85185E-6 C 0.07201 -0.06875 0.1 -0.17986 0.07682 -0.28125 C -0.01497 -0.2757 -0.09323 -0.2044 -0.125 -0.10764 C -0.047 -0.04746 0.05104 -0.05093 0.125 -0.10764 C 0.09206 -0.21042 0.01094 -0.2757 -0.07695 -0.28125 C -0.10104 -0.175 -0.06797 -0.06644 -1.45833E-6 1.85185E-6 Z " pathEditMode="relative" rAng="0" ptsTypes="AAAAAA">
                                          <p:cBhvr>
                                            <p:cTn id="44" dur="59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4.81481E-6 C 0.07201 0.0581 0.1 0.15208 0.07682 0.23796 C -0.01497 0.2331 -0.09323 0.17291 -0.125 0.09097 C -0.047 0.04004 0.05104 0.04305 0.125 0.09097 C 0.09206 0.178 0.01094 0.2331 -0.07695 0.23796 C -0.10104 0.14791 -0.06797 0.05601 -1.25E-6 4.81481E-6 Z " pathEditMode="relative" rAng="0" ptsTypes="AAAAAA">
                                          <p:cBhvr>
                                            <p:cTn id="46" dur="59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2.59259E-6 C 0.072 0.03727 0.1 0.09792 0.07682 0.15347 C -0.01498 0.15023 -0.09323 0.11135 -0.125 0.05857 C -0.04701 0.0257 0.05104 0.02755 0.125 0.05857 C 0.09205 0.11459 0.01093 0.15023 -0.07696 0.15347 C -0.10104 0.09537 -0.06797 0.03611 2.91667E-6 -2.59259E-6 Z " pathEditMode="relative" rAng="0" ptsTypes="AAAAAA">
                                          <p:cBhvr>
                                            <p:cTn id="48" dur="590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4.44444E-6 C 0.05886 0.05811 0.08178 0.15209 0.0629 0.23797 C -0.01237 0.23311 -0.07643 0.17292 -0.10234 0.09098 C -0.03854 0.04005 0.04167 0.04306 0.10235 0.09098 C 0.07526 0.17801 0.00886 0.23311 -0.06302 0.23797 C -0.08281 0.14792 -0.05572 0.05602 -4.375E-6 -4.44444E-6 Z " pathEditMode="relative" rAng="0" ptsTypes="AAAAAA">
                                          <p:cBhvr>
                                            <p:cTn id="50" dur="59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11111E-6 C 0.07201 0.0581 0.1 0.15208 0.07682 0.23796 C -0.01497 0.2331 -0.09323 0.17292 -0.125 0.09097 C -0.047 0.04005 0.05104 0.04306 0.125 0.09097 C 0.09206 0.17801 0.01094 0.2331 -0.07695 0.23796 C -0.10104 0.14792 -0.06797 0.05602 -8.33333E-7 -1.11111E-6 Z " pathEditMode="relative" rAng="0" ptsTypes="AAAAAA">
                                          <p:cBhvr>
                                            <p:cTn id="52" dur="59000" spd="-100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372 -0.05509 C 0.03829 -0.09166 0.06628 -0.15092 0.0431 -0.20486 C -0.04869 -0.20185 -0.12695 -0.16412 -0.15872 -0.1125 C -0.08072 -0.08032 0.01732 -0.08241 0.09128 -0.1125 C 0.05834 -0.16713 -0.02278 -0.20185 -0.11067 -0.20486 C -0.13476 -0.14838 -0.10169 -0.09051 -0.03372 -0.05509 Z " pathEditMode="relative" rAng="0" ptsTypes="AAAAAA">
                                          <p:cBhvr>
                                            <p:cTn id="54" dur="59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-4.44444E-6 C 0.072 -0.06805 0.1 -0.178 0.07682 -0.27824 C -0.01498 -0.27268 -0.09323 -0.20231 -0.125 -0.10648 C -0.04701 -0.04699 0.05104 -0.05046 0.125 -0.10648 C 0.09205 -0.20833 0.01093 -0.27268 -0.07696 -0.27824 C -0.10105 -0.17314 -0.06797 -0.0655 3.54167E-6 -4.44444E-6 Z " pathEditMode="relative" rAng="0" ptsTypes="AAAAAA">
                                          <p:cBhvr>
                                            <p:cTn id="56" dur="59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2.96296E-6 C 0.072 -0.02176 0.1 -0.05672 0.07682 -0.08866 C -0.01498 -0.08704 -0.09323 -0.06459 -0.125 -0.03403 C -0.04701 -0.01505 0.05104 -0.01621 0.125 -0.03403 C 0.09205 -0.06644 0.01093 -0.08704 -0.07696 -0.08866 C -0.10105 -0.05533 -0.06797 -0.02107 4.16667E-6 2.96296E-6 Z " pathEditMode="relative" rAng="0" ptsTypes="AAAAAA">
                                          <p:cBhvr>
                                            <p:cTn id="58" dur="59000" spd="-100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23" presetClass="pat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-1.85185E-6 C 0.07201 -0.02176 0.1 -0.05671 0.07682 -0.08866 C -0.01497 -0.08704 -0.09323 -0.06458 -0.125 -0.03403 C -0.047 -0.01504 0.05104 -0.0162 0.125 -0.03403 C 0.09206 -0.06643 0.01094 -0.08704 -0.07695 -0.08866 C -0.10104 -0.05532 -0.06797 -0.02106 -1.875E-6 -1.85185E-6 Z " pathEditMode="relative" rAng="0" ptsTypes="AAAAAA">
                                          <p:cBhvr>
                                            <p:cTn id="60" dur="59000" spd="-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" presetClass="entr" presetSubtype="8" de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decel="2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  <p:bldP spid="85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9" name="Group 1288">
            <a:extLst>
              <a:ext uri="{FF2B5EF4-FFF2-40B4-BE49-F238E27FC236}">
                <a16:creationId xmlns:a16="http://schemas.microsoft.com/office/drawing/2014/main" id="{E262E502-0A05-4E6D-ABF0-C9B980E92D84}"/>
              </a:ext>
            </a:extLst>
          </p:cNvPr>
          <p:cNvGrpSpPr/>
          <p:nvPr/>
        </p:nvGrpSpPr>
        <p:grpSpPr>
          <a:xfrm>
            <a:off x="880197" y="1769987"/>
            <a:ext cx="10685058" cy="4269156"/>
            <a:chOff x="682155" y="2047656"/>
            <a:chExt cx="10685058" cy="4269156"/>
          </a:xfrm>
        </p:grpSpPr>
        <p:sp>
          <p:nvSpPr>
            <p:cNvPr id="1271" name="Freeform: Shape 1270">
              <a:extLst>
                <a:ext uri="{FF2B5EF4-FFF2-40B4-BE49-F238E27FC236}">
                  <a16:creationId xmlns:a16="http://schemas.microsoft.com/office/drawing/2014/main" id="{227AF262-9109-46C5-95DC-2443A5E1F89F}"/>
                </a:ext>
              </a:extLst>
            </p:cNvPr>
            <p:cNvSpPr/>
            <p:nvPr/>
          </p:nvSpPr>
          <p:spPr>
            <a:xfrm>
              <a:off x="682155" y="2047656"/>
              <a:ext cx="10685058" cy="4254389"/>
            </a:xfrm>
            <a:custGeom>
              <a:avLst/>
              <a:gdLst>
                <a:gd name="connsiteX0" fmla="*/ 0 w 9855901"/>
                <a:gd name="connsiteY0" fmla="*/ 0 h 4366909"/>
                <a:gd name="connsiteX1" fmla="*/ 728801 w 9855901"/>
                <a:gd name="connsiteY1" fmla="*/ 0 h 4366909"/>
                <a:gd name="connsiteX2" fmla="*/ 796337 w 9855901"/>
                <a:gd name="connsiteY2" fmla="*/ 534672 h 4366909"/>
                <a:gd name="connsiteX3" fmla="*/ 863875 w 9855901"/>
                <a:gd name="connsiteY3" fmla="*/ 0 h 4366909"/>
                <a:gd name="connsiteX4" fmla="*/ 2030847 w 9855901"/>
                <a:gd name="connsiteY4" fmla="*/ 0 h 4366909"/>
                <a:gd name="connsiteX5" fmla="*/ 2081817 w 9855901"/>
                <a:gd name="connsiteY5" fmla="*/ 403510 h 4366909"/>
                <a:gd name="connsiteX6" fmla="*/ 2132786 w 9855901"/>
                <a:gd name="connsiteY6" fmla="*/ 0 h 4366909"/>
                <a:gd name="connsiteX7" fmla="*/ 2176769 w 9855901"/>
                <a:gd name="connsiteY7" fmla="*/ 0 h 4366909"/>
                <a:gd name="connsiteX8" fmla="*/ 2248711 w 9855901"/>
                <a:gd name="connsiteY8" fmla="*/ 569547 h 4366909"/>
                <a:gd name="connsiteX9" fmla="*/ 2320653 w 9855901"/>
                <a:gd name="connsiteY9" fmla="*/ 0 h 4366909"/>
                <a:gd name="connsiteX10" fmla="*/ 2971581 w 9855901"/>
                <a:gd name="connsiteY10" fmla="*/ 0 h 4366909"/>
                <a:gd name="connsiteX11" fmla="*/ 3010068 w 9855901"/>
                <a:gd name="connsiteY11" fmla="*/ 304690 h 4366909"/>
                <a:gd name="connsiteX12" fmla="*/ 3048556 w 9855901"/>
                <a:gd name="connsiteY12" fmla="*/ 0 h 4366909"/>
                <a:gd name="connsiteX13" fmla="*/ 6206466 w 9855901"/>
                <a:gd name="connsiteY13" fmla="*/ 0 h 4366909"/>
                <a:gd name="connsiteX14" fmla="*/ 6225779 w 9855901"/>
                <a:gd name="connsiteY14" fmla="*/ 152900 h 4366909"/>
                <a:gd name="connsiteX15" fmla="*/ 6245093 w 9855901"/>
                <a:gd name="connsiteY15" fmla="*/ 0 h 4366909"/>
                <a:gd name="connsiteX16" fmla="*/ 6383185 w 9855901"/>
                <a:gd name="connsiteY16" fmla="*/ 0 h 4366909"/>
                <a:gd name="connsiteX17" fmla="*/ 6430580 w 9855901"/>
                <a:gd name="connsiteY17" fmla="*/ 375214 h 4366909"/>
                <a:gd name="connsiteX18" fmla="*/ 6477976 w 9855901"/>
                <a:gd name="connsiteY18" fmla="*/ 0 h 4366909"/>
                <a:gd name="connsiteX19" fmla="*/ 6589643 w 9855901"/>
                <a:gd name="connsiteY19" fmla="*/ 0 h 4366909"/>
                <a:gd name="connsiteX20" fmla="*/ 6612573 w 9855901"/>
                <a:gd name="connsiteY20" fmla="*/ 181531 h 4366909"/>
                <a:gd name="connsiteX21" fmla="*/ 6635503 w 9855901"/>
                <a:gd name="connsiteY21" fmla="*/ 0 h 4366909"/>
                <a:gd name="connsiteX22" fmla="*/ 7299725 w 9855901"/>
                <a:gd name="connsiteY22" fmla="*/ 0 h 4366909"/>
                <a:gd name="connsiteX23" fmla="*/ 7331478 w 9855901"/>
                <a:gd name="connsiteY23" fmla="*/ 251380 h 4366909"/>
                <a:gd name="connsiteX24" fmla="*/ 7363231 w 9855901"/>
                <a:gd name="connsiteY24" fmla="*/ 0 h 4366909"/>
                <a:gd name="connsiteX25" fmla="*/ 8174072 w 9855901"/>
                <a:gd name="connsiteY25" fmla="*/ 0 h 4366909"/>
                <a:gd name="connsiteX26" fmla="*/ 8204026 w 9855901"/>
                <a:gd name="connsiteY26" fmla="*/ 237139 h 4366909"/>
                <a:gd name="connsiteX27" fmla="*/ 8233980 w 9855901"/>
                <a:gd name="connsiteY27" fmla="*/ 0 h 4366909"/>
                <a:gd name="connsiteX28" fmla="*/ 9441727 w 9855901"/>
                <a:gd name="connsiteY28" fmla="*/ 0 h 4366909"/>
                <a:gd name="connsiteX29" fmla="*/ 9442494 w 9855901"/>
                <a:gd name="connsiteY29" fmla="*/ 39586 h 4366909"/>
                <a:gd name="connsiteX30" fmla="*/ 9456298 w 9855901"/>
                <a:gd name="connsiteY30" fmla="*/ 100303 h 4366909"/>
                <a:gd name="connsiteX31" fmla="*/ 9531565 w 9855901"/>
                <a:gd name="connsiteY31" fmla="*/ 128100 h 4366909"/>
                <a:gd name="connsiteX32" fmla="*/ 9546617 w 9855901"/>
                <a:gd name="connsiteY32" fmla="*/ 183691 h 4366909"/>
                <a:gd name="connsiteX33" fmla="*/ 9531565 w 9855901"/>
                <a:gd name="connsiteY33" fmla="*/ 253183 h 4366909"/>
                <a:gd name="connsiteX34" fmla="*/ 9516511 w 9855901"/>
                <a:gd name="connsiteY34" fmla="*/ 294878 h 4366909"/>
                <a:gd name="connsiteX35" fmla="*/ 9546617 w 9855901"/>
                <a:gd name="connsiteY35" fmla="*/ 336573 h 4366909"/>
                <a:gd name="connsiteX36" fmla="*/ 9787469 w 9855901"/>
                <a:gd name="connsiteY36" fmla="*/ 350471 h 4366909"/>
                <a:gd name="connsiteX37" fmla="*/ 9837381 w 9855901"/>
                <a:gd name="connsiteY37" fmla="*/ 368643 h 4366909"/>
                <a:gd name="connsiteX38" fmla="*/ 9855901 w 9855901"/>
                <a:gd name="connsiteY38" fmla="*/ 375910 h 4366909"/>
                <a:gd name="connsiteX39" fmla="*/ 9855901 w 9855901"/>
                <a:gd name="connsiteY39" fmla="*/ 903657 h 4366909"/>
                <a:gd name="connsiteX40" fmla="*/ 9295846 w 9855901"/>
                <a:gd name="connsiteY40" fmla="*/ 974400 h 4366909"/>
                <a:gd name="connsiteX41" fmla="*/ 9855901 w 9855901"/>
                <a:gd name="connsiteY41" fmla="*/ 1045144 h 4366909"/>
                <a:gd name="connsiteX42" fmla="*/ 9855901 w 9855901"/>
                <a:gd name="connsiteY42" fmla="*/ 1837872 h 4366909"/>
                <a:gd name="connsiteX43" fmla="*/ 9485847 w 9855901"/>
                <a:gd name="connsiteY43" fmla="*/ 1884615 h 4366909"/>
                <a:gd name="connsiteX44" fmla="*/ 9855901 w 9855901"/>
                <a:gd name="connsiteY44" fmla="*/ 1931359 h 4366909"/>
                <a:gd name="connsiteX45" fmla="*/ 9855901 w 9855901"/>
                <a:gd name="connsiteY45" fmla="*/ 2714407 h 4366909"/>
                <a:gd name="connsiteX46" fmla="*/ 9325314 w 9855901"/>
                <a:gd name="connsiteY46" fmla="*/ 2781428 h 4366909"/>
                <a:gd name="connsiteX47" fmla="*/ 9801026 w 9855901"/>
                <a:gd name="connsiteY47" fmla="*/ 2841518 h 4366909"/>
                <a:gd name="connsiteX48" fmla="*/ 9517297 w 9855901"/>
                <a:gd name="connsiteY48" fmla="*/ 2877357 h 4366909"/>
                <a:gd name="connsiteX49" fmla="*/ 9855901 w 9855901"/>
                <a:gd name="connsiteY49" fmla="*/ 2920128 h 4366909"/>
                <a:gd name="connsiteX50" fmla="*/ 9855901 w 9855901"/>
                <a:gd name="connsiteY50" fmla="*/ 4366909 h 4366909"/>
                <a:gd name="connsiteX51" fmla="*/ 7386739 w 9855901"/>
                <a:gd name="connsiteY51" fmla="*/ 4366909 h 4366909"/>
                <a:gd name="connsiteX52" fmla="*/ 7328288 w 9855901"/>
                <a:gd name="connsiteY52" fmla="*/ 3904167 h 4366909"/>
                <a:gd name="connsiteX53" fmla="*/ 7269837 w 9855901"/>
                <a:gd name="connsiteY53" fmla="*/ 4366909 h 4366909"/>
                <a:gd name="connsiteX54" fmla="*/ 7240817 w 9855901"/>
                <a:gd name="connsiteY54" fmla="*/ 4366909 h 4366909"/>
                <a:gd name="connsiteX55" fmla="*/ 7161393 w 9855901"/>
                <a:gd name="connsiteY55" fmla="*/ 3738130 h 4366909"/>
                <a:gd name="connsiteX56" fmla="*/ 7081969 w 9855901"/>
                <a:gd name="connsiteY56" fmla="*/ 4366909 h 4366909"/>
                <a:gd name="connsiteX57" fmla="*/ 6446005 w 9855901"/>
                <a:gd name="connsiteY57" fmla="*/ 4366909 h 4366909"/>
                <a:gd name="connsiteX58" fmla="*/ 6400036 w 9855901"/>
                <a:gd name="connsiteY58" fmla="*/ 4002987 h 4366909"/>
                <a:gd name="connsiteX59" fmla="*/ 6354067 w 9855901"/>
                <a:gd name="connsiteY59" fmla="*/ 4366909 h 4366909"/>
                <a:gd name="connsiteX60" fmla="*/ 3357224 w 9855901"/>
                <a:gd name="connsiteY60" fmla="*/ 4366909 h 4366909"/>
                <a:gd name="connsiteX61" fmla="*/ 3317526 w 9855901"/>
                <a:gd name="connsiteY61" fmla="*/ 4052636 h 4366909"/>
                <a:gd name="connsiteX62" fmla="*/ 3277829 w 9855901"/>
                <a:gd name="connsiteY62" fmla="*/ 4366909 h 4366909"/>
                <a:gd name="connsiteX63" fmla="*/ 1375785 w 9855901"/>
                <a:gd name="connsiteY63" fmla="*/ 4366909 h 4366909"/>
                <a:gd name="connsiteX64" fmla="*/ 1305744 w 9855901"/>
                <a:gd name="connsiteY64" fmla="*/ 3812410 h 4366909"/>
                <a:gd name="connsiteX65" fmla="*/ 1235702 w 9855901"/>
                <a:gd name="connsiteY65" fmla="*/ 4366909 h 4366909"/>
                <a:gd name="connsiteX66" fmla="*/ 0 w 9855901"/>
                <a:gd name="connsiteY66" fmla="*/ 4366909 h 4366909"/>
                <a:gd name="connsiteX67" fmla="*/ 0 w 9855901"/>
                <a:gd name="connsiteY67" fmla="*/ 3662561 h 4366909"/>
                <a:gd name="connsiteX68" fmla="*/ 449388 w 9855901"/>
                <a:gd name="connsiteY68" fmla="*/ 3605797 h 4366909"/>
                <a:gd name="connsiteX69" fmla="*/ 0 w 9855901"/>
                <a:gd name="connsiteY69" fmla="*/ 3549033 h 4366909"/>
                <a:gd name="connsiteX70" fmla="*/ 0 w 9855901"/>
                <a:gd name="connsiteY70" fmla="*/ 2029269 h 4366909"/>
                <a:gd name="connsiteX71" fmla="*/ 249286 w 9855901"/>
                <a:gd name="connsiteY71" fmla="*/ 1997781 h 4366909"/>
                <a:gd name="connsiteX72" fmla="*/ 0 w 9855901"/>
                <a:gd name="connsiteY72" fmla="*/ 1966293 h 4366909"/>
                <a:gd name="connsiteX73" fmla="*/ 0 w 9855901"/>
                <a:gd name="connsiteY73" fmla="*/ 1904654 h 4366909"/>
                <a:gd name="connsiteX74" fmla="*/ 352020 w 9855901"/>
                <a:gd name="connsiteY74" fmla="*/ 1860189 h 4366909"/>
                <a:gd name="connsiteX75" fmla="*/ 0 w 9855901"/>
                <a:gd name="connsiteY75" fmla="*/ 1815724 h 4366909"/>
                <a:gd name="connsiteX76" fmla="*/ 0 w 9855901"/>
                <a:gd name="connsiteY76" fmla="*/ 1194958 h 4366909"/>
                <a:gd name="connsiteX77" fmla="*/ 224694 w 9855901"/>
                <a:gd name="connsiteY77" fmla="*/ 1166576 h 4366909"/>
                <a:gd name="connsiteX78" fmla="*/ 0 w 9855901"/>
                <a:gd name="connsiteY78" fmla="*/ 1138194 h 4366909"/>
                <a:gd name="connsiteX79" fmla="*/ 0 w 9855901"/>
                <a:gd name="connsiteY79" fmla="*/ 837311 h 4366909"/>
                <a:gd name="connsiteX80" fmla="*/ 449390 w 9855901"/>
                <a:gd name="connsiteY80" fmla="*/ 780546 h 4366909"/>
                <a:gd name="connsiteX81" fmla="*/ 0 w 9855901"/>
                <a:gd name="connsiteY81" fmla="*/ 723781 h 436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9855901" h="4366909">
                  <a:moveTo>
                    <a:pt x="0" y="0"/>
                  </a:moveTo>
                  <a:lnTo>
                    <a:pt x="728801" y="0"/>
                  </a:lnTo>
                  <a:lnTo>
                    <a:pt x="796337" y="534672"/>
                  </a:lnTo>
                  <a:lnTo>
                    <a:pt x="863875" y="0"/>
                  </a:lnTo>
                  <a:lnTo>
                    <a:pt x="2030847" y="0"/>
                  </a:lnTo>
                  <a:lnTo>
                    <a:pt x="2081817" y="403510"/>
                  </a:lnTo>
                  <a:lnTo>
                    <a:pt x="2132786" y="0"/>
                  </a:lnTo>
                  <a:lnTo>
                    <a:pt x="2176769" y="0"/>
                  </a:lnTo>
                  <a:lnTo>
                    <a:pt x="2248711" y="569547"/>
                  </a:lnTo>
                  <a:lnTo>
                    <a:pt x="2320653" y="0"/>
                  </a:lnTo>
                  <a:lnTo>
                    <a:pt x="2971581" y="0"/>
                  </a:lnTo>
                  <a:lnTo>
                    <a:pt x="3010068" y="304690"/>
                  </a:lnTo>
                  <a:lnTo>
                    <a:pt x="3048556" y="0"/>
                  </a:lnTo>
                  <a:lnTo>
                    <a:pt x="6206466" y="0"/>
                  </a:lnTo>
                  <a:lnTo>
                    <a:pt x="6225779" y="152900"/>
                  </a:lnTo>
                  <a:lnTo>
                    <a:pt x="6245093" y="0"/>
                  </a:lnTo>
                  <a:lnTo>
                    <a:pt x="6383185" y="0"/>
                  </a:lnTo>
                  <a:lnTo>
                    <a:pt x="6430580" y="375214"/>
                  </a:lnTo>
                  <a:lnTo>
                    <a:pt x="6477976" y="0"/>
                  </a:lnTo>
                  <a:lnTo>
                    <a:pt x="6589643" y="0"/>
                  </a:lnTo>
                  <a:lnTo>
                    <a:pt x="6612573" y="181531"/>
                  </a:lnTo>
                  <a:lnTo>
                    <a:pt x="6635503" y="0"/>
                  </a:lnTo>
                  <a:lnTo>
                    <a:pt x="7299725" y="0"/>
                  </a:lnTo>
                  <a:lnTo>
                    <a:pt x="7331478" y="251380"/>
                  </a:lnTo>
                  <a:lnTo>
                    <a:pt x="7363231" y="0"/>
                  </a:lnTo>
                  <a:lnTo>
                    <a:pt x="8174072" y="0"/>
                  </a:lnTo>
                  <a:lnTo>
                    <a:pt x="8204026" y="237139"/>
                  </a:lnTo>
                  <a:lnTo>
                    <a:pt x="8233980" y="0"/>
                  </a:lnTo>
                  <a:lnTo>
                    <a:pt x="9441727" y="0"/>
                  </a:lnTo>
                  <a:lnTo>
                    <a:pt x="9442494" y="39586"/>
                  </a:lnTo>
                  <a:cubicBezTo>
                    <a:pt x="9442911" y="61042"/>
                    <a:pt x="9445420" y="81889"/>
                    <a:pt x="9456298" y="100303"/>
                  </a:cubicBezTo>
                  <a:cubicBezTo>
                    <a:pt x="9469238" y="122206"/>
                    <a:pt x="9512457" y="110459"/>
                    <a:pt x="9531565" y="128100"/>
                  </a:cubicBezTo>
                  <a:cubicBezTo>
                    <a:pt x="9546194" y="141606"/>
                    <a:pt x="9541600" y="165160"/>
                    <a:pt x="9546617" y="183691"/>
                  </a:cubicBezTo>
                  <a:cubicBezTo>
                    <a:pt x="9541600" y="206855"/>
                    <a:pt x="9537770" y="230266"/>
                    <a:pt x="9531565" y="253183"/>
                  </a:cubicBezTo>
                  <a:cubicBezTo>
                    <a:pt x="9527716" y="267396"/>
                    <a:pt x="9513902" y="280428"/>
                    <a:pt x="9516511" y="294878"/>
                  </a:cubicBezTo>
                  <a:cubicBezTo>
                    <a:pt x="9519485" y="311354"/>
                    <a:pt x="9528957" y="332949"/>
                    <a:pt x="9546617" y="336573"/>
                  </a:cubicBezTo>
                  <a:cubicBezTo>
                    <a:pt x="9625142" y="352683"/>
                    <a:pt x="9707185" y="345839"/>
                    <a:pt x="9787469" y="350471"/>
                  </a:cubicBezTo>
                  <a:cubicBezTo>
                    <a:pt x="9806455" y="357483"/>
                    <a:pt x="9822637" y="363227"/>
                    <a:pt x="9837381" y="368643"/>
                  </a:cubicBezTo>
                  <a:lnTo>
                    <a:pt x="9855901" y="375910"/>
                  </a:lnTo>
                  <a:lnTo>
                    <a:pt x="9855901" y="903657"/>
                  </a:lnTo>
                  <a:lnTo>
                    <a:pt x="9295846" y="974400"/>
                  </a:lnTo>
                  <a:lnTo>
                    <a:pt x="9855901" y="1045144"/>
                  </a:lnTo>
                  <a:lnTo>
                    <a:pt x="9855901" y="1837872"/>
                  </a:lnTo>
                  <a:lnTo>
                    <a:pt x="9485847" y="1884615"/>
                  </a:lnTo>
                  <a:lnTo>
                    <a:pt x="9855901" y="1931359"/>
                  </a:lnTo>
                  <a:lnTo>
                    <a:pt x="9855901" y="2714407"/>
                  </a:lnTo>
                  <a:lnTo>
                    <a:pt x="9325314" y="2781428"/>
                  </a:lnTo>
                  <a:lnTo>
                    <a:pt x="9801026" y="2841518"/>
                  </a:lnTo>
                  <a:lnTo>
                    <a:pt x="9517297" y="2877357"/>
                  </a:lnTo>
                  <a:lnTo>
                    <a:pt x="9855901" y="2920128"/>
                  </a:lnTo>
                  <a:lnTo>
                    <a:pt x="9855901" y="4366909"/>
                  </a:lnTo>
                  <a:lnTo>
                    <a:pt x="7386739" y="4366909"/>
                  </a:lnTo>
                  <a:lnTo>
                    <a:pt x="7328288" y="3904167"/>
                  </a:lnTo>
                  <a:lnTo>
                    <a:pt x="7269837" y="4366909"/>
                  </a:lnTo>
                  <a:lnTo>
                    <a:pt x="7240817" y="4366909"/>
                  </a:lnTo>
                  <a:lnTo>
                    <a:pt x="7161393" y="3738130"/>
                  </a:lnTo>
                  <a:lnTo>
                    <a:pt x="7081969" y="4366909"/>
                  </a:lnTo>
                  <a:lnTo>
                    <a:pt x="6446005" y="4366909"/>
                  </a:lnTo>
                  <a:lnTo>
                    <a:pt x="6400036" y="4002987"/>
                  </a:lnTo>
                  <a:lnTo>
                    <a:pt x="6354067" y="4366909"/>
                  </a:lnTo>
                  <a:lnTo>
                    <a:pt x="3357224" y="4366909"/>
                  </a:lnTo>
                  <a:lnTo>
                    <a:pt x="3317526" y="4052636"/>
                  </a:lnTo>
                  <a:lnTo>
                    <a:pt x="3277829" y="4366909"/>
                  </a:lnTo>
                  <a:lnTo>
                    <a:pt x="1375785" y="4366909"/>
                  </a:lnTo>
                  <a:lnTo>
                    <a:pt x="1305744" y="3812410"/>
                  </a:lnTo>
                  <a:lnTo>
                    <a:pt x="1235702" y="4366909"/>
                  </a:lnTo>
                  <a:lnTo>
                    <a:pt x="0" y="4366909"/>
                  </a:lnTo>
                  <a:lnTo>
                    <a:pt x="0" y="3662561"/>
                  </a:lnTo>
                  <a:lnTo>
                    <a:pt x="449388" y="3605797"/>
                  </a:lnTo>
                  <a:lnTo>
                    <a:pt x="0" y="3549033"/>
                  </a:lnTo>
                  <a:lnTo>
                    <a:pt x="0" y="2029269"/>
                  </a:lnTo>
                  <a:lnTo>
                    <a:pt x="249286" y="1997781"/>
                  </a:lnTo>
                  <a:lnTo>
                    <a:pt x="0" y="1966293"/>
                  </a:lnTo>
                  <a:lnTo>
                    <a:pt x="0" y="1904654"/>
                  </a:lnTo>
                  <a:lnTo>
                    <a:pt x="352020" y="1860189"/>
                  </a:lnTo>
                  <a:lnTo>
                    <a:pt x="0" y="1815724"/>
                  </a:lnTo>
                  <a:lnTo>
                    <a:pt x="0" y="1194958"/>
                  </a:lnTo>
                  <a:lnTo>
                    <a:pt x="224694" y="1166576"/>
                  </a:lnTo>
                  <a:lnTo>
                    <a:pt x="0" y="1138194"/>
                  </a:lnTo>
                  <a:lnTo>
                    <a:pt x="0" y="837311"/>
                  </a:lnTo>
                  <a:lnTo>
                    <a:pt x="449390" y="780546"/>
                  </a:lnTo>
                  <a:lnTo>
                    <a:pt x="0" y="723781"/>
                  </a:lnTo>
                  <a:close/>
                </a:path>
              </a:pathLst>
            </a:custGeom>
            <a:solidFill>
              <a:srgbClr val="FFCA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87" name="Freeform: Shape 1286">
              <a:extLst>
                <a:ext uri="{FF2B5EF4-FFF2-40B4-BE49-F238E27FC236}">
                  <a16:creationId xmlns:a16="http://schemas.microsoft.com/office/drawing/2014/main" id="{C5A4A3F0-6F08-476F-BB3C-DD65875B44AE}"/>
                </a:ext>
              </a:extLst>
            </p:cNvPr>
            <p:cNvSpPr/>
            <p:nvPr/>
          </p:nvSpPr>
          <p:spPr>
            <a:xfrm>
              <a:off x="4196820" y="2062552"/>
              <a:ext cx="263274" cy="4197928"/>
            </a:xfrm>
            <a:custGeom>
              <a:avLst/>
              <a:gdLst>
                <a:gd name="connsiteX0" fmla="*/ 0 w 263274"/>
                <a:gd name="connsiteY0" fmla="*/ 0 h 4197928"/>
                <a:gd name="connsiteX1" fmla="*/ 13855 w 263274"/>
                <a:gd name="connsiteY1" fmla="*/ 374073 h 4197928"/>
                <a:gd name="connsiteX2" fmla="*/ 55419 w 263274"/>
                <a:gd name="connsiteY2" fmla="*/ 443346 h 4197928"/>
                <a:gd name="connsiteX3" fmla="*/ 69273 w 263274"/>
                <a:gd name="connsiteY3" fmla="*/ 554182 h 4197928"/>
                <a:gd name="connsiteX4" fmla="*/ 83128 w 263274"/>
                <a:gd name="connsiteY4" fmla="*/ 1025237 h 4197928"/>
                <a:gd name="connsiteX5" fmla="*/ 96982 w 263274"/>
                <a:gd name="connsiteY5" fmla="*/ 1066800 h 4197928"/>
                <a:gd name="connsiteX6" fmla="*/ 152400 w 263274"/>
                <a:gd name="connsiteY6" fmla="*/ 1468582 h 4197928"/>
                <a:gd name="connsiteX7" fmla="*/ 83128 w 263274"/>
                <a:gd name="connsiteY7" fmla="*/ 1662546 h 4197928"/>
                <a:gd name="connsiteX8" fmla="*/ 41564 w 263274"/>
                <a:gd name="connsiteY8" fmla="*/ 1690255 h 4197928"/>
                <a:gd name="connsiteX9" fmla="*/ 69273 w 263274"/>
                <a:gd name="connsiteY9" fmla="*/ 1773382 h 4197928"/>
                <a:gd name="connsiteX10" fmla="*/ 96982 w 263274"/>
                <a:gd name="connsiteY10" fmla="*/ 1814946 h 4197928"/>
                <a:gd name="connsiteX11" fmla="*/ 138546 w 263274"/>
                <a:gd name="connsiteY11" fmla="*/ 2424546 h 4197928"/>
                <a:gd name="connsiteX12" fmla="*/ 207819 w 263274"/>
                <a:gd name="connsiteY12" fmla="*/ 2646219 h 4197928"/>
                <a:gd name="connsiteX13" fmla="*/ 152400 w 263274"/>
                <a:gd name="connsiteY13" fmla="*/ 2729346 h 4197928"/>
                <a:gd name="connsiteX14" fmla="*/ 96982 w 263274"/>
                <a:gd name="connsiteY14" fmla="*/ 2784764 h 4197928"/>
                <a:gd name="connsiteX15" fmla="*/ 83128 w 263274"/>
                <a:gd name="connsiteY15" fmla="*/ 2895600 h 4197928"/>
                <a:gd name="connsiteX16" fmla="*/ 110837 w 263274"/>
                <a:gd name="connsiteY16" fmla="*/ 2964873 h 4197928"/>
                <a:gd name="connsiteX17" fmla="*/ 180110 w 263274"/>
                <a:gd name="connsiteY17" fmla="*/ 3075709 h 4197928"/>
                <a:gd name="connsiteX18" fmla="*/ 207819 w 263274"/>
                <a:gd name="connsiteY18" fmla="*/ 3228109 h 4197928"/>
                <a:gd name="connsiteX19" fmla="*/ 249382 w 263274"/>
                <a:gd name="connsiteY19" fmla="*/ 3754582 h 4197928"/>
                <a:gd name="connsiteX20" fmla="*/ 166255 w 263274"/>
                <a:gd name="connsiteY20" fmla="*/ 3865419 h 4197928"/>
                <a:gd name="connsiteX21" fmla="*/ 152400 w 263274"/>
                <a:gd name="connsiteY21" fmla="*/ 3920837 h 4197928"/>
                <a:gd name="connsiteX22" fmla="*/ 249382 w 263274"/>
                <a:gd name="connsiteY22" fmla="*/ 4142509 h 4197928"/>
                <a:gd name="connsiteX23" fmla="*/ 263237 w 263274"/>
                <a:gd name="connsiteY23" fmla="*/ 4197928 h 419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74" h="4197928">
                  <a:moveTo>
                    <a:pt x="0" y="0"/>
                  </a:moveTo>
                  <a:cubicBezTo>
                    <a:pt x="4618" y="124691"/>
                    <a:pt x="-1622" y="250260"/>
                    <a:pt x="13855" y="374073"/>
                  </a:cubicBezTo>
                  <a:cubicBezTo>
                    <a:pt x="17195" y="400794"/>
                    <a:pt x="47500" y="417608"/>
                    <a:pt x="55419" y="443346"/>
                  </a:cubicBezTo>
                  <a:cubicBezTo>
                    <a:pt x="66369" y="478932"/>
                    <a:pt x="64655" y="517237"/>
                    <a:pt x="69273" y="554182"/>
                  </a:cubicBezTo>
                  <a:cubicBezTo>
                    <a:pt x="73891" y="711200"/>
                    <a:pt x="74649" y="868380"/>
                    <a:pt x="83128" y="1025237"/>
                  </a:cubicBezTo>
                  <a:cubicBezTo>
                    <a:pt x="83916" y="1039819"/>
                    <a:pt x="94842" y="1052354"/>
                    <a:pt x="96982" y="1066800"/>
                  </a:cubicBezTo>
                  <a:cubicBezTo>
                    <a:pt x="173243" y="1581565"/>
                    <a:pt x="109942" y="1256282"/>
                    <a:pt x="152400" y="1468582"/>
                  </a:cubicBezTo>
                  <a:cubicBezTo>
                    <a:pt x="138845" y="1577026"/>
                    <a:pt x="155237" y="1580136"/>
                    <a:pt x="83128" y="1662546"/>
                  </a:cubicBezTo>
                  <a:cubicBezTo>
                    <a:pt x="72163" y="1675077"/>
                    <a:pt x="55419" y="1681019"/>
                    <a:pt x="41564" y="1690255"/>
                  </a:cubicBezTo>
                  <a:cubicBezTo>
                    <a:pt x="50800" y="1717964"/>
                    <a:pt x="57411" y="1746692"/>
                    <a:pt x="69273" y="1773382"/>
                  </a:cubicBezTo>
                  <a:cubicBezTo>
                    <a:pt x="76036" y="1788598"/>
                    <a:pt x="94707" y="1798451"/>
                    <a:pt x="96982" y="1814946"/>
                  </a:cubicBezTo>
                  <a:cubicBezTo>
                    <a:pt x="215157" y="2671717"/>
                    <a:pt x="59883" y="1769026"/>
                    <a:pt x="138546" y="2424546"/>
                  </a:cubicBezTo>
                  <a:cubicBezTo>
                    <a:pt x="142272" y="2455599"/>
                    <a:pt x="202559" y="2630441"/>
                    <a:pt x="207819" y="2646219"/>
                  </a:cubicBezTo>
                  <a:cubicBezTo>
                    <a:pt x="189346" y="2673928"/>
                    <a:pt x="173204" y="2703341"/>
                    <a:pt x="152400" y="2729346"/>
                  </a:cubicBezTo>
                  <a:cubicBezTo>
                    <a:pt x="136080" y="2749746"/>
                    <a:pt x="107030" y="2760649"/>
                    <a:pt x="96982" y="2784764"/>
                  </a:cubicBezTo>
                  <a:cubicBezTo>
                    <a:pt x="82662" y="2819133"/>
                    <a:pt x="87746" y="2858655"/>
                    <a:pt x="83128" y="2895600"/>
                  </a:cubicBezTo>
                  <a:cubicBezTo>
                    <a:pt x="92364" y="2918691"/>
                    <a:pt x="99046" y="2942976"/>
                    <a:pt x="110837" y="2964873"/>
                  </a:cubicBezTo>
                  <a:cubicBezTo>
                    <a:pt x="131493" y="3003233"/>
                    <a:pt x="165048" y="3034827"/>
                    <a:pt x="180110" y="3075709"/>
                  </a:cubicBezTo>
                  <a:cubicBezTo>
                    <a:pt x="197960" y="3124158"/>
                    <a:pt x="198583" y="3177309"/>
                    <a:pt x="207819" y="3228109"/>
                  </a:cubicBezTo>
                  <a:cubicBezTo>
                    <a:pt x="221673" y="3403600"/>
                    <a:pt x="260838" y="3578918"/>
                    <a:pt x="249382" y="3754582"/>
                  </a:cubicBezTo>
                  <a:cubicBezTo>
                    <a:pt x="246376" y="3800666"/>
                    <a:pt x="189525" y="3825528"/>
                    <a:pt x="166255" y="3865419"/>
                  </a:cubicBezTo>
                  <a:cubicBezTo>
                    <a:pt x="156661" y="3881866"/>
                    <a:pt x="157018" y="3902364"/>
                    <a:pt x="152400" y="3920837"/>
                  </a:cubicBezTo>
                  <a:cubicBezTo>
                    <a:pt x="215121" y="4108997"/>
                    <a:pt x="172770" y="4040358"/>
                    <a:pt x="249382" y="4142509"/>
                  </a:cubicBezTo>
                  <a:cubicBezTo>
                    <a:pt x="264697" y="4188454"/>
                    <a:pt x="263237" y="4169469"/>
                    <a:pt x="263237" y="4197928"/>
                  </a:cubicBezTo>
                </a:path>
              </a:pathLst>
            </a:custGeom>
            <a:noFill/>
            <a:ln>
              <a:solidFill>
                <a:srgbClr val="FF71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88" name="Freeform: Shape 1287">
              <a:extLst>
                <a:ext uri="{FF2B5EF4-FFF2-40B4-BE49-F238E27FC236}">
                  <a16:creationId xmlns:a16="http://schemas.microsoft.com/office/drawing/2014/main" id="{C4563A63-67F7-4027-9545-A94DE2613EBB}"/>
                </a:ext>
              </a:extLst>
            </p:cNvPr>
            <p:cNvSpPr/>
            <p:nvPr/>
          </p:nvSpPr>
          <p:spPr>
            <a:xfrm rot="10439523" flipH="1">
              <a:off x="7439441" y="2118884"/>
              <a:ext cx="263274" cy="4197928"/>
            </a:xfrm>
            <a:custGeom>
              <a:avLst/>
              <a:gdLst>
                <a:gd name="connsiteX0" fmla="*/ 0 w 263274"/>
                <a:gd name="connsiteY0" fmla="*/ 0 h 4197928"/>
                <a:gd name="connsiteX1" fmla="*/ 13855 w 263274"/>
                <a:gd name="connsiteY1" fmla="*/ 374073 h 4197928"/>
                <a:gd name="connsiteX2" fmla="*/ 55419 w 263274"/>
                <a:gd name="connsiteY2" fmla="*/ 443346 h 4197928"/>
                <a:gd name="connsiteX3" fmla="*/ 69273 w 263274"/>
                <a:gd name="connsiteY3" fmla="*/ 554182 h 4197928"/>
                <a:gd name="connsiteX4" fmla="*/ 83128 w 263274"/>
                <a:gd name="connsiteY4" fmla="*/ 1025237 h 4197928"/>
                <a:gd name="connsiteX5" fmla="*/ 96982 w 263274"/>
                <a:gd name="connsiteY5" fmla="*/ 1066800 h 4197928"/>
                <a:gd name="connsiteX6" fmla="*/ 152400 w 263274"/>
                <a:gd name="connsiteY6" fmla="*/ 1468582 h 4197928"/>
                <a:gd name="connsiteX7" fmla="*/ 83128 w 263274"/>
                <a:gd name="connsiteY7" fmla="*/ 1662546 h 4197928"/>
                <a:gd name="connsiteX8" fmla="*/ 41564 w 263274"/>
                <a:gd name="connsiteY8" fmla="*/ 1690255 h 4197928"/>
                <a:gd name="connsiteX9" fmla="*/ 69273 w 263274"/>
                <a:gd name="connsiteY9" fmla="*/ 1773382 h 4197928"/>
                <a:gd name="connsiteX10" fmla="*/ 96982 w 263274"/>
                <a:gd name="connsiteY10" fmla="*/ 1814946 h 4197928"/>
                <a:gd name="connsiteX11" fmla="*/ 138546 w 263274"/>
                <a:gd name="connsiteY11" fmla="*/ 2424546 h 4197928"/>
                <a:gd name="connsiteX12" fmla="*/ 207819 w 263274"/>
                <a:gd name="connsiteY12" fmla="*/ 2646219 h 4197928"/>
                <a:gd name="connsiteX13" fmla="*/ 152400 w 263274"/>
                <a:gd name="connsiteY13" fmla="*/ 2729346 h 4197928"/>
                <a:gd name="connsiteX14" fmla="*/ 96982 w 263274"/>
                <a:gd name="connsiteY14" fmla="*/ 2784764 h 4197928"/>
                <a:gd name="connsiteX15" fmla="*/ 83128 w 263274"/>
                <a:gd name="connsiteY15" fmla="*/ 2895600 h 4197928"/>
                <a:gd name="connsiteX16" fmla="*/ 110837 w 263274"/>
                <a:gd name="connsiteY16" fmla="*/ 2964873 h 4197928"/>
                <a:gd name="connsiteX17" fmla="*/ 180110 w 263274"/>
                <a:gd name="connsiteY17" fmla="*/ 3075709 h 4197928"/>
                <a:gd name="connsiteX18" fmla="*/ 207819 w 263274"/>
                <a:gd name="connsiteY18" fmla="*/ 3228109 h 4197928"/>
                <a:gd name="connsiteX19" fmla="*/ 249382 w 263274"/>
                <a:gd name="connsiteY19" fmla="*/ 3754582 h 4197928"/>
                <a:gd name="connsiteX20" fmla="*/ 166255 w 263274"/>
                <a:gd name="connsiteY20" fmla="*/ 3865419 h 4197928"/>
                <a:gd name="connsiteX21" fmla="*/ 152400 w 263274"/>
                <a:gd name="connsiteY21" fmla="*/ 3920837 h 4197928"/>
                <a:gd name="connsiteX22" fmla="*/ 249382 w 263274"/>
                <a:gd name="connsiteY22" fmla="*/ 4142509 h 4197928"/>
                <a:gd name="connsiteX23" fmla="*/ 263237 w 263274"/>
                <a:gd name="connsiteY23" fmla="*/ 4197928 h 419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74" h="4197928">
                  <a:moveTo>
                    <a:pt x="0" y="0"/>
                  </a:moveTo>
                  <a:cubicBezTo>
                    <a:pt x="4618" y="124691"/>
                    <a:pt x="-1622" y="250260"/>
                    <a:pt x="13855" y="374073"/>
                  </a:cubicBezTo>
                  <a:cubicBezTo>
                    <a:pt x="17195" y="400794"/>
                    <a:pt x="47500" y="417608"/>
                    <a:pt x="55419" y="443346"/>
                  </a:cubicBezTo>
                  <a:cubicBezTo>
                    <a:pt x="66369" y="478932"/>
                    <a:pt x="64655" y="517237"/>
                    <a:pt x="69273" y="554182"/>
                  </a:cubicBezTo>
                  <a:cubicBezTo>
                    <a:pt x="73891" y="711200"/>
                    <a:pt x="74649" y="868380"/>
                    <a:pt x="83128" y="1025237"/>
                  </a:cubicBezTo>
                  <a:cubicBezTo>
                    <a:pt x="83916" y="1039819"/>
                    <a:pt x="94842" y="1052354"/>
                    <a:pt x="96982" y="1066800"/>
                  </a:cubicBezTo>
                  <a:cubicBezTo>
                    <a:pt x="173243" y="1581565"/>
                    <a:pt x="109942" y="1256282"/>
                    <a:pt x="152400" y="1468582"/>
                  </a:cubicBezTo>
                  <a:cubicBezTo>
                    <a:pt x="138845" y="1577026"/>
                    <a:pt x="155237" y="1580136"/>
                    <a:pt x="83128" y="1662546"/>
                  </a:cubicBezTo>
                  <a:cubicBezTo>
                    <a:pt x="72163" y="1675077"/>
                    <a:pt x="55419" y="1681019"/>
                    <a:pt x="41564" y="1690255"/>
                  </a:cubicBezTo>
                  <a:cubicBezTo>
                    <a:pt x="50800" y="1717964"/>
                    <a:pt x="57411" y="1746692"/>
                    <a:pt x="69273" y="1773382"/>
                  </a:cubicBezTo>
                  <a:cubicBezTo>
                    <a:pt x="76036" y="1788598"/>
                    <a:pt x="94707" y="1798451"/>
                    <a:pt x="96982" y="1814946"/>
                  </a:cubicBezTo>
                  <a:cubicBezTo>
                    <a:pt x="215157" y="2671717"/>
                    <a:pt x="59883" y="1769026"/>
                    <a:pt x="138546" y="2424546"/>
                  </a:cubicBezTo>
                  <a:cubicBezTo>
                    <a:pt x="142272" y="2455599"/>
                    <a:pt x="202559" y="2630441"/>
                    <a:pt x="207819" y="2646219"/>
                  </a:cubicBezTo>
                  <a:cubicBezTo>
                    <a:pt x="189346" y="2673928"/>
                    <a:pt x="173204" y="2703341"/>
                    <a:pt x="152400" y="2729346"/>
                  </a:cubicBezTo>
                  <a:cubicBezTo>
                    <a:pt x="136080" y="2749746"/>
                    <a:pt x="107030" y="2760649"/>
                    <a:pt x="96982" y="2784764"/>
                  </a:cubicBezTo>
                  <a:cubicBezTo>
                    <a:pt x="82662" y="2819133"/>
                    <a:pt x="87746" y="2858655"/>
                    <a:pt x="83128" y="2895600"/>
                  </a:cubicBezTo>
                  <a:cubicBezTo>
                    <a:pt x="92364" y="2918691"/>
                    <a:pt x="99046" y="2942976"/>
                    <a:pt x="110837" y="2964873"/>
                  </a:cubicBezTo>
                  <a:cubicBezTo>
                    <a:pt x="131493" y="3003233"/>
                    <a:pt x="165048" y="3034827"/>
                    <a:pt x="180110" y="3075709"/>
                  </a:cubicBezTo>
                  <a:cubicBezTo>
                    <a:pt x="197960" y="3124158"/>
                    <a:pt x="198583" y="3177309"/>
                    <a:pt x="207819" y="3228109"/>
                  </a:cubicBezTo>
                  <a:cubicBezTo>
                    <a:pt x="221673" y="3403600"/>
                    <a:pt x="260838" y="3578918"/>
                    <a:pt x="249382" y="3754582"/>
                  </a:cubicBezTo>
                  <a:cubicBezTo>
                    <a:pt x="246376" y="3800666"/>
                    <a:pt x="189525" y="3825528"/>
                    <a:pt x="166255" y="3865419"/>
                  </a:cubicBezTo>
                  <a:cubicBezTo>
                    <a:pt x="156661" y="3881866"/>
                    <a:pt x="157018" y="3902364"/>
                    <a:pt x="152400" y="3920837"/>
                  </a:cubicBezTo>
                  <a:cubicBezTo>
                    <a:pt x="215121" y="4108997"/>
                    <a:pt x="172770" y="4040358"/>
                    <a:pt x="249382" y="4142509"/>
                  </a:cubicBezTo>
                  <a:cubicBezTo>
                    <a:pt x="264697" y="4188454"/>
                    <a:pt x="263237" y="4169469"/>
                    <a:pt x="263237" y="4197928"/>
                  </a:cubicBezTo>
                </a:path>
              </a:pathLst>
            </a:custGeom>
            <a:noFill/>
            <a:ln>
              <a:solidFill>
                <a:srgbClr val="FF71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aphicFrame>
        <p:nvGraphicFramePr>
          <p:cNvPr id="101" name="Table 100">
            <a:extLst>
              <a:ext uri="{FF2B5EF4-FFF2-40B4-BE49-F238E27FC236}">
                <a16:creationId xmlns:a16="http://schemas.microsoft.com/office/drawing/2014/main" id="{D07CC14E-0755-4D14-B386-A30D9010C03B}"/>
              </a:ext>
            </a:extLst>
          </p:cNvPr>
          <p:cNvGraphicFramePr>
            <a:graphicFrameLocks noGrp="1"/>
          </p:cNvGraphicFramePr>
          <p:nvPr/>
        </p:nvGraphicFramePr>
        <p:xfrm>
          <a:off x="1092808" y="2524153"/>
          <a:ext cx="10006384" cy="3001963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0000" endA="300" endPos="55000" dir="5400000" sy="-100000" algn="bl" rotWithShape="0"/>
                </a:effectLst>
                <a:tableStyleId>{22838BEF-8BB2-4498-84A7-C5851F593DF1}</a:tableStyleId>
              </a:tblPr>
              <a:tblGrid>
                <a:gridCol w="1788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7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00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906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1897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NĂM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#9Slide03 Arima Madurai Black" panose="00000A00000000000000" pitchFamily="2" charset="0"/>
                        <a:ea typeface="Tahoma" pitchFamily="34" charset="0"/>
                        <a:cs typeface="#9Slide03 Arima Madurai Black" panose="00000A00000000000000" pitchFamily="2" charset="0"/>
                      </a:endParaRPr>
                    </a:p>
                  </a:txBody>
                  <a:tcPr marL="109728" marR="109728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D5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938</a:t>
                      </a:r>
                      <a:r>
                        <a:rPr lang="en-US" sz="2400" b="1" baseline="0" dirty="0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 - 1009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#9Slide03 Arima Madurai Black" panose="00000A00000000000000" pitchFamily="2" charset="0"/>
                        <a:ea typeface="Tahoma" pitchFamily="34" charset="0"/>
                        <a:cs typeface="#9Slide03 Arima Madurai Black" panose="00000A00000000000000" pitchFamily="2" charset="0"/>
                      </a:endParaRPr>
                    </a:p>
                  </a:txBody>
                  <a:tcPr marL="109728" marR="109728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D5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1009 - 1226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#9Slide03 Arima Madurai Black" panose="00000A00000000000000" pitchFamily="2" charset="0"/>
                        <a:ea typeface="Tahoma" pitchFamily="34" charset="0"/>
                        <a:cs typeface="#9Slide03 Arima Madurai Black" panose="00000A00000000000000" pitchFamily="2" charset="0"/>
                      </a:endParaRPr>
                    </a:p>
                  </a:txBody>
                  <a:tcPr marL="109728" marR="109728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D5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1226 – 1400 </a:t>
                      </a:r>
                    </a:p>
                    <a:p>
                      <a:pPr algn="ctr"/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Cuối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thế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kỉ</a:t>
                      </a:r>
                      <a:r>
                        <a:rPr lang="en-US" sz="2400" b="1" baseline="0" dirty="0">
                          <a:solidFill>
                            <a:srgbClr val="FF000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 XIV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#9Slide03 Arima Madurai Black" panose="00000A00000000000000" pitchFamily="2" charset="0"/>
                        <a:ea typeface="Tahoma" pitchFamily="34" charset="0"/>
                        <a:cs typeface="#9Slide03 Arima Madurai Black" panose="00000A00000000000000" pitchFamily="2" charset="0"/>
                      </a:endParaRPr>
                    </a:p>
                  </a:txBody>
                  <a:tcPr marL="109728" marR="109728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D5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298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rgbClr val="00206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Giai</a:t>
                      </a:r>
                      <a:r>
                        <a:rPr lang="en-US" sz="2400" b="1" dirty="0">
                          <a:solidFill>
                            <a:srgbClr val="00206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206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đoạn</a:t>
                      </a:r>
                      <a:r>
                        <a:rPr lang="en-US" sz="2400" b="1" baseline="0" dirty="0">
                          <a:solidFill>
                            <a:srgbClr val="00206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rgbClr val="00206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lịch</a:t>
                      </a:r>
                      <a:r>
                        <a:rPr lang="en-US" sz="2400" b="1" baseline="0" dirty="0">
                          <a:solidFill>
                            <a:srgbClr val="00206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rgbClr val="002060"/>
                          </a:solidFill>
                          <a:latin typeface="#9Slide03 Arima Madurai Black" panose="00000A00000000000000" pitchFamily="2" charset="0"/>
                          <a:cs typeface="#9Slide03 Arima Madurai Black" panose="00000A00000000000000" pitchFamily="2" charset="0"/>
                        </a:rPr>
                        <a:t>sử</a:t>
                      </a:r>
                      <a:endParaRPr lang="en-US" sz="2400" b="1" dirty="0">
                        <a:solidFill>
                          <a:srgbClr val="002060"/>
                        </a:solidFill>
                        <a:latin typeface="#9Slide03 Arima Madurai Black" panose="00000A00000000000000" pitchFamily="2" charset="0"/>
                        <a:ea typeface="Tahoma" pitchFamily="34" charset="0"/>
                        <a:cs typeface="#9Slide03 Arima Madurai Black" panose="00000A00000000000000" pitchFamily="2" charset="0"/>
                      </a:endParaRPr>
                    </a:p>
                  </a:txBody>
                  <a:tcPr marL="109728" marR="109728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latin typeface="#9Slide03 Arima Madurai Black" panose="00000A00000000000000" pitchFamily="2" charset="0"/>
                        <a:ea typeface="Tahoma" pitchFamily="34" charset="0"/>
                        <a:cs typeface="#9Slide03 Arima Madurai Black" panose="00000A00000000000000" pitchFamily="2" charset="0"/>
                      </a:endParaRPr>
                    </a:p>
                  </a:txBody>
                  <a:tcPr marL="109728" marR="109728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latin typeface="#9Slide03 Arima Madurai Black" panose="00000A00000000000000" pitchFamily="2" charset="0"/>
                        <a:ea typeface="Tahoma" pitchFamily="34" charset="0"/>
                        <a:cs typeface="#9Slide03 Arima Madurai Black" panose="00000A00000000000000" pitchFamily="2" charset="0"/>
                      </a:endParaRPr>
                    </a:p>
                  </a:txBody>
                  <a:tcPr marL="109728" marR="109728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latin typeface="#9Slide03 Arima Madurai Black" panose="00000A00000000000000" pitchFamily="2" charset="0"/>
                        <a:ea typeface="Tahoma" pitchFamily="34" charset="0"/>
                        <a:cs typeface="#9Slide03 Arima Madurai Black" panose="00000A00000000000000" pitchFamily="2" charset="0"/>
                      </a:endParaRPr>
                    </a:p>
                  </a:txBody>
                  <a:tcPr marL="109728" marR="109728" marT="45712" marB="457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tint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" name="!!4">
            <a:extLst>
              <a:ext uri="{FF2B5EF4-FFF2-40B4-BE49-F238E27FC236}">
                <a16:creationId xmlns:a16="http://schemas.microsoft.com/office/drawing/2014/main" id="{564F9A2F-27AD-467A-84FB-6B27FA3F49D8}"/>
              </a:ext>
            </a:extLst>
          </p:cNvPr>
          <p:cNvGrpSpPr>
            <a:grpSpLocks noChangeAspect="1"/>
          </p:cNvGrpSpPr>
          <p:nvPr/>
        </p:nvGrpSpPr>
        <p:grpSpPr>
          <a:xfrm>
            <a:off x="5055098" y="111351"/>
            <a:ext cx="1883297" cy="2084848"/>
            <a:chOff x="9070066" y="3076667"/>
            <a:chExt cx="669687" cy="74135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E336E32-261F-48C4-888D-6F482505B5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" name="Moon 3">
              <a:extLst>
                <a:ext uri="{FF2B5EF4-FFF2-40B4-BE49-F238E27FC236}">
                  <a16:creationId xmlns:a16="http://schemas.microsoft.com/office/drawing/2014/main" id="{12CC581C-9DED-431A-96EA-3562A04D7B3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" name="Moon 4">
              <a:extLst>
                <a:ext uri="{FF2B5EF4-FFF2-40B4-BE49-F238E27FC236}">
                  <a16:creationId xmlns:a16="http://schemas.microsoft.com/office/drawing/2014/main" id="{B5C59120-4D8E-4FFC-98AE-9A02C239406B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" name="Moon 5">
              <a:extLst>
                <a:ext uri="{FF2B5EF4-FFF2-40B4-BE49-F238E27FC236}">
                  <a16:creationId xmlns:a16="http://schemas.microsoft.com/office/drawing/2014/main" id="{C624BD5A-8023-4E91-807C-5D7CEA55F5ED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814B283-659E-4572-9A42-B0A6D292144A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916359A-7086-410E-976E-59454B92973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A0AC3E-05DA-4D25-8BA0-1DF9DCFCC06E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13256168" y="1321012"/>
            <a:ext cx="423115" cy="468397"/>
            <a:chOff x="9070066" y="3076668"/>
            <a:chExt cx="669687" cy="7413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EC11084-6E6F-4B84-86C5-3E0193D4AD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Moon 10">
              <a:extLst>
                <a:ext uri="{FF2B5EF4-FFF2-40B4-BE49-F238E27FC236}">
                  <a16:creationId xmlns:a16="http://schemas.microsoft.com/office/drawing/2014/main" id="{333352B6-D796-46F2-9C88-1DF14427D4B9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Moon 11">
              <a:extLst>
                <a:ext uri="{FF2B5EF4-FFF2-40B4-BE49-F238E27FC236}">
                  <a16:creationId xmlns:a16="http://schemas.microsoft.com/office/drawing/2014/main" id="{78E060C8-CADA-45DE-ABAB-FCBB7722322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" name="Moon 12">
              <a:extLst>
                <a:ext uri="{FF2B5EF4-FFF2-40B4-BE49-F238E27FC236}">
                  <a16:creationId xmlns:a16="http://schemas.microsoft.com/office/drawing/2014/main" id="{9A78C07E-0707-4699-B1AF-C7895D2A25FC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AB8FE80-6655-45F6-947E-E21FA95A89F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8D67A2F-4EBD-41A7-A659-6DF0BB1D80E7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" name="!!6">
            <a:extLst>
              <a:ext uri="{FF2B5EF4-FFF2-40B4-BE49-F238E27FC236}">
                <a16:creationId xmlns:a16="http://schemas.microsoft.com/office/drawing/2014/main" id="{4F58C5CD-05E1-4BBB-9DA8-7F52734157B9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9587559" y="1079534"/>
            <a:ext cx="469830" cy="520111"/>
            <a:chOff x="9070066" y="3076668"/>
            <a:chExt cx="669687" cy="74135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EC5E717-88E5-426D-8E59-50862919AA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8" name="Moon 17">
              <a:extLst>
                <a:ext uri="{FF2B5EF4-FFF2-40B4-BE49-F238E27FC236}">
                  <a16:creationId xmlns:a16="http://schemas.microsoft.com/office/drawing/2014/main" id="{54B4BFB6-0878-4A60-A883-DE3588F29B47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9" name="Moon 18">
              <a:extLst>
                <a:ext uri="{FF2B5EF4-FFF2-40B4-BE49-F238E27FC236}">
                  <a16:creationId xmlns:a16="http://schemas.microsoft.com/office/drawing/2014/main" id="{A5AFE5A3-3AEB-4E31-82D7-3CDDE0BF4121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0" name="Moon 19">
              <a:extLst>
                <a:ext uri="{FF2B5EF4-FFF2-40B4-BE49-F238E27FC236}">
                  <a16:creationId xmlns:a16="http://schemas.microsoft.com/office/drawing/2014/main" id="{1D9492E8-BF71-47DA-9DBB-914BAC7237A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EC5A6CB-FD26-46B5-9710-D629DB0C77D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96C0986-FE01-4BBA-8065-A200D19CB7E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23" name="!!3">
            <a:extLst>
              <a:ext uri="{FF2B5EF4-FFF2-40B4-BE49-F238E27FC236}">
                <a16:creationId xmlns:a16="http://schemas.microsoft.com/office/drawing/2014/main" id="{DF2EE6A8-A367-46F5-A39B-36FC6552F44F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3447131" y="949571"/>
            <a:ext cx="704629" cy="780038"/>
            <a:chOff x="9070066" y="3076668"/>
            <a:chExt cx="669687" cy="74135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C20A9AC-67B5-4588-8CDD-37509685C1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5" name="Moon 24">
              <a:extLst>
                <a:ext uri="{FF2B5EF4-FFF2-40B4-BE49-F238E27FC236}">
                  <a16:creationId xmlns:a16="http://schemas.microsoft.com/office/drawing/2014/main" id="{E24A25F4-CD23-4967-87D7-9DFA12AA1C8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6" name="Moon 25">
              <a:extLst>
                <a:ext uri="{FF2B5EF4-FFF2-40B4-BE49-F238E27FC236}">
                  <a16:creationId xmlns:a16="http://schemas.microsoft.com/office/drawing/2014/main" id="{581FD81F-E7D3-46D8-9D83-B6EAF3AB401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7" name="Moon 26">
              <a:extLst>
                <a:ext uri="{FF2B5EF4-FFF2-40B4-BE49-F238E27FC236}">
                  <a16:creationId xmlns:a16="http://schemas.microsoft.com/office/drawing/2014/main" id="{08FD1701-F3D7-4E08-9287-63950520B08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FC1EFB9-0235-4865-866B-64722E716269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1C686A0-279B-4BAB-BC4E-C2FD9F3DB37B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0" name="!!2">
            <a:extLst>
              <a:ext uri="{FF2B5EF4-FFF2-40B4-BE49-F238E27FC236}">
                <a16:creationId xmlns:a16="http://schemas.microsoft.com/office/drawing/2014/main" id="{EE75878A-CF44-4E63-93D6-BB61BCD60415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2150510" y="1080648"/>
            <a:ext cx="467820" cy="517885"/>
            <a:chOff x="9070066" y="3076668"/>
            <a:chExt cx="669687" cy="741358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9DC4762-4359-4794-8187-3622922757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2" name="Moon 31">
              <a:extLst>
                <a:ext uri="{FF2B5EF4-FFF2-40B4-BE49-F238E27FC236}">
                  <a16:creationId xmlns:a16="http://schemas.microsoft.com/office/drawing/2014/main" id="{C764D7F0-F578-4186-B150-6D2F22C342D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3" name="Moon 32">
              <a:extLst>
                <a:ext uri="{FF2B5EF4-FFF2-40B4-BE49-F238E27FC236}">
                  <a16:creationId xmlns:a16="http://schemas.microsoft.com/office/drawing/2014/main" id="{85192FD3-74F4-4668-8A99-F164DAD7EFE9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4" name="Moon 33">
              <a:extLst>
                <a:ext uri="{FF2B5EF4-FFF2-40B4-BE49-F238E27FC236}">
                  <a16:creationId xmlns:a16="http://schemas.microsoft.com/office/drawing/2014/main" id="{7E153470-5D11-4DED-B802-9B8B4728546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BE7D4CB-4FB6-48E6-BA4C-E0DABA91789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050B758-1291-4E1C-8CE1-B609864997E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7" name="!!1">
            <a:extLst>
              <a:ext uri="{FF2B5EF4-FFF2-40B4-BE49-F238E27FC236}">
                <a16:creationId xmlns:a16="http://schemas.microsoft.com/office/drawing/2014/main" id="{5C08A8DE-F0BA-4D50-A612-6570E88C114E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1039179" y="1153965"/>
            <a:ext cx="335360" cy="371250"/>
            <a:chOff x="9070066" y="3076668"/>
            <a:chExt cx="669687" cy="74135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15A7214-AEC0-465C-B622-0B94AB674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9" name="Moon 38">
              <a:extLst>
                <a:ext uri="{FF2B5EF4-FFF2-40B4-BE49-F238E27FC236}">
                  <a16:creationId xmlns:a16="http://schemas.microsoft.com/office/drawing/2014/main" id="{F9CE52BA-2AC4-42C8-B449-06CF8F90019C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0" name="Moon 39">
              <a:extLst>
                <a:ext uri="{FF2B5EF4-FFF2-40B4-BE49-F238E27FC236}">
                  <a16:creationId xmlns:a16="http://schemas.microsoft.com/office/drawing/2014/main" id="{FEA3CF0F-11FF-49CA-B898-6BB8CDFED1B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1" name="Moon 40">
              <a:extLst>
                <a:ext uri="{FF2B5EF4-FFF2-40B4-BE49-F238E27FC236}">
                  <a16:creationId xmlns:a16="http://schemas.microsoft.com/office/drawing/2014/main" id="{F5B33677-F188-4330-8039-ED34C62C589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A4BE12A-947A-4B73-B6E7-CF82536ECDC0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1740051-F593-4FD4-B669-DBEAF06C2762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2C5010B-5962-4422-8ECA-EC2A68ACD0CD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2926332" y="1203225"/>
            <a:ext cx="270025" cy="298923"/>
            <a:chOff x="9070066" y="3076668"/>
            <a:chExt cx="669687" cy="74135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84C8286-2B21-4082-B155-7C7601333D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6" name="Moon 45">
              <a:extLst>
                <a:ext uri="{FF2B5EF4-FFF2-40B4-BE49-F238E27FC236}">
                  <a16:creationId xmlns:a16="http://schemas.microsoft.com/office/drawing/2014/main" id="{34567A10-C1E7-46F4-B65E-5986BC564BA0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" name="Moon 46">
              <a:extLst>
                <a:ext uri="{FF2B5EF4-FFF2-40B4-BE49-F238E27FC236}">
                  <a16:creationId xmlns:a16="http://schemas.microsoft.com/office/drawing/2014/main" id="{993AE354-9762-4513-9D04-BB4E6E38D6EF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" name="Moon 47">
              <a:extLst>
                <a:ext uri="{FF2B5EF4-FFF2-40B4-BE49-F238E27FC236}">
                  <a16:creationId xmlns:a16="http://schemas.microsoft.com/office/drawing/2014/main" id="{A645497A-ED37-4765-AD7E-4F30538D4843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25996D4-A3FC-4262-B18E-BA94FF772A61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80B0A50-52F6-41C5-98F9-59B493321E7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80712A3-8D40-4F1D-9272-300E0341CDA8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12280331" y="1182660"/>
            <a:ext cx="337917" cy="374081"/>
            <a:chOff x="9070066" y="3076668"/>
            <a:chExt cx="669687" cy="74135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5359FE8-662E-446E-A49C-FFB74E8F6D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3" name="Moon 52">
              <a:extLst>
                <a:ext uri="{FF2B5EF4-FFF2-40B4-BE49-F238E27FC236}">
                  <a16:creationId xmlns:a16="http://schemas.microsoft.com/office/drawing/2014/main" id="{55430257-E69F-4553-BE62-5849ECDA53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4" name="Moon 53">
              <a:extLst>
                <a:ext uri="{FF2B5EF4-FFF2-40B4-BE49-F238E27FC236}">
                  <a16:creationId xmlns:a16="http://schemas.microsoft.com/office/drawing/2014/main" id="{3835C304-60FF-487D-8B71-4CBB11C063D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5" name="Moon 54">
              <a:extLst>
                <a:ext uri="{FF2B5EF4-FFF2-40B4-BE49-F238E27FC236}">
                  <a16:creationId xmlns:a16="http://schemas.microsoft.com/office/drawing/2014/main" id="{C1873375-EB3C-48C9-AE81-AF9126311506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D1C895F-90AD-4703-93D9-8AE4971930F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088F7CC-6725-4706-B4A9-4B8647B34671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8" name="!!5">
            <a:extLst>
              <a:ext uri="{FF2B5EF4-FFF2-40B4-BE49-F238E27FC236}">
                <a16:creationId xmlns:a16="http://schemas.microsoft.com/office/drawing/2014/main" id="{07495D9B-FD89-4ED0-AAD2-A4F9A9C0FDB3}"/>
              </a:ext>
            </a:extLst>
          </p:cNvPr>
          <p:cNvGrpSpPr>
            <a:grpSpLocks noChangeAspect="1"/>
          </p:cNvGrpSpPr>
          <p:nvPr/>
        </p:nvGrpSpPr>
        <p:grpSpPr>
          <a:xfrm>
            <a:off x="7869162" y="949506"/>
            <a:ext cx="704745" cy="780168"/>
            <a:chOff x="9070066" y="3076667"/>
            <a:chExt cx="669687" cy="741359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291BC8A-90E5-49A7-BB80-FBA7B18B92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0" name="Moon 59">
              <a:extLst>
                <a:ext uri="{FF2B5EF4-FFF2-40B4-BE49-F238E27FC236}">
                  <a16:creationId xmlns:a16="http://schemas.microsoft.com/office/drawing/2014/main" id="{D61426D5-879C-44CF-ACB3-9441083ABB43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" name="Moon 60">
              <a:extLst>
                <a:ext uri="{FF2B5EF4-FFF2-40B4-BE49-F238E27FC236}">
                  <a16:creationId xmlns:a16="http://schemas.microsoft.com/office/drawing/2014/main" id="{389C6F75-853D-4D0B-B8E1-38A36F36DF7D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" name="Moon 61">
              <a:extLst>
                <a:ext uri="{FF2B5EF4-FFF2-40B4-BE49-F238E27FC236}">
                  <a16:creationId xmlns:a16="http://schemas.microsoft.com/office/drawing/2014/main" id="{3337DA71-FFB5-4777-9B5E-31D028055A15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57A4C5E-7DC8-4D39-9A11-F5658F2C1C2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B660553-2AA4-4529-BB11-8A55AC80423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65" name="!!7">
            <a:extLst>
              <a:ext uri="{FF2B5EF4-FFF2-40B4-BE49-F238E27FC236}">
                <a16:creationId xmlns:a16="http://schemas.microsoft.com/office/drawing/2014/main" id="{1E3386C6-CF5C-4E00-92EC-3FF7C8BE30E2}"/>
              </a:ext>
            </a:extLst>
          </p:cNvPr>
          <p:cNvGrpSpPr>
            <a:grpSpLocks noChangeAspect="1"/>
          </p:cNvGrpSpPr>
          <p:nvPr/>
        </p:nvGrpSpPr>
        <p:grpSpPr>
          <a:xfrm>
            <a:off x="11009683" y="1152823"/>
            <a:ext cx="337423" cy="373535"/>
            <a:chOff x="9070066" y="3076667"/>
            <a:chExt cx="669687" cy="741359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64FA3A5D-76BC-47BB-8A6A-971B23FA96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" name="Moon 66">
              <a:extLst>
                <a:ext uri="{FF2B5EF4-FFF2-40B4-BE49-F238E27FC236}">
                  <a16:creationId xmlns:a16="http://schemas.microsoft.com/office/drawing/2014/main" id="{4EADF6A6-ECB7-4616-BCC0-D98BFA82DA8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" name="Moon 67">
              <a:extLst>
                <a:ext uri="{FF2B5EF4-FFF2-40B4-BE49-F238E27FC236}">
                  <a16:creationId xmlns:a16="http://schemas.microsoft.com/office/drawing/2014/main" id="{11575E05-0019-4164-BAA4-D5CD9329F78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" name="Moon 68">
              <a:extLst>
                <a:ext uri="{FF2B5EF4-FFF2-40B4-BE49-F238E27FC236}">
                  <a16:creationId xmlns:a16="http://schemas.microsoft.com/office/drawing/2014/main" id="{5811593D-C293-403B-8B4F-187C8ADC07C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37E3E20-82E5-429D-9A03-60739E2F813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61D371E-3B15-41B2-B08B-FEAE93E38E5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pic>
        <p:nvPicPr>
          <p:cNvPr id="823" name="Picture 822">
            <a:extLst>
              <a:ext uri="{FF2B5EF4-FFF2-40B4-BE49-F238E27FC236}">
                <a16:creationId xmlns:a16="http://schemas.microsoft.com/office/drawing/2014/main" id="{92E89732-563D-41E2-B3EF-EC50F04C2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33" y="1940145"/>
            <a:ext cx="792549" cy="4212701"/>
          </a:xfrm>
          <a:prstGeom prst="rect">
            <a:avLst/>
          </a:prstGeom>
        </p:spPr>
      </p:pic>
      <p:pic>
        <p:nvPicPr>
          <p:cNvPr id="1133" name="Picture 1132">
            <a:extLst>
              <a:ext uri="{FF2B5EF4-FFF2-40B4-BE49-F238E27FC236}">
                <a16:creationId xmlns:a16="http://schemas.microsoft.com/office/drawing/2014/main" id="{EE8E3E24-A4FB-4C56-A1A2-73146D9FA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57" y="5875532"/>
            <a:ext cx="10406774" cy="798645"/>
          </a:xfrm>
          <a:prstGeom prst="rect">
            <a:avLst/>
          </a:prstGeom>
        </p:spPr>
      </p:pic>
      <p:pic>
        <p:nvPicPr>
          <p:cNvPr id="1240" name="Picture 1239">
            <a:extLst>
              <a:ext uri="{FF2B5EF4-FFF2-40B4-BE49-F238E27FC236}">
                <a16:creationId xmlns:a16="http://schemas.microsoft.com/office/drawing/2014/main" id="{AEC60630-6175-47F5-9056-EBFD4C9BF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9363" y="2183377"/>
            <a:ext cx="774259" cy="3535986"/>
          </a:xfrm>
          <a:prstGeom prst="rect">
            <a:avLst/>
          </a:prstGeom>
        </p:spPr>
      </p:pic>
      <p:pic>
        <p:nvPicPr>
          <p:cNvPr id="1290" name="Picture 1289">
            <a:extLst>
              <a:ext uri="{FF2B5EF4-FFF2-40B4-BE49-F238E27FC236}">
                <a16:creationId xmlns:a16="http://schemas.microsoft.com/office/drawing/2014/main" id="{201CF736-72C5-43C2-8251-7963D346E71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100" y="7448737"/>
            <a:ext cx="792549" cy="681763"/>
          </a:xfrm>
          <a:prstGeom prst="rect">
            <a:avLst/>
          </a:prstGeom>
        </p:spPr>
      </p:pic>
      <p:pic>
        <p:nvPicPr>
          <p:cNvPr id="1291" name="Picture 1290">
            <a:extLst>
              <a:ext uri="{FF2B5EF4-FFF2-40B4-BE49-F238E27FC236}">
                <a16:creationId xmlns:a16="http://schemas.microsoft.com/office/drawing/2014/main" id="{91674D30-4196-4402-8660-A28E5D418DE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60" b="98563" l="3497" r="95105">
                        <a14:foregroundMark x1="57343" y1="8908" x2="51049" y2="55747"/>
                        <a14:foregroundMark x1="61538" y1="11782" x2="76573" y2="47989"/>
                        <a14:foregroundMark x1="88811" y1="23563" x2="88811" y2="49425"/>
                        <a14:foregroundMark x1="95105" y1="29885" x2="95105" y2="29885"/>
                        <a14:foregroundMark x1="61888" y1="5747" x2="61888" y2="5747"/>
                        <a14:foregroundMark x1="68182" y1="13218" x2="70629" y2="33046"/>
                        <a14:foregroundMark x1="70629" y1="33046" x2="64336" y2="64943"/>
                        <a14:foregroundMark x1="64336" y1="64943" x2="59790" y2="72126"/>
                        <a14:foregroundMark x1="84615" y1="27011" x2="82867" y2="41667"/>
                        <a14:foregroundMark x1="82867" y1="41667" x2="75175" y2="57471"/>
                        <a14:foregroundMark x1="75175" y1="57471" x2="75175" y2="57471"/>
                        <a14:foregroundMark x1="77273" y1="25575" x2="77622" y2="40805"/>
                        <a14:foregroundMark x1="61538" y1="18391" x2="57692" y2="52011"/>
                        <a14:foregroundMark x1="57692" y1="52011" x2="57692" y2="52011"/>
                        <a14:foregroundMark x1="41958" y1="7471" x2="43706" y2="47126"/>
                        <a14:foregroundMark x1="53147" y1="9195" x2="28322" y2="46839"/>
                        <a14:foregroundMark x1="39510" y1="20115" x2="29371" y2="41092"/>
                        <a14:foregroundMark x1="37413" y1="22989" x2="31469" y2="31322"/>
                        <a14:foregroundMark x1="35315" y1="21264" x2="31119" y2="27874"/>
                        <a14:foregroundMark x1="25874" y1="23563" x2="25874" y2="29598"/>
                        <a14:foregroundMark x1="32168" y1="46264" x2="58741" y2="59195"/>
                        <a14:foregroundMark x1="57692" y1="61782" x2="53147" y2="79598"/>
                        <a14:foregroundMark x1="48252" y1="59195" x2="50000" y2="83046"/>
                        <a14:foregroundMark x1="46154" y1="59195" x2="47902" y2="93678"/>
                        <a14:foregroundMark x1="56643" y1="81322" x2="56643" y2="81322"/>
                        <a14:foregroundMark x1="83916" y1="78736" x2="84965" y2="84195"/>
                        <a14:foregroundMark x1="44755" y1="58333" x2="29021" y2="78161"/>
                        <a14:foregroundMark x1="42657" y1="56322" x2="22727" y2="73851"/>
                        <a14:foregroundMark x1="12587" y1="72989" x2="12587" y2="72989"/>
                        <a14:foregroundMark x1="11538" y1="67529" x2="20629" y2="78161"/>
                        <a14:foregroundMark x1="3846" y1="69540" x2="3846" y2="69540"/>
                        <a14:foregroundMark x1="4895" y1="70402" x2="4895" y2="70402"/>
                        <a14:foregroundMark x1="3846" y1="68391" x2="19231" y2="64080"/>
                        <a14:foregroundMark x1="3497" y1="67816" x2="18531" y2="63218"/>
                        <a14:foregroundMark x1="4196" y1="66379" x2="15035" y2="61782"/>
                        <a14:foregroundMark x1="5245" y1="64655" x2="6993" y2="62356"/>
                        <a14:foregroundMark x1="8392" y1="61494" x2="11888" y2="60920"/>
                        <a14:foregroundMark x1="3497" y1="68391" x2="9790" y2="82184"/>
                        <a14:foregroundMark x1="9790" y1="82184" x2="23776" y2="83333"/>
                        <a14:foregroundMark x1="11189" y1="84483" x2="19930" y2="85632"/>
                        <a14:foregroundMark x1="10490" y1="85920" x2="30420" y2="85920"/>
                        <a14:foregroundMark x1="30420" y1="85920" x2="37063" y2="87931"/>
                        <a14:foregroundMark x1="36713" y1="88506" x2="39161" y2="90230"/>
                        <a14:foregroundMark x1="38811" y1="91379" x2="52718" y2="95123"/>
                        <a14:foregroundMark x1="76906" y1="87760" x2="82168" y2="88506"/>
                        <a14:foregroundMark x1="82517" y1="88506" x2="86713" y2="84770"/>
                        <a14:foregroundMark x1="86364" y1="83333" x2="86364" y2="83333"/>
                        <a14:foregroundMark x1="86713" y1="84770" x2="85664" y2="87931"/>
                        <a14:foregroundMark x1="81818" y1="82759" x2="86364" y2="83046"/>
                        <a14:foregroundMark x1="57692" y1="84195" x2="51399" y2="87931"/>
                        <a14:foregroundMark x1="48609" y1="96347" x2="42308" y2="95977"/>
                        <a14:foregroundMark x1="40909" y1="92816" x2="48705" y2="96233"/>
                        <a14:foregroundMark x1="48221" y1="96808" x2="42657" y2="95977"/>
                        <a14:foregroundMark x1="45455" y1="95690" x2="47647" y2="97491"/>
                        <a14:foregroundMark x1="42308" y1="94253" x2="42308" y2="94253"/>
                        <a14:foregroundMark x1="9091" y1="85920" x2="9091" y2="85920"/>
                        <a14:foregroundMark x1="68493" y1="88793" x2="74476" y2="85632"/>
                        <a14:foregroundMark x1="55896" y1="95448" x2="68493" y2="88793"/>
                        <a14:foregroundMark x1="62937" y1="93391" x2="54196" y2="97701"/>
                        <a14:foregroundMark x1="50699" y1="97701" x2="50699" y2="97701"/>
                        <a14:foregroundMark x1="88112" y1="85632" x2="88112" y2="85632"/>
                        <a14:foregroundMark x1="41259" y1="93966" x2="41259" y2="93966"/>
                        <a14:backgroundMark x1="79720" y1="94828" x2="70629" y2="91092"/>
                        <a14:backgroundMark x1="65612" y1="97621" x2="63986" y2="99713"/>
                        <a14:backgroundMark x1="71161" y1="90483" x2="66533" y2="96436"/>
                        <a14:backgroundMark x1="72335" y1="89401" x2="73776" y2="90230"/>
                        <a14:backgroundMark x1="46503" y1="98851" x2="54895" y2="99713"/>
                        <a14:backgroundMark x1="69580" y1="88793" x2="69580" y2="88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9577893" y="730406"/>
            <a:ext cx="500989" cy="609595"/>
          </a:xfrm>
          <a:prstGeom prst="rect">
            <a:avLst/>
          </a:prstGeom>
        </p:spPr>
      </p:pic>
      <p:pic>
        <p:nvPicPr>
          <p:cNvPr id="1292" name="Picture 2" descr="Các nhân vật trong Đôrêmon thuộc cung hoàng đạo nào?">
            <a:extLst>
              <a:ext uri="{FF2B5EF4-FFF2-40B4-BE49-F238E27FC236}">
                <a16:creationId xmlns:a16="http://schemas.microsoft.com/office/drawing/2014/main" id="{136E27F6-3199-45EC-993E-46278FF62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58" b="97170" l="10000" r="90500">
                        <a14:foregroundMark x1="34000" y1="80660" x2="62000" y2="83962"/>
                        <a14:foregroundMark x1="62000" y1="83962" x2="63500" y2="78774"/>
                        <a14:foregroundMark x1="62000" y1="92925" x2="44000" y2="90094"/>
                        <a14:foregroundMark x1="54500" y1="95283" x2="66000" y2="97170"/>
                        <a14:foregroundMark x1="36500" y1="86792" x2="25000" y2="79245"/>
                        <a14:foregroundMark x1="37500" y1="50000" x2="47500" y2="48585"/>
                        <a14:foregroundMark x1="35500" y1="29245" x2="43500" y2="25000"/>
                        <a14:foregroundMark x1="40500" y1="22170" x2="32500" y2="25000"/>
                        <a14:foregroundMark x1="34000" y1="30189" x2="32000" y2="19811"/>
                        <a14:foregroundMark x1="77000" y1="7075" x2="77000" y2="7075"/>
                        <a14:foregroundMark x1="80500" y1="2830" x2="80500" y2="2830"/>
                        <a14:foregroundMark x1="90500" y1="8962" x2="90500" y2="8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9350" y="799978"/>
            <a:ext cx="496458" cy="52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id="{A3B45DE2-D28D-4FDB-AFAD-275CFE09DFE4}"/>
              </a:ext>
            </a:extLst>
          </p:cNvPr>
          <p:cNvSpPr txBox="1"/>
          <p:nvPr/>
        </p:nvSpPr>
        <p:spPr>
          <a:xfrm>
            <a:off x="3035516" y="758256"/>
            <a:ext cx="5916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SVN-Berkshire Swash" panose="02040603050506020204" pitchFamily="18" charset="0"/>
              </a:rPr>
              <a:t>KHỞI </a:t>
            </a:r>
          </a:p>
          <a:p>
            <a:pPr algn="ctr"/>
            <a:r>
              <a:rPr lang="en-US" sz="3600" b="1" dirty="0">
                <a:solidFill>
                  <a:srgbClr val="002060"/>
                </a:solidFill>
                <a:latin typeface="SVN-Berkshire Swash" panose="02040603050506020204" pitchFamily="18" charset="0"/>
              </a:rPr>
              <a:t>ĐỘNG</a:t>
            </a:r>
            <a:endParaRPr lang="vi-VN" sz="36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pic>
        <p:nvPicPr>
          <p:cNvPr id="1241" name="Picture 10" descr="Tổng hợp ảnh Doremon PNG đẹp nhất | Doraemon, Doraemon wallpapers, Doraemon  cartoon">
            <a:extLst>
              <a:ext uri="{FF2B5EF4-FFF2-40B4-BE49-F238E27FC236}">
                <a16:creationId xmlns:a16="http://schemas.microsoft.com/office/drawing/2014/main" id="{43D13422-25B7-4F0D-A093-DA626DDA5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363" y="4846467"/>
            <a:ext cx="1354483" cy="135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TextBox 103">
            <a:extLst>
              <a:ext uri="{FF2B5EF4-FFF2-40B4-BE49-F238E27FC236}">
                <a16:creationId xmlns:a16="http://schemas.microsoft.com/office/drawing/2014/main" id="{EF7C4C8C-153D-4E1D-BEB2-6F236CE4428E}"/>
              </a:ext>
            </a:extLst>
          </p:cNvPr>
          <p:cNvSpPr txBox="1"/>
          <p:nvPr/>
        </p:nvSpPr>
        <p:spPr>
          <a:xfrm>
            <a:off x="3320939" y="4168438"/>
            <a:ext cx="14292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Buổi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đầu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độc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lập</a:t>
            </a:r>
            <a:endParaRPr lang="en-US" sz="2400" b="1" dirty="0">
              <a:latin typeface="#9Slide03 Arima Madurai Black" panose="00000A00000000000000" pitchFamily="2" charset="0"/>
              <a:ea typeface="Tahoma" pitchFamily="34" charset="0"/>
              <a:cs typeface="#9Slide03 Arima Madurai Black" panose="00000A00000000000000" pitchFamily="2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ACFCE2C-7794-4153-87BD-BF1017FDCA74}"/>
              </a:ext>
            </a:extLst>
          </p:cNvPr>
          <p:cNvSpPr txBox="1"/>
          <p:nvPr/>
        </p:nvSpPr>
        <p:spPr>
          <a:xfrm>
            <a:off x="5374021" y="4141619"/>
            <a:ext cx="18489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Nước</a:t>
            </a:r>
            <a:r>
              <a:rPr lang="en-US" sz="2400" b="1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Đại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Việt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thời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Lý</a:t>
            </a:r>
            <a:endParaRPr lang="en-US" sz="2400" b="1" dirty="0">
              <a:latin typeface="#9Slide03 Arima Madurai Black" panose="00000A00000000000000" pitchFamily="2" charset="0"/>
              <a:ea typeface="Tahoma" pitchFamily="34" charset="0"/>
              <a:cs typeface="#9Slide03 Arima Madurai Black" panose="00000A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022EFED-27B9-4FF4-8D75-C949905A4074}"/>
              </a:ext>
            </a:extLst>
          </p:cNvPr>
          <p:cNvSpPr txBox="1"/>
          <p:nvPr/>
        </p:nvSpPr>
        <p:spPr>
          <a:xfrm>
            <a:off x="8056930" y="4206176"/>
            <a:ext cx="21017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Nước</a:t>
            </a:r>
            <a:r>
              <a:rPr lang="en-US" sz="2400" b="1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Đại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Việt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thời</a:t>
            </a:r>
            <a:r>
              <a:rPr lang="en-US" sz="2400" b="1" baseline="0" dirty="0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2400" b="1" baseline="0" dirty="0" err="1"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Trần</a:t>
            </a:r>
            <a:endParaRPr lang="en-US" sz="2400" b="1" dirty="0">
              <a:latin typeface="#9Slide03 Arima Madurai Black" panose="00000A00000000000000" pitchFamily="2" charset="0"/>
              <a:ea typeface="Tahoma" pitchFamily="34" charset="0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0689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4" grpId="0"/>
      <p:bldP spid="106" grpId="0"/>
      <p:bldP spid="1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9" name="Group 1288">
            <a:extLst>
              <a:ext uri="{FF2B5EF4-FFF2-40B4-BE49-F238E27FC236}">
                <a16:creationId xmlns:a16="http://schemas.microsoft.com/office/drawing/2014/main" id="{E262E502-0A05-4E6D-ABF0-C9B980E92D84}"/>
              </a:ext>
            </a:extLst>
          </p:cNvPr>
          <p:cNvGrpSpPr/>
          <p:nvPr/>
        </p:nvGrpSpPr>
        <p:grpSpPr>
          <a:xfrm>
            <a:off x="891265" y="1743297"/>
            <a:ext cx="10685058" cy="4269156"/>
            <a:chOff x="682155" y="2047656"/>
            <a:chExt cx="10685058" cy="4269156"/>
          </a:xfrm>
        </p:grpSpPr>
        <p:sp>
          <p:nvSpPr>
            <p:cNvPr id="1271" name="Freeform: Shape 1270">
              <a:extLst>
                <a:ext uri="{FF2B5EF4-FFF2-40B4-BE49-F238E27FC236}">
                  <a16:creationId xmlns:a16="http://schemas.microsoft.com/office/drawing/2014/main" id="{227AF262-9109-46C5-95DC-2443A5E1F89F}"/>
                </a:ext>
              </a:extLst>
            </p:cNvPr>
            <p:cNvSpPr/>
            <p:nvPr/>
          </p:nvSpPr>
          <p:spPr>
            <a:xfrm>
              <a:off x="682155" y="2047656"/>
              <a:ext cx="10685058" cy="4254389"/>
            </a:xfrm>
            <a:custGeom>
              <a:avLst/>
              <a:gdLst>
                <a:gd name="connsiteX0" fmla="*/ 0 w 9855901"/>
                <a:gd name="connsiteY0" fmla="*/ 0 h 4366909"/>
                <a:gd name="connsiteX1" fmla="*/ 728801 w 9855901"/>
                <a:gd name="connsiteY1" fmla="*/ 0 h 4366909"/>
                <a:gd name="connsiteX2" fmla="*/ 796337 w 9855901"/>
                <a:gd name="connsiteY2" fmla="*/ 534672 h 4366909"/>
                <a:gd name="connsiteX3" fmla="*/ 863875 w 9855901"/>
                <a:gd name="connsiteY3" fmla="*/ 0 h 4366909"/>
                <a:gd name="connsiteX4" fmla="*/ 2030847 w 9855901"/>
                <a:gd name="connsiteY4" fmla="*/ 0 h 4366909"/>
                <a:gd name="connsiteX5" fmla="*/ 2081817 w 9855901"/>
                <a:gd name="connsiteY5" fmla="*/ 403510 h 4366909"/>
                <a:gd name="connsiteX6" fmla="*/ 2132786 w 9855901"/>
                <a:gd name="connsiteY6" fmla="*/ 0 h 4366909"/>
                <a:gd name="connsiteX7" fmla="*/ 2176769 w 9855901"/>
                <a:gd name="connsiteY7" fmla="*/ 0 h 4366909"/>
                <a:gd name="connsiteX8" fmla="*/ 2248711 w 9855901"/>
                <a:gd name="connsiteY8" fmla="*/ 569547 h 4366909"/>
                <a:gd name="connsiteX9" fmla="*/ 2320653 w 9855901"/>
                <a:gd name="connsiteY9" fmla="*/ 0 h 4366909"/>
                <a:gd name="connsiteX10" fmla="*/ 2971581 w 9855901"/>
                <a:gd name="connsiteY10" fmla="*/ 0 h 4366909"/>
                <a:gd name="connsiteX11" fmla="*/ 3010068 w 9855901"/>
                <a:gd name="connsiteY11" fmla="*/ 304690 h 4366909"/>
                <a:gd name="connsiteX12" fmla="*/ 3048556 w 9855901"/>
                <a:gd name="connsiteY12" fmla="*/ 0 h 4366909"/>
                <a:gd name="connsiteX13" fmla="*/ 6206466 w 9855901"/>
                <a:gd name="connsiteY13" fmla="*/ 0 h 4366909"/>
                <a:gd name="connsiteX14" fmla="*/ 6225779 w 9855901"/>
                <a:gd name="connsiteY14" fmla="*/ 152900 h 4366909"/>
                <a:gd name="connsiteX15" fmla="*/ 6245093 w 9855901"/>
                <a:gd name="connsiteY15" fmla="*/ 0 h 4366909"/>
                <a:gd name="connsiteX16" fmla="*/ 6383185 w 9855901"/>
                <a:gd name="connsiteY16" fmla="*/ 0 h 4366909"/>
                <a:gd name="connsiteX17" fmla="*/ 6430580 w 9855901"/>
                <a:gd name="connsiteY17" fmla="*/ 375214 h 4366909"/>
                <a:gd name="connsiteX18" fmla="*/ 6477976 w 9855901"/>
                <a:gd name="connsiteY18" fmla="*/ 0 h 4366909"/>
                <a:gd name="connsiteX19" fmla="*/ 6589643 w 9855901"/>
                <a:gd name="connsiteY19" fmla="*/ 0 h 4366909"/>
                <a:gd name="connsiteX20" fmla="*/ 6612573 w 9855901"/>
                <a:gd name="connsiteY20" fmla="*/ 181531 h 4366909"/>
                <a:gd name="connsiteX21" fmla="*/ 6635503 w 9855901"/>
                <a:gd name="connsiteY21" fmla="*/ 0 h 4366909"/>
                <a:gd name="connsiteX22" fmla="*/ 7299725 w 9855901"/>
                <a:gd name="connsiteY22" fmla="*/ 0 h 4366909"/>
                <a:gd name="connsiteX23" fmla="*/ 7331478 w 9855901"/>
                <a:gd name="connsiteY23" fmla="*/ 251380 h 4366909"/>
                <a:gd name="connsiteX24" fmla="*/ 7363231 w 9855901"/>
                <a:gd name="connsiteY24" fmla="*/ 0 h 4366909"/>
                <a:gd name="connsiteX25" fmla="*/ 8174072 w 9855901"/>
                <a:gd name="connsiteY25" fmla="*/ 0 h 4366909"/>
                <a:gd name="connsiteX26" fmla="*/ 8204026 w 9855901"/>
                <a:gd name="connsiteY26" fmla="*/ 237139 h 4366909"/>
                <a:gd name="connsiteX27" fmla="*/ 8233980 w 9855901"/>
                <a:gd name="connsiteY27" fmla="*/ 0 h 4366909"/>
                <a:gd name="connsiteX28" fmla="*/ 9441727 w 9855901"/>
                <a:gd name="connsiteY28" fmla="*/ 0 h 4366909"/>
                <a:gd name="connsiteX29" fmla="*/ 9442494 w 9855901"/>
                <a:gd name="connsiteY29" fmla="*/ 39586 h 4366909"/>
                <a:gd name="connsiteX30" fmla="*/ 9456298 w 9855901"/>
                <a:gd name="connsiteY30" fmla="*/ 100303 h 4366909"/>
                <a:gd name="connsiteX31" fmla="*/ 9531565 w 9855901"/>
                <a:gd name="connsiteY31" fmla="*/ 128100 h 4366909"/>
                <a:gd name="connsiteX32" fmla="*/ 9546617 w 9855901"/>
                <a:gd name="connsiteY32" fmla="*/ 183691 h 4366909"/>
                <a:gd name="connsiteX33" fmla="*/ 9531565 w 9855901"/>
                <a:gd name="connsiteY33" fmla="*/ 253183 h 4366909"/>
                <a:gd name="connsiteX34" fmla="*/ 9516511 w 9855901"/>
                <a:gd name="connsiteY34" fmla="*/ 294878 h 4366909"/>
                <a:gd name="connsiteX35" fmla="*/ 9546617 w 9855901"/>
                <a:gd name="connsiteY35" fmla="*/ 336573 h 4366909"/>
                <a:gd name="connsiteX36" fmla="*/ 9787469 w 9855901"/>
                <a:gd name="connsiteY36" fmla="*/ 350471 h 4366909"/>
                <a:gd name="connsiteX37" fmla="*/ 9837381 w 9855901"/>
                <a:gd name="connsiteY37" fmla="*/ 368643 h 4366909"/>
                <a:gd name="connsiteX38" fmla="*/ 9855901 w 9855901"/>
                <a:gd name="connsiteY38" fmla="*/ 375910 h 4366909"/>
                <a:gd name="connsiteX39" fmla="*/ 9855901 w 9855901"/>
                <a:gd name="connsiteY39" fmla="*/ 903657 h 4366909"/>
                <a:gd name="connsiteX40" fmla="*/ 9295846 w 9855901"/>
                <a:gd name="connsiteY40" fmla="*/ 974400 h 4366909"/>
                <a:gd name="connsiteX41" fmla="*/ 9855901 w 9855901"/>
                <a:gd name="connsiteY41" fmla="*/ 1045144 h 4366909"/>
                <a:gd name="connsiteX42" fmla="*/ 9855901 w 9855901"/>
                <a:gd name="connsiteY42" fmla="*/ 1837872 h 4366909"/>
                <a:gd name="connsiteX43" fmla="*/ 9485847 w 9855901"/>
                <a:gd name="connsiteY43" fmla="*/ 1884615 h 4366909"/>
                <a:gd name="connsiteX44" fmla="*/ 9855901 w 9855901"/>
                <a:gd name="connsiteY44" fmla="*/ 1931359 h 4366909"/>
                <a:gd name="connsiteX45" fmla="*/ 9855901 w 9855901"/>
                <a:gd name="connsiteY45" fmla="*/ 2714407 h 4366909"/>
                <a:gd name="connsiteX46" fmla="*/ 9325314 w 9855901"/>
                <a:gd name="connsiteY46" fmla="*/ 2781428 h 4366909"/>
                <a:gd name="connsiteX47" fmla="*/ 9801026 w 9855901"/>
                <a:gd name="connsiteY47" fmla="*/ 2841518 h 4366909"/>
                <a:gd name="connsiteX48" fmla="*/ 9517297 w 9855901"/>
                <a:gd name="connsiteY48" fmla="*/ 2877357 h 4366909"/>
                <a:gd name="connsiteX49" fmla="*/ 9855901 w 9855901"/>
                <a:gd name="connsiteY49" fmla="*/ 2920128 h 4366909"/>
                <a:gd name="connsiteX50" fmla="*/ 9855901 w 9855901"/>
                <a:gd name="connsiteY50" fmla="*/ 4366909 h 4366909"/>
                <a:gd name="connsiteX51" fmla="*/ 7386739 w 9855901"/>
                <a:gd name="connsiteY51" fmla="*/ 4366909 h 4366909"/>
                <a:gd name="connsiteX52" fmla="*/ 7328288 w 9855901"/>
                <a:gd name="connsiteY52" fmla="*/ 3904167 h 4366909"/>
                <a:gd name="connsiteX53" fmla="*/ 7269837 w 9855901"/>
                <a:gd name="connsiteY53" fmla="*/ 4366909 h 4366909"/>
                <a:gd name="connsiteX54" fmla="*/ 7240817 w 9855901"/>
                <a:gd name="connsiteY54" fmla="*/ 4366909 h 4366909"/>
                <a:gd name="connsiteX55" fmla="*/ 7161393 w 9855901"/>
                <a:gd name="connsiteY55" fmla="*/ 3738130 h 4366909"/>
                <a:gd name="connsiteX56" fmla="*/ 7081969 w 9855901"/>
                <a:gd name="connsiteY56" fmla="*/ 4366909 h 4366909"/>
                <a:gd name="connsiteX57" fmla="*/ 6446005 w 9855901"/>
                <a:gd name="connsiteY57" fmla="*/ 4366909 h 4366909"/>
                <a:gd name="connsiteX58" fmla="*/ 6400036 w 9855901"/>
                <a:gd name="connsiteY58" fmla="*/ 4002987 h 4366909"/>
                <a:gd name="connsiteX59" fmla="*/ 6354067 w 9855901"/>
                <a:gd name="connsiteY59" fmla="*/ 4366909 h 4366909"/>
                <a:gd name="connsiteX60" fmla="*/ 3357224 w 9855901"/>
                <a:gd name="connsiteY60" fmla="*/ 4366909 h 4366909"/>
                <a:gd name="connsiteX61" fmla="*/ 3317526 w 9855901"/>
                <a:gd name="connsiteY61" fmla="*/ 4052636 h 4366909"/>
                <a:gd name="connsiteX62" fmla="*/ 3277829 w 9855901"/>
                <a:gd name="connsiteY62" fmla="*/ 4366909 h 4366909"/>
                <a:gd name="connsiteX63" fmla="*/ 1375785 w 9855901"/>
                <a:gd name="connsiteY63" fmla="*/ 4366909 h 4366909"/>
                <a:gd name="connsiteX64" fmla="*/ 1305744 w 9855901"/>
                <a:gd name="connsiteY64" fmla="*/ 3812410 h 4366909"/>
                <a:gd name="connsiteX65" fmla="*/ 1235702 w 9855901"/>
                <a:gd name="connsiteY65" fmla="*/ 4366909 h 4366909"/>
                <a:gd name="connsiteX66" fmla="*/ 0 w 9855901"/>
                <a:gd name="connsiteY66" fmla="*/ 4366909 h 4366909"/>
                <a:gd name="connsiteX67" fmla="*/ 0 w 9855901"/>
                <a:gd name="connsiteY67" fmla="*/ 3662561 h 4366909"/>
                <a:gd name="connsiteX68" fmla="*/ 449388 w 9855901"/>
                <a:gd name="connsiteY68" fmla="*/ 3605797 h 4366909"/>
                <a:gd name="connsiteX69" fmla="*/ 0 w 9855901"/>
                <a:gd name="connsiteY69" fmla="*/ 3549033 h 4366909"/>
                <a:gd name="connsiteX70" fmla="*/ 0 w 9855901"/>
                <a:gd name="connsiteY70" fmla="*/ 2029269 h 4366909"/>
                <a:gd name="connsiteX71" fmla="*/ 249286 w 9855901"/>
                <a:gd name="connsiteY71" fmla="*/ 1997781 h 4366909"/>
                <a:gd name="connsiteX72" fmla="*/ 0 w 9855901"/>
                <a:gd name="connsiteY72" fmla="*/ 1966293 h 4366909"/>
                <a:gd name="connsiteX73" fmla="*/ 0 w 9855901"/>
                <a:gd name="connsiteY73" fmla="*/ 1904654 h 4366909"/>
                <a:gd name="connsiteX74" fmla="*/ 352020 w 9855901"/>
                <a:gd name="connsiteY74" fmla="*/ 1860189 h 4366909"/>
                <a:gd name="connsiteX75" fmla="*/ 0 w 9855901"/>
                <a:gd name="connsiteY75" fmla="*/ 1815724 h 4366909"/>
                <a:gd name="connsiteX76" fmla="*/ 0 w 9855901"/>
                <a:gd name="connsiteY76" fmla="*/ 1194958 h 4366909"/>
                <a:gd name="connsiteX77" fmla="*/ 224694 w 9855901"/>
                <a:gd name="connsiteY77" fmla="*/ 1166576 h 4366909"/>
                <a:gd name="connsiteX78" fmla="*/ 0 w 9855901"/>
                <a:gd name="connsiteY78" fmla="*/ 1138194 h 4366909"/>
                <a:gd name="connsiteX79" fmla="*/ 0 w 9855901"/>
                <a:gd name="connsiteY79" fmla="*/ 837311 h 4366909"/>
                <a:gd name="connsiteX80" fmla="*/ 449390 w 9855901"/>
                <a:gd name="connsiteY80" fmla="*/ 780546 h 4366909"/>
                <a:gd name="connsiteX81" fmla="*/ 0 w 9855901"/>
                <a:gd name="connsiteY81" fmla="*/ 723781 h 436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9855901" h="4366909">
                  <a:moveTo>
                    <a:pt x="0" y="0"/>
                  </a:moveTo>
                  <a:lnTo>
                    <a:pt x="728801" y="0"/>
                  </a:lnTo>
                  <a:lnTo>
                    <a:pt x="796337" y="534672"/>
                  </a:lnTo>
                  <a:lnTo>
                    <a:pt x="863875" y="0"/>
                  </a:lnTo>
                  <a:lnTo>
                    <a:pt x="2030847" y="0"/>
                  </a:lnTo>
                  <a:lnTo>
                    <a:pt x="2081817" y="403510"/>
                  </a:lnTo>
                  <a:lnTo>
                    <a:pt x="2132786" y="0"/>
                  </a:lnTo>
                  <a:lnTo>
                    <a:pt x="2176769" y="0"/>
                  </a:lnTo>
                  <a:lnTo>
                    <a:pt x="2248711" y="569547"/>
                  </a:lnTo>
                  <a:lnTo>
                    <a:pt x="2320653" y="0"/>
                  </a:lnTo>
                  <a:lnTo>
                    <a:pt x="2971581" y="0"/>
                  </a:lnTo>
                  <a:lnTo>
                    <a:pt x="3010068" y="304690"/>
                  </a:lnTo>
                  <a:lnTo>
                    <a:pt x="3048556" y="0"/>
                  </a:lnTo>
                  <a:lnTo>
                    <a:pt x="6206466" y="0"/>
                  </a:lnTo>
                  <a:lnTo>
                    <a:pt x="6225779" y="152900"/>
                  </a:lnTo>
                  <a:lnTo>
                    <a:pt x="6245093" y="0"/>
                  </a:lnTo>
                  <a:lnTo>
                    <a:pt x="6383185" y="0"/>
                  </a:lnTo>
                  <a:lnTo>
                    <a:pt x="6430580" y="375214"/>
                  </a:lnTo>
                  <a:lnTo>
                    <a:pt x="6477976" y="0"/>
                  </a:lnTo>
                  <a:lnTo>
                    <a:pt x="6589643" y="0"/>
                  </a:lnTo>
                  <a:lnTo>
                    <a:pt x="6612573" y="181531"/>
                  </a:lnTo>
                  <a:lnTo>
                    <a:pt x="6635503" y="0"/>
                  </a:lnTo>
                  <a:lnTo>
                    <a:pt x="7299725" y="0"/>
                  </a:lnTo>
                  <a:lnTo>
                    <a:pt x="7331478" y="251380"/>
                  </a:lnTo>
                  <a:lnTo>
                    <a:pt x="7363231" y="0"/>
                  </a:lnTo>
                  <a:lnTo>
                    <a:pt x="8174072" y="0"/>
                  </a:lnTo>
                  <a:lnTo>
                    <a:pt x="8204026" y="237139"/>
                  </a:lnTo>
                  <a:lnTo>
                    <a:pt x="8233980" y="0"/>
                  </a:lnTo>
                  <a:lnTo>
                    <a:pt x="9441727" y="0"/>
                  </a:lnTo>
                  <a:lnTo>
                    <a:pt x="9442494" y="39586"/>
                  </a:lnTo>
                  <a:cubicBezTo>
                    <a:pt x="9442911" y="61042"/>
                    <a:pt x="9445420" y="81889"/>
                    <a:pt x="9456298" y="100303"/>
                  </a:cubicBezTo>
                  <a:cubicBezTo>
                    <a:pt x="9469238" y="122206"/>
                    <a:pt x="9512457" y="110459"/>
                    <a:pt x="9531565" y="128100"/>
                  </a:cubicBezTo>
                  <a:cubicBezTo>
                    <a:pt x="9546194" y="141606"/>
                    <a:pt x="9541600" y="165160"/>
                    <a:pt x="9546617" y="183691"/>
                  </a:cubicBezTo>
                  <a:cubicBezTo>
                    <a:pt x="9541600" y="206855"/>
                    <a:pt x="9537770" y="230266"/>
                    <a:pt x="9531565" y="253183"/>
                  </a:cubicBezTo>
                  <a:cubicBezTo>
                    <a:pt x="9527716" y="267396"/>
                    <a:pt x="9513902" y="280428"/>
                    <a:pt x="9516511" y="294878"/>
                  </a:cubicBezTo>
                  <a:cubicBezTo>
                    <a:pt x="9519485" y="311354"/>
                    <a:pt x="9528957" y="332949"/>
                    <a:pt x="9546617" y="336573"/>
                  </a:cubicBezTo>
                  <a:cubicBezTo>
                    <a:pt x="9625142" y="352683"/>
                    <a:pt x="9707185" y="345839"/>
                    <a:pt x="9787469" y="350471"/>
                  </a:cubicBezTo>
                  <a:cubicBezTo>
                    <a:pt x="9806455" y="357483"/>
                    <a:pt x="9822637" y="363227"/>
                    <a:pt x="9837381" y="368643"/>
                  </a:cubicBezTo>
                  <a:lnTo>
                    <a:pt x="9855901" y="375910"/>
                  </a:lnTo>
                  <a:lnTo>
                    <a:pt x="9855901" y="903657"/>
                  </a:lnTo>
                  <a:lnTo>
                    <a:pt x="9295846" y="974400"/>
                  </a:lnTo>
                  <a:lnTo>
                    <a:pt x="9855901" y="1045144"/>
                  </a:lnTo>
                  <a:lnTo>
                    <a:pt x="9855901" y="1837872"/>
                  </a:lnTo>
                  <a:lnTo>
                    <a:pt x="9485847" y="1884615"/>
                  </a:lnTo>
                  <a:lnTo>
                    <a:pt x="9855901" y="1931359"/>
                  </a:lnTo>
                  <a:lnTo>
                    <a:pt x="9855901" y="2714407"/>
                  </a:lnTo>
                  <a:lnTo>
                    <a:pt x="9325314" y="2781428"/>
                  </a:lnTo>
                  <a:lnTo>
                    <a:pt x="9801026" y="2841518"/>
                  </a:lnTo>
                  <a:lnTo>
                    <a:pt x="9517297" y="2877357"/>
                  </a:lnTo>
                  <a:lnTo>
                    <a:pt x="9855901" y="2920128"/>
                  </a:lnTo>
                  <a:lnTo>
                    <a:pt x="9855901" y="4366909"/>
                  </a:lnTo>
                  <a:lnTo>
                    <a:pt x="7386739" y="4366909"/>
                  </a:lnTo>
                  <a:lnTo>
                    <a:pt x="7328288" y="3904167"/>
                  </a:lnTo>
                  <a:lnTo>
                    <a:pt x="7269837" y="4366909"/>
                  </a:lnTo>
                  <a:lnTo>
                    <a:pt x="7240817" y="4366909"/>
                  </a:lnTo>
                  <a:lnTo>
                    <a:pt x="7161393" y="3738130"/>
                  </a:lnTo>
                  <a:lnTo>
                    <a:pt x="7081969" y="4366909"/>
                  </a:lnTo>
                  <a:lnTo>
                    <a:pt x="6446005" y="4366909"/>
                  </a:lnTo>
                  <a:lnTo>
                    <a:pt x="6400036" y="4002987"/>
                  </a:lnTo>
                  <a:lnTo>
                    <a:pt x="6354067" y="4366909"/>
                  </a:lnTo>
                  <a:lnTo>
                    <a:pt x="3357224" y="4366909"/>
                  </a:lnTo>
                  <a:lnTo>
                    <a:pt x="3317526" y="4052636"/>
                  </a:lnTo>
                  <a:lnTo>
                    <a:pt x="3277829" y="4366909"/>
                  </a:lnTo>
                  <a:lnTo>
                    <a:pt x="1375785" y="4366909"/>
                  </a:lnTo>
                  <a:lnTo>
                    <a:pt x="1305744" y="3812410"/>
                  </a:lnTo>
                  <a:lnTo>
                    <a:pt x="1235702" y="4366909"/>
                  </a:lnTo>
                  <a:lnTo>
                    <a:pt x="0" y="4366909"/>
                  </a:lnTo>
                  <a:lnTo>
                    <a:pt x="0" y="3662561"/>
                  </a:lnTo>
                  <a:lnTo>
                    <a:pt x="449388" y="3605797"/>
                  </a:lnTo>
                  <a:lnTo>
                    <a:pt x="0" y="3549033"/>
                  </a:lnTo>
                  <a:lnTo>
                    <a:pt x="0" y="2029269"/>
                  </a:lnTo>
                  <a:lnTo>
                    <a:pt x="249286" y="1997781"/>
                  </a:lnTo>
                  <a:lnTo>
                    <a:pt x="0" y="1966293"/>
                  </a:lnTo>
                  <a:lnTo>
                    <a:pt x="0" y="1904654"/>
                  </a:lnTo>
                  <a:lnTo>
                    <a:pt x="352020" y="1860189"/>
                  </a:lnTo>
                  <a:lnTo>
                    <a:pt x="0" y="1815724"/>
                  </a:lnTo>
                  <a:lnTo>
                    <a:pt x="0" y="1194958"/>
                  </a:lnTo>
                  <a:lnTo>
                    <a:pt x="224694" y="1166576"/>
                  </a:lnTo>
                  <a:lnTo>
                    <a:pt x="0" y="1138194"/>
                  </a:lnTo>
                  <a:lnTo>
                    <a:pt x="0" y="837311"/>
                  </a:lnTo>
                  <a:lnTo>
                    <a:pt x="449390" y="780546"/>
                  </a:lnTo>
                  <a:lnTo>
                    <a:pt x="0" y="723781"/>
                  </a:lnTo>
                  <a:close/>
                </a:path>
              </a:pathLst>
            </a:custGeom>
            <a:solidFill>
              <a:srgbClr val="FFCA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287" name="Freeform: Shape 1286">
              <a:extLst>
                <a:ext uri="{FF2B5EF4-FFF2-40B4-BE49-F238E27FC236}">
                  <a16:creationId xmlns:a16="http://schemas.microsoft.com/office/drawing/2014/main" id="{C5A4A3F0-6F08-476F-BB3C-DD65875B44AE}"/>
                </a:ext>
              </a:extLst>
            </p:cNvPr>
            <p:cNvSpPr/>
            <p:nvPr/>
          </p:nvSpPr>
          <p:spPr>
            <a:xfrm>
              <a:off x="4196820" y="2062552"/>
              <a:ext cx="263274" cy="4197928"/>
            </a:xfrm>
            <a:custGeom>
              <a:avLst/>
              <a:gdLst>
                <a:gd name="connsiteX0" fmla="*/ 0 w 263274"/>
                <a:gd name="connsiteY0" fmla="*/ 0 h 4197928"/>
                <a:gd name="connsiteX1" fmla="*/ 13855 w 263274"/>
                <a:gd name="connsiteY1" fmla="*/ 374073 h 4197928"/>
                <a:gd name="connsiteX2" fmla="*/ 55419 w 263274"/>
                <a:gd name="connsiteY2" fmla="*/ 443346 h 4197928"/>
                <a:gd name="connsiteX3" fmla="*/ 69273 w 263274"/>
                <a:gd name="connsiteY3" fmla="*/ 554182 h 4197928"/>
                <a:gd name="connsiteX4" fmla="*/ 83128 w 263274"/>
                <a:gd name="connsiteY4" fmla="*/ 1025237 h 4197928"/>
                <a:gd name="connsiteX5" fmla="*/ 96982 w 263274"/>
                <a:gd name="connsiteY5" fmla="*/ 1066800 h 4197928"/>
                <a:gd name="connsiteX6" fmla="*/ 152400 w 263274"/>
                <a:gd name="connsiteY6" fmla="*/ 1468582 h 4197928"/>
                <a:gd name="connsiteX7" fmla="*/ 83128 w 263274"/>
                <a:gd name="connsiteY7" fmla="*/ 1662546 h 4197928"/>
                <a:gd name="connsiteX8" fmla="*/ 41564 w 263274"/>
                <a:gd name="connsiteY8" fmla="*/ 1690255 h 4197928"/>
                <a:gd name="connsiteX9" fmla="*/ 69273 w 263274"/>
                <a:gd name="connsiteY9" fmla="*/ 1773382 h 4197928"/>
                <a:gd name="connsiteX10" fmla="*/ 96982 w 263274"/>
                <a:gd name="connsiteY10" fmla="*/ 1814946 h 4197928"/>
                <a:gd name="connsiteX11" fmla="*/ 138546 w 263274"/>
                <a:gd name="connsiteY11" fmla="*/ 2424546 h 4197928"/>
                <a:gd name="connsiteX12" fmla="*/ 207819 w 263274"/>
                <a:gd name="connsiteY12" fmla="*/ 2646219 h 4197928"/>
                <a:gd name="connsiteX13" fmla="*/ 152400 w 263274"/>
                <a:gd name="connsiteY13" fmla="*/ 2729346 h 4197928"/>
                <a:gd name="connsiteX14" fmla="*/ 96982 w 263274"/>
                <a:gd name="connsiteY14" fmla="*/ 2784764 h 4197928"/>
                <a:gd name="connsiteX15" fmla="*/ 83128 w 263274"/>
                <a:gd name="connsiteY15" fmla="*/ 2895600 h 4197928"/>
                <a:gd name="connsiteX16" fmla="*/ 110837 w 263274"/>
                <a:gd name="connsiteY16" fmla="*/ 2964873 h 4197928"/>
                <a:gd name="connsiteX17" fmla="*/ 180110 w 263274"/>
                <a:gd name="connsiteY17" fmla="*/ 3075709 h 4197928"/>
                <a:gd name="connsiteX18" fmla="*/ 207819 w 263274"/>
                <a:gd name="connsiteY18" fmla="*/ 3228109 h 4197928"/>
                <a:gd name="connsiteX19" fmla="*/ 249382 w 263274"/>
                <a:gd name="connsiteY19" fmla="*/ 3754582 h 4197928"/>
                <a:gd name="connsiteX20" fmla="*/ 166255 w 263274"/>
                <a:gd name="connsiteY20" fmla="*/ 3865419 h 4197928"/>
                <a:gd name="connsiteX21" fmla="*/ 152400 w 263274"/>
                <a:gd name="connsiteY21" fmla="*/ 3920837 h 4197928"/>
                <a:gd name="connsiteX22" fmla="*/ 249382 w 263274"/>
                <a:gd name="connsiteY22" fmla="*/ 4142509 h 4197928"/>
                <a:gd name="connsiteX23" fmla="*/ 263237 w 263274"/>
                <a:gd name="connsiteY23" fmla="*/ 4197928 h 419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74" h="4197928">
                  <a:moveTo>
                    <a:pt x="0" y="0"/>
                  </a:moveTo>
                  <a:cubicBezTo>
                    <a:pt x="4618" y="124691"/>
                    <a:pt x="-1622" y="250260"/>
                    <a:pt x="13855" y="374073"/>
                  </a:cubicBezTo>
                  <a:cubicBezTo>
                    <a:pt x="17195" y="400794"/>
                    <a:pt x="47500" y="417608"/>
                    <a:pt x="55419" y="443346"/>
                  </a:cubicBezTo>
                  <a:cubicBezTo>
                    <a:pt x="66369" y="478932"/>
                    <a:pt x="64655" y="517237"/>
                    <a:pt x="69273" y="554182"/>
                  </a:cubicBezTo>
                  <a:cubicBezTo>
                    <a:pt x="73891" y="711200"/>
                    <a:pt x="74649" y="868380"/>
                    <a:pt x="83128" y="1025237"/>
                  </a:cubicBezTo>
                  <a:cubicBezTo>
                    <a:pt x="83916" y="1039819"/>
                    <a:pt x="94842" y="1052354"/>
                    <a:pt x="96982" y="1066800"/>
                  </a:cubicBezTo>
                  <a:cubicBezTo>
                    <a:pt x="173243" y="1581565"/>
                    <a:pt x="109942" y="1256282"/>
                    <a:pt x="152400" y="1468582"/>
                  </a:cubicBezTo>
                  <a:cubicBezTo>
                    <a:pt x="138845" y="1577026"/>
                    <a:pt x="155237" y="1580136"/>
                    <a:pt x="83128" y="1662546"/>
                  </a:cubicBezTo>
                  <a:cubicBezTo>
                    <a:pt x="72163" y="1675077"/>
                    <a:pt x="55419" y="1681019"/>
                    <a:pt x="41564" y="1690255"/>
                  </a:cubicBezTo>
                  <a:cubicBezTo>
                    <a:pt x="50800" y="1717964"/>
                    <a:pt x="57411" y="1746692"/>
                    <a:pt x="69273" y="1773382"/>
                  </a:cubicBezTo>
                  <a:cubicBezTo>
                    <a:pt x="76036" y="1788598"/>
                    <a:pt x="94707" y="1798451"/>
                    <a:pt x="96982" y="1814946"/>
                  </a:cubicBezTo>
                  <a:cubicBezTo>
                    <a:pt x="215157" y="2671717"/>
                    <a:pt x="59883" y="1769026"/>
                    <a:pt x="138546" y="2424546"/>
                  </a:cubicBezTo>
                  <a:cubicBezTo>
                    <a:pt x="142272" y="2455599"/>
                    <a:pt x="202559" y="2630441"/>
                    <a:pt x="207819" y="2646219"/>
                  </a:cubicBezTo>
                  <a:cubicBezTo>
                    <a:pt x="189346" y="2673928"/>
                    <a:pt x="173204" y="2703341"/>
                    <a:pt x="152400" y="2729346"/>
                  </a:cubicBezTo>
                  <a:cubicBezTo>
                    <a:pt x="136080" y="2749746"/>
                    <a:pt x="107030" y="2760649"/>
                    <a:pt x="96982" y="2784764"/>
                  </a:cubicBezTo>
                  <a:cubicBezTo>
                    <a:pt x="82662" y="2819133"/>
                    <a:pt x="87746" y="2858655"/>
                    <a:pt x="83128" y="2895600"/>
                  </a:cubicBezTo>
                  <a:cubicBezTo>
                    <a:pt x="92364" y="2918691"/>
                    <a:pt x="99046" y="2942976"/>
                    <a:pt x="110837" y="2964873"/>
                  </a:cubicBezTo>
                  <a:cubicBezTo>
                    <a:pt x="131493" y="3003233"/>
                    <a:pt x="165048" y="3034827"/>
                    <a:pt x="180110" y="3075709"/>
                  </a:cubicBezTo>
                  <a:cubicBezTo>
                    <a:pt x="197960" y="3124158"/>
                    <a:pt x="198583" y="3177309"/>
                    <a:pt x="207819" y="3228109"/>
                  </a:cubicBezTo>
                  <a:cubicBezTo>
                    <a:pt x="221673" y="3403600"/>
                    <a:pt x="260838" y="3578918"/>
                    <a:pt x="249382" y="3754582"/>
                  </a:cubicBezTo>
                  <a:cubicBezTo>
                    <a:pt x="246376" y="3800666"/>
                    <a:pt x="189525" y="3825528"/>
                    <a:pt x="166255" y="3865419"/>
                  </a:cubicBezTo>
                  <a:cubicBezTo>
                    <a:pt x="156661" y="3881866"/>
                    <a:pt x="157018" y="3902364"/>
                    <a:pt x="152400" y="3920837"/>
                  </a:cubicBezTo>
                  <a:cubicBezTo>
                    <a:pt x="215121" y="4108997"/>
                    <a:pt x="172770" y="4040358"/>
                    <a:pt x="249382" y="4142509"/>
                  </a:cubicBezTo>
                  <a:cubicBezTo>
                    <a:pt x="264697" y="4188454"/>
                    <a:pt x="263237" y="4169469"/>
                    <a:pt x="263237" y="4197928"/>
                  </a:cubicBezTo>
                </a:path>
              </a:pathLst>
            </a:custGeom>
            <a:noFill/>
            <a:ln>
              <a:solidFill>
                <a:srgbClr val="FF71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88" name="Freeform: Shape 1287">
              <a:extLst>
                <a:ext uri="{FF2B5EF4-FFF2-40B4-BE49-F238E27FC236}">
                  <a16:creationId xmlns:a16="http://schemas.microsoft.com/office/drawing/2014/main" id="{C4563A63-67F7-4027-9545-A94DE2613EBB}"/>
                </a:ext>
              </a:extLst>
            </p:cNvPr>
            <p:cNvSpPr/>
            <p:nvPr/>
          </p:nvSpPr>
          <p:spPr>
            <a:xfrm rot="10439523" flipH="1">
              <a:off x="7439441" y="2118884"/>
              <a:ext cx="263274" cy="4197928"/>
            </a:xfrm>
            <a:custGeom>
              <a:avLst/>
              <a:gdLst>
                <a:gd name="connsiteX0" fmla="*/ 0 w 263274"/>
                <a:gd name="connsiteY0" fmla="*/ 0 h 4197928"/>
                <a:gd name="connsiteX1" fmla="*/ 13855 w 263274"/>
                <a:gd name="connsiteY1" fmla="*/ 374073 h 4197928"/>
                <a:gd name="connsiteX2" fmla="*/ 55419 w 263274"/>
                <a:gd name="connsiteY2" fmla="*/ 443346 h 4197928"/>
                <a:gd name="connsiteX3" fmla="*/ 69273 w 263274"/>
                <a:gd name="connsiteY3" fmla="*/ 554182 h 4197928"/>
                <a:gd name="connsiteX4" fmla="*/ 83128 w 263274"/>
                <a:gd name="connsiteY4" fmla="*/ 1025237 h 4197928"/>
                <a:gd name="connsiteX5" fmla="*/ 96982 w 263274"/>
                <a:gd name="connsiteY5" fmla="*/ 1066800 h 4197928"/>
                <a:gd name="connsiteX6" fmla="*/ 152400 w 263274"/>
                <a:gd name="connsiteY6" fmla="*/ 1468582 h 4197928"/>
                <a:gd name="connsiteX7" fmla="*/ 83128 w 263274"/>
                <a:gd name="connsiteY7" fmla="*/ 1662546 h 4197928"/>
                <a:gd name="connsiteX8" fmla="*/ 41564 w 263274"/>
                <a:gd name="connsiteY8" fmla="*/ 1690255 h 4197928"/>
                <a:gd name="connsiteX9" fmla="*/ 69273 w 263274"/>
                <a:gd name="connsiteY9" fmla="*/ 1773382 h 4197928"/>
                <a:gd name="connsiteX10" fmla="*/ 96982 w 263274"/>
                <a:gd name="connsiteY10" fmla="*/ 1814946 h 4197928"/>
                <a:gd name="connsiteX11" fmla="*/ 138546 w 263274"/>
                <a:gd name="connsiteY11" fmla="*/ 2424546 h 4197928"/>
                <a:gd name="connsiteX12" fmla="*/ 207819 w 263274"/>
                <a:gd name="connsiteY12" fmla="*/ 2646219 h 4197928"/>
                <a:gd name="connsiteX13" fmla="*/ 152400 w 263274"/>
                <a:gd name="connsiteY13" fmla="*/ 2729346 h 4197928"/>
                <a:gd name="connsiteX14" fmla="*/ 96982 w 263274"/>
                <a:gd name="connsiteY14" fmla="*/ 2784764 h 4197928"/>
                <a:gd name="connsiteX15" fmla="*/ 83128 w 263274"/>
                <a:gd name="connsiteY15" fmla="*/ 2895600 h 4197928"/>
                <a:gd name="connsiteX16" fmla="*/ 110837 w 263274"/>
                <a:gd name="connsiteY16" fmla="*/ 2964873 h 4197928"/>
                <a:gd name="connsiteX17" fmla="*/ 180110 w 263274"/>
                <a:gd name="connsiteY17" fmla="*/ 3075709 h 4197928"/>
                <a:gd name="connsiteX18" fmla="*/ 207819 w 263274"/>
                <a:gd name="connsiteY18" fmla="*/ 3228109 h 4197928"/>
                <a:gd name="connsiteX19" fmla="*/ 249382 w 263274"/>
                <a:gd name="connsiteY19" fmla="*/ 3754582 h 4197928"/>
                <a:gd name="connsiteX20" fmla="*/ 166255 w 263274"/>
                <a:gd name="connsiteY20" fmla="*/ 3865419 h 4197928"/>
                <a:gd name="connsiteX21" fmla="*/ 152400 w 263274"/>
                <a:gd name="connsiteY21" fmla="*/ 3920837 h 4197928"/>
                <a:gd name="connsiteX22" fmla="*/ 249382 w 263274"/>
                <a:gd name="connsiteY22" fmla="*/ 4142509 h 4197928"/>
                <a:gd name="connsiteX23" fmla="*/ 263237 w 263274"/>
                <a:gd name="connsiteY23" fmla="*/ 4197928 h 419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74" h="4197928">
                  <a:moveTo>
                    <a:pt x="0" y="0"/>
                  </a:moveTo>
                  <a:cubicBezTo>
                    <a:pt x="4618" y="124691"/>
                    <a:pt x="-1622" y="250260"/>
                    <a:pt x="13855" y="374073"/>
                  </a:cubicBezTo>
                  <a:cubicBezTo>
                    <a:pt x="17195" y="400794"/>
                    <a:pt x="47500" y="417608"/>
                    <a:pt x="55419" y="443346"/>
                  </a:cubicBezTo>
                  <a:cubicBezTo>
                    <a:pt x="66369" y="478932"/>
                    <a:pt x="64655" y="517237"/>
                    <a:pt x="69273" y="554182"/>
                  </a:cubicBezTo>
                  <a:cubicBezTo>
                    <a:pt x="73891" y="711200"/>
                    <a:pt x="74649" y="868380"/>
                    <a:pt x="83128" y="1025237"/>
                  </a:cubicBezTo>
                  <a:cubicBezTo>
                    <a:pt x="83916" y="1039819"/>
                    <a:pt x="94842" y="1052354"/>
                    <a:pt x="96982" y="1066800"/>
                  </a:cubicBezTo>
                  <a:cubicBezTo>
                    <a:pt x="173243" y="1581565"/>
                    <a:pt x="109942" y="1256282"/>
                    <a:pt x="152400" y="1468582"/>
                  </a:cubicBezTo>
                  <a:cubicBezTo>
                    <a:pt x="138845" y="1577026"/>
                    <a:pt x="155237" y="1580136"/>
                    <a:pt x="83128" y="1662546"/>
                  </a:cubicBezTo>
                  <a:cubicBezTo>
                    <a:pt x="72163" y="1675077"/>
                    <a:pt x="55419" y="1681019"/>
                    <a:pt x="41564" y="1690255"/>
                  </a:cubicBezTo>
                  <a:cubicBezTo>
                    <a:pt x="50800" y="1717964"/>
                    <a:pt x="57411" y="1746692"/>
                    <a:pt x="69273" y="1773382"/>
                  </a:cubicBezTo>
                  <a:cubicBezTo>
                    <a:pt x="76036" y="1788598"/>
                    <a:pt x="94707" y="1798451"/>
                    <a:pt x="96982" y="1814946"/>
                  </a:cubicBezTo>
                  <a:cubicBezTo>
                    <a:pt x="215157" y="2671717"/>
                    <a:pt x="59883" y="1769026"/>
                    <a:pt x="138546" y="2424546"/>
                  </a:cubicBezTo>
                  <a:cubicBezTo>
                    <a:pt x="142272" y="2455599"/>
                    <a:pt x="202559" y="2630441"/>
                    <a:pt x="207819" y="2646219"/>
                  </a:cubicBezTo>
                  <a:cubicBezTo>
                    <a:pt x="189346" y="2673928"/>
                    <a:pt x="173204" y="2703341"/>
                    <a:pt x="152400" y="2729346"/>
                  </a:cubicBezTo>
                  <a:cubicBezTo>
                    <a:pt x="136080" y="2749746"/>
                    <a:pt x="107030" y="2760649"/>
                    <a:pt x="96982" y="2784764"/>
                  </a:cubicBezTo>
                  <a:cubicBezTo>
                    <a:pt x="82662" y="2819133"/>
                    <a:pt x="87746" y="2858655"/>
                    <a:pt x="83128" y="2895600"/>
                  </a:cubicBezTo>
                  <a:cubicBezTo>
                    <a:pt x="92364" y="2918691"/>
                    <a:pt x="99046" y="2942976"/>
                    <a:pt x="110837" y="2964873"/>
                  </a:cubicBezTo>
                  <a:cubicBezTo>
                    <a:pt x="131493" y="3003233"/>
                    <a:pt x="165048" y="3034827"/>
                    <a:pt x="180110" y="3075709"/>
                  </a:cubicBezTo>
                  <a:cubicBezTo>
                    <a:pt x="197960" y="3124158"/>
                    <a:pt x="198583" y="3177309"/>
                    <a:pt x="207819" y="3228109"/>
                  </a:cubicBezTo>
                  <a:cubicBezTo>
                    <a:pt x="221673" y="3403600"/>
                    <a:pt x="260838" y="3578918"/>
                    <a:pt x="249382" y="3754582"/>
                  </a:cubicBezTo>
                  <a:cubicBezTo>
                    <a:pt x="246376" y="3800666"/>
                    <a:pt x="189525" y="3825528"/>
                    <a:pt x="166255" y="3865419"/>
                  </a:cubicBezTo>
                  <a:cubicBezTo>
                    <a:pt x="156661" y="3881866"/>
                    <a:pt x="157018" y="3902364"/>
                    <a:pt x="152400" y="3920837"/>
                  </a:cubicBezTo>
                  <a:cubicBezTo>
                    <a:pt x="215121" y="4108997"/>
                    <a:pt x="172770" y="4040358"/>
                    <a:pt x="249382" y="4142509"/>
                  </a:cubicBezTo>
                  <a:cubicBezTo>
                    <a:pt x="264697" y="4188454"/>
                    <a:pt x="263237" y="4169469"/>
                    <a:pt x="263237" y="4197928"/>
                  </a:cubicBezTo>
                </a:path>
              </a:pathLst>
            </a:custGeom>
            <a:noFill/>
            <a:ln>
              <a:solidFill>
                <a:srgbClr val="FF71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2" name="!!4">
            <a:extLst>
              <a:ext uri="{FF2B5EF4-FFF2-40B4-BE49-F238E27FC236}">
                <a16:creationId xmlns:a16="http://schemas.microsoft.com/office/drawing/2014/main" id="{564F9A2F-27AD-467A-84FB-6B27FA3F49D8}"/>
              </a:ext>
            </a:extLst>
          </p:cNvPr>
          <p:cNvGrpSpPr>
            <a:grpSpLocks noChangeAspect="1"/>
          </p:cNvGrpSpPr>
          <p:nvPr/>
        </p:nvGrpSpPr>
        <p:grpSpPr>
          <a:xfrm>
            <a:off x="5055098" y="111351"/>
            <a:ext cx="1883297" cy="2084848"/>
            <a:chOff x="9070066" y="3076667"/>
            <a:chExt cx="669687" cy="74135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E336E32-261F-48C4-888D-6F482505B5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" name="Moon 3">
              <a:extLst>
                <a:ext uri="{FF2B5EF4-FFF2-40B4-BE49-F238E27FC236}">
                  <a16:creationId xmlns:a16="http://schemas.microsoft.com/office/drawing/2014/main" id="{12CC581C-9DED-431A-96EA-3562A04D7B3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" name="Moon 4">
              <a:extLst>
                <a:ext uri="{FF2B5EF4-FFF2-40B4-BE49-F238E27FC236}">
                  <a16:creationId xmlns:a16="http://schemas.microsoft.com/office/drawing/2014/main" id="{B5C59120-4D8E-4FFC-98AE-9A02C239406B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" name="Moon 5">
              <a:extLst>
                <a:ext uri="{FF2B5EF4-FFF2-40B4-BE49-F238E27FC236}">
                  <a16:creationId xmlns:a16="http://schemas.microsoft.com/office/drawing/2014/main" id="{C624BD5A-8023-4E91-807C-5D7CEA55F5ED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814B283-659E-4572-9A42-B0A6D292144A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916359A-7086-410E-976E-59454B92973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A0AC3E-05DA-4D25-8BA0-1DF9DCFCC06E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13256168" y="1321012"/>
            <a:ext cx="423115" cy="468397"/>
            <a:chOff x="9070066" y="3076668"/>
            <a:chExt cx="669687" cy="7413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EC11084-6E6F-4B84-86C5-3E0193D4AD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Moon 10">
              <a:extLst>
                <a:ext uri="{FF2B5EF4-FFF2-40B4-BE49-F238E27FC236}">
                  <a16:creationId xmlns:a16="http://schemas.microsoft.com/office/drawing/2014/main" id="{333352B6-D796-46F2-9C88-1DF14427D4B9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Moon 11">
              <a:extLst>
                <a:ext uri="{FF2B5EF4-FFF2-40B4-BE49-F238E27FC236}">
                  <a16:creationId xmlns:a16="http://schemas.microsoft.com/office/drawing/2014/main" id="{78E060C8-CADA-45DE-ABAB-FCBB7722322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" name="Moon 12">
              <a:extLst>
                <a:ext uri="{FF2B5EF4-FFF2-40B4-BE49-F238E27FC236}">
                  <a16:creationId xmlns:a16="http://schemas.microsoft.com/office/drawing/2014/main" id="{9A78C07E-0707-4699-B1AF-C7895D2A25FC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AB8FE80-6655-45F6-947E-E21FA95A89F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8D67A2F-4EBD-41A7-A659-6DF0BB1D80E7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" name="!!6">
            <a:extLst>
              <a:ext uri="{FF2B5EF4-FFF2-40B4-BE49-F238E27FC236}">
                <a16:creationId xmlns:a16="http://schemas.microsoft.com/office/drawing/2014/main" id="{4F58C5CD-05E1-4BBB-9DA8-7F52734157B9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9587559" y="1079534"/>
            <a:ext cx="469830" cy="520111"/>
            <a:chOff x="9070066" y="3076668"/>
            <a:chExt cx="669687" cy="74135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EC5E717-88E5-426D-8E59-50862919AA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8" name="Moon 17">
              <a:extLst>
                <a:ext uri="{FF2B5EF4-FFF2-40B4-BE49-F238E27FC236}">
                  <a16:creationId xmlns:a16="http://schemas.microsoft.com/office/drawing/2014/main" id="{54B4BFB6-0878-4A60-A883-DE3588F29B47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9" name="Moon 18">
              <a:extLst>
                <a:ext uri="{FF2B5EF4-FFF2-40B4-BE49-F238E27FC236}">
                  <a16:creationId xmlns:a16="http://schemas.microsoft.com/office/drawing/2014/main" id="{A5AFE5A3-3AEB-4E31-82D7-3CDDE0BF4121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0" name="Moon 19">
              <a:extLst>
                <a:ext uri="{FF2B5EF4-FFF2-40B4-BE49-F238E27FC236}">
                  <a16:creationId xmlns:a16="http://schemas.microsoft.com/office/drawing/2014/main" id="{1D9492E8-BF71-47DA-9DBB-914BAC7237A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EC5A6CB-FD26-46B5-9710-D629DB0C77D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96C0986-FE01-4BBA-8065-A200D19CB7E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23" name="!!3">
            <a:extLst>
              <a:ext uri="{FF2B5EF4-FFF2-40B4-BE49-F238E27FC236}">
                <a16:creationId xmlns:a16="http://schemas.microsoft.com/office/drawing/2014/main" id="{DF2EE6A8-A367-46F5-A39B-36FC6552F44F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3447131" y="949571"/>
            <a:ext cx="704629" cy="780038"/>
            <a:chOff x="9070066" y="3076668"/>
            <a:chExt cx="669687" cy="74135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C20A9AC-67B5-4588-8CDD-37509685C1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5" name="Moon 24">
              <a:extLst>
                <a:ext uri="{FF2B5EF4-FFF2-40B4-BE49-F238E27FC236}">
                  <a16:creationId xmlns:a16="http://schemas.microsoft.com/office/drawing/2014/main" id="{E24A25F4-CD23-4967-87D7-9DFA12AA1C8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6" name="Moon 25">
              <a:extLst>
                <a:ext uri="{FF2B5EF4-FFF2-40B4-BE49-F238E27FC236}">
                  <a16:creationId xmlns:a16="http://schemas.microsoft.com/office/drawing/2014/main" id="{581FD81F-E7D3-46D8-9D83-B6EAF3AB401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7" name="Moon 26">
              <a:extLst>
                <a:ext uri="{FF2B5EF4-FFF2-40B4-BE49-F238E27FC236}">
                  <a16:creationId xmlns:a16="http://schemas.microsoft.com/office/drawing/2014/main" id="{08FD1701-F3D7-4E08-9287-63950520B08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FC1EFB9-0235-4865-866B-64722E716269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1C686A0-279B-4BAB-BC4E-C2FD9F3DB37B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0" name="!!2">
            <a:extLst>
              <a:ext uri="{FF2B5EF4-FFF2-40B4-BE49-F238E27FC236}">
                <a16:creationId xmlns:a16="http://schemas.microsoft.com/office/drawing/2014/main" id="{EE75878A-CF44-4E63-93D6-BB61BCD60415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2150510" y="1080648"/>
            <a:ext cx="467820" cy="517885"/>
            <a:chOff x="9070066" y="3076668"/>
            <a:chExt cx="669687" cy="741358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9DC4762-4359-4794-8187-3622922757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2" name="Moon 31">
              <a:extLst>
                <a:ext uri="{FF2B5EF4-FFF2-40B4-BE49-F238E27FC236}">
                  <a16:creationId xmlns:a16="http://schemas.microsoft.com/office/drawing/2014/main" id="{C764D7F0-F578-4186-B150-6D2F22C342D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3" name="Moon 32">
              <a:extLst>
                <a:ext uri="{FF2B5EF4-FFF2-40B4-BE49-F238E27FC236}">
                  <a16:creationId xmlns:a16="http://schemas.microsoft.com/office/drawing/2014/main" id="{85192FD3-74F4-4668-8A99-F164DAD7EFE9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4" name="Moon 33">
              <a:extLst>
                <a:ext uri="{FF2B5EF4-FFF2-40B4-BE49-F238E27FC236}">
                  <a16:creationId xmlns:a16="http://schemas.microsoft.com/office/drawing/2014/main" id="{7E153470-5D11-4DED-B802-9B8B4728546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BE7D4CB-4FB6-48E6-BA4C-E0DABA91789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050B758-1291-4E1C-8CE1-B609864997E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7" name="!!1">
            <a:extLst>
              <a:ext uri="{FF2B5EF4-FFF2-40B4-BE49-F238E27FC236}">
                <a16:creationId xmlns:a16="http://schemas.microsoft.com/office/drawing/2014/main" id="{5C08A8DE-F0BA-4D50-A612-6570E88C114E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1039179" y="1153965"/>
            <a:ext cx="335360" cy="371250"/>
            <a:chOff x="9070066" y="3076668"/>
            <a:chExt cx="669687" cy="74135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15A7214-AEC0-465C-B622-0B94AB6743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9" name="Moon 38">
              <a:extLst>
                <a:ext uri="{FF2B5EF4-FFF2-40B4-BE49-F238E27FC236}">
                  <a16:creationId xmlns:a16="http://schemas.microsoft.com/office/drawing/2014/main" id="{F9CE52BA-2AC4-42C8-B449-06CF8F90019C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0" name="Moon 39">
              <a:extLst>
                <a:ext uri="{FF2B5EF4-FFF2-40B4-BE49-F238E27FC236}">
                  <a16:creationId xmlns:a16="http://schemas.microsoft.com/office/drawing/2014/main" id="{FEA3CF0F-11FF-49CA-B898-6BB8CDFED1B7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1" name="Moon 40">
              <a:extLst>
                <a:ext uri="{FF2B5EF4-FFF2-40B4-BE49-F238E27FC236}">
                  <a16:creationId xmlns:a16="http://schemas.microsoft.com/office/drawing/2014/main" id="{F5B33677-F188-4330-8039-ED34C62C589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A4BE12A-947A-4B73-B6E7-CF82536ECDC0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1740051-F593-4FD4-B669-DBEAF06C2762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2C5010B-5962-4422-8ECA-EC2A68ACD0CD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2926332" y="1203225"/>
            <a:ext cx="270025" cy="298923"/>
            <a:chOff x="9070066" y="3076668"/>
            <a:chExt cx="669687" cy="74135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84C8286-2B21-4082-B155-7C7601333D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6" name="Moon 45">
              <a:extLst>
                <a:ext uri="{FF2B5EF4-FFF2-40B4-BE49-F238E27FC236}">
                  <a16:creationId xmlns:a16="http://schemas.microsoft.com/office/drawing/2014/main" id="{34567A10-C1E7-46F4-B65E-5986BC564BA0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" name="Moon 46">
              <a:extLst>
                <a:ext uri="{FF2B5EF4-FFF2-40B4-BE49-F238E27FC236}">
                  <a16:creationId xmlns:a16="http://schemas.microsoft.com/office/drawing/2014/main" id="{993AE354-9762-4513-9D04-BB4E6E38D6EF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" name="Moon 47">
              <a:extLst>
                <a:ext uri="{FF2B5EF4-FFF2-40B4-BE49-F238E27FC236}">
                  <a16:creationId xmlns:a16="http://schemas.microsoft.com/office/drawing/2014/main" id="{A645497A-ED37-4765-AD7E-4F30538D4843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25996D4-A3FC-4262-B18E-BA94FF772A61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80B0A50-52F6-41C5-98F9-59B493321E7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80712A3-8D40-4F1D-9272-300E0341CDA8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12280331" y="1182660"/>
            <a:ext cx="337917" cy="374081"/>
            <a:chOff x="9070066" y="3076668"/>
            <a:chExt cx="669687" cy="74135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5359FE8-662E-446E-A49C-FFB74E8F6D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3" name="Moon 52">
              <a:extLst>
                <a:ext uri="{FF2B5EF4-FFF2-40B4-BE49-F238E27FC236}">
                  <a16:creationId xmlns:a16="http://schemas.microsoft.com/office/drawing/2014/main" id="{55430257-E69F-4553-BE62-5849ECDA53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4" name="Moon 53">
              <a:extLst>
                <a:ext uri="{FF2B5EF4-FFF2-40B4-BE49-F238E27FC236}">
                  <a16:creationId xmlns:a16="http://schemas.microsoft.com/office/drawing/2014/main" id="{3835C304-60FF-487D-8B71-4CBB11C063D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5" name="Moon 54">
              <a:extLst>
                <a:ext uri="{FF2B5EF4-FFF2-40B4-BE49-F238E27FC236}">
                  <a16:creationId xmlns:a16="http://schemas.microsoft.com/office/drawing/2014/main" id="{C1873375-EB3C-48C9-AE81-AF9126311506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D1C895F-90AD-4703-93D9-8AE4971930F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088F7CC-6725-4706-B4A9-4B8647B34671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8" name="!!5">
            <a:extLst>
              <a:ext uri="{FF2B5EF4-FFF2-40B4-BE49-F238E27FC236}">
                <a16:creationId xmlns:a16="http://schemas.microsoft.com/office/drawing/2014/main" id="{07495D9B-FD89-4ED0-AAD2-A4F9A9C0FDB3}"/>
              </a:ext>
            </a:extLst>
          </p:cNvPr>
          <p:cNvGrpSpPr>
            <a:grpSpLocks noChangeAspect="1"/>
          </p:cNvGrpSpPr>
          <p:nvPr/>
        </p:nvGrpSpPr>
        <p:grpSpPr>
          <a:xfrm>
            <a:off x="7869162" y="949506"/>
            <a:ext cx="704745" cy="780168"/>
            <a:chOff x="9070066" y="3076667"/>
            <a:chExt cx="669687" cy="741359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291BC8A-90E5-49A7-BB80-FBA7B18B92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0" name="Moon 59">
              <a:extLst>
                <a:ext uri="{FF2B5EF4-FFF2-40B4-BE49-F238E27FC236}">
                  <a16:creationId xmlns:a16="http://schemas.microsoft.com/office/drawing/2014/main" id="{D61426D5-879C-44CF-ACB3-9441083ABB43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" name="Moon 60">
              <a:extLst>
                <a:ext uri="{FF2B5EF4-FFF2-40B4-BE49-F238E27FC236}">
                  <a16:creationId xmlns:a16="http://schemas.microsoft.com/office/drawing/2014/main" id="{389C6F75-853D-4D0B-B8E1-38A36F36DF7D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" name="Moon 61">
              <a:extLst>
                <a:ext uri="{FF2B5EF4-FFF2-40B4-BE49-F238E27FC236}">
                  <a16:creationId xmlns:a16="http://schemas.microsoft.com/office/drawing/2014/main" id="{3337DA71-FFB5-4777-9B5E-31D028055A15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57A4C5E-7DC8-4D39-9A11-F5658F2C1C2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B660553-2AA4-4529-BB11-8A55AC80423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65" name="!!7">
            <a:extLst>
              <a:ext uri="{FF2B5EF4-FFF2-40B4-BE49-F238E27FC236}">
                <a16:creationId xmlns:a16="http://schemas.microsoft.com/office/drawing/2014/main" id="{1E3386C6-CF5C-4E00-92EC-3FF7C8BE30E2}"/>
              </a:ext>
            </a:extLst>
          </p:cNvPr>
          <p:cNvGrpSpPr>
            <a:grpSpLocks noChangeAspect="1"/>
          </p:cNvGrpSpPr>
          <p:nvPr/>
        </p:nvGrpSpPr>
        <p:grpSpPr>
          <a:xfrm>
            <a:off x="11009683" y="1152823"/>
            <a:ext cx="337423" cy="373535"/>
            <a:chOff x="9070066" y="3076667"/>
            <a:chExt cx="669687" cy="741359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64FA3A5D-76BC-47BB-8A6A-971B23FA96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" name="Moon 66">
              <a:extLst>
                <a:ext uri="{FF2B5EF4-FFF2-40B4-BE49-F238E27FC236}">
                  <a16:creationId xmlns:a16="http://schemas.microsoft.com/office/drawing/2014/main" id="{4EADF6A6-ECB7-4616-BCC0-D98BFA82DA8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" name="Moon 67">
              <a:extLst>
                <a:ext uri="{FF2B5EF4-FFF2-40B4-BE49-F238E27FC236}">
                  <a16:creationId xmlns:a16="http://schemas.microsoft.com/office/drawing/2014/main" id="{11575E05-0019-4164-BAA4-D5CD9329F78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" name="Moon 68">
              <a:extLst>
                <a:ext uri="{FF2B5EF4-FFF2-40B4-BE49-F238E27FC236}">
                  <a16:creationId xmlns:a16="http://schemas.microsoft.com/office/drawing/2014/main" id="{5811593D-C293-403B-8B4F-187C8ADC07C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37E3E20-82E5-429D-9A03-60739E2F813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61D371E-3B15-41B2-B08B-FEAE93E38E5F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pic>
        <p:nvPicPr>
          <p:cNvPr id="823" name="Picture 822">
            <a:extLst>
              <a:ext uri="{FF2B5EF4-FFF2-40B4-BE49-F238E27FC236}">
                <a16:creationId xmlns:a16="http://schemas.microsoft.com/office/drawing/2014/main" id="{92E89732-563D-41E2-B3EF-EC50F04C2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33" y="1940145"/>
            <a:ext cx="792549" cy="4212701"/>
          </a:xfrm>
          <a:prstGeom prst="rect">
            <a:avLst/>
          </a:prstGeom>
        </p:spPr>
      </p:pic>
      <p:pic>
        <p:nvPicPr>
          <p:cNvPr id="1133" name="Picture 1132">
            <a:extLst>
              <a:ext uri="{FF2B5EF4-FFF2-40B4-BE49-F238E27FC236}">
                <a16:creationId xmlns:a16="http://schemas.microsoft.com/office/drawing/2014/main" id="{EE8E3E24-A4FB-4C56-A1A2-73146D9FA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57" y="5875532"/>
            <a:ext cx="10406774" cy="798645"/>
          </a:xfrm>
          <a:prstGeom prst="rect">
            <a:avLst/>
          </a:prstGeom>
        </p:spPr>
      </p:pic>
      <p:pic>
        <p:nvPicPr>
          <p:cNvPr id="1240" name="Picture 1239">
            <a:extLst>
              <a:ext uri="{FF2B5EF4-FFF2-40B4-BE49-F238E27FC236}">
                <a16:creationId xmlns:a16="http://schemas.microsoft.com/office/drawing/2014/main" id="{AEC60630-6175-47F5-9056-EBFD4C9BF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9363" y="2183377"/>
            <a:ext cx="774259" cy="3535986"/>
          </a:xfrm>
          <a:prstGeom prst="rect">
            <a:avLst/>
          </a:prstGeom>
        </p:spPr>
      </p:pic>
      <p:pic>
        <p:nvPicPr>
          <p:cNvPr id="1290" name="Picture 1289">
            <a:extLst>
              <a:ext uri="{FF2B5EF4-FFF2-40B4-BE49-F238E27FC236}">
                <a16:creationId xmlns:a16="http://schemas.microsoft.com/office/drawing/2014/main" id="{201CF736-72C5-43C2-8251-7963D346E71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100" y="7448737"/>
            <a:ext cx="792549" cy="681763"/>
          </a:xfrm>
          <a:prstGeom prst="rect">
            <a:avLst/>
          </a:prstGeom>
        </p:spPr>
      </p:pic>
      <p:pic>
        <p:nvPicPr>
          <p:cNvPr id="1291" name="Picture 1290">
            <a:extLst>
              <a:ext uri="{FF2B5EF4-FFF2-40B4-BE49-F238E27FC236}">
                <a16:creationId xmlns:a16="http://schemas.microsoft.com/office/drawing/2014/main" id="{91674D30-4196-4402-8660-A28E5D418DE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60" b="98563" l="3497" r="95105">
                        <a14:foregroundMark x1="57343" y1="8908" x2="51049" y2="55747"/>
                        <a14:foregroundMark x1="61538" y1="11782" x2="76573" y2="47989"/>
                        <a14:foregroundMark x1="88811" y1="23563" x2="88811" y2="49425"/>
                        <a14:foregroundMark x1="95105" y1="29885" x2="95105" y2="29885"/>
                        <a14:foregroundMark x1="61888" y1="5747" x2="61888" y2="5747"/>
                        <a14:foregroundMark x1="68182" y1="13218" x2="70629" y2="33046"/>
                        <a14:foregroundMark x1="70629" y1="33046" x2="64336" y2="64943"/>
                        <a14:foregroundMark x1="64336" y1="64943" x2="59790" y2="72126"/>
                        <a14:foregroundMark x1="84615" y1="27011" x2="82867" y2="41667"/>
                        <a14:foregroundMark x1="82867" y1="41667" x2="75175" y2="57471"/>
                        <a14:foregroundMark x1="75175" y1="57471" x2="75175" y2="57471"/>
                        <a14:foregroundMark x1="77273" y1="25575" x2="77622" y2="40805"/>
                        <a14:foregroundMark x1="61538" y1="18391" x2="57692" y2="52011"/>
                        <a14:foregroundMark x1="57692" y1="52011" x2="57692" y2="52011"/>
                        <a14:foregroundMark x1="41958" y1="7471" x2="43706" y2="47126"/>
                        <a14:foregroundMark x1="53147" y1="9195" x2="28322" y2="46839"/>
                        <a14:foregroundMark x1="39510" y1="20115" x2="29371" y2="41092"/>
                        <a14:foregroundMark x1="37413" y1="22989" x2="31469" y2="31322"/>
                        <a14:foregroundMark x1="35315" y1="21264" x2="31119" y2="27874"/>
                        <a14:foregroundMark x1="25874" y1="23563" x2="25874" y2="29598"/>
                        <a14:foregroundMark x1="32168" y1="46264" x2="58741" y2="59195"/>
                        <a14:foregroundMark x1="57692" y1="61782" x2="53147" y2="79598"/>
                        <a14:foregroundMark x1="48252" y1="59195" x2="50000" y2="83046"/>
                        <a14:foregroundMark x1="46154" y1="59195" x2="47902" y2="93678"/>
                        <a14:foregroundMark x1="56643" y1="81322" x2="56643" y2="81322"/>
                        <a14:foregroundMark x1="83916" y1="78736" x2="84965" y2="84195"/>
                        <a14:foregroundMark x1="44755" y1="58333" x2="29021" y2="78161"/>
                        <a14:foregroundMark x1="42657" y1="56322" x2="22727" y2="73851"/>
                        <a14:foregroundMark x1="12587" y1="72989" x2="12587" y2="72989"/>
                        <a14:foregroundMark x1="11538" y1="67529" x2="20629" y2="78161"/>
                        <a14:foregroundMark x1="3846" y1="69540" x2="3846" y2="69540"/>
                        <a14:foregroundMark x1="4895" y1="70402" x2="4895" y2="70402"/>
                        <a14:foregroundMark x1="3846" y1="68391" x2="19231" y2="64080"/>
                        <a14:foregroundMark x1="3497" y1="67816" x2="18531" y2="63218"/>
                        <a14:foregroundMark x1="4196" y1="66379" x2="15035" y2="61782"/>
                        <a14:foregroundMark x1="5245" y1="64655" x2="6993" y2="62356"/>
                        <a14:foregroundMark x1="8392" y1="61494" x2="11888" y2="60920"/>
                        <a14:foregroundMark x1="3497" y1="68391" x2="9790" y2="82184"/>
                        <a14:foregroundMark x1="9790" y1="82184" x2="23776" y2="83333"/>
                        <a14:foregroundMark x1="11189" y1="84483" x2="19930" y2="85632"/>
                        <a14:foregroundMark x1="10490" y1="85920" x2="30420" y2="85920"/>
                        <a14:foregroundMark x1="30420" y1="85920" x2="37063" y2="87931"/>
                        <a14:foregroundMark x1="36713" y1="88506" x2="39161" y2="90230"/>
                        <a14:foregroundMark x1="38811" y1="91379" x2="52718" y2="95123"/>
                        <a14:foregroundMark x1="76906" y1="87760" x2="82168" y2="88506"/>
                        <a14:foregroundMark x1="82517" y1="88506" x2="86713" y2="84770"/>
                        <a14:foregroundMark x1="86364" y1="83333" x2="86364" y2="83333"/>
                        <a14:foregroundMark x1="86713" y1="84770" x2="85664" y2="87931"/>
                        <a14:foregroundMark x1="81818" y1="82759" x2="86364" y2="83046"/>
                        <a14:foregroundMark x1="57692" y1="84195" x2="51399" y2="87931"/>
                        <a14:foregroundMark x1="48609" y1="96347" x2="42308" y2="95977"/>
                        <a14:foregroundMark x1="40909" y1="92816" x2="48705" y2="96233"/>
                        <a14:foregroundMark x1="48221" y1="96808" x2="42657" y2="95977"/>
                        <a14:foregroundMark x1="45455" y1="95690" x2="47647" y2="97491"/>
                        <a14:foregroundMark x1="42308" y1="94253" x2="42308" y2="94253"/>
                        <a14:foregroundMark x1="9091" y1="85920" x2="9091" y2="85920"/>
                        <a14:foregroundMark x1="68493" y1="88793" x2="74476" y2="85632"/>
                        <a14:foregroundMark x1="55896" y1="95448" x2="68493" y2="88793"/>
                        <a14:foregroundMark x1="62937" y1="93391" x2="54196" y2="97701"/>
                        <a14:foregroundMark x1="50699" y1="97701" x2="50699" y2="97701"/>
                        <a14:foregroundMark x1="88112" y1="85632" x2="88112" y2="85632"/>
                        <a14:foregroundMark x1="41259" y1="93966" x2="41259" y2="93966"/>
                        <a14:backgroundMark x1="79720" y1="94828" x2="70629" y2="91092"/>
                        <a14:backgroundMark x1="65612" y1="97621" x2="63986" y2="99713"/>
                        <a14:backgroundMark x1="71161" y1="90483" x2="66533" y2="96436"/>
                        <a14:backgroundMark x1="72335" y1="89401" x2="73776" y2="90230"/>
                        <a14:backgroundMark x1="46503" y1="98851" x2="54895" y2="99713"/>
                        <a14:backgroundMark x1="69580" y1="88793" x2="69580" y2="88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9577893" y="730406"/>
            <a:ext cx="500989" cy="609595"/>
          </a:xfrm>
          <a:prstGeom prst="rect">
            <a:avLst/>
          </a:prstGeom>
        </p:spPr>
      </p:pic>
      <p:pic>
        <p:nvPicPr>
          <p:cNvPr id="1292" name="Picture 2" descr="Các nhân vật trong Đôrêmon thuộc cung hoàng đạo nào?">
            <a:extLst>
              <a:ext uri="{FF2B5EF4-FFF2-40B4-BE49-F238E27FC236}">
                <a16:creationId xmlns:a16="http://schemas.microsoft.com/office/drawing/2014/main" id="{136E27F6-3199-45EC-993E-46278FF62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58" b="97170" l="10000" r="90500">
                        <a14:foregroundMark x1="34000" y1="80660" x2="62000" y2="83962"/>
                        <a14:foregroundMark x1="62000" y1="83962" x2="63500" y2="78774"/>
                        <a14:foregroundMark x1="62000" y1="92925" x2="44000" y2="90094"/>
                        <a14:foregroundMark x1="54500" y1="95283" x2="66000" y2="97170"/>
                        <a14:foregroundMark x1="36500" y1="86792" x2="25000" y2="79245"/>
                        <a14:foregroundMark x1="37500" y1="50000" x2="47500" y2="48585"/>
                        <a14:foregroundMark x1="35500" y1="29245" x2="43500" y2="25000"/>
                        <a14:foregroundMark x1="40500" y1="22170" x2="32500" y2="25000"/>
                        <a14:foregroundMark x1="34000" y1="30189" x2="32000" y2="19811"/>
                        <a14:foregroundMark x1="77000" y1="7075" x2="77000" y2="7075"/>
                        <a14:foregroundMark x1="80500" y1="2830" x2="80500" y2="2830"/>
                        <a14:foregroundMark x1="90500" y1="8962" x2="90500" y2="8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9350" y="799978"/>
            <a:ext cx="496458" cy="52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id="{A3B45DE2-D28D-4FDB-AFAD-275CFE09DFE4}"/>
              </a:ext>
            </a:extLst>
          </p:cNvPr>
          <p:cNvSpPr txBox="1"/>
          <p:nvPr/>
        </p:nvSpPr>
        <p:spPr>
          <a:xfrm>
            <a:off x="3090051" y="749386"/>
            <a:ext cx="5916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02060"/>
                </a:solidFill>
                <a:latin typeface="SVN-Berkshire Swash" panose="02040603050506020204" pitchFamily="18" charset="0"/>
              </a:rPr>
              <a:t>Nội</a:t>
            </a:r>
            <a:r>
              <a:rPr lang="en-US" sz="3600" b="1" dirty="0">
                <a:solidFill>
                  <a:srgbClr val="002060"/>
                </a:solidFill>
                <a:latin typeface="SVN-Berkshire Swash" panose="02040603050506020204" pitchFamily="18" charset="0"/>
              </a:rPr>
              <a:t> dung </a:t>
            </a:r>
          </a:p>
          <a:p>
            <a:pPr algn="ctr"/>
            <a:r>
              <a:rPr lang="en-US" sz="3600" b="1" dirty="0">
                <a:solidFill>
                  <a:srgbClr val="002060"/>
                </a:solidFill>
                <a:latin typeface="SVN-Berkshire Swash" panose="02040603050506020204" pitchFamily="18" charset="0"/>
              </a:rPr>
              <a:t>1</a:t>
            </a:r>
            <a:endParaRPr lang="vi-VN" sz="36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pic>
        <p:nvPicPr>
          <p:cNvPr id="1241" name="Picture 10" descr="Tổng hợp ảnh Doremon PNG đẹp nhất | Doraemon, Doraemon wallpapers, Doraemon  cartoon">
            <a:extLst>
              <a:ext uri="{FF2B5EF4-FFF2-40B4-BE49-F238E27FC236}">
                <a16:creationId xmlns:a16="http://schemas.microsoft.com/office/drawing/2014/main" id="{43D13422-25B7-4F0D-A093-DA626DDA5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363" y="4846467"/>
            <a:ext cx="1354483" cy="135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Title 1">
            <a:extLst>
              <a:ext uri="{FF2B5EF4-FFF2-40B4-BE49-F238E27FC236}">
                <a16:creationId xmlns:a16="http://schemas.microsoft.com/office/drawing/2014/main" id="{B052F001-99EB-4319-8CDD-EAE0F6D7A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5563" y="2586635"/>
            <a:ext cx="7321655" cy="2181748"/>
          </a:xfrm>
          <a:prstGeom prst="roundRect">
            <a:avLst/>
          </a:prstGeo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en-US" altLang="en-US" sz="3600" b="1" dirty="0" err="1">
                <a:solidFill>
                  <a:srgbClr val="00206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Tìm</a:t>
            </a:r>
            <a:r>
              <a:rPr lang="en-US" altLang="en-US" sz="3600" b="1" dirty="0">
                <a:solidFill>
                  <a:srgbClr val="00206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hiểu</a:t>
            </a:r>
            <a:br>
              <a:rPr lang="en-US" altLang="en-US" sz="36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</a:br>
            <a:r>
              <a:rPr lang="en-US" altLang="en-US" sz="3600" b="1" dirty="0">
                <a:solidFill>
                  <a:srgbClr val="DE367E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GIAI ĐOẠN LỊCH SỬ GẮN VỚI CÁC TRIỀU ĐẠI, TÊN NƯỚC, KINH ĐÔ </a:t>
            </a:r>
          </a:p>
        </p:txBody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64D621D4-C02A-4FA0-8AD8-D7CC8D2176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60" b="98563" l="3497" r="95105">
                        <a14:foregroundMark x1="57343" y1="8908" x2="51049" y2="55747"/>
                        <a14:foregroundMark x1="61538" y1="11782" x2="76573" y2="47989"/>
                        <a14:foregroundMark x1="88811" y1="23563" x2="88811" y2="49425"/>
                        <a14:foregroundMark x1="95105" y1="29885" x2="95105" y2="29885"/>
                        <a14:foregroundMark x1="61888" y1="5747" x2="61888" y2="5747"/>
                        <a14:foregroundMark x1="68182" y1="13218" x2="70629" y2="33046"/>
                        <a14:foregroundMark x1="70629" y1="33046" x2="64336" y2="64943"/>
                        <a14:foregroundMark x1="64336" y1="64943" x2="59790" y2="72126"/>
                        <a14:foregroundMark x1="84615" y1="27011" x2="82867" y2="41667"/>
                        <a14:foregroundMark x1="82867" y1="41667" x2="75175" y2="57471"/>
                        <a14:foregroundMark x1="75175" y1="57471" x2="75175" y2="57471"/>
                        <a14:foregroundMark x1="77273" y1="25575" x2="77622" y2="40805"/>
                        <a14:foregroundMark x1="61538" y1="18391" x2="57692" y2="52011"/>
                        <a14:foregroundMark x1="57692" y1="52011" x2="57692" y2="52011"/>
                        <a14:foregroundMark x1="41958" y1="7471" x2="43706" y2="47126"/>
                        <a14:foregroundMark x1="53147" y1="9195" x2="28322" y2="46839"/>
                        <a14:foregroundMark x1="39510" y1="20115" x2="29371" y2="41092"/>
                        <a14:foregroundMark x1="37413" y1="22989" x2="31469" y2="31322"/>
                        <a14:foregroundMark x1="35315" y1="21264" x2="31119" y2="27874"/>
                        <a14:foregroundMark x1="25874" y1="23563" x2="25874" y2="29598"/>
                        <a14:foregroundMark x1="32168" y1="46264" x2="58741" y2="59195"/>
                        <a14:foregroundMark x1="57692" y1="61782" x2="53147" y2="79598"/>
                        <a14:foregroundMark x1="48252" y1="59195" x2="50000" y2="83046"/>
                        <a14:foregroundMark x1="46154" y1="59195" x2="47902" y2="93678"/>
                        <a14:foregroundMark x1="56643" y1="81322" x2="56643" y2="81322"/>
                        <a14:foregroundMark x1="83916" y1="78736" x2="84965" y2="84195"/>
                        <a14:foregroundMark x1="44755" y1="58333" x2="29021" y2="78161"/>
                        <a14:foregroundMark x1="42657" y1="56322" x2="22727" y2="73851"/>
                        <a14:foregroundMark x1="12587" y1="72989" x2="12587" y2="72989"/>
                        <a14:foregroundMark x1="11538" y1="67529" x2="20629" y2="78161"/>
                        <a14:foregroundMark x1="3846" y1="69540" x2="3846" y2="69540"/>
                        <a14:foregroundMark x1="4895" y1="70402" x2="4895" y2="70402"/>
                        <a14:foregroundMark x1="3846" y1="68391" x2="19231" y2="64080"/>
                        <a14:foregroundMark x1="3497" y1="67816" x2="18531" y2="63218"/>
                        <a14:foregroundMark x1="4196" y1="66379" x2="15035" y2="61782"/>
                        <a14:foregroundMark x1="5245" y1="64655" x2="6993" y2="62356"/>
                        <a14:foregroundMark x1="8392" y1="61494" x2="11888" y2="60920"/>
                        <a14:foregroundMark x1="3497" y1="68391" x2="9790" y2="82184"/>
                        <a14:foregroundMark x1="9790" y1="82184" x2="23776" y2="83333"/>
                        <a14:foregroundMark x1="11189" y1="84483" x2="19930" y2="85632"/>
                        <a14:foregroundMark x1="10490" y1="85920" x2="30420" y2="85920"/>
                        <a14:foregroundMark x1="30420" y1="85920" x2="37063" y2="87931"/>
                        <a14:foregroundMark x1="36713" y1="88506" x2="39161" y2="90230"/>
                        <a14:foregroundMark x1="38811" y1="91379" x2="52718" y2="95123"/>
                        <a14:foregroundMark x1="76906" y1="87760" x2="82168" y2="88506"/>
                        <a14:foregroundMark x1="82517" y1="88506" x2="86713" y2="84770"/>
                        <a14:foregroundMark x1="86364" y1="83333" x2="86364" y2="83333"/>
                        <a14:foregroundMark x1="86713" y1="84770" x2="85664" y2="87931"/>
                        <a14:foregroundMark x1="81818" y1="82759" x2="86364" y2="83046"/>
                        <a14:foregroundMark x1="57692" y1="84195" x2="51399" y2="87931"/>
                        <a14:foregroundMark x1="48609" y1="96347" x2="42308" y2="95977"/>
                        <a14:foregroundMark x1="40909" y1="92816" x2="48705" y2="96233"/>
                        <a14:foregroundMark x1="48221" y1="96808" x2="42657" y2="95977"/>
                        <a14:foregroundMark x1="45455" y1="95690" x2="47647" y2="97491"/>
                        <a14:foregroundMark x1="42308" y1="94253" x2="42308" y2="94253"/>
                        <a14:foregroundMark x1="9091" y1="85920" x2="9091" y2="85920"/>
                        <a14:foregroundMark x1="68493" y1="88793" x2="74476" y2="85632"/>
                        <a14:foregroundMark x1="55896" y1="95448" x2="68493" y2="88793"/>
                        <a14:foregroundMark x1="62937" y1="93391" x2="54196" y2="97701"/>
                        <a14:foregroundMark x1="50699" y1="97701" x2="50699" y2="97701"/>
                        <a14:foregroundMark x1="88112" y1="85632" x2="88112" y2="85632"/>
                        <a14:foregroundMark x1="41259" y1="93966" x2="41259" y2="93966"/>
                        <a14:backgroundMark x1="79720" y1="94828" x2="70629" y2="91092"/>
                        <a14:backgroundMark x1="65612" y1="97621" x2="63986" y2="99713"/>
                        <a14:backgroundMark x1="71161" y1="90483" x2="66533" y2="96436"/>
                        <a14:backgroundMark x1="72335" y1="89401" x2="73776" y2="90230"/>
                        <a14:backgroundMark x1="46503" y1="98851" x2="54895" y2="99713"/>
                        <a14:backgroundMark x1="69580" y1="88793" x2="69580" y2="88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 flipH="1">
            <a:off x="823560" y="2510804"/>
            <a:ext cx="2923448" cy="284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65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0" grpId="0" animBg="1"/>
      <p:bldP spid="9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1288DF7-876A-4B89-85D2-EAAB6F53E18A}"/>
              </a:ext>
            </a:extLst>
          </p:cNvPr>
          <p:cNvGrpSpPr/>
          <p:nvPr/>
        </p:nvGrpSpPr>
        <p:grpSpPr>
          <a:xfrm>
            <a:off x="165417" y="3028267"/>
            <a:ext cx="2117274" cy="3279997"/>
            <a:chOff x="165417" y="2938327"/>
            <a:chExt cx="2117274" cy="3279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434B0244-1BF1-4D8B-91BF-8A9EC884AA05}"/>
                </a:ext>
              </a:extLst>
            </p:cNvPr>
            <p:cNvSpPr/>
            <p:nvPr/>
          </p:nvSpPr>
          <p:spPr>
            <a:xfrm>
              <a:off x="935232" y="5888183"/>
              <a:ext cx="573338" cy="1697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43E0A97-138E-4FD0-B025-0F4615C5A4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5600" b="88800" l="9667" r="48000">
                          <a14:foregroundMark x1="17167" y1="67467" x2="17833" y2="77733"/>
                          <a14:foregroundMark x1="21167" y1="75600" x2="25667" y2="73333"/>
                          <a14:foregroundMark x1="18333" y1="72800" x2="19500" y2="74400"/>
                          <a14:foregroundMark x1="19000" y1="77333" x2="18500" y2="84933"/>
                          <a14:foregroundMark x1="19000" y1="82933" x2="23500" y2="80400"/>
                          <a14:foregroundMark x1="23000" y1="82267" x2="20000" y2="86400"/>
                          <a14:foregroundMark x1="16667" y1="86933" x2="16667" y2="86933"/>
                          <a14:foregroundMark x1="15167" y1="86267" x2="15167" y2="86267"/>
                          <a14:foregroundMark x1="14167" y1="86267" x2="14167" y2="86267"/>
                          <a14:foregroundMark x1="15333" y1="88800" x2="18333" y2="88800"/>
                          <a14:foregroundMark x1="47833" y1="80800" x2="46833" y2="76133"/>
                          <a14:foregroundMark x1="18500" y1="37600" x2="21667" y2="38933"/>
                          <a14:foregroundMark x1="16000" y1="35733" x2="16000" y2="35733"/>
                          <a14:foregroundMark x1="44000" y1="60933" x2="43000" y2="62800"/>
                          <a14:foregroundMark x1="41833" y1="61733" x2="41833" y2="61733"/>
                          <a14:foregroundMark x1="48000" y1="61467" x2="48000" y2="61467"/>
                          <a14:foregroundMark x1="28333" y1="86000" x2="28333" y2="86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 l="5198" t="34174" r="48704" b="8697"/>
            <a:stretch/>
          </p:blipFill>
          <p:spPr>
            <a:xfrm>
              <a:off x="165417" y="2938327"/>
              <a:ext cx="2117274" cy="3279997"/>
            </a:xfrm>
            <a:prstGeom prst="rect">
              <a:avLst/>
            </a:prstGeom>
          </p:spPr>
        </p:pic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807E5C0-C5D7-4903-9BED-B14F6BB30B81}"/>
              </a:ext>
            </a:extLst>
          </p:cNvPr>
          <p:cNvSpPr/>
          <p:nvPr/>
        </p:nvSpPr>
        <p:spPr>
          <a:xfrm>
            <a:off x="-465435" y="-480302"/>
            <a:ext cx="13291946" cy="7849008"/>
          </a:xfrm>
          <a:prstGeom prst="roundRect">
            <a:avLst/>
          </a:prstGeom>
          <a:noFill/>
          <a:ln w="285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5EEEA6F-06A0-40EF-A77F-CEFFE9DC7597}"/>
              </a:ext>
            </a:extLst>
          </p:cNvPr>
          <p:cNvSpPr/>
          <p:nvPr/>
        </p:nvSpPr>
        <p:spPr>
          <a:xfrm>
            <a:off x="-472386" y="-684050"/>
            <a:ext cx="13254936" cy="8023030"/>
          </a:xfrm>
          <a:prstGeom prst="roundRect">
            <a:avLst/>
          </a:prstGeom>
          <a:noFill/>
          <a:ln w="28575">
            <a:solidFill>
              <a:srgbClr val="FF717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63630F-F3B9-45AE-939E-625CACD4E5D1}"/>
              </a:ext>
            </a:extLst>
          </p:cNvPr>
          <p:cNvGrpSpPr>
            <a:grpSpLocks noChangeAspect="1"/>
          </p:cNvGrpSpPr>
          <p:nvPr/>
        </p:nvGrpSpPr>
        <p:grpSpPr>
          <a:xfrm rot="20662698">
            <a:off x="10534421" y="1078337"/>
            <a:ext cx="436521" cy="483238"/>
            <a:chOff x="9070066" y="3076668"/>
            <a:chExt cx="669687" cy="74135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CE2F510-E833-4635-92EE-5BBA962B54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9" name="Moon 8">
              <a:extLst>
                <a:ext uri="{FF2B5EF4-FFF2-40B4-BE49-F238E27FC236}">
                  <a16:creationId xmlns:a16="http://schemas.microsoft.com/office/drawing/2014/main" id="{626D78BC-5AFB-4D9B-B44F-7B6CCB105570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" name="Moon 9">
              <a:extLst>
                <a:ext uri="{FF2B5EF4-FFF2-40B4-BE49-F238E27FC236}">
                  <a16:creationId xmlns:a16="http://schemas.microsoft.com/office/drawing/2014/main" id="{FBE35AE4-BBA1-4AB5-9DA1-9745EAF1ED5C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Moon 10">
              <a:extLst>
                <a:ext uri="{FF2B5EF4-FFF2-40B4-BE49-F238E27FC236}">
                  <a16:creationId xmlns:a16="http://schemas.microsoft.com/office/drawing/2014/main" id="{9F496437-3C1E-40A8-ADB7-BDEC9A97DDE9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B08C730-B234-472C-9B6F-BEAE566EC75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3E9BF64-3819-4FA7-8BFE-78CB16DCF220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4" name="!!6">
            <a:extLst>
              <a:ext uri="{FF2B5EF4-FFF2-40B4-BE49-F238E27FC236}">
                <a16:creationId xmlns:a16="http://schemas.microsoft.com/office/drawing/2014/main" id="{70274B15-D2B9-41E8-BA52-427967BC6E8C}"/>
              </a:ext>
            </a:extLst>
          </p:cNvPr>
          <p:cNvGrpSpPr>
            <a:grpSpLocks noChangeAspect="1"/>
          </p:cNvGrpSpPr>
          <p:nvPr/>
        </p:nvGrpSpPr>
        <p:grpSpPr>
          <a:xfrm rot="2411036">
            <a:off x="1813251" y="3744699"/>
            <a:ext cx="290849" cy="321976"/>
            <a:chOff x="9070066" y="3076668"/>
            <a:chExt cx="669687" cy="74135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14A1931-A106-4C55-9013-E2C249E0CE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6" name="Moon 15">
              <a:extLst>
                <a:ext uri="{FF2B5EF4-FFF2-40B4-BE49-F238E27FC236}">
                  <a16:creationId xmlns:a16="http://schemas.microsoft.com/office/drawing/2014/main" id="{B80B1CE8-E5D8-4A84-9889-89E9A64544AC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7" name="Moon 16">
              <a:extLst>
                <a:ext uri="{FF2B5EF4-FFF2-40B4-BE49-F238E27FC236}">
                  <a16:creationId xmlns:a16="http://schemas.microsoft.com/office/drawing/2014/main" id="{4F2401D3-57F4-4249-8CD6-A823F8A6FC5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8" name="Moon 17">
              <a:extLst>
                <a:ext uri="{FF2B5EF4-FFF2-40B4-BE49-F238E27FC236}">
                  <a16:creationId xmlns:a16="http://schemas.microsoft.com/office/drawing/2014/main" id="{076AFEF3-6ED1-4D28-9DAF-738617E28F2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9A90EB3-4342-4DA8-9758-5E46A8F68A4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26446CB-D8B0-4770-929B-F66EE5EDB187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6E1041D-B1DC-46B4-B140-503895A076E7}"/>
              </a:ext>
            </a:extLst>
          </p:cNvPr>
          <p:cNvGrpSpPr>
            <a:grpSpLocks noChangeAspect="1"/>
          </p:cNvGrpSpPr>
          <p:nvPr/>
        </p:nvGrpSpPr>
        <p:grpSpPr>
          <a:xfrm rot="8975515">
            <a:off x="8973335" y="612337"/>
            <a:ext cx="702101" cy="777242"/>
            <a:chOff x="9070063" y="3076667"/>
            <a:chExt cx="669687" cy="74136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2E91FF5-9E82-43E7-AF97-7A7E00E54B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3" y="3148340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3" name="Moon 22">
              <a:extLst>
                <a:ext uri="{FF2B5EF4-FFF2-40B4-BE49-F238E27FC236}">
                  <a16:creationId xmlns:a16="http://schemas.microsoft.com/office/drawing/2014/main" id="{F462DD5E-1B3F-4ADD-9E63-5C96E8974533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4" name="Moon 23">
              <a:extLst>
                <a:ext uri="{FF2B5EF4-FFF2-40B4-BE49-F238E27FC236}">
                  <a16:creationId xmlns:a16="http://schemas.microsoft.com/office/drawing/2014/main" id="{2D83512E-0112-486F-B26E-B9CF4550E88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5" name="Moon 24">
              <a:extLst>
                <a:ext uri="{FF2B5EF4-FFF2-40B4-BE49-F238E27FC236}">
                  <a16:creationId xmlns:a16="http://schemas.microsoft.com/office/drawing/2014/main" id="{B05DC4BE-2C7C-47AD-9B6B-8F9228F9F2A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303B9FC-469D-4899-8C5B-3EA11ADA3F06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486D4B8-00C3-49FC-AFDB-B840C52B04D7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5" name="!!5">
            <a:extLst>
              <a:ext uri="{FF2B5EF4-FFF2-40B4-BE49-F238E27FC236}">
                <a16:creationId xmlns:a16="http://schemas.microsoft.com/office/drawing/2014/main" id="{4E6EDEBA-2AC9-4A72-9A9B-D769BDF699B4}"/>
              </a:ext>
            </a:extLst>
          </p:cNvPr>
          <p:cNvGrpSpPr>
            <a:grpSpLocks noChangeAspect="1"/>
          </p:cNvGrpSpPr>
          <p:nvPr/>
        </p:nvGrpSpPr>
        <p:grpSpPr>
          <a:xfrm rot="1443429">
            <a:off x="1475045" y="3771796"/>
            <a:ext cx="206093" cy="217091"/>
            <a:chOff x="9070066" y="3076667"/>
            <a:chExt cx="703800" cy="741359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ADE3C2F-749C-4CD1-9396-B93DAB5743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7" name="Moon 36">
              <a:extLst>
                <a:ext uri="{FF2B5EF4-FFF2-40B4-BE49-F238E27FC236}">
                  <a16:creationId xmlns:a16="http://schemas.microsoft.com/office/drawing/2014/main" id="{8A189927-1762-4A92-B6DD-1200D235E1C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8" name="Moon 37">
              <a:extLst>
                <a:ext uri="{FF2B5EF4-FFF2-40B4-BE49-F238E27FC236}">
                  <a16:creationId xmlns:a16="http://schemas.microsoft.com/office/drawing/2014/main" id="{33FF86C6-F743-478A-A39C-20EA0CCACA4B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9" name="Moon 38">
              <a:extLst>
                <a:ext uri="{FF2B5EF4-FFF2-40B4-BE49-F238E27FC236}">
                  <a16:creationId xmlns:a16="http://schemas.microsoft.com/office/drawing/2014/main" id="{AA91CFA1-9997-4CE5-91D6-C176A7AF1D6B}"/>
                </a:ext>
              </a:extLst>
            </p:cNvPr>
            <p:cNvSpPr/>
            <p:nvPr/>
          </p:nvSpPr>
          <p:spPr>
            <a:xfrm rot="7700088">
              <a:off x="9446955" y="3124145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5A60DD7-9348-495B-9C0E-DB50BB2BB2A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2BC309E-8DF4-4520-8E86-FF9CBC4FBFB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42" name="!!7">
            <a:extLst>
              <a:ext uri="{FF2B5EF4-FFF2-40B4-BE49-F238E27FC236}">
                <a16:creationId xmlns:a16="http://schemas.microsoft.com/office/drawing/2014/main" id="{46EC3FAE-391A-49A0-B302-CB264AEA6253}"/>
              </a:ext>
            </a:extLst>
          </p:cNvPr>
          <p:cNvGrpSpPr>
            <a:grpSpLocks noChangeAspect="1"/>
          </p:cNvGrpSpPr>
          <p:nvPr/>
        </p:nvGrpSpPr>
        <p:grpSpPr>
          <a:xfrm rot="21289943">
            <a:off x="1557089" y="3328922"/>
            <a:ext cx="385833" cy="427125"/>
            <a:chOff x="9070066" y="3076667"/>
            <a:chExt cx="669687" cy="741359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53279E4-347F-4770-ABBE-D8E468B9BE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4" name="Moon 43">
              <a:extLst>
                <a:ext uri="{FF2B5EF4-FFF2-40B4-BE49-F238E27FC236}">
                  <a16:creationId xmlns:a16="http://schemas.microsoft.com/office/drawing/2014/main" id="{2E55539F-43DC-4ED0-AB74-27AD06C587A9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5" name="Moon 44">
              <a:extLst>
                <a:ext uri="{FF2B5EF4-FFF2-40B4-BE49-F238E27FC236}">
                  <a16:creationId xmlns:a16="http://schemas.microsoft.com/office/drawing/2014/main" id="{3B54CA8F-5FC2-488E-9310-3D29F76C82BD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6" name="Moon 45">
              <a:extLst>
                <a:ext uri="{FF2B5EF4-FFF2-40B4-BE49-F238E27FC236}">
                  <a16:creationId xmlns:a16="http://schemas.microsoft.com/office/drawing/2014/main" id="{7EC238A8-B416-43C8-8948-595FEAA3FE81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C97F8BC-C31A-4022-938F-8F07EBF1E4E5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BB49721-6873-45A8-A93A-129BC956CCD4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pic>
        <p:nvPicPr>
          <p:cNvPr id="51" name="Picture 2" descr="Các nhân vật trong Đôrêmon thuộc cung hoàng đạo nào?">
            <a:extLst>
              <a:ext uri="{FF2B5EF4-FFF2-40B4-BE49-F238E27FC236}">
                <a16:creationId xmlns:a16="http://schemas.microsoft.com/office/drawing/2014/main" id="{B98F8FED-8F00-4EAC-B594-8DA4B8397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58" b="97170" l="10000" r="90500">
                        <a14:foregroundMark x1="34000" y1="80660" x2="62000" y2="83962"/>
                        <a14:foregroundMark x1="62000" y1="83962" x2="63500" y2="78774"/>
                        <a14:foregroundMark x1="62000" y1="92925" x2="44000" y2="90094"/>
                        <a14:foregroundMark x1="54500" y1="95283" x2="66000" y2="97170"/>
                        <a14:foregroundMark x1="36500" y1="86792" x2="25000" y2="79245"/>
                        <a14:foregroundMark x1="37500" y1="50000" x2="47500" y2="48585"/>
                        <a14:foregroundMark x1="35500" y1="29245" x2="43500" y2="25000"/>
                        <a14:foregroundMark x1="40500" y1="22170" x2="32500" y2="25000"/>
                        <a14:foregroundMark x1="34000" y1="30189" x2="32000" y2="19811"/>
                        <a14:foregroundMark x1="77000" y1="7075" x2="77000" y2="7075"/>
                        <a14:foregroundMark x1="80500" y1="2830" x2="80500" y2="2830"/>
                        <a14:foregroundMark x1="90500" y1="8962" x2="90500" y2="8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773" y="4270578"/>
            <a:ext cx="1271333" cy="134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!!2">
            <a:extLst>
              <a:ext uri="{FF2B5EF4-FFF2-40B4-BE49-F238E27FC236}">
                <a16:creationId xmlns:a16="http://schemas.microsoft.com/office/drawing/2014/main" id="{7FCB5E93-CC4A-4A37-902C-C859564DD115}"/>
              </a:ext>
            </a:extLst>
          </p:cNvPr>
          <p:cNvGrpSpPr>
            <a:grpSpLocks noChangeAspect="1"/>
          </p:cNvGrpSpPr>
          <p:nvPr/>
        </p:nvGrpSpPr>
        <p:grpSpPr>
          <a:xfrm rot="4540514">
            <a:off x="9863440" y="2193208"/>
            <a:ext cx="338661" cy="374904"/>
            <a:chOff x="9070066" y="3076668"/>
            <a:chExt cx="669687" cy="741358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B2AB2FC-C38F-46BF-BFB2-24F289747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6" name="Moon 65">
              <a:extLst>
                <a:ext uri="{FF2B5EF4-FFF2-40B4-BE49-F238E27FC236}">
                  <a16:creationId xmlns:a16="http://schemas.microsoft.com/office/drawing/2014/main" id="{43E551D8-EF54-49FB-9E9F-2D287FA6917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" name="Moon 66">
              <a:extLst>
                <a:ext uri="{FF2B5EF4-FFF2-40B4-BE49-F238E27FC236}">
                  <a16:creationId xmlns:a16="http://schemas.microsoft.com/office/drawing/2014/main" id="{B5913931-5E03-4BE2-9BD1-EDB9F03FC0FF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" name="Moon 67">
              <a:extLst>
                <a:ext uri="{FF2B5EF4-FFF2-40B4-BE49-F238E27FC236}">
                  <a16:creationId xmlns:a16="http://schemas.microsoft.com/office/drawing/2014/main" id="{8136BB6E-581F-4296-A9ED-A29C0A2F34BB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D227F047-7024-4CEA-98DF-80FAF6A30768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ECD2A44-62B9-4279-9E8E-0340C9FB07F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43459296-3558-4327-841C-69FBD1E1A8D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467" b="87867" l="62667" r="95667">
                        <a14:foregroundMark x1="72667" y1="64400" x2="67833" y2="72667"/>
                        <a14:foregroundMark x1="67833" y1="72667" x2="68500" y2="73600"/>
                        <a14:foregroundMark x1="83333" y1="84267" x2="83000" y2="87867"/>
                        <a14:foregroundMark x1="76500" y1="38133" x2="84000" y2="35600"/>
                        <a14:foregroundMark x1="77333" y1="36933" x2="79500" y2="35867"/>
                        <a14:foregroundMark x1="73667" y1="38000" x2="73667" y2="40667"/>
                        <a14:foregroundMark x1="80667" y1="35467" x2="80167" y2="354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8525" t="30157" b="9929"/>
          <a:stretch/>
        </p:blipFill>
        <p:spPr>
          <a:xfrm>
            <a:off x="10937284" y="3053304"/>
            <a:ext cx="1905000" cy="3439885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FF5F5076-83B0-4855-AD82-7F73679EDDC4}"/>
              </a:ext>
            </a:extLst>
          </p:cNvPr>
          <p:cNvGrpSpPr/>
          <p:nvPr/>
        </p:nvGrpSpPr>
        <p:grpSpPr>
          <a:xfrm>
            <a:off x="8637286" y="-23651"/>
            <a:ext cx="2480292" cy="4544190"/>
            <a:chOff x="811679" y="0"/>
            <a:chExt cx="2480292" cy="4544190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7ACAD94-BF66-4AA8-885E-1EF5954EFE0C}"/>
                </a:ext>
              </a:extLst>
            </p:cNvPr>
            <p:cNvSpPr/>
            <p:nvPr/>
          </p:nvSpPr>
          <p:spPr>
            <a:xfrm>
              <a:off x="811679" y="0"/>
              <a:ext cx="2480292" cy="4544190"/>
            </a:xfrm>
            <a:prstGeom prst="rect">
              <a:avLst/>
            </a:prstGeom>
            <a:noFill/>
            <a:ln w="66675">
              <a:solidFill>
                <a:srgbClr val="E193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BE4ADEE4-5863-4874-8636-028BC9567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52990" b="98969" l="870" r="97681">
                          <a14:foregroundMark x1="7826" y1="71340" x2="42029" y2="85773"/>
                          <a14:foregroundMark x1="42029" y1="85773" x2="72464" y2="86804"/>
                          <a14:foregroundMark x1="72464" y1="86804" x2="85217" y2="78144"/>
                          <a14:foregroundMark x1="85217" y1="78144" x2="88986" y2="71546"/>
                          <a14:foregroundMark x1="30145" y1="67629" x2="78841" y2="75258"/>
                          <a14:foregroundMark x1="78841" y1="75258" x2="80000" y2="76701"/>
                          <a14:foregroundMark x1="62609" y1="62268" x2="34493" y2="64742"/>
                          <a14:foregroundMark x1="46377" y1="70309" x2="75362" y2="67010"/>
                          <a14:foregroundMark x1="75362" y1="67010" x2="75942" y2="67010"/>
                          <a14:foregroundMark x1="60290" y1="68454" x2="59420" y2="73608"/>
                          <a14:foregroundMark x1="45507" y1="70309" x2="45507" y2="76082"/>
                          <a14:foregroundMark x1="41739" y1="71340" x2="38841" y2="71340"/>
                          <a14:foregroundMark x1="36232" y1="71340" x2="35652" y2="72784"/>
                          <a14:foregroundMark x1="26087" y1="70309" x2="80580" y2="82887"/>
                          <a14:foregroundMark x1="41739" y1="79588" x2="54203" y2="79588"/>
                          <a14:foregroundMark x1="23188" y1="73402" x2="35652" y2="75464"/>
                          <a14:foregroundMark x1="6667" y1="75052" x2="32174" y2="89691"/>
                          <a14:foregroundMark x1="32174" y1="89691" x2="77101" y2="88866"/>
                          <a14:foregroundMark x1="77101" y1="88866" x2="77101" y2="88866"/>
                          <a14:foregroundMark x1="65797" y1="60412" x2="86377" y2="85979"/>
                          <a14:foregroundMark x1="89855" y1="70928" x2="90145" y2="94639"/>
                          <a14:foregroundMark x1="95942" y1="74639" x2="93043" y2="94845"/>
                          <a14:foregroundMark x1="93043" y1="94845" x2="40580" y2="99588"/>
                          <a14:foregroundMark x1="40580" y1="99588" x2="11594" y2="91959"/>
                          <a14:foregroundMark x1="11594" y1="91959" x2="6377" y2="88660"/>
                          <a14:foregroundMark x1="51304" y1="95464" x2="79710" y2="93402"/>
                          <a14:foregroundMark x1="2899" y1="72165" x2="1739" y2="95464"/>
                          <a14:foregroundMark x1="18841" y1="99381" x2="18841" y2="99381"/>
                          <a14:foregroundMark x1="95652" y1="83299" x2="95652" y2="83299"/>
                          <a14:foregroundMark x1="97681" y1="93814" x2="97681" y2="938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rcRect t="47854"/>
            <a:stretch/>
          </p:blipFill>
          <p:spPr>
            <a:xfrm>
              <a:off x="832618" y="2705803"/>
              <a:ext cx="2443498" cy="1806585"/>
            </a:xfrm>
            <a:prstGeom prst="rect">
              <a:avLst/>
            </a:prstGeom>
            <a:ln>
              <a:solidFill>
                <a:srgbClr val="FFCAD7"/>
              </a:solidFill>
            </a:ln>
          </p:spPr>
        </p:pic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766A313-00ED-45CD-8C07-8700DFA07B56}"/>
              </a:ext>
            </a:extLst>
          </p:cNvPr>
          <p:cNvCxnSpPr>
            <a:cxnSpLocks/>
          </p:cNvCxnSpPr>
          <p:nvPr/>
        </p:nvCxnSpPr>
        <p:spPr>
          <a:xfrm flipV="1">
            <a:off x="628238" y="488107"/>
            <a:ext cx="0" cy="2450220"/>
          </a:xfrm>
          <a:prstGeom prst="line">
            <a:avLst/>
          </a:prstGeom>
          <a:ln w="66675" cap="rnd">
            <a:solidFill>
              <a:srgbClr val="E19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!!8">
            <a:extLst>
              <a:ext uri="{FF2B5EF4-FFF2-40B4-BE49-F238E27FC236}">
                <a16:creationId xmlns:a16="http://schemas.microsoft.com/office/drawing/2014/main" id="{CDFA58C3-FCB3-4339-A665-C9444EA4954A}"/>
              </a:ext>
            </a:extLst>
          </p:cNvPr>
          <p:cNvCxnSpPr>
            <a:cxnSpLocks/>
          </p:cNvCxnSpPr>
          <p:nvPr/>
        </p:nvCxnSpPr>
        <p:spPr>
          <a:xfrm>
            <a:off x="628595" y="488107"/>
            <a:ext cx="8008691" cy="0"/>
          </a:xfrm>
          <a:prstGeom prst="line">
            <a:avLst/>
          </a:prstGeom>
          <a:ln w="66675" cap="rnd">
            <a:solidFill>
              <a:srgbClr val="E19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g">
            <a:extLst>
              <a:ext uri="{FF2B5EF4-FFF2-40B4-BE49-F238E27FC236}">
                <a16:creationId xmlns:a16="http://schemas.microsoft.com/office/drawing/2014/main" id="{C2A6AB22-86E1-4429-B454-052D1B300CD9}"/>
              </a:ext>
            </a:extLst>
          </p:cNvPr>
          <p:cNvCxnSpPr>
            <a:cxnSpLocks/>
          </p:cNvCxnSpPr>
          <p:nvPr/>
        </p:nvCxnSpPr>
        <p:spPr>
          <a:xfrm>
            <a:off x="1209832" y="6218324"/>
            <a:ext cx="9907746" cy="0"/>
          </a:xfrm>
          <a:prstGeom prst="line">
            <a:avLst/>
          </a:prstGeom>
          <a:ln w="66675" cap="rnd">
            <a:solidFill>
              <a:srgbClr val="E19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CCD7BD24-10DA-4680-A85B-AD3B895095A3}"/>
              </a:ext>
            </a:extLst>
          </p:cNvPr>
          <p:cNvCxnSpPr>
            <a:cxnSpLocks/>
          </p:cNvCxnSpPr>
          <p:nvPr/>
        </p:nvCxnSpPr>
        <p:spPr>
          <a:xfrm flipV="1">
            <a:off x="11119501" y="4520539"/>
            <a:ext cx="0" cy="1688850"/>
          </a:xfrm>
          <a:prstGeom prst="line">
            <a:avLst/>
          </a:prstGeom>
          <a:ln w="66675" cap="rnd">
            <a:solidFill>
              <a:srgbClr val="E193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>
            <a:extLst>
              <a:ext uri="{FF2B5EF4-FFF2-40B4-BE49-F238E27FC236}">
                <a16:creationId xmlns:a16="http://schemas.microsoft.com/office/drawing/2014/main" id="{AF31A166-1D44-48C5-A88A-D247B5BB49F5}"/>
              </a:ext>
            </a:extLst>
          </p:cNvPr>
          <p:cNvGrpSpPr/>
          <p:nvPr/>
        </p:nvGrpSpPr>
        <p:grpSpPr>
          <a:xfrm>
            <a:off x="12844076" y="6108127"/>
            <a:ext cx="17831820" cy="749873"/>
            <a:chOff x="228090" y="3204657"/>
            <a:chExt cx="17831820" cy="749873"/>
          </a:xfrm>
        </p:grpSpPr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59349DA6-ED26-49BD-AC6C-81D014E70E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-1" r="50000"/>
            <a:stretch/>
          </p:blipFill>
          <p:spPr>
            <a:xfrm>
              <a:off x="12192000" y="3204657"/>
              <a:ext cx="5867910" cy="749873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538D770C-B41B-4E3D-B5A7-9D7BCE1A7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28090" y="3204657"/>
              <a:ext cx="11735817" cy="749873"/>
            </a:xfrm>
            <a:prstGeom prst="rect">
              <a:avLst/>
            </a:prstGeom>
          </p:spPr>
        </p:pic>
      </p:grpSp>
      <p:pic>
        <p:nvPicPr>
          <p:cNvPr id="88" name="Picture 2" descr="Doraemon (2005 anime) | Doraemon Wiki | Fandom">
            <a:extLst>
              <a:ext uri="{FF2B5EF4-FFF2-40B4-BE49-F238E27FC236}">
                <a16:creationId xmlns:a16="http://schemas.microsoft.com/office/drawing/2014/main" id="{0E541AFD-972E-4E73-A9A8-6F62B49C06A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439206" y="5477188"/>
            <a:ext cx="1082416" cy="98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图片 5">
            <a:extLst>
              <a:ext uri="{FF2B5EF4-FFF2-40B4-BE49-F238E27FC236}">
                <a16:creationId xmlns:a16="http://schemas.microsoft.com/office/drawing/2014/main" id="{FD428304-7C86-440C-AC78-F4CD23087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938" y="738309"/>
            <a:ext cx="3644421" cy="311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Title 1">
            <a:extLst>
              <a:ext uri="{FF2B5EF4-FFF2-40B4-BE49-F238E27FC236}">
                <a16:creationId xmlns:a16="http://schemas.microsoft.com/office/drawing/2014/main" id="{904A6AD4-0FAE-45F9-9432-03403C9EAB16}"/>
              </a:ext>
            </a:extLst>
          </p:cNvPr>
          <p:cNvSpPr txBox="1">
            <a:spLocks/>
          </p:cNvSpPr>
          <p:nvPr/>
        </p:nvSpPr>
        <p:spPr>
          <a:xfrm>
            <a:off x="3834029" y="3174284"/>
            <a:ext cx="4504140" cy="2628905"/>
          </a:xfrm>
          <a:prstGeom prst="cloud">
            <a:avLst/>
          </a:prstGeom>
          <a:solidFill>
            <a:srgbClr val="5DD5FF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b="1" dirty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UTM Cookies" panose="02040603050506020204" pitchFamily="18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TRUY TÌM</a:t>
            </a:r>
          </a:p>
          <a:p>
            <a:pPr algn="ctr"/>
            <a:r>
              <a:rPr lang="en-US" altLang="en-US" sz="2800" b="1" dirty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UTM Cookies" panose="02040603050506020204" pitchFamily="18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CHIẾC BÁNH RÁN</a:t>
            </a:r>
          </a:p>
          <a:p>
            <a:pPr algn="ctr"/>
            <a:r>
              <a:rPr lang="en-US" altLang="en-US" sz="2800" b="1" dirty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UTM Cookies" panose="02040603050506020204" pitchFamily="18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MẤT TÍCH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F669DA3-7817-479C-BC60-1799C879E857}"/>
              </a:ext>
            </a:extLst>
          </p:cNvPr>
          <p:cNvGrpSpPr>
            <a:grpSpLocks noChangeAspect="1"/>
          </p:cNvGrpSpPr>
          <p:nvPr/>
        </p:nvGrpSpPr>
        <p:grpSpPr>
          <a:xfrm rot="3982040">
            <a:off x="6361250" y="-239651"/>
            <a:ext cx="1883283" cy="2084832"/>
            <a:chOff x="9070066" y="3076668"/>
            <a:chExt cx="669687" cy="74135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F513DDA-E2A2-4E8E-8F7F-19E33879DE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0" name="Moon 29">
              <a:extLst>
                <a:ext uri="{FF2B5EF4-FFF2-40B4-BE49-F238E27FC236}">
                  <a16:creationId xmlns:a16="http://schemas.microsoft.com/office/drawing/2014/main" id="{20F033CC-69CA-4081-B675-FDCB6C8FF2A3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2" name="Moon 31">
              <a:extLst>
                <a:ext uri="{FF2B5EF4-FFF2-40B4-BE49-F238E27FC236}">
                  <a16:creationId xmlns:a16="http://schemas.microsoft.com/office/drawing/2014/main" id="{B2661FF2-8504-45E3-AF99-4118BA425ABB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B70E71B-4425-47F4-BABE-6245B41B9799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98C4517-5C45-4DA5-9B6A-2E5767DF481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31" name="Moon 30">
              <a:extLst>
                <a:ext uri="{FF2B5EF4-FFF2-40B4-BE49-F238E27FC236}">
                  <a16:creationId xmlns:a16="http://schemas.microsoft.com/office/drawing/2014/main" id="{F3561556-93F7-4829-B413-390991E01481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65934A7F-D771-4B1B-8BD7-FFA48C37BF6D}"/>
              </a:ext>
            </a:extLst>
          </p:cNvPr>
          <p:cNvSpPr txBox="1"/>
          <p:nvPr/>
        </p:nvSpPr>
        <p:spPr>
          <a:xfrm>
            <a:off x="5816543" y="527779"/>
            <a:ext cx="2788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UTM Cookies" panose="02040603050506020204" pitchFamily="18" charset="0"/>
              </a:rPr>
              <a:t>TRÒ CHƠI</a:t>
            </a:r>
            <a:endParaRPr lang="vi-VN" sz="4000" b="1" dirty="0">
              <a:solidFill>
                <a:srgbClr val="002060"/>
              </a:solidFill>
              <a:latin typeface="Montserrat" panose="00000500000000000000" pitchFamily="2" charset="0"/>
            </a:endParaRPr>
          </a:p>
        </p:txBody>
      </p:sp>
      <p:pic>
        <p:nvPicPr>
          <p:cNvPr id="93" name="Picture 2" descr="Kawaii Doraemon cute yellow bell cosplay Animation Cartoon logo tatoo  tattoo Sticker XR103|stickers stickers|cartoon stickersanimal cartoon  sticker - AliExpress">
            <a:hlinkClick r:id="rId14" action="ppaction://hlinksldjump"/>
            <a:extLst>
              <a:ext uri="{FF2B5EF4-FFF2-40B4-BE49-F238E27FC236}">
                <a16:creationId xmlns:a16="http://schemas.microsoft.com/office/drawing/2014/main" id="{6F0DD2DD-7EEF-4F17-89EA-60BB069B7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hq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89875" y1="43125" x2="89875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928" y="4815934"/>
            <a:ext cx="1127493" cy="1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235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16 -3.33333E-6 C 0.0793 0.03635 0.09662 0.09468 0.0823 0.14815 C 0.02592 0.14537 -0.02213 0.10787 -0.04153 0.05672 C 0.00625 0.025 0.06654 0.02686 0.11198 0.05672 C 0.09167 0.11088 0.0418 0.14537 -0.0121 0.14815 C -0.02695 0.09236 -0.00664 0.03519 0.03516 -3.33333E-6 Z " pathEditMode="relative" rAng="0" ptsTypes="AAAAAA">
                                      <p:cBhvr>
                                        <p:cTn id="9" dur="59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0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03 -0.04653 C -0.03724 -0.01551 -0.01979 0.03449 -0.03425 0.08032 C -0.09141 0.07778 -0.14011 0.04583 -0.15977 0.00208 C -0.11133 -0.025 -0.05026 -0.02338 -0.00417 0.00208 C -0.02474 0.04838 -0.07526 0.07778 -0.12995 0.08032 C -0.14493 0.03241 -0.12435 -0.01644 -0.08203 -0.04653 Z " pathEditMode="relative" rAng="0" ptsTypes="AAAAAA">
                                      <p:cBhvr>
                                        <p:cTn id="11" dur="59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4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2.22222E-6 C 0.0306 -0.03958 0.04909 -0.10324 0.03372 -0.16111 C -0.02722 -0.15833 -0.0793 -0.11759 -0.10013 -0.06203 C -0.04857 -0.02754 0.01653 -0.02963 0.06588 -0.06203 C 0.04375 -0.12083 -0.01003 -0.15833 -0.06836 -0.16111 C -0.08438 -0.10069 -0.0625 -0.03842 -0.01719 -2.22222E-6 Z " pathEditMode="relative" rAng="0" ptsTypes="AAAAAA">
                                      <p:cBhvr>
                                        <p:cTn id="13" dur="59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05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81481E-6 C 0.04062 -0.03033 0.05638 -0.07871 0.04336 -0.12292 C -0.00846 -0.12084 -0.0526 -0.08959 -0.07044 -0.04723 C -0.02656 -0.02107 0.02878 -0.02269 0.07057 -0.04723 C 0.05195 -0.09213 0.00612 -0.12084 -0.04336 -0.12292 C -0.05703 -0.07686 -0.03828 -0.0294 4.16667E-7 4.81481E-6 Z " pathEditMode="relative" rAng="0" ptsTypes="AAAAAA">
                                      <p:cBhvr>
                                        <p:cTn id="15" dur="59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5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33333E-6 C 0.04466 0.03171 0.06198 0.08264 0.04765 0.12939 C -0.00925 0.12685 -0.05781 0.09421 -0.07748 0.04953 C -0.02917 0.02176 0.03164 0.02361 0.0776 0.04953 C 0.05716 0.09676 0.00677 0.12685 -0.04779 0.12939 C -0.06263 0.08055 -0.04219 0.03055 2.29167E-6 3.33333E-6 Z " pathEditMode="relative" rAng="0" ptsTypes="AAAAAA">
                                      <p:cBhvr>
                                        <p:cTn id="17" dur="59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5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C 0.02591 0.02454 0.0358 0.06436 0.0276 0.1007 C -0.00547 0.09885 -0.0336 0.07315 -0.04492 0.03843 C -0.01693 0.0169 0.01836 0.01829 0.04505 0.03843 C 0.03294 0.07524 0.0039 0.09885 -0.02774 0.1007 C -0.03646 0.06274 -0.02448 0.02385 3.125E-6 -4.44444E-6 Z " pathEditMode="relative" rAng="0" ptsTypes="AAAAAA">
                                      <p:cBhvr>
                                        <p:cTn id="19" dur="59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!!4">
            <a:extLst>
              <a:ext uri="{FF2B5EF4-FFF2-40B4-BE49-F238E27FC236}">
                <a16:creationId xmlns:a16="http://schemas.microsoft.com/office/drawing/2014/main" id="{A6B39E2C-8C68-4BE8-BB72-54F096127089}"/>
              </a:ext>
            </a:extLst>
          </p:cNvPr>
          <p:cNvGrpSpPr>
            <a:grpSpLocks noChangeAspect="1"/>
          </p:cNvGrpSpPr>
          <p:nvPr/>
        </p:nvGrpSpPr>
        <p:grpSpPr>
          <a:xfrm rot="15258709">
            <a:off x="3489568" y="809887"/>
            <a:ext cx="702101" cy="777240"/>
            <a:chOff x="9070066" y="3076667"/>
            <a:chExt cx="669687" cy="74135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A2DF640-F348-491F-BEC0-7C0D676FC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" name="Moon 3">
              <a:extLst>
                <a:ext uri="{FF2B5EF4-FFF2-40B4-BE49-F238E27FC236}">
                  <a16:creationId xmlns:a16="http://schemas.microsoft.com/office/drawing/2014/main" id="{B9543ED3-BFC5-41A6-AB79-D790578673A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64135"/>
              </a:avLst>
            </a:prstGeom>
            <a:solidFill>
              <a:srgbClr val="FFCAD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" name="Moon 4">
              <a:extLst>
                <a:ext uri="{FF2B5EF4-FFF2-40B4-BE49-F238E27FC236}">
                  <a16:creationId xmlns:a16="http://schemas.microsoft.com/office/drawing/2014/main" id="{C82F6CC9-5D01-47B9-822D-9599D131147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7311"/>
              </a:avLst>
            </a:prstGeom>
            <a:solidFill>
              <a:srgbClr val="B8EAFF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" name="Moon 5">
              <a:extLst>
                <a:ext uri="{FF2B5EF4-FFF2-40B4-BE49-F238E27FC236}">
                  <a16:creationId xmlns:a16="http://schemas.microsoft.com/office/drawing/2014/main" id="{B73A8BBD-C1CA-4FAF-B005-73A97C007701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75023"/>
              </a:avLst>
            </a:prstGeom>
            <a:solidFill>
              <a:srgbClr val="B7FF9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5D3A343-388F-4016-A157-4D7822B68045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8D1E6D6-EDE0-4D10-B6F4-E79A2372045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9636BB2-33BA-4451-AC9C-AE70C0587B0E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13256168" y="1321012"/>
            <a:ext cx="423115" cy="468397"/>
            <a:chOff x="9070066" y="3076668"/>
            <a:chExt cx="669687" cy="7413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CBE0608-7975-4FC9-B2C8-CE20B6FBB6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Moon 10">
              <a:extLst>
                <a:ext uri="{FF2B5EF4-FFF2-40B4-BE49-F238E27FC236}">
                  <a16:creationId xmlns:a16="http://schemas.microsoft.com/office/drawing/2014/main" id="{4397FA85-307A-4686-8615-098B618E352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Moon 11">
              <a:extLst>
                <a:ext uri="{FF2B5EF4-FFF2-40B4-BE49-F238E27FC236}">
                  <a16:creationId xmlns:a16="http://schemas.microsoft.com/office/drawing/2014/main" id="{EEB8C8FE-2CA6-4A3B-B08E-E4B1C11A0CD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" name="Moon 12">
              <a:extLst>
                <a:ext uri="{FF2B5EF4-FFF2-40B4-BE49-F238E27FC236}">
                  <a16:creationId xmlns:a16="http://schemas.microsoft.com/office/drawing/2014/main" id="{48C5E6EE-B4DD-45E1-A493-6BDCED51CDD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02DC7E4-9081-474E-9461-87A3722A3D5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17DFEFA-9CC9-4A14-992F-71EEFC8CD64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" name="!!6">
            <a:extLst>
              <a:ext uri="{FF2B5EF4-FFF2-40B4-BE49-F238E27FC236}">
                <a16:creationId xmlns:a16="http://schemas.microsoft.com/office/drawing/2014/main" id="{50BF1A2E-FA60-4909-A5D9-614AD0748CAA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743407" y="809887"/>
            <a:ext cx="702101" cy="777240"/>
            <a:chOff x="9070066" y="3076668"/>
            <a:chExt cx="669687" cy="74135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0F25963-F324-494C-B590-6A03607E60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8" name="Moon 17">
              <a:extLst>
                <a:ext uri="{FF2B5EF4-FFF2-40B4-BE49-F238E27FC236}">
                  <a16:creationId xmlns:a16="http://schemas.microsoft.com/office/drawing/2014/main" id="{9DD63DE2-32AD-4FB8-9514-9440CB58A4F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9" name="Moon 18">
              <a:extLst>
                <a:ext uri="{FF2B5EF4-FFF2-40B4-BE49-F238E27FC236}">
                  <a16:creationId xmlns:a16="http://schemas.microsoft.com/office/drawing/2014/main" id="{9048DCF4-BD40-45DC-A7AE-763F732904B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0" name="Moon 19">
              <a:extLst>
                <a:ext uri="{FF2B5EF4-FFF2-40B4-BE49-F238E27FC236}">
                  <a16:creationId xmlns:a16="http://schemas.microsoft.com/office/drawing/2014/main" id="{52CA5E54-0C10-4DDC-BB52-3B08F3E093B4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0980BD9-F9CD-42BF-8631-7270B6B3601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9BDFC9D-049F-4E99-8159-4C1CF088A19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23" name="!!3">
            <a:extLst>
              <a:ext uri="{FF2B5EF4-FFF2-40B4-BE49-F238E27FC236}">
                <a16:creationId xmlns:a16="http://schemas.microsoft.com/office/drawing/2014/main" id="{486ADD1D-06E4-4FDC-840D-338A6B6CF77A}"/>
              </a:ext>
            </a:extLst>
          </p:cNvPr>
          <p:cNvGrpSpPr>
            <a:grpSpLocks noChangeAspect="1"/>
          </p:cNvGrpSpPr>
          <p:nvPr/>
        </p:nvGrpSpPr>
        <p:grpSpPr>
          <a:xfrm rot="19259673">
            <a:off x="2276048" y="937903"/>
            <a:ext cx="470821" cy="521208"/>
            <a:chOff x="9070066" y="3076668"/>
            <a:chExt cx="669687" cy="74135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2861A3C-518B-4D0C-B18E-221145A71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5" name="Moon 24">
              <a:extLst>
                <a:ext uri="{FF2B5EF4-FFF2-40B4-BE49-F238E27FC236}">
                  <a16:creationId xmlns:a16="http://schemas.microsoft.com/office/drawing/2014/main" id="{72655430-D2AE-4090-8EAB-AD7E4E17DC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6" name="Moon 25">
              <a:extLst>
                <a:ext uri="{FF2B5EF4-FFF2-40B4-BE49-F238E27FC236}">
                  <a16:creationId xmlns:a16="http://schemas.microsoft.com/office/drawing/2014/main" id="{5E3645E9-22D6-4652-9C2C-8E8D521CEEB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7" name="Moon 26">
              <a:extLst>
                <a:ext uri="{FF2B5EF4-FFF2-40B4-BE49-F238E27FC236}">
                  <a16:creationId xmlns:a16="http://schemas.microsoft.com/office/drawing/2014/main" id="{EC5425B5-55FA-4208-B191-D62438571EC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1AEC89F-970C-4971-BD2E-102B7877B1B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53A6DEC-78FC-48A0-BB80-BCAA83B4B16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0" name="!!2">
            <a:extLst>
              <a:ext uri="{FF2B5EF4-FFF2-40B4-BE49-F238E27FC236}">
                <a16:creationId xmlns:a16="http://schemas.microsoft.com/office/drawing/2014/main" id="{C8B10170-DD20-4B75-BD5C-A9300A0B5EA8}"/>
              </a:ext>
            </a:extLst>
          </p:cNvPr>
          <p:cNvGrpSpPr>
            <a:grpSpLocks noChangeAspect="1"/>
          </p:cNvGrpSpPr>
          <p:nvPr/>
        </p:nvGrpSpPr>
        <p:grpSpPr>
          <a:xfrm rot="19664049">
            <a:off x="1187665" y="1011055"/>
            <a:ext cx="338661" cy="374904"/>
            <a:chOff x="9070066" y="3076668"/>
            <a:chExt cx="669687" cy="741358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511DE2A-10B9-420A-A065-5197AC1363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2" name="Moon 31">
              <a:extLst>
                <a:ext uri="{FF2B5EF4-FFF2-40B4-BE49-F238E27FC236}">
                  <a16:creationId xmlns:a16="http://schemas.microsoft.com/office/drawing/2014/main" id="{52CB6CD7-2E80-4698-99FE-41A0B12C972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3" name="Moon 32">
              <a:extLst>
                <a:ext uri="{FF2B5EF4-FFF2-40B4-BE49-F238E27FC236}">
                  <a16:creationId xmlns:a16="http://schemas.microsoft.com/office/drawing/2014/main" id="{805E139F-9CAD-4443-8F97-F62966C764E0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4" name="Moon 33">
              <a:extLst>
                <a:ext uri="{FF2B5EF4-FFF2-40B4-BE49-F238E27FC236}">
                  <a16:creationId xmlns:a16="http://schemas.microsoft.com/office/drawing/2014/main" id="{FFF0A43A-B027-424C-84E1-1540BFB87BF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4A70F0-5220-4C07-893F-4A25EBDC604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61F2E6A-53A1-46B8-AC7F-E9E099EF589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7" name="!!1">
            <a:extLst>
              <a:ext uri="{FF2B5EF4-FFF2-40B4-BE49-F238E27FC236}">
                <a16:creationId xmlns:a16="http://schemas.microsoft.com/office/drawing/2014/main" id="{1B66793F-BA7D-4BE3-AD37-9C0A93A77F96}"/>
              </a:ext>
            </a:extLst>
          </p:cNvPr>
          <p:cNvGrpSpPr>
            <a:grpSpLocks noChangeAspect="1"/>
          </p:cNvGrpSpPr>
          <p:nvPr/>
        </p:nvGrpSpPr>
        <p:grpSpPr>
          <a:xfrm rot="8288388">
            <a:off x="-307446" y="1056906"/>
            <a:ext cx="255824" cy="283202"/>
            <a:chOff x="9070066" y="3076668"/>
            <a:chExt cx="669687" cy="74135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9441709-1721-4B20-AAC5-07BE57FD2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9" name="Moon 38">
              <a:extLst>
                <a:ext uri="{FF2B5EF4-FFF2-40B4-BE49-F238E27FC236}">
                  <a16:creationId xmlns:a16="http://schemas.microsoft.com/office/drawing/2014/main" id="{42BE920A-3F34-40A7-8320-F0A86734435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0" name="Moon 39">
              <a:extLst>
                <a:ext uri="{FF2B5EF4-FFF2-40B4-BE49-F238E27FC236}">
                  <a16:creationId xmlns:a16="http://schemas.microsoft.com/office/drawing/2014/main" id="{F35C3517-7820-47DB-9782-21E5FE777C89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1" name="Moon 40">
              <a:extLst>
                <a:ext uri="{FF2B5EF4-FFF2-40B4-BE49-F238E27FC236}">
                  <a16:creationId xmlns:a16="http://schemas.microsoft.com/office/drawing/2014/main" id="{3BB21FC2-422A-49F9-9710-F5ED7D2DCBC3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8DDD6FF-0942-4359-898E-442709C99C40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611A82C-6226-4904-BF58-7064233166A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8F29D93-00DC-4119-9D06-589A8CD330E5}"/>
              </a:ext>
            </a:extLst>
          </p:cNvPr>
          <p:cNvGrpSpPr>
            <a:grpSpLocks noChangeAspect="1"/>
          </p:cNvGrpSpPr>
          <p:nvPr/>
        </p:nvGrpSpPr>
        <p:grpSpPr>
          <a:xfrm rot="4525025">
            <a:off x="12926332" y="1203225"/>
            <a:ext cx="270025" cy="298923"/>
            <a:chOff x="9070066" y="3076668"/>
            <a:chExt cx="669687" cy="74135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506F69E-9FB6-4476-9A2B-8C0DAFFD94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6" name="Moon 45">
              <a:extLst>
                <a:ext uri="{FF2B5EF4-FFF2-40B4-BE49-F238E27FC236}">
                  <a16:creationId xmlns:a16="http://schemas.microsoft.com/office/drawing/2014/main" id="{ED00668A-73B6-4F4A-B355-45ACFA67B09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" name="Moon 46">
              <a:extLst>
                <a:ext uri="{FF2B5EF4-FFF2-40B4-BE49-F238E27FC236}">
                  <a16:creationId xmlns:a16="http://schemas.microsoft.com/office/drawing/2014/main" id="{EEF54B63-0EFF-4972-8001-BD127DD2D7CF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" name="Moon 47">
              <a:extLst>
                <a:ext uri="{FF2B5EF4-FFF2-40B4-BE49-F238E27FC236}">
                  <a16:creationId xmlns:a16="http://schemas.microsoft.com/office/drawing/2014/main" id="{DC36DE37-DF13-4B54-A39F-C54232AA908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648DB61-AB91-4F8F-9C27-4FB75FCD247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0046E6A-08F3-4AE9-B58C-3BAB87EB97C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20BDA4D-8B9C-42A6-ABAB-9A29028EC60C}"/>
              </a:ext>
            </a:extLst>
          </p:cNvPr>
          <p:cNvGrpSpPr>
            <a:grpSpLocks noChangeAspect="1"/>
          </p:cNvGrpSpPr>
          <p:nvPr/>
        </p:nvGrpSpPr>
        <p:grpSpPr>
          <a:xfrm rot="17874871">
            <a:off x="10634246" y="1011467"/>
            <a:ext cx="337917" cy="374081"/>
            <a:chOff x="9070066" y="3076668"/>
            <a:chExt cx="669687" cy="74135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EC88C2D-4537-4A14-9AA7-BE41F49469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3" name="Moon 52">
              <a:extLst>
                <a:ext uri="{FF2B5EF4-FFF2-40B4-BE49-F238E27FC236}">
                  <a16:creationId xmlns:a16="http://schemas.microsoft.com/office/drawing/2014/main" id="{C36DDA21-D72B-4483-9DB6-61EC132760C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4" name="Moon 53">
              <a:extLst>
                <a:ext uri="{FF2B5EF4-FFF2-40B4-BE49-F238E27FC236}">
                  <a16:creationId xmlns:a16="http://schemas.microsoft.com/office/drawing/2014/main" id="{07D72977-5AA2-466C-B7BE-41998A004C3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5" name="Moon 54">
              <a:extLst>
                <a:ext uri="{FF2B5EF4-FFF2-40B4-BE49-F238E27FC236}">
                  <a16:creationId xmlns:a16="http://schemas.microsoft.com/office/drawing/2014/main" id="{BC72B4FD-1FFB-4225-B7DF-B110AAFF3ADA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7CF7F-285C-42B5-BA3C-F3A85F56C18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AEA830D-B821-41B6-8D36-9A6B778383D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8" name="!!5">
            <a:extLst>
              <a:ext uri="{FF2B5EF4-FFF2-40B4-BE49-F238E27FC236}">
                <a16:creationId xmlns:a16="http://schemas.microsoft.com/office/drawing/2014/main" id="{8C9806CC-D593-42C7-8274-C9760EBB43F0}"/>
              </a:ext>
            </a:extLst>
          </p:cNvPr>
          <p:cNvGrpSpPr>
            <a:grpSpLocks noChangeAspect="1"/>
          </p:cNvGrpSpPr>
          <p:nvPr/>
        </p:nvGrpSpPr>
        <p:grpSpPr>
          <a:xfrm rot="15389932">
            <a:off x="4912837" y="146749"/>
            <a:ext cx="1979212" cy="2084832"/>
            <a:chOff x="9070066" y="3076667"/>
            <a:chExt cx="703800" cy="741359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5B56538-F402-47E1-A252-E81FE9583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0" name="Moon 59">
              <a:extLst>
                <a:ext uri="{FF2B5EF4-FFF2-40B4-BE49-F238E27FC236}">
                  <a16:creationId xmlns:a16="http://schemas.microsoft.com/office/drawing/2014/main" id="{4BBC032B-BAA4-43E1-ACC1-A4826A5FAB6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" name="Moon 60">
              <a:extLst>
                <a:ext uri="{FF2B5EF4-FFF2-40B4-BE49-F238E27FC236}">
                  <a16:creationId xmlns:a16="http://schemas.microsoft.com/office/drawing/2014/main" id="{DE1B4EA9-95D0-421B-974D-70BA1A75610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" name="Moon 61">
              <a:extLst>
                <a:ext uri="{FF2B5EF4-FFF2-40B4-BE49-F238E27FC236}">
                  <a16:creationId xmlns:a16="http://schemas.microsoft.com/office/drawing/2014/main" id="{EAB96CD6-9C7A-4515-BA6F-47F14022400A}"/>
                </a:ext>
              </a:extLst>
            </p:cNvPr>
            <p:cNvSpPr/>
            <p:nvPr/>
          </p:nvSpPr>
          <p:spPr>
            <a:xfrm rot="7700088">
              <a:off x="9446955" y="3124145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669D84E-834A-499A-A8A1-E4833EBBB4B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66CF13-AF30-4C2D-9AEF-65B9DBF103E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65" name="!!7">
            <a:extLst>
              <a:ext uri="{FF2B5EF4-FFF2-40B4-BE49-F238E27FC236}">
                <a16:creationId xmlns:a16="http://schemas.microsoft.com/office/drawing/2014/main" id="{582789F9-33E2-4950-A202-F5C3174A4650}"/>
              </a:ext>
            </a:extLst>
          </p:cNvPr>
          <p:cNvGrpSpPr>
            <a:grpSpLocks noChangeAspect="1"/>
          </p:cNvGrpSpPr>
          <p:nvPr/>
        </p:nvGrpSpPr>
        <p:grpSpPr>
          <a:xfrm rot="14943976">
            <a:off x="9272864" y="937903"/>
            <a:ext cx="470820" cy="521208"/>
            <a:chOff x="9070066" y="3076667"/>
            <a:chExt cx="669687" cy="741359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4A88BC6-111B-4DFD-9119-A249654613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" name="Moon 66">
              <a:extLst>
                <a:ext uri="{FF2B5EF4-FFF2-40B4-BE49-F238E27FC236}">
                  <a16:creationId xmlns:a16="http://schemas.microsoft.com/office/drawing/2014/main" id="{2896BEBF-10B9-4760-BFAA-BAAB0AF0DC63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" name="Moon 67">
              <a:extLst>
                <a:ext uri="{FF2B5EF4-FFF2-40B4-BE49-F238E27FC236}">
                  <a16:creationId xmlns:a16="http://schemas.microsoft.com/office/drawing/2014/main" id="{A924C87F-0F88-4559-8649-AB71B606281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" name="Moon 68">
              <a:extLst>
                <a:ext uri="{FF2B5EF4-FFF2-40B4-BE49-F238E27FC236}">
                  <a16:creationId xmlns:a16="http://schemas.microsoft.com/office/drawing/2014/main" id="{1310F7A3-9C00-41B0-9420-1306559F47F4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4F2CA06-DF4C-447A-8198-4F08D063C55D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38C9CB7-3FE6-48FC-A198-810A658840E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60340043-0CA4-4AA8-9680-EF1CCD68DE09}"/>
              </a:ext>
            </a:extLst>
          </p:cNvPr>
          <p:cNvSpPr txBox="1"/>
          <p:nvPr/>
        </p:nvSpPr>
        <p:spPr>
          <a:xfrm>
            <a:off x="4568334" y="835688"/>
            <a:ext cx="2788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19FE8"/>
                </a:solidFill>
                <a:latin typeface="UTM Cookies" panose="02040603050506020204" pitchFamily="18" charset="0"/>
              </a:rPr>
              <a:t>TRÒ CHƠI</a:t>
            </a:r>
            <a:endParaRPr lang="vi-VN" sz="4000" b="1" dirty="0">
              <a:solidFill>
                <a:srgbClr val="019FE8"/>
              </a:solidFill>
              <a:latin typeface="Montserrat" panose="00000500000000000000" pitchFamily="2" charset="0"/>
            </a:endParaRPr>
          </a:p>
        </p:txBody>
      </p:sp>
      <p:pic>
        <p:nvPicPr>
          <p:cNvPr id="121" name="Picture 120">
            <a:extLst>
              <a:ext uri="{FF2B5EF4-FFF2-40B4-BE49-F238E27FC236}">
                <a16:creationId xmlns:a16="http://schemas.microsoft.com/office/drawing/2014/main" id="{C9D450EC-C08C-42B3-A14D-8D14F008287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60" b="98563" l="3497" r="95105">
                        <a14:foregroundMark x1="57343" y1="8908" x2="51049" y2="55747"/>
                        <a14:foregroundMark x1="61538" y1="11782" x2="76573" y2="47989"/>
                        <a14:foregroundMark x1="88811" y1="23563" x2="88811" y2="49425"/>
                        <a14:foregroundMark x1="95105" y1="29885" x2="95105" y2="29885"/>
                        <a14:foregroundMark x1="61888" y1="5747" x2="61888" y2="5747"/>
                        <a14:foregroundMark x1="68182" y1="13218" x2="70629" y2="33046"/>
                        <a14:foregroundMark x1="70629" y1="33046" x2="64336" y2="64943"/>
                        <a14:foregroundMark x1="64336" y1="64943" x2="59790" y2="72126"/>
                        <a14:foregroundMark x1="84615" y1="27011" x2="82867" y2="41667"/>
                        <a14:foregroundMark x1="82867" y1="41667" x2="75175" y2="57471"/>
                        <a14:foregroundMark x1="75175" y1="57471" x2="75175" y2="57471"/>
                        <a14:foregroundMark x1="77273" y1="25575" x2="77622" y2="40805"/>
                        <a14:foregroundMark x1="61538" y1="18391" x2="57692" y2="52011"/>
                        <a14:foregroundMark x1="57692" y1="52011" x2="57692" y2="52011"/>
                        <a14:foregroundMark x1="41958" y1="7471" x2="43706" y2="47126"/>
                        <a14:foregroundMark x1="53147" y1="9195" x2="28322" y2="46839"/>
                        <a14:foregroundMark x1="39510" y1="20115" x2="29371" y2="41092"/>
                        <a14:foregroundMark x1="37413" y1="22989" x2="31469" y2="31322"/>
                        <a14:foregroundMark x1="35315" y1="21264" x2="31119" y2="27874"/>
                        <a14:foregroundMark x1="25874" y1="23563" x2="25874" y2="29598"/>
                        <a14:foregroundMark x1="32168" y1="46264" x2="58741" y2="59195"/>
                        <a14:foregroundMark x1="57692" y1="61782" x2="53147" y2="79598"/>
                        <a14:foregroundMark x1="48252" y1="59195" x2="50000" y2="83046"/>
                        <a14:foregroundMark x1="46154" y1="59195" x2="47902" y2="93678"/>
                        <a14:foregroundMark x1="56643" y1="81322" x2="56643" y2="81322"/>
                        <a14:foregroundMark x1="83916" y1="78736" x2="84965" y2="84195"/>
                        <a14:foregroundMark x1="44755" y1="58333" x2="29021" y2="78161"/>
                        <a14:foregroundMark x1="42657" y1="56322" x2="22727" y2="73851"/>
                        <a14:foregroundMark x1="12587" y1="72989" x2="12587" y2="72989"/>
                        <a14:foregroundMark x1="11538" y1="67529" x2="20629" y2="78161"/>
                        <a14:foregroundMark x1="3846" y1="69540" x2="3846" y2="69540"/>
                        <a14:foregroundMark x1="4895" y1="70402" x2="4895" y2="70402"/>
                        <a14:foregroundMark x1="3846" y1="68391" x2="19231" y2="64080"/>
                        <a14:foregroundMark x1="3497" y1="67816" x2="18531" y2="63218"/>
                        <a14:foregroundMark x1="4196" y1="66379" x2="15035" y2="61782"/>
                        <a14:foregroundMark x1="5245" y1="64655" x2="6993" y2="62356"/>
                        <a14:foregroundMark x1="8392" y1="61494" x2="11888" y2="60920"/>
                        <a14:foregroundMark x1="3497" y1="68391" x2="9790" y2="82184"/>
                        <a14:foregroundMark x1="9790" y1="82184" x2="23776" y2="83333"/>
                        <a14:foregroundMark x1="11189" y1="84483" x2="19930" y2="85632"/>
                        <a14:foregroundMark x1="10490" y1="85920" x2="30420" y2="85920"/>
                        <a14:foregroundMark x1="30420" y1="85920" x2="37063" y2="87931"/>
                        <a14:foregroundMark x1="36713" y1="88506" x2="39161" y2="90230"/>
                        <a14:foregroundMark x1="38811" y1="91379" x2="52718" y2="95123"/>
                        <a14:foregroundMark x1="76906" y1="87760" x2="82168" y2="88506"/>
                        <a14:foregroundMark x1="82517" y1="88506" x2="86713" y2="84770"/>
                        <a14:foregroundMark x1="86364" y1="83333" x2="86364" y2="83333"/>
                        <a14:foregroundMark x1="86713" y1="84770" x2="85664" y2="87931"/>
                        <a14:foregroundMark x1="81818" y1="82759" x2="86364" y2="83046"/>
                        <a14:foregroundMark x1="57692" y1="84195" x2="51399" y2="87931"/>
                        <a14:foregroundMark x1="48609" y1="96347" x2="42308" y2="95977"/>
                        <a14:foregroundMark x1="40909" y1="92816" x2="48705" y2="96233"/>
                        <a14:foregroundMark x1="48221" y1="96808" x2="42657" y2="95977"/>
                        <a14:foregroundMark x1="45455" y1="95690" x2="47647" y2="97491"/>
                        <a14:foregroundMark x1="42308" y1="94253" x2="42308" y2="94253"/>
                        <a14:foregroundMark x1="9091" y1="85920" x2="9091" y2="85920"/>
                        <a14:foregroundMark x1="68493" y1="88793" x2="74476" y2="85632"/>
                        <a14:foregroundMark x1="55896" y1="95448" x2="68493" y2="88793"/>
                        <a14:foregroundMark x1="62937" y1="93391" x2="54196" y2="97701"/>
                        <a14:foregroundMark x1="50699" y1="97701" x2="50699" y2="97701"/>
                        <a14:foregroundMark x1="88112" y1="85632" x2="88112" y2="85632"/>
                        <a14:foregroundMark x1="41259" y1="93966" x2="41259" y2="93966"/>
                        <a14:backgroundMark x1="79720" y1="94828" x2="70629" y2="91092"/>
                        <a14:backgroundMark x1="65612" y1="97621" x2="63986" y2="99713"/>
                        <a14:backgroundMark x1="71161" y1="90483" x2="66533" y2="96436"/>
                        <a14:backgroundMark x1="72335" y1="89401" x2="73776" y2="90230"/>
                        <a14:backgroundMark x1="46503" y1="98851" x2="54895" y2="99713"/>
                        <a14:backgroundMark x1="69580" y1="88793" x2="69580" y2="88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 flipH="1">
            <a:off x="7802045" y="375633"/>
            <a:ext cx="686479" cy="835296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C25CEB73-389A-4313-B41A-8A0A14D37B1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09" y="5118265"/>
            <a:ext cx="1769698" cy="1522321"/>
          </a:xfrm>
          <a:prstGeom prst="rect">
            <a:avLst/>
          </a:prstGeom>
        </p:spPr>
      </p:pic>
      <p:pic>
        <p:nvPicPr>
          <p:cNvPr id="136" name="Picture 2" descr="Các nhân vật trong Đôrêmon thuộc cung hoàng đạo nào?">
            <a:extLst>
              <a:ext uri="{FF2B5EF4-FFF2-40B4-BE49-F238E27FC236}">
                <a16:creationId xmlns:a16="http://schemas.microsoft.com/office/drawing/2014/main" id="{3730F564-92D8-42F3-A01A-E95BA59A8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58" b="97170" l="10000" r="90500">
                        <a14:foregroundMark x1="34000" y1="80660" x2="62000" y2="83962"/>
                        <a14:foregroundMark x1="62000" y1="83962" x2="63500" y2="78774"/>
                        <a14:foregroundMark x1="62000" y1="92925" x2="44000" y2="90094"/>
                        <a14:foregroundMark x1="54500" y1="95283" x2="66000" y2="97170"/>
                        <a14:foregroundMark x1="36500" y1="86792" x2="25000" y2="79245"/>
                        <a14:foregroundMark x1="37500" y1="50000" x2="47500" y2="48585"/>
                        <a14:foregroundMark x1="35500" y1="29245" x2="43500" y2="25000"/>
                        <a14:foregroundMark x1="40500" y1="22170" x2="32500" y2="25000"/>
                        <a14:foregroundMark x1="34000" y1="30189" x2="32000" y2="19811"/>
                        <a14:foregroundMark x1="77000" y1="7075" x2="77000" y2="7075"/>
                        <a14:foregroundMark x1="80500" y1="2830" x2="80500" y2="2830"/>
                        <a14:foregroundMark x1="90500" y1="8962" x2="90500" y2="8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6567" y="676640"/>
            <a:ext cx="469841" cy="49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7" name="Group 86">
            <a:extLst>
              <a:ext uri="{FF2B5EF4-FFF2-40B4-BE49-F238E27FC236}">
                <a16:creationId xmlns:a16="http://schemas.microsoft.com/office/drawing/2014/main" id="{8ED9F994-171E-4C8C-83C3-D51BFD62E34C}"/>
              </a:ext>
            </a:extLst>
          </p:cNvPr>
          <p:cNvGrpSpPr/>
          <p:nvPr/>
        </p:nvGrpSpPr>
        <p:grpSpPr>
          <a:xfrm>
            <a:off x="542925" y="6100763"/>
            <a:ext cx="9429750" cy="414712"/>
            <a:chOff x="542925" y="6100763"/>
            <a:chExt cx="9429750" cy="414712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C415BA73-C553-45E7-A64F-3F4A762409FB}"/>
                </a:ext>
              </a:extLst>
            </p:cNvPr>
            <p:cNvSpPr/>
            <p:nvPr/>
          </p:nvSpPr>
          <p:spPr>
            <a:xfrm>
              <a:off x="542925" y="6100763"/>
              <a:ext cx="9429750" cy="414712"/>
            </a:xfrm>
            <a:prstGeom prst="roundRect">
              <a:avLst>
                <a:gd name="adj" fmla="val 50000"/>
              </a:avLst>
            </a:prstGeom>
            <a:solidFill>
              <a:srgbClr val="8B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A63E85E2-4A8E-4C0E-96D5-9B2AB8DCED7B}"/>
                </a:ext>
              </a:extLst>
            </p:cNvPr>
            <p:cNvCxnSpPr>
              <a:cxnSpLocks/>
            </p:cNvCxnSpPr>
            <p:nvPr/>
          </p:nvCxnSpPr>
          <p:spPr>
            <a:xfrm>
              <a:off x="7400646" y="6415434"/>
              <a:ext cx="2131159" cy="0"/>
            </a:xfrm>
            <a:prstGeom prst="line">
              <a:avLst/>
            </a:prstGeom>
            <a:ln w="107950" cap="rnd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Arc 81">
              <a:extLst>
                <a:ext uri="{FF2B5EF4-FFF2-40B4-BE49-F238E27FC236}">
                  <a16:creationId xmlns:a16="http://schemas.microsoft.com/office/drawing/2014/main" id="{8575CD93-9518-4F81-B6F9-24C90B1A94B8}"/>
                </a:ext>
              </a:extLst>
            </p:cNvPr>
            <p:cNvSpPr/>
            <p:nvPr/>
          </p:nvSpPr>
          <p:spPr>
            <a:xfrm rot="4007849">
              <a:off x="9581008" y="6111678"/>
              <a:ext cx="324869" cy="304283"/>
            </a:xfrm>
            <a:prstGeom prst="arc">
              <a:avLst>
                <a:gd name="adj1" fmla="val 18645255"/>
                <a:gd name="adj2" fmla="val 1615762"/>
              </a:avLst>
            </a:prstGeom>
            <a:ln w="107950" cap="rnd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83" name="Arc 82">
              <a:extLst>
                <a:ext uri="{FF2B5EF4-FFF2-40B4-BE49-F238E27FC236}">
                  <a16:creationId xmlns:a16="http://schemas.microsoft.com/office/drawing/2014/main" id="{61287A1D-2F5A-46A6-8C17-EC96653A1ACA}"/>
                </a:ext>
              </a:extLst>
            </p:cNvPr>
            <p:cNvSpPr/>
            <p:nvPr/>
          </p:nvSpPr>
          <p:spPr>
            <a:xfrm rot="14934235">
              <a:off x="607281" y="6184170"/>
              <a:ext cx="324869" cy="304283"/>
            </a:xfrm>
            <a:prstGeom prst="arc">
              <a:avLst>
                <a:gd name="adj1" fmla="val 18645255"/>
                <a:gd name="adj2" fmla="val 1615762"/>
              </a:avLst>
            </a:prstGeom>
            <a:ln w="107950" cap="rnd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18AB2E1E-4977-401B-8340-CC617C1A7FCC}"/>
                </a:ext>
              </a:extLst>
            </p:cNvPr>
            <p:cNvCxnSpPr>
              <a:cxnSpLocks/>
            </p:cNvCxnSpPr>
            <p:nvPr/>
          </p:nvCxnSpPr>
          <p:spPr>
            <a:xfrm>
              <a:off x="916151" y="6175492"/>
              <a:ext cx="2131159" cy="0"/>
            </a:xfrm>
            <a:prstGeom prst="line">
              <a:avLst/>
            </a:prstGeom>
            <a:ln w="107950" cap="rnd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0495D860-07DD-4AB8-9E7D-89B05FE969A9}"/>
                </a:ext>
              </a:extLst>
            </p:cNvPr>
            <p:cNvCxnSpPr>
              <a:cxnSpLocks/>
            </p:cNvCxnSpPr>
            <p:nvPr/>
          </p:nvCxnSpPr>
          <p:spPr>
            <a:xfrm>
              <a:off x="6302725" y="6415434"/>
              <a:ext cx="821655" cy="0"/>
            </a:xfrm>
            <a:prstGeom prst="line">
              <a:avLst/>
            </a:prstGeom>
            <a:ln w="107950" cap="rnd"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37A7F56-0CDE-4F27-B217-536C56EE4473}"/>
                </a:ext>
              </a:extLst>
            </p:cNvPr>
            <p:cNvCxnSpPr>
              <a:cxnSpLocks/>
            </p:cNvCxnSpPr>
            <p:nvPr/>
          </p:nvCxnSpPr>
          <p:spPr>
            <a:xfrm>
              <a:off x="5586203" y="6415434"/>
              <a:ext cx="383309" cy="0"/>
            </a:xfrm>
            <a:prstGeom prst="line">
              <a:avLst/>
            </a:prstGeom>
            <a:ln w="107950" cap="rnd">
              <a:solidFill>
                <a:schemeClr val="bg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Title 1">
            <a:extLst>
              <a:ext uri="{FF2B5EF4-FFF2-40B4-BE49-F238E27FC236}">
                <a16:creationId xmlns:a16="http://schemas.microsoft.com/office/drawing/2014/main" id="{25312C76-0C53-4666-B0A4-25E0020F30E8}"/>
              </a:ext>
            </a:extLst>
          </p:cNvPr>
          <p:cNvSpPr txBox="1">
            <a:spLocks/>
          </p:cNvSpPr>
          <p:nvPr/>
        </p:nvSpPr>
        <p:spPr>
          <a:xfrm>
            <a:off x="5346161" y="2463954"/>
            <a:ext cx="4761089" cy="2320755"/>
          </a:xfrm>
          <a:prstGeom prst="cloud">
            <a:avLst/>
          </a:prstGeom>
          <a:solidFill>
            <a:srgbClr val="5DD5FF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2800" b="1" dirty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UTM Cookies" panose="02040603050506020204" pitchFamily="18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ĐÃ TÌM RA</a:t>
            </a:r>
          </a:p>
          <a:p>
            <a:pPr algn="ctr"/>
            <a:r>
              <a:rPr lang="en-US" altLang="en-US" sz="2800" b="1" dirty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UTM Cookies" panose="02040603050506020204" pitchFamily="18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CHIẾC BÁNH RÁN</a:t>
            </a:r>
          </a:p>
          <a:p>
            <a:pPr algn="ctr"/>
            <a:r>
              <a:rPr lang="en-US" altLang="en-US" sz="2800" b="1" dirty="0"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UTM Cookies" panose="02040603050506020204" pitchFamily="18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MẤT TÍCH</a:t>
            </a:r>
          </a:p>
        </p:txBody>
      </p:sp>
      <p:pic>
        <p:nvPicPr>
          <p:cNvPr id="91" name="图片 5">
            <a:extLst>
              <a:ext uri="{FF2B5EF4-FFF2-40B4-BE49-F238E27FC236}">
                <a16:creationId xmlns:a16="http://schemas.microsoft.com/office/drawing/2014/main" id="{3A318733-020E-40E6-8DAD-7DB3DB735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0249" y="1961254"/>
            <a:ext cx="4420634" cy="403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4325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>
            <a:extLst>
              <a:ext uri="{FF2B5EF4-FFF2-40B4-BE49-F238E27FC236}">
                <a16:creationId xmlns:a16="http://schemas.microsoft.com/office/drawing/2014/main" id="{83568240-FE7F-406A-8532-1752A7B00035}"/>
              </a:ext>
            </a:extLst>
          </p:cNvPr>
          <p:cNvGrpSpPr/>
          <p:nvPr/>
        </p:nvGrpSpPr>
        <p:grpSpPr>
          <a:xfrm>
            <a:off x="630602" y="1249037"/>
            <a:ext cx="10930796" cy="4396785"/>
            <a:chOff x="632554" y="2152342"/>
            <a:chExt cx="10930796" cy="4396785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5EDDDAA8-2814-4D83-A911-1554423FC66E}"/>
                </a:ext>
              </a:extLst>
            </p:cNvPr>
            <p:cNvSpPr/>
            <p:nvPr/>
          </p:nvSpPr>
          <p:spPr>
            <a:xfrm>
              <a:off x="6096000" y="2152342"/>
              <a:ext cx="5467350" cy="4371787"/>
            </a:xfrm>
            <a:prstGeom prst="roundRect">
              <a:avLst>
                <a:gd name="adj" fmla="val 8824"/>
              </a:avLst>
            </a:prstGeom>
            <a:solidFill>
              <a:srgbClr val="FFE06A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30A7ACAD-7D5D-445B-8000-E1F1CA39E2F2}"/>
                </a:ext>
              </a:extLst>
            </p:cNvPr>
            <p:cNvSpPr/>
            <p:nvPr/>
          </p:nvSpPr>
          <p:spPr>
            <a:xfrm>
              <a:off x="632554" y="2177340"/>
              <a:ext cx="5467350" cy="4371787"/>
            </a:xfrm>
            <a:prstGeom prst="roundRect">
              <a:avLst>
                <a:gd name="adj" fmla="val 8824"/>
              </a:avLst>
            </a:prstGeom>
            <a:solidFill>
              <a:srgbClr val="019FE8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  <p:grpSp>
        <p:nvGrpSpPr>
          <p:cNvPr id="2" name="!!4">
            <a:extLst>
              <a:ext uri="{FF2B5EF4-FFF2-40B4-BE49-F238E27FC236}">
                <a16:creationId xmlns:a16="http://schemas.microsoft.com/office/drawing/2014/main" id="{A6B39E2C-8C68-4BE8-BB72-54F096127089}"/>
              </a:ext>
            </a:extLst>
          </p:cNvPr>
          <p:cNvGrpSpPr>
            <a:grpSpLocks noChangeAspect="1"/>
          </p:cNvGrpSpPr>
          <p:nvPr/>
        </p:nvGrpSpPr>
        <p:grpSpPr>
          <a:xfrm rot="8929073">
            <a:off x="2048438" y="947729"/>
            <a:ext cx="470821" cy="521208"/>
            <a:chOff x="9070066" y="3076667"/>
            <a:chExt cx="669687" cy="74135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A2DF640-F348-491F-BEC0-7C0D676FC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" name="Moon 3">
              <a:extLst>
                <a:ext uri="{FF2B5EF4-FFF2-40B4-BE49-F238E27FC236}">
                  <a16:creationId xmlns:a16="http://schemas.microsoft.com/office/drawing/2014/main" id="{B9543ED3-BFC5-41A6-AB79-D790578673A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64135"/>
              </a:avLst>
            </a:prstGeom>
            <a:solidFill>
              <a:srgbClr val="FFCAD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" name="Moon 4">
              <a:extLst>
                <a:ext uri="{FF2B5EF4-FFF2-40B4-BE49-F238E27FC236}">
                  <a16:creationId xmlns:a16="http://schemas.microsoft.com/office/drawing/2014/main" id="{C82F6CC9-5D01-47B9-822D-9599D1311475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7311"/>
              </a:avLst>
            </a:prstGeom>
            <a:solidFill>
              <a:srgbClr val="B8EAFF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" name="Moon 5">
              <a:extLst>
                <a:ext uri="{FF2B5EF4-FFF2-40B4-BE49-F238E27FC236}">
                  <a16:creationId xmlns:a16="http://schemas.microsoft.com/office/drawing/2014/main" id="{B73A8BBD-C1CA-4FAF-B005-73A97C007701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75023"/>
              </a:avLst>
            </a:prstGeom>
            <a:solidFill>
              <a:srgbClr val="B7FF97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5D3A343-388F-4016-A157-4D7822B68045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8D1E6D6-EDE0-4D10-B6F4-E79A2372045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9636BB2-33BA-4451-AC9C-AE70C0587B0E}"/>
              </a:ext>
            </a:extLst>
          </p:cNvPr>
          <p:cNvGrpSpPr>
            <a:grpSpLocks noChangeAspect="1"/>
          </p:cNvGrpSpPr>
          <p:nvPr/>
        </p:nvGrpSpPr>
        <p:grpSpPr>
          <a:xfrm rot="6509837">
            <a:off x="13256168" y="1321012"/>
            <a:ext cx="423115" cy="468397"/>
            <a:chOff x="9070066" y="3076668"/>
            <a:chExt cx="669687" cy="74135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CBE0608-7975-4FC9-B2C8-CE20B6FBB6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1" name="Moon 10">
              <a:extLst>
                <a:ext uri="{FF2B5EF4-FFF2-40B4-BE49-F238E27FC236}">
                  <a16:creationId xmlns:a16="http://schemas.microsoft.com/office/drawing/2014/main" id="{4397FA85-307A-4686-8615-098B618E352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Moon 11">
              <a:extLst>
                <a:ext uri="{FF2B5EF4-FFF2-40B4-BE49-F238E27FC236}">
                  <a16:creationId xmlns:a16="http://schemas.microsoft.com/office/drawing/2014/main" id="{EEB8C8FE-2CA6-4A3B-B08E-E4B1C11A0CD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3" name="Moon 12">
              <a:extLst>
                <a:ext uri="{FF2B5EF4-FFF2-40B4-BE49-F238E27FC236}">
                  <a16:creationId xmlns:a16="http://schemas.microsoft.com/office/drawing/2014/main" id="{48C5E6EE-B4DD-45E1-A493-6BDCED51CDDE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02DC7E4-9081-474E-9461-87A3722A3D5B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17DFEFA-9CC9-4A14-992F-71EEFC8CD64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16" name="!!6">
            <a:extLst>
              <a:ext uri="{FF2B5EF4-FFF2-40B4-BE49-F238E27FC236}">
                <a16:creationId xmlns:a16="http://schemas.microsoft.com/office/drawing/2014/main" id="{50BF1A2E-FA60-4909-A5D9-614AD0748CAA}"/>
              </a:ext>
            </a:extLst>
          </p:cNvPr>
          <p:cNvGrpSpPr>
            <a:grpSpLocks noChangeAspect="1"/>
          </p:cNvGrpSpPr>
          <p:nvPr/>
        </p:nvGrpSpPr>
        <p:grpSpPr>
          <a:xfrm rot="8423624">
            <a:off x="5112228" y="165917"/>
            <a:ext cx="1883283" cy="2084832"/>
            <a:chOff x="9070066" y="3076668"/>
            <a:chExt cx="669687" cy="74135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0F25963-F324-494C-B590-6A03607E60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8" name="Moon 17">
              <a:extLst>
                <a:ext uri="{FF2B5EF4-FFF2-40B4-BE49-F238E27FC236}">
                  <a16:creationId xmlns:a16="http://schemas.microsoft.com/office/drawing/2014/main" id="{9DD63DE2-32AD-4FB8-9514-9440CB58A4FE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9" name="Moon 18">
              <a:extLst>
                <a:ext uri="{FF2B5EF4-FFF2-40B4-BE49-F238E27FC236}">
                  <a16:creationId xmlns:a16="http://schemas.microsoft.com/office/drawing/2014/main" id="{9048DCF4-BD40-45DC-A7AE-763F732904B2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0" name="Moon 19">
              <a:extLst>
                <a:ext uri="{FF2B5EF4-FFF2-40B4-BE49-F238E27FC236}">
                  <a16:creationId xmlns:a16="http://schemas.microsoft.com/office/drawing/2014/main" id="{52CA5E54-0C10-4DDC-BB52-3B08F3E093B4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0980BD9-F9CD-42BF-8631-7270B6B3601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9BDFC9D-049F-4E99-8159-4C1CF088A19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23" name="!!3">
            <a:extLst>
              <a:ext uri="{FF2B5EF4-FFF2-40B4-BE49-F238E27FC236}">
                <a16:creationId xmlns:a16="http://schemas.microsoft.com/office/drawing/2014/main" id="{486ADD1D-06E4-4FDC-840D-338A6B6CF77A}"/>
              </a:ext>
            </a:extLst>
          </p:cNvPr>
          <p:cNvGrpSpPr>
            <a:grpSpLocks noChangeAspect="1"/>
          </p:cNvGrpSpPr>
          <p:nvPr/>
        </p:nvGrpSpPr>
        <p:grpSpPr>
          <a:xfrm rot="9170080">
            <a:off x="809035" y="1020881"/>
            <a:ext cx="338661" cy="374904"/>
            <a:chOff x="9070066" y="3076668"/>
            <a:chExt cx="669687" cy="741358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2861A3C-518B-4D0C-B18E-221145A716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5" name="Moon 24">
              <a:extLst>
                <a:ext uri="{FF2B5EF4-FFF2-40B4-BE49-F238E27FC236}">
                  <a16:creationId xmlns:a16="http://schemas.microsoft.com/office/drawing/2014/main" id="{72655430-D2AE-4090-8EAB-AD7E4E17DC9B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6" name="Moon 25">
              <a:extLst>
                <a:ext uri="{FF2B5EF4-FFF2-40B4-BE49-F238E27FC236}">
                  <a16:creationId xmlns:a16="http://schemas.microsoft.com/office/drawing/2014/main" id="{5E3645E9-22D6-4652-9C2C-8E8D521CEEB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7" name="Moon 26">
              <a:extLst>
                <a:ext uri="{FF2B5EF4-FFF2-40B4-BE49-F238E27FC236}">
                  <a16:creationId xmlns:a16="http://schemas.microsoft.com/office/drawing/2014/main" id="{EC5425B5-55FA-4208-B191-D62438571EC7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1AEC89F-970C-4971-BD2E-102B7877B1B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53A6DEC-78FC-48A0-BB80-BCAA83B4B16A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0" name="!!2">
            <a:extLst>
              <a:ext uri="{FF2B5EF4-FFF2-40B4-BE49-F238E27FC236}">
                <a16:creationId xmlns:a16="http://schemas.microsoft.com/office/drawing/2014/main" id="{C8B10170-DD20-4B75-BD5C-A9300A0B5EA8}"/>
              </a:ext>
            </a:extLst>
          </p:cNvPr>
          <p:cNvGrpSpPr>
            <a:grpSpLocks noChangeAspect="1"/>
          </p:cNvGrpSpPr>
          <p:nvPr/>
        </p:nvGrpSpPr>
        <p:grpSpPr>
          <a:xfrm rot="19664049">
            <a:off x="-877345" y="1672899"/>
            <a:ext cx="338661" cy="374904"/>
            <a:chOff x="9070066" y="3076668"/>
            <a:chExt cx="669687" cy="741358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511DE2A-10B9-420A-A065-5197AC1363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2" name="Moon 31">
              <a:extLst>
                <a:ext uri="{FF2B5EF4-FFF2-40B4-BE49-F238E27FC236}">
                  <a16:creationId xmlns:a16="http://schemas.microsoft.com/office/drawing/2014/main" id="{52CB6CD7-2E80-4698-99FE-41A0B12C972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3" name="Moon 32">
              <a:extLst>
                <a:ext uri="{FF2B5EF4-FFF2-40B4-BE49-F238E27FC236}">
                  <a16:creationId xmlns:a16="http://schemas.microsoft.com/office/drawing/2014/main" id="{805E139F-9CAD-4443-8F97-F62966C764E0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4" name="Moon 33">
              <a:extLst>
                <a:ext uri="{FF2B5EF4-FFF2-40B4-BE49-F238E27FC236}">
                  <a16:creationId xmlns:a16="http://schemas.microsoft.com/office/drawing/2014/main" id="{FFF0A43A-B027-424C-84E1-1540BFB87BF8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E4A70F0-5220-4C07-893F-4A25EBDC6044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61F2E6A-53A1-46B8-AC7F-E9E099EF5899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37" name="!!1">
            <a:extLst>
              <a:ext uri="{FF2B5EF4-FFF2-40B4-BE49-F238E27FC236}">
                <a16:creationId xmlns:a16="http://schemas.microsoft.com/office/drawing/2014/main" id="{1B66793F-BA7D-4BE3-AD37-9C0A93A77F96}"/>
              </a:ext>
            </a:extLst>
          </p:cNvPr>
          <p:cNvGrpSpPr>
            <a:grpSpLocks noChangeAspect="1"/>
          </p:cNvGrpSpPr>
          <p:nvPr/>
        </p:nvGrpSpPr>
        <p:grpSpPr>
          <a:xfrm rot="3273111">
            <a:off x="-307446" y="1056906"/>
            <a:ext cx="255824" cy="283202"/>
            <a:chOff x="9070066" y="3076668"/>
            <a:chExt cx="669687" cy="74135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9441709-1721-4B20-AAC5-07BE57FD20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9" name="Moon 38">
              <a:extLst>
                <a:ext uri="{FF2B5EF4-FFF2-40B4-BE49-F238E27FC236}">
                  <a16:creationId xmlns:a16="http://schemas.microsoft.com/office/drawing/2014/main" id="{42BE920A-3F34-40A7-8320-F0A867344355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0" name="Moon 39">
              <a:extLst>
                <a:ext uri="{FF2B5EF4-FFF2-40B4-BE49-F238E27FC236}">
                  <a16:creationId xmlns:a16="http://schemas.microsoft.com/office/drawing/2014/main" id="{F35C3517-7820-47DB-9782-21E5FE777C89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1" name="Moon 40">
              <a:extLst>
                <a:ext uri="{FF2B5EF4-FFF2-40B4-BE49-F238E27FC236}">
                  <a16:creationId xmlns:a16="http://schemas.microsoft.com/office/drawing/2014/main" id="{3BB21FC2-422A-49F9-9710-F5ED7D2DCBC3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8DDD6FF-0942-4359-898E-442709C99C40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611A82C-6226-4904-BF58-7064233166A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8F29D93-00DC-4119-9D06-589A8CD330E5}"/>
              </a:ext>
            </a:extLst>
          </p:cNvPr>
          <p:cNvGrpSpPr>
            <a:grpSpLocks noChangeAspect="1"/>
          </p:cNvGrpSpPr>
          <p:nvPr/>
        </p:nvGrpSpPr>
        <p:grpSpPr>
          <a:xfrm rot="17612852">
            <a:off x="10404135" y="1020881"/>
            <a:ext cx="338661" cy="374904"/>
            <a:chOff x="9070066" y="3076668"/>
            <a:chExt cx="669687" cy="74135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506F69E-9FB6-4476-9A2B-8C0DAFFD94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6" name="Moon 45">
              <a:extLst>
                <a:ext uri="{FF2B5EF4-FFF2-40B4-BE49-F238E27FC236}">
                  <a16:creationId xmlns:a16="http://schemas.microsoft.com/office/drawing/2014/main" id="{ED00668A-73B6-4F4A-B355-45ACFA67B09D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7" name="Moon 46">
              <a:extLst>
                <a:ext uri="{FF2B5EF4-FFF2-40B4-BE49-F238E27FC236}">
                  <a16:creationId xmlns:a16="http://schemas.microsoft.com/office/drawing/2014/main" id="{EEF54B63-0EFF-4972-8001-BD127DD2D7CF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8" name="Moon 47">
              <a:extLst>
                <a:ext uri="{FF2B5EF4-FFF2-40B4-BE49-F238E27FC236}">
                  <a16:creationId xmlns:a16="http://schemas.microsoft.com/office/drawing/2014/main" id="{DC36DE37-DF13-4B54-A39F-C54232AA908F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648DB61-AB91-4F8F-9C27-4FB75FCD247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0046E6A-08F3-4AE9-B58C-3BAB87EB97C5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20BDA4D-8B9C-42A6-ABAB-9A29028EC60C}"/>
              </a:ext>
            </a:extLst>
          </p:cNvPr>
          <p:cNvGrpSpPr>
            <a:grpSpLocks noChangeAspect="1"/>
          </p:cNvGrpSpPr>
          <p:nvPr/>
        </p:nvGrpSpPr>
        <p:grpSpPr>
          <a:xfrm rot="8659913">
            <a:off x="9255054" y="947729"/>
            <a:ext cx="470821" cy="521208"/>
            <a:chOff x="9070066" y="3076668"/>
            <a:chExt cx="669687" cy="741358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EC88C2D-4537-4A14-9AA7-BE41F49469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3" name="Moon 52">
              <a:extLst>
                <a:ext uri="{FF2B5EF4-FFF2-40B4-BE49-F238E27FC236}">
                  <a16:creationId xmlns:a16="http://schemas.microsoft.com/office/drawing/2014/main" id="{C36DDA21-D72B-4483-9DB6-61EC132760C1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4" name="Moon 53">
              <a:extLst>
                <a:ext uri="{FF2B5EF4-FFF2-40B4-BE49-F238E27FC236}">
                  <a16:creationId xmlns:a16="http://schemas.microsoft.com/office/drawing/2014/main" id="{07D72977-5AA2-466C-B7BE-41998A004C3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52425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5" name="Moon 54">
              <a:extLst>
                <a:ext uri="{FF2B5EF4-FFF2-40B4-BE49-F238E27FC236}">
                  <a16:creationId xmlns:a16="http://schemas.microsoft.com/office/drawing/2014/main" id="{BC72B4FD-1FFB-4225-B7DF-B110AAFF3ADA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69445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7CF7F-285C-42B5-BA3C-F3A85F56C18C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AEA830D-B821-41B6-8D36-9A6B778383D8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58" name="!!5">
            <a:extLst>
              <a:ext uri="{FF2B5EF4-FFF2-40B4-BE49-F238E27FC236}">
                <a16:creationId xmlns:a16="http://schemas.microsoft.com/office/drawing/2014/main" id="{8C9806CC-D593-42C7-8274-C9760EBB43F0}"/>
              </a:ext>
            </a:extLst>
          </p:cNvPr>
          <p:cNvGrpSpPr>
            <a:grpSpLocks noChangeAspect="1"/>
          </p:cNvGrpSpPr>
          <p:nvPr/>
        </p:nvGrpSpPr>
        <p:grpSpPr>
          <a:xfrm rot="9570907">
            <a:off x="3503486" y="819713"/>
            <a:ext cx="737864" cy="777240"/>
            <a:chOff x="9070066" y="3076667"/>
            <a:chExt cx="703800" cy="741359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5B56538-F402-47E1-A252-E81FE9583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0" name="Moon 59">
              <a:extLst>
                <a:ext uri="{FF2B5EF4-FFF2-40B4-BE49-F238E27FC236}">
                  <a16:creationId xmlns:a16="http://schemas.microsoft.com/office/drawing/2014/main" id="{4BBC032B-BAA4-43E1-ACC1-A4826A5FAB64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1" name="Moon 60">
              <a:extLst>
                <a:ext uri="{FF2B5EF4-FFF2-40B4-BE49-F238E27FC236}">
                  <a16:creationId xmlns:a16="http://schemas.microsoft.com/office/drawing/2014/main" id="{DE1B4EA9-95D0-421B-974D-70BA1A756103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2" name="Moon 61">
              <a:extLst>
                <a:ext uri="{FF2B5EF4-FFF2-40B4-BE49-F238E27FC236}">
                  <a16:creationId xmlns:a16="http://schemas.microsoft.com/office/drawing/2014/main" id="{EAB96CD6-9C7A-4515-BA6F-47F14022400A}"/>
                </a:ext>
              </a:extLst>
            </p:cNvPr>
            <p:cNvSpPr/>
            <p:nvPr/>
          </p:nvSpPr>
          <p:spPr>
            <a:xfrm rot="7700088">
              <a:off x="9446955" y="3124145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669D84E-834A-499A-A8A1-E4833EBBB4BE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66CF13-AF30-4C2D-9AEF-65B9DBF103E6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grpSp>
        <p:nvGrpSpPr>
          <p:cNvPr id="65" name="!!7">
            <a:extLst>
              <a:ext uri="{FF2B5EF4-FFF2-40B4-BE49-F238E27FC236}">
                <a16:creationId xmlns:a16="http://schemas.microsoft.com/office/drawing/2014/main" id="{582789F9-33E2-4950-A202-F5C3174A4650}"/>
              </a:ext>
            </a:extLst>
          </p:cNvPr>
          <p:cNvGrpSpPr>
            <a:grpSpLocks noChangeAspect="1"/>
          </p:cNvGrpSpPr>
          <p:nvPr/>
        </p:nvGrpSpPr>
        <p:grpSpPr>
          <a:xfrm rot="6985508">
            <a:off x="7666559" y="803772"/>
            <a:ext cx="702100" cy="777240"/>
            <a:chOff x="9070066" y="3076667"/>
            <a:chExt cx="669687" cy="741359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4A88BC6-111B-4DFD-9119-A249654613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70066" y="3148339"/>
              <a:ext cx="669687" cy="669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7" name="Moon 66">
              <a:extLst>
                <a:ext uri="{FF2B5EF4-FFF2-40B4-BE49-F238E27FC236}">
                  <a16:creationId xmlns:a16="http://schemas.microsoft.com/office/drawing/2014/main" id="{2896BEBF-10B9-4760-BFAA-BAAB0AF0DC63}"/>
                </a:ext>
              </a:extLst>
            </p:cNvPr>
            <p:cNvSpPr/>
            <p:nvPr/>
          </p:nvSpPr>
          <p:spPr>
            <a:xfrm rot="16496584">
              <a:off x="9237094" y="3349455"/>
              <a:ext cx="312108" cy="620372"/>
            </a:xfrm>
            <a:prstGeom prst="moon">
              <a:avLst>
                <a:gd name="adj" fmla="val 55664"/>
              </a:avLst>
            </a:prstGeom>
            <a:solidFill>
              <a:srgbClr val="FFCAD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8" name="Moon 67">
              <a:extLst>
                <a:ext uri="{FF2B5EF4-FFF2-40B4-BE49-F238E27FC236}">
                  <a16:creationId xmlns:a16="http://schemas.microsoft.com/office/drawing/2014/main" id="{A924C87F-0F88-4559-8649-AB71B606281E}"/>
                </a:ext>
              </a:extLst>
            </p:cNvPr>
            <p:cNvSpPr/>
            <p:nvPr/>
          </p:nvSpPr>
          <p:spPr>
            <a:xfrm rot="2382002">
              <a:off x="9118989" y="3076667"/>
              <a:ext cx="312108" cy="620372"/>
            </a:xfrm>
            <a:prstGeom prst="moon">
              <a:avLst>
                <a:gd name="adj" fmla="val 38098"/>
              </a:avLst>
            </a:prstGeom>
            <a:solidFill>
              <a:srgbClr val="B8EAFF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69" name="Moon 68">
              <a:extLst>
                <a:ext uri="{FF2B5EF4-FFF2-40B4-BE49-F238E27FC236}">
                  <a16:creationId xmlns:a16="http://schemas.microsoft.com/office/drawing/2014/main" id="{1310F7A3-9C00-41B0-9420-1306559F47F4}"/>
                </a:ext>
              </a:extLst>
            </p:cNvPr>
            <p:cNvSpPr/>
            <p:nvPr/>
          </p:nvSpPr>
          <p:spPr>
            <a:xfrm rot="7700088">
              <a:off x="9401711" y="3102899"/>
              <a:ext cx="224144" cy="429678"/>
            </a:xfrm>
            <a:prstGeom prst="moon">
              <a:avLst>
                <a:gd name="adj" fmla="val 56943"/>
              </a:avLst>
            </a:prstGeom>
            <a:solidFill>
              <a:srgbClr val="B7FF97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4F2CA06-DF4C-447A-8198-4F08D063C55D}"/>
                </a:ext>
              </a:extLst>
            </p:cNvPr>
            <p:cNvSpPr/>
            <p:nvPr/>
          </p:nvSpPr>
          <p:spPr>
            <a:xfrm rot="20209489">
              <a:off x="9305076" y="3662519"/>
              <a:ext cx="121934" cy="101084"/>
            </a:xfrm>
            <a:custGeom>
              <a:avLst/>
              <a:gdLst>
                <a:gd name="connsiteX0" fmla="*/ 69754 w 203102"/>
                <a:gd name="connsiteY0" fmla="*/ 0 h 168373"/>
                <a:gd name="connsiteX1" fmla="*/ 75503 w 203102"/>
                <a:gd name="connsiteY1" fmla="*/ 6968 h 168373"/>
                <a:gd name="connsiteX2" fmla="*/ 171475 w 203102"/>
                <a:gd name="connsiteY2" fmla="*/ 71674 h 168373"/>
                <a:gd name="connsiteX3" fmla="*/ 203102 w 203102"/>
                <a:gd name="connsiteY3" fmla="*/ 81492 h 168373"/>
                <a:gd name="connsiteX4" fmla="*/ 169618 w 203102"/>
                <a:gd name="connsiteY4" fmla="*/ 168373 h 168373"/>
                <a:gd name="connsiteX5" fmla="*/ 135145 w 203102"/>
                <a:gd name="connsiteY5" fmla="*/ 157672 h 168373"/>
                <a:gd name="connsiteX6" fmla="*/ 9507 w 203102"/>
                <a:gd name="connsiteY6" fmla="*/ 72964 h 168373"/>
                <a:gd name="connsiteX7" fmla="*/ 0 w 203102"/>
                <a:gd name="connsiteY7" fmla="*/ 61442 h 16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02" h="168373">
                  <a:moveTo>
                    <a:pt x="69754" y="0"/>
                  </a:moveTo>
                  <a:lnTo>
                    <a:pt x="75503" y="6968"/>
                  </a:lnTo>
                  <a:cubicBezTo>
                    <a:pt x="102822" y="34288"/>
                    <a:pt x="135352" y="56396"/>
                    <a:pt x="171475" y="71674"/>
                  </a:cubicBezTo>
                  <a:lnTo>
                    <a:pt x="203102" y="81492"/>
                  </a:lnTo>
                  <a:lnTo>
                    <a:pt x="169618" y="168373"/>
                  </a:lnTo>
                  <a:lnTo>
                    <a:pt x="135145" y="157672"/>
                  </a:lnTo>
                  <a:cubicBezTo>
                    <a:pt x="87857" y="137671"/>
                    <a:pt x="45271" y="108728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38C9CB7-3FE6-48FC-A198-810A658840EE}"/>
                </a:ext>
              </a:extLst>
            </p:cNvPr>
            <p:cNvSpPr/>
            <p:nvPr/>
          </p:nvSpPr>
          <p:spPr>
            <a:xfrm rot="3910839">
              <a:off x="9050836" y="3482004"/>
              <a:ext cx="294263" cy="113796"/>
            </a:xfrm>
            <a:custGeom>
              <a:avLst/>
              <a:gdLst>
                <a:gd name="connsiteX0" fmla="*/ 69754 w 488043"/>
                <a:gd name="connsiteY0" fmla="*/ 0 h 188733"/>
                <a:gd name="connsiteX1" fmla="*/ 75503 w 488043"/>
                <a:gd name="connsiteY1" fmla="*/ 6968 h 188733"/>
                <a:gd name="connsiteX2" fmla="*/ 288999 w 488043"/>
                <a:gd name="connsiteY2" fmla="*/ 95401 h 188733"/>
                <a:gd name="connsiteX3" fmla="*/ 406524 w 488043"/>
                <a:gd name="connsiteY3" fmla="*/ 71674 h 188733"/>
                <a:gd name="connsiteX4" fmla="*/ 434780 w 488043"/>
                <a:gd name="connsiteY4" fmla="*/ 56337 h 188733"/>
                <a:gd name="connsiteX5" fmla="*/ 488043 w 488043"/>
                <a:gd name="connsiteY5" fmla="*/ 133143 h 188733"/>
                <a:gd name="connsiteX6" fmla="*/ 442853 w 488043"/>
                <a:gd name="connsiteY6" fmla="*/ 157672 h 188733"/>
                <a:gd name="connsiteX7" fmla="*/ 288999 w 488043"/>
                <a:gd name="connsiteY7" fmla="*/ 188733 h 188733"/>
                <a:gd name="connsiteX8" fmla="*/ 9507 w 488043"/>
                <a:gd name="connsiteY8" fmla="*/ 72964 h 188733"/>
                <a:gd name="connsiteX9" fmla="*/ 0 w 488043"/>
                <a:gd name="connsiteY9" fmla="*/ 61442 h 18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043" h="188733">
                  <a:moveTo>
                    <a:pt x="69754" y="0"/>
                  </a:moveTo>
                  <a:lnTo>
                    <a:pt x="75503" y="6968"/>
                  </a:lnTo>
                  <a:cubicBezTo>
                    <a:pt x="130141" y="61607"/>
                    <a:pt x="205624" y="95401"/>
                    <a:pt x="288999" y="95401"/>
                  </a:cubicBezTo>
                  <a:cubicBezTo>
                    <a:pt x="330687" y="95401"/>
                    <a:pt x="370401" y="86953"/>
                    <a:pt x="406524" y="71674"/>
                  </a:cubicBezTo>
                  <a:lnTo>
                    <a:pt x="434780" y="56337"/>
                  </a:lnTo>
                  <a:lnTo>
                    <a:pt x="488043" y="133143"/>
                  </a:lnTo>
                  <a:lnTo>
                    <a:pt x="442853" y="157672"/>
                  </a:lnTo>
                  <a:cubicBezTo>
                    <a:pt x="395564" y="177673"/>
                    <a:pt x="343573" y="188733"/>
                    <a:pt x="288999" y="188733"/>
                  </a:cubicBezTo>
                  <a:cubicBezTo>
                    <a:pt x="179850" y="188733"/>
                    <a:pt x="81035" y="144492"/>
                    <a:pt x="9507" y="72964"/>
                  </a:cubicBezTo>
                  <a:lnTo>
                    <a:pt x="0" y="6144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2A3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vi-VN"/>
            </a:p>
          </p:txBody>
        </p:sp>
      </p:grpSp>
      <p:pic>
        <p:nvPicPr>
          <p:cNvPr id="121" name="Picture 120">
            <a:extLst>
              <a:ext uri="{FF2B5EF4-FFF2-40B4-BE49-F238E27FC236}">
                <a16:creationId xmlns:a16="http://schemas.microsoft.com/office/drawing/2014/main" id="{C9D450EC-C08C-42B3-A14D-8D14F0082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60" b="98563" l="3497" r="95105">
                        <a14:foregroundMark x1="57343" y1="8908" x2="51049" y2="55747"/>
                        <a14:foregroundMark x1="61538" y1="11782" x2="76573" y2="47989"/>
                        <a14:foregroundMark x1="88811" y1="23563" x2="88811" y2="49425"/>
                        <a14:foregroundMark x1="95105" y1="29885" x2="95105" y2="29885"/>
                        <a14:foregroundMark x1="61888" y1="5747" x2="61888" y2="5747"/>
                        <a14:foregroundMark x1="68182" y1="13218" x2="70629" y2="33046"/>
                        <a14:foregroundMark x1="70629" y1="33046" x2="64336" y2="64943"/>
                        <a14:foregroundMark x1="64336" y1="64943" x2="59790" y2="72126"/>
                        <a14:foregroundMark x1="84615" y1="27011" x2="82867" y2="41667"/>
                        <a14:foregroundMark x1="82867" y1="41667" x2="75175" y2="57471"/>
                        <a14:foregroundMark x1="75175" y1="57471" x2="75175" y2="57471"/>
                        <a14:foregroundMark x1="77273" y1="25575" x2="77622" y2="40805"/>
                        <a14:foregroundMark x1="61538" y1="18391" x2="57692" y2="52011"/>
                        <a14:foregroundMark x1="57692" y1="52011" x2="57692" y2="52011"/>
                        <a14:foregroundMark x1="41958" y1="7471" x2="43706" y2="47126"/>
                        <a14:foregroundMark x1="53147" y1="9195" x2="28322" y2="46839"/>
                        <a14:foregroundMark x1="39510" y1="20115" x2="29371" y2="41092"/>
                        <a14:foregroundMark x1="37413" y1="22989" x2="31469" y2="31322"/>
                        <a14:foregroundMark x1="35315" y1="21264" x2="31119" y2="27874"/>
                        <a14:foregroundMark x1="25874" y1="23563" x2="25874" y2="29598"/>
                        <a14:foregroundMark x1="32168" y1="46264" x2="58741" y2="59195"/>
                        <a14:foregroundMark x1="57692" y1="61782" x2="53147" y2="79598"/>
                        <a14:foregroundMark x1="48252" y1="59195" x2="50000" y2="83046"/>
                        <a14:foregroundMark x1="46154" y1="59195" x2="47902" y2="93678"/>
                        <a14:foregroundMark x1="56643" y1="81322" x2="56643" y2="81322"/>
                        <a14:foregroundMark x1="83916" y1="78736" x2="84965" y2="84195"/>
                        <a14:foregroundMark x1="44755" y1="58333" x2="29021" y2="78161"/>
                        <a14:foregroundMark x1="42657" y1="56322" x2="22727" y2="73851"/>
                        <a14:foregroundMark x1="12587" y1="72989" x2="12587" y2="72989"/>
                        <a14:foregroundMark x1="11538" y1="67529" x2="20629" y2="78161"/>
                        <a14:foregroundMark x1="3846" y1="69540" x2="3846" y2="69540"/>
                        <a14:foregroundMark x1="4895" y1="70402" x2="4895" y2="70402"/>
                        <a14:foregroundMark x1="3846" y1="68391" x2="19231" y2="64080"/>
                        <a14:foregroundMark x1="3497" y1="67816" x2="18531" y2="63218"/>
                        <a14:foregroundMark x1="4196" y1="66379" x2="15035" y2="61782"/>
                        <a14:foregroundMark x1="5245" y1="64655" x2="6993" y2="62356"/>
                        <a14:foregroundMark x1="8392" y1="61494" x2="11888" y2="60920"/>
                        <a14:foregroundMark x1="3497" y1="68391" x2="9790" y2="82184"/>
                        <a14:foregroundMark x1="9790" y1="82184" x2="23776" y2="83333"/>
                        <a14:foregroundMark x1="11189" y1="84483" x2="19930" y2="85632"/>
                        <a14:foregroundMark x1="10490" y1="85920" x2="30420" y2="85920"/>
                        <a14:foregroundMark x1="30420" y1="85920" x2="37063" y2="87931"/>
                        <a14:foregroundMark x1="36713" y1="88506" x2="39161" y2="90230"/>
                        <a14:foregroundMark x1="38811" y1="91379" x2="52718" y2="95123"/>
                        <a14:foregroundMark x1="76906" y1="87760" x2="82168" y2="88506"/>
                        <a14:foregroundMark x1="82517" y1="88506" x2="86713" y2="84770"/>
                        <a14:foregroundMark x1="86364" y1="83333" x2="86364" y2="83333"/>
                        <a14:foregroundMark x1="86713" y1="84770" x2="85664" y2="87931"/>
                        <a14:foregroundMark x1="81818" y1="82759" x2="86364" y2="83046"/>
                        <a14:foregroundMark x1="57692" y1="84195" x2="51399" y2="87931"/>
                        <a14:foregroundMark x1="48609" y1="96347" x2="42308" y2="95977"/>
                        <a14:foregroundMark x1="40909" y1="92816" x2="48705" y2="96233"/>
                        <a14:foregroundMark x1="48221" y1="96808" x2="42657" y2="95977"/>
                        <a14:foregroundMark x1="45455" y1="95690" x2="47647" y2="97491"/>
                        <a14:foregroundMark x1="42308" y1="94253" x2="42308" y2="94253"/>
                        <a14:foregroundMark x1="9091" y1="85920" x2="9091" y2="85920"/>
                        <a14:foregroundMark x1="68493" y1="88793" x2="74476" y2="85632"/>
                        <a14:foregroundMark x1="55896" y1="95448" x2="68493" y2="88793"/>
                        <a14:foregroundMark x1="62937" y1="93391" x2="54196" y2="97701"/>
                        <a14:foregroundMark x1="50699" y1="97701" x2="50699" y2="97701"/>
                        <a14:foregroundMark x1="88112" y1="85632" x2="88112" y2="85632"/>
                        <a14:foregroundMark x1="41259" y1="93966" x2="41259" y2="93966"/>
                        <a14:backgroundMark x1="79720" y1="94828" x2="70629" y2="91092"/>
                        <a14:backgroundMark x1="65612" y1="97621" x2="63986" y2="99713"/>
                        <a14:backgroundMark x1="71161" y1="90483" x2="66533" y2="96436"/>
                        <a14:backgroundMark x1="72335" y1="89401" x2="73776" y2="90230"/>
                        <a14:backgroundMark x1="46503" y1="98851" x2="54895" y2="99713"/>
                        <a14:backgroundMark x1="69580" y1="88793" x2="69580" y2="88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5574981" y="476407"/>
            <a:ext cx="1019762" cy="124082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C25CEB73-389A-4313-B41A-8A0A14D37B1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0596" y="5118265"/>
            <a:ext cx="1769698" cy="1522321"/>
          </a:xfrm>
          <a:prstGeom prst="rect">
            <a:avLst/>
          </a:prstGeom>
        </p:spPr>
      </p:pic>
      <p:pic>
        <p:nvPicPr>
          <p:cNvPr id="88" name="Picture 2" descr="Các nhân vật trong Đôrêmon thuộc cung hoàng đạo nào?">
            <a:extLst>
              <a:ext uri="{FF2B5EF4-FFF2-40B4-BE49-F238E27FC236}">
                <a16:creationId xmlns:a16="http://schemas.microsoft.com/office/drawing/2014/main" id="{83313A16-FD38-4072-9E1F-51EE506D3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58" b="97170" l="10000" r="90500">
                        <a14:foregroundMark x1="34000" y1="80660" x2="62000" y2="83962"/>
                        <a14:foregroundMark x1="62000" y1="83962" x2="63500" y2="78774"/>
                        <a14:foregroundMark x1="62000" y1="92925" x2="44000" y2="90094"/>
                        <a14:foregroundMark x1="54500" y1="95283" x2="66000" y2="97170"/>
                        <a14:foregroundMark x1="36500" y1="86792" x2="25000" y2="79245"/>
                        <a14:foregroundMark x1="37500" y1="50000" x2="47500" y2="48585"/>
                        <a14:foregroundMark x1="35500" y1="29245" x2="43500" y2="25000"/>
                        <a14:foregroundMark x1="40500" y1="22170" x2="32500" y2="25000"/>
                        <a14:foregroundMark x1="34000" y1="30189" x2="32000" y2="19811"/>
                        <a14:foregroundMark x1="77000" y1="7075" x2="77000" y2="7075"/>
                        <a14:foregroundMark x1="80500" y1="2830" x2="80500" y2="2830"/>
                        <a14:foregroundMark x1="90500" y1="8962" x2="90500" y2="89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62" y="386351"/>
            <a:ext cx="723024" cy="76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7" name="Group 86">
            <a:extLst>
              <a:ext uri="{FF2B5EF4-FFF2-40B4-BE49-F238E27FC236}">
                <a16:creationId xmlns:a16="http://schemas.microsoft.com/office/drawing/2014/main" id="{8ED9F994-171E-4C8C-83C3-D51BFD62E34C}"/>
              </a:ext>
            </a:extLst>
          </p:cNvPr>
          <p:cNvGrpSpPr/>
          <p:nvPr/>
        </p:nvGrpSpPr>
        <p:grpSpPr>
          <a:xfrm>
            <a:off x="13817912" y="6100763"/>
            <a:ext cx="9429750" cy="414712"/>
            <a:chOff x="542925" y="6100763"/>
            <a:chExt cx="9429750" cy="414712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C415BA73-C553-45E7-A64F-3F4A762409FB}"/>
                </a:ext>
              </a:extLst>
            </p:cNvPr>
            <p:cNvSpPr/>
            <p:nvPr/>
          </p:nvSpPr>
          <p:spPr>
            <a:xfrm>
              <a:off x="542925" y="6100763"/>
              <a:ext cx="9429750" cy="414712"/>
            </a:xfrm>
            <a:prstGeom prst="roundRect">
              <a:avLst>
                <a:gd name="adj" fmla="val 50000"/>
              </a:avLst>
            </a:prstGeom>
            <a:solidFill>
              <a:srgbClr val="8B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A63E85E2-4A8E-4C0E-96D5-9B2AB8DCED7B}"/>
                </a:ext>
              </a:extLst>
            </p:cNvPr>
            <p:cNvCxnSpPr>
              <a:cxnSpLocks/>
            </p:cNvCxnSpPr>
            <p:nvPr/>
          </p:nvCxnSpPr>
          <p:spPr>
            <a:xfrm>
              <a:off x="7400646" y="6415434"/>
              <a:ext cx="2131159" cy="0"/>
            </a:xfrm>
            <a:prstGeom prst="line">
              <a:avLst/>
            </a:prstGeom>
            <a:ln w="107950" cap="rnd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Arc 81">
              <a:extLst>
                <a:ext uri="{FF2B5EF4-FFF2-40B4-BE49-F238E27FC236}">
                  <a16:creationId xmlns:a16="http://schemas.microsoft.com/office/drawing/2014/main" id="{8575CD93-9518-4F81-B6F9-24C90B1A94B8}"/>
                </a:ext>
              </a:extLst>
            </p:cNvPr>
            <p:cNvSpPr/>
            <p:nvPr/>
          </p:nvSpPr>
          <p:spPr>
            <a:xfrm rot="4007849">
              <a:off x="9581008" y="6111678"/>
              <a:ext cx="324869" cy="304283"/>
            </a:xfrm>
            <a:prstGeom prst="arc">
              <a:avLst>
                <a:gd name="adj1" fmla="val 18645255"/>
                <a:gd name="adj2" fmla="val 1615762"/>
              </a:avLst>
            </a:prstGeom>
            <a:ln w="107950" cap="rnd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83" name="Arc 82">
              <a:extLst>
                <a:ext uri="{FF2B5EF4-FFF2-40B4-BE49-F238E27FC236}">
                  <a16:creationId xmlns:a16="http://schemas.microsoft.com/office/drawing/2014/main" id="{61287A1D-2F5A-46A6-8C17-EC96653A1ACA}"/>
                </a:ext>
              </a:extLst>
            </p:cNvPr>
            <p:cNvSpPr/>
            <p:nvPr/>
          </p:nvSpPr>
          <p:spPr>
            <a:xfrm rot="14934235">
              <a:off x="607281" y="6184170"/>
              <a:ext cx="324869" cy="304283"/>
            </a:xfrm>
            <a:prstGeom prst="arc">
              <a:avLst>
                <a:gd name="adj1" fmla="val 18645255"/>
                <a:gd name="adj2" fmla="val 1615762"/>
              </a:avLst>
            </a:prstGeom>
            <a:ln w="107950" cap="rnd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18AB2E1E-4977-401B-8340-CC617C1A7FCC}"/>
                </a:ext>
              </a:extLst>
            </p:cNvPr>
            <p:cNvCxnSpPr>
              <a:cxnSpLocks/>
            </p:cNvCxnSpPr>
            <p:nvPr/>
          </p:nvCxnSpPr>
          <p:spPr>
            <a:xfrm>
              <a:off x="916151" y="6175492"/>
              <a:ext cx="2131159" cy="0"/>
            </a:xfrm>
            <a:prstGeom prst="line">
              <a:avLst/>
            </a:prstGeom>
            <a:ln w="107950" cap="rnd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0495D860-07DD-4AB8-9E7D-89B05FE969A9}"/>
                </a:ext>
              </a:extLst>
            </p:cNvPr>
            <p:cNvCxnSpPr>
              <a:cxnSpLocks/>
            </p:cNvCxnSpPr>
            <p:nvPr/>
          </p:nvCxnSpPr>
          <p:spPr>
            <a:xfrm>
              <a:off x="6302725" y="6415434"/>
              <a:ext cx="821655" cy="0"/>
            </a:xfrm>
            <a:prstGeom prst="line">
              <a:avLst/>
            </a:prstGeom>
            <a:ln w="107950" cap="rnd"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837A7F56-0CDE-4F27-B217-536C56EE4473}"/>
                </a:ext>
              </a:extLst>
            </p:cNvPr>
            <p:cNvCxnSpPr>
              <a:cxnSpLocks/>
            </p:cNvCxnSpPr>
            <p:nvPr/>
          </p:nvCxnSpPr>
          <p:spPr>
            <a:xfrm>
              <a:off x="5586203" y="6415434"/>
              <a:ext cx="383309" cy="0"/>
            </a:xfrm>
            <a:prstGeom prst="line">
              <a:avLst/>
            </a:prstGeom>
            <a:ln w="107950" cap="rnd">
              <a:solidFill>
                <a:schemeClr val="bg1">
                  <a:alpha val="3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DE04A5D8-8E41-42AE-84F3-E31FE854BEFB}"/>
              </a:ext>
            </a:extLst>
          </p:cNvPr>
          <p:cNvSpPr txBox="1"/>
          <p:nvPr/>
        </p:nvSpPr>
        <p:spPr>
          <a:xfrm>
            <a:off x="959305" y="2554830"/>
            <a:ext cx="505406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3600" b="1" dirty="0">
                <a:solidFill>
                  <a:srgbClr val="FFFF0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ÔN LẠI CÁC SỰ KIỆN LỊCH SỬ TIÊU BIỂU </a:t>
            </a:r>
          </a:p>
          <a:p>
            <a:pPr algn="ctr"/>
            <a:r>
              <a:rPr lang="en-US" altLang="en-US" sz="3600" b="1" dirty="0">
                <a:solidFill>
                  <a:srgbClr val="FFFF00"/>
                </a:solidFill>
                <a:latin typeface="#9Slide03 Arima Madurai Black" panose="00000A00000000000000" pitchFamily="2" charset="0"/>
                <a:ea typeface="Tahoma" panose="020B0604030504040204" pitchFamily="34" charset="0"/>
                <a:cs typeface="#9Slide03 Arima Madurai Black" panose="00000A00000000000000" pitchFamily="2" charset="0"/>
              </a:rPr>
              <a:t>TỪ NĂM 938 ĐẾN CUỐI THẾ KỈ XIV</a:t>
            </a:r>
            <a:endParaRPr lang="en-US" sz="3600" dirty="0">
              <a:solidFill>
                <a:srgbClr val="FFFF00"/>
              </a:solidFill>
            </a:endParaRPr>
          </a:p>
        </p:txBody>
      </p:sp>
      <p:pic>
        <p:nvPicPr>
          <p:cNvPr id="104" name="图片 2">
            <a:extLst>
              <a:ext uri="{FF2B5EF4-FFF2-40B4-BE49-F238E27FC236}">
                <a16:creationId xmlns:a16="http://schemas.microsoft.com/office/drawing/2014/main" id="{11C44C23-C59A-4C7B-9523-EE39B04D9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7229" y="2139079"/>
            <a:ext cx="3046281" cy="2782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004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33333E-6 L -0.44062 0.05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31" y="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1351</Words>
  <Application>Microsoft Office PowerPoint</Application>
  <PresentationFormat>Màn hình rộng</PresentationFormat>
  <Paragraphs>173</Paragraphs>
  <Slides>35</Slides>
  <Notes>8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16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35</vt:i4>
      </vt:variant>
    </vt:vector>
  </HeadingPairs>
  <TitlesOfParts>
    <vt:vector size="52" baseType="lpstr">
      <vt:lpstr>宋体</vt:lpstr>
      <vt:lpstr>#9Slide03 AmpleSoft Bold</vt:lpstr>
      <vt:lpstr>#9Slide03 Arima Madurai Black</vt:lpstr>
      <vt:lpstr>Adobe 黑体 Std R</vt:lpstr>
      <vt:lpstr>Arial</vt:lpstr>
      <vt:lpstr>Calibri</vt:lpstr>
      <vt:lpstr>Calibri Light</vt:lpstr>
      <vt:lpstr>Montserrat</vt:lpstr>
      <vt:lpstr>SVN-Berkshire Swash</vt:lpstr>
      <vt:lpstr>SVN-Ziclets</vt:lpstr>
      <vt:lpstr>Times New Roman</vt:lpstr>
      <vt:lpstr>UTM Cookies</vt:lpstr>
      <vt:lpstr>UVF Pistilli</vt:lpstr>
      <vt:lpstr>UVN Bach Dang</vt:lpstr>
      <vt:lpstr>UVN Bach Dang Nang</vt:lpstr>
      <vt:lpstr>UVN Bach Tuyet Nang</vt:lpstr>
      <vt:lpstr>Chủ đề Office</vt:lpstr>
      <vt:lpstr>Bản trình bày PowerPoint</vt:lpstr>
      <vt:lpstr>Bản trình bày PowerPoint</vt:lpstr>
      <vt:lpstr>NỘI DUNG I.  ÔN LẠI CÁC GIAI ĐOẠN  VÀ TRIỀU ĐẠI LỊCH SỬ  TỪ NĂM 938 ĐẾN CUỐI THẾ KỈ XIV</vt:lpstr>
      <vt:lpstr>Em hãy nêu tên các giai đoạn lịch sử Việt Nam từ năm 938 đến thế kỉ XV</vt:lpstr>
      <vt:lpstr>Bản trình bày PowerPoint</vt:lpstr>
      <vt:lpstr>Tìm hiểu GIAI ĐOẠN LỊCH SỬ GẮN VỚI CÁC TRIỀU ĐẠI, TÊN NƯỚC, KINH ĐÔ 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Thanh Thư Âu</dc:creator>
  <cp:lastModifiedBy>Thanh Thư Âu</cp:lastModifiedBy>
  <cp:revision>1</cp:revision>
  <dcterms:created xsi:type="dcterms:W3CDTF">2022-02-07T11:33:47Z</dcterms:created>
  <dcterms:modified xsi:type="dcterms:W3CDTF">2022-02-07T11:40:32Z</dcterms:modified>
</cp:coreProperties>
</file>