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ppt/tags/tag6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28"/>
  </p:notesMasterIdLst>
  <p:sldIdLst>
    <p:sldId id="304" r:id="rId3"/>
    <p:sldId id="256" r:id="rId4"/>
    <p:sldId id="280" r:id="rId5"/>
    <p:sldId id="298" r:id="rId6"/>
    <p:sldId id="257" r:id="rId7"/>
    <p:sldId id="263" r:id="rId8"/>
    <p:sldId id="264" r:id="rId9"/>
    <p:sldId id="265" r:id="rId10"/>
    <p:sldId id="270" r:id="rId11"/>
    <p:sldId id="268" r:id="rId12"/>
    <p:sldId id="299" r:id="rId13"/>
    <p:sldId id="300" r:id="rId14"/>
    <p:sldId id="284" r:id="rId15"/>
    <p:sldId id="266" r:id="rId16"/>
    <p:sldId id="269" r:id="rId17"/>
    <p:sldId id="273" r:id="rId18"/>
    <p:sldId id="286" r:id="rId19"/>
    <p:sldId id="279" r:id="rId20"/>
    <p:sldId id="274" r:id="rId21"/>
    <p:sldId id="272" r:id="rId22"/>
    <p:sldId id="276" r:id="rId23"/>
    <p:sldId id="297" r:id="rId24"/>
    <p:sldId id="301" r:id="rId25"/>
    <p:sldId id="282" r:id="rId26"/>
    <p:sldId id="303" r:id="rId27"/>
  </p:sldIdLst>
  <p:sldSz cx="12192000" cy="6858000"/>
  <p:notesSz cx="6858000" cy="9144000"/>
  <p:embeddedFontLst>
    <p:embeddedFont>
      <p:font typeface="等线" panose="02010600030101010101" pitchFamily="2" charset="-122"/>
      <p:regular r:id="rId29"/>
    </p:embeddedFont>
    <p:embeddedFont>
      <p:font typeface="等线 Light" panose="02010600030101010101" pitchFamily="2" charset="-122"/>
      <p:regular r:id="rId30"/>
    </p:embeddedFont>
    <p:embeddedFont>
      <p:font typeface="思源黑体" panose="020B0604020202020204" charset="-128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iCiel Cadena" panose="02000503000000020004" charset="0"/>
      <p:bold r:id="rId36"/>
    </p:embeddedFont>
    <p:embeddedFont>
      <p:font typeface="VNI-Times" panose="020B0604020202020204"/>
      <p:regular r:id="rId37"/>
      <p:bold r:id="rId38"/>
      <p:italic r:id="rId39"/>
      <p:boldItalic r:id="rId40"/>
    </p:embeddedFont>
  </p:embeddedFontLst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9C8C4"/>
    <a:srgbClr val="CEAF7C"/>
    <a:srgbClr val="4B3422"/>
    <a:srgbClr val="4B3424"/>
    <a:srgbClr val="857464"/>
    <a:srgbClr val="757376"/>
    <a:srgbClr val="867461"/>
    <a:srgbClr val="C00000"/>
    <a:srgbClr val="DDCD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73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1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6.fntdata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1.fntdata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3.fntdata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714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25072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55744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3039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5716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6335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637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243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3534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0619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29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1995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99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041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77279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843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2561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370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484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577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992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1562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57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/>
    </mc:Choice>
    <mc:Fallback xmlns="">
      <p:transition advClick="0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/>
    </mc:Choice>
    <mc:Fallback xmlns="">
      <p:transition advClick="0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/>
    </mc:Choice>
    <mc:Fallback xmlns="">
      <p:transition advClick="0" advTm="2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F594-898E-4F34-B56D-80245823A5F0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6C0C-03E1-4093-AB2F-162A1627F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589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F594-898E-4F34-B56D-80245823A5F0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6C0C-03E1-4093-AB2F-162A1627F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69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F594-898E-4F34-B56D-80245823A5F0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6C0C-03E1-4093-AB2F-162A1627F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046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F594-898E-4F34-B56D-80245823A5F0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6C0C-03E1-4093-AB2F-162A1627F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1700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F594-898E-4F34-B56D-80245823A5F0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6C0C-03E1-4093-AB2F-162A1627F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7320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F594-898E-4F34-B56D-80245823A5F0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6C0C-03E1-4093-AB2F-162A1627F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948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F594-898E-4F34-B56D-80245823A5F0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6C0C-03E1-4093-AB2F-162A1627F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1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F594-898E-4F34-B56D-80245823A5F0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6C0C-03E1-4093-AB2F-162A1627F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156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/>
    </mc:Choice>
    <mc:Fallback xmlns="">
      <p:transition advClick="0" advTm="2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F594-898E-4F34-B56D-80245823A5F0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6C0C-03E1-4093-AB2F-162A1627F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2895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F594-898E-4F34-B56D-80245823A5F0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6C0C-03E1-4093-AB2F-162A1627F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5929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F594-898E-4F34-B56D-80245823A5F0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6C0C-03E1-4093-AB2F-162A1627F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827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/>
    </mc:Choice>
    <mc:Fallback xmlns="">
      <p:transition advClick="0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/>
    </mc:Choice>
    <mc:Fallback xmlns="">
      <p:transition advClick="0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/>
    </mc:Choice>
    <mc:Fallback xmlns="">
      <p:transition advClick="0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/>
    </mc:Choice>
    <mc:Fallback xmlns="">
      <p:transition advClick="0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/>
    </mc:Choice>
    <mc:Fallback xmlns="">
      <p:transition advClick="0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/>
    </mc:Choice>
    <mc:Fallback xmlns="">
      <p:transition advClick="0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/>
    </mc:Choice>
    <mc:Fallback xmlns="">
      <p:transition advClick="0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advClick="0" advTm="2000"/>
    </mc:Choice>
    <mc:Fallback xmlns="">
      <p:transition advClick="0" advTm="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1F594-898E-4F34-B56D-80245823A5F0}" type="datetimeFigureOut">
              <a:rPr lang="zh-CN" altLang="en-US" smtClean="0"/>
              <a:t>2022/1/28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36C0C-03E1-4093-AB2F-162A1627F3D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7" descr="Diagram, logo&#10;&#10;Description automatically generated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1967" y="0"/>
            <a:ext cx="1238118" cy="112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847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7" Type="http://schemas.openxmlformats.org/officeDocument/2006/relationships/image" Target="../media/image16.png"/><Relationship Id="rId2" Type="http://schemas.microsoft.com/office/2007/relationships/media" Target="../media/media1.m4a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98B3A56-3428-4CA8-8734-D83D6EA72D34}"/>
              </a:ext>
            </a:extLst>
          </p:cNvPr>
          <p:cNvSpPr txBox="1"/>
          <p:nvPr/>
        </p:nvSpPr>
        <p:spPr>
          <a:xfrm>
            <a:off x="2566057" y="107020"/>
            <a:ext cx="8961079" cy="1307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2D0DBD-244A-4BC0-98C9-C769D4D26BCB}"/>
              </a:ext>
            </a:extLst>
          </p:cNvPr>
          <p:cNvSpPr txBox="1"/>
          <p:nvPr/>
        </p:nvSpPr>
        <p:spPr>
          <a:xfrm>
            <a:off x="1275807" y="1414557"/>
            <a:ext cx="9562012" cy="165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CHÀO MỪNG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 THẦY CÔ GIÁO VỀ DỰ GIỜ LỚP 5A4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620D49-4FA1-41D9-ADB0-F872097E5361}"/>
              </a:ext>
            </a:extLst>
          </p:cNvPr>
          <p:cNvSpPr txBox="1"/>
          <p:nvPr/>
        </p:nvSpPr>
        <p:spPr>
          <a:xfrm>
            <a:off x="4315099" y="3127036"/>
            <a:ext cx="6522720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PHÂN MÔN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LỊCH SỬ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GIÁO VIÊN: LÊ THỊ HOA</a:t>
            </a:r>
          </a:p>
        </p:txBody>
      </p:sp>
      <p:pic>
        <p:nvPicPr>
          <p:cNvPr id="9" name="图片 13">
            <a:extLst>
              <a:ext uri="{FF2B5EF4-FFF2-40B4-BE49-F238E27FC236}">
                <a16:creationId xmlns:a16="http://schemas.microsoft.com/office/drawing/2014/main" id="{3B31B757-71E8-4427-8610-F7AB8C50B1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/>
          <a:srcRect b="11664"/>
          <a:stretch>
            <a:fillRect/>
          </a:stretch>
        </p:blipFill>
        <p:spPr>
          <a:xfrm>
            <a:off x="-39187" y="3868615"/>
            <a:ext cx="12192000" cy="29893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CBB4DD-62B1-4F5A-AE3F-95F1AF3223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01" y="207297"/>
            <a:ext cx="2211211" cy="2212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2017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>
            <a:extLst>
              <a:ext uri="{FF2B5EF4-FFF2-40B4-BE49-F238E27FC236}">
                <a16:creationId xmlns:a16="http://schemas.microsoft.com/office/drawing/2014/main" id="{EFFE3DC9-BABB-43D5-8BDA-BF5E475202F5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331304" y="209345"/>
            <a:ext cx="1156914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u="sng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mưu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5C2146D1-1A10-4B8B-8C37-7DED6DBA5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7097" y="2127479"/>
            <a:ext cx="9637805" cy="57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nl-NL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 chuẩn bị cho chiến dịch Thu- Đông nhân dân ta đã làm gì?</a:t>
            </a:r>
            <a:endParaRPr lang="en-US" altLang="en-US" sz="2800" b="1" dirty="0">
              <a:solidFill>
                <a:srgbClr val="0000CC"/>
              </a:solidFill>
              <a:latin typeface="VNI-Times" pitchFamily="2" charset="0"/>
              <a:cs typeface="Times New Roman" panose="02020603050405020304" pitchFamily="18" charset="0"/>
            </a:endParaRPr>
          </a:p>
        </p:txBody>
      </p:sp>
      <p:sp>
        <p:nvSpPr>
          <p:cNvPr id="17" name="Rectangle 7">
            <a:extLst>
              <a:ext uri="{FF2B5EF4-FFF2-40B4-BE49-F238E27FC236}">
                <a16:creationId xmlns:a16="http://schemas.microsoft.com/office/drawing/2014/main" id="{6C027BBD-86F2-4DB9-96C4-7B8309FA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303" y="1212352"/>
            <a:ext cx="11569147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buClr>
                <a:schemeClr val="hlink"/>
              </a:buClr>
              <a:buSzPct val="60000"/>
              <a:buFontTx/>
              <a:buNone/>
            </a:pPr>
            <a:r>
              <a:rPr lang="id-ID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ương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tịch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Minh,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họp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tan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tấn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52BF1475-9236-4989-A9FE-9C90D1D616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14190" r="17225" b="14740"/>
          <a:stretch/>
        </p:blipFill>
        <p:spPr>
          <a:xfrm>
            <a:off x="3046600" y="2812642"/>
            <a:ext cx="6098797" cy="3970526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">
            <a:extLst>
              <a:ext uri="{FF2B5EF4-FFF2-40B4-BE49-F238E27FC236}">
                <a16:creationId xmlns:a16="http://schemas.microsoft.com/office/drawing/2014/main" id="{D281F8E3-FED8-42BC-822A-363F83755C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0"/>
            <a:ext cx="9220200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Âm thanh 3">
            <a:hlinkClick r:id="" action="ppaction://media"/>
            <a:extLst>
              <a:ext uri="{FF2B5EF4-FFF2-40B4-BE49-F238E27FC236}">
                <a16:creationId xmlns:a16="http://schemas.microsoft.com/office/drawing/2014/main" id="{D44CC772-FF69-40B7-9648-4C01C142442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935453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2" descr="12">
            <a:extLst>
              <a:ext uri="{FF2B5EF4-FFF2-40B4-BE49-F238E27FC236}">
                <a16:creationId xmlns:a16="http://schemas.microsoft.com/office/drawing/2014/main" id="{CD0D10B7-8519-42EC-A095-C1B1964869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14400"/>
            <a:ext cx="9144000" cy="5029200"/>
          </a:xfrm>
          <a:prstGeom prst="rect">
            <a:avLst/>
          </a:prstGeom>
          <a:noFill/>
          <a:ln w="57150" cmpd="thickThin">
            <a:solidFill>
              <a:srgbClr val="A5002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8880902"/>
      </p:ext>
    </p:extLst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>
            <a:extLst>
              <a:ext uri="{FF2B5EF4-FFF2-40B4-BE49-F238E27FC236}">
                <a16:creationId xmlns:a16="http://schemas.microsoft.com/office/drawing/2014/main" id="{63F09D4D-519C-48D9-8586-88AC3457E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100" y="876300"/>
            <a:ext cx="9067800" cy="5105400"/>
          </a:xfrm>
          <a:prstGeom prst="rect">
            <a:avLst/>
          </a:prstGeom>
          <a:noFill/>
          <a:ln w="57150" cmpd="thinThick">
            <a:solidFill>
              <a:srgbClr val="A5002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802E1F75-86BB-4A25-99B9-732A0194E899}"/>
              </a:ext>
            </a:extLst>
          </p:cNvPr>
          <p:cNvSpPr/>
          <p:nvPr/>
        </p:nvSpPr>
        <p:spPr>
          <a:xfrm>
            <a:off x="-14865" y="2110637"/>
            <a:ext cx="1228637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altLang="en-US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Hoạt động 2:</a:t>
            </a:r>
            <a:r>
              <a:rPr lang="vi-VN" altLang="en-US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vi-VN" alt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Một</a:t>
            </a:r>
            <a:r>
              <a:rPr lang="vi-VN" alt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  <a:r>
              <a:rPr lang="vi-VN" alt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số</a:t>
            </a:r>
            <a:r>
              <a:rPr lang="vi-VN" alt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  <a:r>
              <a:rPr lang="vi-VN" alt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sự</a:t>
            </a:r>
            <a:r>
              <a:rPr lang="vi-VN" alt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  <a:r>
              <a:rPr lang="vi-VN" alt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kiện</a:t>
            </a:r>
            <a:r>
              <a:rPr lang="vi-VN" alt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  <a:r>
              <a:rPr lang="vi-VN" alt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về</a:t>
            </a:r>
            <a:r>
              <a:rPr lang="vi-VN" alt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  <a:r>
              <a:rPr lang="vi-VN" alt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chiến</a:t>
            </a:r>
            <a:r>
              <a:rPr lang="vi-VN" alt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  <a:r>
              <a:rPr lang="vi-VN" alt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dịch</a:t>
            </a:r>
            <a:r>
              <a:rPr lang="vi-VN" alt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  <a:r>
              <a:rPr lang="vi-VN" alt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Việt</a:t>
            </a:r>
            <a:r>
              <a:rPr lang="vi-VN" alt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  <a:r>
              <a:rPr lang="vi-VN" alt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Bắc</a:t>
            </a:r>
            <a:r>
              <a:rPr lang="vi-VN" alt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thu – </a:t>
            </a:r>
            <a:r>
              <a:rPr lang="vi-VN" altLang="en-US" sz="4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đông 1947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Ciel Cadena" panose="02000503000000020004" pitchFamily="50" charset="-93"/>
            </a:endParaRPr>
          </a:p>
        </p:txBody>
      </p:sp>
      <p:sp>
        <p:nvSpPr>
          <p:cNvPr id="3" name="任意多边形 33">
            <a:extLst>
              <a:ext uri="{FF2B5EF4-FFF2-40B4-BE49-F238E27FC236}">
                <a16:creationId xmlns:a16="http://schemas.microsoft.com/office/drawing/2014/main" id="{3A698A40-1353-43C0-A198-D5321534259F}"/>
              </a:ext>
            </a:extLst>
          </p:cNvPr>
          <p:cNvSpPr/>
          <p:nvPr/>
        </p:nvSpPr>
        <p:spPr>
          <a:xfrm rot="10800000" flipH="1">
            <a:off x="-44029" y="0"/>
            <a:ext cx="3163310" cy="1654499"/>
          </a:xfrm>
          <a:custGeom>
            <a:avLst/>
            <a:gdLst>
              <a:gd name="connsiteX0" fmla="*/ 914344 w 3556001"/>
              <a:gd name="connsiteY0" fmla="*/ 1091 h 2346051"/>
              <a:gd name="connsiteX1" fmla="*/ 2430863 w 3556001"/>
              <a:gd name="connsiteY1" fmla="*/ 596106 h 2346051"/>
              <a:gd name="connsiteX2" fmla="*/ 3438830 w 3556001"/>
              <a:gd name="connsiteY2" fmla="*/ 2307077 h 2346051"/>
              <a:gd name="connsiteX3" fmla="*/ 3401736 w 3556001"/>
              <a:gd name="connsiteY3" fmla="*/ 2346051 h 2346051"/>
              <a:gd name="connsiteX4" fmla="*/ 0 w 3556001"/>
              <a:gd name="connsiteY4" fmla="*/ 2346051 h 2346051"/>
              <a:gd name="connsiteX5" fmla="*/ 0 w 3556001"/>
              <a:gd name="connsiteY5" fmla="*/ 199042 h 2346051"/>
              <a:gd name="connsiteX6" fmla="*/ 98382 w 3556001"/>
              <a:gd name="connsiteY6" fmla="*/ 151316 h 2346051"/>
              <a:gd name="connsiteX7" fmla="*/ 914344 w 3556001"/>
              <a:gd name="connsiteY7" fmla="*/ 1091 h 2346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56001" h="2346051">
                <a:moveTo>
                  <a:pt x="914344" y="1091"/>
                </a:moveTo>
                <a:cubicBezTo>
                  <a:pt x="1423084" y="17657"/>
                  <a:pt x="1952843" y="222610"/>
                  <a:pt x="2430863" y="596106"/>
                </a:cubicBezTo>
                <a:cubicBezTo>
                  <a:pt x="3174449" y="1177101"/>
                  <a:pt x="3830778" y="1805516"/>
                  <a:pt x="3438830" y="2307077"/>
                </a:cubicBezTo>
                <a:lnTo>
                  <a:pt x="3401736" y="2346051"/>
                </a:lnTo>
                <a:lnTo>
                  <a:pt x="0" y="2346051"/>
                </a:lnTo>
                <a:lnTo>
                  <a:pt x="0" y="199042"/>
                </a:lnTo>
                <a:lnTo>
                  <a:pt x="98382" y="151316"/>
                </a:lnTo>
                <a:cubicBezTo>
                  <a:pt x="355565" y="40829"/>
                  <a:pt x="631711" y="-8113"/>
                  <a:pt x="914344" y="1091"/>
                </a:cubicBezTo>
                <a:close/>
              </a:path>
            </a:pathLst>
          </a:custGeom>
          <a:solidFill>
            <a:srgbClr val="F9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5">
            <a:extLst>
              <a:ext uri="{FF2B5EF4-FFF2-40B4-BE49-F238E27FC236}">
                <a16:creationId xmlns:a16="http://schemas.microsoft.com/office/drawing/2014/main" id="{48C138FC-D7D6-4585-AB75-A008D2A0592E}"/>
              </a:ext>
            </a:extLst>
          </p:cNvPr>
          <p:cNvSpPr/>
          <p:nvPr/>
        </p:nvSpPr>
        <p:spPr>
          <a:xfrm rot="11076794" flipH="1">
            <a:off x="62174" y="-177598"/>
            <a:ext cx="3477618" cy="1622432"/>
          </a:xfrm>
          <a:custGeom>
            <a:avLst/>
            <a:gdLst>
              <a:gd name="connsiteX0" fmla="*/ 914344 w 3556001"/>
              <a:gd name="connsiteY0" fmla="*/ 1091 h 2346051"/>
              <a:gd name="connsiteX1" fmla="*/ 2430863 w 3556001"/>
              <a:gd name="connsiteY1" fmla="*/ 596106 h 2346051"/>
              <a:gd name="connsiteX2" fmla="*/ 3438830 w 3556001"/>
              <a:gd name="connsiteY2" fmla="*/ 2307077 h 2346051"/>
              <a:gd name="connsiteX3" fmla="*/ 3401736 w 3556001"/>
              <a:gd name="connsiteY3" fmla="*/ 2346051 h 2346051"/>
              <a:gd name="connsiteX4" fmla="*/ 0 w 3556001"/>
              <a:gd name="connsiteY4" fmla="*/ 2346051 h 2346051"/>
              <a:gd name="connsiteX5" fmla="*/ 0 w 3556001"/>
              <a:gd name="connsiteY5" fmla="*/ 199042 h 2346051"/>
              <a:gd name="connsiteX6" fmla="*/ 98382 w 3556001"/>
              <a:gd name="connsiteY6" fmla="*/ 151316 h 2346051"/>
              <a:gd name="connsiteX7" fmla="*/ 914344 w 3556001"/>
              <a:gd name="connsiteY7" fmla="*/ 1091 h 2346051"/>
              <a:gd name="connsiteX0-1" fmla="*/ 914344 w 3560405"/>
              <a:gd name="connsiteY0-2" fmla="*/ 1091 h 2346051"/>
              <a:gd name="connsiteX1-3" fmla="*/ 2469465 w 3560405"/>
              <a:gd name="connsiteY1-4" fmla="*/ 728614 h 2346051"/>
              <a:gd name="connsiteX2-5" fmla="*/ 3438830 w 3560405"/>
              <a:gd name="connsiteY2-6" fmla="*/ 2307077 h 2346051"/>
              <a:gd name="connsiteX3-7" fmla="*/ 3401736 w 3560405"/>
              <a:gd name="connsiteY3-8" fmla="*/ 2346051 h 2346051"/>
              <a:gd name="connsiteX4-9" fmla="*/ 0 w 3560405"/>
              <a:gd name="connsiteY4-10" fmla="*/ 2346051 h 2346051"/>
              <a:gd name="connsiteX5-11" fmla="*/ 0 w 3560405"/>
              <a:gd name="connsiteY5-12" fmla="*/ 199042 h 2346051"/>
              <a:gd name="connsiteX6-13" fmla="*/ 98382 w 3560405"/>
              <a:gd name="connsiteY6-14" fmla="*/ 151316 h 2346051"/>
              <a:gd name="connsiteX7-15" fmla="*/ 914344 w 3560405"/>
              <a:gd name="connsiteY7-16" fmla="*/ 1091 h 2346051"/>
              <a:gd name="connsiteX0-17" fmla="*/ 914344 w 3401736"/>
              <a:gd name="connsiteY0-18" fmla="*/ 1091 h 2346051"/>
              <a:gd name="connsiteX1-19" fmla="*/ 2469465 w 3401736"/>
              <a:gd name="connsiteY1-20" fmla="*/ 728614 h 2346051"/>
              <a:gd name="connsiteX2-21" fmla="*/ 3013784 w 3401736"/>
              <a:gd name="connsiteY2-22" fmla="*/ 1847630 h 2346051"/>
              <a:gd name="connsiteX3-23" fmla="*/ 3401736 w 3401736"/>
              <a:gd name="connsiteY3-24" fmla="*/ 2346051 h 2346051"/>
              <a:gd name="connsiteX4-25" fmla="*/ 0 w 3401736"/>
              <a:gd name="connsiteY4-26" fmla="*/ 2346051 h 2346051"/>
              <a:gd name="connsiteX5-27" fmla="*/ 0 w 3401736"/>
              <a:gd name="connsiteY5-28" fmla="*/ 199042 h 2346051"/>
              <a:gd name="connsiteX6-29" fmla="*/ 98382 w 3401736"/>
              <a:gd name="connsiteY6-30" fmla="*/ 151316 h 2346051"/>
              <a:gd name="connsiteX7-31" fmla="*/ 914344 w 3401736"/>
              <a:gd name="connsiteY7-32" fmla="*/ 1091 h 2346051"/>
              <a:gd name="connsiteX0-33" fmla="*/ 914344 w 3143791"/>
              <a:gd name="connsiteY0-34" fmla="*/ 1091 h 2346051"/>
              <a:gd name="connsiteX1-35" fmla="*/ 2469465 w 3143791"/>
              <a:gd name="connsiteY1-36" fmla="*/ 728614 h 2346051"/>
              <a:gd name="connsiteX2-37" fmla="*/ 3013784 w 3143791"/>
              <a:gd name="connsiteY2-38" fmla="*/ 1847630 h 2346051"/>
              <a:gd name="connsiteX3-39" fmla="*/ 0 w 3143791"/>
              <a:gd name="connsiteY3-40" fmla="*/ 2346051 h 2346051"/>
              <a:gd name="connsiteX4-41" fmla="*/ 0 w 3143791"/>
              <a:gd name="connsiteY4-42" fmla="*/ 199042 h 2346051"/>
              <a:gd name="connsiteX5-43" fmla="*/ 98382 w 3143791"/>
              <a:gd name="connsiteY5-44" fmla="*/ 151316 h 2346051"/>
              <a:gd name="connsiteX6-45" fmla="*/ 914344 w 3143791"/>
              <a:gd name="connsiteY6-46" fmla="*/ 1091 h 2346051"/>
              <a:gd name="connsiteX0-47" fmla="*/ 0 w 3143791"/>
              <a:gd name="connsiteY0-48" fmla="*/ 2346051 h 2405814"/>
              <a:gd name="connsiteX1-49" fmla="*/ 0 w 3143791"/>
              <a:gd name="connsiteY1-50" fmla="*/ 199042 h 2405814"/>
              <a:gd name="connsiteX2-51" fmla="*/ 98382 w 3143791"/>
              <a:gd name="connsiteY2-52" fmla="*/ 151316 h 2405814"/>
              <a:gd name="connsiteX3-53" fmla="*/ 914344 w 3143791"/>
              <a:gd name="connsiteY3-54" fmla="*/ 1091 h 2405814"/>
              <a:gd name="connsiteX4-55" fmla="*/ 2469465 w 3143791"/>
              <a:gd name="connsiteY4-56" fmla="*/ 728614 h 2405814"/>
              <a:gd name="connsiteX5-57" fmla="*/ 3013784 w 3143791"/>
              <a:gd name="connsiteY5-58" fmla="*/ 1847630 h 2405814"/>
              <a:gd name="connsiteX6-59" fmla="*/ 57948 w 3143791"/>
              <a:gd name="connsiteY6-60" fmla="*/ 2405814 h 2405814"/>
              <a:gd name="connsiteX0-61" fmla="*/ 0 w 3143791"/>
              <a:gd name="connsiteY0-62" fmla="*/ 2346051 h 2346051"/>
              <a:gd name="connsiteX1-63" fmla="*/ 0 w 3143791"/>
              <a:gd name="connsiteY1-64" fmla="*/ 199042 h 2346051"/>
              <a:gd name="connsiteX2-65" fmla="*/ 98382 w 3143791"/>
              <a:gd name="connsiteY2-66" fmla="*/ 151316 h 2346051"/>
              <a:gd name="connsiteX3-67" fmla="*/ 914344 w 3143791"/>
              <a:gd name="connsiteY3-68" fmla="*/ 1091 h 2346051"/>
              <a:gd name="connsiteX4-69" fmla="*/ 2469465 w 3143791"/>
              <a:gd name="connsiteY4-70" fmla="*/ 728614 h 2346051"/>
              <a:gd name="connsiteX5-71" fmla="*/ 3013784 w 3143791"/>
              <a:gd name="connsiteY5-72" fmla="*/ 1847630 h 2346051"/>
              <a:gd name="connsiteX6-73" fmla="*/ 2212347 w 3143791"/>
              <a:gd name="connsiteY6-74" fmla="*/ 2046590 h 2346051"/>
              <a:gd name="connsiteX0-75" fmla="*/ 0 w 3180028"/>
              <a:gd name="connsiteY0-76" fmla="*/ 538753 h 2046590"/>
              <a:gd name="connsiteX1-77" fmla="*/ 36237 w 3180028"/>
              <a:gd name="connsiteY1-78" fmla="*/ 199042 h 2046590"/>
              <a:gd name="connsiteX2-79" fmla="*/ 134619 w 3180028"/>
              <a:gd name="connsiteY2-80" fmla="*/ 151316 h 2046590"/>
              <a:gd name="connsiteX3-81" fmla="*/ 950581 w 3180028"/>
              <a:gd name="connsiteY3-82" fmla="*/ 1091 h 2046590"/>
              <a:gd name="connsiteX4-83" fmla="*/ 2505702 w 3180028"/>
              <a:gd name="connsiteY4-84" fmla="*/ 728614 h 2046590"/>
              <a:gd name="connsiteX5-85" fmla="*/ 3050021 w 3180028"/>
              <a:gd name="connsiteY5-86" fmla="*/ 1847630 h 2046590"/>
              <a:gd name="connsiteX6-87" fmla="*/ 2248584 w 3180028"/>
              <a:gd name="connsiteY6-88" fmla="*/ 2046590 h 2046590"/>
              <a:gd name="connsiteX0-89" fmla="*/ 0 w 3180028"/>
              <a:gd name="connsiteY0-90" fmla="*/ 538753 h 2046590"/>
              <a:gd name="connsiteX1-91" fmla="*/ 134619 w 3180028"/>
              <a:gd name="connsiteY1-92" fmla="*/ 151316 h 2046590"/>
              <a:gd name="connsiteX2-93" fmla="*/ 950581 w 3180028"/>
              <a:gd name="connsiteY2-94" fmla="*/ 1091 h 2046590"/>
              <a:gd name="connsiteX3-95" fmla="*/ 2505702 w 3180028"/>
              <a:gd name="connsiteY3-96" fmla="*/ 728614 h 2046590"/>
              <a:gd name="connsiteX4-97" fmla="*/ 3050021 w 3180028"/>
              <a:gd name="connsiteY4-98" fmla="*/ 1847630 h 2046590"/>
              <a:gd name="connsiteX5-99" fmla="*/ 2248584 w 3180028"/>
              <a:gd name="connsiteY5-100" fmla="*/ 2046590 h 2046590"/>
              <a:gd name="connsiteX0-101" fmla="*/ 0 w 3045409"/>
              <a:gd name="connsiteY0-102" fmla="*/ 151316 h 2046590"/>
              <a:gd name="connsiteX1-103" fmla="*/ 815962 w 3045409"/>
              <a:gd name="connsiteY1-104" fmla="*/ 1091 h 2046590"/>
              <a:gd name="connsiteX2-105" fmla="*/ 2371083 w 3045409"/>
              <a:gd name="connsiteY2-106" fmla="*/ 728614 h 2046590"/>
              <a:gd name="connsiteX3-107" fmla="*/ 2915402 w 3045409"/>
              <a:gd name="connsiteY3-108" fmla="*/ 1847630 h 2046590"/>
              <a:gd name="connsiteX4-109" fmla="*/ 2113965 w 3045409"/>
              <a:gd name="connsiteY4-110" fmla="*/ 2046590 h 2046590"/>
              <a:gd name="connsiteX0-111" fmla="*/ 0 w 3045409"/>
              <a:gd name="connsiteY0-112" fmla="*/ 151316 h 1847630"/>
              <a:gd name="connsiteX1-113" fmla="*/ 815962 w 3045409"/>
              <a:gd name="connsiteY1-114" fmla="*/ 1091 h 1847630"/>
              <a:gd name="connsiteX2-115" fmla="*/ 2371083 w 3045409"/>
              <a:gd name="connsiteY2-116" fmla="*/ 728614 h 1847630"/>
              <a:gd name="connsiteX3-117" fmla="*/ 2915402 w 3045409"/>
              <a:gd name="connsiteY3-118" fmla="*/ 1847630 h 18476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045409" h="1847630">
                <a:moveTo>
                  <a:pt x="0" y="151316"/>
                </a:moveTo>
                <a:cubicBezTo>
                  <a:pt x="257183" y="40829"/>
                  <a:pt x="533329" y="-8113"/>
                  <a:pt x="815962" y="1091"/>
                </a:cubicBezTo>
                <a:cubicBezTo>
                  <a:pt x="1324702" y="17657"/>
                  <a:pt x="2021176" y="420858"/>
                  <a:pt x="2371083" y="728614"/>
                </a:cubicBezTo>
                <a:cubicBezTo>
                  <a:pt x="2720990" y="1036370"/>
                  <a:pt x="3307350" y="1346069"/>
                  <a:pt x="2915402" y="184763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8733047D-603E-4C57-9004-247D708135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2054"/>
          <a:stretch>
            <a:fillRect/>
          </a:stretch>
        </p:blipFill>
        <p:spPr>
          <a:xfrm>
            <a:off x="9110731" y="4187362"/>
            <a:ext cx="3664014" cy="2670638"/>
          </a:xfrm>
          <a:custGeom>
            <a:avLst/>
            <a:gdLst>
              <a:gd name="connsiteX0" fmla="*/ 0 w 3664014"/>
              <a:gd name="connsiteY0" fmla="*/ 0 h 2670638"/>
              <a:gd name="connsiteX1" fmla="*/ 3664014 w 3664014"/>
              <a:gd name="connsiteY1" fmla="*/ 0 h 2670638"/>
              <a:gd name="connsiteX2" fmla="*/ 3664014 w 3664014"/>
              <a:gd name="connsiteY2" fmla="*/ 197839 h 2670638"/>
              <a:gd name="connsiteX3" fmla="*/ 3115908 w 3664014"/>
              <a:gd name="connsiteY3" fmla="*/ 197839 h 2670638"/>
              <a:gd name="connsiteX4" fmla="*/ 3115908 w 3664014"/>
              <a:gd name="connsiteY4" fmla="*/ 2670638 h 2670638"/>
              <a:gd name="connsiteX5" fmla="*/ 0 w 3664014"/>
              <a:gd name="connsiteY5" fmla="*/ 2670638 h 2670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4014" h="2670638">
                <a:moveTo>
                  <a:pt x="0" y="0"/>
                </a:moveTo>
                <a:lnTo>
                  <a:pt x="3664014" y="0"/>
                </a:lnTo>
                <a:lnTo>
                  <a:pt x="3664014" y="197839"/>
                </a:lnTo>
                <a:lnTo>
                  <a:pt x="3115908" y="197839"/>
                </a:lnTo>
                <a:lnTo>
                  <a:pt x="3115908" y="2670638"/>
                </a:lnTo>
                <a:lnTo>
                  <a:pt x="0" y="2670638"/>
                </a:lnTo>
                <a:close/>
              </a:path>
            </a:pathLst>
          </a:cu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3BAE8B10-31EA-4C73-8C8A-FBF7483362E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50000"/>
          <a:stretch>
            <a:fillRect/>
          </a:stretch>
        </p:blipFill>
        <p:spPr>
          <a:xfrm>
            <a:off x="5102731" y="5567960"/>
            <a:ext cx="3499407" cy="1271126"/>
          </a:xfrm>
          <a:custGeom>
            <a:avLst/>
            <a:gdLst>
              <a:gd name="connsiteX0" fmla="*/ 0 w 3499407"/>
              <a:gd name="connsiteY0" fmla="*/ 0 h 1271126"/>
              <a:gd name="connsiteX1" fmla="*/ 3499407 w 3499407"/>
              <a:gd name="connsiteY1" fmla="*/ 0 h 1271126"/>
              <a:gd name="connsiteX2" fmla="*/ 3499407 w 3499407"/>
              <a:gd name="connsiteY2" fmla="*/ 1271126 h 1271126"/>
              <a:gd name="connsiteX3" fmla="*/ 0 w 3499407"/>
              <a:gd name="connsiteY3" fmla="*/ 1271126 h 1271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9407" h="1271126">
                <a:moveTo>
                  <a:pt x="0" y="0"/>
                </a:moveTo>
                <a:lnTo>
                  <a:pt x="3499407" y="0"/>
                </a:lnTo>
                <a:lnTo>
                  <a:pt x="3499407" y="1271126"/>
                </a:lnTo>
                <a:lnTo>
                  <a:pt x="0" y="1271126"/>
                </a:lnTo>
                <a:close/>
              </a:path>
            </a:pathLst>
          </a:custGeom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flipH="1">
            <a:off x="796954" y="1147552"/>
            <a:ext cx="7289846" cy="911225"/>
            <a:chOff x="-486" y="4682"/>
            <a:chExt cx="10687" cy="1435"/>
          </a:xfrm>
        </p:grpSpPr>
        <p:cxnSp>
          <p:nvCxnSpPr>
            <p:cNvPr id="3" name="直接连接符 2"/>
            <p:cNvCxnSpPr>
              <a:cxnSpLocks/>
            </p:cNvCxnSpPr>
            <p:nvPr/>
          </p:nvCxnSpPr>
          <p:spPr>
            <a:xfrm>
              <a:off x="-486" y="6015"/>
              <a:ext cx="9970" cy="34"/>
            </a:xfrm>
            <a:prstGeom prst="line">
              <a:avLst/>
            </a:prstGeom>
            <a:solidFill>
              <a:srgbClr val="757376"/>
            </a:solidFill>
            <a:ln w="76200">
              <a:solidFill>
                <a:srgbClr val="75737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/>
            <p:cNvSpPr/>
            <p:nvPr/>
          </p:nvSpPr>
          <p:spPr>
            <a:xfrm>
              <a:off x="8766" y="4682"/>
              <a:ext cx="1435" cy="1435"/>
            </a:xfrm>
            <a:prstGeom prst="ellipse">
              <a:avLst/>
            </a:prstGeom>
            <a:solidFill>
              <a:srgbClr val="757376"/>
            </a:solidFill>
            <a:ln>
              <a:solidFill>
                <a:srgbClr val="7573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latin typeface="iCiel Cadena" panose="02000503000000020004" pitchFamily="50" charset="-93"/>
                  <a:ea typeface="思源黑体" panose="020B0400000000000000" charset="-122"/>
                </a:rPr>
                <a:t>01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 flipH="1">
            <a:off x="796954" y="2393317"/>
            <a:ext cx="7289846" cy="911225"/>
            <a:chOff x="-486" y="4682"/>
            <a:chExt cx="10687" cy="1435"/>
          </a:xfrm>
          <a:solidFill>
            <a:srgbClr val="4B3422"/>
          </a:solidFill>
        </p:grpSpPr>
        <p:cxnSp>
          <p:nvCxnSpPr>
            <p:cNvPr id="7" name="直接连接符 6"/>
            <p:cNvCxnSpPr>
              <a:cxnSpLocks/>
            </p:cNvCxnSpPr>
            <p:nvPr/>
          </p:nvCxnSpPr>
          <p:spPr>
            <a:xfrm>
              <a:off x="-486" y="5988"/>
              <a:ext cx="9829" cy="45"/>
            </a:xfrm>
            <a:prstGeom prst="line">
              <a:avLst/>
            </a:prstGeom>
            <a:grpFill/>
            <a:ln w="76200">
              <a:solidFill>
                <a:srgbClr val="4B34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8766" y="4682"/>
              <a:ext cx="1435" cy="1435"/>
            </a:xfrm>
            <a:prstGeom prst="ellipse">
              <a:avLst/>
            </a:prstGeom>
            <a:grpFill/>
            <a:ln>
              <a:solidFill>
                <a:srgbClr val="4B34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>
                  <a:latin typeface="iCiel Cadena" panose="02000503000000020004" pitchFamily="50" charset="-93"/>
                  <a:ea typeface="思源黑体" panose="020B0400000000000000" charset="-122"/>
                </a:rPr>
                <a:t>02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 flipH="1">
            <a:off x="796954" y="3586482"/>
            <a:ext cx="7289846" cy="911225"/>
            <a:chOff x="-486" y="4682"/>
            <a:chExt cx="10687" cy="1435"/>
          </a:xfrm>
          <a:solidFill>
            <a:srgbClr val="857464"/>
          </a:solidFill>
        </p:grpSpPr>
        <p:cxnSp>
          <p:nvCxnSpPr>
            <p:cNvPr id="10" name="直接连接符 9"/>
            <p:cNvCxnSpPr>
              <a:cxnSpLocks/>
            </p:cNvCxnSpPr>
            <p:nvPr/>
          </p:nvCxnSpPr>
          <p:spPr>
            <a:xfrm>
              <a:off x="-486" y="5987"/>
              <a:ext cx="9829" cy="12"/>
            </a:xfrm>
            <a:prstGeom prst="line">
              <a:avLst/>
            </a:prstGeom>
            <a:grpFill/>
            <a:ln w="76200">
              <a:solidFill>
                <a:srgbClr val="8474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8766" y="4682"/>
              <a:ext cx="1435" cy="1435"/>
            </a:xfrm>
            <a:prstGeom prst="ellipse">
              <a:avLst/>
            </a:prstGeom>
            <a:grpFill/>
            <a:ln>
              <a:solidFill>
                <a:srgbClr val="8474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>
                  <a:latin typeface="iCiel Cadena" panose="02000503000000020004" pitchFamily="50" charset="-93"/>
                  <a:ea typeface="思源黑体" panose="020B0400000000000000" charset="-122"/>
                </a:rPr>
                <a:t>03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796954" y="4849108"/>
            <a:ext cx="7289846" cy="911225"/>
            <a:chOff x="-486" y="4682"/>
            <a:chExt cx="10687" cy="1435"/>
          </a:xfrm>
          <a:solidFill>
            <a:srgbClr val="C9C8C4"/>
          </a:solidFill>
        </p:grpSpPr>
        <p:cxnSp>
          <p:nvCxnSpPr>
            <p:cNvPr id="17" name="直接连接符 16"/>
            <p:cNvCxnSpPr>
              <a:cxnSpLocks/>
            </p:cNvCxnSpPr>
            <p:nvPr/>
          </p:nvCxnSpPr>
          <p:spPr>
            <a:xfrm>
              <a:off x="-486" y="5962"/>
              <a:ext cx="9829" cy="63"/>
            </a:xfrm>
            <a:prstGeom prst="line">
              <a:avLst/>
            </a:prstGeom>
            <a:grpFill/>
            <a:ln w="76200">
              <a:solidFill>
                <a:srgbClr val="CEAF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8766" y="4682"/>
              <a:ext cx="1435" cy="1435"/>
            </a:xfrm>
            <a:prstGeom prst="ellipse">
              <a:avLst/>
            </a:prstGeom>
            <a:solidFill>
              <a:srgbClr val="CEAF7C"/>
            </a:solidFill>
            <a:ln>
              <a:solidFill>
                <a:srgbClr val="C9C8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latin typeface="iCiel Cadena" panose="02000503000000020004" pitchFamily="50" charset="-93"/>
                  <a:ea typeface="思源黑体" panose="020B0400000000000000" charset="-122"/>
                </a:rPr>
                <a:t>04</a:t>
              </a:r>
            </a:p>
          </p:txBody>
        </p:sp>
      </p:grpSp>
      <p:sp>
        <p:nvSpPr>
          <p:cNvPr id="30" name="Hộp Văn bản 29">
            <a:extLst>
              <a:ext uri="{FF2B5EF4-FFF2-40B4-BE49-F238E27FC236}">
                <a16:creationId xmlns:a16="http://schemas.microsoft.com/office/drawing/2014/main" id="{2ED735DB-7FCD-4CE6-9078-BB9BD853216D}"/>
              </a:ext>
            </a:extLst>
          </p:cNvPr>
          <p:cNvSpPr txBox="1"/>
          <p:nvPr/>
        </p:nvSpPr>
        <p:spPr>
          <a:xfrm>
            <a:off x="1792579" y="1049469"/>
            <a:ext cx="670458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Địch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đã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tấn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công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lên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Việt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Bắc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err="1">
                <a:solidFill>
                  <a:srgbClr val="0033CC"/>
                </a:solidFill>
                <a:latin typeface="Times New Roman" panose="02020603050405020304" pitchFamily="18" charset="0"/>
              </a:rPr>
              <a:t>trong</a:t>
            </a:r>
            <a:r>
              <a:rPr lang="en-US" altLang="en-US" sz="2800" b="1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</a:p>
          <a:p>
            <a:pPr algn="just"/>
            <a:r>
              <a:rPr lang="en-US" altLang="en-US" sz="2800" b="1">
                <a:solidFill>
                  <a:srgbClr val="0033CC"/>
                </a:solidFill>
                <a:latin typeface="Times New Roman" panose="02020603050405020304" pitchFamily="18" charset="0"/>
              </a:rPr>
              <a:t>thời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gian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nào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?</a:t>
            </a:r>
            <a:endParaRPr lang="en-US" sz="2800" b="1" dirty="0"/>
          </a:p>
        </p:txBody>
      </p:sp>
      <p:sp>
        <p:nvSpPr>
          <p:cNvPr id="32" name="Hộp Văn bản 31">
            <a:extLst>
              <a:ext uri="{FF2B5EF4-FFF2-40B4-BE49-F238E27FC236}">
                <a16:creationId xmlns:a16="http://schemas.microsoft.com/office/drawing/2014/main" id="{AB99E7CE-D75E-439E-A707-D65CEA21E75A}"/>
              </a:ext>
            </a:extLst>
          </p:cNvPr>
          <p:cNvSpPr txBox="1"/>
          <p:nvPr/>
        </p:nvSpPr>
        <p:spPr>
          <a:xfrm>
            <a:off x="1792579" y="2340890"/>
            <a:ext cx="6467912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None/>
            </a:pP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Quân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địch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tấn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công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lên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Việt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Bắc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theo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mấy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đường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?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Nêu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cụ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thể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từng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đường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34" name="Hộp Văn bản 33">
            <a:extLst>
              <a:ext uri="{FF2B5EF4-FFF2-40B4-BE49-F238E27FC236}">
                <a16:creationId xmlns:a16="http://schemas.microsoft.com/office/drawing/2014/main" id="{98485A98-B1F9-461A-99CE-A66FA31F00F2}"/>
              </a:ext>
            </a:extLst>
          </p:cNvPr>
          <p:cNvSpPr txBox="1"/>
          <p:nvPr/>
        </p:nvSpPr>
        <p:spPr>
          <a:xfrm>
            <a:off x="1847109" y="3498553"/>
            <a:ext cx="6704584" cy="970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Quân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ta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đã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tiến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công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chặn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đánh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</a:p>
          <a:p>
            <a:pPr algn="just" ea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quân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địch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ở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những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nơi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nào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36" name="Hộp Văn bản 35">
            <a:extLst>
              <a:ext uri="{FF2B5EF4-FFF2-40B4-BE49-F238E27FC236}">
                <a16:creationId xmlns:a16="http://schemas.microsoft.com/office/drawing/2014/main" id="{134DDD83-6ACE-4D37-95E9-D338846E0D53}"/>
              </a:ext>
            </a:extLst>
          </p:cNvPr>
          <p:cNvSpPr txBox="1"/>
          <p:nvPr/>
        </p:nvSpPr>
        <p:spPr>
          <a:xfrm>
            <a:off x="1847109" y="4727803"/>
            <a:ext cx="641338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rơi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/>
          </a:p>
        </p:txBody>
      </p:sp>
      <p:sp>
        <p:nvSpPr>
          <p:cNvPr id="42" name="椭圆形标注 6">
            <a:extLst>
              <a:ext uri="{FF2B5EF4-FFF2-40B4-BE49-F238E27FC236}">
                <a16:creationId xmlns:a16="http://schemas.microsoft.com/office/drawing/2014/main" id="{DAE1F263-F52A-4772-B6AC-F5C25F5388B7}"/>
              </a:ext>
            </a:extLst>
          </p:cNvPr>
          <p:cNvSpPr/>
          <p:nvPr/>
        </p:nvSpPr>
        <p:spPr>
          <a:xfrm>
            <a:off x="9514030" y="3362237"/>
            <a:ext cx="2673350" cy="2240280"/>
          </a:xfrm>
          <a:prstGeom prst="wedgeEllipseCallout">
            <a:avLst>
              <a:gd name="adj1" fmla="val 123"/>
              <a:gd name="adj2" fmla="val 79733"/>
            </a:avLst>
          </a:prstGeom>
          <a:solidFill>
            <a:srgbClr val="4C3324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altLang="zh-CN" sz="3200" dirty="0">
                <a:latin typeface="思源黑体" panose="020B0400000000000000" charset="-122"/>
                <a:ea typeface="思源黑体" panose="020B0400000000000000" charset="-122"/>
              </a:rPr>
              <a:t>THẢO LUẬN NHÓM</a:t>
            </a:r>
            <a:endParaRPr lang="zh-CN" altLang="en-US" sz="3200" dirty="0">
              <a:latin typeface="思源黑体" panose="020B0400000000000000" charset="-122"/>
              <a:ea typeface="思源黑体" panose="020B0400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as">
            <a:extLst>
              <a:ext uri="{FF2B5EF4-FFF2-40B4-BE49-F238E27FC236}">
                <a16:creationId xmlns:a16="http://schemas.microsoft.com/office/drawing/2014/main" id="{94049418-1A36-4713-9D22-4D3F5FAAAE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923" y="276138"/>
            <a:ext cx="49530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" descr="Untitled-1">
            <a:extLst>
              <a:ext uri="{FF2B5EF4-FFF2-40B4-BE49-F238E27FC236}">
                <a16:creationId xmlns:a16="http://schemas.microsoft.com/office/drawing/2014/main" id="{60A09A6A-8A9C-43F9-9AA9-7C895412DF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7512">
            <a:off x="6929743" y="3501000"/>
            <a:ext cx="2667947" cy="120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" descr="du">
            <a:extLst>
              <a:ext uri="{FF2B5EF4-FFF2-40B4-BE49-F238E27FC236}">
                <a16:creationId xmlns:a16="http://schemas.microsoft.com/office/drawing/2014/main" id="{5EC05E5A-9ADA-4652-B859-3B436B6EC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398" y="-28662"/>
            <a:ext cx="5175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5" descr="188c451691560bedd7c9e0ea32e3ba04-Artama-4">
            <a:extLst>
              <a:ext uri="{FF2B5EF4-FFF2-40B4-BE49-F238E27FC236}">
                <a16:creationId xmlns:a16="http://schemas.microsoft.com/office/drawing/2014/main" id="{8C78B4B7-DFDB-4358-A7B2-78AE2E674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23" y="1546138"/>
            <a:ext cx="1143000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6" descr="du">
            <a:extLst>
              <a:ext uri="{FF2B5EF4-FFF2-40B4-BE49-F238E27FC236}">
                <a16:creationId xmlns:a16="http://schemas.microsoft.com/office/drawing/2014/main" id="{5E65E789-DACD-426D-B128-9CB220AD3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398" y="-28662"/>
            <a:ext cx="5175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7" descr="du">
            <a:extLst>
              <a:ext uri="{FF2B5EF4-FFF2-40B4-BE49-F238E27FC236}">
                <a16:creationId xmlns:a16="http://schemas.microsoft.com/office/drawing/2014/main" id="{EE1051C3-541B-4E45-B687-A37F5A4DE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523" y="352338"/>
            <a:ext cx="5175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8" descr="images646427_W3_Sokol_6">
            <a:extLst>
              <a:ext uri="{FF2B5EF4-FFF2-40B4-BE49-F238E27FC236}">
                <a16:creationId xmlns:a16="http://schemas.microsoft.com/office/drawing/2014/main" id="{5330695E-C86F-4D15-9846-49E88EF3EF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BAC1D1"/>
              </a:clrFrom>
              <a:clrTo>
                <a:srgbClr val="BAC1D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1323" y="-1705062"/>
            <a:ext cx="121920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Freeform 15">
            <a:extLst>
              <a:ext uri="{FF2B5EF4-FFF2-40B4-BE49-F238E27FC236}">
                <a16:creationId xmlns:a16="http://schemas.microsoft.com/office/drawing/2014/main" id="{A8D37DB6-EB7E-4F97-8FE7-4AF547C5CF14}"/>
              </a:ext>
            </a:extLst>
          </p:cNvPr>
          <p:cNvSpPr>
            <a:spLocks/>
          </p:cNvSpPr>
          <p:nvPr/>
        </p:nvSpPr>
        <p:spPr bwMode="auto">
          <a:xfrm>
            <a:off x="10574323" y="1800138"/>
            <a:ext cx="381000" cy="457200"/>
          </a:xfrm>
          <a:custGeom>
            <a:avLst/>
            <a:gdLst>
              <a:gd name="T0" fmla="*/ 2147483647 w 261"/>
              <a:gd name="T1" fmla="*/ 2147483647 h 350"/>
              <a:gd name="T2" fmla="*/ 2147483647 w 261"/>
              <a:gd name="T3" fmla="*/ 2147483647 h 350"/>
              <a:gd name="T4" fmla="*/ 2147483647 w 261"/>
              <a:gd name="T5" fmla="*/ 2147483647 h 350"/>
              <a:gd name="T6" fmla="*/ 2147483647 w 261"/>
              <a:gd name="T7" fmla="*/ 0 h 350"/>
              <a:gd name="T8" fmla="*/ 0 w 261"/>
              <a:gd name="T9" fmla="*/ 2147483647 h 350"/>
              <a:gd name="T10" fmla="*/ 2147483647 w 261"/>
              <a:gd name="T11" fmla="*/ 2147483647 h 350"/>
              <a:gd name="T12" fmla="*/ 2147483647 w 261"/>
              <a:gd name="T13" fmla="*/ 2147483647 h 350"/>
              <a:gd name="T14" fmla="*/ 2147483647 w 261"/>
              <a:gd name="T15" fmla="*/ 2147483647 h 350"/>
              <a:gd name="T16" fmla="*/ 2147483647 w 261"/>
              <a:gd name="T17" fmla="*/ 2147483647 h 350"/>
              <a:gd name="T18" fmla="*/ 2147483647 w 261"/>
              <a:gd name="T19" fmla="*/ 2147483647 h 350"/>
              <a:gd name="T20" fmla="*/ 2147483647 w 261"/>
              <a:gd name="T21" fmla="*/ 2147483647 h 350"/>
              <a:gd name="T22" fmla="*/ 2147483647 w 261"/>
              <a:gd name="T23" fmla="*/ 2147483647 h 350"/>
              <a:gd name="T24" fmla="*/ 2147483647 w 261"/>
              <a:gd name="T25" fmla="*/ 2147483647 h 3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61" h="350">
                <a:moveTo>
                  <a:pt x="135" y="197"/>
                </a:moveTo>
                <a:cubicBezTo>
                  <a:pt x="119" y="181"/>
                  <a:pt x="61" y="91"/>
                  <a:pt x="56" y="64"/>
                </a:cubicBezTo>
                <a:lnTo>
                  <a:pt x="79" y="59"/>
                </a:lnTo>
                <a:lnTo>
                  <a:pt x="31" y="0"/>
                </a:lnTo>
                <a:lnTo>
                  <a:pt x="0" y="75"/>
                </a:lnTo>
                <a:lnTo>
                  <a:pt x="33" y="67"/>
                </a:lnTo>
                <a:lnTo>
                  <a:pt x="55" y="144"/>
                </a:lnTo>
                <a:lnTo>
                  <a:pt x="90" y="215"/>
                </a:lnTo>
                <a:lnTo>
                  <a:pt x="142" y="292"/>
                </a:lnTo>
                <a:lnTo>
                  <a:pt x="194" y="350"/>
                </a:lnTo>
                <a:lnTo>
                  <a:pt x="261" y="326"/>
                </a:lnTo>
                <a:lnTo>
                  <a:pt x="183" y="249"/>
                </a:lnTo>
                <a:cubicBezTo>
                  <a:pt x="162" y="228"/>
                  <a:pt x="145" y="210"/>
                  <a:pt x="135" y="200"/>
                </a:cubicBezTo>
              </a:path>
            </a:pathLst>
          </a:custGeom>
          <a:solidFill>
            <a:srgbClr val="44546A"/>
          </a:solidFill>
          <a:ln w="9525" cap="flat" cmpd="sng">
            <a:solidFill>
              <a:sysClr val="windowText" lastClr="000000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7" name="Freeform 16">
            <a:extLst>
              <a:ext uri="{FF2B5EF4-FFF2-40B4-BE49-F238E27FC236}">
                <a16:creationId xmlns:a16="http://schemas.microsoft.com/office/drawing/2014/main" id="{5EDBD84F-8EC3-4CC8-9321-1C2841DFD213}"/>
              </a:ext>
            </a:extLst>
          </p:cNvPr>
          <p:cNvSpPr>
            <a:spLocks/>
          </p:cNvSpPr>
          <p:nvPr/>
        </p:nvSpPr>
        <p:spPr bwMode="auto">
          <a:xfrm rot="1391916">
            <a:off x="10269523" y="1190538"/>
            <a:ext cx="381000" cy="457200"/>
          </a:xfrm>
          <a:custGeom>
            <a:avLst/>
            <a:gdLst>
              <a:gd name="T0" fmla="*/ 2147483647 w 261"/>
              <a:gd name="T1" fmla="*/ 2147483647 h 350"/>
              <a:gd name="T2" fmla="*/ 2147483647 w 261"/>
              <a:gd name="T3" fmla="*/ 2147483647 h 350"/>
              <a:gd name="T4" fmla="*/ 2147483647 w 261"/>
              <a:gd name="T5" fmla="*/ 2147483647 h 350"/>
              <a:gd name="T6" fmla="*/ 2147483647 w 261"/>
              <a:gd name="T7" fmla="*/ 0 h 350"/>
              <a:gd name="T8" fmla="*/ 0 w 261"/>
              <a:gd name="T9" fmla="*/ 2147483647 h 350"/>
              <a:gd name="T10" fmla="*/ 2147483647 w 261"/>
              <a:gd name="T11" fmla="*/ 2147483647 h 350"/>
              <a:gd name="T12" fmla="*/ 2147483647 w 261"/>
              <a:gd name="T13" fmla="*/ 2147483647 h 350"/>
              <a:gd name="T14" fmla="*/ 2147483647 w 261"/>
              <a:gd name="T15" fmla="*/ 2147483647 h 350"/>
              <a:gd name="T16" fmla="*/ 2147483647 w 261"/>
              <a:gd name="T17" fmla="*/ 2147483647 h 350"/>
              <a:gd name="T18" fmla="*/ 2147483647 w 261"/>
              <a:gd name="T19" fmla="*/ 2147483647 h 350"/>
              <a:gd name="T20" fmla="*/ 2147483647 w 261"/>
              <a:gd name="T21" fmla="*/ 2147483647 h 350"/>
              <a:gd name="T22" fmla="*/ 2147483647 w 261"/>
              <a:gd name="T23" fmla="*/ 2147483647 h 350"/>
              <a:gd name="T24" fmla="*/ 2147483647 w 261"/>
              <a:gd name="T25" fmla="*/ 2147483647 h 3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61" h="350">
                <a:moveTo>
                  <a:pt x="135" y="197"/>
                </a:moveTo>
                <a:cubicBezTo>
                  <a:pt x="119" y="181"/>
                  <a:pt x="61" y="91"/>
                  <a:pt x="56" y="64"/>
                </a:cubicBezTo>
                <a:lnTo>
                  <a:pt x="79" y="59"/>
                </a:lnTo>
                <a:lnTo>
                  <a:pt x="31" y="0"/>
                </a:lnTo>
                <a:lnTo>
                  <a:pt x="0" y="75"/>
                </a:lnTo>
                <a:lnTo>
                  <a:pt x="33" y="67"/>
                </a:lnTo>
                <a:lnTo>
                  <a:pt x="55" y="144"/>
                </a:lnTo>
                <a:lnTo>
                  <a:pt x="90" y="215"/>
                </a:lnTo>
                <a:lnTo>
                  <a:pt x="142" y="292"/>
                </a:lnTo>
                <a:lnTo>
                  <a:pt x="194" y="350"/>
                </a:lnTo>
                <a:lnTo>
                  <a:pt x="261" y="326"/>
                </a:lnTo>
                <a:lnTo>
                  <a:pt x="183" y="249"/>
                </a:lnTo>
                <a:cubicBezTo>
                  <a:pt x="162" y="228"/>
                  <a:pt x="145" y="210"/>
                  <a:pt x="135" y="200"/>
                </a:cubicBezTo>
              </a:path>
            </a:pathLst>
          </a:custGeom>
          <a:solidFill>
            <a:srgbClr val="44546A"/>
          </a:solidFill>
          <a:ln w="9525" cap="flat" cmpd="sng">
            <a:solidFill>
              <a:sysClr val="windowText" lastClr="000000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8" name="Freeform 17">
            <a:extLst>
              <a:ext uri="{FF2B5EF4-FFF2-40B4-BE49-F238E27FC236}">
                <a16:creationId xmlns:a16="http://schemas.microsoft.com/office/drawing/2014/main" id="{C44CF0B0-BB6E-4FC4-9790-0542D5FAF632}"/>
              </a:ext>
            </a:extLst>
          </p:cNvPr>
          <p:cNvSpPr>
            <a:spLocks/>
          </p:cNvSpPr>
          <p:nvPr/>
        </p:nvSpPr>
        <p:spPr bwMode="auto">
          <a:xfrm rot="901642">
            <a:off x="9736123" y="496801"/>
            <a:ext cx="762000" cy="498475"/>
          </a:xfrm>
          <a:custGeom>
            <a:avLst/>
            <a:gdLst>
              <a:gd name="T0" fmla="*/ 2147483647 w 261"/>
              <a:gd name="T1" fmla="*/ 2147483647 h 350"/>
              <a:gd name="T2" fmla="*/ 2147483647 w 261"/>
              <a:gd name="T3" fmla="*/ 2147483647 h 350"/>
              <a:gd name="T4" fmla="*/ 2147483647 w 261"/>
              <a:gd name="T5" fmla="*/ 2147483647 h 350"/>
              <a:gd name="T6" fmla="*/ 2147483647 w 261"/>
              <a:gd name="T7" fmla="*/ 0 h 350"/>
              <a:gd name="T8" fmla="*/ 0 w 261"/>
              <a:gd name="T9" fmla="*/ 2147483647 h 350"/>
              <a:gd name="T10" fmla="*/ 2147483647 w 261"/>
              <a:gd name="T11" fmla="*/ 2147483647 h 350"/>
              <a:gd name="T12" fmla="*/ 2147483647 w 261"/>
              <a:gd name="T13" fmla="*/ 2147483647 h 350"/>
              <a:gd name="T14" fmla="*/ 2147483647 w 261"/>
              <a:gd name="T15" fmla="*/ 2147483647 h 350"/>
              <a:gd name="T16" fmla="*/ 2147483647 w 261"/>
              <a:gd name="T17" fmla="*/ 2147483647 h 350"/>
              <a:gd name="T18" fmla="*/ 2147483647 w 261"/>
              <a:gd name="T19" fmla="*/ 2147483647 h 350"/>
              <a:gd name="T20" fmla="*/ 2147483647 w 261"/>
              <a:gd name="T21" fmla="*/ 2147483647 h 350"/>
              <a:gd name="T22" fmla="*/ 2147483647 w 261"/>
              <a:gd name="T23" fmla="*/ 2147483647 h 350"/>
              <a:gd name="T24" fmla="*/ 2147483647 w 261"/>
              <a:gd name="T25" fmla="*/ 2147483647 h 3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61" h="350">
                <a:moveTo>
                  <a:pt x="135" y="197"/>
                </a:moveTo>
                <a:cubicBezTo>
                  <a:pt x="119" y="181"/>
                  <a:pt x="61" y="91"/>
                  <a:pt x="56" y="64"/>
                </a:cubicBezTo>
                <a:lnTo>
                  <a:pt x="79" y="59"/>
                </a:lnTo>
                <a:lnTo>
                  <a:pt x="31" y="0"/>
                </a:lnTo>
                <a:lnTo>
                  <a:pt x="0" y="75"/>
                </a:lnTo>
                <a:lnTo>
                  <a:pt x="33" y="67"/>
                </a:lnTo>
                <a:lnTo>
                  <a:pt x="55" y="144"/>
                </a:lnTo>
                <a:lnTo>
                  <a:pt x="90" y="215"/>
                </a:lnTo>
                <a:lnTo>
                  <a:pt x="142" y="292"/>
                </a:lnTo>
                <a:lnTo>
                  <a:pt x="194" y="350"/>
                </a:lnTo>
                <a:lnTo>
                  <a:pt x="261" y="326"/>
                </a:lnTo>
                <a:lnTo>
                  <a:pt x="183" y="249"/>
                </a:lnTo>
                <a:cubicBezTo>
                  <a:pt x="162" y="228"/>
                  <a:pt x="145" y="210"/>
                  <a:pt x="135" y="200"/>
                </a:cubicBezTo>
              </a:path>
            </a:pathLst>
          </a:custGeom>
          <a:solidFill>
            <a:srgbClr val="44546A"/>
          </a:solidFill>
          <a:ln w="9525" cap="flat" cmpd="sng">
            <a:solidFill>
              <a:sysClr val="windowText" lastClr="000000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9" name="Freeform 18">
            <a:extLst>
              <a:ext uri="{FF2B5EF4-FFF2-40B4-BE49-F238E27FC236}">
                <a16:creationId xmlns:a16="http://schemas.microsoft.com/office/drawing/2014/main" id="{00A66AF9-9421-4EBC-88D1-ED81DC5A45E1}"/>
              </a:ext>
            </a:extLst>
          </p:cNvPr>
          <p:cNvSpPr>
            <a:spLocks/>
          </p:cNvSpPr>
          <p:nvPr/>
        </p:nvSpPr>
        <p:spPr bwMode="auto">
          <a:xfrm rot="21270461">
            <a:off x="9202723" y="428538"/>
            <a:ext cx="492125" cy="493713"/>
          </a:xfrm>
          <a:custGeom>
            <a:avLst/>
            <a:gdLst>
              <a:gd name="T0" fmla="*/ 2147483647 w 618"/>
              <a:gd name="T1" fmla="*/ 2147483647 h 390"/>
              <a:gd name="T2" fmla="*/ 2147483647 w 618"/>
              <a:gd name="T3" fmla="*/ 2147483647 h 390"/>
              <a:gd name="T4" fmla="*/ 2147483647 w 618"/>
              <a:gd name="T5" fmla="*/ 2147483647 h 390"/>
              <a:gd name="T6" fmla="*/ 0 w 618"/>
              <a:gd name="T7" fmla="*/ 2147483647 h 390"/>
              <a:gd name="T8" fmla="*/ 2147483647 w 618"/>
              <a:gd name="T9" fmla="*/ 2147483647 h 390"/>
              <a:gd name="T10" fmla="*/ 2147483647 w 618"/>
              <a:gd name="T11" fmla="*/ 2147483647 h 390"/>
              <a:gd name="T12" fmla="*/ 2147483647 w 618"/>
              <a:gd name="T13" fmla="*/ 2147483647 h 390"/>
              <a:gd name="T14" fmla="*/ 2147483647 w 618"/>
              <a:gd name="T15" fmla="*/ 2147483647 h 390"/>
              <a:gd name="T16" fmla="*/ 2147483647 w 618"/>
              <a:gd name="T17" fmla="*/ 2147483647 h 390"/>
              <a:gd name="T18" fmla="*/ 2147483647 w 618"/>
              <a:gd name="T19" fmla="*/ 0 h 390"/>
              <a:gd name="T20" fmla="*/ 2147483647 w 618"/>
              <a:gd name="T21" fmla="*/ 2147483647 h 390"/>
              <a:gd name="T22" fmla="*/ 2147483647 w 618"/>
              <a:gd name="T23" fmla="*/ 2147483647 h 390"/>
              <a:gd name="T24" fmla="*/ 2147483647 w 618"/>
              <a:gd name="T25" fmla="*/ 2147483647 h 39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18" h="390">
                <a:moveTo>
                  <a:pt x="268" y="248"/>
                </a:moveTo>
                <a:lnTo>
                  <a:pt x="104" y="344"/>
                </a:lnTo>
                <a:lnTo>
                  <a:pt x="140" y="364"/>
                </a:lnTo>
                <a:lnTo>
                  <a:pt x="0" y="390"/>
                </a:lnTo>
                <a:lnTo>
                  <a:pt x="48" y="312"/>
                </a:lnTo>
                <a:lnTo>
                  <a:pt x="72" y="326"/>
                </a:lnTo>
                <a:lnTo>
                  <a:pt x="182" y="254"/>
                </a:lnTo>
                <a:lnTo>
                  <a:pt x="324" y="152"/>
                </a:lnTo>
                <a:lnTo>
                  <a:pt x="426" y="82"/>
                </a:lnTo>
                <a:lnTo>
                  <a:pt x="542" y="0"/>
                </a:lnTo>
                <a:lnTo>
                  <a:pt x="618" y="42"/>
                </a:lnTo>
                <a:lnTo>
                  <a:pt x="410" y="162"/>
                </a:lnTo>
                <a:lnTo>
                  <a:pt x="268" y="248"/>
                </a:lnTo>
                <a:close/>
              </a:path>
            </a:pathLst>
          </a:custGeom>
          <a:solidFill>
            <a:srgbClr val="44546A"/>
          </a:solidFill>
          <a:ln w="9525" cap="flat" cmpd="sng">
            <a:solidFill>
              <a:sysClr val="windowText" lastClr="000000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50" name="Freeform 19">
            <a:extLst>
              <a:ext uri="{FF2B5EF4-FFF2-40B4-BE49-F238E27FC236}">
                <a16:creationId xmlns:a16="http://schemas.microsoft.com/office/drawing/2014/main" id="{234C32B4-339A-4BA1-A28A-449B6BAD3052}"/>
              </a:ext>
            </a:extLst>
          </p:cNvPr>
          <p:cNvSpPr>
            <a:spLocks/>
          </p:cNvSpPr>
          <p:nvPr/>
        </p:nvSpPr>
        <p:spPr bwMode="auto">
          <a:xfrm rot="9320221" flipH="1">
            <a:off x="8897923" y="1114338"/>
            <a:ext cx="452438" cy="442913"/>
          </a:xfrm>
          <a:custGeom>
            <a:avLst/>
            <a:gdLst>
              <a:gd name="T0" fmla="*/ 2147483647 w 261"/>
              <a:gd name="T1" fmla="*/ 2147483647 h 350"/>
              <a:gd name="T2" fmla="*/ 2147483647 w 261"/>
              <a:gd name="T3" fmla="*/ 2147483647 h 350"/>
              <a:gd name="T4" fmla="*/ 2147483647 w 261"/>
              <a:gd name="T5" fmla="*/ 2147483647 h 350"/>
              <a:gd name="T6" fmla="*/ 2147483647 w 261"/>
              <a:gd name="T7" fmla="*/ 0 h 350"/>
              <a:gd name="T8" fmla="*/ 0 w 261"/>
              <a:gd name="T9" fmla="*/ 2147483647 h 350"/>
              <a:gd name="T10" fmla="*/ 2147483647 w 261"/>
              <a:gd name="T11" fmla="*/ 2147483647 h 350"/>
              <a:gd name="T12" fmla="*/ 2147483647 w 261"/>
              <a:gd name="T13" fmla="*/ 2147483647 h 350"/>
              <a:gd name="T14" fmla="*/ 2147483647 w 261"/>
              <a:gd name="T15" fmla="*/ 2147483647 h 350"/>
              <a:gd name="T16" fmla="*/ 2147483647 w 261"/>
              <a:gd name="T17" fmla="*/ 2147483647 h 350"/>
              <a:gd name="T18" fmla="*/ 2147483647 w 261"/>
              <a:gd name="T19" fmla="*/ 2147483647 h 350"/>
              <a:gd name="T20" fmla="*/ 2147483647 w 261"/>
              <a:gd name="T21" fmla="*/ 2147483647 h 350"/>
              <a:gd name="T22" fmla="*/ 2147483647 w 261"/>
              <a:gd name="T23" fmla="*/ 2147483647 h 350"/>
              <a:gd name="T24" fmla="*/ 2147483647 w 261"/>
              <a:gd name="T25" fmla="*/ 2147483647 h 3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61" h="350">
                <a:moveTo>
                  <a:pt x="135" y="197"/>
                </a:moveTo>
                <a:cubicBezTo>
                  <a:pt x="119" y="181"/>
                  <a:pt x="61" y="91"/>
                  <a:pt x="56" y="64"/>
                </a:cubicBezTo>
                <a:lnTo>
                  <a:pt x="79" y="59"/>
                </a:lnTo>
                <a:lnTo>
                  <a:pt x="31" y="0"/>
                </a:lnTo>
                <a:lnTo>
                  <a:pt x="0" y="75"/>
                </a:lnTo>
                <a:lnTo>
                  <a:pt x="33" y="67"/>
                </a:lnTo>
                <a:lnTo>
                  <a:pt x="55" y="144"/>
                </a:lnTo>
                <a:lnTo>
                  <a:pt x="90" y="215"/>
                </a:lnTo>
                <a:lnTo>
                  <a:pt x="142" y="292"/>
                </a:lnTo>
                <a:lnTo>
                  <a:pt x="194" y="350"/>
                </a:lnTo>
                <a:lnTo>
                  <a:pt x="261" y="326"/>
                </a:lnTo>
                <a:lnTo>
                  <a:pt x="183" y="249"/>
                </a:lnTo>
                <a:cubicBezTo>
                  <a:pt x="162" y="228"/>
                  <a:pt x="145" y="210"/>
                  <a:pt x="135" y="200"/>
                </a:cubicBezTo>
              </a:path>
            </a:pathLst>
          </a:custGeom>
          <a:solidFill>
            <a:srgbClr val="44546A"/>
          </a:solidFill>
          <a:ln w="9525" cap="flat" cmpd="sng">
            <a:solidFill>
              <a:sysClr val="windowText" lastClr="000000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51" name="Freeform 20">
            <a:extLst>
              <a:ext uri="{FF2B5EF4-FFF2-40B4-BE49-F238E27FC236}">
                <a16:creationId xmlns:a16="http://schemas.microsoft.com/office/drawing/2014/main" id="{1FB79A34-2096-494B-9FDE-09C8E9349AE8}"/>
              </a:ext>
            </a:extLst>
          </p:cNvPr>
          <p:cNvSpPr>
            <a:spLocks/>
          </p:cNvSpPr>
          <p:nvPr/>
        </p:nvSpPr>
        <p:spPr bwMode="auto">
          <a:xfrm rot="14251595" flipH="1">
            <a:off x="8816961" y="3786100"/>
            <a:ext cx="452438" cy="442913"/>
          </a:xfrm>
          <a:custGeom>
            <a:avLst/>
            <a:gdLst>
              <a:gd name="T0" fmla="*/ 2147483647 w 261"/>
              <a:gd name="T1" fmla="*/ 2147483647 h 350"/>
              <a:gd name="T2" fmla="*/ 2147483647 w 261"/>
              <a:gd name="T3" fmla="*/ 2147483647 h 350"/>
              <a:gd name="T4" fmla="*/ 2147483647 w 261"/>
              <a:gd name="T5" fmla="*/ 2147483647 h 350"/>
              <a:gd name="T6" fmla="*/ 2147483647 w 261"/>
              <a:gd name="T7" fmla="*/ 0 h 350"/>
              <a:gd name="T8" fmla="*/ 0 w 261"/>
              <a:gd name="T9" fmla="*/ 2147483647 h 350"/>
              <a:gd name="T10" fmla="*/ 2147483647 w 261"/>
              <a:gd name="T11" fmla="*/ 2147483647 h 350"/>
              <a:gd name="T12" fmla="*/ 2147483647 w 261"/>
              <a:gd name="T13" fmla="*/ 2147483647 h 350"/>
              <a:gd name="T14" fmla="*/ 2147483647 w 261"/>
              <a:gd name="T15" fmla="*/ 2147483647 h 350"/>
              <a:gd name="T16" fmla="*/ 2147483647 w 261"/>
              <a:gd name="T17" fmla="*/ 2147483647 h 350"/>
              <a:gd name="T18" fmla="*/ 2147483647 w 261"/>
              <a:gd name="T19" fmla="*/ 2147483647 h 350"/>
              <a:gd name="T20" fmla="*/ 2147483647 w 261"/>
              <a:gd name="T21" fmla="*/ 2147483647 h 350"/>
              <a:gd name="T22" fmla="*/ 2147483647 w 261"/>
              <a:gd name="T23" fmla="*/ 2147483647 h 350"/>
              <a:gd name="T24" fmla="*/ 2147483647 w 261"/>
              <a:gd name="T25" fmla="*/ 2147483647 h 3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61" h="350">
                <a:moveTo>
                  <a:pt x="135" y="197"/>
                </a:moveTo>
                <a:cubicBezTo>
                  <a:pt x="119" y="181"/>
                  <a:pt x="61" y="91"/>
                  <a:pt x="56" y="64"/>
                </a:cubicBezTo>
                <a:lnTo>
                  <a:pt x="79" y="59"/>
                </a:lnTo>
                <a:lnTo>
                  <a:pt x="31" y="0"/>
                </a:lnTo>
                <a:lnTo>
                  <a:pt x="0" y="75"/>
                </a:lnTo>
                <a:lnTo>
                  <a:pt x="33" y="67"/>
                </a:lnTo>
                <a:lnTo>
                  <a:pt x="55" y="144"/>
                </a:lnTo>
                <a:lnTo>
                  <a:pt x="90" y="215"/>
                </a:lnTo>
                <a:lnTo>
                  <a:pt x="142" y="292"/>
                </a:lnTo>
                <a:lnTo>
                  <a:pt x="194" y="350"/>
                </a:lnTo>
                <a:lnTo>
                  <a:pt x="261" y="326"/>
                </a:lnTo>
                <a:lnTo>
                  <a:pt x="183" y="249"/>
                </a:lnTo>
                <a:cubicBezTo>
                  <a:pt x="162" y="228"/>
                  <a:pt x="145" y="210"/>
                  <a:pt x="135" y="200"/>
                </a:cubicBezTo>
              </a:path>
            </a:pathLst>
          </a:custGeom>
          <a:solidFill>
            <a:srgbClr val="44546A"/>
          </a:solidFill>
          <a:ln w="9525" cap="flat" cmpd="sng">
            <a:solidFill>
              <a:sysClr val="windowText" lastClr="000000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52" name="Freeform 21">
            <a:extLst>
              <a:ext uri="{FF2B5EF4-FFF2-40B4-BE49-F238E27FC236}">
                <a16:creationId xmlns:a16="http://schemas.microsoft.com/office/drawing/2014/main" id="{C27AF113-4BBC-42CA-9AEC-C657ABA79B14}"/>
              </a:ext>
            </a:extLst>
          </p:cNvPr>
          <p:cNvSpPr>
            <a:spLocks/>
          </p:cNvSpPr>
          <p:nvPr/>
        </p:nvSpPr>
        <p:spPr bwMode="auto">
          <a:xfrm rot="1858587">
            <a:off x="7983523" y="3476538"/>
            <a:ext cx="560388" cy="400050"/>
          </a:xfrm>
          <a:custGeom>
            <a:avLst/>
            <a:gdLst>
              <a:gd name="T0" fmla="*/ 2147483647 w 261"/>
              <a:gd name="T1" fmla="*/ 2147483647 h 350"/>
              <a:gd name="T2" fmla="*/ 2147483647 w 261"/>
              <a:gd name="T3" fmla="*/ 2147483647 h 350"/>
              <a:gd name="T4" fmla="*/ 2147483647 w 261"/>
              <a:gd name="T5" fmla="*/ 2147483647 h 350"/>
              <a:gd name="T6" fmla="*/ 2147483647 w 261"/>
              <a:gd name="T7" fmla="*/ 0 h 350"/>
              <a:gd name="T8" fmla="*/ 0 w 261"/>
              <a:gd name="T9" fmla="*/ 2147483647 h 350"/>
              <a:gd name="T10" fmla="*/ 2147483647 w 261"/>
              <a:gd name="T11" fmla="*/ 2147483647 h 350"/>
              <a:gd name="T12" fmla="*/ 2147483647 w 261"/>
              <a:gd name="T13" fmla="*/ 2147483647 h 350"/>
              <a:gd name="T14" fmla="*/ 2147483647 w 261"/>
              <a:gd name="T15" fmla="*/ 2147483647 h 350"/>
              <a:gd name="T16" fmla="*/ 2147483647 w 261"/>
              <a:gd name="T17" fmla="*/ 2147483647 h 350"/>
              <a:gd name="T18" fmla="*/ 2147483647 w 261"/>
              <a:gd name="T19" fmla="*/ 2147483647 h 350"/>
              <a:gd name="T20" fmla="*/ 2147483647 w 261"/>
              <a:gd name="T21" fmla="*/ 2147483647 h 350"/>
              <a:gd name="T22" fmla="*/ 2147483647 w 261"/>
              <a:gd name="T23" fmla="*/ 2147483647 h 350"/>
              <a:gd name="T24" fmla="*/ 2147483647 w 261"/>
              <a:gd name="T25" fmla="*/ 2147483647 h 3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61" h="350">
                <a:moveTo>
                  <a:pt x="135" y="197"/>
                </a:moveTo>
                <a:cubicBezTo>
                  <a:pt x="119" y="181"/>
                  <a:pt x="61" y="91"/>
                  <a:pt x="56" y="64"/>
                </a:cubicBezTo>
                <a:lnTo>
                  <a:pt x="79" y="59"/>
                </a:lnTo>
                <a:lnTo>
                  <a:pt x="31" y="0"/>
                </a:lnTo>
                <a:lnTo>
                  <a:pt x="0" y="75"/>
                </a:lnTo>
                <a:lnTo>
                  <a:pt x="33" y="67"/>
                </a:lnTo>
                <a:lnTo>
                  <a:pt x="55" y="144"/>
                </a:lnTo>
                <a:lnTo>
                  <a:pt x="90" y="215"/>
                </a:lnTo>
                <a:lnTo>
                  <a:pt x="142" y="292"/>
                </a:lnTo>
                <a:lnTo>
                  <a:pt x="194" y="350"/>
                </a:lnTo>
                <a:lnTo>
                  <a:pt x="261" y="326"/>
                </a:lnTo>
                <a:lnTo>
                  <a:pt x="183" y="249"/>
                </a:lnTo>
                <a:cubicBezTo>
                  <a:pt x="162" y="228"/>
                  <a:pt x="145" y="210"/>
                  <a:pt x="135" y="200"/>
                </a:cubicBezTo>
              </a:path>
            </a:pathLst>
          </a:custGeom>
          <a:solidFill>
            <a:srgbClr val="44546A"/>
          </a:solidFill>
          <a:ln w="9525" cap="flat" cmpd="sng">
            <a:solidFill>
              <a:sysClr val="windowText" lastClr="000000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53" name="Freeform 22">
            <a:extLst>
              <a:ext uri="{FF2B5EF4-FFF2-40B4-BE49-F238E27FC236}">
                <a16:creationId xmlns:a16="http://schemas.microsoft.com/office/drawing/2014/main" id="{8734144A-BD78-48AB-8878-C02635EB75AF}"/>
              </a:ext>
            </a:extLst>
          </p:cNvPr>
          <p:cNvSpPr>
            <a:spLocks/>
          </p:cNvSpPr>
          <p:nvPr/>
        </p:nvSpPr>
        <p:spPr bwMode="auto">
          <a:xfrm rot="19381902" flipH="1">
            <a:off x="7602523" y="2638338"/>
            <a:ext cx="376238" cy="381000"/>
          </a:xfrm>
          <a:custGeom>
            <a:avLst/>
            <a:gdLst>
              <a:gd name="T0" fmla="*/ 2147483647 w 261"/>
              <a:gd name="T1" fmla="*/ 2147483647 h 350"/>
              <a:gd name="T2" fmla="*/ 2147483647 w 261"/>
              <a:gd name="T3" fmla="*/ 2147483647 h 350"/>
              <a:gd name="T4" fmla="*/ 2147483647 w 261"/>
              <a:gd name="T5" fmla="*/ 2147483647 h 350"/>
              <a:gd name="T6" fmla="*/ 2147483647 w 261"/>
              <a:gd name="T7" fmla="*/ 0 h 350"/>
              <a:gd name="T8" fmla="*/ 0 w 261"/>
              <a:gd name="T9" fmla="*/ 2147483647 h 350"/>
              <a:gd name="T10" fmla="*/ 2147483647 w 261"/>
              <a:gd name="T11" fmla="*/ 2147483647 h 350"/>
              <a:gd name="T12" fmla="*/ 2147483647 w 261"/>
              <a:gd name="T13" fmla="*/ 2147483647 h 350"/>
              <a:gd name="T14" fmla="*/ 2147483647 w 261"/>
              <a:gd name="T15" fmla="*/ 2147483647 h 350"/>
              <a:gd name="T16" fmla="*/ 2147483647 w 261"/>
              <a:gd name="T17" fmla="*/ 2147483647 h 350"/>
              <a:gd name="T18" fmla="*/ 2147483647 w 261"/>
              <a:gd name="T19" fmla="*/ 2147483647 h 350"/>
              <a:gd name="T20" fmla="*/ 2147483647 w 261"/>
              <a:gd name="T21" fmla="*/ 2147483647 h 350"/>
              <a:gd name="T22" fmla="*/ 2147483647 w 261"/>
              <a:gd name="T23" fmla="*/ 2147483647 h 350"/>
              <a:gd name="T24" fmla="*/ 2147483647 w 261"/>
              <a:gd name="T25" fmla="*/ 2147483647 h 3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61" h="350">
                <a:moveTo>
                  <a:pt x="135" y="197"/>
                </a:moveTo>
                <a:cubicBezTo>
                  <a:pt x="119" y="181"/>
                  <a:pt x="61" y="91"/>
                  <a:pt x="56" y="64"/>
                </a:cubicBezTo>
                <a:lnTo>
                  <a:pt x="79" y="59"/>
                </a:lnTo>
                <a:lnTo>
                  <a:pt x="31" y="0"/>
                </a:lnTo>
                <a:lnTo>
                  <a:pt x="0" y="75"/>
                </a:lnTo>
                <a:lnTo>
                  <a:pt x="33" y="67"/>
                </a:lnTo>
                <a:lnTo>
                  <a:pt x="55" y="144"/>
                </a:lnTo>
                <a:lnTo>
                  <a:pt x="90" y="215"/>
                </a:lnTo>
                <a:lnTo>
                  <a:pt x="142" y="292"/>
                </a:lnTo>
                <a:lnTo>
                  <a:pt x="194" y="350"/>
                </a:lnTo>
                <a:lnTo>
                  <a:pt x="261" y="326"/>
                </a:lnTo>
                <a:lnTo>
                  <a:pt x="183" y="249"/>
                </a:lnTo>
                <a:cubicBezTo>
                  <a:pt x="162" y="228"/>
                  <a:pt x="145" y="210"/>
                  <a:pt x="135" y="200"/>
                </a:cubicBezTo>
              </a:path>
            </a:pathLst>
          </a:custGeom>
          <a:solidFill>
            <a:srgbClr val="44546A"/>
          </a:solidFill>
          <a:ln w="9525" cap="flat" cmpd="sng">
            <a:solidFill>
              <a:sysClr val="windowText" lastClr="000000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54" name="Text Box 27">
            <a:extLst>
              <a:ext uri="{FF2B5EF4-FFF2-40B4-BE49-F238E27FC236}">
                <a16:creationId xmlns:a16="http://schemas.microsoft.com/office/drawing/2014/main" id="{141660D9-B59B-4670-829E-ACDC151B3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673" y="428538"/>
            <a:ext cx="5979098" cy="954107"/>
          </a:xfrm>
          <a:prstGeom prst="rect">
            <a:avLst/>
          </a:prstGeom>
          <a:solidFill>
            <a:srgbClr val="C9C8C4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err="1">
                <a:solidFill>
                  <a:prstClr val="black"/>
                </a:solidFill>
                <a:cs typeface="Arial" panose="020B0604020202020204" pitchFamily="34" charset="0"/>
              </a:rPr>
              <a:t>Quân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cs typeface="Arial" panose="020B0604020202020204" pitchFamily="34" charset="0"/>
              </a:rPr>
              <a:t>Pháp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cs typeface="Arial" panose="020B0604020202020204" pitchFamily="34" charset="0"/>
              </a:rPr>
              <a:t>tấn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cs typeface="Arial" panose="020B0604020202020204" pitchFamily="34" charset="0"/>
              </a:rPr>
              <a:t>công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cs typeface="Arial" panose="020B0604020202020204" pitchFamily="34" charset="0"/>
              </a:rPr>
              <a:t>lên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cs typeface="Arial" panose="020B0604020202020204" pitchFamily="34" charset="0"/>
              </a:rPr>
              <a:t>Việt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cs typeface="Arial" panose="020B0604020202020204" pitchFamily="34" charset="0"/>
              </a:rPr>
              <a:t>Bắc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cs typeface="Arial" panose="020B0604020202020204" pitchFamily="34" charset="0"/>
              </a:rPr>
              <a:t>theo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 </a:t>
            </a:r>
            <a:r>
              <a:rPr lang="en-US" altLang="en-US" sz="2800" b="1" dirty="0">
                <a:solidFill>
                  <a:srgbClr val="0000FF"/>
                </a:solidFill>
                <a:cs typeface="Arial" panose="020B0604020202020204" pitchFamily="34" charset="0"/>
              </a:rPr>
              <a:t>3 </a:t>
            </a:r>
            <a:r>
              <a:rPr lang="en-US" altLang="en-US" sz="2800" b="1" dirty="0" err="1">
                <a:solidFill>
                  <a:srgbClr val="0000FF"/>
                </a:solidFill>
                <a:cs typeface="Arial" panose="020B0604020202020204" pitchFamily="34" charset="0"/>
              </a:rPr>
              <a:t>đường</a:t>
            </a:r>
            <a:r>
              <a:rPr lang="en-US" altLang="en-US" sz="2800" b="1" dirty="0">
                <a:solidFill>
                  <a:srgbClr val="0000FF"/>
                </a:solidFill>
                <a:cs typeface="Arial" panose="020B0604020202020204" pitchFamily="34" charset="0"/>
              </a:rPr>
              <a:t>:</a:t>
            </a:r>
          </a:p>
        </p:txBody>
      </p:sp>
      <p:sp>
        <p:nvSpPr>
          <p:cNvPr id="55" name="Text Box 28">
            <a:extLst>
              <a:ext uri="{FF2B5EF4-FFF2-40B4-BE49-F238E27FC236}">
                <a16:creationId xmlns:a16="http://schemas.microsoft.com/office/drawing/2014/main" id="{9595A37F-513A-4208-A9C2-41E3254F8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673" y="1876338"/>
            <a:ext cx="5964561" cy="954107"/>
          </a:xfrm>
          <a:prstGeom prst="rect">
            <a:avLst/>
          </a:prstGeom>
          <a:solidFill>
            <a:srgbClr val="C9C8C4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+ </a:t>
            </a:r>
            <a:r>
              <a:rPr lang="en-US" altLang="en-US" sz="2800" b="1" dirty="0" err="1">
                <a:solidFill>
                  <a:srgbClr val="0000FF"/>
                </a:solidFill>
                <a:cs typeface="Arial" panose="020B0604020202020204" pitchFamily="34" charset="0"/>
              </a:rPr>
              <a:t>Quân</a:t>
            </a:r>
            <a:r>
              <a:rPr lang="en-US" altLang="en-US" sz="2800" b="1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cs typeface="Arial" panose="020B0604020202020204" pitchFamily="34" charset="0"/>
              </a:rPr>
              <a:t>dù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: </a:t>
            </a:r>
            <a:r>
              <a:rPr lang="en-US" altLang="en-US" sz="2800" b="1" dirty="0" err="1">
                <a:solidFill>
                  <a:prstClr val="black"/>
                </a:solidFill>
                <a:cs typeface="Arial" panose="020B0604020202020204" pitchFamily="34" charset="0"/>
              </a:rPr>
              <a:t>Nhảy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cs typeface="Arial" panose="020B0604020202020204" pitchFamily="34" charset="0"/>
              </a:rPr>
              <a:t>dù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cs typeface="Arial" panose="020B0604020202020204" pitchFamily="34" charset="0"/>
              </a:rPr>
              <a:t>xuống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3300"/>
                </a:solidFill>
                <a:cs typeface="Arial" panose="020B0604020202020204" pitchFamily="34" charset="0"/>
              </a:rPr>
              <a:t>Bắc</a:t>
            </a:r>
            <a:r>
              <a:rPr lang="en-US" altLang="en-US" sz="2800" b="1" dirty="0">
                <a:solidFill>
                  <a:srgbClr val="FF33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3300"/>
                </a:solidFill>
                <a:cs typeface="Arial" panose="020B0604020202020204" pitchFamily="34" charset="0"/>
              </a:rPr>
              <a:t>Kạn</a:t>
            </a:r>
            <a:r>
              <a:rPr lang="en-US" altLang="en-US" sz="2800" b="1" dirty="0">
                <a:solidFill>
                  <a:srgbClr val="FF3300"/>
                </a:solidFill>
                <a:cs typeface="Arial" panose="020B0604020202020204" pitchFamily="34" charset="0"/>
              </a:rPr>
              <a:t>, </a:t>
            </a:r>
            <a:r>
              <a:rPr lang="en-US" altLang="en-US" sz="2800" b="1" dirty="0" err="1">
                <a:solidFill>
                  <a:srgbClr val="FF3300"/>
                </a:solidFill>
                <a:cs typeface="Arial" panose="020B0604020202020204" pitchFamily="34" charset="0"/>
              </a:rPr>
              <a:t>Chợ</a:t>
            </a:r>
            <a:r>
              <a:rPr lang="en-US" altLang="en-US" sz="2800" b="1" dirty="0">
                <a:solidFill>
                  <a:srgbClr val="FF33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3300"/>
                </a:solidFill>
                <a:cs typeface="Arial" panose="020B0604020202020204" pitchFamily="34" charset="0"/>
              </a:rPr>
              <a:t>Đồn</a:t>
            </a:r>
            <a:r>
              <a:rPr lang="en-US" altLang="en-US" sz="2800" b="1" dirty="0">
                <a:solidFill>
                  <a:srgbClr val="FF3300"/>
                </a:solidFill>
                <a:cs typeface="Arial" panose="020B0604020202020204" pitchFamily="34" charset="0"/>
              </a:rPr>
              <a:t>, </a:t>
            </a:r>
            <a:r>
              <a:rPr lang="en-US" altLang="en-US" sz="2800" b="1" dirty="0" err="1">
                <a:solidFill>
                  <a:srgbClr val="FF3300"/>
                </a:solidFill>
                <a:cs typeface="Arial" panose="020B0604020202020204" pitchFamily="34" charset="0"/>
              </a:rPr>
              <a:t>Chợ</a:t>
            </a:r>
            <a:r>
              <a:rPr lang="en-US" altLang="en-US" sz="2800" b="1" dirty="0">
                <a:solidFill>
                  <a:srgbClr val="FF33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3300"/>
                </a:solidFill>
                <a:cs typeface="Arial" panose="020B0604020202020204" pitchFamily="34" charset="0"/>
              </a:rPr>
              <a:t>Mới</a:t>
            </a:r>
            <a:endParaRPr lang="en-US" altLang="en-US" sz="2800" b="1" dirty="0">
              <a:solidFill>
                <a:srgbClr val="FF3300"/>
              </a:solidFill>
              <a:cs typeface="Arial" panose="020B0604020202020204" pitchFamily="34" charset="0"/>
            </a:endParaRPr>
          </a:p>
        </p:txBody>
      </p:sp>
      <p:sp>
        <p:nvSpPr>
          <p:cNvPr id="56" name="Text Box 29">
            <a:extLst>
              <a:ext uri="{FF2B5EF4-FFF2-40B4-BE49-F238E27FC236}">
                <a16:creationId xmlns:a16="http://schemas.microsoft.com/office/drawing/2014/main" id="{454F6BD5-BDC1-42D6-AA7D-290ABB086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673" y="3324138"/>
            <a:ext cx="5964561" cy="954107"/>
          </a:xfrm>
          <a:prstGeom prst="rect">
            <a:avLst/>
          </a:prstGeom>
          <a:solidFill>
            <a:srgbClr val="C9C8C4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+ </a:t>
            </a:r>
            <a:r>
              <a:rPr lang="en-US" altLang="en-US" sz="2800" b="1" dirty="0" err="1">
                <a:solidFill>
                  <a:srgbClr val="0000FF"/>
                </a:solidFill>
                <a:cs typeface="Arial" panose="020B0604020202020204" pitchFamily="34" charset="0"/>
              </a:rPr>
              <a:t>Quân</a:t>
            </a:r>
            <a:r>
              <a:rPr lang="en-US" altLang="en-US" sz="2800" b="1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cs typeface="Arial" panose="020B0604020202020204" pitchFamily="34" charset="0"/>
              </a:rPr>
              <a:t>bộ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: </a:t>
            </a:r>
            <a:r>
              <a:rPr lang="en-US" altLang="en-US" sz="2800" b="1" dirty="0" err="1">
                <a:solidFill>
                  <a:prstClr val="black"/>
                </a:solidFill>
                <a:cs typeface="Arial" panose="020B0604020202020204" pitchFamily="34" charset="0"/>
              </a:rPr>
              <a:t>Lên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>
                <a:solidFill>
                  <a:srgbClr val="FF3300"/>
                </a:solidFill>
                <a:cs typeface="Arial" panose="020B0604020202020204" pitchFamily="34" charset="0"/>
              </a:rPr>
              <a:t>Cao </a:t>
            </a:r>
            <a:r>
              <a:rPr lang="en-US" altLang="en-US" sz="2800" b="1" dirty="0" err="1">
                <a:solidFill>
                  <a:srgbClr val="FF3300"/>
                </a:solidFill>
                <a:cs typeface="Arial" panose="020B0604020202020204" pitchFamily="34" charset="0"/>
              </a:rPr>
              <a:t>Bằng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cs typeface="Arial" panose="020B0604020202020204" pitchFamily="34" charset="0"/>
              </a:rPr>
              <a:t>rồi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cs typeface="Arial" panose="020B0604020202020204" pitchFamily="34" charset="0"/>
              </a:rPr>
              <a:t>vòng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cs typeface="Arial" panose="020B0604020202020204" pitchFamily="34" charset="0"/>
              </a:rPr>
              <a:t>xuống</a:t>
            </a:r>
            <a:r>
              <a:rPr lang="en-US" altLang="en-US" sz="28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3300"/>
                </a:solidFill>
                <a:cs typeface="Arial" panose="020B0604020202020204" pitchFamily="34" charset="0"/>
              </a:rPr>
              <a:t>Bắc</a:t>
            </a:r>
            <a:r>
              <a:rPr lang="en-US" altLang="en-US" sz="2800" b="1" dirty="0">
                <a:solidFill>
                  <a:srgbClr val="FF33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3300"/>
                </a:solidFill>
                <a:cs typeface="Arial" panose="020B0604020202020204" pitchFamily="34" charset="0"/>
              </a:rPr>
              <a:t>Kạn</a:t>
            </a:r>
            <a:endParaRPr lang="en-US" altLang="en-US" sz="2800" b="1" dirty="0">
              <a:solidFill>
                <a:srgbClr val="FF3300"/>
              </a:solidFill>
              <a:cs typeface="Arial" panose="020B0604020202020204" pitchFamily="34" charset="0"/>
            </a:endParaRPr>
          </a:p>
        </p:txBody>
      </p:sp>
      <p:sp>
        <p:nvSpPr>
          <p:cNvPr id="57" name="Text Box 30">
            <a:extLst>
              <a:ext uri="{FF2B5EF4-FFF2-40B4-BE49-F238E27FC236}">
                <a16:creationId xmlns:a16="http://schemas.microsoft.com/office/drawing/2014/main" id="{079A2038-B64F-4B2E-B4AB-52756D277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673" y="4743363"/>
            <a:ext cx="6011076" cy="830997"/>
          </a:xfrm>
          <a:prstGeom prst="rect">
            <a:avLst/>
          </a:prstGeom>
          <a:solidFill>
            <a:srgbClr val="C9C8C4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>
                <a:solidFill>
                  <a:prstClr val="black"/>
                </a:solidFill>
                <a:cs typeface="Arial" panose="020B0604020202020204" pitchFamily="34" charset="0"/>
              </a:rPr>
              <a:t>+ </a:t>
            </a:r>
            <a:r>
              <a:rPr lang="en-US" altLang="en-US" sz="2400" b="1" dirty="0" err="1">
                <a:solidFill>
                  <a:srgbClr val="0000FF"/>
                </a:solidFill>
                <a:cs typeface="Arial" panose="020B0604020202020204" pitchFamily="34" charset="0"/>
              </a:rPr>
              <a:t>Quân</a:t>
            </a:r>
            <a:r>
              <a:rPr lang="en-US" altLang="en-US" sz="2400" b="1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cs typeface="Arial" panose="020B0604020202020204" pitchFamily="34" charset="0"/>
              </a:rPr>
              <a:t>Thủy</a:t>
            </a:r>
            <a:r>
              <a:rPr lang="en-US" altLang="en-US" sz="2400" b="1" dirty="0">
                <a:solidFill>
                  <a:prstClr val="black"/>
                </a:solidFill>
                <a:cs typeface="Arial" panose="020B0604020202020204" pitchFamily="34" charset="0"/>
              </a:rPr>
              <a:t>: </a:t>
            </a:r>
            <a:r>
              <a:rPr lang="en-US" altLang="en-US" sz="2400" b="1" dirty="0" err="1">
                <a:solidFill>
                  <a:prstClr val="black"/>
                </a:solidFill>
                <a:cs typeface="Arial" panose="020B0604020202020204" pitchFamily="34" charset="0"/>
              </a:rPr>
              <a:t>Từ</a:t>
            </a:r>
            <a:r>
              <a:rPr lang="en-US" altLang="en-US" sz="24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prstClr val="black"/>
                </a:solidFill>
                <a:cs typeface="Arial" panose="020B0604020202020204" pitchFamily="34" charset="0"/>
              </a:rPr>
              <a:t>sông</a:t>
            </a:r>
            <a:r>
              <a:rPr lang="en-US" altLang="en-US" sz="24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cs typeface="Arial" panose="020B0604020202020204" pitchFamily="34" charset="0"/>
              </a:rPr>
              <a:t>Hồng</a:t>
            </a:r>
            <a:r>
              <a:rPr lang="en-US" altLang="en-US" sz="24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prstClr val="black"/>
                </a:solidFill>
                <a:cs typeface="Arial" panose="020B0604020202020204" pitchFamily="34" charset="0"/>
              </a:rPr>
              <a:t>và</a:t>
            </a:r>
            <a:r>
              <a:rPr lang="en-US" altLang="en-US" sz="24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prstClr val="black"/>
                </a:solidFill>
                <a:cs typeface="Arial" panose="020B0604020202020204" pitchFamily="34" charset="0"/>
              </a:rPr>
              <a:t>sông</a:t>
            </a:r>
            <a:r>
              <a:rPr lang="en-US" altLang="en-US" sz="24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>
                <a:solidFill>
                  <a:srgbClr val="FF3300"/>
                </a:solidFill>
                <a:cs typeface="Arial" panose="020B0604020202020204" pitchFamily="34" charset="0"/>
              </a:rPr>
              <a:t>Lô</a:t>
            </a:r>
            <a:r>
              <a:rPr lang="en-US" altLang="en-US" sz="2400" b="1" dirty="0">
                <a:solidFill>
                  <a:prstClr val="black"/>
                </a:solidFill>
                <a:cs typeface="Arial" panose="020B0604020202020204" pitchFamily="34" charset="0"/>
              </a:rPr>
              <a:t> qua </a:t>
            </a:r>
            <a:r>
              <a:rPr lang="en-US" altLang="en-US" sz="2400" b="1" dirty="0" err="1">
                <a:solidFill>
                  <a:srgbClr val="FF3300"/>
                </a:solidFill>
                <a:cs typeface="Arial" panose="020B0604020202020204" pitchFamily="34" charset="0"/>
              </a:rPr>
              <a:t>Đoan</a:t>
            </a:r>
            <a:r>
              <a:rPr lang="en-US" altLang="en-US" sz="2400" b="1" dirty="0">
                <a:solidFill>
                  <a:srgbClr val="FF3300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cs typeface="Arial" panose="020B0604020202020204" pitchFamily="34" charset="0"/>
              </a:rPr>
              <a:t>Hùng</a:t>
            </a:r>
            <a:r>
              <a:rPr lang="en-US" altLang="en-US" sz="24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prstClr val="black"/>
                </a:solidFill>
                <a:cs typeface="Arial" panose="020B0604020202020204" pitchFamily="34" charset="0"/>
              </a:rPr>
              <a:t>lên</a:t>
            </a:r>
            <a:r>
              <a:rPr lang="en-US" altLang="en-US" sz="24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prstClr val="black"/>
                </a:solidFill>
                <a:cs typeface="Arial" panose="020B0604020202020204" pitchFamily="34" charset="0"/>
              </a:rPr>
              <a:t>đánh</a:t>
            </a:r>
            <a:r>
              <a:rPr lang="en-US" altLang="en-US" sz="24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cs typeface="Arial" panose="020B0604020202020204" pitchFamily="34" charset="0"/>
              </a:rPr>
              <a:t>Tuyên</a:t>
            </a:r>
            <a:r>
              <a:rPr lang="en-US" altLang="en-US" sz="2400" b="1" dirty="0">
                <a:solidFill>
                  <a:srgbClr val="FF3300"/>
                </a:solidFill>
                <a:cs typeface="Arial" panose="020B0604020202020204" pitchFamily="34" charset="0"/>
              </a:rPr>
              <a:t> Quang</a:t>
            </a:r>
          </a:p>
        </p:txBody>
      </p:sp>
      <p:pic>
        <p:nvPicPr>
          <p:cNvPr id="58" name="Picture 7" descr="du">
            <a:extLst>
              <a:ext uri="{FF2B5EF4-FFF2-40B4-BE49-F238E27FC236}">
                <a16:creationId xmlns:a16="http://schemas.microsoft.com/office/drawing/2014/main" id="{AB43E0BB-5378-4D32-9472-1A4CB2C5C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617" y="420243"/>
            <a:ext cx="5175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94444E-6 -2.22222E-6 L -0.01337 0.1222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611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94444E-6 -2.22222E-6 L 0.0283 0.1222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6" y="611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72222E-6 -2.22222E-6 L 0.06164 0.2111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3" y="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629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3.33333E-6 0.14338 C -0.00555 0.12488 0.00191 0.14801 -0.00468 0.13274 C -0.01128 0.11748 -0.00139 0.13436 -0.00937 0.12188 C -0.01458 0.10453 -0.00711 0.13182 -0.01215 0.08973 C -0.01267 0.0858 -0.01666 0.08441 -0.0177 0.08325 C -0.02187 0.07863 -0.02534 0.07308 -0.02986 0.0703 C -0.03073 0.06891 -0.03159 0.0673 -0.03246 0.06614 C -0.0335 0.06521 -0.03472 0.06568 -0.03541 0.06406 C -0.03698 0.06036 -0.03906 0.05111 -0.03906 0.05134 C -0.04097 0.03793 -0.04409 0.02359 -0.04739 0.01225 C -0.04791 -0.00671 -0.04496 -0.02475 -0.05295 -0.03076 C -0.05885 -0.04001 -0.06215 -0.05574 -0.06875 -0.06083 C -0.06979 -0.06221 -0.07066 -0.06406 -0.07152 -0.06522 C -0.07257 -0.06615 -0.07343 -0.06615 -0.07448 -0.0673 C -0.07639 -0.06985 -0.07986 -0.07586 -0.07986 -0.07563 C -0.08524 -0.09413 -0.07795 -0.07123 -0.08455 -0.08673 C -0.08819 -0.09505 -0.08698 -0.10245 -0.09201 -0.11032 C -0.09253 -0.11379 -0.0934 -0.12766 -0.09757 -0.11471 C -0.09895 -0.11055 -0.09757 -0.10407 -0.09843 -0.09945 C -0.09895 -0.09737 -0.10034 -0.09852 -0.10121 -0.09737 C -0.1033 -0.09482 -0.10503 -0.09158 -0.10694 -0.08881 C -0.1092 -0.08534 -0.11284 -0.08534 -0.1151 -0.08233 C -0.11718 -0.07979 -0.12083 -0.07378 -0.12083 -0.07355 C -0.12378 -0.06337 -0.12569 -0.05412 -0.1309 -0.05019 C -0.13645 -0.03747 -0.14409 -0.03701 -0.15139 -0.03516 C -0.15173 -0.03146 -0.15139 -0.02729 -0.15225 -0.02429 C -0.15277 -0.02244 -0.15416 -0.02336 -0.1552 -0.0222 C -0.15711 -0.01966 -0.15885 -0.01665 -0.16076 -0.01365 C -0.16163 -0.01226 -0.16336 -0.00925 -0.16336 -0.00902 C -0.16545 0.00439 -0.1625 0.01387 -0.16805 0.02289 C -0.16875 0.02497 -0.16909 0.02775 -0.16996 0.02937 C -0.17066 0.03076 -0.17205 0.02983 -0.17274 0.03145 C -0.17343 0.03307 -0.17326 0.03584 -0.17378 0.03793 C -0.17586 0.04833 -0.17864 0.06614 -0.18472 0.06614 " pathEditMode="relative" rAng="0" ptsTypes="fffffffffffffffffffffffffffffffffA">
                                      <p:cBhvr>
                                        <p:cTn id="38" dur="7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49" y="-1332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7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2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7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2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50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1.38889E-6 7.40741E-7 C -0.0125 -0.00324 -0.02847 -0.02083 -0.03872 -0.02153 C -0.05052 -0.02222 -0.0625 -0.02292 -0.07431 -0.02361 C -0.09306 -0.03171 -0.06702 -0.07083 -0.08559 -0.07963 C -0.08715 -0.08171 -0.08872 -0.08403 -0.09045 -0.08588 C -0.09184 -0.0875 -0.09462 -0.08773 -0.09514 -0.09028 C -0.10174 -0.12153 -0.0882 -0.11389 -0.1066 -0.11829 C -0.10712 -0.12407 -0.10712 -0.12986 -0.10816 -0.13542 C -0.10955 -0.14259 -0.12552 -0.15023 -0.13073 -0.15255 C -0.13507 -0.16134 -0.14097 -0.16435 -0.13386 -0.17199 C -0.13264 -0.17338 -0.13073 -0.17338 -0.12917 -0.17407 C -0.12865 -0.18495 -0.1283 -0.19583 -0.12743 -0.20648 C -0.12691 -0.21273 -0.12327 -0.21458 -0.12743 -0.22153 C -0.12847 -0.22338 -0.13073 -0.22292 -0.13229 -0.22361 C -0.13559 -0.23009 -0.13715 -0.23495 -0.13715 -0.24305 " pathEditMode="relative" ptsTypes="ffffffffffffffA">
                                      <p:cBhvr>
                                        <p:cTn id="68" dur="7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8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3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72222E-6 -2.22222E-6 L 0.06164 0.21111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3" y="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Luoc do chien dich Viet Bac thu - dong nam 1947">
            <a:extLst>
              <a:ext uri="{FF2B5EF4-FFF2-40B4-BE49-F238E27FC236}">
                <a16:creationId xmlns:a16="http://schemas.microsoft.com/office/drawing/2014/main" id="{9B3F2C23-EC5B-4BEC-9CC3-D388CCCBF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993" y="0"/>
            <a:ext cx="5438775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6">
            <a:extLst>
              <a:ext uri="{FF2B5EF4-FFF2-40B4-BE49-F238E27FC236}">
                <a16:creationId xmlns:a16="http://schemas.microsoft.com/office/drawing/2014/main" id="{2B9EDB41-CB28-48D5-8B19-C7248CED4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365"/>
          <a:stretch>
            <a:fillRect/>
          </a:stretch>
        </p:blipFill>
        <p:spPr bwMode="auto">
          <a:xfrm>
            <a:off x="10885291" y="-304800"/>
            <a:ext cx="446088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6">
            <a:extLst>
              <a:ext uri="{FF2B5EF4-FFF2-40B4-BE49-F238E27FC236}">
                <a16:creationId xmlns:a16="http://schemas.microsoft.com/office/drawing/2014/main" id="{81AE88E6-EC49-4789-AC2D-D83850207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365"/>
          <a:stretch>
            <a:fillRect/>
          </a:stretch>
        </p:blipFill>
        <p:spPr bwMode="auto">
          <a:xfrm>
            <a:off x="10656691" y="-838200"/>
            <a:ext cx="44608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7">
            <a:extLst>
              <a:ext uri="{FF2B5EF4-FFF2-40B4-BE49-F238E27FC236}">
                <a16:creationId xmlns:a16="http://schemas.microsoft.com/office/drawing/2014/main" id="{323F3076-D81A-41D9-AFCB-BA14ACF72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365"/>
          <a:stretch>
            <a:fillRect/>
          </a:stretch>
        </p:blipFill>
        <p:spPr bwMode="auto">
          <a:xfrm>
            <a:off x="10275691" y="-1066800"/>
            <a:ext cx="44608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Rectangle 38">
            <a:extLst>
              <a:ext uri="{FF2B5EF4-FFF2-40B4-BE49-F238E27FC236}">
                <a16:creationId xmlns:a16="http://schemas.microsoft.com/office/drawing/2014/main" id="{10A729C7-E323-4FBE-8BC9-CCBF666011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9463" y="63531"/>
            <a:ext cx="383084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DA0058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DIỄN BIẾN CỦA CHIẾN DỊCH</a:t>
            </a:r>
            <a:b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DA0058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</a:b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DA0058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 VIỆT BẮC THU ĐÔNG 1947</a:t>
            </a:r>
          </a:p>
        </p:txBody>
      </p:sp>
      <p:sp>
        <p:nvSpPr>
          <p:cNvPr id="36" name="AutoShape 4">
            <a:extLst>
              <a:ext uri="{FF2B5EF4-FFF2-40B4-BE49-F238E27FC236}">
                <a16:creationId xmlns:a16="http://schemas.microsoft.com/office/drawing/2014/main" id="{66FC5CB2-8186-4E9E-9EBB-C0C9DB0A1895}"/>
              </a:ext>
            </a:extLst>
          </p:cNvPr>
          <p:cNvSpPr>
            <a:spLocks noChangeArrowheads="1"/>
          </p:cNvSpPr>
          <p:nvPr/>
        </p:nvSpPr>
        <p:spPr bwMode="auto">
          <a:xfrm rot="17182507" flipV="1">
            <a:off x="3380385" y="1526381"/>
            <a:ext cx="479425" cy="12112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949" y="9569"/>
                </a:moveTo>
                <a:cubicBezTo>
                  <a:pt x="17423" y="6510"/>
                  <a:pt x="15009" y="4125"/>
                  <a:pt x="11944" y="3635"/>
                </a:cubicBezTo>
                <a:lnTo>
                  <a:pt x="12504" y="135"/>
                </a:lnTo>
                <a:cubicBezTo>
                  <a:pt x="17066" y="864"/>
                  <a:pt x="20659" y="4414"/>
                  <a:pt x="21443" y="8967"/>
                </a:cubicBezTo>
                <a:lnTo>
                  <a:pt x="24104" y="8509"/>
                </a:lnTo>
                <a:lnTo>
                  <a:pt x="20456" y="13677"/>
                </a:lnTo>
                <a:lnTo>
                  <a:pt x="15288" y="10027"/>
                </a:lnTo>
                <a:lnTo>
                  <a:pt x="17949" y="956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37" name="AutoShape 13">
            <a:extLst>
              <a:ext uri="{FF2B5EF4-FFF2-40B4-BE49-F238E27FC236}">
                <a16:creationId xmlns:a16="http://schemas.microsoft.com/office/drawing/2014/main" id="{969A52CB-22F2-4BF9-B9FA-0B248976EEBD}"/>
              </a:ext>
            </a:extLst>
          </p:cNvPr>
          <p:cNvSpPr>
            <a:spLocks noChangeArrowheads="1"/>
          </p:cNvSpPr>
          <p:nvPr/>
        </p:nvSpPr>
        <p:spPr bwMode="auto">
          <a:xfrm rot="-6191463">
            <a:off x="2693791" y="1604963"/>
            <a:ext cx="382587" cy="106838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949" y="9569"/>
                </a:moveTo>
                <a:cubicBezTo>
                  <a:pt x="17459" y="6718"/>
                  <a:pt x="15322" y="4432"/>
                  <a:pt x="12512" y="3749"/>
                </a:cubicBezTo>
                <a:lnTo>
                  <a:pt x="13348" y="305"/>
                </a:lnTo>
                <a:cubicBezTo>
                  <a:pt x="17532" y="1320"/>
                  <a:pt x="20712" y="4724"/>
                  <a:pt x="21443" y="8967"/>
                </a:cubicBezTo>
                <a:lnTo>
                  <a:pt x="24104" y="8509"/>
                </a:lnTo>
                <a:lnTo>
                  <a:pt x="20456" y="13677"/>
                </a:lnTo>
                <a:lnTo>
                  <a:pt x="15288" y="10027"/>
                </a:lnTo>
                <a:lnTo>
                  <a:pt x="17949" y="956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38" name="AutoShape 14">
            <a:extLst>
              <a:ext uri="{FF2B5EF4-FFF2-40B4-BE49-F238E27FC236}">
                <a16:creationId xmlns:a16="http://schemas.microsoft.com/office/drawing/2014/main" id="{BC7ECB74-BA56-428E-9035-3C119232924E}"/>
              </a:ext>
            </a:extLst>
          </p:cNvPr>
          <p:cNvSpPr>
            <a:spLocks noChangeArrowheads="1"/>
          </p:cNvSpPr>
          <p:nvPr/>
        </p:nvSpPr>
        <p:spPr bwMode="auto">
          <a:xfrm rot="13604088" flipV="1">
            <a:off x="2292154" y="2236788"/>
            <a:ext cx="477837" cy="93503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949" y="9569"/>
                </a:moveTo>
                <a:cubicBezTo>
                  <a:pt x="17423" y="6510"/>
                  <a:pt x="15009" y="4125"/>
                  <a:pt x="11944" y="3635"/>
                </a:cubicBezTo>
                <a:lnTo>
                  <a:pt x="12504" y="135"/>
                </a:lnTo>
                <a:cubicBezTo>
                  <a:pt x="17066" y="864"/>
                  <a:pt x="20659" y="4414"/>
                  <a:pt x="21443" y="8967"/>
                </a:cubicBezTo>
                <a:lnTo>
                  <a:pt x="24104" y="8509"/>
                </a:lnTo>
                <a:lnTo>
                  <a:pt x="20456" y="13677"/>
                </a:lnTo>
                <a:lnTo>
                  <a:pt x="15288" y="10027"/>
                </a:lnTo>
                <a:lnTo>
                  <a:pt x="17949" y="956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39" name="AutoShape 15">
            <a:extLst>
              <a:ext uri="{FF2B5EF4-FFF2-40B4-BE49-F238E27FC236}">
                <a16:creationId xmlns:a16="http://schemas.microsoft.com/office/drawing/2014/main" id="{02D18FE1-41AB-4699-A35B-179A20248837}"/>
              </a:ext>
            </a:extLst>
          </p:cNvPr>
          <p:cNvSpPr>
            <a:spLocks noChangeArrowheads="1"/>
          </p:cNvSpPr>
          <p:nvPr/>
        </p:nvSpPr>
        <p:spPr bwMode="auto">
          <a:xfrm rot="-4152445">
            <a:off x="1644453" y="2713038"/>
            <a:ext cx="358775" cy="10795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949" y="9569"/>
                </a:moveTo>
                <a:cubicBezTo>
                  <a:pt x="17459" y="6718"/>
                  <a:pt x="15322" y="4432"/>
                  <a:pt x="12512" y="3749"/>
                </a:cubicBezTo>
                <a:lnTo>
                  <a:pt x="13348" y="305"/>
                </a:lnTo>
                <a:cubicBezTo>
                  <a:pt x="17532" y="1320"/>
                  <a:pt x="20712" y="4724"/>
                  <a:pt x="21443" y="8967"/>
                </a:cubicBezTo>
                <a:lnTo>
                  <a:pt x="24104" y="8509"/>
                </a:lnTo>
                <a:lnTo>
                  <a:pt x="20456" y="13677"/>
                </a:lnTo>
                <a:lnTo>
                  <a:pt x="15288" y="10027"/>
                </a:lnTo>
                <a:lnTo>
                  <a:pt x="17949" y="956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grpSp>
        <p:nvGrpSpPr>
          <p:cNvPr id="40" name="Group 75">
            <a:extLst>
              <a:ext uri="{FF2B5EF4-FFF2-40B4-BE49-F238E27FC236}">
                <a16:creationId xmlns:a16="http://schemas.microsoft.com/office/drawing/2014/main" id="{667BD2AC-DCE4-4BB1-A5CF-6D7E4380ED0F}"/>
              </a:ext>
            </a:extLst>
          </p:cNvPr>
          <p:cNvGrpSpPr>
            <a:grpSpLocks/>
          </p:cNvGrpSpPr>
          <p:nvPr/>
        </p:nvGrpSpPr>
        <p:grpSpPr bwMode="auto">
          <a:xfrm>
            <a:off x="1812729" y="336550"/>
            <a:ext cx="3305175" cy="3538538"/>
            <a:chOff x="333" y="212"/>
            <a:chExt cx="2082" cy="2229"/>
          </a:xfrm>
        </p:grpSpPr>
        <p:grpSp>
          <p:nvGrpSpPr>
            <p:cNvPr id="41" name="Group 19">
              <a:extLst>
                <a:ext uri="{FF2B5EF4-FFF2-40B4-BE49-F238E27FC236}">
                  <a16:creationId xmlns:a16="http://schemas.microsoft.com/office/drawing/2014/main" id="{D3F0E8CA-E33A-443A-8B30-AB344366DF83}"/>
                </a:ext>
              </a:extLst>
            </p:cNvPr>
            <p:cNvGrpSpPr>
              <a:grpSpLocks/>
            </p:cNvGrpSpPr>
            <p:nvPr/>
          </p:nvGrpSpPr>
          <p:grpSpPr bwMode="auto">
            <a:xfrm rot="1049539">
              <a:off x="1859" y="212"/>
              <a:ext cx="556" cy="524"/>
              <a:chOff x="3804" y="2138"/>
              <a:chExt cx="601" cy="627"/>
            </a:xfrm>
          </p:grpSpPr>
          <p:grpSp>
            <p:nvGrpSpPr>
              <p:cNvPr id="78" name="Group 20">
                <a:extLst>
                  <a:ext uri="{FF2B5EF4-FFF2-40B4-BE49-F238E27FC236}">
                    <a16:creationId xmlns:a16="http://schemas.microsoft.com/office/drawing/2014/main" id="{CBBF0C07-B03A-4851-AE20-D90B4A49559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289009">
                <a:off x="3804" y="2138"/>
                <a:ext cx="601" cy="627"/>
                <a:chOff x="3804" y="2138"/>
                <a:chExt cx="601" cy="627"/>
              </a:xfrm>
            </p:grpSpPr>
            <p:sp>
              <p:nvSpPr>
                <p:cNvPr id="80" name="Arc 21">
                  <a:extLst>
                    <a:ext uri="{FF2B5EF4-FFF2-40B4-BE49-F238E27FC236}">
                      <a16:creationId xmlns:a16="http://schemas.microsoft.com/office/drawing/2014/main" id="{E92EA236-F794-4A05-88C8-B99D5D6624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-10288154">
                  <a:off x="3973" y="2138"/>
                  <a:ext cx="432" cy="302"/>
                </a:xfrm>
                <a:custGeom>
                  <a:avLst/>
                  <a:gdLst>
                    <a:gd name="T0" fmla="*/ 0 w 20754"/>
                    <a:gd name="T1" fmla="*/ 0 h 16348"/>
                    <a:gd name="T2" fmla="*/ 0 w 20754"/>
                    <a:gd name="T3" fmla="*/ 0 h 16348"/>
                    <a:gd name="T4" fmla="*/ 0 w 20754"/>
                    <a:gd name="T5" fmla="*/ 0 h 16348"/>
                    <a:gd name="T6" fmla="*/ 0 60000 65536"/>
                    <a:gd name="T7" fmla="*/ 0 60000 65536"/>
                    <a:gd name="T8" fmla="*/ 0 60000 65536"/>
                    <a:gd name="T9" fmla="*/ 0 w 20754"/>
                    <a:gd name="T10" fmla="*/ 0 h 16348"/>
                    <a:gd name="T11" fmla="*/ 20754 w 20754"/>
                    <a:gd name="T12" fmla="*/ 16348 h 1634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0754" h="16348" fill="none" extrusionOk="0">
                      <a:moveTo>
                        <a:pt x="14117" y="-1"/>
                      </a:moveTo>
                      <a:cubicBezTo>
                        <a:pt x="17287" y="2737"/>
                        <a:pt x="19593" y="6338"/>
                        <a:pt x="20754" y="10362"/>
                      </a:cubicBezTo>
                    </a:path>
                    <a:path w="20754" h="16348" stroke="0" extrusionOk="0">
                      <a:moveTo>
                        <a:pt x="14117" y="-1"/>
                      </a:moveTo>
                      <a:cubicBezTo>
                        <a:pt x="17287" y="2737"/>
                        <a:pt x="19593" y="6338"/>
                        <a:pt x="20754" y="10362"/>
                      </a:cubicBezTo>
                      <a:lnTo>
                        <a:pt x="0" y="16348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10800000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81" name="Arc 22">
                  <a:extLst>
                    <a:ext uri="{FF2B5EF4-FFF2-40B4-BE49-F238E27FC236}">
                      <a16:creationId xmlns:a16="http://schemas.microsoft.com/office/drawing/2014/main" id="{DF873EBA-BE6F-480A-B5FE-D9B864D498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78253">
                  <a:off x="3804" y="2442"/>
                  <a:ext cx="423" cy="323"/>
                </a:xfrm>
                <a:custGeom>
                  <a:avLst/>
                  <a:gdLst>
                    <a:gd name="T0" fmla="*/ 0 w 20317"/>
                    <a:gd name="T1" fmla="*/ 0 h 17465"/>
                    <a:gd name="T2" fmla="*/ 0 w 20317"/>
                    <a:gd name="T3" fmla="*/ 0 h 17465"/>
                    <a:gd name="T4" fmla="*/ 0 w 20317"/>
                    <a:gd name="T5" fmla="*/ 0 h 17465"/>
                    <a:gd name="T6" fmla="*/ 0 60000 65536"/>
                    <a:gd name="T7" fmla="*/ 0 60000 65536"/>
                    <a:gd name="T8" fmla="*/ 0 60000 65536"/>
                    <a:gd name="T9" fmla="*/ 0 w 20317"/>
                    <a:gd name="T10" fmla="*/ 0 h 17465"/>
                    <a:gd name="T11" fmla="*/ 20317 w 20317"/>
                    <a:gd name="T12" fmla="*/ 17465 h 1746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0317" h="17465" fill="none" extrusionOk="0">
                      <a:moveTo>
                        <a:pt x="12709" y="0"/>
                      </a:moveTo>
                      <a:cubicBezTo>
                        <a:pt x="16201" y="2540"/>
                        <a:pt x="18850" y="6069"/>
                        <a:pt x="20316" y="10131"/>
                      </a:cubicBezTo>
                    </a:path>
                    <a:path w="20317" h="17465" stroke="0" extrusionOk="0">
                      <a:moveTo>
                        <a:pt x="12709" y="0"/>
                      </a:moveTo>
                      <a:cubicBezTo>
                        <a:pt x="16201" y="2540"/>
                        <a:pt x="18850" y="6069"/>
                        <a:pt x="20316" y="10131"/>
                      </a:cubicBezTo>
                      <a:lnTo>
                        <a:pt x="0" y="17465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9" name="Line 23">
                <a:extLst>
                  <a:ext uri="{FF2B5EF4-FFF2-40B4-BE49-F238E27FC236}">
                    <a16:creationId xmlns:a16="http://schemas.microsoft.com/office/drawing/2014/main" id="{C1C9DFD8-92F1-4D67-BE22-1BD29583E8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08" y="2628"/>
                <a:ext cx="96" cy="9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42" name="Group 25">
              <a:extLst>
                <a:ext uri="{FF2B5EF4-FFF2-40B4-BE49-F238E27FC236}">
                  <a16:creationId xmlns:a16="http://schemas.microsoft.com/office/drawing/2014/main" id="{612980AA-A94F-48A7-9D71-47FFD1C682DF}"/>
                </a:ext>
              </a:extLst>
            </p:cNvPr>
            <p:cNvGrpSpPr>
              <a:grpSpLocks/>
            </p:cNvGrpSpPr>
            <p:nvPr/>
          </p:nvGrpSpPr>
          <p:grpSpPr bwMode="auto">
            <a:xfrm rot="-1592463">
              <a:off x="503" y="1832"/>
              <a:ext cx="659" cy="539"/>
              <a:chOff x="3912" y="1020"/>
              <a:chExt cx="649" cy="514"/>
            </a:xfrm>
          </p:grpSpPr>
          <p:sp>
            <p:nvSpPr>
              <p:cNvPr id="75" name="Arc 26">
                <a:extLst>
                  <a:ext uri="{FF2B5EF4-FFF2-40B4-BE49-F238E27FC236}">
                    <a16:creationId xmlns:a16="http://schemas.microsoft.com/office/drawing/2014/main" id="{42780628-B55A-4C1C-95E8-ABDAEA485087}"/>
                  </a:ext>
                </a:extLst>
              </p:cNvPr>
              <p:cNvSpPr>
                <a:spLocks/>
              </p:cNvSpPr>
              <p:nvPr/>
            </p:nvSpPr>
            <p:spPr bwMode="auto">
              <a:xfrm rot="-9149711">
                <a:off x="4176" y="1248"/>
                <a:ext cx="385" cy="199"/>
              </a:xfrm>
              <a:custGeom>
                <a:avLst/>
                <a:gdLst>
                  <a:gd name="T0" fmla="*/ 0 w 20754"/>
                  <a:gd name="T1" fmla="*/ 0 h 16348"/>
                  <a:gd name="T2" fmla="*/ 0 w 20754"/>
                  <a:gd name="T3" fmla="*/ 0 h 16348"/>
                  <a:gd name="T4" fmla="*/ 0 w 20754"/>
                  <a:gd name="T5" fmla="*/ 0 h 16348"/>
                  <a:gd name="T6" fmla="*/ 0 60000 65536"/>
                  <a:gd name="T7" fmla="*/ 0 60000 65536"/>
                  <a:gd name="T8" fmla="*/ 0 60000 65536"/>
                  <a:gd name="T9" fmla="*/ 0 w 20754"/>
                  <a:gd name="T10" fmla="*/ 0 h 16348"/>
                  <a:gd name="T11" fmla="*/ 20754 w 20754"/>
                  <a:gd name="T12" fmla="*/ 16348 h 1634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754" h="16348" fill="none" extrusionOk="0">
                    <a:moveTo>
                      <a:pt x="14117" y="-1"/>
                    </a:moveTo>
                    <a:cubicBezTo>
                      <a:pt x="17287" y="2737"/>
                      <a:pt x="19593" y="6338"/>
                      <a:pt x="20754" y="10362"/>
                    </a:cubicBezTo>
                  </a:path>
                  <a:path w="20754" h="16348" stroke="0" extrusionOk="0">
                    <a:moveTo>
                      <a:pt x="14117" y="-1"/>
                    </a:moveTo>
                    <a:cubicBezTo>
                      <a:pt x="17287" y="2737"/>
                      <a:pt x="19593" y="6338"/>
                      <a:pt x="20754" y="10362"/>
                    </a:cubicBezTo>
                    <a:lnTo>
                      <a:pt x="0" y="16348"/>
                    </a:lnTo>
                    <a:close/>
                  </a:path>
                </a:pathLst>
              </a:custGeom>
              <a:noFill/>
              <a:ln w="3810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6" name="Arc 27">
                <a:extLst>
                  <a:ext uri="{FF2B5EF4-FFF2-40B4-BE49-F238E27FC236}">
                    <a16:creationId xmlns:a16="http://schemas.microsoft.com/office/drawing/2014/main" id="{5AB0699D-20A9-44AE-BC97-1B5DA43FC5A1}"/>
                  </a:ext>
                </a:extLst>
              </p:cNvPr>
              <p:cNvSpPr>
                <a:spLocks/>
              </p:cNvSpPr>
              <p:nvPr/>
            </p:nvSpPr>
            <p:spPr bwMode="auto">
              <a:xfrm rot="1915261">
                <a:off x="3912" y="1020"/>
                <a:ext cx="325" cy="203"/>
              </a:xfrm>
              <a:custGeom>
                <a:avLst/>
                <a:gdLst>
                  <a:gd name="T0" fmla="*/ 0 w 20317"/>
                  <a:gd name="T1" fmla="*/ 0 h 17465"/>
                  <a:gd name="T2" fmla="*/ 0 w 20317"/>
                  <a:gd name="T3" fmla="*/ 0 h 17465"/>
                  <a:gd name="T4" fmla="*/ 0 w 20317"/>
                  <a:gd name="T5" fmla="*/ 0 h 17465"/>
                  <a:gd name="T6" fmla="*/ 0 60000 65536"/>
                  <a:gd name="T7" fmla="*/ 0 60000 65536"/>
                  <a:gd name="T8" fmla="*/ 0 60000 65536"/>
                  <a:gd name="T9" fmla="*/ 0 w 20317"/>
                  <a:gd name="T10" fmla="*/ 0 h 17465"/>
                  <a:gd name="T11" fmla="*/ 20317 w 20317"/>
                  <a:gd name="T12" fmla="*/ 17465 h 1746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317" h="17465" fill="none" extrusionOk="0">
                    <a:moveTo>
                      <a:pt x="12709" y="0"/>
                    </a:moveTo>
                    <a:cubicBezTo>
                      <a:pt x="16201" y="2540"/>
                      <a:pt x="18850" y="6069"/>
                      <a:pt x="20316" y="10131"/>
                    </a:cubicBezTo>
                  </a:path>
                  <a:path w="20317" h="17465" stroke="0" extrusionOk="0">
                    <a:moveTo>
                      <a:pt x="12709" y="0"/>
                    </a:moveTo>
                    <a:cubicBezTo>
                      <a:pt x="16201" y="2540"/>
                      <a:pt x="18850" y="6069"/>
                      <a:pt x="20316" y="10131"/>
                    </a:cubicBezTo>
                    <a:lnTo>
                      <a:pt x="0" y="17465"/>
                    </a:lnTo>
                    <a:close/>
                  </a:path>
                </a:pathLst>
              </a:custGeom>
              <a:noFill/>
              <a:ln w="3810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7" name="Line 28">
                <a:extLst>
                  <a:ext uri="{FF2B5EF4-FFF2-40B4-BE49-F238E27FC236}">
                    <a16:creationId xmlns:a16="http://schemas.microsoft.com/office/drawing/2014/main" id="{730B8ED8-C8D1-4BD0-B957-61861109FD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49539">
                <a:off x="4269" y="1440"/>
                <a:ext cx="92" cy="9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43" name="Group 29">
              <a:extLst>
                <a:ext uri="{FF2B5EF4-FFF2-40B4-BE49-F238E27FC236}">
                  <a16:creationId xmlns:a16="http://schemas.microsoft.com/office/drawing/2014/main" id="{84593B3E-5FF7-4FB7-B2B2-523E6C8AD49F}"/>
                </a:ext>
              </a:extLst>
            </p:cNvPr>
            <p:cNvGrpSpPr>
              <a:grpSpLocks/>
            </p:cNvGrpSpPr>
            <p:nvPr/>
          </p:nvGrpSpPr>
          <p:grpSpPr bwMode="auto">
            <a:xfrm rot="7263051">
              <a:off x="314" y="1534"/>
              <a:ext cx="390" cy="352"/>
              <a:chOff x="4187" y="810"/>
              <a:chExt cx="495" cy="339"/>
            </a:xfrm>
          </p:grpSpPr>
          <p:sp>
            <p:nvSpPr>
              <p:cNvPr id="73" name="Arc 30">
                <a:extLst>
                  <a:ext uri="{FF2B5EF4-FFF2-40B4-BE49-F238E27FC236}">
                    <a16:creationId xmlns:a16="http://schemas.microsoft.com/office/drawing/2014/main" id="{AA86532E-2569-4DDC-9AD3-BC3F4A170BA5}"/>
                  </a:ext>
                </a:extLst>
              </p:cNvPr>
              <p:cNvSpPr>
                <a:spLocks/>
              </p:cNvSpPr>
              <p:nvPr/>
            </p:nvSpPr>
            <p:spPr bwMode="auto">
              <a:xfrm rot="1915261">
                <a:off x="4187" y="896"/>
                <a:ext cx="495" cy="253"/>
              </a:xfrm>
              <a:custGeom>
                <a:avLst/>
                <a:gdLst>
                  <a:gd name="T0" fmla="*/ 0 w 21600"/>
                  <a:gd name="T1" fmla="*/ 0 h 24051"/>
                  <a:gd name="T2" fmla="*/ 0 w 21600"/>
                  <a:gd name="T3" fmla="*/ 0 h 24051"/>
                  <a:gd name="T4" fmla="*/ 0 w 21600"/>
                  <a:gd name="T5" fmla="*/ 0 h 2405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4051"/>
                  <a:gd name="T11" fmla="*/ 21600 w 21600"/>
                  <a:gd name="T12" fmla="*/ 24051 h 2405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4051" fill="none" extrusionOk="0">
                    <a:moveTo>
                      <a:pt x="3106" y="24050"/>
                    </a:moveTo>
                    <a:cubicBezTo>
                      <a:pt x="1074" y="20683"/>
                      <a:pt x="0" y="16824"/>
                      <a:pt x="0" y="12891"/>
                    </a:cubicBezTo>
                    <a:cubicBezTo>
                      <a:pt x="-1" y="8246"/>
                      <a:pt x="1496" y="3726"/>
                      <a:pt x="4268" y="0"/>
                    </a:cubicBezTo>
                  </a:path>
                  <a:path w="21600" h="24051" stroke="0" extrusionOk="0">
                    <a:moveTo>
                      <a:pt x="3106" y="24050"/>
                    </a:moveTo>
                    <a:cubicBezTo>
                      <a:pt x="1074" y="20683"/>
                      <a:pt x="0" y="16824"/>
                      <a:pt x="0" y="12891"/>
                    </a:cubicBezTo>
                    <a:cubicBezTo>
                      <a:pt x="-1" y="8246"/>
                      <a:pt x="1496" y="3726"/>
                      <a:pt x="4268" y="0"/>
                    </a:cubicBezTo>
                    <a:lnTo>
                      <a:pt x="21600" y="12891"/>
                    </a:lnTo>
                    <a:close/>
                  </a:path>
                </a:pathLst>
              </a:custGeom>
              <a:noFill/>
              <a:ln w="3810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4" name="Line 31">
                <a:extLst>
                  <a:ext uri="{FF2B5EF4-FFF2-40B4-BE49-F238E27FC236}">
                    <a16:creationId xmlns:a16="http://schemas.microsoft.com/office/drawing/2014/main" id="{1677914E-7245-4DFC-B577-E2324F88A1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49539" flipV="1">
                <a:off x="4404" y="810"/>
                <a:ext cx="119" cy="47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44" name="Group 32">
              <a:extLst>
                <a:ext uri="{FF2B5EF4-FFF2-40B4-BE49-F238E27FC236}">
                  <a16:creationId xmlns:a16="http://schemas.microsoft.com/office/drawing/2014/main" id="{46D5A465-9B61-4542-8FCF-2935116CF7F3}"/>
                </a:ext>
              </a:extLst>
            </p:cNvPr>
            <p:cNvGrpSpPr>
              <a:grpSpLocks/>
            </p:cNvGrpSpPr>
            <p:nvPr/>
          </p:nvGrpSpPr>
          <p:grpSpPr bwMode="auto">
            <a:xfrm rot="1335159">
              <a:off x="1248" y="2064"/>
              <a:ext cx="257" cy="377"/>
              <a:chOff x="4705" y="1451"/>
              <a:chExt cx="293" cy="416"/>
            </a:xfrm>
          </p:grpSpPr>
          <p:sp>
            <p:nvSpPr>
              <p:cNvPr id="70" name="Arc 33">
                <a:extLst>
                  <a:ext uri="{FF2B5EF4-FFF2-40B4-BE49-F238E27FC236}">
                    <a16:creationId xmlns:a16="http://schemas.microsoft.com/office/drawing/2014/main" id="{80732477-A884-4506-915C-441C4BCD0233}"/>
                  </a:ext>
                </a:extLst>
              </p:cNvPr>
              <p:cNvSpPr>
                <a:spLocks/>
              </p:cNvSpPr>
              <p:nvPr/>
            </p:nvSpPr>
            <p:spPr bwMode="auto">
              <a:xfrm rot="8900185">
                <a:off x="4705" y="1451"/>
                <a:ext cx="180" cy="389"/>
              </a:xfrm>
              <a:custGeom>
                <a:avLst/>
                <a:gdLst>
                  <a:gd name="T0" fmla="*/ 0 w 21600"/>
                  <a:gd name="T1" fmla="*/ 0 h 24051"/>
                  <a:gd name="T2" fmla="*/ 0 w 21600"/>
                  <a:gd name="T3" fmla="*/ 0 h 24051"/>
                  <a:gd name="T4" fmla="*/ 0 w 21600"/>
                  <a:gd name="T5" fmla="*/ 0 h 2405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4051"/>
                  <a:gd name="T11" fmla="*/ 21600 w 21600"/>
                  <a:gd name="T12" fmla="*/ 24051 h 2405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4051" fill="none" extrusionOk="0">
                    <a:moveTo>
                      <a:pt x="3106" y="24050"/>
                    </a:moveTo>
                    <a:cubicBezTo>
                      <a:pt x="1074" y="20683"/>
                      <a:pt x="0" y="16824"/>
                      <a:pt x="0" y="12891"/>
                    </a:cubicBezTo>
                    <a:cubicBezTo>
                      <a:pt x="-1" y="8246"/>
                      <a:pt x="1496" y="3726"/>
                      <a:pt x="4268" y="0"/>
                    </a:cubicBezTo>
                  </a:path>
                  <a:path w="21600" h="24051" stroke="0" extrusionOk="0">
                    <a:moveTo>
                      <a:pt x="3106" y="24050"/>
                    </a:moveTo>
                    <a:cubicBezTo>
                      <a:pt x="1074" y="20683"/>
                      <a:pt x="0" y="16824"/>
                      <a:pt x="0" y="12891"/>
                    </a:cubicBezTo>
                    <a:cubicBezTo>
                      <a:pt x="-1" y="8246"/>
                      <a:pt x="1496" y="3726"/>
                      <a:pt x="4268" y="0"/>
                    </a:cubicBezTo>
                    <a:lnTo>
                      <a:pt x="21600" y="12891"/>
                    </a:lnTo>
                    <a:close/>
                  </a:path>
                </a:pathLst>
              </a:custGeom>
              <a:noFill/>
              <a:ln w="3810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" name="Line 34">
                <a:extLst>
                  <a:ext uri="{FF2B5EF4-FFF2-40B4-BE49-F238E27FC236}">
                    <a16:creationId xmlns:a16="http://schemas.microsoft.com/office/drawing/2014/main" id="{D52CE97E-5F1C-4EA4-9E1C-F69A8949A9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8034463" flipV="1">
                <a:off x="4940" y="1810"/>
                <a:ext cx="43" cy="7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82" name="AutoShape 3">
            <a:extLst>
              <a:ext uri="{FF2B5EF4-FFF2-40B4-BE49-F238E27FC236}">
                <a16:creationId xmlns:a16="http://schemas.microsoft.com/office/drawing/2014/main" id="{861B8A6E-9714-413E-B3F1-7D4AA7040EA2}"/>
              </a:ext>
            </a:extLst>
          </p:cNvPr>
          <p:cNvSpPr>
            <a:spLocks noChangeArrowheads="1"/>
          </p:cNvSpPr>
          <p:nvPr/>
        </p:nvSpPr>
        <p:spPr bwMode="auto">
          <a:xfrm rot="-6837690">
            <a:off x="4560691" y="1033463"/>
            <a:ext cx="420688" cy="117951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949" y="9569"/>
                </a:moveTo>
                <a:cubicBezTo>
                  <a:pt x="17459" y="6718"/>
                  <a:pt x="15322" y="4432"/>
                  <a:pt x="12512" y="3749"/>
                </a:cubicBezTo>
                <a:lnTo>
                  <a:pt x="13348" y="305"/>
                </a:lnTo>
                <a:cubicBezTo>
                  <a:pt x="17532" y="1320"/>
                  <a:pt x="20712" y="4724"/>
                  <a:pt x="21443" y="8967"/>
                </a:cubicBezTo>
                <a:lnTo>
                  <a:pt x="24104" y="8509"/>
                </a:lnTo>
                <a:lnTo>
                  <a:pt x="20456" y="13677"/>
                </a:lnTo>
                <a:lnTo>
                  <a:pt x="15288" y="10027"/>
                </a:lnTo>
                <a:lnTo>
                  <a:pt x="17949" y="956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83" name="Text Box 36">
            <a:extLst>
              <a:ext uri="{FF2B5EF4-FFF2-40B4-BE49-F238E27FC236}">
                <a16:creationId xmlns:a16="http://schemas.microsoft.com/office/drawing/2014/main" id="{0EE7874C-5BB3-4FB3-B471-1A900E9B14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6047" y="3821888"/>
            <a:ext cx="427383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Kạn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Chợ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Chợ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4" name="Text Box 37">
            <a:extLst>
              <a:ext uri="{FF2B5EF4-FFF2-40B4-BE49-F238E27FC236}">
                <a16:creationId xmlns:a16="http://schemas.microsoft.com/office/drawing/2014/main" id="{619A9957-EFF5-47AE-A7BF-C1CA56A97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2646" y="1063576"/>
            <a:ext cx="4273834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i="1" dirty="0">
                <a:solidFill>
                  <a:srgbClr val="99F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b="1" i="1" dirty="0">
                <a:solidFill>
                  <a:srgbClr val="99F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Binh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nhảy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Xôvanhắc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Chợ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Chợ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</a:t>
            </a:r>
            <a:endParaRPr lang="en-US" sz="2400" b="1" i="1" dirty="0">
              <a:solidFill>
                <a:srgbClr val="2D2D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Freeform 54">
            <a:extLst>
              <a:ext uri="{FF2B5EF4-FFF2-40B4-BE49-F238E27FC236}">
                <a16:creationId xmlns:a16="http://schemas.microsoft.com/office/drawing/2014/main" id="{CD253502-436B-4144-B257-F2F33075B838}"/>
              </a:ext>
            </a:extLst>
          </p:cNvPr>
          <p:cNvSpPr>
            <a:spLocks/>
          </p:cNvSpPr>
          <p:nvPr/>
        </p:nvSpPr>
        <p:spPr bwMode="auto">
          <a:xfrm>
            <a:off x="7607628" y="5819775"/>
            <a:ext cx="49957" cy="44450"/>
          </a:xfrm>
          <a:custGeom>
            <a:avLst/>
            <a:gdLst>
              <a:gd name="T0" fmla="*/ 19 w 19"/>
              <a:gd name="T1" fmla="*/ 28 h 28"/>
              <a:gd name="T2" fmla="*/ 0 w 19"/>
              <a:gd name="T3" fmla="*/ 0 h 28"/>
              <a:gd name="T4" fmla="*/ 19 w 19"/>
              <a:gd name="T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" h="28">
                <a:moveTo>
                  <a:pt x="19" y="28"/>
                </a:moveTo>
                <a:cubicBezTo>
                  <a:pt x="13" y="19"/>
                  <a:pt x="0" y="0"/>
                  <a:pt x="0" y="0"/>
                </a:cubicBezTo>
                <a:cubicBezTo>
                  <a:pt x="0" y="0"/>
                  <a:pt x="13" y="19"/>
                  <a:pt x="19" y="28"/>
                </a:cubicBezTo>
                <a:close/>
              </a:path>
            </a:pathLst>
          </a:custGeom>
          <a:solidFill>
            <a:srgbClr val="BA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6" name="Group 64">
            <a:extLst>
              <a:ext uri="{FF2B5EF4-FFF2-40B4-BE49-F238E27FC236}">
                <a16:creationId xmlns:a16="http://schemas.microsoft.com/office/drawing/2014/main" id="{98999827-9D4D-4D33-AA5B-60B8218E1B8A}"/>
              </a:ext>
            </a:extLst>
          </p:cNvPr>
          <p:cNvGrpSpPr>
            <a:grpSpLocks/>
          </p:cNvGrpSpPr>
          <p:nvPr/>
        </p:nvGrpSpPr>
        <p:grpSpPr bwMode="auto">
          <a:xfrm>
            <a:off x="3493891" y="533400"/>
            <a:ext cx="609600" cy="1073150"/>
            <a:chOff x="1392" y="336"/>
            <a:chExt cx="384" cy="676"/>
          </a:xfrm>
        </p:grpSpPr>
        <p:sp>
          <p:nvSpPr>
            <p:cNvPr id="87" name="Line 11">
              <a:extLst>
                <a:ext uri="{FF2B5EF4-FFF2-40B4-BE49-F238E27FC236}">
                  <a16:creationId xmlns:a16="http://schemas.microsoft.com/office/drawing/2014/main" id="{15F1CA24-1D0F-4296-95CE-14AC1D6BBE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84" y="336"/>
              <a:ext cx="192" cy="3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88" name="Freeform 43">
              <a:extLst>
                <a:ext uri="{FF2B5EF4-FFF2-40B4-BE49-F238E27FC236}">
                  <a16:creationId xmlns:a16="http://schemas.microsoft.com/office/drawing/2014/main" id="{B6C968B0-C333-4027-93D1-170BCF6FB159}"/>
                </a:ext>
              </a:extLst>
            </p:cNvPr>
            <p:cNvSpPr>
              <a:spLocks/>
            </p:cNvSpPr>
            <p:nvPr/>
          </p:nvSpPr>
          <p:spPr bwMode="auto">
            <a:xfrm rot="1620552">
              <a:off x="1392" y="624"/>
              <a:ext cx="47" cy="388"/>
            </a:xfrm>
            <a:custGeom>
              <a:avLst/>
              <a:gdLst>
                <a:gd name="T0" fmla="*/ 112 w 112"/>
                <a:gd name="T1" fmla="*/ 0 h 288"/>
                <a:gd name="T2" fmla="*/ 16 w 112"/>
                <a:gd name="T3" fmla="*/ 96 h 288"/>
                <a:gd name="T4" fmla="*/ 16 w 112"/>
                <a:gd name="T5" fmla="*/ 192 h 288"/>
                <a:gd name="T6" fmla="*/ 64 w 112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88">
                  <a:moveTo>
                    <a:pt x="112" y="0"/>
                  </a:moveTo>
                  <a:cubicBezTo>
                    <a:pt x="72" y="32"/>
                    <a:pt x="32" y="64"/>
                    <a:pt x="16" y="96"/>
                  </a:cubicBezTo>
                  <a:cubicBezTo>
                    <a:pt x="0" y="128"/>
                    <a:pt x="8" y="160"/>
                    <a:pt x="16" y="192"/>
                  </a:cubicBezTo>
                  <a:cubicBezTo>
                    <a:pt x="24" y="224"/>
                    <a:pt x="44" y="256"/>
                    <a:pt x="64" y="288"/>
                  </a:cubicBezTo>
                </a:path>
              </a:pathLst>
            </a:custGeom>
            <a:noFill/>
            <a:ln w="57150" cmpd="sng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9" name="Group 63">
            <a:extLst>
              <a:ext uri="{FF2B5EF4-FFF2-40B4-BE49-F238E27FC236}">
                <a16:creationId xmlns:a16="http://schemas.microsoft.com/office/drawing/2014/main" id="{C27CAE48-2BC8-4B0D-9AE9-38011677EF1C}"/>
              </a:ext>
            </a:extLst>
          </p:cNvPr>
          <p:cNvGrpSpPr>
            <a:grpSpLocks/>
          </p:cNvGrpSpPr>
          <p:nvPr/>
        </p:nvGrpSpPr>
        <p:grpSpPr bwMode="auto">
          <a:xfrm>
            <a:off x="4484491" y="685800"/>
            <a:ext cx="839788" cy="1790700"/>
            <a:chOff x="2016" y="432"/>
            <a:chExt cx="529" cy="1128"/>
          </a:xfrm>
        </p:grpSpPr>
        <p:sp>
          <p:nvSpPr>
            <p:cNvPr id="90" name="Freeform 38">
              <a:extLst>
                <a:ext uri="{FF2B5EF4-FFF2-40B4-BE49-F238E27FC236}">
                  <a16:creationId xmlns:a16="http://schemas.microsoft.com/office/drawing/2014/main" id="{FB4BC6F5-C438-481C-A4A0-66F7E66973A5}"/>
                </a:ext>
              </a:extLst>
            </p:cNvPr>
            <p:cNvSpPr>
              <a:spLocks/>
            </p:cNvSpPr>
            <p:nvPr/>
          </p:nvSpPr>
          <p:spPr bwMode="auto">
            <a:xfrm rot="-2615730">
              <a:off x="2497" y="1276"/>
              <a:ext cx="48" cy="284"/>
            </a:xfrm>
            <a:custGeom>
              <a:avLst/>
              <a:gdLst>
                <a:gd name="T0" fmla="*/ 112 w 112"/>
                <a:gd name="T1" fmla="*/ 0 h 288"/>
                <a:gd name="T2" fmla="*/ 16 w 112"/>
                <a:gd name="T3" fmla="*/ 96 h 288"/>
                <a:gd name="T4" fmla="*/ 16 w 112"/>
                <a:gd name="T5" fmla="*/ 192 h 288"/>
                <a:gd name="T6" fmla="*/ 64 w 112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88">
                  <a:moveTo>
                    <a:pt x="112" y="0"/>
                  </a:moveTo>
                  <a:cubicBezTo>
                    <a:pt x="72" y="32"/>
                    <a:pt x="32" y="64"/>
                    <a:pt x="16" y="96"/>
                  </a:cubicBezTo>
                  <a:cubicBezTo>
                    <a:pt x="0" y="128"/>
                    <a:pt x="8" y="160"/>
                    <a:pt x="16" y="192"/>
                  </a:cubicBezTo>
                  <a:cubicBezTo>
                    <a:pt x="24" y="224"/>
                    <a:pt x="44" y="256"/>
                    <a:pt x="64" y="288"/>
                  </a:cubicBezTo>
                </a:path>
              </a:pathLst>
            </a:custGeom>
            <a:noFill/>
            <a:ln w="57150" cmpd="sng">
              <a:solidFill>
                <a:srgbClr val="000000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1" name="Freeform 40">
              <a:extLst>
                <a:ext uri="{FF2B5EF4-FFF2-40B4-BE49-F238E27FC236}">
                  <a16:creationId xmlns:a16="http://schemas.microsoft.com/office/drawing/2014/main" id="{F773E0A9-421C-45C1-8DEE-F6E3082FA742}"/>
                </a:ext>
              </a:extLst>
            </p:cNvPr>
            <p:cNvSpPr>
              <a:spLocks/>
            </p:cNvSpPr>
            <p:nvPr/>
          </p:nvSpPr>
          <p:spPr bwMode="auto">
            <a:xfrm rot="-2615730">
              <a:off x="2016" y="432"/>
              <a:ext cx="96" cy="384"/>
            </a:xfrm>
            <a:custGeom>
              <a:avLst/>
              <a:gdLst>
                <a:gd name="T0" fmla="*/ 112 w 112"/>
                <a:gd name="T1" fmla="*/ 0 h 288"/>
                <a:gd name="T2" fmla="*/ 16 w 112"/>
                <a:gd name="T3" fmla="*/ 96 h 288"/>
                <a:gd name="T4" fmla="*/ 16 w 112"/>
                <a:gd name="T5" fmla="*/ 192 h 288"/>
                <a:gd name="T6" fmla="*/ 64 w 112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88">
                  <a:moveTo>
                    <a:pt x="112" y="0"/>
                  </a:moveTo>
                  <a:cubicBezTo>
                    <a:pt x="72" y="32"/>
                    <a:pt x="32" y="64"/>
                    <a:pt x="16" y="96"/>
                  </a:cubicBezTo>
                  <a:cubicBezTo>
                    <a:pt x="0" y="128"/>
                    <a:pt x="8" y="160"/>
                    <a:pt x="16" y="192"/>
                  </a:cubicBezTo>
                  <a:cubicBezTo>
                    <a:pt x="24" y="224"/>
                    <a:pt x="44" y="256"/>
                    <a:pt x="64" y="288"/>
                  </a:cubicBezTo>
                </a:path>
              </a:pathLst>
            </a:custGeom>
            <a:noFill/>
            <a:ln w="57150" cmpd="sng">
              <a:solidFill>
                <a:srgbClr val="000000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2" name="Freeform 47">
              <a:extLst>
                <a:ext uri="{FF2B5EF4-FFF2-40B4-BE49-F238E27FC236}">
                  <a16:creationId xmlns:a16="http://schemas.microsoft.com/office/drawing/2014/main" id="{D35AB641-2532-4532-AAC0-ACDA3C8C74AA}"/>
                </a:ext>
              </a:extLst>
            </p:cNvPr>
            <p:cNvSpPr>
              <a:spLocks/>
            </p:cNvSpPr>
            <p:nvPr/>
          </p:nvSpPr>
          <p:spPr bwMode="auto">
            <a:xfrm rot="-2615730">
              <a:off x="2304" y="960"/>
              <a:ext cx="63" cy="370"/>
            </a:xfrm>
            <a:custGeom>
              <a:avLst/>
              <a:gdLst>
                <a:gd name="T0" fmla="*/ 112 w 112"/>
                <a:gd name="T1" fmla="*/ 0 h 288"/>
                <a:gd name="T2" fmla="*/ 16 w 112"/>
                <a:gd name="T3" fmla="*/ 96 h 288"/>
                <a:gd name="T4" fmla="*/ 16 w 112"/>
                <a:gd name="T5" fmla="*/ 192 h 288"/>
                <a:gd name="T6" fmla="*/ 64 w 112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88">
                  <a:moveTo>
                    <a:pt x="112" y="0"/>
                  </a:moveTo>
                  <a:cubicBezTo>
                    <a:pt x="72" y="32"/>
                    <a:pt x="32" y="64"/>
                    <a:pt x="16" y="96"/>
                  </a:cubicBezTo>
                  <a:cubicBezTo>
                    <a:pt x="0" y="128"/>
                    <a:pt x="8" y="160"/>
                    <a:pt x="16" y="192"/>
                  </a:cubicBezTo>
                  <a:cubicBezTo>
                    <a:pt x="24" y="224"/>
                    <a:pt x="44" y="256"/>
                    <a:pt x="64" y="288"/>
                  </a:cubicBezTo>
                </a:path>
              </a:pathLst>
            </a:custGeom>
            <a:noFill/>
            <a:ln w="57150" cmpd="sng">
              <a:solidFill>
                <a:srgbClr val="000000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3" name="Group 65">
            <a:extLst>
              <a:ext uri="{FF2B5EF4-FFF2-40B4-BE49-F238E27FC236}">
                <a16:creationId xmlns:a16="http://schemas.microsoft.com/office/drawing/2014/main" id="{F1283D61-A9FE-41CC-898B-E22B5BA0CFDE}"/>
              </a:ext>
            </a:extLst>
          </p:cNvPr>
          <p:cNvGrpSpPr>
            <a:grpSpLocks/>
          </p:cNvGrpSpPr>
          <p:nvPr/>
        </p:nvGrpSpPr>
        <p:grpSpPr bwMode="auto">
          <a:xfrm>
            <a:off x="2427091" y="3505200"/>
            <a:ext cx="896938" cy="838200"/>
            <a:chOff x="720" y="2208"/>
            <a:chExt cx="565" cy="528"/>
          </a:xfrm>
        </p:grpSpPr>
        <p:sp>
          <p:nvSpPr>
            <p:cNvPr id="94" name="Freeform 39">
              <a:extLst>
                <a:ext uri="{FF2B5EF4-FFF2-40B4-BE49-F238E27FC236}">
                  <a16:creationId xmlns:a16="http://schemas.microsoft.com/office/drawing/2014/main" id="{8E364730-45FF-4686-B4F2-6C2E31CEB165}"/>
                </a:ext>
              </a:extLst>
            </p:cNvPr>
            <p:cNvSpPr>
              <a:spLocks/>
            </p:cNvSpPr>
            <p:nvPr/>
          </p:nvSpPr>
          <p:spPr bwMode="auto">
            <a:xfrm rot="-2615730">
              <a:off x="720" y="2208"/>
              <a:ext cx="51" cy="384"/>
            </a:xfrm>
            <a:custGeom>
              <a:avLst/>
              <a:gdLst>
                <a:gd name="T0" fmla="*/ 112 w 112"/>
                <a:gd name="T1" fmla="*/ 0 h 288"/>
                <a:gd name="T2" fmla="*/ 16 w 112"/>
                <a:gd name="T3" fmla="*/ 96 h 288"/>
                <a:gd name="T4" fmla="*/ 16 w 112"/>
                <a:gd name="T5" fmla="*/ 192 h 288"/>
                <a:gd name="T6" fmla="*/ 64 w 112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88">
                  <a:moveTo>
                    <a:pt x="112" y="0"/>
                  </a:moveTo>
                  <a:cubicBezTo>
                    <a:pt x="72" y="32"/>
                    <a:pt x="32" y="64"/>
                    <a:pt x="16" y="96"/>
                  </a:cubicBezTo>
                  <a:cubicBezTo>
                    <a:pt x="0" y="128"/>
                    <a:pt x="8" y="160"/>
                    <a:pt x="16" y="192"/>
                  </a:cubicBezTo>
                  <a:cubicBezTo>
                    <a:pt x="24" y="224"/>
                    <a:pt x="44" y="256"/>
                    <a:pt x="64" y="288"/>
                  </a:cubicBezTo>
                </a:path>
              </a:pathLst>
            </a:custGeom>
            <a:noFill/>
            <a:ln w="57150" cmpd="sng">
              <a:solidFill>
                <a:srgbClr val="000000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95" name="Freeform 56">
              <a:extLst>
                <a:ext uri="{FF2B5EF4-FFF2-40B4-BE49-F238E27FC236}">
                  <a16:creationId xmlns:a16="http://schemas.microsoft.com/office/drawing/2014/main" id="{F6242F8F-9219-41A2-AAFD-DADE2BCCF2A2}"/>
                </a:ext>
              </a:extLst>
            </p:cNvPr>
            <p:cNvSpPr>
              <a:spLocks/>
            </p:cNvSpPr>
            <p:nvPr/>
          </p:nvSpPr>
          <p:spPr bwMode="auto">
            <a:xfrm rot="11645739" flipV="1">
              <a:off x="960" y="2688"/>
              <a:ext cx="325" cy="48"/>
            </a:xfrm>
            <a:custGeom>
              <a:avLst/>
              <a:gdLst>
                <a:gd name="T0" fmla="*/ 0 w 240"/>
                <a:gd name="T1" fmla="*/ 240 h 240"/>
                <a:gd name="T2" fmla="*/ 144 w 240"/>
                <a:gd name="T3" fmla="*/ 48 h 240"/>
                <a:gd name="T4" fmla="*/ 240 w 240"/>
                <a:gd name="T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240">
                  <a:moveTo>
                    <a:pt x="0" y="240"/>
                  </a:moveTo>
                  <a:cubicBezTo>
                    <a:pt x="52" y="164"/>
                    <a:pt x="104" y="88"/>
                    <a:pt x="144" y="48"/>
                  </a:cubicBezTo>
                  <a:cubicBezTo>
                    <a:pt x="184" y="8"/>
                    <a:pt x="216" y="8"/>
                    <a:pt x="240" y="0"/>
                  </a:cubicBezTo>
                </a:path>
              </a:pathLst>
            </a:custGeom>
            <a:noFill/>
            <a:ln w="4508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A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6" name="Group 66">
            <a:extLst>
              <a:ext uri="{FF2B5EF4-FFF2-40B4-BE49-F238E27FC236}">
                <a16:creationId xmlns:a16="http://schemas.microsoft.com/office/drawing/2014/main" id="{C4AA4DA2-F4F6-42E3-82F6-7ACB96CE7816}"/>
              </a:ext>
            </a:extLst>
          </p:cNvPr>
          <p:cNvGrpSpPr>
            <a:grpSpLocks/>
          </p:cNvGrpSpPr>
          <p:nvPr/>
        </p:nvGrpSpPr>
        <p:grpSpPr bwMode="auto">
          <a:xfrm>
            <a:off x="1969891" y="1600200"/>
            <a:ext cx="457200" cy="1447800"/>
            <a:chOff x="432" y="1008"/>
            <a:chExt cx="288" cy="912"/>
          </a:xfrm>
        </p:grpSpPr>
        <p:sp>
          <p:nvSpPr>
            <p:cNvPr id="97" name="Freeform 59">
              <a:extLst>
                <a:ext uri="{FF2B5EF4-FFF2-40B4-BE49-F238E27FC236}">
                  <a16:creationId xmlns:a16="http://schemas.microsoft.com/office/drawing/2014/main" id="{F162C28E-58E0-441A-A385-B4466898CF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" y="1680"/>
              <a:ext cx="48" cy="240"/>
            </a:xfrm>
            <a:custGeom>
              <a:avLst/>
              <a:gdLst>
                <a:gd name="T0" fmla="*/ 0 w 96"/>
                <a:gd name="T1" fmla="*/ 336 h 336"/>
                <a:gd name="T2" fmla="*/ 96 w 96"/>
                <a:gd name="T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6" h="336">
                  <a:moveTo>
                    <a:pt x="0" y="336"/>
                  </a:moveTo>
                  <a:cubicBezTo>
                    <a:pt x="0" y="336"/>
                    <a:pt x="48" y="168"/>
                    <a:pt x="96" y="0"/>
                  </a:cubicBezTo>
                </a:path>
              </a:pathLst>
            </a:custGeom>
            <a:noFill/>
            <a:ln w="476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A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98" name="Freeform 60">
              <a:extLst>
                <a:ext uri="{FF2B5EF4-FFF2-40B4-BE49-F238E27FC236}">
                  <a16:creationId xmlns:a16="http://schemas.microsoft.com/office/drawing/2014/main" id="{1B6FB074-9914-4DDC-A767-5F3BB109E40B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576" y="1008"/>
              <a:ext cx="144" cy="384"/>
            </a:xfrm>
            <a:custGeom>
              <a:avLst/>
              <a:gdLst>
                <a:gd name="T0" fmla="*/ 0 w 96"/>
                <a:gd name="T1" fmla="*/ 336 h 336"/>
                <a:gd name="T2" fmla="*/ 96 w 96"/>
                <a:gd name="T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6" h="336">
                  <a:moveTo>
                    <a:pt x="0" y="336"/>
                  </a:moveTo>
                  <a:cubicBezTo>
                    <a:pt x="0" y="336"/>
                    <a:pt x="48" y="168"/>
                    <a:pt x="96" y="0"/>
                  </a:cubicBezTo>
                </a:path>
              </a:pathLst>
            </a:custGeom>
            <a:noFill/>
            <a:ln w="476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A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9" name="Group 70">
            <a:extLst>
              <a:ext uri="{FF2B5EF4-FFF2-40B4-BE49-F238E27FC236}">
                <a16:creationId xmlns:a16="http://schemas.microsoft.com/office/drawing/2014/main" id="{2DDCE5E4-B582-494A-8BD2-9B217BEE589B}"/>
              </a:ext>
            </a:extLst>
          </p:cNvPr>
          <p:cNvGrpSpPr>
            <a:grpSpLocks/>
          </p:cNvGrpSpPr>
          <p:nvPr/>
        </p:nvGrpSpPr>
        <p:grpSpPr bwMode="auto">
          <a:xfrm>
            <a:off x="3043041" y="2055813"/>
            <a:ext cx="203200" cy="976312"/>
            <a:chOff x="1108" y="1295"/>
            <a:chExt cx="128" cy="615"/>
          </a:xfrm>
        </p:grpSpPr>
        <p:sp>
          <p:nvSpPr>
            <p:cNvPr id="100" name="Freeform 68">
              <a:extLst>
                <a:ext uri="{FF2B5EF4-FFF2-40B4-BE49-F238E27FC236}">
                  <a16:creationId xmlns:a16="http://schemas.microsoft.com/office/drawing/2014/main" id="{2AC8EE9B-A105-44FE-9209-8D58E1078DFE}"/>
                </a:ext>
              </a:extLst>
            </p:cNvPr>
            <p:cNvSpPr>
              <a:spLocks/>
            </p:cNvSpPr>
            <p:nvPr/>
          </p:nvSpPr>
          <p:spPr bwMode="auto">
            <a:xfrm rot="-2503269">
              <a:off x="1159" y="1647"/>
              <a:ext cx="77" cy="263"/>
            </a:xfrm>
            <a:custGeom>
              <a:avLst/>
              <a:gdLst>
                <a:gd name="T0" fmla="*/ 112 w 112"/>
                <a:gd name="T1" fmla="*/ 0 h 288"/>
                <a:gd name="T2" fmla="*/ 16 w 112"/>
                <a:gd name="T3" fmla="*/ 96 h 288"/>
                <a:gd name="T4" fmla="*/ 16 w 112"/>
                <a:gd name="T5" fmla="*/ 192 h 288"/>
                <a:gd name="T6" fmla="*/ 64 w 112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88">
                  <a:moveTo>
                    <a:pt x="112" y="0"/>
                  </a:moveTo>
                  <a:cubicBezTo>
                    <a:pt x="72" y="32"/>
                    <a:pt x="32" y="64"/>
                    <a:pt x="16" y="96"/>
                  </a:cubicBezTo>
                  <a:cubicBezTo>
                    <a:pt x="0" y="128"/>
                    <a:pt x="8" y="160"/>
                    <a:pt x="16" y="192"/>
                  </a:cubicBezTo>
                  <a:cubicBezTo>
                    <a:pt x="24" y="224"/>
                    <a:pt x="44" y="256"/>
                    <a:pt x="64" y="288"/>
                  </a:cubicBezTo>
                </a:path>
              </a:pathLst>
            </a:custGeom>
            <a:noFill/>
            <a:ln w="57150" cmpd="sng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1" name="Freeform 69">
              <a:extLst>
                <a:ext uri="{FF2B5EF4-FFF2-40B4-BE49-F238E27FC236}">
                  <a16:creationId xmlns:a16="http://schemas.microsoft.com/office/drawing/2014/main" id="{AD6F9836-82EF-47D0-AFCA-7C2D25A20005}"/>
                </a:ext>
              </a:extLst>
            </p:cNvPr>
            <p:cNvSpPr>
              <a:spLocks/>
            </p:cNvSpPr>
            <p:nvPr/>
          </p:nvSpPr>
          <p:spPr bwMode="auto">
            <a:xfrm rot="20946423" flipH="1">
              <a:off x="1108" y="1295"/>
              <a:ext cx="47" cy="287"/>
            </a:xfrm>
            <a:custGeom>
              <a:avLst/>
              <a:gdLst>
                <a:gd name="T0" fmla="*/ 112 w 112"/>
                <a:gd name="T1" fmla="*/ 0 h 288"/>
                <a:gd name="T2" fmla="*/ 16 w 112"/>
                <a:gd name="T3" fmla="*/ 96 h 288"/>
                <a:gd name="T4" fmla="*/ 16 w 112"/>
                <a:gd name="T5" fmla="*/ 192 h 288"/>
                <a:gd name="T6" fmla="*/ 64 w 112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88">
                  <a:moveTo>
                    <a:pt x="112" y="0"/>
                  </a:moveTo>
                  <a:cubicBezTo>
                    <a:pt x="72" y="32"/>
                    <a:pt x="32" y="64"/>
                    <a:pt x="16" y="96"/>
                  </a:cubicBezTo>
                  <a:cubicBezTo>
                    <a:pt x="0" y="128"/>
                    <a:pt x="8" y="160"/>
                    <a:pt x="16" y="192"/>
                  </a:cubicBezTo>
                  <a:cubicBezTo>
                    <a:pt x="24" y="224"/>
                    <a:pt x="44" y="256"/>
                    <a:pt x="64" y="288"/>
                  </a:cubicBezTo>
                </a:path>
              </a:pathLst>
            </a:custGeom>
            <a:noFill/>
            <a:ln w="57150" cmpd="sng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33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02" name="Text Box 71">
            <a:extLst>
              <a:ext uri="{FF2B5EF4-FFF2-40B4-BE49-F238E27FC236}">
                <a16:creationId xmlns:a16="http://schemas.microsoft.com/office/drawing/2014/main" id="{DD4886A1-9C15-47EF-8D9D-482B859886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8540" y="1000244"/>
            <a:ext cx="4364767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b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Binh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Bôphơrê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ngược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Cao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chợ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chợ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3" name="Text Box 72">
            <a:extLst>
              <a:ext uri="{FF2B5EF4-FFF2-40B4-BE49-F238E27FC236}">
                <a16:creationId xmlns:a16="http://schemas.microsoft.com/office/drawing/2014/main" id="{6EA0EA02-A882-4553-909E-B5D479C4C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561" y="4422052"/>
            <a:ext cx="431509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đèo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Lau,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chặn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dội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giành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</p:txBody>
      </p:sp>
      <p:sp>
        <p:nvSpPr>
          <p:cNvPr id="104" name="Text Box 73">
            <a:extLst>
              <a:ext uri="{FF2B5EF4-FFF2-40B4-BE49-F238E27FC236}">
                <a16:creationId xmlns:a16="http://schemas.microsoft.com/office/drawing/2014/main" id="{BE81DD5D-26BF-4406-8CE7-9464B59FC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5577" y="1095662"/>
            <a:ext cx="4671623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Lính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Commuynan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ngược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Lô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endParaRPr lang="en-US" sz="2400" b="1" i="1" dirty="0">
              <a:solidFill>
                <a:srgbClr val="2D2D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Text Box 74">
            <a:extLst>
              <a:ext uri="{FF2B5EF4-FFF2-40B4-BE49-F238E27FC236}">
                <a16:creationId xmlns:a16="http://schemas.microsoft.com/office/drawing/2014/main" id="{6AE69F79-BFD1-4A97-B797-F83B60222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0683" y="3306155"/>
            <a:ext cx="449548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Đoan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chặn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tàu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canô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đốt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cháy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Lô</a:t>
            </a:r>
            <a:endParaRPr lang="en-US" dirty="0">
              <a:solidFill>
                <a:srgbClr val="2D2D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77">
            <a:extLst>
              <a:ext uri="{FF2B5EF4-FFF2-40B4-BE49-F238E27FC236}">
                <a16:creationId xmlns:a16="http://schemas.microsoft.com/office/drawing/2014/main" id="{EB62325F-C9F1-4D92-A191-4C5CCE8266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536" y="1008156"/>
            <a:ext cx="436476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FF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lầy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buộc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lui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7" name="Text Box 78">
            <a:extLst>
              <a:ext uri="{FF2B5EF4-FFF2-40B4-BE49-F238E27FC236}">
                <a16:creationId xmlns:a16="http://schemas.microsoft.com/office/drawing/2014/main" id="{61D7BF9A-7895-4C42-9E7F-2083BF0AFA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6337" y="2934410"/>
            <a:ext cx="427383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chặn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dội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Đoan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2400" b="1" i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8" name="Hình ảnh 107" descr="Ảnh có chứa vận tải, xe quân sự&#10;&#10;Mô tả được tạo tự động">
            <a:extLst>
              <a:ext uri="{FF2B5EF4-FFF2-40B4-BE49-F238E27FC236}">
                <a16:creationId xmlns:a16="http://schemas.microsoft.com/office/drawing/2014/main" id="{BF742EE7-3F95-4236-BD78-90E9620B3D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6213">
            <a:off x="4743530" y="1261158"/>
            <a:ext cx="1400294" cy="1400294"/>
          </a:xfrm>
          <a:prstGeom prst="rect">
            <a:avLst/>
          </a:prstGeom>
        </p:spPr>
      </p:pic>
      <p:pic>
        <p:nvPicPr>
          <p:cNvPr id="109" name="Hình ảnh 108" descr="Ảnh có chứa thuyền&#10;&#10;Mô tả được tạo tự động">
            <a:extLst>
              <a:ext uri="{FF2B5EF4-FFF2-40B4-BE49-F238E27FC236}">
                <a16:creationId xmlns:a16="http://schemas.microsoft.com/office/drawing/2014/main" id="{166D5EE8-9A47-46DF-B405-024A02A6A79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77" y="3770686"/>
            <a:ext cx="1428814" cy="63439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73 -0.04606 L -0.73073 0.28727 " pathEditMode="relative" rAng="0" ptsTypes="AA">
                                      <p:cBhvr>
                                        <p:cTn id="6" dur="8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906 0.04237 L -0.73906 0.3757 " pathEditMode="relative" rAng="0" ptsTypes="AA">
                                      <p:cBhvr>
                                        <p:cTn id="8" dur="8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24 0.17546 L -0.6724 0.50903 " pathEditMode="relative" rAng="0" ptsTypes="AA">
                                      <p:cBhvr>
                                        <p:cTn id="10" dur="8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2" dur="1"/>
                                        <p:tgtEl>
                                          <p:spTgt spid="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4 0.05532 L -0.00794 0.05556 C -0.01197 0.04444 -0.01666 0.03449 -0.01992 0.02338 C -0.02148 0.01852 -0.02291 0.01366 -0.0246 0.0088 C -0.03072 -0.00903 -0.0332 -0.01042 -0.03645 -0.02917 C -0.03841 -0.03958 -0.03971 -0.05046 -0.04114 -0.06111 C -0.04531 -0.09282 -0.04674 -0.12523 -0.04934 -0.15741 C -0.05 -0.16597 -0.05195 -0.17986 -0.05403 -0.18796 C -0.0569 -0.19931 -0.06354 -0.21343 -0.06862 -0.22222 C -0.07096 -0.22639 -0.0733 -0.23125 -0.07695 -0.23333 C -0.08346 -0.23704 -0.11966 -0.24329 -0.12552 -0.24421 C -0.1595 -0.23704 -0.16341 -0.24306 -0.18802 -0.21875 C -0.19075 -0.21597 -0.1927 -0.21181 -0.1944 -0.20764 C -0.20781 -0.17569 -0.2026 -0.1875 -0.20729 -0.16852 C -0.21054 -0.15463 -0.21731 -0.12685 -0.21731 -0.12662 C -0.2177 -0.11921 -0.2177 -0.11134 -0.21822 -0.10394 C -0.21862 -0.10023 -0.21966 -0.0963 -0.22018 -0.09259 C -0.2207 -0.08819 -0.2207 -0.08403 -0.22096 -0.0794 C -0.2207 -0.06991 -0.2207 -0.06065 -0.22018 -0.05116 C -0.21979 -0.04537 -0.21562 -0.0463 -0.22018 -0.03773 C -0.22122 -0.03542 -0.22382 -0.03588 -0.22552 -0.03519 C -0.22773 -0.03426 -0.22981 -0.03357 -0.2319 -0.03264 C -0.23437 -0.03194 -0.23697 -0.03148 -0.23945 -0.03032 C -0.24101 -0.0294 -0.24231 -0.02847 -0.24388 -0.02778 C -0.24583 -0.02708 -0.25039 -0.02593 -0.25221 -0.02546 C -0.25377 -0.02407 -0.25533 -0.02315 -0.25677 -0.02176 C -0.26002 -0.01829 -0.2625 -0.01389 -0.2651 -0.00949 C -0.26927 0.00995 -0.26601 -0.00857 -0.26601 0.02824 C -0.26601 0.02893 -0.26627 0.05417 -0.26783 0.06111 C -0.27487 0.09653 -0.26966 0.06366 -0.27239 0.08194 C -0.272 0.09005 -0.27408 0.09931 -0.27148 0.10648 C -0.26783 0.1169 -0.25989 0.12292 -0.25507 0.13241 C -0.2496 0.1419 -0.24947 0.14514 -0.24309 0.15046 C -0.2427 0.15093 -0.24231 0.15046 -0.24218 0.15046 L -0.24114 0.15046 " pathEditMode="relative" rAng="0" ptsTypes="AAAAAAAAAAAAAAAAAAAAAAAAAAAAAAAAAAA">
                                      <p:cBhvr>
                                        <p:cTn id="40" dur="5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55" y="-1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4" repeatCount="7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12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12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repeatCount="7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6" presetClass="exit" presetSubtype="2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6" presetClass="entr" presetSubtype="26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500"/>
                            </p:stCondLst>
                            <p:childTnLst>
                              <p:par>
                                <p:cTn id="8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71 -0.00162 L -0.04271 -0.00138 C -0.04648 -0.00347 -0.05013 -0.00462 -0.05378 -0.00671 C -0.07148 -0.0162 -0.05143 -0.00694 -0.06758 -0.01643 C -0.07305 -0.01967 -0.07865 -0.02199 -0.08424 -0.025 C -0.08633 -0.02615 -0.09062 -0.0287 -0.09062 -0.02847 C -0.09154 -0.02986 -0.09219 -0.03148 -0.09336 -0.0324 C -0.10508 -0.04097 -0.09375 -0.02962 -0.10247 -0.03726 C -0.10573 -0.03981 -0.10872 -0.04282 -0.11159 -0.04583 C -0.11471 -0.05833 -0.10833 -0.03217 -0.11523 -0.06412 C -0.11654 -0.06898 -0.11732 -0.07407 -0.11914 -0.0787 C -0.11992 -0.08125 -0.12096 -0.08356 -0.12187 -0.08611 C -0.1224 -0.08819 -0.12292 -0.09027 -0.12357 -0.09212 C -0.125 -0.09629 -0.12656 -0.10046 -0.12826 -0.10439 C -0.1293 -0.1074 -0.13086 -0.10995 -0.1319 -0.11296 C -0.13333 -0.11689 -0.13437 -0.12106 -0.13555 -0.12523 C -0.13594 -0.12847 -0.13633 -0.13171 -0.13646 -0.13495 C -0.13802 -0.17083 -0.13789 -0.18703 -0.13477 -0.22685 C -0.13424 -0.23194 -0.12695 -0.253 -0.12643 -0.25486 C -0.12539 -0.25879 -0.12461 -0.26296 -0.12357 -0.26712 C -0.12305 -0.26921 -0.1224 -0.27129 -0.12187 -0.27314 C -0.12148 -0.27615 -0.12135 -0.27893 -0.12083 -0.28171 C -0.11927 -0.29027 -0.11875 -0.29143 -0.11628 -0.29768 C -0.1151 -0.30486 -0.11315 -0.31689 -0.11159 -0.32337 C -0.11094 -0.32662 -0.1099 -0.32986 -0.10885 -0.3331 C -0.10781 -0.3368 -0.10677 -0.34074 -0.10521 -0.34421 C -0.10365 -0.34791 -0.10156 -0.35138 -0.09987 -0.35509 C -0.09518 -0.36458 -0.09779 -0.3618 -0.08958 -0.37361 C -0.08893 -0.37453 -0.08789 -0.37523 -0.08685 -0.37592 C -0.07865 -0.37546 -0.06771 -0.38287 -0.06211 -0.37476 C -0.05742 -0.36805 -0.06628 -0.35763 -0.06862 -0.34907 C -0.07018 -0.34282 -0.07122 -0.33819 -0.07305 -0.33194 C -0.07591 -0.32337 -0.07852 -0.31481 -0.08138 -0.30625 C -0.0832 -0.30092 -0.08477 -0.29537 -0.08685 -0.29027 C -0.08867 -0.28587 -0.09076 -0.28148 -0.09232 -0.27685 C -0.09531 -0.26875 -0.09531 -0.26435 -0.09792 -0.25601 C -0.09961 -0.25069 -0.10169 -0.2456 -0.10352 -0.24027 C -0.10417 -0.23773 -0.10456 -0.23518 -0.10521 -0.23287 C -0.10612 -0.22986 -0.10716 -0.22708 -0.10794 -0.2243 C -0.10898 -0.22106 -0.10951 -0.21759 -0.11081 -0.21458 C -0.11146 -0.21273 -0.11289 -0.21134 -0.11354 -0.20972 C -0.11523 -0.20486 -0.1181 -0.1949 -0.1181 -0.19467 L -0.1181 -0.1949 " pathEditMode="relative" rAng="0" ptsTypes="AAAAAAAAAAAAAAAAAAAAAAAAAAAAAAAAAAAAAAAAAAA">
                                      <p:cBhvr>
                                        <p:cTn id="85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40" y="-1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12" repeatCount="7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7" dur="1"/>
                                        <p:tgtEl>
                                          <p:spTgt spid="1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0" dur="1"/>
                                        <p:tgtEl>
                                          <p:spTgt spid="1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6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8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repeatCount="7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repeatCount="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39" grpId="2" animBg="1"/>
      <p:bldP spid="82" grpId="0" animBg="1"/>
      <p:bldP spid="82" grpId="1" animBg="1"/>
      <p:bldP spid="83" grpId="0"/>
      <p:bldP spid="83" grpId="1"/>
      <p:bldP spid="84" grpId="0"/>
      <p:bldP spid="84" grpId="1"/>
      <p:bldP spid="102" grpId="0"/>
      <p:bldP spid="102" grpId="1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as">
            <a:extLst>
              <a:ext uri="{FF2B5EF4-FFF2-40B4-BE49-F238E27FC236}">
                <a16:creationId xmlns:a16="http://schemas.microsoft.com/office/drawing/2014/main" id="{7D5F994E-A481-4CAD-8CFB-2E8665ADD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4953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Freeform 3">
            <a:extLst>
              <a:ext uri="{FF2B5EF4-FFF2-40B4-BE49-F238E27FC236}">
                <a16:creationId xmlns:a16="http://schemas.microsoft.com/office/drawing/2014/main" id="{5AF602AF-B8B5-4EEF-B551-898A7FCAFC8D}"/>
              </a:ext>
            </a:extLst>
          </p:cNvPr>
          <p:cNvSpPr>
            <a:spLocks/>
          </p:cNvSpPr>
          <p:nvPr/>
        </p:nvSpPr>
        <p:spPr bwMode="auto">
          <a:xfrm rot="19766642">
            <a:off x="6096000" y="3124200"/>
            <a:ext cx="685800" cy="304800"/>
          </a:xfrm>
          <a:custGeom>
            <a:avLst/>
            <a:gdLst>
              <a:gd name="T0" fmla="*/ 2147483647 w 710"/>
              <a:gd name="T1" fmla="*/ 2147483647 h 119"/>
              <a:gd name="T2" fmla="*/ 2147483647 w 710"/>
              <a:gd name="T3" fmla="*/ 2147483647 h 119"/>
              <a:gd name="T4" fmla="*/ 2147483647 w 710"/>
              <a:gd name="T5" fmla="*/ 2147483647 h 119"/>
              <a:gd name="T6" fmla="*/ 2147483647 w 710"/>
              <a:gd name="T7" fmla="*/ 2147483647 h 119"/>
              <a:gd name="T8" fmla="*/ 2147483647 w 710"/>
              <a:gd name="T9" fmla="*/ 0 h 119"/>
              <a:gd name="T10" fmla="*/ 2147483647 w 710"/>
              <a:gd name="T11" fmla="*/ 2147483647 h 119"/>
              <a:gd name="T12" fmla="*/ 2147483647 w 710"/>
              <a:gd name="T13" fmla="*/ 2147483647 h 119"/>
              <a:gd name="T14" fmla="*/ 2147483647 w 710"/>
              <a:gd name="T15" fmla="*/ 2147483647 h 119"/>
              <a:gd name="T16" fmla="*/ 2147483647 w 710"/>
              <a:gd name="T17" fmla="*/ 2147483647 h 119"/>
              <a:gd name="T18" fmla="*/ 0 w 710"/>
              <a:gd name="T19" fmla="*/ 2147483647 h 119"/>
              <a:gd name="T20" fmla="*/ 2147483647 w 710"/>
              <a:gd name="T21" fmla="*/ 2147483647 h 119"/>
              <a:gd name="T22" fmla="*/ 2147483647 w 710"/>
              <a:gd name="T23" fmla="*/ 2147483647 h 119"/>
              <a:gd name="T24" fmla="*/ 2147483647 w 710"/>
              <a:gd name="T25" fmla="*/ 2147483647 h 119"/>
              <a:gd name="T26" fmla="*/ 2147483647 w 710"/>
              <a:gd name="T27" fmla="*/ 2147483647 h 11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710" h="119">
                <a:moveTo>
                  <a:pt x="370" y="58"/>
                </a:moveTo>
                <a:cubicBezTo>
                  <a:pt x="405" y="57"/>
                  <a:pt x="546" y="44"/>
                  <a:pt x="582" y="56"/>
                </a:cubicBezTo>
                <a:lnTo>
                  <a:pt x="564" y="82"/>
                </a:lnTo>
                <a:lnTo>
                  <a:pt x="710" y="71"/>
                </a:lnTo>
                <a:lnTo>
                  <a:pt x="600" y="0"/>
                </a:lnTo>
                <a:lnTo>
                  <a:pt x="592" y="22"/>
                </a:lnTo>
                <a:lnTo>
                  <a:pt x="482" y="16"/>
                </a:lnTo>
                <a:cubicBezTo>
                  <a:pt x="436" y="15"/>
                  <a:pt x="371" y="14"/>
                  <a:pt x="316" y="18"/>
                </a:cubicBezTo>
                <a:lnTo>
                  <a:pt x="150" y="38"/>
                </a:lnTo>
                <a:lnTo>
                  <a:pt x="0" y="71"/>
                </a:lnTo>
                <a:lnTo>
                  <a:pt x="115" y="119"/>
                </a:lnTo>
                <a:lnTo>
                  <a:pt x="208" y="86"/>
                </a:lnTo>
                <a:lnTo>
                  <a:pt x="270" y="72"/>
                </a:lnTo>
                <a:cubicBezTo>
                  <a:pt x="298" y="67"/>
                  <a:pt x="354" y="59"/>
                  <a:pt x="376" y="56"/>
                </a:cubicBezTo>
              </a:path>
            </a:pathLst>
          </a:custGeom>
          <a:solidFill>
            <a:srgbClr val="FF0066"/>
          </a:solidFill>
          <a:ln w="9525" cap="flat" cmpd="sng">
            <a:solidFill>
              <a:sysClr val="windowText" lastClr="000000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2" name="Text Box 20">
            <a:extLst>
              <a:ext uri="{FF2B5EF4-FFF2-40B4-BE49-F238E27FC236}">
                <a16:creationId xmlns:a16="http://schemas.microsoft.com/office/drawing/2014/main" id="{E70BDB32-24E4-4285-BDFD-382F007CA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68" y="1219200"/>
            <a:ext cx="5008563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 Sau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hơn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một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tháng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sa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lầy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ở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Việt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Bắc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quân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địch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buộc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phải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rút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lui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.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Nhưng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đường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rút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lui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của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địch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bị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ta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chặn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đánh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dữ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dội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tại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Bình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Ca,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Đoan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Hùng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,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giặc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rơi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vào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trận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địa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mai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phục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.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Quân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Pháp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bỏ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lại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nhiều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vũ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khí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,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đạn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dược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để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chạy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thoát</a:t>
            </a:r>
            <a:r>
              <a:rPr lang="en-US" altLang="en-US" sz="2400" b="1" dirty="0">
                <a:solidFill>
                  <a:srgbClr val="0033CC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cs typeface="Arial" panose="020B0604020202020204" pitchFamily="34" charset="0"/>
              </a:rPr>
              <a:t>thân</a:t>
            </a:r>
            <a:endParaRPr lang="en-US" altLang="en-US" sz="2400" b="1" dirty="0">
              <a:solidFill>
                <a:srgbClr val="0033CC"/>
              </a:solidFill>
              <a:cs typeface="Arial" panose="020B0604020202020204" pitchFamily="34" charset="0"/>
            </a:endParaRPr>
          </a:p>
        </p:txBody>
      </p:sp>
      <p:sp>
        <p:nvSpPr>
          <p:cNvPr id="23" name="AutoShape 26">
            <a:extLst>
              <a:ext uri="{FF2B5EF4-FFF2-40B4-BE49-F238E27FC236}">
                <a16:creationId xmlns:a16="http://schemas.microsoft.com/office/drawing/2014/main" id="{DDE0605E-2250-47C5-A2F4-0EAFCCB9AC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2590800"/>
            <a:ext cx="152400" cy="304800"/>
          </a:xfrm>
          <a:prstGeom prst="irregularSeal1">
            <a:avLst/>
          </a:prstGeom>
          <a:solidFill>
            <a:srgbClr val="FF330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AutoShape 30">
            <a:extLst>
              <a:ext uri="{FF2B5EF4-FFF2-40B4-BE49-F238E27FC236}">
                <a16:creationId xmlns:a16="http://schemas.microsoft.com/office/drawing/2014/main" id="{62C63075-B715-4C8B-961C-BEE97931F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3048000"/>
            <a:ext cx="152400" cy="304800"/>
          </a:xfrm>
          <a:prstGeom prst="irregularSeal1">
            <a:avLst/>
          </a:prstGeom>
          <a:solidFill>
            <a:srgbClr val="FF330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Freeform 42">
            <a:extLst>
              <a:ext uri="{FF2B5EF4-FFF2-40B4-BE49-F238E27FC236}">
                <a16:creationId xmlns:a16="http://schemas.microsoft.com/office/drawing/2014/main" id="{1E82093E-5699-4F67-82B2-BEA5DFF4B4FB}"/>
              </a:ext>
            </a:extLst>
          </p:cNvPr>
          <p:cNvSpPr>
            <a:spLocks/>
          </p:cNvSpPr>
          <p:nvPr/>
        </p:nvSpPr>
        <p:spPr bwMode="auto">
          <a:xfrm>
            <a:off x="8001000" y="3276600"/>
            <a:ext cx="131763" cy="733425"/>
          </a:xfrm>
          <a:custGeom>
            <a:avLst/>
            <a:gdLst>
              <a:gd name="T0" fmla="*/ 2147483647 w 80"/>
              <a:gd name="T1" fmla="*/ 0 h 414"/>
              <a:gd name="T2" fmla="*/ 2147483647 w 80"/>
              <a:gd name="T3" fmla="*/ 2147483647 h 414"/>
              <a:gd name="T4" fmla="*/ 2147483647 w 80"/>
              <a:gd name="T5" fmla="*/ 2147483647 h 414"/>
              <a:gd name="T6" fmla="*/ 2147483647 w 80"/>
              <a:gd name="T7" fmla="*/ 2147483647 h 414"/>
              <a:gd name="T8" fmla="*/ 2147483647 w 80"/>
              <a:gd name="T9" fmla="*/ 2147483647 h 414"/>
              <a:gd name="T10" fmla="*/ 2147483647 w 80"/>
              <a:gd name="T11" fmla="*/ 2147483647 h 41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0" h="414">
                <a:moveTo>
                  <a:pt x="5" y="0"/>
                </a:moveTo>
                <a:cubicBezTo>
                  <a:pt x="18" y="39"/>
                  <a:pt x="0" y="1"/>
                  <a:pt x="29" y="24"/>
                </a:cubicBezTo>
                <a:cubicBezTo>
                  <a:pt x="42" y="34"/>
                  <a:pt x="49" y="67"/>
                  <a:pt x="53" y="78"/>
                </a:cubicBezTo>
                <a:cubicBezTo>
                  <a:pt x="57" y="90"/>
                  <a:pt x="61" y="102"/>
                  <a:pt x="65" y="114"/>
                </a:cubicBezTo>
                <a:cubicBezTo>
                  <a:pt x="67" y="120"/>
                  <a:pt x="71" y="132"/>
                  <a:pt x="71" y="132"/>
                </a:cubicBezTo>
                <a:cubicBezTo>
                  <a:pt x="66" y="215"/>
                  <a:pt x="80" y="337"/>
                  <a:pt x="41" y="414"/>
                </a:cubicBezTo>
              </a:path>
            </a:pathLst>
          </a:custGeom>
          <a:noFill/>
          <a:ln w="38100" cap="flat" cmpd="sng">
            <a:solidFill>
              <a:sysClr val="windowText" lastClr="00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6" name="Freeform 43">
            <a:extLst>
              <a:ext uri="{FF2B5EF4-FFF2-40B4-BE49-F238E27FC236}">
                <a16:creationId xmlns:a16="http://schemas.microsoft.com/office/drawing/2014/main" id="{2970A97F-BA6E-4AA6-886F-D44D3E4D674B}"/>
              </a:ext>
            </a:extLst>
          </p:cNvPr>
          <p:cNvSpPr>
            <a:spLocks/>
          </p:cNvSpPr>
          <p:nvPr/>
        </p:nvSpPr>
        <p:spPr bwMode="auto">
          <a:xfrm>
            <a:off x="6934200" y="3124200"/>
            <a:ext cx="762000" cy="685800"/>
          </a:xfrm>
          <a:custGeom>
            <a:avLst/>
            <a:gdLst>
              <a:gd name="T0" fmla="*/ 0 w 624"/>
              <a:gd name="T1" fmla="*/ 0 h 342"/>
              <a:gd name="T2" fmla="*/ 2147483647 w 624"/>
              <a:gd name="T3" fmla="*/ 2147483647 h 342"/>
              <a:gd name="T4" fmla="*/ 2147483647 w 624"/>
              <a:gd name="T5" fmla="*/ 2147483647 h 342"/>
              <a:gd name="T6" fmla="*/ 2147483647 w 624"/>
              <a:gd name="T7" fmla="*/ 2147483647 h 342"/>
              <a:gd name="T8" fmla="*/ 2147483647 w 624"/>
              <a:gd name="T9" fmla="*/ 2147483647 h 342"/>
              <a:gd name="T10" fmla="*/ 2147483647 w 624"/>
              <a:gd name="T11" fmla="*/ 2147483647 h 342"/>
              <a:gd name="T12" fmla="*/ 2147483647 w 624"/>
              <a:gd name="T13" fmla="*/ 2147483647 h 342"/>
              <a:gd name="T14" fmla="*/ 2147483647 w 624"/>
              <a:gd name="T15" fmla="*/ 2147483647 h 342"/>
              <a:gd name="T16" fmla="*/ 2147483647 w 624"/>
              <a:gd name="T17" fmla="*/ 2147483647 h 342"/>
              <a:gd name="T18" fmla="*/ 2147483647 w 624"/>
              <a:gd name="T19" fmla="*/ 2147483647 h 342"/>
              <a:gd name="T20" fmla="*/ 2147483647 w 624"/>
              <a:gd name="T21" fmla="*/ 2147483647 h 342"/>
              <a:gd name="T22" fmla="*/ 2147483647 w 624"/>
              <a:gd name="T23" fmla="*/ 2147483647 h 34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24" h="342">
                <a:moveTo>
                  <a:pt x="0" y="0"/>
                </a:moveTo>
                <a:cubicBezTo>
                  <a:pt x="28" y="9"/>
                  <a:pt x="48" y="14"/>
                  <a:pt x="72" y="30"/>
                </a:cubicBezTo>
                <a:cubicBezTo>
                  <a:pt x="76" y="36"/>
                  <a:pt x="78" y="43"/>
                  <a:pt x="84" y="48"/>
                </a:cubicBezTo>
                <a:cubicBezTo>
                  <a:pt x="89" y="52"/>
                  <a:pt x="96" y="51"/>
                  <a:pt x="102" y="54"/>
                </a:cubicBezTo>
                <a:cubicBezTo>
                  <a:pt x="128" y="68"/>
                  <a:pt x="147" y="93"/>
                  <a:pt x="174" y="102"/>
                </a:cubicBezTo>
                <a:cubicBezTo>
                  <a:pt x="188" y="123"/>
                  <a:pt x="210" y="148"/>
                  <a:pt x="234" y="156"/>
                </a:cubicBezTo>
                <a:cubicBezTo>
                  <a:pt x="268" y="208"/>
                  <a:pt x="223" y="147"/>
                  <a:pt x="264" y="180"/>
                </a:cubicBezTo>
                <a:cubicBezTo>
                  <a:pt x="270" y="185"/>
                  <a:pt x="271" y="193"/>
                  <a:pt x="276" y="198"/>
                </a:cubicBezTo>
                <a:cubicBezTo>
                  <a:pt x="281" y="203"/>
                  <a:pt x="288" y="206"/>
                  <a:pt x="294" y="210"/>
                </a:cubicBezTo>
                <a:cubicBezTo>
                  <a:pt x="322" y="252"/>
                  <a:pt x="306" y="238"/>
                  <a:pt x="336" y="258"/>
                </a:cubicBezTo>
                <a:cubicBezTo>
                  <a:pt x="368" y="306"/>
                  <a:pt x="450" y="324"/>
                  <a:pt x="504" y="342"/>
                </a:cubicBezTo>
                <a:cubicBezTo>
                  <a:pt x="544" y="336"/>
                  <a:pt x="584" y="330"/>
                  <a:pt x="624" y="330"/>
                </a:cubicBezTo>
              </a:path>
            </a:pathLst>
          </a:custGeom>
          <a:noFill/>
          <a:ln w="44450" cap="flat" cmpd="sng">
            <a:solidFill>
              <a:sysClr val="windowText" lastClr="00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7" name="Freeform 44">
            <a:extLst>
              <a:ext uri="{FF2B5EF4-FFF2-40B4-BE49-F238E27FC236}">
                <a16:creationId xmlns:a16="http://schemas.microsoft.com/office/drawing/2014/main" id="{A3AAC8C0-E8ED-4BBE-B131-DD1E358CC285}"/>
              </a:ext>
            </a:extLst>
          </p:cNvPr>
          <p:cNvSpPr>
            <a:spLocks/>
          </p:cNvSpPr>
          <p:nvPr/>
        </p:nvSpPr>
        <p:spPr bwMode="auto">
          <a:xfrm>
            <a:off x="6781800" y="2562225"/>
            <a:ext cx="276225" cy="485775"/>
          </a:xfrm>
          <a:custGeom>
            <a:avLst/>
            <a:gdLst>
              <a:gd name="T0" fmla="*/ 0 w 174"/>
              <a:gd name="T1" fmla="*/ 0 h 246"/>
              <a:gd name="T2" fmla="*/ 2147483647 w 174"/>
              <a:gd name="T3" fmla="*/ 2147483647 h 246"/>
              <a:gd name="T4" fmla="*/ 2147483647 w 174"/>
              <a:gd name="T5" fmla="*/ 2147483647 h 246"/>
              <a:gd name="T6" fmla="*/ 2147483647 w 174"/>
              <a:gd name="T7" fmla="*/ 2147483647 h 246"/>
              <a:gd name="T8" fmla="*/ 2147483647 w 174"/>
              <a:gd name="T9" fmla="*/ 2147483647 h 246"/>
              <a:gd name="T10" fmla="*/ 2147483647 w 174"/>
              <a:gd name="T11" fmla="*/ 2147483647 h 246"/>
              <a:gd name="T12" fmla="*/ 2147483647 w 174"/>
              <a:gd name="T13" fmla="*/ 2147483647 h 2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4" h="246">
                <a:moveTo>
                  <a:pt x="0" y="0"/>
                </a:moveTo>
                <a:cubicBezTo>
                  <a:pt x="37" y="7"/>
                  <a:pt x="70" y="19"/>
                  <a:pt x="108" y="24"/>
                </a:cubicBezTo>
                <a:cubicBezTo>
                  <a:pt x="144" y="36"/>
                  <a:pt x="162" y="61"/>
                  <a:pt x="174" y="96"/>
                </a:cubicBezTo>
                <a:cubicBezTo>
                  <a:pt x="168" y="128"/>
                  <a:pt x="166" y="157"/>
                  <a:pt x="132" y="168"/>
                </a:cubicBezTo>
                <a:cubicBezTo>
                  <a:pt x="128" y="174"/>
                  <a:pt x="126" y="181"/>
                  <a:pt x="120" y="186"/>
                </a:cubicBezTo>
                <a:cubicBezTo>
                  <a:pt x="115" y="190"/>
                  <a:pt x="106" y="187"/>
                  <a:pt x="102" y="192"/>
                </a:cubicBezTo>
                <a:cubicBezTo>
                  <a:pt x="88" y="209"/>
                  <a:pt x="95" y="229"/>
                  <a:pt x="78" y="246"/>
                </a:cubicBezTo>
              </a:path>
            </a:pathLst>
          </a:custGeom>
          <a:noFill/>
          <a:ln w="44450" cap="flat" cmpd="sng">
            <a:solidFill>
              <a:sysClr val="windowText" lastClr="00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8" name="Freeform 45">
            <a:extLst>
              <a:ext uri="{FF2B5EF4-FFF2-40B4-BE49-F238E27FC236}">
                <a16:creationId xmlns:a16="http://schemas.microsoft.com/office/drawing/2014/main" id="{B90A4F67-B139-4FB8-91FB-33AA4C95E2F4}"/>
              </a:ext>
            </a:extLst>
          </p:cNvPr>
          <p:cNvSpPr>
            <a:spLocks/>
          </p:cNvSpPr>
          <p:nvPr/>
        </p:nvSpPr>
        <p:spPr bwMode="auto">
          <a:xfrm>
            <a:off x="9067800" y="457200"/>
            <a:ext cx="457200" cy="762000"/>
          </a:xfrm>
          <a:custGeom>
            <a:avLst/>
            <a:gdLst>
              <a:gd name="T0" fmla="*/ 2147483647 w 550"/>
              <a:gd name="T1" fmla="*/ 0 h 462"/>
              <a:gd name="T2" fmla="*/ 2147483647 w 550"/>
              <a:gd name="T3" fmla="*/ 2147483647 h 462"/>
              <a:gd name="T4" fmla="*/ 2147483647 w 550"/>
              <a:gd name="T5" fmla="*/ 2147483647 h 462"/>
              <a:gd name="T6" fmla="*/ 2147483647 w 550"/>
              <a:gd name="T7" fmla="*/ 2147483647 h 462"/>
              <a:gd name="T8" fmla="*/ 2147483647 w 550"/>
              <a:gd name="T9" fmla="*/ 2147483647 h 462"/>
              <a:gd name="T10" fmla="*/ 2147483647 w 550"/>
              <a:gd name="T11" fmla="*/ 2147483647 h 462"/>
              <a:gd name="T12" fmla="*/ 2147483647 w 550"/>
              <a:gd name="T13" fmla="*/ 2147483647 h 462"/>
              <a:gd name="T14" fmla="*/ 2147483647 w 550"/>
              <a:gd name="T15" fmla="*/ 2147483647 h 462"/>
              <a:gd name="T16" fmla="*/ 2147483647 w 550"/>
              <a:gd name="T17" fmla="*/ 2147483647 h 462"/>
              <a:gd name="T18" fmla="*/ 2147483647 w 550"/>
              <a:gd name="T19" fmla="*/ 2147483647 h 462"/>
              <a:gd name="T20" fmla="*/ 2147483647 w 550"/>
              <a:gd name="T21" fmla="*/ 2147483647 h 462"/>
              <a:gd name="T22" fmla="*/ 2147483647 w 550"/>
              <a:gd name="T23" fmla="*/ 2147483647 h 462"/>
              <a:gd name="T24" fmla="*/ 2147483647 w 550"/>
              <a:gd name="T25" fmla="*/ 2147483647 h 462"/>
              <a:gd name="T26" fmla="*/ 2147483647 w 550"/>
              <a:gd name="T27" fmla="*/ 2147483647 h 462"/>
              <a:gd name="T28" fmla="*/ 2147483647 w 550"/>
              <a:gd name="T29" fmla="*/ 2147483647 h 462"/>
              <a:gd name="T30" fmla="*/ 2147483647 w 550"/>
              <a:gd name="T31" fmla="*/ 2147483647 h 462"/>
              <a:gd name="T32" fmla="*/ 2147483647 w 550"/>
              <a:gd name="T33" fmla="*/ 2147483647 h 46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550" h="462">
                <a:moveTo>
                  <a:pt x="4" y="0"/>
                </a:moveTo>
                <a:cubicBezTo>
                  <a:pt x="15" y="44"/>
                  <a:pt x="0" y="8"/>
                  <a:pt x="28" y="36"/>
                </a:cubicBezTo>
                <a:cubicBezTo>
                  <a:pt x="33" y="41"/>
                  <a:pt x="35" y="49"/>
                  <a:pt x="40" y="54"/>
                </a:cubicBezTo>
                <a:cubicBezTo>
                  <a:pt x="51" y="63"/>
                  <a:pt x="76" y="78"/>
                  <a:pt x="76" y="78"/>
                </a:cubicBezTo>
                <a:cubicBezTo>
                  <a:pt x="84" y="102"/>
                  <a:pt x="91" y="112"/>
                  <a:pt x="112" y="126"/>
                </a:cubicBezTo>
                <a:cubicBezTo>
                  <a:pt x="155" y="190"/>
                  <a:pt x="88" y="93"/>
                  <a:pt x="142" y="162"/>
                </a:cubicBezTo>
                <a:cubicBezTo>
                  <a:pt x="176" y="205"/>
                  <a:pt x="150" y="193"/>
                  <a:pt x="184" y="204"/>
                </a:cubicBezTo>
                <a:cubicBezTo>
                  <a:pt x="218" y="256"/>
                  <a:pt x="173" y="195"/>
                  <a:pt x="214" y="228"/>
                </a:cubicBezTo>
                <a:cubicBezTo>
                  <a:pt x="220" y="233"/>
                  <a:pt x="220" y="241"/>
                  <a:pt x="226" y="246"/>
                </a:cubicBezTo>
                <a:cubicBezTo>
                  <a:pt x="231" y="250"/>
                  <a:pt x="238" y="249"/>
                  <a:pt x="244" y="252"/>
                </a:cubicBezTo>
                <a:cubicBezTo>
                  <a:pt x="273" y="267"/>
                  <a:pt x="303" y="278"/>
                  <a:pt x="334" y="288"/>
                </a:cubicBezTo>
                <a:cubicBezTo>
                  <a:pt x="349" y="293"/>
                  <a:pt x="361" y="306"/>
                  <a:pt x="376" y="312"/>
                </a:cubicBezTo>
                <a:cubicBezTo>
                  <a:pt x="408" y="325"/>
                  <a:pt x="437" y="335"/>
                  <a:pt x="466" y="354"/>
                </a:cubicBezTo>
                <a:cubicBezTo>
                  <a:pt x="500" y="406"/>
                  <a:pt x="455" y="345"/>
                  <a:pt x="496" y="378"/>
                </a:cubicBezTo>
                <a:cubicBezTo>
                  <a:pt x="510" y="389"/>
                  <a:pt x="507" y="400"/>
                  <a:pt x="514" y="414"/>
                </a:cubicBezTo>
                <a:cubicBezTo>
                  <a:pt x="520" y="426"/>
                  <a:pt x="524" y="440"/>
                  <a:pt x="532" y="450"/>
                </a:cubicBezTo>
                <a:cubicBezTo>
                  <a:pt x="537" y="456"/>
                  <a:pt x="550" y="462"/>
                  <a:pt x="550" y="462"/>
                </a:cubicBezTo>
              </a:path>
            </a:pathLst>
          </a:custGeom>
          <a:noFill/>
          <a:ln w="44450" cap="flat" cmpd="sng">
            <a:solidFill>
              <a:sysClr val="windowText" lastClr="00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9" name="Freeform 46">
            <a:extLst>
              <a:ext uri="{FF2B5EF4-FFF2-40B4-BE49-F238E27FC236}">
                <a16:creationId xmlns:a16="http://schemas.microsoft.com/office/drawing/2014/main" id="{F11AF2A1-4365-444D-AE14-B3DAEEF621E3}"/>
              </a:ext>
            </a:extLst>
          </p:cNvPr>
          <p:cNvSpPr>
            <a:spLocks/>
          </p:cNvSpPr>
          <p:nvPr/>
        </p:nvSpPr>
        <p:spPr bwMode="auto">
          <a:xfrm rot="1311534">
            <a:off x="7110413" y="2459038"/>
            <a:ext cx="533400" cy="228600"/>
          </a:xfrm>
          <a:custGeom>
            <a:avLst/>
            <a:gdLst>
              <a:gd name="T0" fmla="*/ 2147483647 w 578"/>
              <a:gd name="T1" fmla="*/ 2147483647 h 95"/>
              <a:gd name="T2" fmla="*/ 2147483647 w 578"/>
              <a:gd name="T3" fmla="*/ 2147483647 h 95"/>
              <a:gd name="T4" fmla="*/ 2147483647 w 578"/>
              <a:gd name="T5" fmla="*/ 2147483647 h 95"/>
              <a:gd name="T6" fmla="*/ 0 w 578"/>
              <a:gd name="T7" fmla="*/ 2147483647 h 95"/>
              <a:gd name="T8" fmla="*/ 2147483647 w 578"/>
              <a:gd name="T9" fmla="*/ 2147483647 h 95"/>
              <a:gd name="T10" fmla="*/ 2147483647 w 578"/>
              <a:gd name="T11" fmla="*/ 2147483647 h 95"/>
              <a:gd name="T12" fmla="*/ 2147483647 w 578"/>
              <a:gd name="T13" fmla="*/ 2147483647 h 95"/>
              <a:gd name="T14" fmla="*/ 2147483647 w 578"/>
              <a:gd name="T15" fmla="*/ 2147483647 h 95"/>
              <a:gd name="T16" fmla="*/ 2147483647 w 578"/>
              <a:gd name="T17" fmla="*/ 0 h 95"/>
              <a:gd name="T18" fmla="*/ 2147483647 w 578"/>
              <a:gd name="T19" fmla="*/ 2147483647 h 95"/>
              <a:gd name="T20" fmla="*/ 2147483647 w 578"/>
              <a:gd name="T21" fmla="*/ 2147483647 h 95"/>
              <a:gd name="T22" fmla="*/ 2147483647 w 578"/>
              <a:gd name="T23" fmla="*/ 2147483647 h 95"/>
              <a:gd name="T24" fmla="*/ 2147483647 w 578"/>
              <a:gd name="T25" fmla="*/ 2147483647 h 9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78" h="95">
                <a:moveTo>
                  <a:pt x="328" y="50"/>
                </a:moveTo>
                <a:cubicBezTo>
                  <a:pt x="293" y="49"/>
                  <a:pt x="133" y="62"/>
                  <a:pt x="97" y="74"/>
                </a:cubicBezTo>
                <a:lnTo>
                  <a:pt x="116" y="93"/>
                </a:lnTo>
                <a:lnTo>
                  <a:pt x="0" y="95"/>
                </a:lnTo>
                <a:lnTo>
                  <a:pt x="55" y="30"/>
                </a:lnTo>
                <a:lnTo>
                  <a:pt x="79" y="57"/>
                </a:lnTo>
                <a:lnTo>
                  <a:pt x="188" y="27"/>
                </a:lnTo>
                <a:lnTo>
                  <a:pt x="304" y="9"/>
                </a:lnTo>
                <a:lnTo>
                  <a:pt x="442" y="0"/>
                </a:lnTo>
                <a:lnTo>
                  <a:pt x="578" y="6"/>
                </a:lnTo>
                <a:lnTo>
                  <a:pt x="497" y="63"/>
                </a:lnTo>
                <a:lnTo>
                  <a:pt x="433" y="53"/>
                </a:lnTo>
                <a:cubicBezTo>
                  <a:pt x="405" y="51"/>
                  <a:pt x="352" y="49"/>
                  <a:pt x="331" y="48"/>
                </a:cubicBezTo>
              </a:path>
            </a:pathLst>
          </a:custGeom>
          <a:solidFill>
            <a:srgbClr val="FF0066"/>
          </a:solidFill>
          <a:ln w="9525" cap="flat" cmpd="sng">
            <a:solidFill>
              <a:sysClr val="windowText" lastClr="000000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D80D9F77-D31B-497D-8C89-A0E60E7C085F}"/>
              </a:ext>
            </a:extLst>
          </p:cNvPr>
          <p:cNvSpPr/>
          <p:nvPr/>
        </p:nvSpPr>
        <p:spPr bwMode="auto">
          <a:xfrm>
            <a:off x="2338387" y="1339285"/>
            <a:ext cx="7543800" cy="3657600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333399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KẾT QUẢ CỦA TRẬN CHIẾN THU- ĐÔNG 1947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285750" marR="0" lvl="0" indent="-28575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Địch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chết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hơn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3000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tên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.</a:t>
            </a:r>
          </a:p>
          <a:p>
            <a:pPr marL="285750" marR="0" lvl="0" indent="-28575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Bị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bắt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hàng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trăm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tên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.</a:t>
            </a:r>
          </a:p>
          <a:p>
            <a:pPr marL="285750" marR="0" lvl="0" indent="-28575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16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máy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bay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bị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bắn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rơi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.</a:t>
            </a:r>
          </a:p>
          <a:p>
            <a:pPr marL="285750" marR="0" lvl="0" indent="-28575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Hàng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trăm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xe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cơ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giới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bị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phá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hủy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.</a:t>
            </a:r>
          </a:p>
          <a:p>
            <a:pPr marL="285750" marR="0" lvl="0" indent="-28575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Nhiều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tàu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chiến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và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ca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nô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bị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bắn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chìm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.</a:t>
            </a:r>
          </a:p>
          <a:p>
            <a:pPr marL="285750" marR="0" lvl="0" indent="-28575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" name="任意多边形 33">
            <a:extLst>
              <a:ext uri="{FF2B5EF4-FFF2-40B4-BE49-F238E27FC236}">
                <a16:creationId xmlns:a16="http://schemas.microsoft.com/office/drawing/2014/main" id="{451F1DF7-FBFF-4003-90FB-5F4814A5713E}"/>
              </a:ext>
            </a:extLst>
          </p:cNvPr>
          <p:cNvSpPr/>
          <p:nvPr/>
        </p:nvSpPr>
        <p:spPr>
          <a:xfrm rot="10800000" flipH="1">
            <a:off x="-44029" y="0"/>
            <a:ext cx="3163310" cy="1654499"/>
          </a:xfrm>
          <a:custGeom>
            <a:avLst/>
            <a:gdLst>
              <a:gd name="connsiteX0" fmla="*/ 914344 w 3556001"/>
              <a:gd name="connsiteY0" fmla="*/ 1091 h 2346051"/>
              <a:gd name="connsiteX1" fmla="*/ 2430863 w 3556001"/>
              <a:gd name="connsiteY1" fmla="*/ 596106 h 2346051"/>
              <a:gd name="connsiteX2" fmla="*/ 3438830 w 3556001"/>
              <a:gd name="connsiteY2" fmla="*/ 2307077 h 2346051"/>
              <a:gd name="connsiteX3" fmla="*/ 3401736 w 3556001"/>
              <a:gd name="connsiteY3" fmla="*/ 2346051 h 2346051"/>
              <a:gd name="connsiteX4" fmla="*/ 0 w 3556001"/>
              <a:gd name="connsiteY4" fmla="*/ 2346051 h 2346051"/>
              <a:gd name="connsiteX5" fmla="*/ 0 w 3556001"/>
              <a:gd name="connsiteY5" fmla="*/ 199042 h 2346051"/>
              <a:gd name="connsiteX6" fmla="*/ 98382 w 3556001"/>
              <a:gd name="connsiteY6" fmla="*/ 151316 h 2346051"/>
              <a:gd name="connsiteX7" fmla="*/ 914344 w 3556001"/>
              <a:gd name="connsiteY7" fmla="*/ 1091 h 2346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56001" h="2346051">
                <a:moveTo>
                  <a:pt x="914344" y="1091"/>
                </a:moveTo>
                <a:cubicBezTo>
                  <a:pt x="1423084" y="17657"/>
                  <a:pt x="1952843" y="222610"/>
                  <a:pt x="2430863" y="596106"/>
                </a:cubicBezTo>
                <a:cubicBezTo>
                  <a:pt x="3174449" y="1177101"/>
                  <a:pt x="3830778" y="1805516"/>
                  <a:pt x="3438830" y="2307077"/>
                </a:cubicBezTo>
                <a:lnTo>
                  <a:pt x="3401736" y="2346051"/>
                </a:lnTo>
                <a:lnTo>
                  <a:pt x="0" y="2346051"/>
                </a:lnTo>
                <a:lnTo>
                  <a:pt x="0" y="199042"/>
                </a:lnTo>
                <a:lnTo>
                  <a:pt x="98382" y="151316"/>
                </a:lnTo>
                <a:cubicBezTo>
                  <a:pt x="355565" y="40829"/>
                  <a:pt x="631711" y="-8113"/>
                  <a:pt x="914344" y="1091"/>
                </a:cubicBezTo>
                <a:close/>
              </a:path>
            </a:pathLst>
          </a:custGeom>
          <a:solidFill>
            <a:srgbClr val="F9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5">
            <a:extLst>
              <a:ext uri="{FF2B5EF4-FFF2-40B4-BE49-F238E27FC236}">
                <a16:creationId xmlns:a16="http://schemas.microsoft.com/office/drawing/2014/main" id="{9F742DCC-6DE9-4E7D-949A-29F6CF5778E7}"/>
              </a:ext>
            </a:extLst>
          </p:cNvPr>
          <p:cNvSpPr/>
          <p:nvPr/>
        </p:nvSpPr>
        <p:spPr>
          <a:xfrm rot="11076794" flipH="1">
            <a:off x="62174" y="-177598"/>
            <a:ext cx="3477618" cy="1622432"/>
          </a:xfrm>
          <a:custGeom>
            <a:avLst/>
            <a:gdLst>
              <a:gd name="connsiteX0" fmla="*/ 914344 w 3556001"/>
              <a:gd name="connsiteY0" fmla="*/ 1091 h 2346051"/>
              <a:gd name="connsiteX1" fmla="*/ 2430863 w 3556001"/>
              <a:gd name="connsiteY1" fmla="*/ 596106 h 2346051"/>
              <a:gd name="connsiteX2" fmla="*/ 3438830 w 3556001"/>
              <a:gd name="connsiteY2" fmla="*/ 2307077 h 2346051"/>
              <a:gd name="connsiteX3" fmla="*/ 3401736 w 3556001"/>
              <a:gd name="connsiteY3" fmla="*/ 2346051 h 2346051"/>
              <a:gd name="connsiteX4" fmla="*/ 0 w 3556001"/>
              <a:gd name="connsiteY4" fmla="*/ 2346051 h 2346051"/>
              <a:gd name="connsiteX5" fmla="*/ 0 w 3556001"/>
              <a:gd name="connsiteY5" fmla="*/ 199042 h 2346051"/>
              <a:gd name="connsiteX6" fmla="*/ 98382 w 3556001"/>
              <a:gd name="connsiteY6" fmla="*/ 151316 h 2346051"/>
              <a:gd name="connsiteX7" fmla="*/ 914344 w 3556001"/>
              <a:gd name="connsiteY7" fmla="*/ 1091 h 2346051"/>
              <a:gd name="connsiteX0-1" fmla="*/ 914344 w 3560405"/>
              <a:gd name="connsiteY0-2" fmla="*/ 1091 h 2346051"/>
              <a:gd name="connsiteX1-3" fmla="*/ 2469465 w 3560405"/>
              <a:gd name="connsiteY1-4" fmla="*/ 728614 h 2346051"/>
              <a:gd name="connsiteX2-5" fmla="*/ 3438830 w 3560405"/>
              <a:gd name="connsiteY2-6" fmla="*/ 2307077 h 2346051"/>
              <a:gd name="connsiteX3-7" fmla="*/ 3401736 w 3560405"/>
              <a:gd name="connsiteY3-8" fmla="*/ 2346051 h 2346051"/>
              <a:gd name="connsiteX4-9" fmla="*/ 0 w 3560405"/>
              <a:gd name="connsiteY4-10" fmla="*/ 2346051 h 2346051"/>
              <a:gd name="connsiteX5-11" fmla="*/ 0 w 3560405"/>
              <a:gd name="connsiteY5-12" fmla="*/ 199042 h 2346051"/>
              <a:gd name="connsiteX6-13" fmla="*/ 98382 w 3560405"/>
              <a:gd name="connsiteY6-14" fmla="*/ 151316 h 2346051"/>
              <a:gd name="connsiteX7-15" fmla="*/ 914344 w 3560405"/>
              <a:gd name="connsiteY7-16" fmla="*/ 1091 h 2346051"/>
              <a:gd name="connsiteX0-17" fmla="*/ 914344 w 3401736"/>
              <a:gd name="connsiteY0-18" fmla="*/ 1091 h 2346051"/>
              <a:gd name="connsiteX1-19" fmla="*/ 2469465 w 3401736"/>
              <a:gd name="connsiteY1-20" fmla="*/ 728614 h 2346051"/>
              <a:gd name="connsiteX2-21" fmla="*/ 3013784 w 3401736"/>
              <a:gd name="connsiteY2-22" fmla="*/ 1847630 h 2346051"/>
              <a:gd name="connsiteX3-23" fmla="*/ 3401736 w 3401736"/>
              <a:gd name="connsiteY3-24" fmla="*/ 2346051 h 2346051"/>
              <a:gd name="connsiteX4-25" fmla="*/ 0 w 3401736"/>
              <a:gd name="connsiteY4-26" fmla="*/ 2346051 h 2346051"/>
              <a:gd name="connsiteX5-27" fmla="*/ 0 w 3401736"/>
              <a:gd name="connsiteY5-28" fmla="*/ 199042 h 2346051"/>
              <a:gd name="connsiteX6-29" fmla="*/ 98382 w 3401736"/>
              <a:gd name="connsiteY6-30" fmla="*/ 151316 h 2346051"/>
              <a:gd name="connsiteX7-31" fmla="*/ 914344 w 3401736"/>
              <a:gd name="connsiteY7-32" fmla="*/ 1091 h 2346051"/>
              <a:gd name="connsiteX0-33" fmla="*/ 914344 w 3143791"/>
              <a:gd name="connsiteY0-34" fmla="*/ 1091 h 2346051"/>
              <a:gd name="connsiteX1-35" fmla="*/ 2469465 w 3143791"/>
              <a:gd name="connsiteY1-36" fmla="*/ 728614 h 2346051"/>
              <a:gd name="connsiteX2-37" fmla="*/ 3013784 w 3143791"/>
              <a:gd name="connsiteY2-38" fmla="*/ 1847630 h 2346051"/>
              <a:gd name="connsiteX3-39" fmla="*/ 0 w 3143791"/>
              <a:gd name="connsiteY3-40" fmla="*/ 2346051 h 2346051"/>
              <a:gd name="connsiteX4-41" fmla="*/ 0 w 3143791"/>
              <a:gd name="connsiteY4-42" fmla="*/ 199042 h 2346051"/>
              <a:gd name="connsiteX5-43" fmla="*/ 98382 w 3143791"/>
              <a:gd name="connsiteY5-44" fmla="*/ 151316 h 2346051"/>
              <a:gd name="connsiteX6-45" fmla="*/ 914344 w 3143791"/>
              <a:gd name="connsiteY6-46" fmla="*/ 1091 h 2346051"/>
              <a:gd name="connsiteX0-47" fmla="*/ 0 w 3143791"/>
              <a:gd name="connsiteY0-48" fmla="*/ 2346051 h 2405814"/>
              <a:gd name="connsiteX1-49" fmla="*/ 0 w 3143791"/>
              <a:gd name="connsiteY1-50" fmla="*/ 199042 h 2405814"/>
              <a:gd name="connsiteX2-51" fmla="*/ 98382 w 3143791"/>
              <a:gd name="connsiteY2-52" fmla="*/ 151316 h 2405814"/>
              <a:gd name="connsiteX3-53" fmla="*/ 914344 w 3143791"/>
              <a:gd name="connsiteY3-54" fmla="*/ 1091 h 2405814"/>
              <a:gd name="connsiteX4-55" fmla="*/ 2469465 w 3143791"/>
              <a:gd name="connsiteY4-56" fmla="*/ 728614 h 2405814"/>
              <a:gd name="connsiteX5-57" fmla="*/ 3013784 w 3143791"/>
              <a:gd name="connsiteY5-58" fmla="*/ 1847630 h 2405814"/>
              <a:gd name="connsiteX6-59" fmla="*/ 57948 w 3143791"/>
              <a:gd name="connsiteY6-60" fmla="*/ 2405814 h 2405814"/>
              <a:gd name="connsiteX0-61" fmla="*/ 0 w 3143791"/>
              <a:gd name="connsiteY0-62" fmla="*/ 2346051 h 2346051"/>
              <a:gd name="connsiteX1-63" fmla="*/ 0 w 3143791"/>
              <a:gd name="connsiteY1-64" fmla="*/ 199042 h 2346051"/>
              <a:gd name="connsiteX2-65" fmla="*/ 98382 w 3143791"/>
              <a:gd name="connsiteY2-66" fmla="*/ 151316 h 2346051"/>
              <a:gd name="connsiteX3-67" fmla="*/ 914344 w 3143791"/>
              <a:gd name="connsiteY3-68" fmla="*/ 1091 h 2346051"/>
              <a:gd name="connsiteX4-69" fmla="*/ 2469465 w 3143791"/>
              <a:gd name="connsiteY4-70" fmla="*/ 728614 h 2346051"/>
              <a:gd name="connsiteX5-71" fmla="*/ 3013784 w 3143791"/>
              <a:gd name="connsiteY5-72" fmla="*/ 1847630 h 2346051"/>
              <a:gd name="connsiteX6-73" fmla="*/ 2212347 w 3143791"/>
              <a:gd name="connsiteY6-74" fmla="*/ 2046590 h 2346051"/>
              <a:gd name="connsiteX0-75" fmla="*/ 0 w 3180028"/>
              <a:gd name="connsiteY0-76" fmla="*/ 538753 h 2046590"/>
              <a:gd name="connsiteX1-77" fmla="*/ 36237 w 3180028"/>
              <a:gd name="connsiteY1-78" fmla="*/ 199042 h 2046590"/>
              <a:gd name="connsiteX2-79" fmla="*/ 134619 w 3180028"/>
              <a:gd name="connsiteY2-80" fmla="*/ 151316 h 2046590"/>
              <a:gd name="connsiteX3-81" fmla="*/ 950581 w 3180028"/>
              <a:gd name="connsiteY3-82" fmla="*/ 1091 h 2046590"/>
              <a:gd name="connsiteX4-83" fmla="*/ 2505702 w 3180028"/>
              <a:gd name="connsiteY4-84" fmla="*/ 728614 h 2046590"/>
              <a:gd name="connsiteX5-85" fmla="*/ 3050021 w 3180028"/>
              <a:gd name="connsiteY5-86" fmla="*/ 1847630 h 2046590"/>
              <a:gd name="connsiteX6-87" fmla="*/ 2248584 w 3180028"/>
              <a:gd name="connsiteY6-88" fmla="*/ 2046590 h 2046590"/>
              <a:gd name="connsiteX0-89" fmla="*/ 0 w 3180028"/>
              <a:gd name="connsiteY0-90" fmla="*/ 538753 h 2046590"/>
              <a:gd name="connsiteX1-91" fmla="*/ 134619 w 3180028"/>
              <a:gd name="connsiteY1-92" fmla="*/ 151316 h 2046590"/>
              <a:gd name="connsiteX2-93" fmla="*/ 950581 w 3180028"/>
              <a:gd name="connsiteY2-94" fmla="*/ 1091 h 2046590"/>
              <a:gd name="connsiteX3-95" fmla="*/ 2505702 w 3180028"/>
              <a:gd name="connsiteY3-96" fmla="*/ 728614 h 2046590"/>
              <a:gd name="connsiteX4-97" fmla="*/ 3050021 w 3180028"/>
              <a:gd name="connsiteY4-98" fmla="*/ 1847630 h 2046590"/>
              <a:gd name="connsiteX5-99" fmla="*/ 2248584 w 3180028"/>
              <a:gd name="connsiteY5-100" fmla="*/ 2046590 h 2046590"/>
              <a:gd name="connsiteX0-101" fmla="*/ 0 w 3045409"/>
              <a:gd name="connsiteY0-102" fmla="*/ 151316 h 2046590"/>
              <a:gd name="connsiteX1-103" fmla="*/ 815962 w 3045409"/>
              <a:gd name="connsiteY1-104" fmla="*/ 1091 h 2046590"/>
              <a:gd name="connsiteX2-105" fmla="*/ 2371083 w 3045409"/>
              <a:gd name="connsiteY2-106" fmla="*/ 728614 h 2046590"/>
              <a:gd name="connsiteX3-107" fmla="*/ 2915402 w 3045409"/>
              <a:gd name="connsiteY3-108" fmla="*/ 1847630 h 2046590"/>
              <a:gd name="connsiteX4-109" fmla="*/ 2113965 w 3045409"/>
              <a:gd name="connsiteY4-110" fmla="*/ 2046590 h 2046590"/>
              <a:gd name="connsiteX0-111" fmla="*/ 0 w 3045409"/>
              <a:gd name="connsiteY0-112" fmla="*/ 151316 h 1847630"/>
              <a:gd name="connsiteX1-113" fmla="*/ 815962 w 3045409"/>
              <a:gd name="connsiteY1-114" fmla="*/ 1091 h 1847630"/>
              <a:gd name="connsiteX2-115" fmla="*/ 2371083 w 3045409"/>
              <a:gd name="connsiteY2-116" fmla="*/ 728614 h 1847630"/>
              <a:gd name="connsiteX3-117" fmla="*/ 2915402 w 3045409"/>
              <a:gd name="connsiteY3-118" fmla="*/ 1847630 h 18476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045409" h="1847630">
                <a:moveTo>
                  <a:pt x="0" y="151316"/>
                </a:moveTo>
                <a:cubicBezTo>
                  <a:pt x="257183" y="40829"/>
                  <a:pt x="533329" y="-8113"/>
                  <a:pt x="815962" y="1091"/>
                </a:cubicBezTo>
                <a:cubicBezTo>
                  <a:pt x="1324702" y="17657"/>
                  <a:pt x="2021176" y="420858"/>
                  <a:pt x="2371083" y="728614"/>
                </a:cubicBezTo>
                <a:cubicBezTo>
                  <a:pt x="2720990" y="1036370"/>
                  <a:pt x="3307350" y="1346069"/>
                  <a:pt x="2915402" y="184763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661D985E-2F14-41BF-8D80-E2AF3C2D94F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2054"/>
          <a:stretch>
            <a:fillRect/>
          </a:stretch>
        </p:blipFill>
        <p:spPr>
          <a:xfrm>
            <a:off x="9110731" y="4187362"/>
            <a:ext cx="3664014" cy="2670638"/>
          </a:xfrm>
          <a:custGeom>
            <a:avLst/>
            <a:gdLst>
              <a:gd name="connsiteX0" fmla="*/ 0 w 3664014"/>
              <a:gd name="connsiteY0" fmla="*/ 0 h 2670638"/>
              <a:gd name="connsiteX1" fmla="*/ 3664014 w 3664014"/>
              <a:gd name="connsiteY1" fmla="*/ 0 h 2670638"/>
              <a:gd name="connsiteX2" fmla="*/ 3664014 w 3664014"/>
              <a:gd name="connsiteY2" fmla="*/ 197839 h 2670638"/>
              <a:gd name="connsiteX3" fmla="*/ 3115908 w 3664014"/>
              <a:gd name="connsiteY3" fmla="*/ 197839 h 2670638"/>
              <a:gd name="connsiteX4" fmla="*/ 3115908 w 3664014"/>
              <a:gd name="connsiteY4" fmla="*/ 2670638 h 2670638"/>
              <a:gd name="connsiteX5" fmla="*/ 0 w 3664014"/>
              <a:gd name="connsiteY5" fmla="*/ 2670638 h 2670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4014" h="2670638">
                <a:moveTo>
                  <a:pt x="0" y="0"/>
                </a:moveTo>
                <a:lnTo>
                  <a:pt x="3664014" y="0"/>
                </a:lnTo>
                <a:lnTo>
                  <a:pt x="3664014" y="197839"/>
                </a:lnTo>
                <a:lnTo>
                  <a:pt x="3115908" y="197839"/>
                </a:lnTo>
                <a:lnTo>
                  <a:pt x="3115908" y="2670638"/>
                </a:lnTo>
                <a:lnTo>
                  <a:pt x="0" y="2670638"/>
                </a:lnTo>
                <a:close/>
              </a:path>
            </a:pathLst>
          </a:cu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E1DA2790-2546-4853-8D63-3A5B5D084FE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50000"/>
          <a:stretch>
            <a:fillRect/>
          </a:stretch>
        </p:blipFill>
        <p:spPr>
          <a:xfrm>
            <a:off x="5102731" y="5567960"/>
            <a:ext cx="3499407" cy="1271126"/>
          </a:xfrm>
          <a:custGeom>
            <a:avLst/>
            <a:gdLst>
              <a:gd name="connsiteX0" fmla="*/ 0 w 3499407"/>
              <a:gd name="connsiteY0" fmla="*/ 0 h 1271126"/>
              <a:gd name="connsiteX1" fmla="*/ 3499407 w 3499407"/>
              <a:gd name="connsiteY1" fmla="*/ 0 h 1271126"/>
              <a:gd name="connsiteX2" fmla="*/ 3499407 w 3499407"/>
              <a:gd name="connsiteY2" fmla="*/ 1271126 h 1271126"/>
              <a:gd name="connsiteX3" fmla="*/ 0 w 3499407"/>
              <a:gd name="connsiteY3" fmla="*/ 1271126 h 1271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9407" h="1271126">
                <a:moveTo>
                  <a:pt x="0" y="0"/>
                </a:moveTo>
                <a:lnTo>
                  <a:pt x="3499407" y="0"/>
                </a:lnTo>
                <a:lnTo>
                  <a:pt x="3499407" y="1271126"/>
                </a:lnTo>
                <a:lnTo>
                  <a:pt x="0" y="1271126"/>
                </a:lnTo>
                <a:close/>
              </a:path>
            </a:pathLst>
          </a:custGeom>
        </p:spPr>
      </p:pic>
      <p:sp>
        <p:nvSpPr>
          <p:cNvPr id="7" name="任意多边形 11">
            <a:extLst>
              <a:ext uri="{FF2B5EF4-FFF2-40B4-BE49-F238E27FC236}">
                <a16:creationId xmlns:a16="http://schemas.microsoft.com/office/drawing/2014/main" id="{813B82A2-031A-4D86-9CC3-7527511ECB66}"/>
              </a:ext>
            </a:extLst>
          </p:cNvPr>
          <p:cNvSpPr/>
          <p:nvPr/>
        </p:nvSpPr>
        <p:spPr>
          <a:xfrm rot="5400000">
            <a:off x="-1102758" y="4267104"/>
            <a:ext cx="3690840" cy="1459562"/>
          </a:xfrm>
          <a:custGeom>
            <a:avLst/>
            <a:gdLst>
              <a:gd name="connsiteX0" fmla="*/ 4820955 w 5443637"/>
              <a:gd name="connsiteY0" fmla="*/ 1710 h 2153151"/>
              <a:gd name="connsiteX1" fmla="*/ 4936706 w 5443637"/>
              <a:gd name="connsiteY1" fmla="*/ 1902 h 2153151"/>
              <a:gd name="connsiteX2" fmla="*/ 5425038 w 5443637"/>
              <a:gd name="connsiteY2" fmla="*/ 103193 h 2153151"/>
              <a:gd name="connsiteX3" fmla="*/ 5443637 w 5443637"/>
              <a:gd name="connsiteY3" fmla="*/ 110181 h 2153151"/>
              <a:gd name="connsiteX4" fmla="*/ 5443637 w 5443637"/>
              <a:gd name="connsiteY4" fmla="*/ 2153151 h 2153151"/>
              <a:gd name="connsiteX5" fmla="*/ 0 w 5443637"/>
              <a:gd name="connsiteY5" fmla="*/ 2153151 h 2153151"/>
              <a:gd name="connsiteX6" fmla="*/ 49 w 5443637"/>
              <a:gd name="connsiteY6" fmla="*/ 2147092 h 2153151"/>
              <a:gd name="connsiteX7" fmla="*/ 2722897 w 5443637"/>
              <a:gd name="connsiteY7" fmla="*/ 945178 h 2153151"/>
              <a:gd name="connsiteX8" fmla="*/ 4820955 w 5443637"/>
              <a:gd name="connsiteY8" fmla="*/ 1710 h 215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43637" h="2153151">
                <a:moveTo>
                  <a:pt x="4820955" y="1710"/>
                </a:moveTo>
                <a:cubicBezTo>
                  <a:pt x="4860212" y="-598"/>
                  <a:pt x="4898807" y="-605"/>
                  <a:pt x="4936706" y="1902"/>
                </a:cubicBezTo>
                <a:cubicBezTo>
                  <a:pt x="5088304" y="11929"/>
                  <a:pt x="5257548" y="46219"/>
                  <a:pt x="5425038" y="103193"/>
                </a:cubicBezTo>
                <a:lnTo>
                  <a:pt x="5443637" y="110181"/>
                </a:lnTo>
                <a:lnTo>
                  <a:pt x="5443637" y="2153151"/>
                </a:lnTo>
                <a:lnTo>
                  <a:pt x="0" y="2153151"/>
                </a:lnTo>
                <a:lnTo>
                  <a:pt x="49" y="2147092"/>
                </a:lnTo>
                <a:cubicBezTo>
                  <a:pt x="70034" y="802590"/>
                  <a:pt x="1925655" y="1313495"/>
                  <a:pt x="2722897" y="945178"/>
                </a:cubicBezTo>
                <a:cubicBezTo>
                  <a:pt x="3494422" y="588743"/>
                  <a:pt x="4232107" y="36324"/>
                  <a:pt x="4820955" y="1710"/>
                </a:cubicBezTo>
                <a:close/>
              </a:path>
            </a:pathLst>
          </a:custGeom>
          <a:solidFill>
            <a:srgbClr val="F9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12">
            <a:extLst>
              <a:ext uri="{FF2B5EF4-FFF2-40B4-BE49-F238E27FC236}">
                <a16:creationId xmlns:a16="http://schemas.microsoft.com/office/drawing/2014/main" id="{07696F7F-CCDB-46B4-A8A2-DFEEDA35AF22}"/>
              </a:ext>
            </a:extLst>
          </p:cNvPr>
          <p:cNvSpPr/>
          <p:nvPr/>
        </p:nvSpPr>
        <p:spPr>
          <a:xfrm rot="5400000">
            <a:off x="-1163804" y="4126615"/>
            <a:ext cx="3882985" cy="1526366"/>
          </a:xfrm>
          <a:custGeom>
            <a:avLst/>
            <a:gdLst>
              <a:gd name="connsiteX0" fmla="*/ 0 w 7507705"/>
              <a:gd name="connsiteY0" fmla="*/ 2310063 h 2310063"/>
              <a:gd name="connsiteX1" fmla="*/ 1443789 w 7507705"/>
              <a:gd name="connsiteY1" fmla="*/ 981777 h 2310063"/>
              <a:gd name="connsiteX2" fmla="*/ 5111015 w 7507705"/>
              <a:gd name="connsiteY2" fmla="*/ 0 h 2310063"/>
              <a:gd name="connsiteX3" fmla="*/ 7507705 w 7507705"/>
              <a:gd name="connsiteY3" fmla="*/ 760396 h 2310063"/>
              <a:gd name="connsiteX0-1" fmla="*/ 0 w 7517330"/>
              <a:gd name="connsiteY0-2" fmla="*/ 2252312 h 2252312"/>
              <a:gd name="connsiteX1-3" fmla="*/ 1453414 w 7517330"/>
              <a:gd name="connsiteY1-4" fmla="*/ 981777 h 2252312"/>
              <a:gd name="connsiteX2-5" fmla="*/ 5120640 w 7517330"/>
              <a:gd name="connsiteY2-6" fmla="*/ 0 h 2252312"/>
              <a:gd name="connsiteX3-7" fmla="*/ 7517330 w 7517330"/>
              <a:gd name="connsiteY3-8" fmla="*/ 760396 h 2252312"/>
              <a:gd name="connsiteX0-9" fmla="*/ 0 w 7517330"/>
              <a:gd name="connsiteY0-10" fmla="*/ 2252312 h 2252312"/>
              <a:gd name="connsiteX1-11" fmla="*/ 1453414 w 7517330"/>
              <a:gd name="connsiteY1-12" fmla="*/ 981777 h 2252312"/>
              <a:gd name="connsiteX2-13" fmla="*/ 5120640 w 7517330"/>
              <a:gd name="connsiteY2-14" fmla="*/ 0 h 2252312"/>
              <a:gd name="connsiteX3-15" fmla="*/ 7517330 w 7517330"/>
              <a:gd name="connsiteY3-16" fmla="*/ 760396 h 2252312"/>
              <a:gd name="connsiteX0-17" fmla="*/ 0 w 7517330"/>
              <a:gd name="connsiteY0-18" fmla="*/ 2252312 h 2252312"/>
              <a:gd name="connsiteX1-19" fmla="*/ 1453414 w 7517330"/>
              <a:gd name="connsiteY1-20" fmla="*/ 981777 h 2252312"/>
              <a:gd name="connsiteX2-21" fmla="*/ 5120640 w 7517330"/>
              <a:gd name="connsiteY2-22" fmla="*/ 0 h 2252312"/>
              <a:gd name="connsiteX3-23" fmla="*/ 7517330 w 7517330"/>
              <a:gd name="connsiteY3-24" fmla="*/ 760396 h 2252312"/>
              <a:gd name="connsiteX0-25" fmla="*/ 0 w 7517330"/>
              <a:gd name="connsiteY0-26" fmla="*/ 2252312 h 2252312"/>
              <a:gd name="connsiteX1-27" fmla="*/ 1511166 w 7517330"/>
              <a:gd name="connsiteY1-28" fmla="*/ 1366787 h 2252312"/>
              <a:gd name="connsiteX2-29" fmla="*/ 5120640 w 7517330"/>
              <a:gd name="connsiteY2-30" fmla="*/ 0 h 2252312"/>
              <a:gd name="connsiteX3-31" fmla="*/ 7517330 w 7517330"/>
              <a:gd name="connsiteY3-32" fmla="*/ 760396 h 2252312"/>
              <a:gd name="connsiteX0-33" fmla="*/ 0 w 7517330"/>
              <a:gd name="connsiteY0-34" fmla="*/ 2252312 h 2252312"/>
              <a:gd name="connsiteX1-35" fmla="*/ 1511166 w 7517330"/>
              <a:gd name="connsiteY1-36" fmla="*/ 1366787 h 2252312"/>
              <a:gd name="connsiteX2-37" fmla="*/ 5120640 w 7517330"/>
              <a:gd name="connsiteY2-38" fmla="*/ 0 h 2252312"/>
              <a:gd name="connsiteX3-39" fmla="*/ 7517330 w 7517330"/>
              <a:gd name="connsiteY3-40" fmla="*/ 760396 h 2252312"/>
              <a:gd name="connsiteX0-41" fmla="*/ 0 w 7517330"/>
              <a:gd name="connsiteY0-42" fmla="*/ 2252312 h 2252312"/>
              <a:gd name="connsiteX1-43" fmla="*/ 1511166 w 7517330"/>
              <a:gd name="connsiteY1-44" fmla="*/ 1366787 h 2252312"/>
              <a:gd name="connsiteX2-45" fmla="*/ 5120640 w 7517330"/>
              <a:gd name="connsiteY2-46" fmla="*/ 0 h 2252312"/>
              <a:gd name="connsiteX3-47" fmla="*/ 7517330 w 7517330"/>
              <a:gd name="connsiteY3-48" fmla="*/ 760396 h 2252312"/>
              <a:gd name="connsiteX0-49" fmla="*/ 0 w 7449953"/>
              <a:gd name="connsiteY0-50" fmla="*/ 2252312 h 2252312"/>
              <a:gd name="connsiteX1-51" fmla="*/ 1443789 w 7449953"/>
              <a:gd name="connsiteY1-52" fmla="*/ 1366787 h 2252312"/>
              <a:gd name="connsiteX2-53" fmla="*/ 5053263 w 7449953"/>
              <a:gd name="connsiteY2-54" fmla="*/ 0 h 2252312"/>
              <a:gd name="connsiteX3-55" fmla="*/ 7449953 w 7449953"/>
              <a:gd name="connsiteY3-56" fmla="*/ 760396 h 2252312"/>
              <a:gd name="connsiteX0-57" fmla="*/ 0 w 7449953"/>
              <a:gd name="connsiteY0-58" fmla="*/ 2286069 h 2286069"/>
              <a:gd name="connsiteX1-59" fmla="*/ 1443789 w 7449953"/>
              <a:gd name="connsiteY1-60" fmla="*/ 1400544 h 2286069"/>
              <a:gd name="connsiteX2-61" fmla="*/ 5053263 w 7449953"/>
              <a:gd name="connsiteY2-62" fmla="*/ 33757 h 2286069"/>
              <a:gd name="connsiteX3-63" fmla="*/ 7449953 w 7449953"/>
              <a:gd name="connsiteY3-64" fmla="*/ 794153 h 2286069"/>
              <a:gd name="connsiteX0-65" fmla="*/ 0 w 7449953"/>
              <a:gd name="connsiteY0-66" fmla="*/ 2276635 h 2276635"/>
              <a:gd name="connsiteX1-67" fmla="*/ 1443789 w 7449953"/>
              <a:gd name="connsiteY1-68" fmla="*/ 1391110 h 2276635"/>
              <a:gd name="connsiteX2-69" fmla="*/ 5005137 w 7449953"/>
              <a:gd name="connsiteY2-70" fmla="*/ 33948 h 2276635"/>
              <a:gd name="connsiteX3-71" fmla="*/ 7449953 w 7449953"/>
              <a:gd name="connsiteY3-72" fmla="*/ 784719 h 2276635"/>
              <a:gd name="connsiteX0-73" fmla="*/ 0 w 6391174"/>
              <a:gd name="connsiteY0-74" fmla="*/ 2242736 h 2242736"/>
              <a:gd name="connsiteX1-75" fmla="*/ 1443789 w 6391174"/>
              <a:gd name="connsiteY1-76" fmla="*/ 1357211 h 2242736"/>
              <a:gd name="connsiteX2-77" fmla="*/ 5005137 w 6391174"/>
              <a:gd name="connsiteY2-78" fmla="*/ 49 h 2242736"/>
              <a:gd name="connsiteX3-79" fmla="*/ 6391174 w 6391174"/>
              <a:gd name="connsiteY3-80" fmla="*/ 1405338 h 2242736"/>
              <a:gd name="connsiteX0-81" fmla="*/ 0 w 6391174"/>
              <a:gd name="connsiteY0-82" fmla="*/ 2242736 h 2242736"/>
              <a:gd name="connsiteX1-83" fmla="*/ 1443789 w 6391174"/>
              <a:gd name="connsiteY1-84" fmla="*/ 1357211 h 2242736"/>
              <a:gd name="connsiteX2-85" fmla="*/ 5005137 w 6391174"/>
              <a:gd name="connsiteY2-86" fmla="*/ 49 h 2242736"/>
              <a:gd name="connsiteX3-87" fmla="*/ 6391174 w 6391174"/>
              <a:gd name="connsiteY3-88" fmla="*/ 1405338 h 2242736"/>
              <a:gd name="connsiteX0-89" fmla="*/ 0 w 6391174"/>
              <a:gd name="connsiteY0-90" fmla="*/ 2243091 h 2243091"/>
              <a:gd name="connsiteX1-91" fmla="*/ 2531444 w 6391174"/>
              <a:gd name="connsiteY1-92" fmla="*/ 1270938 h 2243091"/>
              <a:gd name="connsiteX2-93" fmla="*/ 5005137 w 6391174"/>
              <a:gd name="connsiteY2-94" fmla="*/ 404 h 2243091"/>
              <a:gd name="connsiteX3-95" fmla="*/ 6391174 w 6391174"/>
              <a:gd name="connsiteY3-96" fmla="*/ 1405693 h 2243091"/>
              <a:gd name="connsiteX0-97" fmla="*/ 0 w 6391174"/>
              <a:gd name="connsiteY0-98" fmla="*/ 2243007 h 2243007"/>
              <a:gd name="connsiteX1-99" fmla="*/ 2531444 w 6391174"/>
              <a:gd name="connsiteY1-100" fmla="*/ 1270854 h 2243007"/>
              <a:gd name="connsiteX2-101" fmla="*/ 5005137 w 6391174"/>
              <a:gd name="connsiteY2-102" fmla="*/ 320 h 2243007"/>
              <a:gd name="connsiteX3-103" fmla="*/ 6391174 w 6391174"/>
              <a:gd name="connsiteY3-104" fmla="*/ 1405609 h 2243007"/>
              <a:gd name="connsiteX0-105" fmla="*/ 0 w 6391174"/>
              <a:gd name="connsiteY0-106" fmla="*/ 2281578 h 2281578"/>
              <a:gd name="connsiteX1-107" fmla="*/ 2531444 w 6391174"/>
              <a:gd name="connsiteY1-108" fmla="*/ 1309425 h 2281578"/>
              <a:gd name="connsiteX2-109" fmla="*/ 4754880 w 6391174"/>
              <a:gd name="connsiteY2-110" fmla="*/ 390 h 2281578"/>
              <a:gd name="connsiteX3-111" fmla="*/ 6391174 w 6391174"/>
              <a:gd name="connsiteY3-112" fmla="*/ 1444180 h 2281578"/>
              <a:gd name="connsiteX0-113" fmla="*/ 17 w 6391191"/>
              <a:gd name="connsiteY0-114" fmla="*/ 2281578 h 2281578"/>
              <a:gd name="connsiteX1-115" fmla="*/ 2531461 w 6391191"/>
              <a:gd name="connsiteY1-116" fmla="*/ 1309425 h 2281578"/>
              <a:gd name="connsiteX2-117" fmla="*/ 4754897 w 6391191"/>
              <a:gd name="connsiteY2-118" fmla="*/ 390 h 2281578"/>
              <a:gd name="connsiteX3-119" fmla="*/ 6391191 w 6391191"/>
              <a:gd name="connsiteY3-120" fmla="*/ 1444180 h 2281578"/>
              <a:gd name="connsiteX0-121" fmla="*/ 19 w 6285315"/>
              <a:gd name="connsiteY0-122" fmla="*/ 2271953 h 2271953"/>
              <a:gd name="connsiteX1-123" fmla="*/ 2425585 w 6285315"/>
              <a:gd name="connsiteY1-124" fmla="*/ 1309425 h 2271953"/>
              <a:gd name="connsiteX2-125" fmla="*/ 4649021 w 6285315"/>
              <a:gd name="connsiteY2-126" fmla="*/ 390 h 2271953"/>
              <a:gd name="connsiteX3-127" fmla="*/ 6285315 w 6285315"/>
              <a:gd name="connsiteY3-128" fmla="*/ 1444180 h 2271953"/>
              <a:gd name="connsiteX0-129" fmla="*/ 19 w 6285315"/>
              <a:gd name="connsiteY0-130" fmla="*/ 2271953 h 2271953"/>
              <a:gd name="connsiteX1-131" fmla="*/ 2425585 w 6285315"/>
              <a:gd name="connsiteY1-132" fmla="*/ 1309425 h 2271953"/>
              <a:gd name="connsiteX2-133" fmla="*/ 4649021 w 6285315"/>
              <a:gd name="connsiteY2-134" fmla="*/ 390 h 2271953"/>
              <a:gd name="connsiteX3-135" fmla="*/ 6285315 w 6285315"/>
              <a:gd name="connsiteY3-136" fmla="*/ 1444180 h 2271953"/>
              <a:gd name="connsiteX0-137" fmla="*/ 19 w 6285315"/>
              <a:gd name="connsiteY0-138" fmla="*/ 2282053 h 2282053"/>
              <a:gd name="connsiteX1-139" fmla="*/ 2425585 w 6285315"/>
              <a:gd name="connsiteY1-140" fmla="*/ 1319525 h 2282053"/>
              <a:gd name="connsiteX2-141" fmla="*/ 4649021 w 6285315"/>
              <a:gd name="connsiteY2-142" fmla="*/ 10490 h 2282053"/>
              <a:gd name="connsiteX3-143" fmla="*/ 6285315 w 6285315"/>
              <a:gd name="connsiteY3-144" fmla="*/ 1454280 h 2282053"/>
              <a:gd name="connsiteX0-145" fmla="*/ 19 w 5753482"/>
              <a:gd name="connsiteY0-146" fmla="*/ 2319564 h 2319564"/>
              <a:gd name="connsiteX1-147" fmla="*/ 2425585 w 5753482"/>
              <a:gd name="connsiteY1-148" fmla="*/ 1357036 h 2319564"/>
              <a:gd name="connsiteX2-149" fmla="*/ 4649021 w 5753482"/>
              <a:gd name="connsiteY2-150" fmla="*/ 48001 h 2319564"/>
              <a:gd name="connsiteX3-151" fmla="*/ 5753482 w 5753482"/>
              <a:gd name="connsiteY3-152" fmla="*/ 1010528 h 2319564"/>
              <a:gd name="connsiteX0-153" fmla="*/ 19 w 5753482"/>
              <a:gd name="connsiteY0-154" fmla="*/ 2277873 h 2277873"/>
              <a:gd name="connsiteX1-155" fmla="*/ 2425585 w 5753482"/>
              <a:gd name="connsiteY1-156" fmla="*/ 1315345 h 2277873"/>
              <a:gd name="connsiteX2-157" fmla="*/ 4649021 w 5753482"/>
              <a:gd name="connsiteY2-158" fmla="*/ 6310 h 2277873"/>
              <a:gd name="connsiteX3-159" fmla="*/ 5753482 w 5753482"/>
              <a:gd name="connsiteY3-160" fmla="*/ 968837 h 22778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53482" h="2277873">
                <a:moveTo>
                  <a:pt x="19" y="2277873"/>
                </a:moveTo>
                <a:cubicBezTo>
                  <a:pt x="-6399" y="1113216"/>
                  <a:pt x="1650751" y="1693939"/>
                  <a:pt x="2425585" y="1315345"/>
                </a:cubicBezTo>
                <a:cubicBezTo>
                  <a:pt x="3200419" y="936751"/>
                  <a:pt x="4094372" y="64061"/>
                  <a:pt x="4649021" y="6310"/>
                </a:cubicBezTo>
                <a:cubicBezTo>
                  <a:pt x="5203670" y="-51441"/>
                  <a:pt x="5560400" y="288652"/>
                  <a:pt x="5753482" y="968837"/>
                </a:cubicBezTo>
              </a:path>
            </a:pathLst>
          </a:cu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99F1B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6">
            <a:extLst>
              <a:ext uri="{FF2B5EF4-FFF2-40B4-BE49-F238E27FC236}">
                <a16:creationId xmlns:a16="http://schemas.microsoft.com/office/drawing/2014/main" id="{7D536726-9FF0-40E3-9C91-CA5A1D6BEEA9}"/>
              </a:ext>
            </a:extLst>
          </p:cNvPr>
          <p:cNvSpPr/>
          <p:nvPr/>
        </p:nvSpPr>
        <p:spPr>
          <a:xfrm rot="5400000" flipH="1" flipV="1">
            <a:off x="9632493" y="1115458"/>
            <a:ext cx="3690840" cy="1459562"/>
          </a:xfrm>
          <a:custGeom>
            <a:avLst/>
            <a:gdLst>
              <a:gd name="connsiteX0" fmla="*/ 4820955 w 5443637"/>
              <a:gd name="connsiteY0" fmla="*/ 1710 h 2153151"/>
              <a:gd name="connsiteX1" fmla="*/ 4936706 w 5443637"/>
              <a:gd name="connsiteY1" fmla="*/ 1902 h 2153151"/>
              <a:gd name="connsiteX2" fmla="*/ 5425038 w 5443637"/>
              <a:gd name="connsiteY2" fmla="*/ 103193 h 2153151"/>
              <a:gd name="connsiteX3" fmla="*/ 5443637 w 5443637"/>
              <a:gd name="connsiteY3" fmla="*/ 110181 h 2153151"/>
              <a:gd name="connsiteX4" fmla="*/ 5443637 w 5443637"/>
              <a:gd name="connsiteY4" fmla="*/ 2153151 h 2153151"/>
              <a:gd name="connsiteX5" fmla="*/ 0 w 5443637"/>
              <a:gd name="connsiteY5" fmla="*/ 2153151 h 2153151"/>
              <a:gd name="connsiteX6" fmla="*/ 49 w 5443637"/>
              <a:gd name="connsiteY6" fmla="*/ 2147092 h 2153151"/>
              <a:gd name="connsiteX7" fmla="*/ 2722897 w 5443637"/>
              <a:gd name="connsiteY7" fmla="*/ 945178 h 2153151"/>
              <a:gd name="connsiteX8" fmla="*/ 4820955 w 5443637"/>
              <a:gd name="connsiteY8" fmla="*/ 1710 h 215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43637" h="2153151">
                <a:moveTo>
                  <a:pt x="4820955" y="1710"/>
                </a:moveTo>
                <a:cubicBezTo>
                  <a:pt x="4860212" y="-598"/>
                  <a:pt x="4898807" y="-605"/>
                  <a:pt x="4936706" y="1902"/>
                </a:cubicBezTo>
                <a:cubicBezTo>
                  <a:pt x="5088304" y="11929"/>
                  <a:pt x="5257548" y="46219"/>
                  <a:pt x="5425038" y="103193"/>
                </a:cubicBezTo>
                <a:lnTo>
                  <a:pt x="5443637" y="110181"/>
                </a:lnTo>
                <a:lnTo>
                  <a:pt x="5443637" y="2153151"/>
                </a:lnTo>
                <a:lnTo>
                  <a:pt x="0" y="2153151"/>
                </a:lnTo>
                <a:lnTo>
                  <a:pt x="49" y="2147092"/>
                </a:lnTo>
                <a:cubicBezTo>
                  <a:pt x="70034" y="802590"/>
                  <a:pt x="1925655" y="1313495"/>
                  <a:pt x="2722897" y="945178"/>
                </a:cubicBezTo>
                <a:cubicBezTo>
                  <a:pt x="3494422" y="588743"/>
                  <a:pt x="4232107" y="36324"/>
                  <a:pt x="4820955" y="1710"/>
                </a:cubicBezTo>
                <a:close/>
              </a:path>
            </a:pathLst>
          </a:custGeom>
          <a:solidFill>
            <a:srgbClr val="F9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7">
            <a:extLst>
              <a:ext uri="{FF2B5EF4-FFF2-40B4-BE49-F238E27FC236}">
                <a16:creationId xmlns:a16="http://schemas.microsoft.com/office/drawing/2014/main" id="{3BF8AE0A-DE69-4BF9-A683-7C79958533E0}"/>
              </a:ext>
            </a:extLst>
          </p:cNvPr>
          <p:cNvSpPr/>
          <p:nvPr/>
        </p:nvSpPr>
        <p:spPr>
          <a:xfrm rot="5400000" flipH="1" flipV="1">
            <a:off x="9501394" y="1189145"/>
            <a:ext cx="3882985" cy="1526366"/>
          </a:xfrm>
          <a:custGeom>
            <a:avLst/>
            <a:gdLst>
              <a:gd name="connsiteX0" fmla="*/ 0 w 7507705"/>
              <a:gd name="connsiteY0" fmla="*/ 2310063 h 2310063"/>
              <a:gd name="connsiteX1" fmla="*/ 1443789 w 7507705"/>
              <a:gd name="connsiteY1" fmla="*/ 981777 h 2310063"/>
              <a:gd name="connsiteX2" fmla="*/ 5111015 w 7507705"/>
              <a:gd name="connsiteY2" fmla="*/ 0 h 2310063"/>
              <a:gd name="connsiteX3" fmla="*/ 7507705 w 7507705"/>
              <a:gd name="connsiteY3" fmla="*/ 760396 h 2310063"/>
              <a:gd name="connsiteX0-1" fmla="*/ 0 w 7517330"/>
              <a:gd name="connsiteY0-2" fmla="*/ 2252312 h 2252312"/>
              <a:gd name="connsiteX1-3" fmla="*/ 1453414 w 7517330"/>
              <a:gd name="connsiteY1-4" fmla="*/ 981777 h 2252312"/>
              <a:gd name="connsiteX2-5" fmla="*/ 5120640 w 7517330"/>
              <a:gd name="connsiteY2-6" fmla="*/ 0 h 2252312"/>
              <a:gd name="connsiteX3-7" fmla="*/ 7517330 w 7517330"/>
              <a:gd name="connsiteY3-8" fmla="*/ 760396 h 2252312"/>
              <a:gd name="connsiteX0-9" fmla="*/ 0 w 7517330"/>
              <a:gd name="connsiteY0-10" fmla="*/ 2252312 h 2252312"/>
              <a:gd name="connsiteX1-11" fmla="*/ 1453414 w 7517330"/>
              <a:gd name="connsiteY1-12" fmla="*/ 981777 h 2252312"/>
              <a:gd name="connsiteX2-13" fmla="*/ 5120640 w 7517330"/>
              <a:gd name="connsiteY2-14" fmla="*/ 0 h 2252312"/>
              <a:gd name="connsiteX3-15" fmla="*/ 7517330 w 7517330"/>
              <a:gd name="connsiteY3-16" fmla="*/ 760396 h 2252312"/>
              <a:gd name="connsiteX0-17" fmla="*/ 0 w 7517330"/>
              <a:gd name="connsiteY0-18" fmla="*/ 2252312 h 2252312"/>
              <a:gd name="connsiteX1-19" fmla="*/ 1453414 w 7517330"/>
              <a:gd name="connsiteY1-20" fmla="*/ 981777 h 2252312"/>
              <a:gd name="connsiteX2-21" fmla="*/ 5120640 w 7517330"/>
              <a:gd name="connsiteY2-22" fmla="*/ 0 h 2252312"/>
              <a:gd name="connsiteX3-23" fmla="*/ 7517330 w 7517330"/>
              <a:gd name="connsiteY3-24" fmla="*/ 760396 h 2252312"/>
              <a:gd name="connsiteX0-25" fmla="*/ 0 w 7517330"/>
              <a:gd name="connsiteY0-26" fmla="*/ 2252312 h 2252312"/>
              <a:gd name="connsiteX1-27" fmla="*/ 1511166 w 7517330"/>
              <a:gd name="connsiteY1-28" fmla="*/ 1366787 h 2252312"/>
              <a:gd name="connsiteX2-29" fmla="*/ 5120640 w 7517330"/>
              <a:gd name="connsiteY2-30" fmla="*/ 0 h 2252312"/>
              <a:gd name="connsiteX3-31" fmla="*/ 7517330 w 7517330"/>
              <a:gd name="connsiteY3-32" fmla="*/ 760396 h 2252312"/>
              <a:gd name="connsiteX0-33" fmla="*/ 0 w 7517330"/>
              <a:gd name="connsiteY0-34" fmla="*/ 2252312 h 2252312"/>
              <a:gd name="connsiteX1-35" fmla="*/ 1511166 w 7517330"/>
              <a:gd name="connsiteY1-36" fmla="*/ 1366787 h 2252312"/>
              <a:gd name="connsiteX2-37" fmla="*/ 5120640 w 7517330"/>
              <a:gd name="connsiteY2-38" fmla="*/ 0 h 2252312"/>
              <a:gd name="connsiteX3-39" fmla="*/ 7517330 w 7517330"/>
              <a:gd name="connsiteY3-40" fmla="*/ 760396 h 2252312"/>
              <a:gd name="connsiteX0-41" fmla="*/ 0 w 7517330"/>
              <a:gd name="connsiteY0-42" fmla="*/ 2252312 h 2252312"/>
              <a:gd name="connsiteX1-43" fmla="*/ 1511166 w 7517330"/>
              <a:gd name="connsiteY1-44" fmla="*/ 1366787 h 2252312"/>
              <a:gd name="connsiteX2-45" fmla="*/ 5120640 w 7517330"/>
              <a:gd name="connsiteY2-46" fmla="*/ 0 h 2252312"/>
              <a:gd name="connsiteX3-47" fmla="*/ 7517330 w 7517330"/>
              <a:gd name="connsiteY3-48" fmla="*/ 760396 h 2252312"/>
              <a:gd name="connsiteX0-49" fmla="*/ 0 w 7449953"/>
              <a:gd name="connsiteY0-50" fmla="*/ 2252312 h 2252312"/>
              <a:gd name="connsiteX1-51" fmla="*/ 1443789 w 7449953"/>
              <a:gd name="connsiteY1-52" fmla="*/ 1366787 h 2252312"/>
              <a:gd name="connsiteX2-53" fmla="*/ 5053263 w 7449953"/>
              <a:gd name="connsiteY2-54" fmla="*/ 0 h 2252312"/>
              <a:gd name="connsiteX3-55" fmla="*/ 7449953 w 7449953"/>
              <a:gd name="connsiteY3-56" fmla="*/ 760396 h 2252312"/>
              <a:gd name="connsiteX0-57" fmla="*/ 0 w 7449953"/>
              <a:gd name="connsiteY0-58" fmla="*/ 2286069 h 2286069"/>
              <a:gd name="connsiteX1-59" fmla="*/ 1443789 w 7449953"/>
              <a:gd name="connsiteY1-60" fmla="*/ 1400544 h 2286069"/>
              <a:gd name="connsiteX2-61" fmla="*/ 5053263 w 7449953"/>
              <a:gd name="connsiteY2-62" fmla="*/ 33757 h 2286069"/>
              <a:gd name="connsiteX3-63" fmla="*/ 7449953 w 7449953"/>
              <a:gd name="connsiteY3-64" fmla="*/ 794153 h 2286069"/>
              <a:gd name="connsiteX0-65" fmla="*/ 0 w 7449953"/>
              <a:gd name="connsiteY0-66" fmla="*/ 2276635 h 2276635"/>
              <a:gd name="connsiteX1-67" fmla="*/ 1443789 w 7449953"/>
              <a:gd name="connsiteY1-68" fmla="*/ 1391110 h 2276635"/>
              <a:gd name="connsiteX2-69" fmla="*/ 5005137 w 7449953"/>
              <a:gd name="connsiteY2-70" fmla="*/ 33948 h 2276635"/>
              <a:gd name="connsiteX3-71" fmla="*/ 7449953 w 7449953"/>
              <a:gd name="connsiteY3-72" fmla="*/ 784719 h 2276635"/>
              <a:gd name="connsiteX0-73" fmla="*/ 0 w 6391174"/>
              <a:gd name="connsiteY0-74" fmla="*/ 2242736 h 2242736"/>
              <a:gd name="connsiteX1-75" fmla="*/ 1443789 w 6391174"/>
              <a:gd name="connsiteY1-76" fmla="*/ 1357211 h 2242736"/>
              <a:gd name="connsiteX2-77" fmla="*/ 5005137 w 6391174"/>
              <a:gd name="connsiteY2-78" fmla="*/ 49 h 2242736"/>
              <a:gd name="connsiteX3-79" fmla="*/ 6391174 w 6391174"/>
              <a:gd name="connsiteY3-80" fmla="*/ 1405338 h 2242736"/>
              <a:gd name="connsiteX0-81" fmla="*/ 0 w 6391174"/>
              <a:gd name="connsiteY0-82" fmla="*/ 2242736 h 2242736"/>
              <a:gd name="connsiteX1-83" fmla="*/ 1443789 w 6391174"/>
              <a:gd name="connsiteY1-84" fmla="*/ 1357211 h 2242736"/>
              <a:gd name="connsiteX2-85" fmla="*/ 5005137 w 6391174"/>
              <a:gd name="connsiteY2-86" fmla="*/ 49 h 2242736"/>
              <a:gd name="connsiteX3-87" fmla="*/ 6391174 w 6391174"/>
              <a:gd name="connsiteY3-88" fmla="*/ 1405338 h 2242736"/>
              <a:gd name="connsiteX0-89" fmla="*/ 0 w 6391174"/>
              <a:gd name="connsiteY0-90" fmla="*/ 2243091 h 2243091"/>
              <a:gd name="connsiteX1-91" fmla="*/ 2531444 w 6391174"/>
              <a:gd name="connsiteY1-92" fmla="*/ 1270938 h 2243091"/>
              <a:gd name="connsiteX2-93" fmla="*/ 5005137 w 6391174"/>
              <a:gd name="connsiteY2-94" fmla="*/ 404 h 2243091"/>
              <a:gd name="connsiteX3-95" fmla="*/ 6391174 w 6391174"/>
              <a:gd name="connsiteY3-96" fmla="*/ 1405693 h 2243091"/>
              <a:gd name="connsiteX0-97" fmla="*/ 0 w 6391174"/>
              <a:gd name="connsiteY0-98" fmla="*/ 2243007 h 2243007"/>
              <a:gd name="connsiteX1-99" fmla="*/ 2531444 w 6391174"/>
              <a:gd name="connsiteY1-100" fmla="*/ 1270854 h 2243007"/>
              <a:gd name="connsiteX2-101" fmla="*/ 5005137 w 6391174"/>
              <a:gd name="connsiteY2-102" fmla="*/ 320 h 2243007"/>
              <a:gd name="connsiteX3-103" fmla="*/ 6391174 w 6391174"/>
              <a:gd name="connsiteY3-104" fmla="*/ 1405609 h 2243007"/>
              <a:gd name="connsiteX0-105" fmla="*/ 0 w 6391174"/>
              <a:gd name="connsiteY0-106" fmla="*/ 2281578 h 2281578"/>
              <a:gd name="connsiteX1-107" fmla="*/ 2531444 w 6391174"/>
              <a:gd name="connsiteY1-108" fmla="*/ 1309425 h 2281578"/>
              <a:gd name="connsiteX2-109" fmla="*/ 4754880 w 6391174"/>
              <a:gd name="connsiteY2-110" fmla="*/ 390 h 2281578"/>
              <a:gd name="connsiteX3-111" fmla="*/ 6391174 w 6391174"/>
              <a:gd name="connsiteY3-112" fmla="*/ 1444180 h 2281578"/>
              <a:gd name="connsiteX0-113" fmla="*/ 17 w 6391191"/>
              <a:gd name="connsiteY0-114" fmla="*/ 2281578 h 2281578"/>
              <a:gd name="connsiteX1-115" fmla="*/ 2531461 w 6391191"/>
              <a:gd name="connsiteY1-116" fmla="*/ 1309425 h 2281578"/>
              <a:gd name="connsiteX2-117" fmla="*/ 4754897 w 6391191"/>
              <a:gd name="connsiteY2-118" fmla="*/ 390 h 2281578"/>
              <a:gd name="connsiteX3-119" fmla="*/ 6391191 w 6391191"/>
              <a:gd name="connsiteY3-120" fmla="*/ 1444180 h 2281578"/>
              <a:gd name="connsiteX0-121" fmla="*/ 19 w 6285315"/>
              <a:gd name="connsiteY0-122" fmla="*/ 2271953 h 2271953"/>
              <a:gd name="connsiteX1-123" fmla="*/ 2425585 w 6285315"/>
              <a:gd name="connsiteY1-124" fmla="*/ 1309425 h 2271953"/>
              <a:gd name="connsiteX2-125" fmla="*/ 4649021 w 6285315"/>
              <a:gd name="connsiteY2-126" fmla="*/ 390 h 2271953"/>
              <a:gd name="connsiteX3-127" fmla="*/ 6285315 w 6285315"/>
              <a:gd name="connsiteY3-128" fmla="*/ 1444180 h 2271953"/>
              <a:gd name="connsiteX0-129" fmla="*/ 19 w 6285315"/>
              <a:gd name="connsiteY0-130" fmla="*/ 2271953 h 2271953"/>
              <a:gd name="connsiteX1-131" fmla="*/ 2425585 w 6285315"/>
              <a:gd name="connsiteY1-132" fmla="*/ 1309425 h 2271953"/>
              <a:gd name="connsiteX2-133" fmla="*/ 4649021 w 6285315"/>
              <a:gd name="connsiteY2-134" fmla="*/ 390 h 2271953"/>
              <a:gd name="connsiteX3-135" fmla="*/ 6285315 w 6285315"/>
              <a:gd name="connsiteY3-136" fmla="*/ 1444180 h 2271953"/>
              <a:gd name="connsiteX0-137" fmla="*/ 19 w 6285315"/>
              <a:gd name="connsiteY0-138" fmla="*/ 2282053 h 2282053"/>
              <a:gd name="connsiteX1-139" fmla="*/ 2425585 w 6285315"/>
              <a:gd name="connsiteY1-140" fmla="*/ 1319525 h 2282053"/>
              <a:gd name="connsiteX2-141" fmla="*/ 4649021 w 6285315"/>
              <a:gd name="connsiteY2-142" fmla="*/ 10490 h 2282053"/>
              <a:gd name="connsiteX3-143" fmla="*/ 6285315 w 6285315"/>
              <a:gd name="connsiteY3-144" fmla="*/ 1454280 h 2282053"/>
              <a:gd name="connsiteX0-145" fmla="*/ 19 w 5753482"/>
              <a:gd name="connsiteY0-146" fmla="*/ 2319564 h 2319564"/>
              <a:gd name="connsiteX1-147" fmla="*/ 2425585 w 5753482"/>
              <a:gd name="connsiteY1-148" fmla="*/ 1357036 h 2319564"/>
              <a:gd name="connsiteX2-149" fmla="*/ 4649021 w 5753482"/>
              <a:gd name="connsiteY2-150" fmla="*/ 48001 h 2319564"/>
              <a:gd name="connsiteX3-151" fmla="*/ 5753482 w 5753482"/>
              <a:gd name="connsiteY3-152" fmla="*/ 1010528 h 2319564"/>
              <a:gd name="connsiteX0-153" fmla="*/ 19 w 5753482"/>
              <a:gd name="connsiteY0-154" fmla="*/ 2277873 h 2277873"/>
              <a:gd name="connsiteX1-155" fmla="*/ 2425585 w 5753482"/>
              <a:gd name="connsiteY1-156" fmla="*/ 1315345 h 2277873"/>
              <a:gd name="connsiteX2-157" fmla="*/ 4649021 w 5753482"/>
              <a:gd name="connsiteY2-158" fmla="*/ 6310 h 2277873"/>
              <a:gd name="connsiteX3-159" fmla="*/ 5753482 w 5753482"/>
              <a:gd name="connsiteY3-160" fmla="*/ 968837 h 22778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53482" h="2277873">
                <a:moveTo>
                  <a:pt x="19" y="2277873"/>
                </a:moveTo>
                <a:cubicBezTo>
                  <a:pt x="-6399" y="1113216"/>
                  <a:pt x="1650751" y="1693939"/>
                  <a:pt x="2425585" y="1315345"/>
                </a:cubicBezTo>
                <a:cubicBezTo>
                  <a:pt x="3200419" y="936751"/>
                  <a:pt x="4094372" y="64061"/>
                  <a:pt x="4649021" y="6310"/>
                </a:cubicBezTo>
                <a:cubicBezTo>
                  <a:pt x="5203670" y="-51441"/>
                  <a:pt x="5560400" y="288652"/>
                  <a:pt x="5753482" y="968837"/>
                </a:cubicBezTo>
              </a:path>
            </a:pathLst>
          </a:cu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99F1B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Google Shape;2449;p60">
            <a:extLst>
              <a:ext uri="{FF2B5EF4-FFF2-40B4-BE49-F238E27FC236}">
                <a16:creationId xmlns:a16="http://schemas.microsoft.com/office/drawing/2014/main" id="{1F840C2D-13CF-4CE0-8448-97ABE61BC531}"/>
              </a:ext>
            </a:extLst>
          </p:cNvPr>
          <p:cNvSpPr/>
          <p:nvPr/>
        </p:nvSpPr>
        <p:spPr>
          <a:xfrm rot="15582417">
            <a:off x="11069320" y="1866265"/>
            <a:ext cx="944245" cy="924560"/>
          </a:xfrm>
          <a:custGeom>
            <a:avLst/>
            <a:gdLst/>
            <a:ahLst/>
            <a:cxnLst/>
            <a:rect l="l" t="t" r="r" b="b"/>
            <a:pathLst>
              <a:path w="210883" h="206928" extrusionOk="0">
                <a:moveTo>
                  <a:pt x="210882" y="0"/>
                </a:moveTo>
                <a:cubicBezTo>
                  <a:pt x="160492" y="29523"/>
                  <a:pt x="89459" y="1332"/>
                  <a:pt x="42177" y="35295"/>
                </a:cubicBezTo>
                <a:cubicBezTo>
                  <a:pt x="20422" y="50834"/>
                  <a:pt x="8214" y="77249"/>
                  <a:pt x="4218" y="103665"/>
                </a:cubicBezTo>
                <a:cubicBezTo>
                  <a:pt x="0" y="130081"/>
                  <a:pt x="5550" y="160270"/>
                  <a:pt x="8436" y="186908"/>
                </a:cubicBezTo>
                <a:cubicBezTo>
                  <a:pt x="24825" y="200456"/>
                  <a:pt x="46633" y="206927"/>
                  <a:pt x="68751" y="206927"/>
                </a:cubicBezTo>
                <a:cubicBezTo>
                  <a:pt x="98457" y="206927"/>
                  <a:pt x="128723" y="195253"/>
                  <a:pt x="147174" y="173367"/>
                </a:cubicBezTo>
                <a:cubicBezTo>
                  <a:pt x="187352" y="125863"/>
                  <a:pt x="174477" y="50390"/>
                  <a:pt x="210882" y="0"/>
                </a:cubicBezTo>
                <a:close/>
              </a:path>
            </a:pathLst>
          </a:custGeom>
          <a:solidFill>
            <a:srgbClr val="F99F1B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2449;p60">
            <a:extLst>
              <a:ext uri="{FF2B5EF4-FFF2-40B4-BE49-F238E27FC236}">
                <a16:creationId xmlns:a16="http://schemas.microsoft.com/office/drawing/2014/main" id="{A4D212DE-14EB-43E7-8965-2CF74C669390}"/>
              </a:ext>
            </a:extLst>
          </p:cNvPr>
          <p:cNvSpPr/>
          <p:nvPr/>
        </p:nvSpPr>
        <p:spPr>
          <a:xfrm rot="6017583" flipH="1">
            <a:off x="480060" y="4946015"/>
            <a:ext cx="944245" cy="924560"/>
          </a:xfrm>
          <a:custGeom>
            <a:avLst/>
            <a:gdLst/>
            <a:ahLst/>
            <a:cxnLst/>
            <a:rect l="l" t="t" r="r" b="b"/>
            <a:pathLst>
              <a:path w="210883" h="206928" extrusionOk="0">
                <a:moveTo>
                  <a:pt x="210882" y="0"/>
                </a:moveTo>
                <a:cubicBezTo>
                  <a:pt x="160492" y="29523"/>
                  <a:pt x="89459" y="1332"/>
                  <a:pt x="42177" y="35295"/>
                </a:cubicBezTo>
                <a:cubicBezTo>
                  <a:pt x="20422" y="50834"/>
                  <a:pt x="8214" y="77249"/>
                  <a:pt x="4218" y="103665"/>
                </a:cubicBezTo>
                <a:cubicBezTo>
                  <a:pt x="0" y="130081"/>
                  <a:pt x="5550" y="160270"/>
                  <a:pt x="8436" y="186908"/>
                </a:cubicBezTo>
                <a:cubicBezTo>
                  <a:pt x="24825" y="200456"/>
                  <a:pt x="46633" y="206927"/>
                  <a:pt x="68751" y="206927"/>
                </a:cubicBezTo>
                <a:cubicBezTo>
                  <a:pt x="98457" y="206927"/>
                  <a:pt x="128723" y="195253"/>
                  <a:pt x="147174" y="173367"/>
                </a:cubicBezTo>
                <a:cubicBezTo>
                  <a:pt x="187352" y="125863"/>
                  <a:pt x="174477" y="50390"/>
                  <a:pt x="210882" y="0"/>
                </a:cubicBezTo>
                <a:close/>
              </a:path>
            </a:pathLst>
          </a:custGeom>
          <a:solidFill>
            <a:srgbClr val="F99F1B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29">
            <a:extLst>
              <a:ext uri="{FF2B5EF4-FFF2-40B4-BE49-F238E27FC236}">
                <a16:creationId xmlns:a16="http://schemas.microsoft.com/office/drawing/2014/main" id="{E59C2C28-0785-4F99-A80D-0F68C8352513}"/>
              </a:ext>
            </a:extLst>
          </p:cNvPr>
          <p:cNvSpPr/>
          <p:nvPr/>
        </p:nvSpPr>
        <p:spPr>
          <a:xfrm>
            <a:off x="0" y="1748812"/>
            <a:ext cx="12207687" cy="3360375"/>
          </a:xfrm>
          <a:prstGeom prst="rect">
            <a:avLst/>
          </a:prstGeom>
          <a:solidFill>
            <a:srgbClr val="CEA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3DB3D916-E392-4F60-86C0-3C9E2301CE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7261" y="999858"/>
            <a:ext cx="5177084" cy="5858139"/>
          </a:xfrm>
          <a:prstGeom prst="rect">
            <a:avLst/>
          </a:prstGeom>
        </p:spPr>
      </p:pic>
      <p:sp>
        <p:nvSpPr>
          <p:cNvPr id="14" name="矩形 9">
            <a:extLst>
              <a:ext uri="{FF2B5EF4-FFF2-40B4-BE49-F238E27FC236}">
                <a16:creationId xmlns:a16="http://schemas.microsoft.com/office/drawing/2014/main" id="{70AFCE7D-E2C9-47F5-9747-BF3541A0AEC6}"/>
              </a:ext>
            </a:extLst>
          </p:cNvPr>
          <p:cNvSpPr/>
          <p:nvPr/>
        </p:nvSpPr>
        <p:spPr>
          <a:xfrm>
            <a:off x="-935520" y="-29858"/>
            <a:ext cx="9699043" cy="6912623"/>
          </a:xfrm>
          <a:custGeom>
            <a:avLst/>
            <a:gdLst>
              <a:gd name="connsiteX0" fmla="*/ 0 w 2968510"/>
              <a:gd name="connsiteY0" fmla="*/ 0 h 5714239"/>
              <a:gd name="connsiteX1" fmla="*/ 2968510 w 2968510"/>
              <a:gd name="connsiteY1" fmla="*/ 0 h 5714239"/>
              <a:gd name="connsiteX2" fmla="*/ 2968510 w 2968510"/>
              <a:gd name="connsiteY2" fmla="*/ 5714239 h 5714239"/>
              <a:gd name="connsiteX3" fmla="*/ 0 w 2968510"/>
              <a:gd name="connsiteY3" fmla="*/ 5714239 h 5714239"/>
              <a:gd name="connsiteX4" fmla="*/ 0 w 2968510"/>
              <a:gd name="connsiteY4" fmla="*/ 0 h 5714239"/>
              <a:gd name="connsiteX0" fmla="*/ 0 w 2968510"/>
              <a:gd name="connsiteY0" fmla="*/ 0 h 5714239"/>
              <a:gd name="connsiteX1" fmla="*/ 1520710 w 2968510"/>
              <a:gd name="connsiteY1" fmla="*/ 25400 h 5714239"/>
              <a:gd name="connsiteX2" fmla="*/ 2968510 w 2968510"/>
              <a:gd name="connsiteY2" fmla="*/ 5714239 h 5714239"/>
              <a:gd name="connsiteX3" fmla="*/ 0 w 2968510"/>
              <a:gd name="connsiteY3" fmla="*/ 5714239 h 5714239"/>
              <a:gd name="connsiteX4" fmla="*/ 0 w 2968510"/>
              <a:gd name="connsiteY4" fmla="*/ 0 h 5714239"/>
              <a:gd name="connsiteX0" fmla="*/ 0 w 4860810"/>
              <a:gd name="connsiteY0" fmla="*/ 0 h 5714239"/>
              <a:gd name="connsiteX1" fmla="*/ 1520710 w 4860810"/>
              <a:gd name="connsiteY1" fmla="*/ 25400 h 5714239"/>
              <a:gd name="connsiteX2" fmla="*/ 4860810 w 4860810"/>
              <a:gd name="connsiteY2" fmla="*/ 5714239 h 5714239"/>
              <a:gd name="connsiteX3" fmla="*/ 0 w 4860810"/>
              <a:gd name="connsiteY3" fmla="*/ 5714239 h 5714239"/>
              <a:gd name="connsiteX4" fmla="*/ 0 w 4860810"/>
              <a:gd name="connsiteY4" fmla="*/ 0 h 5714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0810" h="5714239">
                <a:moveTo>
                  <a:pt x="0" y="0"/>
                </a:moveTo>
                <a:lnTo>
                  <a:pt x="1520710" y="25400"/>
                </a:lnTo>
                <a:lnTo>
                  <a:pt x="4860810" y="5714239"/>
                </a:lnTo>
                <a:lnTo>
                  <a:pt x="0" y="571423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E4A985FC-9946-401C-92E2-4D50E28C84F0}"/>
              </a:ext>
            </a:extLst>
          </p:cNvPr>
          <p:cNvSpPr txBox="1"/>
          <p:nvPr/>
        </p:nvSpPr>
        <p:spPr>
          <a:xfrm>
            <a:off x="4222058" y="2105269"/>
            <a:ext cx="798562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5400" dirty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9C8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 ĐÔNG 1947,</a:t>
            </a:r>
          </a:p>
          <a:p>
            <a:pPr algn="ctr"/>
            <a:r>
              <a:rPr lang="en-US" sz="540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9C8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vi-VN" sz="540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9C8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BẮC “MỒ </a:t>
            </a:r>
            <a:r>
              <a:rPr lang="vi-VN" sz="5400" dirty="0">
                <a:ln w="571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9C8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CHÔN GIẶC PHÁP”</a:t>
            </a:r>
            <a:endParaRPr lang="en-US" sz="5400" dirty="0">
              <a:ln w="57150">
                <a:solidFill>
                  <a:schemeClr val="accent2">
                    <a:lumMod val="50000"/>
                  </a:schemeClr>
                </a:solidFill>
              </a:ln>
              <a:solidFill>
                <a:srgbClr val="C9C8C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任意多边形 32">
            <a:extLst>
              <a:ext uri="{FF2B5EF4-FFF2-40B4-BE49-F238E27FC236}">
                <a16:creationId xmlns:a16="http://schemas.microsoft.com/office/drawing/2014/main" id="{D576E39E-922F-4CC6-A963-31BA8E795229}"/>
              </a:ext>
            </a:extLst>
          </p:cNvPr>
          <p:cNvSpPr/>
          <p:nvPr/>
        </p:nvSpPr>
        <p:spPr>
          <a:xfrm>
            <a:off x="8093545" y="5444658"/>
            <a:ext cx="4098455" cy="1426042"/>
          </a:xfrm>
          <a:custGeom>
            <a:avLst/>
            <a:gdLst>
              <a:gd name="connsiteX0" fmla="*/ 4820955 w 5443637"/>
              <a:gd name="connsiteY0" fmla="*/ 1710 h 2153151"/>
              <a:gd name="connsiteX1" fmla="*/ 4936706 w 5443637"/>
              <a:gd name="connsiteY1" fmla="*/ 1902 h 2153151"/>
              <a:gd name="connsiteX2" fmla="*/ 5425038 w 5443637"/>
              <a:gd name="connsiteY2" fmla="*/ 103193 h 2153151"/>
              <a:gd name="connsiteX3" fmla="*/ 5443637 w 5443637"/>
              <a:gd name="connsiteY3" fmla="*/ 110181 h 2153151"/>
              <a:gd name="connsiteX4" fmla="*/ 5443637 w 5443637"/>
              <a:gd name="connsiteY4" fmla="*/ 2153151 h 2153151"/>
              <a:gd name="connsiteX5" fmla="*/ 0 w 5443637"/>
              <a:gd name="connsiteY5" fmla="*/ 2153151 h 2153151"/>
              <a:gd name="connsiteX6" fmla="*/ 49 w 5443637"/>
              <a:gd name="connsiteY6" fmla="*/ 2147092 h 2153151"/>
              <a:gd name="connsiteX7" fmla="*/ 2722897 w 5443637"/>
              <a:gd name="connsiteY7" fmla="*/ 945178 h 2153151"/>
              <a:gd name="connsiteX8" fmla="*/ 4820955 w 5443637"/>
              <a:gd name="connsiteY8" fmla="*/ 1710 h 215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43637" h="2153151">
                <a:moveTo>
                  <a:pt x="4820955" y="1710"/>
                </a:moveTo>
                <a:cubicBezTo>
                  <a:pt x="4860212" y="-598"/>
                  <a:pt x="4898807" y="-605"/>
                  <a:pt x="4936706" y="1902"/>
                </a:cubicBezTo>
                <a:cubicBezTo>
                  <a:pt x="5088304" y="11929"/>
                  <a:pt x="5257548" y="46219"/>
                  <a:pt x="5425038" y="103193"/>
                </a:cubicBezTo>
                <a:lnTo>
                  <a:pt x="5443637" y="110181"/>
                </a:lnTo>
                <a:lnTo>
                  <a:pt x="5443637" y="2153151"/>
                </a:lnTo>
                <a:lnTo>
                  <a:pt x="0" y="2153151"/>
                </a:lnTo>
                <a:lnTo>
                  <a:pt x="49" y="2147092"/>
                </a:lnTo>
                <a:cubicBezTo>
                  <a:pt x="70034" y="802590"/>
                  <a:pt x="1925655" y="1313495"/>
                  <a:pt x="2722897" y="945178"/>
                </a:cubicBezTo>
                <a:cubicBezTo>
                  <a:pt x="3494422" y="588743"/>
                  <a:pt x="4232107" y="36324"/>
                  <a:pt x="4820955" y="1710"/>
                </a:cubicBezTo>
                <a:close/>
              </a:path>
            </a:pathLst>
          </a:custGeom>
          <a:solidFill>
            <a:srgbClr val="F9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任意多边形 33">
            <a:extLst>
              <a:ext uri="{FF2B5EF4-FFF2-40B4-BE49-F238E27FC236}">
                <a16:creationId xmlns:a16="http://schemas.microsoft.com/office/drawing/2014/main" id="{1AF9C5A6-594B-490E-9489-9A945BDA0AD6}"/>
              </a:ext>
            </a:extLst>
          </p:cNvPr>
          <p:cNvSpPr/>
          <p:nvPr/>
        </p:nvSpPr>
        <p:spPr>
          <a:xfrm rot="10800000" flipH="1">
            <a:off x="0" y="-41926"/>
            <a:ext cx="2102265" cy="1312599"/>
          </a:xfrm>
          <a:custGeom>
            <a:avLst/>
            <a:gdLst>
              <a:gd name="connsiteX0" fmla="*/ 914344 w 3556001"/>
              <a:gd name="connsiteY0" fmla="*/ 1091 h 2346051"/>
              <a:gd name="connsiteX1" fmla="*/ 2430863 w 3556001"/>
              <a:gd name="connsiteY1" fmla="*/ 596106 h 2346051"/>
              <a:gd name="connsiteX2" fmla="*/ 3438830 w 3556001"/>
              <a:gd name="connsiteY2" fmla="*/ 2307077 h 2346051"/>
              <a:gd name="connsiteX3" fmla="*/ 3401736 w 3556001"/>
              <a:gd name="connsiteY3" fmla="*/ 2346051 h 2346051"/>
              <a:gd name="connsiteX4" fmla="*/ 0 w 3556001"/>
              <a:gd name="connsiteY4" fmla="*/ 2346051 h 2346051"/>
              <a:gd name="connsiteX5" fmla="*/ 0 w 3556001"/>
              <a:gd name="connsiteY5" fmla="*/ 199042 h 2346051"/>
              <a:gd name="connsiteX6" fmla="*/ 98382 w 3556001"/>
              <a:gd name="connsiteY6" fmla="*/ 151316 h 2346051"/>
              <a:gd name="connsiteX7" fmla="*/ 914344 w 3556001"/>
              <a:gd name="connsiteY7" fmla="*/ 1091 h 2346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56001" h="2346051">
                <a:moveTo>
                  <a:pt x="914344" y="1091"/>
                </a:moveTo>
                <a:cubicBezTo>
                  <a:pt x="1423084" y="17657"/>
                  <a:pt x="1952843" y="222610"/>
                  <a:pt x="2430863" y="596106"/>
                </a:cubicBezTo>
                <a:cubicBezTo>
                  <a:pt x="3174449" y="1177101"/>
                  <a:pt x="3830778" y="1805516"/>
                  <a:pt x="3438830" y="2307077"/>
                </a:cubicBezTo>
                <a:lnTo>
                  <a:pt x="3401736" y="2346051"/>
                </a:lnTo>
                <a:lnTo>
                  <a:pt x="0" y="2346051"/>
                </a:lnTo>
                <a:lnTo>
                  <a:pt x="0" y="199042"/>
                </a:lnTo>
                <a:lnTo>
                  <a:pt x="98382" y="151316"/>
                </a:lnTo>
                <a:cubicBezTo>
                  <a:pt x="355565" y="40829"/>
                  <a:pt x="631711" y="-8113"/>
                  <a:pt x="914344" y="1091"/>
                </a:cubicBezTo>
                <a:close/>
              </a:path>
            </a:pathLst>
          </a:custGeom>
          <a:solidFill>
            <a:srgbClr val="F9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任意多边形 34">
            <a:extLst>
              <a:ext uri="{FF2B5EF4-FFF2-40B4-BE49-F238E27FC236}">
                <a16:creationId xmlns:a16="http://schemas.microsoft.com/office/drawing/2014/main" id="{B49AC9F2-B6FA-450B-A68F-65E2BB4FA363}"/>
              </a:ext>
            </a:extLst>
          </p:cNvPr>
          <p:cNvSpPr/>
          <p:nvPr/>
        </p:nvSpPr>
        <p:spPr>
          <a:xfrm>
            <a:off x="7866742" y="5386363"/>
            <a:ext cx="4325257" cy="1508467"/>
          </a:xfrm>
          <a:custGeom>
            <a:avLst/>
            <a:gdLst>
              <a:gd name="connsiteX0" fmla="*/ 0 w 7507705"/>
              <a:gd name="connsiteY0" fmla="*/ 2310063 h 2310063"/>
              <a:gd name="connsiteX1" fmla="*/ 1443789 w 7507705"/>
              <a:gd name="connsiteY1" fmla="*/ 981777 h 2310063"/>
              <a:gd name="connsiteX2" fmla="*/ 5111015 w 7507705"/>
              <a:gd name="connsiteY2" fmla="*/ 0 h 2310063"/>
              <a:gd name="connsiteX3" fmla="*/ 7507705 w 7507705"/>
              <a:gd name="connsiteY3" fmla="*/ 760396 h 2310063"/>
              <a:gd name="connsiteX0-1" fmla="*/ 0 w 7517330"/>
              <a:gd name="connsiteY0-2" fmla="*/ 2252312 h 2252312"/>
              <a:gd name="connsiteX1-3" fmla="*/ 1453414 w 7517330"/>
              <a:gd name="connsiteY1-4" fmla="*/ 981777 h 2252312"/>
              <a:gd name="connsiteX2-5" fmla="*/ 5120640 w 7517330"/>
              <a:gd name="connsiteY2-6" fmla="*/ 0 h 2252312"/>
              <a:gd name="connsiteX3-7" fmla="*/ 7517330 w 7517330"/>
              <a:gd name="connsiteY3-8" fmla="*/ 760396 h 2252312"/>
              <a:gd name="connsiteX0-9" fmla="*/ 0 w 7517330"/>
              <a:gd name="connsiteY0-10" fmla="*/ 2252312 h 2252312"/>
              <a:gd name="connsiteX1-11" fmla="*/ 1453414 w 7517330"/>
              <a:gd name="connsiteY1-12" fmla="*/ 981777 h 2252312"/>
              <a:gd name="connsiteX2-13" fmla="*/ 5120640 w 7517330"/>
              <a:gd name="connsiteY2-14" fmla="*/ 0 h 2252312"/>
              <a:gd name="connsiteX3-15" fmla="*/ 7517330 w 7517330"/>
              <a:gd name="connsiteY3-16" fmla="*/ 760396 h 2252312"/>
              <a:gd name="connsiteX0-17" fmla="*/ 0 w 7517330"/>
              <a:gd name="connsiteY0-18" fmla="*/ 2252312 h 2252312"/>
              <a:gd name="connsiteX1-19" fmla="*/ 1453414 w 7517330"/>
              <a:gd name="connsiteY1-20" fmla="*/ 981777 h 2252312"/>
              <a:gd name="connsiteX2-21" fmla="*/ 5120640 w 7517330"/>
              <a:gd name="connsiteY2-22" fmla="*/ 0 h 2252312"/>
              <a:gd name="connsiteX3-23" fmla="*/ 7517330 w 7517330"/>
              <a:gd name="connsiteY3-24" fmla="*/ 760396 h 2252312"/>
              <a:gd name="connsiteX0-25" fmla="*/ 0 w 7517330"/>
              <a:gd name="connsiteY0-26" fmla="*/ 2252312 h 2252312"/>
              <a:gd name="connsiteX1-27" fmla="*/ 1511166 w 7517330"/>
              <a:gd name="connsiteY1-28" fmla="*/ 1366787 h 2252312"/>
              <a:gd name="connsiteX2-29" fmla="*/ 5120640 w 7517330"/>
              <a:gd name="connsiteY2-30" fmla="*/ 0 h 2252312"/>
              <a:gd name="connsiteX3-31" fmla="*/ 7517330 w 7517330"/>
              <a:gd name="connsiteY3-32" fmla="*/ 760396 h 2252312"/>
              <a:gd name="connsiteX0-33" fmla="*/ 0 w 7517330"/>
              <a:gd name="connsiteY0-34" fmla="*/ 2252312 h 2252312"/>
              <a:gd name="connsiteX1-35" fmla="*/ 1511166 w 7517330"/>
              <a:gd name="connsiteY1-36" fmla="*/ 1366787 h 2252312"/>
              <a:gd name="connsiteX2-37" fmla="*/ 5120640 w 7517330"/>
              <a:gd name="connsiteY2-38" fmla="*/ 0 h 2252312"/>
              <a:gd name="connsiteX3-39" fmla="*/ 7517330 w 7517330"/>
              <a:gd name="connsiteY3-40" fmla="*/ 760396 h 2252312"/>
              <a:gd name="connsiteX0-41" fmla="*/ 0 w 7517330"/>
              <a:gd name="connsiteY0-42" fmla="*/ 2252312 h 2252312"/>
              <a:gd name="connsiteX1-43" fmla="*/ 1511166 w 7517330"/>
              <a:gd name="connsiteY1-44" fmla="*/ 1366787 h 2252312"/>
              <a:gd name="connsiteX2-45" fmla="*/ 5120640 w 7517330"/>
              <a:gd name="connsiteY2-46" fmla="*/ 0 h 2252312"/>
              <a:gd name="connsiteX3-47" fmla="*/ 7517330 w 7517330"/>
              <a:gd name="connsiteY3-48" fmla="*/ 760396 h 2252312"/>
              <a:gd name="connsiteX0-49" fmla="*/ 0 w 7449953"/>
              <a:gd name="connsiteY0-50" fmla="*/ 2252312 h 2252312"/>
              <a:gd name="connsiteX1-51" fmla="*/ 1443789 w 7449953"/>
              <a:gd name="connsiteY1-52" fmla="*/ 1366787 h 2252312"/>
              <a:gd name="connsiteX2-53" fmla="*/ 5053263 w 7449953"/>
              <a:gd name="connsiteY2-54" fmla="*/ 0 h 2252312"/>
              <a:gd name="connsiteX3-55" fmla="*/ 7449953 w 7449953"/>
              <a:gd name="connsiteY3-56" fmla="*/ 760396 h 2252312"/>
              <a:gd name="connsiteX0-57" fmla="*/ 0 w 7449953"/>
              <a:gd name="connsiteY0-58" fmla="*/ 2286069 h 2286069"/>
              <a:gd name="connsiteX1-59" fmla="*/ 1443789 w 7449953"/>
              <a:gd name="connsiteY1-60" fmla="*/ 1400544 h 2286069"/>
              <a:gd name="connsiteX2-61" fmla="*/ 5053263 w 7449953"/>
              <a:gd name="connsiteY2-62" fmla="*/ 33757 h 2286069"/>
              <a:gd name="connsiteX3-63" fmla="*/ 7449953 w 7449953"/>
              <a:gd name="connsiteY3-64" fmla="*/ 794153 h 2286069"/>
              <a:gd name="connsiteX0-65" fmla="*/ 0 w 7449953"/>
              <a:gd name="connsiteY0-66" fmla="*/ 2276635 h 2276635"/>
              <a:gd name="connsiteX1-67" fmla="*/ 1443789 w 7449953"/>
              <a:gd name="connsiteY1-68" fmla="*/ 1391110 h 2276635"/>
              <a:gd name="connsiteX2-69" fmla="*/ 5005137 w 7449953"/>
              <a:gd name="connsiteY2-70" fmla="*/ 33948 h 2276635"/>
              <a:gd name="connsiteX3-71" fmla="*/ 7449953 w 7449953"/>
              <a:gd name="connsiteY3-72" fmla="*/ 784719 h 2276635"/>
              <a:gd name="connsiteX0-73" fmla="*/ 0 w 6391174"/>
              <a:gd name="connsiteY0-74" fmla="*/ 2242736 h 2242736"/>
              <a:gd name="connsiteX1-75" fmla="*/ 1443789 w 6391174"/>
              <a:gd name="connsiteY1-76" fmla="*/ 1357211 h 2242736"/>
              <a:gd name="connsiteX2-77" fmla="*/ 5005137 w 6391174"/>
              <a:gd name="connsiteY2-78" fmla="*/ 49 h 2242736"/>
              <a:gd name="connsiteX3-79" fmla="*/ 6391174 w 6391174"/>
              <a:gd name="connsiteY3-80" fmla="*/ 1405338 h 2242736"/>
              <a:gd name="connsiteX0-81" fmla="*/ 0 w 6391174"/>
              <a:gd name="connsiteY0-82" fmla="*/ 2242736 h 2242736"/>
              <a:gd name="connsiteX1-83" fmla="*/ 1443789 w 6391174"/>
              <a:gd name="connsiteY1-84" fmla="*/ 1357211 h 2242736"/>
              <a:gd name="connsiteX2-85" fmla="*/ 5005137 w 6391174"/>
              <a:gd name="connsiteY2-86" fmla="*/ 49 h 2242736"/>
              <a:gd name="connsiteX3-87" fmla="*/ 6391174 w 6391174"/>
              <a:gd name="connsiteY3-88" fmla="*/ 1405338 h 2242736"/>
              <a:gd name="connsiteX0-89" fmla="*/ 0 w 6391174"/>
              <a:gd name="connsiteY0-90" fmla="*/ 2243091 h 2243091"/>
              <a:gd name="connsiteX1-91" fmla="*/ 2531444 w 6391174"/>
              <a:gd name="connsiteY1-92" fmla="*/ 1270938 h 2243091"/>
              <a:gd name="connsiteX2-93" fmla="*/ 5005137 w 6391174"/>
              <a:gd name="connsiteY2-94" fmla="*/ 404 h 2243091"/>
              <a:gd name="connsiteX3-95" fmla="*/ 6391174 w 6391174"/>
              <a:gd name="connsiteY3-96" fmla="*/ 1405693 h 2243091"/>
              <a:gd name="connsiteX0-97" fmla="*/ 0 w 6391174"/>
              <a:gd name="connsiteY0-98" fmla="*/ 2243007 h 2243007"/>
              <a:gd name="connsiteX1-99" fmla="*/ 2531444 w 6391174"/>
              <a:gd name="connsiteY1-100" fmla="*/ 1270854 h 2243007"/>
              <a:gd name="connsiteX2-101" fmla="*/ 5005137 w 6391174"/>
              <a:gd name="connsiteY2-102" fmla="*/ 320 h 2243007"/>
              <a:gd name="connsiteX3-103" fmla="*/ 6391174 w 6391174"/>
              <a:gd name="connsiteY3-104" fmla="*/ 1405609 h 2243007"/>
              <a:gd name="connsiteX0-105" fmla="*/ 0 w 6391174"/>
              <a:gd name="connsiteY0-106" fmla="*/ 2281578 h 2281578"/>
              <a:gd name="connsiteX1-107" fmla="*/ 2531444 w 6391174"/>
              <a:gd name="connsiteY1-108" fmla="*/ 1309425 h 2281578"/>
              <a:gd name="connsiteX2-109" fmla="*/ 4754880 w 6391174"/>
              <a:gd name="connsiteY2-110" fmla="*/ 390 h 2281578"/>
              <a:gd name="connsiteX3-111" fmla="*/ 6391174 w 6391174"/>
              <a:gd name="connsiteY3-112" fmla="*/ 1444180 h 2281578"/>
              <a:gd name="connsiteX0-113" fmla="*/ 17 w 6391191"/>
              <a:gd name="connsiteY0-114" fmla="*/ 2281578 h 2281578"/>
              <a:gd name="connsiteX1-115" fmla="*/ 2531461 w 6391191"/>
              <a:gd name="connsiteY1-116" fmla="*/ 1309425 h 2281578"/>
              <a:gd name="connsiteX2-117" fmla="*/ 4754897 w 6391191"/>
              <a:gd name="connsiteY2-118" fmla="*/ 390 h 2281578"/>
              <a:gd name="connsiteX3-119" fmla="*/ 6391191 w 6391191"/>
              <a:gd name="connsiteY3-120" fmla="*/ 1444180 h 2281578"/>
              <a:gd name="connsiteX0-121" fmla="*/ 19 w 6285315"/>
              <a:gd name="connsiteY0-122" fmla="*/ 2271953 h 2271953"/>
              <a:gd name="connsiteX1-123" fmla="*/ 2425585 w 6285315"/>
              <a:gd name="connsiteY1-124" fmla="*/ 1309425 h 2271953"/>
              <a:gd name="connsiteX2-125" fmla="*/ 4649021 w 6285315"/>
              <a:gd name="connsiteY2-126" fmla="*/ 390 h 2271953"/>
              <a:gd name="connsiteX3-127" fmla="*/ 6285315 w 6285315"/>
              <a:gd name="connsiteY3-128" fmla="*/ 1444180 h 2271953"/>
              <a:gd name="connsiteX0-129" fmla="*/ 19 w 6285315"/>
              <a:gd name="connsiteY0-130" fmla="*/ 2271953 h 2271953"/>
              <a:gd name="connsiteX1-131" fmla="*/ 2425585 w 6285315"/>
              <a:gd name="connsiteY1-132" fmla="*/ 1309425 h 2271953"/>
              <a:gd name="connsiteX2-133" fmla="*/ 4649021 w 6285315"/>
              <a:gd name="connsiteY2-134" fmla="*/ 390 h 2271953"/>
              <a:gd name="connsiteX3-135" fmla="*/ 6285315 w 6285315"/>
              <a:gd name="connsiteY3-136" fmla="*/ 1444180 h 2271953"/>
              <a:gd name="connsiteX0-137" fmla="*/ 19 w 6285315"/>
              <a:gd name="connsiteY0-138" fmla="*/ 2282053 h 2282053"/>
              <a:gd name="connsiteX1-139" fmla="*/ 2425585 w 6285315"/>
              <a:gd name="connsiteY1-140" fmla="*/ 1319525 h 2282053"/>
              <a:gd name="connsiteX2-141" fmla="*/ 4649021 w 6285315"/>
              <a:gd name="connsiteY2-142" fmla="*/ 10490 h 2282053"/>
              <a:gd name="connsiteX3-143" fmla="*/ 6285315 w 6285315"/>
              <a:gd name="connsiteY3-144" fmla="*/ 1454280 h 2282053"/>
              <a:gd name="connsiteX0-145" fmla="*/ 19 w 5753482"/>
              <a:gd name="connsiteY0-146" fmla="*/ 2319564 h 2319564"/>
              <a:gd name="connsiteX1-147" fmla="*/ 2425585 w 5753482"/>
              <a:gd name="connsiteY1-148" fmla="*/ 1357036 h 2319564"/>
              <a:gd name="connsiteX2-149" fmla="*/ 4649021 w 5753482"/>
              <a:gd name="connsiteY2-150" fmla="*/ 48001 h 2319564"/>
              <a:gd name="connsiteX3-151" fmla="*/ 5753482 w 5753482"/>
              <a:gd name="connsiteY3-152" fmla="*/ 1010528 h 2319564"/>
              <a:gd name="connsiteX0-153" fmla="*/ 19 w 5753482"/>
              <a:gd name="connsiteY0-154" fmla="*/ 2277873 h 2277873"/>
              <a:gd name="connsiteX1-155" fmla="*/ 2425585 w 5753482"/>
              <a:gd name="connsiteY1-156" fmla="*/ 1315345 h 2277873"/>
              <a:gd name="connsiteX2-157" fmla="*/ 4649021 w 5753482"/>
              <a:gd name="connsiteY2-158" fmla="*/ 6310 h 2277873"/>
              <a:gd name="connsiteX3-159" fmla="*/ 5753482 w 5753482"/>
              <a:gd name="connsiteY3-160" fmla="*/ 968837 h 22778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53482" h="2277873">
                <a:moveTo>
                  <a:pt x="19" y="2277873"/>
                </a:moveTo>
                <a:cubicBezTo>
                  <a:pt x="-6399" y="1113216"/>
                  <a:pt x="1650751" y="1693939"/>
                  <a:pt x="2425585" y="1315345"/>
                </a:cubicBezTo>
                <a:cubicBezTo>
                  <a:pt x="3200419" y="936751"/>
                  <a:pt x="4094372" y="64061"/>
                  <a:pt x="4649021" y="6310"/>
                </a:cubicBezTo>
                <a:cubicBezTo>
                  <a:pt x="5203670" y="-51441"/>
                  <a:pt x="5560400" y="288652"/>
                  <a:pt x="5753482" y="968837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任意多边形 35">
            <a:extLst>
              <a:ext uri="{FF2B5EF4-FFF2-40B4-BE49-F238E27FC236}">
                <a16:creationId xmlns:a16="http://schemas.microsoft.com/office/drawing/2014/main" id="{7B231743-CEFC-4003-BAC3-8686B3B0CEB6}"/>
              </a:ext>
            </a:extLst>
          </p:cNvPr>
          <p:cNvSpPr/>
          <p:nvPr/>
        </p:nvSpPr>
        <p:spPr>
          <a:xfrm rot="11076794" flipH="1">
            <a:off x="59050" y="-100022"/>
            <a:ext cx="2111279" cy="1489694"/>
          </a:xfrm>
          <a:custGeom>
            <a:avLst/>
            <a:gdLst>
              <a:gd name="connsiteX0" fmla="*/ 914344 w 3556001"/>
              <a:gd name="connsiteY0" fmla="*/ 1091 h 2346051"/>
              <a:gd name="connsiteX1" fmla="*/ 2430863 w 3556001"/>
              <a:gd name="connsiteY1" fmla="*/ 596106 h 2346051"/>
              <a:gd name="connsiteX2" fmla="*/ 3438830 w 3556001"/>
              <a:gd name="connsiteY2" fmla="*/ 2307077 h 2346051"/>
              <a:gd name="connsiteX3" fmla="*/ 3401736 w 3556001"/>
              <a:gd name="connsiteY3" fmla="*/ 2346051 h 2346051"/>
              <a:gd name="connsiteX4" fmla="*/ 0 w 3556001"/>
              <a:gd name="connsiteY4" fmla="*/ 2346051 h 2346051"/>
              <a:gd name="connsiteX5" fmla="*/ 0 w 3556001"/>
              <a:gd name="connsiteY5" fmla="*/ 199042 h 2346051"/>
              <a:gd name="connsiteX6" fmla="*/ 98382 w 3556001"/>
              <a:gd name="connsiteY6" fmla="*/ 151316 h 2346051"/>
              <a:gd name="connsiteX7" fmla="*/ 914344 w 3556001"/>
              <a:gd name="connsiteY7" fmla="*/ 1091 h 2346051"/>
              <a:gd name="connsiteX0-1" fmla="*/ 914344 w 3560405"/>
              <a:gd name="connsiteY0-2" fmla="*/ 1091 h 2346051"/>
              <a:gd name="connsiteX1-3" fmla="*/ 2469465 w 3560405"/>
              <a:gd name="connsiteY1-4" fmla="*/ 728614 h 2346051"/>
              <a:gd name="connsiteX2-5" fmla="*/ 3438830 w 3560405"/>
              <a:gd name="connsiteY2-6" fmla="*/ 2307077 h 2346051"/>
              <a:gd name="connsiteX3-7" fmla="*/ 3401736 w 3560405"/>
              <a:gd name="connsiteY3-8" fmla="*/ 2346051 h 2346051"/>
              <a:gd name="connsiteX4-9" fmla="*/ 0 w 3560405"/>
              <a:gd name="connsiteY4-10" fmla="*/ 2346051 h 2346051"/>
              <a:gd name="connsiteX5-11" fmla="*/ 0 w 3560405"/>
              <a:gd name="connsiteY5-12" fmla="*/ 199042 h 2346051"/>
              <a:gd name="connsiteX6-13" fmla="*/ 98382 w 3560405"/>
              <a:gd name="connsiteY6-14" fmla="*/ 151316 h 2346051"/>
              <a:gd name="connsiteX7-15" fmla="*/ 914344 w 3560405"/>
              <a:gd name="connsiteY7-16" fmla="*/ 1091 h 2346051"/>
              <a:gd name="connsiteX0-17" fmla="*/ 914344 w 3401736"/>
              <a:gd name="connsiteY0-18" fmla="*/ 1091 h 2346051"/>
              <a:gd name="connsiteX1-19" fmla="*/ 2469465 w 3401736"/>
              <a:gd name="connsiteY1-20" fmla="*/ 728614 h 2346051"/>
              <a:gd name="connsiteX2-21" fmla="*/ 3013784 w 3401736"/>
              <a:gd name="connsiteY2-22" fmla="*/ 1847630 h 2346051"/>
              <a:gd name="connsiteX3-23" fmla="*/ 3401736 w 3401736"/>
              <a:gd name="connsiteY3-24" fmla="*/ 2346051 h 2346051"/>
              <a:gd name="connsiteX4-25" fmla="*/ 0 w 3401736"/>
              <a:gd name="connsiteY4-26" fmla="*/ 2346051 h 2346051"/>
              <a:gd name="connsiteX5-27" fmla="*/ 0 w 3401736"/>
              <a:gd name="connsiteY5-28" fmla="*/ 199042 h 2346051"/>
              <a:gd name="connsiteX6-29" fmla="*/ 98382 w 3401736"/>
              <a:gd name="connsiteY6-30" fmla="*/ 151316 h 2346051"/>
              <a:gd name="connsiteX7-31" fmla="*/ 914344 w 3401736"/>
              <a:gd name="connsiteY7-32" fmla="*/ 1091 h 2346051"/>
              <a:gd name="connsiteX0-33" fmla="*/ 914344 w 3143791"/>
              <a:gd name="connsiteY0-34" fmla="*/ 1091 h 2346051"/>
              <a:gd name="connsiteX1-35" fmla="*/ 2469465 w 3143791"/>
              <a:gd name="connsiteY1-36" fmla="*/ 728614 h 2346051"/>
              <a:gd name="connsiteX2-37" fmla="*/ 3013784 w 3143791"/>
              <a:gd name="connsiteY2-38" fmla="*/ 1847630 h 2346051"/>
              <a:gd name="connsiteX3-39" fmla="*/ 0 w 3143791"/>
              <a:gd name="connsiteY3-40" fmla="*/ 2346051 h 2346051"/>
              <a:gd name="connsiteX4-41" fmla="*/ 0 w 3143791"/>
              <a:gd name="connsiteY4-42" fmla="*/ 199042 h 2346051"/>
              <a:gd name="connsiteX5-43" fmla="*/ 98382 w 3143791"/>
              <a:gd name="connsiteY5-44" fmla="*/ 151316 h 2346051"/>
              <a:gd name="connsiteX6-45" fmla="*/ 914344 w 3143791"/>
              <a:gd name="connsiteY6-46" fmla="*/ 1091 h 2346051"/>
              <a:gd name="connsiteX0-47" fmla="*/ 0 w 3143791"/>
              <a:gd name="connsiteY0-48" fmla="*/ 2346051 h 2405814"/>
              <a:gd name="connsiteX1-49" fmla="*/ 0 w 3143791"/>
              <a:gd name="connsiteY1-50" fmla="*/ 199042 h 2405814"/>
              <a:gd name="connsiteX2-51" fmla="*/ 98382 w 3143791"/>
              <a:gd name="connsiteY2-52" fmla="*/ 151316 h 2405814"/>
              <a:gd name="connsiteX3-53" fmla="*/ 914344 w 3143791"/>
              <a:gd name="connsiteY3-54" fmla="*/ 1091 h 2405814"/>
              <a:gd name="connsiteX4-55" fmla="*/ 2469465 w 3143791"/>
              <a:gd name="connsiteY4-56" fmla="*/ 728614 h 2405814"/>
              <a:gd name="connsiteX5-57" fmla="*/ 3013784 w 3143791"/>
              <a:gd name="connsiteY5-58" fmla="*/ 1847630 h 2405814"/>
              <a:gd name="connsiteX6-59" fmla="*/ 57948 w 3143791"/>
              <a:gd name="connsiteY6-60" fmla="*/ 2405814 h 2405814"/>
              <a:gd name="connsiteX0-61" fmla="*/ 0 w 3143791"/>
              <a:gd name="connsiteY0-62" fmla="*/ 2346051 h 2346051"/>
              <a:gd name="connsiteX1-63" fmla="*/ 0 w 3143791"/>
              <a:gd name="connsiteY1-64" fmla="*/ 199042 h 2346051"/>
              <a:gd name="connsiteX2-65" fmla="*/ 98382 w 3143791"/>
              <a:gd name="connsiteY2-66" fmla="*/ 151316 h 2346051"/>
              <a:gd name="connsiteX3-67" fmla="*/ 914344 w 3143791"/>
              <a:gd name="connsiteY3-68" fmla="*/ 1091 h 2346051"/>
              <a:gd name="connsiteX4-69" fmla="*/ 2469465 w 3143791"/>
              <a:gd name="connsiteY4-70" fmla="*/ 728614 h 2346051"/>
              <a:gd name="connsiteX5-71" fmla="*/ 3013784 w 3143791"/>
              <a:gd name="connsiteY5-72" fmla="*/ 1847630 h 2346051"/>
              <a:gd name="connsiteX6-73" fmla="*/ 2212347 w 3143791"/>
              <a:gd name="connsiteY6-74" fmla="*/ 2046590 h 2346051"/>
              <a:gd name="connsiteX0-75" fmla="*/ 0 w 3180028"/>
              <a:gd name="connsiteY0-76" fmla="*/ 538753 h 2046590"/>
              <a:gd name="connsiteX1-77" fmla="*/ 36237 w 3180028"/>
              <a:gd name="connsiteY1-78" fmla="*/ 199042 h 2046590"/>
              <a:gd name="connsiteX2-79" fmla="*/ 134619 w 3180028"/>
              <a:gd name="connsiteY2-80" fmla="*/ 151316 h 2046590"/>
              <a:gd name="connsiteX3-81" fmla="*/ 950581 w 3180028"/>
              <a:gd name="connsiteY3-82" fmla="*/ 1091 h 2046590"/>
              <a:gd name="connsiteX4-83" fmla="*/ 2505702 w 3180028"/>
              <a:gd name="connsiteY4-84" fmla="*/ 728614 h 2046590"/>
              <a:gd name="connsiteX5-85" fmla="*/ 3050021 w 3180028"/>
              <a:gd name="connsiteY5-86" fmla="*/ 1847630 h 2046590"/>
              <a:gd name="connsiteX6-87" fmla="*/ 2248584 w 3180028"/>
              <a:gd name="connsiteY6-88" fmla="*/ 2046590 h 2046590"/>
              <a:gd name="connsiteX0-89" fmla="*/ 0 w 3180028"/>
              <a:gd name="connsiteY0-90" fmla="*/ 538753 h 2046590"/>
              <a:gd name="connsiteX1-91" fmla="*/ 134619 w 3180028"/>
              <a:gd name="connsiteY1-92" fmla="*/ 151316 h 2046590"/>
              <a:gd name="connsiteX2-93" fmla="*/ 950581 w 3180028"/>
              <a:gd name="connsiteY2-94" fmla="*/ 1091 h 2046590"/>
              <a:gd name="connsiteX3-95" fmla="*/ 2505702 w 3180028"/>
              <a:gd name="connsiteY3-96" fmla="*/ 728614 h 2046590"/>
              <a:gd name="connsiteX4-97" fmla="*/ 3050021 w 3180028"/>
              <a:gd name="connsiteY4-98" fmla="*/ 1847630 h 2046590"/>
              <a:gd name="connsiteX5-99" fmla="*/ 2248584 w 3180028"/>
              <a:gd name="connsiteY5-100" fmla="*/ 2046590 h 2046590"/>
              <a:gd name="connsiteX0-101" fmla="*/ 0 w 3045409"/>
              <a:gd name="connsiteY0-102" fmla="*/ 151316 h 2046590"/>
              <a:gd name="connsiteX1-103" fmla="*/ 815962 w 3045409"/>
              <a:gd name="connsiteY1-104" fmla="*/ 1091 h 2046590"/>
              <a:gd name="connsiteX2-105" fmla="*/ 2371083 w 3045409"/>
              <a:gd name="connsiteY2-106" fmla="*/ 728614 h 2046590"/>
              <a:gd name="connsiteX3-107" fmla="*/ 2915402 w 3045409"/>
              <a:gd name="connsiteY3-108" fmla="*/ 1847630 h 2046590"/>
              <a:gd name="connsiteX4-109" fmla="*/ 2113965 w 3045409"/>
              <a:gd name="connsiteY4-110" fmla="*/ 2046590 h 2046590"/>
              <a:gd name="connsiteX0-111" fmla="*/ 0 w 3045409"/>
              <a:gd name="connsiteY0-112" fmla="*/ 151316 h 1847630"/>
              <a:gd name="connsiteX1-113" fmla="*/ 815962 w 3045409"/>
              <a:gd name="connsiteY1-114" fmla="*/ 1091 h 1847630"/>
              <a:gd name="connsiteX2-115" fmla="*/ 2371083 w 3045409"/>
              <a:gd name="connsiteY2-116" fmla="*/ 728614 h 1847630"/>
              <a:gd name="connsiteX3-117" fmla="*/ 2915402 w 3045409"/>
              <a:gd name="connsiteY3-118" fmla="*/ 1847630 h 18476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045409" h="1847630">
                <a:moveTo>
                  <a:pt x="0" y="151316"/>
                </a:moveTo>
                <a:cubicBezTo>
                  <a:pt x="257183" y="40829"/>
                  <a:pt x="533329" y="-8113"/>
                  <a:pt x="815962" y="1091"/>
                </a:cubicBezTo>
                <a:cubicBezTo>
                  <a:pt x="1324702" y="17657"/>
                  <a:pt x="2021176" y="420858"/>
                  <a:pt x="2371083" y="728614"/>
                </a:cubicBezTo>
                <a:cubicBezTo>
                  <a:pt x="2720990" y="1036370"/>
                  <a:pt x="3307350" y="1346069"/>
                  <a:pt x="2915402" y="184763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8" name="Hình ảnh 277">
            <a:extLst>
              <a:ext uri="{FF2B5EF4-FFF2-40B4-BE49-F238E27FC236}">
                <a16:creationId xmlns:a16="http://schemas.microsoft.com/office/drawing/2014/main" id="{1AB35080-8BB2-4A29-9149-224C71646B2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9784" r="32513"/>
          <a:stretch>
            <a:fillRect/>
          </a:stretch>
        </p:blipFill>
        <p:spPr>
          <a:xfrm>
            <a:off x="9678134" y="-1"/>
            <a:ext cx="2513866" cy="2709272"/>
          </a:xfrm>
          <a:custGeom>
            <a:avLst/>
            <a:gdLst>
              <a:gd name="connsiteX0" fmla="*/ 0 w 2513866"/>
              <a:gd name="connsiteY0" fmla="*/ 0 h 2709272"/>
              <a:gd name="connsiteX1" fmla="*/ 2513866 w 2513866"/>
              <a:gd name="connsiteY1" fmla="*/ 0 h 2709272"/>
              <a:gd name="connsiteX2" fmla="*/ 2513866 w 2513866"/>
              <a:gd name="connsiteY2" fmla="*/ 2709272 h 2709272"/>
              <a:gd name="connsiteX3" fmla="*/ 0 w 2513866"/>
              <a:gd name="connsiteY3" fmla="*/ 2709272 h 270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866" h="2709272">
                <a:moveTo>
                  <a:pt x="0" y="0"/>
                </a:moveTo>
                <a:lnTo>
                  <a:pt x="2513866" y="0"/>
                </a:lnTo>
                <a:lnTo>
                  <a:pt x="2513866" y="2709272"/>
                </a:lnTo>
                <a:lnTo>
                  <a:pt x="0" y="2709272"/>
                </a:lnTo>
                <a:close/>
              </a:path>
            </a:pathLst>
          </a:custGeom>
        </p:spPr>
      </p:pic>
      <p:pic>
        <p:nvPicPr>
          <p:cNvPr id="282" name="Hình ảnh 281">
            <a:extLst>
              <a:ext uri="{FF2B5EF4-FFF2-40B4-BE49-F238E27FC236}">
                <a16:creationId xmlns:a16="http://schemas.microsoft.com/office/drawing/2014/main" id="{05383C67-4A58-4D5C-9A4C-CFC47E57B00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22054"/>
          <a:stretch>
            <a:fillRect/>
          </a:stretch>
        </p:blipFill>
        <p:spPr>
          <a:xfrm>
            <a:off x="9110731" y="4187362"/>
            <a:ext cx="3664014" cy="2670638"/>
          </a:xfrm>
          <a:custGeom>
            <a:avLst/>
            <a:gdLst>
              <a:gd name="connsiteX0" fmla="*/ 0 w 3664014"/>
              <a:gd name="connsiteY0" fmla="*/ 0 h 2670638"/>
              <a:gd name="connsiteX1" fmla="*/ 3664014 w 3664014"/>
              <a:gd name="connsiteY1" fmla="*/ 0 h 2670638"/>
              <a:gd name="connsiteX2" fmla="*/ 3664014 w 3664014"/>
              <a:gd name="connsiteY2" fmla="*/ 197839 h 2670638"/>
              <a:gd name="connsiteX3" fmla="*/ 3115908 w 3664014"/>
              <a:gd name="connsiteY3" fmla="*/ 197839 h 2670638"/>
              <a:gd name="connsiteX4" fmla="*/ 3115908 w 3664014"/>
              <a:gd name="connsiteY4" fmla="*/ 2670638 h 2670638"/>
              <a:gd name="connsiteX5" fmla="*/ 0 w 3664014"/>
              <a:gd name="connsiteY5" fmla="*/ 2670638 h 2670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4014" h="2670638">
                <a:moveTo>
                  <a:pt x="0" y="0"/>
                </a:moveTo>
                <a:lnTo>
                  <a:pt x="3664014" y="0"/>
                </a:lnTo>
                <a:lnTo>
                  <a:pt x="3664014" y="197839"/>
                </a:lnTo>
                <a:lnTo>
                  <a:pt x="3115908" y="197839"/>
                </a:lnTo>
                <a:lnTo>
                  <a:pt x="3115908" y="2670638"/>
                </a:lnTo>
                <a:lnTo>
                  <a:pt x="0" y="2670638"/>
                </a:lnTo>
                <a:close/>
              </a:path>
            </a:pathLst>
          </a:custGeom>
        </p:spPr>
      </p:pic>
      <p:pic>
        <p:nvPicPr>
          <p:cNvPr id="284" name="Hình ảnh 283">
            <a:extLst>
              <a:ext uri="{FF2B5EF4-FFF2-40B4-BE49-F238E27FC236}">
                <a16:creationId xmlns:a16="http://schemas.microsoft.com/office/drawing/2014/main" id="{3D5229E6-D91E-445A-B883-53BFA7419AE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50000"/>
          <a:stretch>
            <a:fillRect/>
          </a:stretch>
        </p:blipFill>
        <p:spPr>
          <a:xfrm>
            <a:off x="-26260" y="5586871"/>
            <a:ext cx="3499407" cy="1271126"/>
          </a:xfrm>
          <a:custGeom>
            <a:avLst/>
            <a:gdLst>
              <a:gd name="connsiteX0" fmla="*/ 0 w 3499407"/>
              <a:gd name="connsiteY0" fmla="*/ 0 h 1271126"/>
              <a:gd name="connsiteX1" fmla="*/ 3499407 w 3499407"/>
              <a:gd name="connsiteY1" fmla="*/ 0 h 1271126"/>
              <a:gd name="connsiteX2" fmla="*/ 3499407 w 3499407"/>
              <a:gd name="connsiteY2" fmla="*/ 1271126 h 1271126"/>
              <a:gd name="connsiteX3" fmla="*/ 0 w 3499407"/>
              <a:gd name="connsiteY3" fmla="*/ 1271126 h 1271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9407" h="1271126">
                <a:moveTo>
                  <a:pt x="0" y="0"/>
                </a:moveTo>
                <a:lnTo>
                  <a:pt x="3499407" y="0"/>
                </a:lnTo>
                <a:lnTo>
                  <a:pt x="3499407" y="1271126"/>
                </a:lnTo>
                <a:lnTo>
                  <a:pt x="0" y="1271126"/>
                </a:lnTo>
                <a:close/>
              </a:path>
            </a:pathLst>
          </a:custGeom>
        </p:spPr>
      </p:pic>
      <p:pic>
        <p:nvPicPr>
          <p:cNvPr id="2" name="Hình ảnh 1">
            <a:extLst>
              <a:ext uri="{FF2B5EF4-FFF2-40B4-BE49-F238E27FC236}">
                <a16:creationId xmlns:a16="http://schemas.microsoft.com/office/drawing/2014/main" id="{DFC39F49-A853-458B-847D-5CC2DA0F7C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38512" y="279805"/>
            <a:ext cx="3188484" cy="144487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5AEEDDD4-44DB-4927-8EF5-BBAE7C0E5FC2}"/>
              </a:ext>
            </a:extLst>
          </p:cNvPr>
          <p:cNvSpPr/>
          <p:nvPr/>
        </p:nvSpPr>
        <p:spPr>
          <a:xfrm>
            <a:off x="1062864" y="73976"/>
            <a:ext cx="981569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alt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3:</a:t>
            </a:r>
            <a:endParaRPr lang="vi-VN" alt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id-ID" alt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Ý nghĩa của chiến dịch</a:t>
            </a:r>
            <a:r>
              <a:rPr lang="en-US" alt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alt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alt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36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1947</a:t>
            </a:r>
            <a:r>
              <a:rPr lang="id-ID" alt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61" name="Picture 4" descr="16820079509_ND-Luong-SOn-tien-bo-doi-va">
            <a:extLst>
              <a:ext uri="{FF2B5EF4-FFF2-40B4-BE49-F238E27FC236}">
                <a16:creationId xmlns:a16="http://schemas.microsoft.com/office/drawing/2014/main" id="{E90FCBD1-0D33-4728-B0C5-53B04B29C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66900" y="333375"/>
            <a:ext cx="8458200" cy="655377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>
            <a:extLst>
              <a:ext uri="{FF2B5EF4-FFF2-40B4-BE49-F238E27FC236}">
                <a16:creationId xmlns:a16="http://schemas.microsoft.com/office/drawing/2014/main" id="{3A22EF30-9C4A-4F6F-8727-572BA478E2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395568"/>
            <a:ext cx="11953461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1947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?</a:t>
            </a:r>
          </a:p>
        </p:txBody>
      </p:sp>
      <p:sp>
        <p:nvSpPr>
          <p:cNvPr id="20" name="Text Box 3">
            <a:extLst>
              <a:ext uri="{FF2B5EF4-FFF2-40B4-BE49-F238E27FC236}">
                <a16:creationId xmlns:a16="http://schemas.microsoft.com/office/drawing/2014/main" id="{C06E373A-6F8A-4324-869A-4FD51F95D8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557" y="1974221"/>
            <a:ext cx="1129085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tan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Buộc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ta.</a:t>
            </a:r>
          </a:p>
        </p:txBody>
      </p:sp>
      <p:sp>
        <p:nvSpPr>
          <p:cNvPr id="21" name="Text Box 18">
            <a:extLst>
              <a:ext uri="{FF2B5EF4-FFF2-40B4-BE49-F238E27FC236}">
                <a16:creationId xmlns:a16="http://schemas.microsoft.com/office/drawing/2014/main" id="{A753E441-B361-426F-A767-B83F010E2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907" y="3078650"/>
            <a:ext cx="10995666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não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vững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 Box 19">
            <a:extLst>
              <a:ext uri="{FF2B5EF4-FFF2-40B4-BE49-F238E27FC236}">
                <a16:creationId xmlns:a16="http://schemas.microsoft.com/office/drawing/2014/main" id="{CBD93330-8847-4184-80B9-743B7F53BF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907" y="3871921"/>
            <a:ext cx="10995666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kiên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cường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ta,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71600" y="848995"/>
            <a:ext cx="9619167" cy="51600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0" name="Rectangle 13">
            <a:extLst>
              <a:ext uri="{FF2B5EF4-FFF2-40B4-BE49-F238E27FC236}">
                <a16:creationId xmlns:a16="http://schemas.microsoft.com/office/drawing/2014/main" id="{E467A8F6-15E5-4A3C-B637-CF6E0705C7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7476" y="2070847"/>
            <a:ext cx="9202923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Thu-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đông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năm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1947,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thực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Pháp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mở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cuộc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tấn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công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lên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Việt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Bắc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hòng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tiêu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diệt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cơ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quan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đầu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não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kháng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chiến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bộ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đội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chủ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lực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ta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để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nhanh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chóng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kết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thúc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chiến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tranh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.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Nhưng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Việt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Bắc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đã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trở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thành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“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mồ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chôn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giặc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Pháp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”</a:t>
            </a:r>
          </a:p>
        </p:txBody>
      </p:sp>
      <p:sp>
        <p:nvSpPr>
          <p:cNvPr id="4" name="Hình chữ nhật 3">
            <a:extLst>
              <a:ext uri="{FF2B5EF4-FFF2-40B4-BE49-F238E27FC236}">
                <a16:creationId xmlns:a16="http://schemas.microsoft.com/office/drawing/2014/main" id="{0D255C74-482D-4655-8597-7DD2EF249C13}"/>
              </a:ext>
            </a:extLst>
          </p:cNvPr>
          <p:cNvSpPr/>
          <p:nvPr/>
        </p:nvSpPr>
        <p:spPr>
          <a:xfrm>
            <a:off x="4434107" y="937763"/>
            <a:ext cx="31662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kern="10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HỌC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0000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360860"/>
            <a:ext cx="12176125" cy="2697967"/>
          </a:xfrm>
          <a:prstGeom prst="rect">
            <a:avLst/>
          </a:prstGeom>
          <a:solidFill>
            <a:srgbClr val="D9C9BA"/>
          </a:solidFill>
          <a:ln>
            <a:noFill/>
          </a:ln>
          <a:effectLst>
            <a:outerShdw blurRad="393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30800" y="405130"/>
            <a:ext cx="1914525" cy="1915200"/>
            <a:chOff x="4565" y="2626"/>
            <a:chExt cx="3015" cy="3016"/>
          </a:xfrm>
        </p:grpSpPr>
        <p:sp>
          <p:nvSpPr>
            <p:cNvPr id="6" name="椭圆 5"/>
            <p:cNvSpPr/>
            <p:nvPr/>
          </p:nvSpPr>
          <p:spPr>
            <a:xfrm>
              <a:off x="4565" y="2626"/>
              <a:ext cx="3015" cy="3016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99000">
                  <a:schemeClr val="bg1"/>
                </a:gs>
              </a:gsLst>
              <a:lin ang="5400000" scaled="0"/>
            </a:gradFill>
            <a:ln w="158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831" y="2931"/>
              <a:ext cx="2483" cy="2482"/>
            </a:xfrm>
            <a:prstGeom prst="ellipse">
              <a:avLst/>
            </a:prstGeom>
            <a:solidFill>
              <a:srgbClr val="655244"/>
            </a:solidFill>
            <a:ln w="158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" panose="020B0400000000000000" charset="-122"/>
                  <a:ea typeface="思源黑体" panose="020B0400000000000000" charset="-122"/>
                  <a:cs typeface="+mn-cs"/>
                </a:rPr>
                <a:t>0</a:t>
              </a:r>
              <a:r>
                <a:rPr lang="vi-VN" altLang="zh-CN" sz="6600" dirty="0">
                  <a:solidFill>
                    <a:prstClr val="white"/>
                  </a:solidFill>
                  <a:latin typeface="思源黑体" panose="020B0400000000000000" charset="-122"/>
                  <a:ea typeface="思源黑体" panose="020B0400000000000000" charset="-122"/>
                </a:rPr>
                <a:t>3</a:t>
              </a:r>
              <a:endPara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400000000000000" charset="-122"/>
                <a:ea typeface="思源黑体" panose="020B0400000000000000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4333240" y="887095"/>
            <a:ext cx="526415" cy="524510"/>
          </a:xfrm>
          <a:prstGeom prst="ellipse">
            <a:avLst/>
          </a:prstGeom>
          <a:solidFill>
            <a:srgbClr val="655244"/>
          </a:solidFill>
          <a:ln w="76200">
            <a:solidFill>
              <a:schemeClr val="bg1"/>
            </a:solidFill>
          </a:ln>
          <a:effectLst>
            <a:outerShdw blurRad="63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179945" y="212725"/>
            <a:ext cx="387350" cy="386080"/>
          </a:xfrm>
          <a:prstGeom prst="ellipse">
            <a:avLst/>
          </a:prstGeom>
          <a:solidFill>
            <a:srgbClr val="655244"/>
          </a:solidFill>
          <a:ln w="76200">
            <a:solidFill>
              <a:schemeClr val="bg1"/>
            </a:solidFill>
          </a:ln>
          <a:effectLst>
            <a:outerShdw blurRad="63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971889" y="1802129"/>
            <a:ext cx="486746" cy="485775"/>
          </a:xfrm>
          <a:prstGeom prst="ellipse">
            <a:avLst/>
          </a:prstGeom>
          <a:solidFill>
            <a:srgbClr val="655244"/>
          </a:solidFill>
          <a:ln w="76200">
            <a:solidFill>
              <a:schemeClr val="bg1"/>
            </a:solidFill>
          </a:ln>
          <a:effectLst>
            <a:outerShdw blurRad="63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847965" y="1776095"/>
            <a:ext cx="387350" cy="386080"/>
          </a:xfrm>
          <a:prstGeom prst="ellipse">
            <a:avLst/>
          </a:prstGeom>
          <a:solidFill>
            <a:srgbClr val="655244"/>
          </a:solidFill>
          <a:ln w="76200">
            <a:solidFill>
              <a:schemeClr val="bg1"/>
            </a:solidFill>
          </a:ln>
          <a:effectLst>
            <a:outerShdw blurRad="63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567295" y="1006475"/>
            <a:ext cx="403860" cy="40513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/>
              </a:gs>
            </a:gsLst>
            <a:lin ang="5400000" scaled="0"/>
          </a:gradFill>
          <a:ln w="158750">
            <a:noFill/>
          </a:ln>
          <a:effectLst>
            <a:outerShdw blurRad="63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130800" y="0"/>
            <a:ext cx="403860" cy="40513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/>
              </a:gs>
            </a:gsLst>
            <a:lin ang="5400000" scaled="0"/>
          </a:gradFill>
          <a:ln w="158750">
            <a:noFill/>
          </a:ln>
          <a:effectLst>
            <a:outerShdw blurRad="63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688205" y="1862455"/>
            <a:ext cx="366395" cy="365125"/>
          </a:xfrm>
          <a:prstGeom prst="ellipse">
            <a:avLst/>
          </a:prstGeom>
          <a:solidFill>
            <a:srgbClr val="DECDBA"/>
          </a:solidFill>
          <a:ln w="57150">
            <a:solidFill>
              <a:schemeClr val="bg1"/>
            </a:solidFill>
          </a:ln>
          <a:effectLst>
            <a:outerShdw blurRad="63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Hình chữ nhật 18">
            <a:extLst>
              <a:ext uri="{FF2B5EF4-FFF2-40B4-BE49-F238E27FC236}">
                <a16:creationId xmlns:a16="http://schemas.microsoft.com/office/drawing/2014/main" id="{4D003E24-245A-42D0-942C-08BBED3AA750}"/>
              </a:ext>
            </a:extLst>
          </p:cNvPr>
          <p:cNvSpPr/>
          <p:nvPr/>
        </p:nvSpPr>
        <p:spPr>
          <a:xfrm>
            <a:off x="3336948" y="2258060"/>
            <a:ext cx="6022803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8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iCiel Cadena" panose="02000503000000020004" pitchFamily="50" charset="-93"/>
                <a:ea typeface="+mn-ea"/>
                <a:cs typeface="+mn-cs"/>
              </a:rPr>
              <a:t>THỰC HÀNH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8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iCiel Cadena" panose="02000503000000020004" pitchFamily="50" charset="-93"/>
              </a:rPr>
              <a:t>LUYỆN TẬP</a:t>
            </a:r>
            <a:endParaRPr kumimoji="0" lang="en-US" sz="88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iCiel Cadena" panose="02000503000000020004" pitchFamily="50" charset="-93"/>
              <a:ea typeface="+mn-ea"/>
              <a:cs typeface="+mn-cs"/>
            </a:endParaRPr>
          </a:p>
        </p:txBody>
      </p:sp>
      <p:sp>
        <p:nvSpPr>
          <p:cNvPr id="16" name="任意多边形 33">
            <a:extLst>
              <a:ext uri="{FF2B5EF4-FFF2-40B4-BE49-F238E27FC236}">
                <a16:creationId xmlns:a16="http://schemas.microsoft.com/office/drawing/2014/main" id="{0D6B9C81-0C08-48A7-9315-E10605CED285}"/>
              </a:ext>
            </a:extLst>
          </p:cNvPr>
          <p:cNvSpPr/>
          <p:nvPr/>
        </p:nvSpPr>
        <p:spPr>
          <a:xfrm rot="10800000" flipH="1">
            <a:off x="-44029" y="0"/>
            <a:ext cx="3163310" cy="1654499"/>
          </a:xfrm>
          <a:custGeom>
            <a:avLst/>
            <a:gdLst>
              <a:gd name="connsiteX0" fmla="*/ 914344 w 3556001"/>
              <a:gd name="connsiteY0" fmla="*/ 1091 h 2346051"/>
              <a:gd name="connsiteX1" fmla="*/ 2430863 w 3556001"/>
              <a:gd name="connsiteY1" fmla="*/ 596106 h 2346051"/>
              <a:gd name="connsiteX2" fmla="*/ 3438830 w 3556001"/>
              <a:gd name="connsiteY2" fmla="*/ 2307077 h 2346051"/>
              <a:gd name="connsiteX3" fmla="*/ 3401736 w 3556001"/>
              <a:gd name="connsiteY3" fmla="*/ 2346051 h 2346051"/>
              <a:gd name="connsiteX4" fmla="*/ 0 w 3556001"/>
              <a:gd name="connsiteY4" fmla="*/ 2346051 h 2346051"/>
              <a:gd name="connsiteX5" fmla="*/ 0 w 3556001"/>
              <a:gd name="connsiteY5" fmla="*/ 199042 h 2346051"/>
              <a:gd name="connsiteX6" fmla="*/ 98382 w 3556001"/>
              <a:gd name="connsiteY6" fmla="*/ 151316 h 2346051"/>
              <a:gd name="connsiteX7" fmla="*/ 914344 w 3556001"/>
              <a:gd name="connsiteY7" fmla="*/ 1091 h 2346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56001" h="2346051">
                <a:moveTo>
                  <a:pt x="914344" y="1091"/>
                </a:moveTo>
                <a:cubicBezTo>
                  <a:pt x="1423084" y="17657"/>
                  <a:pt x="1952843" y="222610"/>
                  <a:pt x="2430863" y="596106"/>
                </a:cubicBezTo>
                <a:cubicBezTo>
                  <a:pt x="3174449" y="1177101"/>
                  <a:pt x="3830778" y="1805516"/>
                  <a:pt x="3438830" y="2307077"/>
                </a:cubicBezTo>
                <a:lnTo>
                  <a:pt x="3401736" y="2346051"/>
                </a:lnTo>
                <a:lnTo>
                  <a:pt x="0" y="2346051"/>
                </a:lnTo>
                <a:lnTo>
                  <a:pt x="0" y="199042"/>
                </a:lnTo>
                <a:lnTo>
                  <a:pt x="98382" y="151316"/>
                </a:lnTo>
                <a:cubicBezTo>
                  <a:pt x="355565" y="40829"/>
                  <a:pt x="631711" y="-8113"/>
                  <a:pt x="914344" y="1091"/>
                </a:cubicBezTo>
                <a:close/>
              </a:path>
            </a:pathLst>
          </a:custGeom>
          <a:solidFill>
            <a:srgbClr val="F9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35">
            <a:extLst>
              <a:ext uri="{FF2B5EF4-FFF2-40B4-BE49-F238E27FC236}">
                <a16:creationId xmlns:a16="http://schemas.microsoft.com/office/drawing/2014/main" id="{168042E8-6792-45AE-9012-657FC30095BD}"/>
              </a:ext>
            </a:extLst>
          </p:cNvPr>
          <p:cNvSpPr/>
          <p:nvPr/>
        </p:nvSpPr>
        <p:spPr>
          <a:xfrm rot="11076794" flipH="1">
            <a:off x="62174" y="-177598"/>
            <a:ext cx="3477618" cy="1622432"/>
          </a:xfrm>
          <a:custGeom>
            <a:avLst/>
            <a:gdLst>
              <a:gd name="connsiteX0" fmla="*/ 914344 w 3556001"/>
              <a:gd name="connsiteY0" fmla="*/ 1091 h 2346051"/>
              <a:gd name="connsiteX1" fmla="*/ 2430863 w 3556001"/>
              <a:gd name="connsiteY1" fmla="*/ 596106 h 2346051"/>
              <a:gd name="connsiteX2" fmla="*/ 3438830 w 3556001"/>
              <a:gd name="connsiteY2" fmla="*/ 2307077 h 2346051"/>
              <a:gd name="connsiteX3" fmla="*/ 3401736 w 3556001"/>
              <a:gd name="connsiteY3" fmla="*/ 2346051 h 2346051"/>
              <a:gd name="connsiteX4" fmla="*/ 0 w 3556001"/>
              <a:gd name="connsiteY4" fmla="*/ 2346051 h 2346051"/>
              <a:gd name="connsiteX5" fmla="*/ 0 w 3556001"/>
              <a:gd name="connsiteY5" fmla="*/ 199042 h 2346051"/>
              <a:gd name="connsiteX6" fmla="*/ 98382 w 3556001"/>
              <a:gd name="connsiteY6" fmla="*/ 151316 h 2346051"/>
              <a:gd name="connsiteX7" fmla="*/ 914344 w 3556001"/>
              <a:gd name="connsiteY7" fmla="*/ 1091 h 2346051"/>
              <a:gd name="connsiteX0-1" fmla="*/ 914344 w 3560405"/>
              <a:gd name="connsiteY0-2" fmla="*/ 1091 h 2346051"/>
              <a:gd name="connsiteX1-3" fmla="*/ 2469465 w 3560405"/>
              <a:gd name="connsiteY1-4" fmla="*/ 728614 h 2346051"/>
              <a:gd name="connsiteX2-5" fmla="*/ 3438830 w 3560405"/>
              <a:gd name="connsiteY2-6" fmla="*/ 2307077 h 2346051"/>
              <a:gd name="connsiteX3-7" fmla="*/ 3401736 w 3560405"/>
              <a:gd name="connsiteY3-8" fmla="*/ 2346051 h 2346051"/>
              <a:gd name="connsiteX4-9" fmla="*/ 0 w 3560405"/>
              <a:gd name="connsiteY4-10" fmla="*/ 2346051 h 2346051"/>
              <a:gd name="connsiteX5-11" fmla="*/ 0 w 3560405"/>
              <a:gd name="connsiteY5-12" fmla="*/ 199042 h 2346051"/>
              <a:gd name="connsiteX6-13" fmla="*/ 98382 w 3560405"/>
              <a:gd name="connsiteY6-14" fmla="*/ 151316 h 2346051"/>
              <a:gd name="connsiteX7-15" fmla="*/ 914344 w 3560405"/>
              <a:gd name="connsiteY7-16" fmla="*/ 1091 h 2346051"/>
              <a:gd name="connsiteX0-17" fmla="*/ 914344 w 3401736"/>
              <a:gd name="connsiteY0-18" fmla="*/ 1091 h 2346051"/>
              <a:gd name="connsiteX1-19" fmla="*/ 2469465 w 3401736"/>
              <a:gd name="connsiteY1-20" fmla="*/ 728614 h 2346051"/>
              <a:gd name="connsiteX2-21" fmla="*/ 3013784 w 3401736"/>
              <a:gd name="connsiteY2-22" fmla="*/ 1847630 h 2346051"/>
              <a:gd name="connsiteX3-23" fmla="*/ 3401736 w 3401736"/>
              <a:gd name="connsiteY3-24" fmla="*/ 2346051 h 2346051"/>
              <a:gd name="connsiteX4-25" fmla="*/ 0 w 3401736"/>
              <a:gd name="connsiteY4-26" fmla="*/ 2346051 h 2346051"/>
              <a:gd name="connsiteX5-27" fmla="*/ 0 w 3401736"/>
              <a:gd name="connsiteY5-28" fmla="*/ 199042 h 2346051"/>
              <a:gd name="connsiteX6-29" fmla="*/ 98382 w 3401736"/>
              <a:gd name="connsiteY6-30" fmla="*/ 151316 h 2346051"/>
              <a:gd name="connsiteX7-31" fmla="*/ 914344 w 3401736"/>
              <a:gd name="connsiteY7-32" fmla="*/ 1091 h 2346051"/>
              <a:gd name="connsiteX0-33" fmla="*/ 914344 w 3143791"/>
              <a:gd name="connsiteY0-34" fmla="*/ 1091 h 2346051"/>
              <a:gd name="connsiteX1-35" fmla="*/ 2469465 w 3143791"/>
              <a:gd name="connsiteY1-36" fmla="*/ 728614 h 2346051"/>
              <a:gd name="connsiteX2-37" fmla="*/ 3013784 w 3143791"/>
              <a:gd name="connsiteY2-38" fmla="*/ 1847630 h 2346051"/>
              <a:gd name="connsiteX3-39" fmla="*/ 0 w 3143791"/>
              <a:gd name="connsiteY3-40" fmla="*/ 2346051 h 2346051"/>
              <a:gd name="connsiteX4-41" fmla="*/ 0 w 3143791"/>
              <a:gd name="connsiteY4-42" fmla="*/ 199042 h 2346051"/>
              <a:gd name="connsiteX5-43" fmla="*/ 98382 w 3143791"/>
              <a:gd name="connsiteY5-44" fmla="*/ 151316 h 2346051"/>
              <a:gd name="connsiteX6-45" fmla="*/ 914344 w 3143791"/>
              <a:gd name="connsiteY6-46" fmla="*/ 1091 h 2346051"/>
              <a:gd name="connsiteX0-47" fmla="*/ 0 w 3143791"/>
              <a:gd name="connsiteY0-48" fmla="*/ 2346051 h 2405814"/>
              <a:gd name="connsiteX1-49" fmla="*/ 0 w 3143791"/>
              <a:gd name="connsiteY1-50" fmla="*/ 199042 h 2405814"/>
              <a:gd name="connsiteX2-51" fmla="*/ 98382 w 3143791"/>
              <a:gd name="connsiteY2-52" fmla="*/ 151316 h 2405814"/>
              <a:gd name="connsiteX3-53" fmla="*/ 914344 w 3143791"/>
              <a:gd name="connsiteY3-54" fmla="*/ 1091 h 2405814"/>
              <a:gd name="connsiteX4-55" fmla="*/ 2469465 w 3143791"/>
              <a:gd name="connsiteY4-56" fmla="*/ 728614 h 2405814"/>
              <a:gd name="connsiteX5-57" fmla="*/ 3013784 w 3143791"/>
              <a:gd name="connsiteY5-58" fmla="*/ 1847630 h 2405814"/>
              <a:gd name="connsiteX6-59" fmla="*/ 57948 w 3143791"/>
              <a:gd name="connsiteY6-60" fmla="*/ 2405814 h 2405814"/>
              <a:gd name="connsiteX0-61" fmla="*/ 0 w 3143791"/>
              <a:gd name="connsiteY0-62" fmla="*/ 2346051 h 2346051"/>
              <a:gd name="connsiteX1-63" fmla="*/ 0 w 3143791"/>
              <a:gd name="connsiteY1-64" fmla="*/ 199042 h 2346051"/>
              <a:gd name="connsiteX2-65" fmla="*/ 98382 w 3143791"/>
              <a:gd name="connsiteY2-66" fmla="*/ 151316 h 2346051"/>
              <a:gd name="connsiteX3-67" fmla="*/ 914344 w 3143791"/>
              <a:gd name="connsiteY3-68" fmla="*/ 1091 h 2346051"/>
              <a:gd name="connsiteX4-69" fmla="*/ 2469465 w 3143791"/>
              <a:gd name="connsiteY4-70" fmla="*/ 728614 h 2346051"/>
              <a:gd name="connsiteX5-71" fmla="*/ 3013784 w 3143791"/>
              <a:gd name="connsiteY5-72" fmla="*/ 1847630 h 2346051"/>
              <a:gd name="connsiteX6-73" fmla="*/ 2212347 w 3143791"/>
              <a:gd name="connsiteY6-74" fmla="*/ 2046590 h 2346051"/>
              <a:gd name="connsiteX0-75" fmla="*/ 0 w 3180028"/>
              <a:gd name="connsiteY0-76" fmla="*/ 538753 h 2046590"/>
              <a:gd name="connsiteX1-77" fmla="*/ 36237 w 3180028"/>
              <a:gd name="connsiteY1-78" fmla="*/ 199042 h 2046590"/>
              <a:gd name="connsiteX2-79" fmla="*/ 134619 w 3180028"/>
              <a:gd name="connsiteY2-80" fmla="*/ 151316 h 2046590"/>
              <a:gd name="connsiteX3-81" fmla="*/ 950581 w 3180028"/>
              <a:gd name="connsiteY3-82" fmla="*/ 1091 h 2046590"/>
              <a:gd name="connsiteX4-83" fmla="*/ 2505702 w 3180028"/>
              <a:gd name="connsiteY4-84" fmla="*/ 728614 h 2046590"/>
              <a:gd name="connsiteX5-85" fmla="*/ 3050021 w 3180028"/>
              <a:gd name="connsiteY5-86" fmla="*/ 1847630 h 2046590"/>
              <a:gd name="connsiteX6-87" fmla="*/ 2248584 w 3180028"/>
              <a:gd name="connsiteY6-88" fmla="*/ 2046590 h 2046590"/>
              <a:gd name="connsiteX0-89" fmla="*/ 0 w 3180028"/>
              <a:gd name="connsiteY0-90" fmla="*/ 538753 h 2046590"/>
              <a:gd name="connsiteX1-91" fmla="*/ 134619 w 3180028"/>
              <a:gd name="connsiteY1-92" fmla="*/ 151316 h 2046590"/>
              <a:gd name="connsiteX2-93" fmla="*/ 950581 w 3180028"/>
              <a:gd name="connsiteY2-94" fmla="*/ 1091 h 2046590"/>
              <a:gd name="connsiteX3-95" fmla="*/ 2505702 w 3180028"/>
              <a:gd name="connsiteY3-96" fmla="*/ 728614 h 2046590"/>
              <a:gd name="connsiteX4-97" fmla="*/ 3050021 w 3180028"/>
              <a:gd name="connsiteY4-98" fmla="*/ 1847630 h 2046590"/>
              <a:gd name="connsiteX5-99" fmla="*/ 2248584 w 3180028"/>
              <a:gd name="connsiteY5-100" fmla="*/ 2046590 h 2046590"/>
              <a:gd name="connsiteX0-101" fmla="*/ 0 w 3045409"/>
              <a:gd name="connsiteY0-102" fmla="*/ 151316 h 2046590"/>
              <a:gd name="connsiteX1-103" fmla="*/ 815962 w 3045409"/>
              <a:gd name="connsiteY1-104" fmla="*/ 1091 h 2046590"/>
              <a:gd name="connsiteX2-105" fmla="*/ 2371083 w 3045409"/>
              <a:gd name="connsiteY2-106" fmla="*/ 728614 h 2046590"/>
              <a:gd name="connsiteX3-107" fmla="*/ 2915402 w 3045409"/>
              <a:gd name="connsiteY3-108" fmla="*/ 1847630 h 2046590"/>
              <a:gd name="connsiteX4-109" fmla="*/ 2113965 w 3045409"/>
              <a:gd name="connsiteY4-110" fmla="*/ 2046590 h 2046590"/>
              <a:gd name="connsiteX0-111" fmla="*/ 0 w 3045409"/>
              <a:gd name="connsiteY0-112" fmla="*/ 151316 h 1847630"/>
              <a:gd name="connsiteX1-113" fmla="*/ 815962 w 3045409"/>
              <a:gd name="connsiteY1-114" fmla="*/ 1091 h 1847630"/>
              <a:gd name="connsiteX2-115" fmla="*/ 2371083 w 3045409"/>
              <a:gd name="connsiteY2-116" fmla="*/ 728614 h 1847630"/>
              <a:gd name="connsiteX3-117" fmla="*/ 2915402 w 3045409"/>
              <a:gd name="connsiteY3-118" fmla="*/ 1847630 h 18476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045409" h="1847630">
                <a:moveTo>
                  <a:pt x="0" y="151316"/>
                </a:moveTo>
                <a:cubicBezTo>
                  <a:pt x="257183" y="40829"/>
                  <a:pt x="533329" y="-8113"/>
                  <a:pt x="815962" y="1091"/>
                </a:cubicBezTo>
                <a:cubicBezTo>
                  <a:pt x="1324702" y="17657"/>
                  <a:pt x="2021176" y="420858"/>
                  <a:pt x="2371083" y="728614"/>
                </a:cubicBezTo>
                <a:cubicBezTo>
                  <a:pt x="2720990" y="1036370"/>
                  <a:pt x="3307350" y="1346069"/>
                  <a:pt x="2915402" y="184763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Hình ảnh 17">
            <a:extLst>
              <a:ext uri="{FF2B5EF4-FFF2-40B4-BE49-F238E27FC236}">
                <a16:creationId xmlns:a16="http://schemas.microsoft.com/office/drawing/2014/main" id="{189C758E-0356-4D47-8A74-612174D58A8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2054"/>
          <a:stretch>
            <a:fillRect/>
          </a:stretch>
        </p:blipFill>
        <p:spPr>
          <a:xfrm>
            <a:off x="9110731" y="4187362"/>
            <a:ext cx="3664014" cy="2670638"/>
          </a:xfrm>
          <a:custGeom>
            <a:avLst/>
            <a:gdLst>
              <a:gd name="connsiteX0" fmla="*/ 0 w 3664014"/>
              <a:gd name="connsiteY0" fmla="*/ 0 h 2670638"/>
              <a:gd name="connsiteX1" fmla="*/ 3664014 w 3664014"/>
              <a:gd name="connsiteY1" fmla="*/ 0 h 2670638"/>
              <a:gd name="connsiteX2" fmla="*/ 3664014 w 3664014"/>
              <a:gd name="connsiteY2" fmla="*/ 197839 h 2670638"/>
              <a:gd name="connsiteX3" fmla="*/ 3115908 w 3664014"/>
              <a:gd name="connsiteY3" fmla="*/ 197839 h 2670638"/>
              <a:gd name="connsiteX4" fmla="*/ 3115908 w 3664014"/>
              <a:gd name="connsiteY4" fmla="*/ 2670638 h 2670638"/>
              <a:gd name="connsiteX5" fmla="*/ 0 w 3664014"/>
              <a:gd name="connsiteY5" fmla="*/ 2670638 h 2670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4014" h="2670638">
                <a:moveTo>
                  <a:pt x="0" y="0"/>
                </a:moveTo>
                <a:lnTo>
                  <a:pt x="3664014" y="0"/>
                </a:lnTo>
                <a:lnTo>
                  <a:pt x="3664014" y="197839"/>
                </a:lnTo>
                <a:lnTo>
                  <a:pt x="3115908" y="197839"/>
                </a:lnTo>
                <a:lnTo>
                  <a:pt x="3115908" y="2670638"/>
                </a:lnTo>
                <a:lnTo>
                  <a:pt x="0" y="2670638"/>
                </a:lnTo>
                <a:close/>
              </a:path>
            </a:pathLst>
          </a:custGeom>
        </p:spPr>
      </p:pic>
      <p:pic>
        <p:nvPicPr>
          <p:cNvPr id="20" name="Hình ảnh 19">
            <a:extLst>
              <a:ext uri="{FF2B5EF4-FFF2-40B4-BE49-F238E27FC236}">
                <a16:creationId xmlns:a16="http://schemas.microsoft.com/office/drawing/2014/main" id="{84F9799E-1FC2-44FF-9B75-E0C5F530DD1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50000"/>
          <a:stretch>
            <a:fillRect/>
          </a:stretch>
        </p:blipFill>
        <p:spPr>
          <a:xfrm>
            <a:off x="5102731" y="5567960"/>
            <a:ext cx="3499407" cy="1271126"/>
          </a:xfrm>
          <a:custGeom>
            <a:avLst/>
            <a:gdLst>
              <a:gd name="connsiteX0" fmla="*/ 0 w 3499407"/>
              <a:gd name="connsiteY0" fmla="*/ 0 h 1271126"/>
              <a:gd name="connsiteX1" fmla="*/ 3499407 w 3499407"/>
              <a:gd name="connsiteY1" fmla="*/ 0 h 1271126"/>
              <a:gd name="connsiteX2" fmla="*/ 3499407 w 3499407"/>
              <a:gd name="connsiteY2" fmla="*/ 1271126 h 1271126"/>
              <a:gd name="connsiteX3" fmla="*/ 0 w 3499407"/>
              <a:gd name="connsiteY3" fmla="*/ 1271126 h 1271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9407" h="1271126">
                <a:moveTo>
                  <a:pt x="0" y="0"/>
                </a:moveTo>
                <a:lnTo>
                  <a:pt x="3499407" y="0"/>
                </a:lnTo>
                <a:lnTo>
                  <a:pt x="3499407" y="1271126"/>
                </a:lnTo>
                <a:lnTo>
                  <a:pt x="0" y="1271126"/>
                </a:lnTo>
                <a:close/>
              </a:path>
            </a:pathLst>
          </a:custGeom>
        </p:spPr>
      </p:pic>
      <p:sp>
        <p:nvSpPr>
          <p:cNvPr id="21" name="任意多边形 11">
            <a:extLst>
              <a:ext uri="{FF2B5EF4-FFF2-40B4-BE49-F238E27FC236}">
                <a16:creationId xmlns:a16="http://schemas.microsoft.com/office/drawing/2014/main" id="{A05F4EBB-3BAA-486B-ABDB-F22E6B4CF145}"/>
              </a:ext>
            </a:extLst>
          </p:cNvPr>
          <p:cNvSpPr/>
          <p:nvPr/>
        </p:nvSpPr>
        <p:spPr>
          <a:xfrm rot="5400000">
            <a:off x="-1102758" y="4267104"/>
            <a:ext cx="3690840" cy="1459562"/>
          </a:xfrm>
          <a:custGeom>
            <a:avLst/>
            <a:gdLst>
              <a:gd name="connsiteX0" fmla="*/ 4820955 w 5443637"/>
              <a:gd name="connsiteY0" fmla="*/ 1710 h 2153151"/>
              <a:gd name="connsiteX1" fmla="*/ 4936706 w 5443637"/>
              <a:gd name="connsiteY1" fmla="*/ 1902 h 2153151"/>
              <a:gd name="connsiteX2" fmla="*/ 5425038 w 5443637"/>
              <a:gd name="connsiteY2" fmla="*/ 103193 h 2153151"/>
              <a:gd name="connsiteX3" fmla="*/ 5443637 w 5443637"/>
              <a:gd name="connsiteY3" fmla="*/ 110181 h 2153151"/>
              <a:gd name="connsiteX4" fmla="*/ 5443637 w 5443637"/>
              <a:gd name="connsiteY4" fmla="*/ 2153151 h 2153151"/>
              <a:gd name="connsiteX5" fmla="*/ 0 w 5443637"/>
              <a:gd name="connsiteY5" fmla="*/ 2153151 h 2153151"/>
              <a:gd name="connsiteX6" fmla="*/ 49 w 5443637"/>
              <a:gd name="connsiteY6" fmla="*/ 2147092 h 2153151"/>
              <a:gd name="connsiteX7" fmla="*/ 2722897 w 5443637"/>
              <a:gd name="connsiteY7" fmla="*/ 945178 h 2153151"/>
              <a:gd name="connsiteX8" fmla="*/ 4820955 w 5443637"/>
              <a:gd name="connsiteY8" fmla="*/ 1710 h 215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43637" h="2153151">
                <a:moveTo>
                  <a:pt x="4820955" y="1710"/>
                </a:moveTo>
                <a:cubicBezTo>
                  <a:pt x="4860212" y="-598"/>
                  <a:pt x="4898807" y="-605"/>
                  <a:pt x="4936706" y="1902"/>
                </a:cubicBezTo>
                <a:cubicBezTo>
                  <a:pt x="5088304" y="11929"/>
                  <a:pt x="5257548" y="46219"/>
                  <a:pt x="5425038" y="103193"/>
                </a:cubicBezTo>
                <a:lnTo>
                  <a:pt x="5443637" y="110181"/>
                </a:lnTo>
                <a:lnTo>
                  <a:pt x="5443637" y="2153151"/>
                </a:lnTo>
                <a:lnTo>
                  <a:pt x="0" y="2153151"/>
                </a:lnTo>
                <a:lnTo>
                  <a:pt x="49" y="2147092"/>
                </a:lnTo>
                <a:cubicBezTo>
                  <a:pt x="70034" y="802590"/>
                  <a:pt x="1925655" y="1313495"/>
                  <a:pt x="2722897" y="945178"/>
                </a:cubicBezTo>
                <a:cubicBezTo>
                  <a:pt x="3494422" y="588743"/>
                  <a:pt x="4232107" y="36324"/>
                  <a:pt x="4820955" y="1710"/>
                </a:cubicBezTo>
                <a:close/>
              </a:path>
            </a:pathLst>
          </a:custGeom>
          <a:solidFill>
            <a:srgbClr val="F9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12">
            <a:extLst>
              <a:ext uri="{FF2B5EF4-FFF2-40B4-BE49-F238E27FC236}">
                <a16:creationId xmlns:a16="http://schemas.microsoft.com/office/drawing/2014/main" id="{F503668D-27F8-4FA0-8A27-423580E0195B}"/>
              </a:ext>
            </a:extLst>
          </p:cNvPr>
          <p:cNvSpPr/>
          <p:nvPr/>
        </p:nvSpPr>
        <p:spPr>
          <a:xfrm rot="5400000">
            <a:off x="-1163804" y="4126615"/>
            <a:ext cx="3882985" cy="1526366"/>
          </a:xfrm>
          <a:custGeom>
            <a:avLst/>
            <a:gdLst>
              <a:gd name="connsiteX0" fmla="*/ 0 w 7507705"/>
              <a:gd name="connsiteY0" fmla="*/ 2310063 h 2310063"/>
              <a:gd name="connsiteX1" fmla="*/ 1443789 w 7507705"/>
              <a:gd name="connsiteY1" fmla="*/ 981777 h 2310063"/>
              <a:gd name="connsiteX2" fmla="*/ 5111015 w 7507705"/>
              <a:gd name="connsiteY2" fmla="*/ 0 h 2310063"/>
              <a:gd name="connsiteX3" fmla="*/ 7507705 w 7507705"/>
              <a:gd name="connsiteY3" fmla="*/ 760396 h 2310063"/>
              <a:gd name="connsiteX0-1" fmla="*/ 0 w 7517330"/>
              <a:gd name="connsiteY0-2" fmla="*/ 2252312 h 2252312"/>
              <a:gd name="connsiteX1-3" fmla="*/ 1453414 w 7517330"/>
              <a:gd name="connsiteY1-4" fmla="*/ 981777 h 2252312"/>
              <a:gd name="connsiteX2-5" fmla="*/ 5120640 w 7517330"/>
              <a:gd name="connsiteY2-6" fmla="*/ 0 h 2252312"/>
              <a:gd name="connsiteX3-7" fmla="*/ 7517330 w 7517330"/>
              <a:gd name="connsiteY3-8" fmla="*/ 760396 h 2252312"/>
              <a:gd name="connsiteX0-9" fmla="*/ 0 w 7517330"/>
              <a:gd name="connsiteY0-10" fmla="*/ 2252312 h 2252312"/>
              <a:gd name="connsiteX1-11" fmla="*/ 1453414 w 7517330"/>
              <a:gd name="connsiteY1-12" fmla="*/ 981777 h 2252312"/>
              <a:gd name="connsiteX2-13" fmla="*/ 5120640 w 7517330"/>
              <a:gd name="connsiteY2-14" fmla="*/ 0 h 2252312"/>
              <a:gd name="connsiteX3-15" fmla="*/ 7517330 w 7517330"/>
              <a:gd name="connsiteY3-16" fmla="*/ 760396 h 2252312"/>
              <a:gd name="connsiteX0-17" fmla="*/ 0 w 7517330"/>
              <a:gd name="connsiteY0-18" fmla="*/ 2252312 h 2252312"/>
              <a:gd name="connsiteX1-19" fmla="*/ 1453414 w 7517330"/>
              <a:gd name="connsiteY1-20" fmla="*/ 981777 h 2252312"/>
              <a:gd name="connsiteX2-21" fmla="*/ 5120640 w 7517330"/>
              <a:gd name="connsiteY2-22" fmla="*/ 0 h 2252312"/>
              <a:gd name="connsiteX3-23" fmla="*/ 7517330 w 7517330"/>
              <a:gd name="connsiteY3-24" fmla="*/ 760396 h 2252312"/>
              <a:gd name="connsiteX0-25" fmla="*/ 0 w 7517330"/>
              <a:gd name="connsiteY0-26" fmla="*/ 2252312 h 2252312"/>
              <a:gd name="connsiteX1-27" fmla="*/ 1511166 w 7517330"/>
              <a:gd name="connsiteY1-28" fmla="*/ 1366787 h 2252312"/>
              <a:gd name="connsiteX2-29" fmla="*/ 5120640 w 7517330"/>
              <a:gd name="connsiteY2-30" fmla="*/ 0 h 2252312"/>
              <a:gd name="connsiteX3-31" fmla="*/ 7517330 w 7517330"/>
              <a:gd name="connsiteY3-32" fmla="*/ 760396 h 2252312"/>
              <a:gd name="connsiteX0-33" fmla="*/ 0 w 7517330"/>
              <a:gd name="connsiteY0-34" fmla="*/ 2252312 h 2252312"/>
              <a:gd name="connsiteX1-35" fmla="*/ 1511166 w 7517330"/>
              <a:gd name="connsiteY1-36" fmla="*/ 1366787 h 2252312"/>
              <a:gd name="connsiteX2-37" fmla="*/ 5120640 w 7517330"/>
              <a:gd name="connsiteY2-38" fmla="*/ 0 h 2252312"/>
              <a:gd name="connsiteX3-39" fmla="*/ 7517330 w 7517330"/>
              <a:gd name="connsiteY3-40" fmla="*/ 760396 h 2252312"/>
              <a:gd name="connsiteX0-41" fmla="*/ 0 w 7517330"/>
              <a:gd name="connsiteY0-42" fmla="*/ 2252312 h 2252312"/>
              <a:gd name="connsiteX1-43" fmla="*/ 1511166 w 7517330"/>
              <a:gd name="connsiteY1-44" fmla="*/ 1366787 h 2252312"/>
              <a:gd name="connsiteX2-45" fmla="*/ 5120640 w 7517330"/>
              <a:gd name="connsiteY2-46" fmla="*/ 0 h 2252312"/>
              <a:gd name="connsiteX3-47" fmla="*/ 7517330 w 7517330"/>
              <a:gd name="connsiteY3-48" fmla="*/ 760396 h 2252312"/>
              <a:gd name="connsiteX0-49" fmla="*/ 0 w 7449953"/>
              <a:gd name="connsiteY0-50" fmla="*/ 2252312 h 2252312"/>
              <a:gd name="connsiteX1-51" fmla="*/ 1443789 w 7449953"/>
              <a:gd name="connsiteY1-52" fmla="*/ 1366787 h 2252312"/>
              <a:gd name="connsiteX2-53" fmla="*/ 5053263 w 7449953"/>
              <a:gd name="connsiteY2-54" fmla="*/ 0 h 2252312"/>
              <a:gd name="connsiteX3-55" fmla="*/ 7449953 w 7449953"/>
              <a:gd name="connsiteY3-56" fmla="*/ 760396 h 2252312"/>
              <a:gd name="connsiteX0-57" fmla="*/ 0 w 7449953"/>
              <a:gd name="connsiteY0-58" fmla="*/ 2286069 h 2286069"/>
              <a:gd name="connsiteX1-59" fmla="*/ 1443789 w 7449953"/>
              <a:gd name="connsiteY1-60" fmla="*/ 1400544 h 2286069"/>
              <a:gd name="connsiteX2-61" fmla="*/ 5053263 w 7449953"/>
              <a:gd name="connsiteY2-62" fmla="*/ 33757 h 2286069"/>
              <a:gd name="connsiteX3-63" fmla="*/ 7449953 w 7449953"/>
              <a:gd name="connsiteY3-64" fmla="*/ 794153 h 2286069"/>
              <a:gd name="connsiteX0-65" fmla="*/ 0 w 7449953"/>
              <a:gd name="connsiteY0-66" fmla="*/ 2276635 h 2276635"/>
              <a:gd name="connsiteX1-67" fmla="*/ 1443789 w 7449953"/>
              <a:gd name="connsiteY1-68" fmla="*/ 1391110 h 2276635"/>
              <a:gd name="connsiteX2-69" fmla="*/ 5005137 w 7449953"/>
              <a:gd name="connsiteY2-70" fmla="*/ 33948 h 2276635"/>
              <a:gd name="connsiteX3-71" fmla="*/ 7449953 w 7449953"/>
              <a:gd name="connsiteY3-72" fmla="*/ 784719 h 2276635"/>
              <a:gd name="connsiteX0-73" fmla="*/ 0 w 6391174"/>
              <a:gd name="connsiteY0-74" fmla="*/ 2242736 h 2242736"/>
              <a:gd name="connsiteX1-75" fmla="*/ 1443789 w 6391174"/>
              <a:gd name="connsiteY1-76" fmla="*/ 1357211 h 2242736"/>
              <a:gd name="connsiteX2-77" fmla="*/ 5005137 w 6391174"/>
              <a:gd name="connsiteY2-78" fmla="*/ 49 h 2242736"/>
              <a:gd name="connsiteX3-79" fmla="*/ 6391174 w 6391174"/>
              <a:gd name="connsiteY3-80" fmla="*/ 1405338 h 2242736"/>
              <a:gd name="connsiteX0-81" fmla="*/ 0 w 6391174"/>
              <a:gd name="connsiteY0-82" fmla="*/ 2242736 h 2242736"/>
              <a:gd name="connsiteX1-83" fmla="*/ 1443789 w 6391174"/>
              <a:gd name="connsiteY1-84" fmla="*/ 1357211 h 2242736"/>
              <a:gd name="connsiteX2-85" fmla="*/ 5005137 w 6391174"/>
              <a:gd name="connsiteY2-86" fmla="*/ 49 h 2242736"/>
              <a:gd name="connsiteX3-87" fmla="*/ 6391174 w 6391174"/>
              <a:gd name="connsiteY3-88" fmla="*/ 1405338 h 2242736"/>
              <a:gd name="connsiteX0-89" fmla="*/ 0 w 6391174"/>
              <a:gd name="connsiteY0-90" fmla="*/ 2243091 h 2243091"/>
              <a:gd name="connsiteX1-91" fmla="*/ 2531444 w 6391174"/>
              <a:gd name="connsiteY1-92" fmla="*/ 1270938 h 2243091"/>
              <a:gd name="connsiteX2-93" fmla="*/ 5005137 w 6391174"/>
              <a:gd name="connsiteY2-94" fmla="*/ 404 h 2243091"/>
              <a:gd name="connsiteX3-95" fmla="*/ 6391174 w 6391174"/>
              <a:gd name="connsiteY3-96" fmla="*/ 1405693 h 2243091"/>
              <a:gd name="connsiteX0-97" fmla="*/ 0 w 6391174"/>
              <a:gd name="connsiteY0-98" fmla="*/ 2243007 h 2243007"/>
              <a:gd name="connsiteX1-99" fmla="*/ 2531444 w 6391174"/>
              <a:gd name="connsiteY1-100" fmla="*/ 1270854 h 2243007"/>
              <a:gd name="connsiteX2-101" fmla="*/ 5005137 w 6391174"/>
              <a:gd name="connsiteY2-102" fmla="*/ 320 h 2243007"/>
              <a:gd name="connsiteX3-103" fmla="*/ 6391174 w 6391174"/>
              <a:gd name="connsiteY3-104" fmla="*/ 1405609 h 2243007"/>
              <a:gd name="connsiteX0-105" fmla="*/ 0 w 6391174"/>
              <a:gd name="connsiteY0-106" fmla="*/ 2281578 h 2281578"/>
              <a:gd name="connsiteX1-107" fmla="*/ 2531444 w 6391174"/>
              <a:gd name="connsiteY1-108" fmla="*/ 1309425 h 2281578"/>
              <a:gd name="connsiteX2-109" fmla="*/ 4754880 w 6391174"/>
              <a:gd name="connsiteY2-110" fmla="*/ 390 h 2281578"/>
              <a:gd name="connsiteX3-111" fmla="*/ 6391174 w 6391174"/>
              <a:gd name="connsiteY3-112" fmla="*/ 1444180 h 2281578"/>
              <a:gd name="connsiteX0-113" fmla="*/ 17 w 6391191"/>
              <a:gd name="connsiteY0-114" fmla="*/ 2281578 h 2281578"/>
              <a:gd name="connsiteX1-115" fmla="*/ 2531461 w 6391191"/>
              <a:gd name="connsiteY1-116" fmla="*/ 1309425 h 2281578"/>
              <a:gd name="connsiteX2-117" fmla="*/ 4754897 w 6391191"/>
              <a:gd name="connsiteY2-118" fmla="*/ 390 h 2281578"/>
              <a:gd name="connsiteX3-119" fmla="*/ 6391191 w 6391191"/>
              <a:gd name="connsiteY3-120" fmla="*/ 1444180 h 2281578"/>
              <a:gd name="connsiteX0-121" fmla="*/ 19 w 6285315"/>
              <a:gd name="connsiteY0-122" fmla="*/ 2271953 h 2271953"/>
              <a:gd name="connsiteX1-123" fmla="*/ 2425585 w 6285315"/>
              <a:gd name="connsiteY1-124" fmla="*/ 1309425 h 2271953"/>
              <a:gd name="connsiteX2-125" fmla="*/ 4649021 w 6285315"/>
              <a:gd name="connsiteY2-126" fmla="*/ 390 h 2271953"/>
              <a:gd name="connsiteX3-127" fmla="*/ 6285315 w 6285315"/>
              <a:gd name="connsiteY3-128" fmla="*/ 1444180 h 2271953"/>
              <a:gd name="connsiteX0-129" fmla="*/ 19 w 6285315"/>
              <a:gd name="connsiteY0-130" fmla="*/ 2271953 h 2271953"/>
              <a:gd name="connsiteX1-131" fmla="*/ 2425585 w 6285315"/>
              <a:gd name="connsiteY1-132" fmla="*/ 1309425 h 2271953"/>
              <a:gd name="connsiteX2-133" fmla="*/ 4649021 w 6285315"/>
              <a:gd name="connsiteY2-134" fmla="*/ 390 h 2271953"/>
              <a:gd name="connsiteX3-135" fmla="*/ 6285315 w 6285315"/>
              <a:gd name="connsiteY3-136" fmla="*/ 1444180 h 2271953"/>
              <a:gd name="connsiteX0-137" fmla="*/ 19 w 6285315"/>
              <a:gd name="connsiteY0-138" fmla="*/ 2282053 h 2282053"/>
              <a:gd name="connsiteX1-139" fmla="*/ 2425585 w 6285315"/>
              <a:gd name="connsiteY1-140" fmla="*/ 1319525 h 2282053"/>
              <a:gd name="connsiteX2-141" fmla="*/ 4649021 w 6285315"/>
              <a:gd name="connsiteY2-142" fmla="*/ 10490 h 2282053"/>
              <a:gd name="connsiteX3-143" fmla="*/ 6285315 w 6285315"/>
              <a:gd name="connsiteY3-144" fmla="*/ 1454280 h 2282053"/>
              <a:gd name="connsiteX0-145" fmla="*/ 19 w 5753482"/>
              <a:gd name="connsiteY0-146" fmla="*/ 2319564 h 2319564"/>
              <a:gd name="connsiteX1-147" fmla="*/ 2425585 w 5753482"/>
              <a:gd name="connsiteY1-148" fmla="*/ 1357036 h 2319564"/>
              <a:gd name="connsiteX2-149" fmla="*/ 4649021 w 5753482"/>
              <a:gd name="connsiteY2-150" fmla="*/ 48001 h 2319564"/>
              <a:gd name="connsiteX3-151" fmla="*/ 5753482 w 5753482"/>
              <a:gd name="connsiteY3-152" fmla="*/ 1010528 h 2319564"/>
              <a:gd name="connsiteX0-153" fmla="*/ 19 w 5753482"/>
              <a:gd name="connsiteY0-154" fmla="*/ 2277873 h 2277873"/>
              <a:gd name="connsiteX1-155" fmla="*/ 2425585 w 5753482"/>
              <a:gd name="connsiteY1-156" fmla="*/ 1315345 h 2277873"/>
              <a:gd name="connsiteX2-157" fmla="*/ 4649021 w 5753482"/>
              <a:gd name="connsiteY2-158" fmla="*/ 6310 h 2277873"/>
              <a:gd name="connsiteX3-159" fmla="*/ 5753482 w 5753482"/>
              <a:gd name="connsiteY3-160" fmla="*/ 968837 h 22778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53482" h="2277873">
                <a:moveTo>
                  <a:pt x="19" y="2277873"/>
                </a:moveTo>
                <a:cubicBezTo>
                  <a:pt x="-6399" y="1113216"/>
                  <a:pt x="1650751" y="1693939"/>
                  <a:pt x="2425585" y="1315345"/>
                </a:cubicBezTo>
                <a:cubicBezTo>
                  <a:pt x="3200419" y="936751"/>
                  <a:pt x="4094372" y="64061"/>
                  <a:pt x="4649021" y="6310"/>
                </a:cubicBezTo>
                <a:cubicBezTo>
                  <a:pt x="5203670" y="-51441"/>
                  <a:pt x="5560400" y="288652"/>
                  <a:pt x="5753482" y="968837"/>
                </a:cubicBezTo>
              </a:path>
            </a:pathLst>
          </a:cu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99F1B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6">
            <a:extLst>
              <a:ext uri="{FF2B5EF4-FFF2-40B4-BE49-F238E27FC236}">
                <a16:creationId xmlns:a16="http://schemas.microsoft.com/office/drawing/2014/main" id="{A3BE8B6B-8095-4860-8830-E0FAFD0276D3}"/>
              </a:ext>
            </a:extLst>
          </p:cNvPr>
          <p:cNvSpPr/>
          <p:nvPr/>
        </p:nvSpPr>
        <p:spPr>
          <a:xfrm rot="5400000" flipH="1" flipV="1">
            <a:off x="9632493" y="1115458"/>
            <a:ext cx="3690840" cy="1459562"/>
          </a:xfrm>
          <a:custGeom>
            <a:avLst/>
            <a:gdLst>
              <a:gd name="connsiteX0" fmla="*/ 4820955 w 5443637"/>
              <a:gd name="connsiteY0" fmla="*/ 1710 h 2153151"/>
              <a:gd name="connsiteX1" fmla="*/ 4936706 w 5443637"/>
              <a:gd name="connsiteY1" fmla="*/ 1902 h 2153151"/>
              <a:gd name="connsiteX2" fmla="*/ 5425038 w 5443637"/>
              <a:gd name="connsiteY2" fmla="*/ 103193 h 2153151"/>
              <a:gd name="connsiteX3" fmla="*/ 5443637 w 5443637"/>
              <a:gd name="connsiteY3" fmla="*/ 110181 h 2153151"/>
              <a:gd name="connsiteX4" fmla="*/ 5443637 w 5443637"/>
              <a:gd name="connsiteY4" fmla="*/ 2153151 h 2153151"/>
              <a:gd name="connsiteX5" fmla="*/ 0 w 5443637"/>
              <a:gd name="connsiteY5" fmla="*/ 2153151 h 2153151"/>
              <a:gd name="connsiteX6" fmla="*/ 49 w 5443637"/>
              <a:gd name="connsiteY6" fmla="*/ 2147092 h 2153151"/>
              <a:gd name="connsiteX7" fmla="*/ 2722897 w 5443637"/>
              <a:gd name="connsiteY7" fmla="*/ 945178 h 2153151"/>
              <a:gd name="connsiteX8" fmla="*/ 4820955 w 5443637"/>
              <a:gd name="connsiteY8" fmla="*/ 1710 h 215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43637" h="2153151">
                <a:moveTo>
                  <a:pt x="4820955" y="1710"/>
                </a:moveTo>
                <a:cubicBezTo>
                  <a:pt x="4860212" y="-598"/>
                  <a:pt x="4898807" y="-605"/>
                  <a:pt x="4936706" y="1902"/>
                </a:cubicBezTo>
                <a:cubicBezTo>
                  <a:pt x="5088304" y="11929"/>
                  <a:pt x="5257548" y="46219"/>
                  <a:pt x="5425038" y="103193"/>
                </a:cubicBezTo>
                <a:lnTo>
                  <a:pt x="5443637" y="110181"/>
                </a:lnTo>
                <a:lnTo>
                  <a:pt x="5443637" y="2153151"/>
                </a:lnTo>
                <a:lnTo>
                  <a:pt x="0" y="2153151"/>
                </a:lnTo>
                <a:lnTo>
                  <a:pt x="49" y="2147092"/>
                </a:lnTo>
                <a:cubicBezTo>
                  <a:pt x="70034" y="802590"/>
                  <a:pt x="1925655" y="1313495"/>
                  <a:pt x="2722897" y="945178"/>
                </a:cubicBezTo>
                <a:cubicBezTo>
                  <a:pt x="3494422" y="588743"/>
                  <a:pt x="4232107" y="36324"/>
                  <a:pt x="4820955" y="1710"/>
                </a:cubicBezTo>
                <a:close/>
              </a:path>
            </a:pathLst>
          </a:custGeom>
          <a:solidFill>
            <a:srgbClr val="F9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7">
            <a:extLst>
              <a:ext uri="{FF2B5EF4-FFF2-40B4-BE49-F238E27FC236}">
                <a16:creationId xmlns:a16="http://schemas.microsoft.com/office/drawing/2014/main" id="{096E1D16-4F5E-497C-B7AF-162506DB9D4D}"/>
              </a:ext>
            </a:extLst>
          </p:cNvPr>
          <p:cNvSpPr/>
          <p:nvPr/>
        </p:nvSpPr>
        <p:spPr>
          <a:xfrm rot="5400000" flipH="1" flipV="1">
            <a:off x="9501394" y="1189145"/>
            <a:ext cx="3882985" cy="1526366"/>
          </a:xfrm>
          <a:custGeom>
            <a:avLst/>
            <a:gdLst>
              <a:gd name="connsiteX0" fmla="*/ 0 w 7507705"/>
              <a:gd name="connsiteY0" fmla="*/ 2310063 h 2310063"/>
              <a:gd name="connsiteX1" fmla="*/ 1443789 w 7507705"/>
              <a:gd name="connsiteY1" fmla="*/ 981777 h 2310063"/>
              <a:gd name="connsiteX2" fmla="*/ 5111015 w 7507705"/>
              <a:gd name="connsiteY2" fmla="*/ 0 h 2310063"/>
              <a:gd name="connsiteX3" fmla="*/ 7507705 w 7507705"/>
              <a:gd name="connsiteY3" fmla="*/ 760396 h 2310063"/>
              <a:gd name="connsiteX0-1" fmla="*/ 0 w 7517330"/>
              <a:gd name="connsiteY0-2" fmla="*/ 2252312 h 2252312"/>
              <a:gd name="connsiteX1-3" fmla="*/ 1453414 w 7517330"/>
              <a:gd name="connsiteY1-4" fmla="*/ 981777 h 2252312"/>
              <a:gd name="connsiteX2-5" fmla="*/ 5120640 w 7517330"/>
              <a:gd name="connsiteY2-6" fmla="*/ 0 h 2252312"/>
              <a:gd name="connsiteX3-7" fmla="*/ 7517330 w 7517330"/>
              <a:gd name="connsiteY3-8" fmla="*/ 760396 h 2252312"/>
              <a:gd name="connsiteX0-9" fmla="*/ 0 w 7517330"/>
              <a:gd name="connsiteY0-10" fmla="*/ 2252312 h 2252312"/>
              <a:gd name="connsiteX1-11" fmla="*/ 1453414 w 7517330"/>
              <a:gd name="connsiteY1-12" fmla="*/ 981777 h 2252312"/>
              <a:gd name="connsiteX2-13" fmla="*/ 5120640 w 7517330"/>
              <a:gd name="connsiteY2-14" fmla="*/ 0 h 2252312"/>
              <a:gd name="connsiteX3-15" fmla="*/ 7517330 w 7517330"/>
              <a:gd name="connsiteY3-16" fmla="*/ 760396 h 2252312"/>
              <a:gd name="connsiteX0-17" fmla="*/ 0 w 7517330"/>
              <a:gd name="connsiteY0-18" fmla="*/ 2252312 h 2252312"/>
              <a:gd name="connsiteX1-19" fmla="*/ 1453414 w 7517330"/>
              <a:gd name="connsiteY1-20" fmla="*/ 981777 h 2252312"/>
              <a:gd name="connsiteX2-21" fmla="*/ 5120640 w 7517330"/>
              <a:gd name="connsiteY2-22" fmla="*/ 0 h 2252312"/>
              <a:gd name="connsiteX3-23" fmla="*/ 7517330 w 7517330"/>
              <a:gd name="connsiteY3-24" fmla="*/ 760396 h 2252312"/>
              <a:gd name="connsiteX0-25" fmla="*/ 0 w 7517330"/>
              <a:gd name="connsiteY0-26" fmla="*/ 2252312 h 2252312"/>
              <a:gd name="connsiteX1-27" fmla="*/ 1511166 w 7517330"/>
              <a:gd name="connsiteY1-28" fmla="*/ 1366787 h 2252312"/>
              <a:gd name="connsiteX2-29" fmla="*/ 5120640 w 7517330"/>
              <a:gd name="connsiteY2-30" fmla="*/ 0 h 2252312"/>
              <a:gd name="connsiteX3-31" fmla="*/ 7517330 w 7517330"/>
              <a:gd name="connsiteY3-32" fmla="*/ 760396 h 2252312"/>
              <a:gd name="connsiteX0-33" fmla="*/ 0 w 7517330"/>
              <a:gd name="connsiteY0-34" fmla="*/ 2252312 h 2252312"/>
              <a:gd name="connsiteX1-35" fmla="*/ 1511166 w 7517330"/>
              <a:gd name="connsiteY1-36" fmla="*/ 1366787 h 2252312"/>
              <a:gd name="connsiteX2-37" fmla="*/ 5120640 w 7517330"/>
              <a:gd name="connsiteY2-38" fmla="*/ 0 h 2252312"/>
              <a:gd name="connsiteX3-39" fmla="*/ 7517330 w 7517330"/>
              <a:gd name="connsiteY3-40" fmla="*/ 760396 h 2252312"/>
              <a:gd name="connsiteX0-41" fmla="*/ 0 w 7517330"/>
              <a:gd name="connsiteY0-42" fmla="*/ 2252312 h 2252312"/>
              <a:gd name="connsiteX1-43" fmla="*/ 1511166 w 7517330"/>
              <a:gd name="connsiteY1-44" fmla="*/ 1366787 h 2252312"/>
              <a:gd name="connsiteX2-45" fmla="*/ 5120640 w 7517330"/>
              <a:gd name="connsiteY2-46" fmla="*/ 0 h 2252312"/>
              <a:gd name="connsiteX3-47" fmla="*/ 7517330 w 7517330"/>
              <a:gd name="connsiteY3-48" fmla="*/ 760396 h 2252312"/>
              <a:gd name="connsiteX0-49" fmla="*/ 0 w 7449953"/>
              <a:gd name="connsiteY0-50" fmla="*/ 2252312 h 2252312"/>
              <a:gd name="connsiteX1-51" fmla="*/ 1443789 w 7449953"/>
              <a:gd name="connsiteY1-52" fmla="*/ 1366787 h 2252312"/>
              <a:gd name="connsiteX2-53" fmla="*/ 5053263 w 7449953"/>
              <a:gd name="connsiteY2-54" fmla="*/ 0 h 2252312"/>
              <a:gd name="connsiteX3-55" fmla="*/ 7449953 w 7449953"/>
              <a:gd name="connsiteY3-56" fmla="*/ 760396 h 2252312"/>
              <a:gd name="connsiteX0-57" fmla="*/ 0 w 7449953"/>
              <a:gd name="connsiteY0-58" fmla="*/ 2286069 h 2286069"/>
              <a:gd name="connsiteX1-59" fmla="*/ 1443789 w 7449953"/>
              <a:gd name="connsiteY1-60" fmla="*/ 1400544 h 2286069"/>
              <a:gd name="connsiteX2-61" fmla="*/ 5053263 w 7449953"/>
              <a:gd name="connsiteY2-62" fmla="*/ 33757 h 2286069"/>
              <a:gd name="connsiteX3-63" fmla="*/ 7449953 w 7449953"/>
              <a:gd name="connsiteY3-64" fmla="*/ 794153 h 2286069"/>
              <a:gd name="connsiteX0-65" fmla="*/ 0 w 7449953"/>
              <a:gd name="connsiteY0-66" fmla="*/ 2276635 h 2276635"/>
              <a:gd name="connsiteX1-67" fmla="*/ 1443789 w 7449953"/>
              <a:gd name="connsiteY1-68" fmla="*/ 1391110 h 2276635"/>
              <a:gd name="connsiteX2-69" fmla="*/ 5005137 w 7449953"/>
              <a:gd name="connsiteY2-70" fmla="*/ 33948 h 2276635"/>
              <a:gd name="connsiteX3-71" fmla="*/ 7449953 w 7449953"/>
              <a:gd name="connsiteY3-72" fmla="*/ 784719 h 2276635"/>
              <a:gd name="connsiteX0-73" fmla="*/ 0 w 6391174"/>
              <a:gd name="connsiteY0-74" fmla="*/ 2242736 h 2242736"/>
              <a:gd name="connsiteX1-75" fmla="*/ 1443789 w 6391174"/>
              <a:gd name="connsiteY1-76" fmla="*/ 1357211 h 2242736"/>
              <a:gd name="connsiteX2-77" fmla="*/ 5005137 w 6391174"/>
              <a:gd name="connsiteY2-78" fmla="*/ 49 h 2242736"/>
              <a:gd name="connsiteX3-79" fmla="*/ 6391174 w 6391174"/>
              <a:gd name="connsiteY3-80" fmla="*/ 1405338 h 2242736"/>
              <a:gd name="connsiteX0-81" fmla="*/ 0 w 6391174"/>
              <a:gd name="connsiteY0-82" fmla="*/ 2242736 h 2242736"/>
              <a:gd name="connsiteX1-83" fmla="*/ 1443789 w 6391174"/>
              <a:gd name="connsiteY1-84" fmla="*/ 1357211 h 2242736"/>
              <a:gd name="connsiteX2-85" fmla="*/ 5005137 w 6391174"/>
              <a:gd name="connsiteY2-86" fmla="*/ 49 h 2242736"/>
              <a:gd name="connsiteX3-87" fmla="*/ 6391174 w 6391174"/>
              <a:gd name="connsiteY3-88" fmla="*/ 1405338 h 2242736"/>
              <a:gd name="connsiteX0-89" fmla="*/ 0 w 6391174"/>
              <a:gd name="connsiteY0-90" fmla="*/ 2243091 h 2243091"/>
              <a:gd name="connsiteX1-91" fmla="*/ 2531444 w 6391174"/>
              <a:gd name="connsiteY1-92" fmla="*/ 1270938 h 2243091"/>
              <a:gd name="connsiteX2-93" fmla="*/ 5005137 w 6391174"/>
              <a:gd name="connsiteY2-94" fmla="*/ 404 h 2243091"/>
              <a:gd name="connsiteX3-95" fmla="*/ 6391174 w 6391174"/>
              <a:gd name="connsiteY3-96" fmla="*/ 1405693 h 2243091"/>
              <a:gd name="connsiteX0-97" fmla="*/ 0 w 6391174"/>
              <a:gd name="connsiteY0-98" fmla="*/ 2243007 h 2243007"/>
              <a:gd name="connsiteX1-99" fmla="*/ 2531444 w 6391174"/>
              <a:gd name="connsiteY1-100" fmla="*/ 1270854 h 2243007"/>
              <a:gd name="connsiteX2-101" fmla="*/ 5005137 w 6391174"/>
              <a:gd name="connsiteY2-102" fmla="*/ 320 h 2243007"/>
              <a:gd name="connsiteX3-103" fmla="*/ 6391174 w 6391174"/>
              <a:gd name="connsiteY3-104" fmla="*/ 1405609 h 2243007"/>
              <a:gd name="connsiteX0-105" fmla="*/ 0 w 6391174"/>
              <a:gd name="connsiteY0-106" fmla="*/ 2281578 h 2281578"/>
              <a:gd name="connsiteX1-107" fmla="*/ 2531444 w 6391174"/>
              <a:gd name="connsiteY1-108" fmla="*/ 1309425 h 2281578"/>
              <a:gd name="connsiteX2-109" fmla="*/ 4754880 w 6391174"/>
              <a:gd name="connsiteY2-110" fmla="*/ 390 h 2281578"/>
              <a:gd name="connsiteX3-111" fmla="*/ 6391174 w 6391174"/>
              <a:gd name="connsiteY3-112" fmla="*/ 1444180 h 2281578"/>
              <a:gd name="connsiteX0-113" fmla="*/ 17 w 6391191"/>
              <a:gd name="connsiteY0-114" fmla="*/ 2281578 h 2281578"/>
              <a:gd name="connsiteX1-115" fmla="*/ 2531461 w 6391191"/>
              <a:gd name="connsiteY1-116" fmla="*/ 1309425 h 2281578"/>
              <a:gd name="connsiteX2-117" fmla="*/ 4754897 w 6391191"/>
              <a:gd name="connsiteY2-118" fmla="*/ 390 h 2281578"/>
              <a:gd name="connsiteX3-119" fmla="*/ 6391191 w 6391191"/>
              <a:gd name="connsiteY3-120" fmla="*/ 1444180 h 2281578"/>
              <a:gd name="connsiteX0-121" fmla="*/ 19 w 6285315"/>
              <a:gd name="connsiteY0-122" fmla="*/ 2271953 h 2271953"/>
              <a:gd name="connsiteX1-123" fmla="*/ 2425585 w 6285315"/>
              <a:gd name="connsiteY1-124" fmla="*/ 1309425 h 2271953"/>
              <a:gd name="connsiteX2-125" fmla="*/ 4649021 w 6285315"/>
              <a:gd name="connsiteY2-126" fmla="*/ 390 h 2271953"/>
              <a:gd name="connsiteX3-127" fmla="*/ 6285315 w 6285315"/>
              <a:gd name="connsiteY3-128" fmla="*/ 1444180 h 2271953"/>
              <a:gd name="connsiteX0-129" fmla="*/ 19 w 6285315"/>
              <a:gd name="connsiteY0-130" fmla="*/ 2271953 h 2271953"/>
              <a:gd name="connsiteX1-131" fmla="*/ 2425585 w 6285315"/>
              <a:gd name="connsiteY1-132" fmla="*/ 1309425 h 2271953"/>
              <a:gd name="connsiteX2-133" fmla="*/ 4649021 w 6285315"/>
              <a:gd name="connsiteY2-134" fmla="*/ 390 h 2271953"/>
              <a:gd name="connsiteX3-135" fmla="*/ 6285315 w 6285315"/>
              <a:gd name="connsiteY3-136" fmla="*/ 1444180 h 2271953"/>
              <a:gd name="connsiteX0-137" fmla="*/ 19 w 6285315"/>
              <a:gd name="connsiteY0-138" fmla="*/ 2282053 h 2282053"/>
              <a:gd name="connsiteX1-139" fmla="*/ 2425585 w 6285315"/>
              <a:gd name="connsiteY1-140" fmla="*/ 1319525 h 2282053"/>
              <a:gd name="connsiteX2-141" fmla="*/ 4649021 w 6285315"/>
              <a:gd name="connsiteY2-142" fmla="*/ 10490 h 2282053"/>
              <a:gd name="connsiteX3-143" fmla="*/ 6285315 w 6285315"/>
              <a:gd name="connsiteY3-144" fmla="*/ 1454280 h 2282053"/>
              <a:gd name="connsiteX0-145" fmla="*/ 19 w 5753482"/>
              <a:gd name="connsiteY0-146" fmla="*/ 2319564 h 2319564"/>
              <a:gd name="connsiteX1-147" fmla="*/ 2425585 w 5753482"/>
              <a:gd name="connsiteY1-148" fmla="*/ 1357036 h 2319564"/>
              <a:gd name="connsiteX2-149" fmla="*/ 4649021 w 5753482"/>
              <a:gd name="connsiteY2-150" fmla="*/ 48001 h 2319564"/>
              <a:gd name="connsiteX3-151" fmla="*/ 5753482 w 5753482"/>
              <a:gd name="connsiteY3-152" fmla="*/ 1010528 h 2319564"/>
              <a:gd name="connsiteX0-153" fmla="*/ 19 w 5753482"/>
              <a:gd name="connsiteY0-154" fmla="*/ 2277873 h 2277873"/>
              <a:gd name="connsiteX1-155" fmla="*/ 2425585 w 5753482"/>
              <a:gd name="connsiteY1-156" fmla="*/ 1315345 h 2277873"/>
              <a:gd name="connsiteX2-157" fmla="*/ 4649021 w 5753482"/>
              <a:gd name="connsiteY2-158" fmla="*/ 6310 h 2277873"/>
              <a:gd name="connsiteX3-159" fmla="*/ 5753482 w 5753482"/>
              <a:gd name="connsiteY3-160" fmla="*/ 968837 h 22778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53482" h="2277873">
                <a:moveTo>
                  <a:pt x="19" y="2277873"/>
                </a:moveTo>
                <a:cubicBezTo>
                  <a:pt x="-6399" y="1113216"/>
                  <a:pt x="1650751" y="1693939"/>
                  <a:pt x="2425585" y="1315345"/>
                </a:cubicBezTo>
                <a:cubicBezTo>
                  <a:pt x="3200419" y="936751"/>
                  <a:pt x="4094372" y="64061"/>
                  <a:pt x="4649021" y="6310"/>
                </a:cubicBezTo>
                <a:cubicBezTo>
                  <a:pt x="5203670" y="-51441"/>
                  <a:pt x="5560400" y="288652"/>
                  <a:pt x="5753482" y="968837"/>
                </a:cubicBezTo>
              </a:path>
            </a:pathLst>
          </a:cu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99F1B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Google Shape;2449;p60">
            <a:extLst>
              <a:ext uri="{FF2B5EF4-FFF2-40B4-BE49-F238E27FC236}">
                <a16:creationId xmlns:a16="http://schemas.microsoft.com/office/drawing/2014/main" id="{C0DF84FD-7BCF-4FE6-B43C-84FC678C6521}"/>
              </a:ext>
            </a:extLst>
          </p:cNvPr>
          <p:cNvSpPr/>
          <p:nvPr/>
        </p:nvSpPr>
        <p:spPr>
          <a:xfrm rot="15582417">
            <a:off x="11069320" y="1866265"/>
            <a:ext cx="944245" cy="924560"/>
          </a:xfrm>
          <a:custGeom>
            <a:avLst/>
            <a:gdLst/>
            <a:ahLst/>
            <a:cxnLst/>
            <a:rect l="l" t="t" r="r" b="b"/>
            <a:pathLst>
              <a:path w="210883" h="206928" extrusionOk="0">
                <a:moveTo>
                  <a:pt x="210882" y="0"/>
                </a:moveTo>
                <a:cubicBezTo>
                  <a:pt x="160492" y="29523"/>
                  <a:pt x="89459" y="1332"/>
                  <a:pt x="42177" y="35295"/>
                </a:cubicBezTo>
                <a:cubicBezTo>
                  <a:pt x="20422" y="50834"/>
                  <a:pt x="8214" y="77249"/>
                  <a:pt x="4218" y="103665"/>
                </a:cubicBezTo>
                <a:cubicBezTo>
                  <a:pt x="0" y="130081"/>
                  <a:pt x="5550" y="160270"/>
                  <a:pt x="8436" y="186908"/>
                </a:cubicBezTo>
                <a:cubicBezTo>
                  <a:pt x="24825" y="200456"/>
                  <a:pt x="46633" y="206927"/>
                  <a:pt x="68751" y="206927"/>
                </a:cubicBezTo>
                <a:cubicBezTo>
                  <a:pt x="98457" y="206927"/>
                  <a:pt x="128723" y="195253"/>
                  <a:pt x="147174" y="173367"/>
                </a:cubicBezTo>
                <a:cubicBezTo>
                  <a:pt x="187352" y="125863"/>
                  <a:pt x="174477" y="50390"/>
                  <a:pt x="210882" y="0"/>
                </a:cubicBezTo>
                <a:close/>
              </a:path>
            </a:pathLst>
          </a:custGeom>
          <a:solidFill>
            <a:srgbClr val="F99F1B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449;p60">
            <a:extLst>
              <a:ext uri="{FF2B5EF4-FFF2-40B4-BE49-F238E27FC236}">
                <a16:creationId xmlns:a16="http://schemas.microsoft.com/office/drawing/2014/main" id="{F9D783C4-2969-40B6-8CD5-1F54CB8356E4}"/>
              </a:ext>
            </a:extLst>
          </p:cNvPr>
          <p:cNvSpPr/>
          <p:nvPr/>
        </p:nvSpPr>
        <p:spPr>
          <a:xfrm rot="6017583" flipH="1">
            <a:off x="480060" y="4946015"/>
            <a:ext cx="944245" cy="924560"/>
          </a:xfrm>
          <a:custGeom>
            <a:avLst/>
            <a:gdLst/>
            <a:ahLst/>
            <a:cxnLst/>
            <a:rect l="l" t="t" r="r" b="b"/>
            <a:pathLst>
              <a:path w="210883" h="206928" extrusionOk="0">
                <a:moveTo>
                  <a:pt x="210882" y="0"/>
                </a:moveTo>
                <a:cubicBezTo>
                  <a:pt x="160492" y="29523"/>
                  <a:pt x="89459" y="1332"/>
                  <a:pt x="42177" y="35295"/>
                </a:cubicBezTo>
                <a:cubicBezTo>
                  <a:pt x="20422" y="50834"/>
                  <a:pt x="8214" y="77249"/>
                  <a:pt x="4218" y="103665"/>
                </a:cubicBezTo>
                <a:cubicBezTo>
                  <a:pt x="0" y="130081"/>
                  <a:pt x="5550" y="160270"/>
                  <a:pt x="8436" y="186908"/>
                </a:cubicBezTo>
                <a:cubicBezTo>
                  <a:pt x="24825" y="200456"/>
                  <a:pt x="46633" y="206927"/>
                  <a:pt x="68751" y="206927"/>
                </a:cubicBezTo>
                <a:cubicBezTo>
                  <a:pt x="98457" y="206927"/>
                  <a:pt x="128723" y="195253"/>
                  <a:pt x="147174" y="173367"/>
                </a:cubicBezTo>
                <a:cubicBezTo>
                  <a:pt x="187352" y="125863"/>
                  <a:pt x="174477" y="50390"/>
                  <a:pt x="210882" y="0"/>
                </a:cubicBezTo>
                <a:close/>
              </a:path>
            </a:pathLst>
          </a:custGeom>
          <a:solidFill>
            <a:srgbClr val="F99F1B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206671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">
            <a:extLst>
              <a:ext uri="{FF2B5EF4-FFF2-40B4-BE49-F238E27FC236}">
                <a16:creationId xmlns:a16="http://schemas.microsoft.com/office/drawing/2014/main" id="{9ABF2AC3-95C3-4117-8A80-8EA66AC63D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73" y="2135428"/>
            <a:ext cx="11595652" cy="377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id="{F8587C1A-F647-47C0-A238-CBDBC4318A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02" y="202052"/>
            <a:ext cx="10930595" cy="1454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6176C3E-6FD6-4C01-BEF5-B29C11442C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"/>
          <a:stretch/>
        </p:blipFill>
        <p:spPr>
          <a:xfrm>
            <a:off x="-1" y="619125"/>
            <a:ext cx="12217027" cy="524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99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/>
    </mc:Choice>
    <mc:Fallback xmlns="">
      <p:transition advClick="0" advTm="2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76296" y="49924"/>
            <a:ext cx="6943090" cy="922020"/>
            <a:chOff x="478" y="-32"/>
            <a:chExt cx="10934" cy="1452"/>
          </a:xfrm>
        </p:grpSpPr>
        <p:sp>
          <p:nvSpPr>
            <p:cNvPr id="12" name="矩形 11"/>
            <p:cNvSpPr/>
            <p:nvPr/>
          </p:nvSpPr>
          <p:spPr>
            <a:xfrm>
              <a:off x="7762" y="-32"/>
              <a:ext cx="3650" cy="339"/>
            </a:xfrm>
            <a:prstGeom prst="rect">
              <a:avLst/>
            </a:prstGeom>
            <a:solidFill>
              <a:srgbClr val="6552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78" y="693"/>
              <a:ext cx="5307" cy="72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2400" dirty="0">
                  <a:solidFill>
                    <a:srgbClr val="432E1D"/>
                  </a:solidFill>
                  <a:effectLst/>
                  <a:latin typeface="思源黑体" panose="020B0400000000000000" charset="-122"/>
                  <a:ea typeface="思源黑体" panose="020B0400000000000000" charset="-122"/>
                </a:rPr>
                <a:t>&gt;&gt;&gt;&gt;&gt;&gt;&gt;&gt;&gt;&gt;&gt;&gt;&gt;&gt;&gt;&gt;</a:t>
              </a:r>
              <a:endParaRPr lang="en-US" sz="2400" dirty="0">
                <a:solidFill>
                  <a:srgbClr val="432E1D"/>
                </a:solidFill>
                <a:effectLst/>
                <a:latin typeface="思源黑体" panose="020B0400000000000000" charset="-122"/>
                <a:ea typeface="思源黑体" panose="020B0400000000000000" charset="-122"/>
                <a:sym typeface="+mn-ea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076280" y="1464913"/>
            <a:ext cx="9544219" cy="10464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vi-V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Kể được một số sự kiện về chiến dịch Việt Bắc thu – đông 1947.</a:t>
            </a:r>
          </a:p>
        </p:txBody>
      </p:sp>
      <p:sp>
        <p:nvSpPr>
          <p:cNvPr id="15" name="矩形 14"/>
          <p:cNvSpPr/>
          <p:nvPr/>
        </p:nvSpPr>
        <p:spPr>
          <a:xfrm>
            <a:off x="2076281" y="2943430"/>
            <a:ext cx="9544219" cy="10464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 </a:t>
            </a:r>
            <a:r>
              <a:rPr lang="vi-VN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vi-V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vi-V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vi-V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vi-V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vi-V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vi-V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vi-V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dân </a:t>
            </a:r>
            <a:r>
              <a:rPr lang="vi-VN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vi-V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ta.</a:t>
            </a:r>
          </a:p>
          <a:p>
            <a:pPr algn="ctr"/>
            <a:endParaRPr lang="en-US" altLang="zh-CN" sz="2400" b="1" dirty="0">
              <a:solidFill>
                <a:schemeClr val="tx1"/>
              </a:solidFill>
              <a:latin typeface="思源黑体" panose="020B0400000000000000" charset="-122"/>
              <a:ea typeface="思源黑体" panose="020B0400000000000000" charset="-122"/>
              <a:cs typeface="思源黑体" panose="020B04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76281" y="4391104"/>
            <a:ext cx="9134474" cy="10464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 sinh có ý thức học tập và rèn luyện tốt để góp phần xây dựng và bảo vệ quê hương đất nước.</a:t>
            </a:r>
            <a:endParaRPr lang="en-US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zh-CN" sz="2400" b="1" dirty="0">
              <a:solidFill>
                <a:schemeClr val="tx1"/>
              </a:solidFill>
              <a:latin typeface="思源黑体" panose="020B0400000000000000" charset="-122"/>
              <a:ea typeface="思源黑体" panose="020B0400000000000000" charset="-122"/>
              <a:cs typeface="思源黑体" panose="020B0400000000000000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10800000">
            <a:off x="6107720" y="2580111"/>
            <a:ext cx="698668" cy="309880"/>
          </a:xfrm>
          <a:prstGeom prst="triangle">
            <a:avLst/>
          </a:prstGeom>
          <a:solidFill>
            <a:srgbClr val="8474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6096000" y="4043349"/>
            <a:ext cx="698668" cy="309880"/>
          </a:xfrm>
          <a:prstGeom prst="triangle">
            <a:avLst/>
          </a:prstGeom>
          <a:solidFill>
            <a:srgbClr val="8474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17">
            <a:extLst>
              <a:ext uri="{FF2B5EF4-FFF2-40B4-BE49-F238E27FC236}">
                <a16:creationId xmlns:a16="http://schemas.microsoft.com/office/drawing/2014/main" id="{EFD411AA-66FA-49A6-922E-5CFF3C9D89B1}"/>
              </a:ext>
            </a:extLst>
          </p:cNvPr>
          <p:cNvSpPr/>
          <p:nvPr/>
        </p:nvSpPr>
        <p:spPr>
          <a:xfrm>
            <a:off x="8819494" y="509959"/>
            <a:ext cx="3369945" cy="4616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rgbClr val="432E1D"/>
                </a:solidFill>
                <a:effectLst/>
                <a:latin typeface="思源黑体" panose="020B0400000000000000" charset="-122"/>
                <a:ea typeface="思源黑体" panose="020B0400000000000000" charset="-122"/>
              </a:rPr>
              <a:t>&gt;&gt;&gt;&gt;&gt;&gt;&gt;&gt;&gt;&gt;&gt;&gt;&gt;&gt;&gt;&gt;</a:t>
            </a:r>
            <a:endParaRPr lang="en-US" sz="2400" dirty="0">
              <a:solidFill>
                <a:srgbClr val="432E1D"/>
              </a:solidFill>
              <a:effectLst/>
              <a:latin typeface="思源黑体" panose="020B0400000000000000" charset="-122"/>
              <a:ea typeface="思源黑体" panose="020B0400000000000000" charset="-122"/>
              <a:sym typeface="+mn-ea"/>
            </a:endParaRPr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00CB01DD-E2E1-42E3-B756-981C2884BEA1}"/>
              </a:ext>
            </a:extLst>
          </p:cNvPr>
          <p:cNvSpPr/>
          <p:nvPr/>
        </p:nvSpPr>
        <p:spPr>
          <a:xfrm>
            <a:off x="3589863" y="239703"/>
            <a:ext cx="54116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YÊU CẦU CẦN ĐẠT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3" name="任意多边形 33">
            <a:extLst>
              <a:ext uri="{FF2B5EF4-FFF2-40B4-BE49-F238E27FC236}">
                <a16:creationId xmlns:a16="http://schemas.microsoft.com/office/drawing/2014/main" id="{154022EB-34EF-4B86-82FE-917B3727D07B}"/>
              </a:ext>
            </a:extLst>
          </p:cNvPr>
          <p:cNvSpPr/>
          <p:nvPr/>
        </p:nvSpPr>
        <p:spPr>
          <a:xfrm rot="10800000" flipH="1">
            <a:off x="-44029" y="0"/>
            <a:ext cx="3163310" cy="1654499"/>
          </a:xfrm>
          <a:custGeom>
            <a:avLst/>
            <a:gdLst>
              <a:gd name="connsiteX0" fmla="*/ 914344 w 3556001"/>
              <a:gd name="connsiteY0" fmla="*/ 1091 h 2346051"/>
              <a:gd name="connsiteX1" fmla="*/ 2430863 w 3556001"/>
              <a:gd name="connsiteY1" fmla="*/ 596106 h 2346051"/>
              <a:gd name="connsiteX2" fmla="*/ 3438830 w 3556001"/>
              <a:gd name="connsiteY2" fmla="*/ 2307077 h 2346051"/>
              <a:gd name="connsiteX3" fmla="*/ 3401736 w 3556001"/>
              <a:gd name="connsiteY3" fmla="*/ 2346051 h 2346051"/>
              <a:gd name="connsiteX4" fmla="*/ 0 w 3556001"/>
              <a:gd name="connsiteY4" fmla="*/ 2346051 h 2346051"/>
              <a:gd name="connsiteX5" fmla="*/ 0 w 3556001"/>
              <a:gd name="connsiteY5" fmla="*/ 199042 h 2346051"/>
              <a:gd name="connsiteX6" fmla="*/ 98382 w 3556001"/>
              <a:gd name="connsiteY6" fmla="*/ 151316 h 2346051"/>
              <a:gd name="connsiteX7" fmla="*/ 914344 w 3556001"/>
              <a:gd name="connsiteY7" fmla="*/ 1091 h 2346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56001" h="2346051">
                <a:moveTo>
                  <a:pt x="914344" y="1091"/>
                </a:moveTo>
                <a:cubicBezTo>
                  <a:pt x="1423084" y="17657"/>
                  <a:pt x="1952843" y="222610"/>
                  <a:pt x="2430863" y="596106"/>
                </a:cubicBezTo>
                <a:cubicBezTo>
                  <a:pt x="3174449" y="1177101"/>
                  <a:pt x="3830778" y="1805516"/>
                  <a:pt x="3438830" y="2307077"/>
                </a:cubicBezTo>
                <a:lnTo>
                  <a:pt x="3401736" y="2346051"/>
                </a:lnTo>
                <a:lnTo>
                  <a:pt x="0" y="2346051"/>
                </a:lnTo>
                <a:lnTo>
                  <a:pt x="0" y="199042"/>
                </a:lnTo>
                <a:lnTo>
                  <a:pt x="98382" y="151316"/>
                </a:lnTo>
                <a:cubicBezTo>
                  <a:pt x="355565" y="40829"/>
                  <a:pt x="631711" y="-8113"/>
                  <a:pt x="914344" y="1091"/>
                </a:cubicBezTo>
                <a:close/>
              </a:path>
            </a:pathLst>
          </a:custGeom>
          <a:solidFill>
            <a:srgbClr val="F9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35">
            <a:extLst>
              <a:ext uri="{FF2B5EF4-FFF2-40B4-BE49-F238E27FC236}">
                <a16:creationId xmlns:a16="http://schemas.microsoft.com/office/drawing/2014/main" id="{0C5AA189-1889-49A5-9F60-FF5F2E264299}"/>
              </a:ext>
            </a:extLst>
          </p:cNvPr>
          <p:cNvSpPr/>
          <p:nvPr/>
        </p:nvSpPr>
        <p:spPr>
          <a:xfrm rot="11076794" flipH="1">
            <a:off x="62174" y="-177598"/>
            <a:ext cx="3477618" cy="1622432"/>
          </a:xfrm>
          <a:custGeom>
            <a:avLst/>
            <a:gdLst>
              <a:gd name="connsiteX0" fmla="*/ 914344 w 3556001"/>
              <a:gd name="connsiteY0" fmla="*/ 1091 h 2346051"/>
              <a:gd name="connsiteX1" fmla="*/ 2430863 w 3556001"/>
              <a:gd name="connsiteY1" fmla="*/ 596106 h 2346051"/>
              <a:gd name="connsiteX2" fmla="*/ 3438830 w 3556001"/>
              <a:gd name="connsiteY2" fmla="*/ 2307077 h 2346051"/>
              <a:gd name="connsiteX3" fmla="*/ 3401736 w 3556001"/>
              <a:gd name="connsiteY3" fmla="*/ 2346051 h 2346051"/>
              <a:gd name="connsiteX4" fmla="*/ 0 w 3556001"/>
              <a:gd name="connsiteY4" fmla="*/ 2346051 h 2346051"/>
              <a:gd name="connsiteX5" fmla="*/ 0 w 3556001"/>
              <a:gd name="connsiteY5" fmla="*/ 199042 h 2346051"/>
              <a:gd name="connsiteX6" fmla="*/ 98382 w 3556001"/>
              <a:gd name="connsiteY6" fmla="*/ 151316 h 2346051"/>
              <a:gd name="connsiteX7" fmla="*/ 914344 w 3556001"/>
              <a:gd name="connsiteY7" fmla="*/ 1091 h 2346051"/>
              <a:gd name="connsiteX0-1" fmla="*/ 914344 w 3560405"/>
              <a:gd name="connsiteY0-2" fmla="*/ 1091 h 2346051"/>
              <a:gd name="connsiteX1-3" fmla="*/ 2469465 w 3560405"/>
              <a:gd name="connsiteY1-4" fmla="*/ 728614 h 2346051"/>
              <a:gd name="connsiteX2-5" fmla="*/ 3438830 w 3560405"/>
              <a:gd name="connsiteY2-6" fmla="*/ 2307077 h 2346051"/>
              <a:gd name="connsiteX3-7" fmla="*/ 3401736 w 3560405"/>
              <a:gd name="connsiteY3-8" fmla="*/ 2346051 h 2346051"/>
              <a:gd name="connsiteX4-9" fmla="*/ 0 w 3560405"/>
              <a:gd name="connsiteY4-10" fmla="*/ 2346051 h 2346051"/>
              <a:gd name="connsiteX5-11" fmla="*/ 0 w 3560405"/>
              <a:gd name="connsiteY5-12" fmla="*/ 199042 h 2346051"/>
              <a:gd name="connsiteX6-13" fmla="*/ 98382 w 3560405"/>
              <a:gd name="connsiteY6-14" fmla="*/ 151316 h 2346051"/>
              <a:gd name="connsiteX7-15" fmla="*/ 914344 w 3560405"/>
              <a:gd name="connsiteY7-16" fmla="*/ 1091 h 2346051"/>
              <a:gd name="connsiteX0-17" fmla="*/ 914344 w 3401736"/>
              <a:gd name="connsiteY0-18" fmla="*/ 1091 h 2346051"/>
              <a:gd name="connsiteX1-19" fmla="*/ 2469465 w 3401736"/>
              <a:gd name="connsiteY1-20" fmla="*/ 728614 h 2346051"/>
              <a:gd name="connsiteX2-21" fmla="*/ 3013784 w 3401736"/>
              <a:gd name="connsiteY2-22" fmla="*/ 1847630 h 2346051"/>
              <a:gd name="connsiteX3-23" fmla="*/ 3401736 w 3401736"/>
              <a:gd name="connsiteY3-24" fmla="*/ 2346051 h 2346051"/>
              <a:gd name="connsiteX4-25" fmla="*/ 0 w 3401736"/>
              <a:gd name="connsiteY4-26" fmla="*/ 2346051 h 2346051"/>
              <a:gd name="connsiteX5-27" fmla="*/ 0 w 3401736"/>
              <a:gd name="connsiteY5-28" fmla="*/ 199042 h 2346051"/>
              <a:gd name="connsiteX6-29" fmla="*/ 98382 w 3401736"/>
              <a:gd name="connsiteY6-30" fmla="*/ 151316 h 2346051"/>
              <a:gd name="connsiteX7-31" fmla="*/ 914344 w 3401736"/>
              <a:gd name="connsiteY7-32" fmla="*/ 1091 h 2346051"/>
              <a:gd name="connsiteX0-33" fmla="*/ 914344 w 3143791"/>
              <a:gd name="connsiteY0-34" fmla="*/ 1091 h 2346051"/>
              <a:gd name="connsiteX1-35" fmla="*/ 2469465 w 3143791"/>
              <a:gd name="connsiteY1-36" fmla="*/ 728614 h 2346051"/>
              <a:gd name="connsiteX2-37" fmla="*/ 3013784 w 3143791"/>
              <a:gd name="connsiteY2-38" fmla="*/ 1847630 h 2346051"/>
              <a:gd name="connsiteX3-39" fmla="*/ 0 w 3143791"/>
              <a:gd name="connsiteY3-40" fmla="*/ 2346051 h 2346051"/>
              <a:gd name="connsiteX4-41" fmla="*/ 0 w 3143791"/>
              <a:gd name="connsiteY4-42" fmla="*/ 199042 h 2346051"/>
              <a:gd name="connsiteX5-43" fmla="*/ 98382 w 3143791"/>
              <a:gd name="connsiteY5-44" fmla="*/ 151316 h 2346051"/>
              <a:gd name="connsiteX6-45" fmla="*/ 914344 w 3143791"/>
              <a:gd name="connsiteY6-46" fmla="*/ 1091 h 2346051"/>
              <a:gd name="connsiteX0-47" fmla="*/ 0 w 3143791"/>
              <a:gd name="connsiteY0-48" fmla="*/ 2346051 h 2405814"/>
              <a:gd name="connsiteX1-49" fmla="*/ 0 w 3143791"/>
              <a:gd name="connsiteY1-50" fmla="*/ 199042 h 2405814"/>
              <a:gd name="connsiteX2-51" fmla="*/ 98382 w 3143791"/>
              <a:gd name="connsiteY2-52" fmla="*/ 151316 h 2405814"/>
              <a:gd name="connsiteX3-53" fmla="*/ 914344 w 3143791"/>
              <a:gd name="connsiteY3-54" fmla="*/ 1091 h 2405814"/>
              <a:gd name="connsiteX4-55" fmla="*/ 2469465 w 3143791"/>
              <a:gd name="connsiteY4-56" fmla="*/ 728614 h 2405814"/>
              <a:gd name="connsiteX5-57" fmla="*/ 3013784 w 3143791"/>
              <a:gd name="connsiteY5-58" fmla="*/ 1847630 h 2405814"/>
              <a:gd name="connsiteX6-59" fmla="*/ 57948 w 3143791"/>
              <a:gd name="connsiteY6-60" fmla="*/ 2405814 h 2405814"/>
              <a:gd name="connsiteX0-61" fmla="*/ 0 w 3143791"/>
              <a:gd name="connsiteY0-62" fmla="*/ 2346051 h 2346051"/>
              <a:gd name="connsiteX1-63" fmla="*/ 0 w 3143791"/>
              <a:gd name="connsiteY1-64" fmla="*/ 199042 h 2346051"/>
              <a:gd name="connsiteX2-65" fmla="*/ 98382 w 3143791"/>
              <a:gd name="connsiteY2-66" fmla="*/ 151316 h 2346051"/>
              <a:gd name="connsiteX3-67" fmla="*/ 914344 w 3143791"/>
              <a:gd name="connsiteY3-68" fmla="*/ 1091 h 2346051"/>
              <a:gd name="connsiteX4-69" fmla="*/ 2469465 w 3143791"/>
              <a:gd name="connsiteY4-70" fmla="*/ 728614 h 2346051"/>
              <a:gd name="connsiteX5-71" fmla="*/ 3013784 w 3143791"/>
              <a:gd name="connsiteY5-72" fmla="*/ 1847630 h 2346051"/>
              <a:gd name="connsiteX6-73" fmla="*/ 2212347 w 3143791"/>
              <a:gd name="connsiteY6-74" fmla="*/ 2046590 h 2346051"/>
              <a:gd name="connsiteX0-75" fmla="*/ 0 w 3180028"/>
              <a:gd name="connsiteY0-76" fmla="*/ 538753 h 2046590"/>
              <a:gd name="connsiteX1-77" fmla="*/ 36237 w 3180028"/>
              <a:gd name="connsiteY1-78" fmla="*/ 199042 h 2046590"/>
              <a:gd name="connsiteX2-79" fmla="*/ 134619 w 3180028"/>
              <a:gd name="connsiteY2-80" fmla="*/ 151316 h 2046590"/>
              <a:gd name="connsiteX3-81" fmla="*/ 950581 w 3180028"/>
              <a:gd name="connsiteY3-82" fmla="*/ 1091 h 2046590"/>
              <a:gd name="connsiteX4-83" fmla="*/ 2505702 w 3180028"/>
              <a:gd name="connsiteY4-84" fmla="*/ 728614 h 2046590"/>
              <a:gd name="connsiteX5-85" fmla="*/ 3050021 w 3180028"/>
              <a:gd name="connsiteY5-86" fmla="*/ 1847630 h 2046590"/>
              <a:gd name="connsiteX6-87" fmla="*/ 2248584 w 3180028"/>
              <a:gd name="connsiteY6-88" fmla="*/ 2046590 h 2046590"/>
              <a:gd name="connsiteX0-89" fmla="*/ 0 w 3180028"/>
              <a:gd name="connsiteY0-90" fmla="*/ 538753 h 2046590"/>
              <a:gd name="connsiteX1-91" fmla="*/ 134619 w 3180028"/>
              <a:gd name="connsiteY1-92" fmla="*/ 151316 h 2046590"/>
              <a:gd name="connsiteX2-93" fmla="*/ 950581 w 3180028"/>
              <a:gd name="connsiteY2-94" fmla="*/ 1091 h 2046590"/>
              <a:gd name="connsiteX3-95" fmla="*/ 2505702 w 3180028"/>
              <a:gd name="connsiteY3-96" fmla="*/ 728614 h 2046590"/>
              <a:gd name="connsiteX4-97" fmla="*/ 3050021 w 3180028"/>
              <a:gd name="connsiteY4-98" fmla="*/ 1847630 h 2046590"/>
              <a:gd name="connsiteX5-99" fmla="*/ 2248584 w 3180028"/>
              <a:gd name="connsiteY5-100" fmla="*/ 2046590 h 2046590"/>
              <a:gd name="connsiteX0-101" fmla="*/ 0 w 3045409"/>
              <a:gd name="connsiteY0-102" fmla="*/ 151316 h 2046590"/>
              <a:gd name="connsiteX1-103" fmla="*/ 815962 w 3045409"/>
              <a:gd name="connsiteY1-104" fmla="*/ 1091 h 2046590"/>
              <a:gd name="connsiteX2-105" fmla="*/ 2371083 w 3045409"/>
              <a:gd name="connsiteY2-106" fmla="*/ 728614 h 2046590"/>
              <a:gd name="connsiteX3-107" fmla="*/ 2915402 w 3045409"/>
              <a:gd name="connsiteY3-108" fmla="*/ 1847630 h 2046590"/>
              <a:gd name="connsiteX4-109" fmla="*/ 2113965 w 3045409"/>
              <a:gd name="connsiteY4-110" fmla="*/ 2046590 h 2046590"/>
              <a:gd name="connsiteX0-111" fmla="*/ 0 w 3045409"/>
              <a:gd name="connsiteY0-112" fmla="*/ 151316 h 1847630"/>
              <a:gd name="connsiteX1-113" fmla="*/ 815962 w 3045409"/>
              <a:gd name="connsiteY1-114" fmla="*/ 1091 h 1847630"/>
              <a:gd name="connsiteX2-115" fmla="*/ 2371083 w 3045409"/>
              <a:gd name="connsiteY2-116" fmla="*/ 728614 h 1847630"/>
              <a:gd name="connsiteX3-117" fmla="*/ 2915402 w 3045409"/>
              <a:gd name="connsiteY3-118" fmla="*/ 1847630 h 18476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045409" h="1847630">
                <a:moveTo>
                  <a:pt x="0" y="151316"/>
                </a:moveTo>
                <a:cubicBezTo>
                  <a:pt x="257183" y="40829"/>
                  <a:pt x="533329" y="-8113"/>
                  <a:pt x="815962" y="1091"/>
                </a:cubicBezTo>
                <a:cubicBezTo>
                  <a:pt x="1324702" y="17657"/>
                  <a:pt x="2021176" y="420858"/>
                  <a:pt x="2371083" y="728614"/>
                </a:cubicBezTo>
                <a:cubicBezTo>
                  <a:pt x="2720990" y="1036370"/>
                  <a:pt x="3307350" y="1346069"/>
                  <a:pt x="2915402" y="184763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17B34ECC-E869-439F-A6F1-5440E10DFF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2054"/>
          <a:stretch>
            <a:fillRect/>
          </a:stretch>
        </p:blipFill>
        <p:spPr>
          <a:xfrm>
            <a:off x="9110731" y="4187362"/>
            <a:ext cx="3664014" cy="2670638"/>
          </a:xfrm>
          <a:custGeom>
            <a:avLst/>
            <a:gdLst>
              <a:gd name="connsiteX0" fmla="*/ 0 w 3664014"/>
              <a:gd name="connsiteY0" fmla="*/ 0 h 2670638"/>
              <a:gd name="connsiteX1" fmla="*/ 3664014 w 3664014"/>
              <a:gd name="connsiteY1" fmla="*/ 0 h 2670638"/>
              <a:gd name="connsiteX2" fmla="*/ 3664014 w 3664014"/>
              <a:gd name="connsiteY2" fmla="*/ 197839 h 2670638"/>
              <a:gd name="connsiteX3" fmla="*/ 3115908 w 3664014"/>
              <a:gd name="connsiteY3" fmla="*/ 197839 h 2670638"/>
              <a:gd name="connsiteX4" fmla="*/ 3115908 w 3664014"/>
              <a:gd name="connsiteY4" fmla="*/ 2670638 h 2670638"/>
              <a:gd name="connsiteX5" fmla="*/ 0 w 3664014"/>
              <a:gd name="connsiteY5" fmla="*/ 2670638 h 2670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4014" h="2670638">
                <a:moveTo>
                  <a:pt x="0" y="0"/>
                </a:moveTo>
                <a:lnTo>
                  <a:pt x="3664014" y="0"/>
                </a:lnTo>
                <a:lnTo>
                  <a:pt x="3664014" y="197839"/>
                </a:lnTo>
                <a:lnTo>
                  <a:pt x="3115908" y="197839"/>
                </a:lnTo>
                <a:lnTo>
                  <a:pt x="3115908" y="2670638"/>
                </a:lnTo>
                <a:lnTo>
                  <a:pt x="0" y="2670638"/>
                </a:lnTo>
                <a:close/>
              </a:path>
            </a:pathLst>
          </a:custGeom>
        </p:spPr>
      </p:pic>
      <p:pic>
        <p:nvPicPr>
          <p:cNvPr id="21" name="Hình ảnh 20">
            <a:extLst>
              <a:ext uri="{FF2B5EF4-FFF2-40B4-BE49-F238E27FC236}">
                <a16:creationId xmlns:a16="http://schemas.microsoft.com/office/drawing/2014/main" id="{B253D1F3-93D1-4F57-A192-4107451D538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50000"/>
          <a:stretch>
            <a:fillRect/>
          </a:stretch>
        </p:blipFill>
        <p:spPr>
          <a:xfrm>
            <a:off x="5102731" y="5567960"/>
            <a:ext cx="3499407" cy="1271126"/>
          </a:xfrm>
          <a:custGeom>
            <a:avLst/>
            <a:gdLst>
              <a:gd name="connsiteX0" fmla="*/ 0 w 3499407"/>
              <a:gd name="connsiteY0" fmla="*/ 0 h 1271126"/>
              <a:gd name="connsiteX1" fmla="*/ 3499407 w 3499407"/>
              <a:gd name="connsiteY1" fmla="*/ 0 h 1271126"/>
              <a:gd name="connsiteX2" fmla="*/ 3499407 w 3499407"/>
              <a:gd name="connsiteY2" fmla="*/ 1271126 h 1271126"/>
              <a:gd name="connsiteX3" fmla="*/ 0 w 3499407"/>
              <a:gd name="connsiteY3" fmla="*/ 1271126 h 1271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9407" h="1271126">
                <a:moveTo>
                  <a:pt x="0" y="0"/>
                </a:moveTo>
                <a:lnTo>
                  <a:pt x="3499407" y="0"/>
                </a:lnTo>
                <a:lnTo>
                  <a:pt x="3499407" y="1271126"/>
                </a:lnTo>
                <a:lnTo>
                  <a:pt x="0" y="1271126"/>
                </a:lnTo>
                <a:close/>
              </a:path>
            </a:pathLst>
          </a:cu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6" grpId="0" bldLvl="0" animBg="1"/>
      <p:bldP spid="17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360860"/>
            <a:ext cx="12176125" cy="2697967"/>
          </a:xfrm>
          <a:prstGeom prst="rect">
            <a:avLst/>
          </a:prstGeom>
          <a:solidFill>
            <a:srgbClr val="D9C9BA"/>
          </a:solidFill>
          <a:ln>
            <a:noFill/>
          </a:ln>
          <a:effectLst>
            <a:outerShdw blurRad="393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30800" y="405130"/>
            <a:ext cx="1914525" cy="1915200"/>
            <a:chOff x="4565" y="2626"/>
            <a:chExt cx="3015" cy="3016"/>
          </a:xfrm>
        </p:grpSpPr>
        <p:sp>
          <p:nvSpPr>
            <p:cNvPr id="6" name="椭圆 5"/>
            <p:cNvSpPr/>
            <p:nvPr/>
          </p:nvSpPr>
          <p:spPr>
            <a:xfrm>
              <a:off x="4565" y="2626"/>
              <a:ext cx="3015" cy="3016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99000">
                  <a:schemeClr val="bg1"/>
                </a:gs>
              </a:gsLst>
              <a:lin ang="5400000" scaled="0"/>
            </a:gradFill>
            <a:ln w="158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831" y="2931"/>
              <a:ext cx="2483" cy="2482"/>
            </a:xfrm>
            <a:prstGeom prst="ellipse">
              <a:avLst/>
            </a:prstGeom>
            <a:solidFill>
              <a:srgbClr val="655244"/>
            </a:solidFill>
            <a:ln w="158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" panose="020B0400000000000000" charset="-122"/>
                  <a:ea typeface="思源黑体" panose="020B0400000000000000" charset="-122"/>
                  <a:cs typeface="+mn-cs"/>
                </a:rPr>
                <a:t>0</a:t>
              </a:r>
              <a:r>
                <a:rPr lang="en-US" altLang="zh-CN" sz="6600" dirty="0">
                  <a:solidFill>
                    <a:prstClr val="white"/>
                  </a:solidFill>
                  <a:latin typeface="思源黑体" panose="020B0400000000000000" charset="-122"/>
                  <a:ea typeface="思源黑体" panose="020B0400000000000000" charset="-122"/>
                </a:rPr>
                <a:t>1</a:t>
              </a:r>
              <a:endPara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400000000000000" charset="-122"/>
                <a:ea typeface="思源黑体" panose="020B0400000000000000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4333240" y="887095"/>
            <a:ext cx="526415" cy="524510"/>
          </a:xfrm>
          <a:prstGeom prst="ellipse">
            <a:avLst/>
          </a:prstGeom>
          <a:solidFill>
            <a:srgbClr val="655244"/>
          </a:solidFill>
          <a:ln w="76200">
            <a:solidFill>
              <a:schemeClr val="bg1"/>
            </a:solidFill>
          </a:ln>
          <a:effectLst>
            <a:outerShdw blurRad="63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179945" y="212725"/>
            <a:ext cx="387350" cy="386080"/>
          </a:xfrm>
          <a:prstGeom prst="ellipse">
            <a:avLst/>
          </a:prstGeom>
          <a:solidFill>
            <a:srgbClr val="655244"/>
          </a:solidFill>
          <a:ln w="76200">
            <a:solidFill>
              <a:schemeClr val="bg1"/>
            </a:solidFill>
          </a:ln>
          <a:effectLst>
            <a:outerShdw blurRad="63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941185" y="1988820"/>
            <a:ext cx="487680" cy="485775"/>
          </a:xfrm>
          <a:prstGeom prst="ellipse">
            <a:avLst/>
          </a:prstGeom>
          <a:solidFill>
            <a:srgbClr val="655244"/>
          </a:solidFill>
          <a:ln w="76200">
            <a:solidFill>
              <a:schemeClr val="bg1"/>
            </a:solidFill>
          </a:ln>
          <a:effectLst>
            <a:outerShdw blurRad="63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847965" y="1776095"/>
            <a:ext cx="387350" cy="386080"/>
          </a:xfrm>
          <a:prstGeom prst="ellipse">
            <a:avLst/>
          </a:prstGeom>
          <a:solidFill>
            <a:srgbClr val="655244"/>
          </a:solidFill>
          <a:ln w="76200">
            <a:solidFill>
              <a:schemeClr val="bg1"/>
            </a:solidFill>
          </a:ln>
          <a:effectLst>
            <a:outerShdw blurRad="63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567295" y="1006475"/>
            <a:ext cx="403860" cy="40513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/>
              </a:gs>
            </a:gsLst>
            <a:lin ang="5400000" scaled="0"/>
          </a:gradFill>
          <a:ln w="158750">
            <a:noFill/>
          </a:ln>
          <a:effectLst>
            <a:outerShdw blurRad="63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130800" y="0"/>
            <a:ext cx="403860" cy="40513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/>
              </a:gs>
            </a:gsLst>
            <a:lin ang="5400000" scaled="0"/>
          </a:gradFill>
          <a:ln w="158750">
            <a:noFill/>
          </a:ln>
          <a:effectLst>
            <a:outerShdw blurRad="63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688205" y="1862455"/>
            <a:ext cx="366395" cy="365125"/>
          </a:xfrm>
          <a:prstGeom prst="ellipse">
            <a:avLst/>
          </a:prstGeom>
          <a:solidFill>
            <a:srgbClr val="DECDBA"/>
          </a:solidFill>
          <a:ln w="57150">
            <a:solidFill>
              <a:schemeClr val="bg1"/>
            </a:solidFill>
          </a:ln>
          <a:effectLst>
            <a:outerShdw blurRad="63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Hình chữ nhật 18">
            <a:extLst>
              <a:ext uri="{FF2B5EF4-FFF2-40B4-BE49-F238E27FC236}">
                <a16:creationId xmlns:a16="http://schemas.microsoft.com/office/drawing/2014/main" id="{4D003E24-245A-42D0-942C-08BBED3AA750}"/>
              </a:ext>
            </a:extLst>
          </p:cNvPr>
          <p:cNvSpPr/>
          <p:nvPr/>
        </p:nvSpPr>
        <p:spPr>
          <a:xfrm>
            <a:off x="2965851" y="2258060"/>
            <a:ext cx="6764993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8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iCiel Cadena" panose="02000503000000020004" pitchFamily="50" charset="-93"/>
                <a:ea typeface="+mn-ea"/>
                <a:cs typeface="+mn-cs"/>
              </a:rPr>
              <a:t>HÌNH THÀNH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8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iCiel Cadena" panose="02000503000000020004" pitchFamily="50" charset="-93"/>
                <a:ea typeface="+mn-ea"/>
                <a:cs typeface="+mn-cs"/>
              </a:rPr>
              <a:t>KIẾN THỨC</a:t>
            </a:r>
            <a:endParaRPr kumimoji="0" lang="en-US" sz="88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  <a:latin typeface="iCiel Cadena" panose="02000503000000020004" pitchFamily="50" charset="-93"/>
              <a:ea typeface="+mn-ea"/>
              <a:cs typeface="+mn-cs"/>
            </a:endParaRPr>
          </a:p>
        </p:txBody>
      </p:sp>
      <p:sp>
        <p:nvSpPr>
          <p:cNvPr id="21" name="任意多边形 33">
            <a:extLst>
              <a:ext uri="{FF2B5EF4-FFF2-40B4-BE49-F238E27FC236}">
                <a16:creationId xmlns:a16="http://schemas.microsoft.com/office/drawing/2014/main" id="{43A99263-AA0D-41A6-9D11-1F670CA153A3}"/>
              </a:ext>
            </a:extLst>
          </p:cNvPr>
          <p:cNvSpPr/>
          <p:nvPr/>
        </p:nvSpPr>
        <p:spPr>
          <a:xfrm rot="10800000" flipH="1">
            <a:off x="-44029" y="0"/>
            <a:ext cx="3163310" cy="1654499"/>
          </a:xfrm>
          <a:custGeom>
            <a:avLst/>
            <a:gdLst>
              <a:gd name="connsiteX0" fmla="*/ 914344 w 3556001"/>
              <a:gd name="connsiteY0" fmla="*/ 1091 h 2346051"/>
              <a:gd name="connsiteX1" fmla="*/ 2430863 w 3556001"/>
              <a:gd name="connsiteY1" fmla="*/ 596106 h 2346051"/>
              <a:gd name="connsiteX2" fmla="*/ 3438830 w 3556001"/>
              <a:gd name="connsiteY2" fmla="*/ 2307077 h 2346051"/>
              <a:gd name="connsiteX3" fmla="*/ 3401736 w 3556001"/>
              <a:gd name="connsiteY3" fmla="*/ 2346051 h 2346051"/>
              <a:gd name="connsiteX4" fmla="*/ 0 w 3556001"/>
              <a:gd name="connsiteY4" fmla="*/ 2346051 h 2346051"/>
              <a:gd name="connsiteX5" fmla="*/ 0 w 3556001"/>
              <a:gd name="connsiteY5" fmla="*/ 199042 h 2346051"/>
              <a:gd name="connsiteX6" fmla="*/ 98382 w 3556001"/>
              <a:gd name="connsiteY6" fmla="*/ 151316 h 2346051"/>
              <a:gd name="connsiteX7" fmla="*/ 914344 w 3556001"/>
              <a:gd name="connsiteY7" fmla="*/ 1091 h 2346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56001" h="2346051">
                <a:moveTo>
                  <a:pt x="914344" y="1091"/>
                </a:moveTo>
                <a:cubicBezTo>
                  <a:pt x="1423084" y="17657"/>
                  <a:pt x="1952843" y="222610"/>
                  <a:pt x="2430863" y="596106"/>
                </a:cubicBezTo>
                <a:cubicBezTo>
                  <a:pt x="3174449" y="1177101"/>
                  <a:pt x="3830778" y="1805516"/>
                  <a:pt x="3438830" y="2307077"/>
                </a:cubicBezTo>
                <a:lnTo>
                  <a:pt x="3401736" y="2346051"/>
                </a:lnTo>
                <a:lnTo>
                  <a:pt x="0" y="2346051"/>
                </a:lnTo>
                <a:lnTo>
                  <a:pt x="0" y="199042"/>
                </a:lnTo>
                <a:lnTo>
                  <a:pt x="98382" y="151316"/>
                </a:lnTo>
                <a:cubicBezTo>
                  <a:pt x="355565" y="40829"/>
                  <a:pt x="631711" y="-8113"/>
                  <a:pt x="914344" y="1091"/>
                </a:cubicBezTo>
                <a:close/>
              </a:path>
            </a:pathLst>
          </a:custGeom>
          <a:solidFill>
            <a:srgbClr val="F9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35">
            <a:extLst>
              <a:ext uri="{FF2B5EF4-FFF2-40B4-BE49-F238E27FC236}">
                <a16:creationId xmlns:a16="http://schemas.microsoft.com/office/drawing/2014/main" id="{691641FF-4088-4842-A747-3E21928B12DE}"/>
              </a:ext>
            </a:extLst>
          </p:cNvPr>
          <p:cNvSpPr/>
          <p:nvPr/>
        </p:nvSpPr>
        <p:spPr>
          <a:xfrm rot="11076794" flipH="1">
            <a:off x="62174" y="-177598"/>
            <a:ext cx="3477618" cy="1622432"/>
          </a:xfrm>
          <a:custGeom>
            <a:avLst/>
            <a:gdLst>
              <a:gd name="connsiteX0" fmla="*/ 914344 w 3556001"/>
              <a:gd name="connsiteY0" fmla="*/ 1091 h 2346051"/>
              <a:gd name="connsiteX1" fmla="*/ 2430863 w 3556001"/>
              <a:gd name="connsiteY1" fmla="*/ 596106 h 2346051"/>
              <a:gd name="connsiteX2" fmla="*/ 3438830 w 3556001"/>
              <a:gd name="connsiteY2" fmla="*/ 2307077 h 2346051"/>
              <a:gd name="connsiteX3" fmla="*/ 3401736 w 3556001"/>
              <a:gd name="connsiteY3" fmla="*/ 2346051 h 2346051"/>
              <a:gd name="connsiteX4" fmla="*/ 0 w 3556001"/>
              <a:gd name="connsiteY4" fmla="*/ 2346051 h 2346051"/>
              <a:gd name="connsiteX5" fmla="*/ 0 w 3556001"/>
              <a:gd name="connsiteY5" fmla="*/ 199042 h 2346051"/>
              <a:gd name="connsiteX6" fmla="*/ 98382 w 3556001"/>
              <a:gd name="connsiteY6" fmla="*/ 151316 h 2346051"/>
              <a:gd name="connsiteX7" fmla="*/ 914344 w 3556001"/>
              <a:gd name="connsiteY7" fmla="*/ 1091 h 2346051"/>
              <a:gd name="connsiteX0-1" fmla="*/ 914344 w 3560405"/>
              <a:gd name="connsiteY0-2" fmla="*/ 1091 h 2346051"/>
              <a:gd name="connsiteX1-3" fmla="*/ 2469465 w 3560405"/>
              <a:gd name="connsiteY1-4" fmla="*/ 728614 h 2346051"/>
              <a:gd name="connsiteX2-5" fmla="*/ 3438830 w 3560405"/>
              <a:gd name="connsiteY2-6" fmla="*/ 2307077 h 2346051"/>
              <a:gd name="connsiteX3-7" fmla="*/ 3401736 w 3560405"/>
              <a:gd name="connsiteY3-8" fmla="*/ 2346051 h 2346051"/>
              <a:gd name="connsiteX4-9" fmla="*/ 0 w 3560405"/>
              <a:gd name="connsiteY4-10" fmla="*/ 2346051 h 2346051"/>
              <a:gd name="connsiteX5-11" fmla="*/ 0 w 3560405"/>
              <a:gd name="connsiteY5-12" fmla="*/ 199042 h 2346051"/>
              <a:gd name="connsiteX6-13" fmla="*/ 98382 w 3560405"/>
              <a:gd name="connsiteY6-14" fmla="*/ 151316 h 2346051"/>
              <a:gd name="connsiteX7-15" fmla="*/ 914344 w 3560405"/>
              <a:gd name="connsiteY7-16" fmla="*/ 1091 h 2346051"/>
              <a:gd name="connsiteX0-17" fmla="*/ 914344 w 3401736"/>
              <a:gd name="connsiteY0-18" fmla="*/ 1091 h 2346051"/>
              <a:gd name="connsiteX1-19" fmla="*/ 2469465 w 3401736"/>
              <a:gd name="connsiteY1-20" fmla="*/ 728614 h 2346051"/>
              <a:gd name="connsiteX2-21" fmla="*/ 3013784 w 3401736"/>
              <a:gd name="connsiteY2-22" fmla="*/ 1847630 h 2346051"/>
              <a:gd name="connsiteX3-23" fmla="*/ 3401736 w 3401736"/>
              <a:gd name="connsiteY3-24" fmla="*/ 2346051 h 2346051"/>
              <a:gd name="connsiteX4-25" fmla="*/ 0 w 3401736"/>
              <a:gd name="connsiteY4-26" fmla="*/ 2346051 h 2346051"/>
              <a:gd name="connsiteX5-27" fmla="*/ 0 w 3401736"/>
              <a:gd name="connsiteY5-28" fmla="*/ 199042 h 2346051"/>
              <a:gd name="connsiteX6-29" fmla="*/ 98382 w 3401736"/>
              <a:gd name="connsiteY6-30" fmla="*/ 151316 h 2346051"/>
              <a:gd name="connsiteX7-31" fmla="*/ 914344 w 3401736"/>
              <a:gd name="connsiteY7-32" fmla="*/ 1091 h 2346051"/>
              <a:gd name="connsiteX0-33" fmla="*/ 914344 w 3143791"/>
              <a:gd name="connsiteY0-34" fmla="*/ 1091 h 2346051"/>
              <a:gd name="connsiteX1-35" fmla="*/ 2469465 w 3143791"/>
              <a:gd name="connsiteY1-36" fmla="*/ 728614 h 2346051"/>
              <a:gd name="connsiteX2-37" fmla="*/ 3013784 w 3143791"/>
              <a:gd name="connsiteY2-38" fmla="*/ 1847630 h 2346051"/>
              <a:gd name="connsiteX3-39" fmla="*/ 0 w 3143791"/>
              <a:gd name="connsiteY3-40" fmla="*/ 2346051 h 2346051"/>
              <a:gd name="connsiteX4-41" fmla="*/ 0 w 3143791"/>
              <a:gd name="connsiteY4-42" fmla="*/ 199042 h 2346051"/>
              <a:gd name="connsiteX5-43" fmla="*/ 98382 w 3143791"/>
              <a:gd name="connsiteY5-44" fmla="*/ 151316 h 2346051"/>
              <a:gd name="connsiteX6-45" fmla="*/ 914344 w 3143791"/>
              <a:gd name="connsiteY6-46" fmla="*/ 1091 h 2346051"/>
              <a:gd name="connsiteX0-47" fmla="*/ 0 w 3143791"/>
              <a:gd name="connsiteY0-48" fmla="*/ 2346051 h 2405814"/>
              <a:gd name="connsiteX1-49" fmla="*/ 0 w 3143791"/>
              <a:gd name="connsiteY1-50" fmla="*/ 199042 h 2405814"/>
              <a:gd name="connsiteX2-51" fmla="*/ 98382 w 3143791"/>
              <a:gd name="connsiteY2-52" fmla="*/ 151316 h 2405814"/>
              <a:gd name="connsiteX3-53" fmla="*/ 914344 w 3143791"/>
              <a:gd name="connsiteY3-54" fmla="*/ 1091 h 2405814"/>
              <a:gd name="connsiteX4-55" fmla="*/ 2469465 w 3143791"/>
              <a:gd name="connsiteY4-56" fmla="*/ 728614 h 2405814"/>
              <a:gd name="connsiteX5-57" fmla="*/ 3013784 w 3143791"/>
              <a:gd name="connsiteY5-58" fmla="*/ 1847630 h 2405814"/>
              <a:gd name="connsiteX6-59" fmla="*/ 57948 w 3143791"/>
              <a:gd name="connsiteY6-60" fmla="*/ 2405814 h 2405814"/>
              <a:gd name="connsiteX0-61" fmla="*/ 0 w 3143791"/>
              <a:gd name="connsiteY0-62" fmla="*/ 2346051 h 2346051"/>
              <a:gd name="connsiteX1-63" fmla="*/ 0 w 3143791"/>
              <a:gd name="connsiteY1-64" fmla="*/ 199042 h 2346051"/>
              <a:gd name="connsiteX2-65" fmla="*/ 98382 w 3143791"/>
              <a:gd name="connsiteY2-66" fmla="*/ 151316 h 2346051"/>
              <a:gd name="connsiteX3-67" fmla="*/ 914344 w 3143791"/>
              <a:gd name="connsiteY3-68" fmla="*/ 1091 h 2346051"/>
              <a:gd name="connsiteX4-69" fmla="*/ 2469465 w 3143791"/>
              <a:gd name="connsiteY4-70" fmla="*/ 728614 h 2346051"/>
              <a:gd name="connsiteX5-71" fmla="*/ 3013784 w 3143791"/>
              <a:gd name="connsiteY5-72" fmla="*/ 1847630 h 2346051"/>
              <a:gd name="connsiteX6-73" fmla="*/ 2212347 w 3143791"/>
              <a:gd name="connsiteY6-74" fmla="*/ 2046590 h 2346051"/>
              <a:gd name="connsiteX0-75" fmla="*/ 0 w 3180028"/>
              <a:gd name="connsiteY0-76" fmla="*/ 538753 h 2046590"/>
              <a:gd name="connsiteX1-77" fmla="*/ 36237 w 3180028"/>
              <a:gd name="connsiteY1-78" fmla="*/ 199042 h 2046590"/>
              <a:gd name="connsiteX2-79" fmla="*/ 134619 w 3180028"/>
              <a:gd name="connsiteY2-80" fmla="*/ 151316 h 2046590"/>
              <a:gd name="connsiteX3-81" fmla="*/ 950581 w 3180028"/>
              <a:gd name="connsiteY3-82" fmla="*/ 1091 h 2046590"/>
              <a:gd name="connsiteX4-83" fmla="*/ 2505702 w 3180028"/>
              <a:gd name="connsiteY4-84" fmla="*/ 728614 h 2046590"/>
              <a:gd name="connsiteX5-85" fmla="*/ 3050021 w 3180028"/>
              <a:gd name="connsiteY5-86" fmla="*/ 1847630 h 2046590"/>
              <a:gd name="connsiteX6-87" fmla="*/ 2248584 w 3180028"/>
              <a:gd name="connsiteY6-88" fmla="*/ 2046590 h 2046590"/>
              <a:gd name="connsiteX0-89" fmla="*/ 0 w 3180028"/>
              <a:gd name="connsiteY0-90" fmla="*/ 538753 h 2046590"/>
              <a:gd name="connsiteX1-91" fmla="*/ 134619 w 3180028"/>
              <a:gd name="connsiteY1-92" fmla="*/ 151316 h 2046590"/>
              <a:gd name="connsiteX2-93" fmla="*/ 950581 w 3180028"/>
              <a:gd name="connsiteY2-94" fmla="*/ 1091 h 2046590"/>
              <a:gd name="connsiteX3-95" fmla="*/ 2505702 w 3180028"/>
              <a:gd name="connsiteY3-96" fmla="*/ 728614 h 2046590"/>
              <a:gd name="connsiteX4-97" fmla="*/ 3050021 w 3180028"/>
              <a:gd name="connsiteY4-98" fmla="*/ 1847630 h 2046590"/>
              <a:gd name="connsiteX5-99" fmla="*/ 2248584 w 3180028"/>
              <a:gd name="connsiteY5-100" fmla="*/ 2046590 h 2046590"/>
              <a:gd name="connsiteX0-101" fmla="*/ 0 w 3045409"/>
              <a:gd name="connsiteY0-102" fmla="*/ 151316 h 2046590"/>
              <a:gd name="connsiteX1-103" fmla="*/ 815962 w 3045409"/>
              <a:gd name="connsiteY1-104" fmla="*/ 1091 h 2046590"/>
              <a:gd name="connsiteX2-105" fmla="*/ 2371083 w 3045409"/>
              <a:gd name="connsiteY2-106" fmla="*/ 728614 h 2046590"/>
              <a:gd name="connsiteX3-107" fmla="*/ 2915402 w 3045409"/>
              <a:gd name="connsiteY3-108" fmla="*/ 1847630 h 2046590"/>
              <a:gd name="connsiteX4-109" fmla="*/ 2113965 w 3045409"/>
              <a:gd name="connsiteY4-110" fmla="*/ 2046590 h 2046590"/>
              <a:gd name="connsiteX0-111" fmla="*/ 0 w 3045409"/>
              <a:gd name="connsiteY0-112" fmla="*/ 151316 h 1847630"/>
              <a:gd name="connsiteX1-113" fmla="*/ 815962 w 3045409"/>
              <a:gd name="connsiteY1-114" fmla="*/ 1091 h 1847630"/>
              <a:gd name="connsiteX2-115" fmla="*/ 2371083 w 3045409"/>
              <a:gd name="connsiteY2-116" fmla="*/ 728614 h 1847630"/>
              <a:gd name="connsiteX3-117" fmla="*/ 2915402 w 3045409"/>
              <a:gd name="connsiteY3-118" fmla="*/ 1847630 h 18476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045409" h="1847630">
                <a:moveTo>
                  <a:pt x="0" y="151316"/>
                </a:moveTo>
                <a:cubicBezTo>
                  <a:pt x="257183" y="40829"/>
                  <a:pt x="533329" y="-8113"/>
                  <a:pt x="815962" y="1091"/>
                </a:cubicBezTo>
                <a:cubicBezTo>
                  <a:pt x="1324702" y="17657"/>
                  <a:pt x="2021176" y="420858"/>
                  <a:pt x="2371083" y="728614"/>
                </a:cubicBezTo>
                <a:cubicBezTo>
                  <a:pt x="2720990" y="1036370"/>
                  <a:pt x="3307350" y="1346069"/>
                  <a:pt x="2915402" y="184763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Hình ảnh 22">
            <a:extLst>
              <a:ext uri="{FF2B5EF4-FFF2-40B4-BE49-F238E27FC236}">
                <a16:creationId xmlns:a16="http://schemas.microsoft.com/office/drawing/2014/main" id="{AC5D1AA3-7DAA-467D-A21D-B6C4CFB8C32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2054"/>
          <a:stretch>
            <a:fillRect/>
          </a:stretch>
        </p:blipFill>
        <p:spPr>
          <a:xfrm>
            <a:off x="9110731" y="4187362"/>
            <a:ext cx="3664014" cy="2670638"/>
          </a:xfrm>
          <a:custGeom>
            <a:avLst/>
            <a:gdLst>
              <a:gd name="connsiteX0" fmla="*/ 0 w 3664014"/>
              <a:gd name="connsiteY0" fmla="*/ 0 h 2670638"/>
              <a:gd name="connsiteX1" fmla="*/ 3664014 w 3664014"/>
              <a:gd name="connsiteY1" fmla="*/ 0 h 2670638"/>
              <a:gd name="connsiteX2" fmla="*/ 3664014 w 3664014"/>
              <a:gd name="connsiteY2" fmla="*/ 197839 h 2670638"/>
              <a:gd name="connsiteX3" fmla="*/ 3115908 w 3664014"/>
              <a:gd name="connsiteY3" fmla="*/ 197839 h 2670638"/>
              <a:gd name="connsiteX4" fmla="*/ 3115908 w 3664014"/>
              <a:gd name="connsiteY4" fmla="*/ 2670638 h 2670638"/>
              <a:gd name="connsiteX5" fmla="*/ 0 w 3664014"/>
              <a:gd name="connsiteY5" fmla="*/ 2670638 h 2670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4014" h="2670638">
                <a:moveTo>
                  <a:pt x="0" y="0"/>
                </a:moveTo>
                <a:lnTo>
                  <a:pt x="3664014" y="0"/>
                </a:lnTo>
                <a:lnTo>
                  <a:pt x="3664014" y="197839"/>
                </a:lnTo>
                <a:lnTo>
                  <a:pt x="3115908" y="197839"/>
                </a:lnTo>
                <a:lnTo>
                  <a:pt x="3115908" y="2670638"/>
                </a:lnTo>
                <a:lnTo>
                  <a:pt x="0" y="2670638"/>
                </a:lnTo>
                <a:close/>
              </a:path>
            </a:pathLst>
          </a:custGeom>
        </p:spPr>
      </p:pic>
      <p:pic>
        <p:nvPicPr>
          <p:cNvPr id="24" name="Hình ảnh 23">
            <a:extLst>
              <a:ext uri="{FF2B5EF4-FFF2-40B4-BE49-F238E27FC236}">
                <a16:creationId xmlns:a16="http://schemas.microsoft.com/office/drawing/2014/main" id="{7A3E231D-C5F8-4C42-A255-10769BF2DD0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50000"/>
          <a:stretch>
            <a:fillRect/>
          </a:stretch>
        </p:blipFill>
        <p:spPr>
          <a:xfrm>
            <a:off x="5102731" y="5567960"/>
            <a:ext cx="3499407" cy="1271126"/>
          </a:xfrm>
          <a:custGeom>
            <a:avLst/>
            <a:gdLst>
              <a:gd name="connsiteX0" fmla="*/ 0 w 3499407"/>
              <a:gd name="connsiteY0" fmla="*/ 0 h 1271126"/>
              <a:gd name="connsiteX1" fmla="*/ 3499407 w 3499407"/>
              <a:gd name="connsiteY1" fmla="*/ 0 h 1271126"/>
              <a:gd name="connsiteX2" fmla="*/ 3499407 w 3499407"/>
              <a:gd name="connsiteY2" fmla="*/ 1271126 h 1271126"/>
              <a:gd name="connsiteX3" fmla="*/ 0 w 3499407"/>
              <a:gd name="connsiteY3" fmla="*/ 1271126 h 1271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9407" h="1271126">
                <a:moveTo>
                  <a:pt x="0" y="0"/>
                </a:moveTo>
                <a:lnTo>
                  <a:pt x="3499407" y="0"/>
                </a:lnTo>
                <a:lnTo>
                  <a:pt x="3499407" y="1271126"/>
                </a:lnTo>
                <a:lnTo>
                  <a:pt x="0" y="1271126"/>
                </a:lnTo>
                <a:close/>
              </a:path>
            </a:pathLst>
          </a:custGeom>
        </p:spPr>
      </p:pic>
      <p:sp>
        <p:nvSpPr>
          <p:cNvPr id="25" name="任意多边形 11">
            <a:extLst>
              <a:ext uri="{FF2B5EF4-FFF2-40B4-BE49-F238E27FC236}">
                <a16:creationId xmlns:a16="http://schemas.microsoft.com/office/drawing/2014/main" id="{F30EF258-5B98-4831-BD01-499AD8C460D4}"/>
              </a:ext>
            </a:extLst>
          </p:cNvPr>
          <p:cNvSpPr/>
          <p:nvPr/>
        </p:nvSpPr>
        <p:spPr>
          <a:xfrm rot="5400000">
            <a:off x="-1102758" y="4267104"/>
            <a:ext cx="3690840" cy="1459562"/>
          </a:xfrm>
          <a:custGeom>
            <a:avLst/>
            <a:gdLst>
              <a:gd name="connsiteX0" fmla="*/ 4820955 w 5443637"/>
              <a:gd name="connsiteY0" fmla="*/ 1710 h 2153151"/>
              <a:gd name="connsiteX1" fmla="*/ 4936706 w 5443637"/>
              <a:gd name="connsiteY1" fmla="*/ 1902 h 2153151"/>
              <a:gd name="connsiteX2" fmla="*/ 5425038 w 5443637"/>
              <a:gd name="connsiteY2" fmla="*/ 103193 h 2153151"/>
              <a:gd name="connsiteX3" fmla="*/ 5443637 w 5443637"/>
              <a:gd name="connsiteY3" fmla="*/ 110181 h 2153151"/>
              <a:gd name="connsiteX4" fmla="*/ 5443637 w 5443637"/>
              <a:gd name="connsiteY4" fmla="*/ 2153151 h 2153151"/>
              <a:gd name="connsiteX5" fmla="*/ 0 w 5443637"/>
              <a:gd name="connsiteY5" fmla="*/ 2153151 h 2153151"/>
              <a:gd name="connsiteX6" fmla="*/ 49 w 5443637"/>
              <a:gd name="connsiteY6" fmla="*/ 2147092 h 2153151"/>
              <a:gd name="connsiteX7" fmla="*/ 2722897 w 5443637"/>
              <a:gd name="connsiteY7" fmla="*/ 945178 h 2153151"/>
              <a:gd name="connsiteX8" fmla="*/ 4820955 w 5443637"/>
              <a:gd name="connsiteY8" fmla="*/ 1710 h 215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43637" h="2153151">
                <a:moveTo>
                  <a:pt x="4820955" y="1710"/>
                </a:moveTo>
                <a:cubicBezTo>
                  <a:pt x="4860212" y="-598"/>
                  <a:pt x="4898807" y="-605"/>
                  <a:pt x="4936706" y="1902"/>
                </a:cubicBezTo>
                <a:cubicBezTo>
                  <a:pt x="5088304" y="11929"/>
                  <a:pt x="5257548" y="46219"/>
                  <a:pt x="5425038" y="103193"/>
                </a:cubicBezTo>
                <a:lnTo>
                  <a:pt x="5443637" y="110181"/>
                </a:lnTo>
                <a:lnTo>
                  <a:pt x="5443637" y="2153151"/>
                </a:lnTo>
                <a:lnTo>
                  <a:pt x="0" y="2153151"/>
                </a:lnTo>
                <a:lnTo>
                  <a:pt x="49" y="2147092"/>
                </a:lnTo>
                <a:cubicBezTo>
                  <a:pt x="70034" y="802590"/>
                  <a:pt x="1925655" y="1313495"/>
                  <a:pt x="2722897" y="945178"/>
                </a:cubicBezTo>
                <a:cubicBezTo>
                  <a:pt x="3494422" y="588743"/>
                  <a:pt x="4232107" y="36324"/>
                  <a:pt x="4820955" y="1710"/>
                </a:cubicBezTo>
                <a:close/>
              </a:path>
            </a:pathLst>
          </a:custGeom>
          <a:solidFill>
            <a:srgbClr val="F9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12">
            <a:extLst>
              <a:ext uri="{FF2B5EF4-FFF2-40B4-BE49-F238E27FC236}">
                <a16:creationId xmlns:a16="http://schemas.microsoft.com/office/drawing/2014/main" id="{B3A8E5C7-776D-4956-BE4D-2C27E3922F36}"/>
              </a:ext>
            </a:extLst>
          </p:cNvPr>
          <p:cNvSpPr/>
          <p:nvPr/>
        </p:nvSpPr>
        <p:spPr>
          <a:xfrm rot="5400000">
            <a:off x="-1163804" y="4126615"/>
            <a:ext cx="3882985" cy="1526366"/>
          </a:xfrm>
          <a:custGeom>
            <a:avLst/>
            <a:gdLst>
              <a:gd name="connsiteX0" fmla="*/ 0 w 7507705"/>
              <a:gd name="connsiteY0" fmla="*/ 2310063 h 2310063"/>
              <a:gd name="connsiteX1" fmla="*/ 1443789 w 7507705"/>
              <a:gd name="connsiteY1" fmla="*/ 981777 h 2310063"/>
              <a:gd name="connsiteX2" fmla="*/ 5111015 w 7507705"/>
              <a:gd name="connsiteY2" fmla="*/ 0 h 2310063"/>
              <a:gd name="connsiteX3" fmla="*/ 7507705 w 7507705"/>
              <a:gd name="connsiteY3" fmla="*/ 760396 h 2310063"/>
              <a:gd name="connsiteX0-1" fmla="*/ 0 w 7517330"/>
              <a:gd name="connsiteY0-2" fmla="*/ 2252312 h 2252312"/>
              <a:gd name="connsiteX1-3" fmla="*/ 1453414 w 7517330"/>
              <a:gd name="connsiteY1-4" fmla="*/ 981777 h 2252312"/>
              <a:gd name="connsiteX2-5" fmla="*/ 5120640 w 7517330"/>
              <a:gd name="connsiteY2-6" fmla="*/ 0 h 2252312"/>
              <a:gd name="connsiteX3-7" fmla="*/ 7517330 w 7517330"/>
              <a:gd name="connsiteY3-8" fmla="*/ 760396 h 2252312"/>
              <a:gd name="connsiteX0-9" fmla="*/ 0 w 7517330"/>
              <a:gd name="connsiteY0-10" fmla="*/ 2252312 h 2252312"/>
              <a:gd name="connsiteX1-11" fmla="*/ 1453414 w 7517330"/>
              <a:gd name="connsiteY1-12" fmla="*/ 981777 h 2252312"/>
              <a:gd name="connsiteX2-13" fmla="*/ 5120640 w 7517330"/>
              <a:gd name="connsiteY2-14" fmla="*/ 0 h 2252312"/>
              <a:gd name="connsiteX3-15" fmla="*/ 7517330 w 7517330"/>
              <a:gd name="connsiteY3-16" fmla="*/ 760396 h 2252312"/>
              <a:gd name="connsiteX0-17" fmla="*/ 0 w 7517330"/>
              <a:gd name="connsiteY0-18" fmla="*/ 2252312 h 2252312"/>
              <a:gd name="connsiteX1-19" fmla="*/ 1453414 w 7517330"/>
              <a:gd name="connsiteY1-20" fmla="*/ 981777 h 2252312"/>
              <a:gd name="connsiteX2-21" fmla="*/ 5120640 w 7517330"/>
              <a:gd name="connsiteY2-22" fmla="*/ 0 h 2252312"/>
              <a:gd name="connsiteX3-23" fmla="*/ 7517330 w 7517330"/>
              <a:gd name="connsiteY3-24" fmla="*/ 760396 h 2252312"/>
              <a:gd name="connsiteX0-25" fmla="*/ 0 w 7517330"/>
              <a:gd name="connsiteY0-26" fmla="*/ 2252312 h 2252312"/>
              <a:gd name="connsiteX1-27" fmla="*/ 1511166 w 7517330"/>
              <a:gd name="connsiteY1-28" fmla="*/ 1366787 h 2252312"/>
              <a:gd name="connsiteX2-29" fmla="*/ 5120640 w 7517330"/>
              <a:gd name="connsiteY2-30" fmla="*/ 0 h 2252312"/>
              <a:gd name="connsiteX3-31" fmla="*/ 7517330 w 7517330"/>
              <a:gd name="connsiteY3-32" fmla="*/ 760396 h 2252312"/>
              <a:gd name="connsiteX0-33" fmla="*/ 0 w 7517330"/>
              <a:gd name="connsiteY0-34" fmla="*/ 2252312 h 2252312"/>
              <a:gd name="connsiteX1-35" fmla="*/ 1511166 w 7517330"/>
              <a:gd name="connsiteY1-36" fmla="*/ 1366787 h 2252312"/>
              <a:gd name="connsiteX2-37" fmla="*/ 5120640 w 7517330"/>
              <a:gd name="connsiteY2-38" fmla="*/ 0 h 2252312"/>
              <a:gd name="connsiteX3-39" fmla="*/ 7517330 w 7517330"/>
              <a:gd name="connsiteY3-40" fmla="*/ 760396 h 2252312"/>
              <a:gd name="connsiteX0-41" fmla="*/ 0 w 7517330"/>
              <a:gd name="connsiteY0-42" fmla="*/ 2252312 h 2252312"/>
              <a:gd name="connsiteX1-43" fmla="*/ 1511166 w 7517330"/>
              <a:gd name="connsiteY1-44" fmla="*/ 1366787 h 2252312"/>
              <a:gd name="connsiteX2-45" fmla="*/ 5120640 w 7517330"/>
              <a:gd name="connsiteY2-46" fmla="*/ 0 h 2252312"/>
              <a:gd name="connsiteX3-47" fmla="*/ 7517330 w 7517330"/>
              <a:gd name="connsiteY3-48" fmla="*/ 760396 h 2252312"/>
              <a:gd name="connsiteX0-49" fmla="*/ 0 w 7449953"/>
              <a:gd name="connsiteY0-50" fmla="*/ 2252312 h 2252312"/>
              <a:gd name="connsiteX1-51" fmla="*/ 1443789 w 7449953"/>
              <a:gd name="connsiteY1-52" fmla="*/ 1366787 h 2252312"/>
              <a:gd name="connsiteX2-53" fmla="*/ 5053263 w 7449953"/>
              <a:gd name="connsiteY2-54" fmla="*/ 0 h 2252312"/>
              <a:gd name="connsiteX3-55" fmla="*/ 7449953 w 7449953"/>
              <a:gd name="connsiteY3-56" fmla="*/ 760396 h 2252312"/>
              <a:gd name="connsiteX0-57" fmla="*/ 0 w 7449953"/>
              <a:gd name="connsiteY0-58" fmla="*/ 2286069 h 2286069"/>
              <a:gd name="connsiteX1-59" fmla="*/ 1443789 w 7449953"/>
              <a:gd name="connsiteY1-60" fmla="*/ 1400544 h 2286069"/>
              <a:gd name="connsiteX2-61" fmla="*/ 5053263 w 7449953"/>
              <a:gd name="connsiteY2-62" fmla="*/ 33757 h 2286069"/>
              <a:gd name="connsiteX3-63" fmla="*/ 7449953 w 7449953"/>
              <a:gd name="connsiteY3-64" fmla="*/ 794153 h 2286069"/>
              <a:gd name="connsiteX0-65" fmla="*/ 0 w 7449953"/>
              <a:gd name="connsiteY0-66" fmla="*/ 2276635 h 2276635"/>
              <a:gd name="connsiteX1-67" fmla="*/ 1443789 w 7449953"/>
              <a:gd name="connsiteY1-68" fmla="*/ 1391110 h 2276635"/>
              <a:gd name="connsiteX2-69" fmla="*/ 5005137 w 7449953"/>
              <a:gd name="connsiteY2-70" fmla="*/ 33948 h 2276635"/>
              <a:gd name="connsiteX3-71" fmla="*/ 7449953 w 7449953"/>
              <a:gd name="connsiteY3-72" fmla="*/ 784719 h 2276635"/>
              <a:gd name="connsiteX0-73" fmla="*/ 0 w 6391174"/>
              <a:gd name="connsiteY0-74" fmla="*/ 2242736 h 2242736"/>
              <a:gd name="connsiteX1-75" fmla="*/ 1443789 w 6391174"/>
              <a:gd name="connsiteY1-76" fmla="*/ 1357211 h 2242736"/>
              <a:gd name="connsiteX2-77" fmla="*/ 5005137 w 6391174"/>
              <a:gd name="connsiteY2-78" fmla="*/ 49 h 2242736"/>
              <a:gd name="connsiteX3-79" fmla="*/ 6391174 w 6391174"/>
              <a:gd name="connsiteY3-80" fmla="*/ 1405338 h 2242736"/>
              <a:gd name="connsiteX0-81" fmla="*/ 0 w 6391174"/>
              <a:gd name="connsiteY0-82" fmla="*/ 2242736 h 2242736"/>
              <a:gd name="connsiteX1-83" fmla="*/ 1443789 w 6391174"/>
              <a:gd name="connsiteY1-84" fmla="*/ 1357211 h 2242736"/>
              <a:gd name="connsiteX2-85" fmla="*/ 5005137 w 6391174"/>
              <a:gd name="connsiteY2-86" fmla="*/ 49 h 2242736"/>
              <a:gd name="connsiteX3-87" fmla="*/ 6391174 w 6391174"/>
              <a:gd name="connsiteY3-88" fmla="*/ 1405338 h 2242736"/>
              <a:gd name="connsiteX0-89" fmla="*/ 0 w 6391174"/>
              <a:gd name="connsiteY0-90" fmla="*/ 2243091 h 2243091"/>
              <a:gd name="connsiteX1-91" fmla="*/ 2531444 w 6391174"/>
              <a:gd name="connsiteY1-92" fmla="*/ 1270938 h 2243091"/>
              <a:gd name="connsiteX2-93" fmla="*/ 5005137 w 6391174"/>
              <a:gd name="connsiteY2-94" fmla="*/ 404 h 2243091"/>
              <a:gd name="connsiteX3-95" fmla="*/ 6391174 w 6391174"/>
              <a:gd name="connsiteY3-96" fmla="*/ 1405693 h 2243091"/>
              <a:gd name="connsiteX0-97" fmla="*/ 0 w 6391174"/>
              <a:gd name="connsiteY0-98" fmla="*/ 2243007 h 2243007"/>
              <a:gd name="connsiteX1-99" fmla="*/ 2531444 w 6391174"/>
              <a:gd name="connsiteY1-100" fmla="*/ 1270854 h 2243007"/>
              <a:gd name="connsiteX2-101" fmla="*/ 5005137 w 6391174"/>
              <a:gd name="connsiteY2-102" fmla="*/ 320 h 2243007"/>
              <a:gd name="connsiteX3-103" fmla="*/ 6391174 w 6391174"/>
              <a:gd name="connsiteY3-104" fmla="*/ 1405609 h 2243007"/>
              <a:gd name="connsiteX0-105" fmla="*/ 0 w 6391174"/>
              <a:gd name="connsiteY0-106" fmla="*/ 2281578 h 2281578"/>
              <a:gd name="connsiteX1-107" fmla="*/ 2531444 w 6391174"/>
              <a:gd name="connsiteY1-108" fmla="*/ 1309425 h 2281578"/>
              <a:gd name="connsiteX2-109" fmla="*/ 4754880 w 6391174"/>
              <a:gd name="connsiteY2-110" fmla="*/ 390 h 2281578"/>
              <a:gd name="connsiteX3-111" fmla="*/ 6391174 w 6391174"/>
              <a:gd name="connsiteY3-112" fmla="*/ 1444180 h 2281578"/>
              <a:gd name="connsiteX0-113" fmla="*/ 17 w 6391191"/>
              <a:gd name="connsiteY0-114" fmla="*/ 2281578 h 2281578"/>
              <a:gd name="connsiteX1-115" fmla="*/ 2531461 w 6391191"/>
              <a:gd name="connsiteY1-116" fmla="*/ 1309425 h 2281578"/>
              <a:gd name="connsiteX2-117" fmla="*/ 4754897 w 6391191"/>
              <a:gd name="connsiteY2-118" fmla="*/ 390 h 2281578"/>
              <a:gd name="connsiteX3-119" fmla="*/ 6391191 w 6391191"/>
              <a:gd name="connsiteY3-120" fmla="*/ 1444180 h 2281578"/>
              <a:gd name="connsiteX0-121" fmla="*/ 19 w 6285315"/>
              <a:gd name="connsiteY0-122" fmla="*/ 2271953 h 2271953"/>
              <a:gd name="connsiteX1-123" fmla="*/ 2425585 w 6285315"/>
              <a:gd name="connsiteY1-124" fmla="*/ 1309425 h 2271953"/>
              <a:gd name="connsiteX2-125" fmla="*/ 4649021 w 6285315"/>
              <a:gd name="connsiteY2-126" fmla="*/ 390 h 2271953"/>
              <a:gd name="connsiteX3-127" fmla="*/ 6285315 w 6285315"/>
              <a:gd name="connsiteY3-128" fmla="*/ 1444180 h 2271953"/>
              <a:gd name="connsiteX0-129" fmla="*/ 19 w 6285315"/>
              <a:gd name="connsiteY0-130" fmla="*/ 2271953 h 2271953"/>
              <a:gd name="connsiteX1-131" fmla="*/ 2425585 w 6285315"/>
              <a:gd name="connsiteY1-132" fmla="*/ 1309425 h 2271953"/>
              <a:gd name="connsiteX2-133" fmla="*/ 4649021 w 6285315"/>
              <a:gd name="connsiteY2-134" fmla="*/ 390 h 2271953"/>
              <a:gd name="connsiteX3-135" fmla="*/ 6285315 w 6285315"/>
              <a:gd name="connsiteY3-136" fmla="*/ 1444180 h 2271953"/>
              <a:gd name="connsiteX0-137" fmla="*/ 19 w 6285315"/>
              <a:gd name="connsiteY0-138" fmla="*/ 2282053 h 2282053"/>
              <a:gd name="connsiteX1-139" fmla="*/ 2425585 w 6285315"/>
              <a:gd name="connsiteY1-140" fmla="*/ 1319525 h 2282053"/>
              <a:gd name="connsiteX2-141" fmla="*/ 4649021 w 6285315"/>
              <a:gd name="connsiteY2-142" fmla="*/ 10490 h 2282053"/>
              <a:gd name="connsiteX3-143" fmla="*/ 6285315 w 6285315"/>
              <a:gd name="connsiteY3-144" fmla="*/ 1454280 h 2282053"/>
              <a:gd name="connsiteX0-145" fmla="*/ 19 w 5753482"/>
              <a:gd name="connsiteY0-146" fmla="*/ 2319564 h 2319564"/>
              <a:gd name="connsiteX1-147" fmla="*/ 2425585 w 5753482"/>
              <a:gd name="connsiteY1-148" fmla="*/ 1357036 h 2319564"/>
              <a:gd name="connsiteX2-149" fmla="*/ 4649021 w 5753482"/>
              <a:gd name="connsiteY2-150" fmla="*/ 48001 h 2319564"/>
              <a:gd name="connsiteX3-151" fmla="*/ 5753482 w 5753482"/>
              <a:gd name="connsiteY3-152" fmla="*/ 1010528 h 2319564"/>
              <a:gd name="connsiteX0-153" fmla="*/ 19 w 5753482"/>
              <a:gd name="connsiteY0-154" fmla="*/ 2277873 h 2277873"/>
              <a:gd name="connsiteX1-155" fmla="*/ 2425585 w 5753482"/>
              <a:gd name="connsiteY1-156" fmla="*/ 1315345 h 2277873"/>
              <a:gd name="connsiteX2-157" fmla="*/ 4649021 w 5753482"/>
              <a:gd name="connsiteY2-158" fmla="*/ 6310 h 2277873"/>
              <a:gd name="connsiteX3-159" fmla="*/ 5753482 w 5753482"/>
              <a:gd name="connsiteY3-160" fmla="*/ 968837 h 22778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53482" h="2277873">
                <a:moveTo>
                  <a:pt x="19" y="2277873"/>
                </a:moveTo>
                <a:cubicBezTo>
                  <a:pt x="-6399" y="1113216"/>
                  <a:pt x="1650751" y="1693939"/>
                  <a:pt x="2425585" y="1315345"/>
                </a:cubicBezTo>
                <a:cubicBezTo>
                  <a:pt x="3200419" y="936751"/>
                  <a:pt x="4094372" y="64061"/>
                  <a:pt x="4649021" y="6310"/>
                </a:cubicBezTo>
                <a:cubicBezTo>
                  <a:pt x="5203670" y="-51441"/>
                  <a:pt x="5560400" y="288652"/>
                  <a:pt x="5753482" y="968837"/>
                </a:cubicBezTo>
              </a:path>
            </a:pathLst>
          </a:cu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99F1B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6">
            <a:extLst>
              <a:ext uri="{FF2B5EF4-FFF2-40B4-BE49-F238E27FC236}">
                <a16:creationId xmlns:a16="http://schemas.microsoft.com/office/drawing/2014/main" id="{212FA66C-B5BE-44F1-936E-BAC567813F24}"/>
              </a:ext>
            </a:extLst>
          </p:cNvPr>
          <p:cNvSpPr/>
          <p:nvPr/>
        </p:nvSpPr>
        <p:spPr>
          <a:xfrm rot="5400000" flipH="1" flipV="1">
            <a:off x="9632493" y="1115458"/>
            <a:ext cx="3690840" cy="1459562"/>
          </a:xfrm>
          <a:custGeom>
            <a:avLst/>
            <a:gdLst>
              <a:gd name="connsiteX0" fmla="*/ 4820955 w 5443637"/>
              <a:gd name="connsiteY0" fmla="*/ 1710 h 2153151"/>
              <a:gd name="connsiteX1" fmla="*/ 4936706 w 5443637"/>
              <a:gd name="connsiteY1" fmla="*/ 1902 h 2153151"/>
              <a:gd name="connsiteX2" fmla="*/ 5425038 w 5443637"/>
              <a:gd name="connsiteY2" fmla="*/ 103193 h 2153151"/>
              <a:gd name="connsiteX3" fmla="*/ 5443637 w 5443637"/>
              <a:gd name="connsiteY3" fmla="*/ 110181 h 2153151"/>
              <a:gd name="connsiteX4" fmla="*/ 5443637 w 5443637"/>
              <a:gd name="connsiteY4" fmla="*/ 2153151 h 2153151"/>
              <a:gd name="connsiteX5" fmla="*/ 0 w 5443637"/>
              <a:gd name="connsiteY5" fmla="*/ 2153151 h 2153151"/>
              <a:gd name="connsiteX6" fmla="*/ 49 w 5443637"/>
              <a:gd name="connsiteY6" fmla="*/ 2147092 h 2153151"/>
              <a:gd name="connsiteX7" fmla="*/ 2722897 w 5443637"/>
              <a:gd name="connsiteY7" fmla="*/ 945178 h 2153151"/>
              <a:gd name="connsiteX8" fmla="*/ 4820955 w 5443637"/>
              <a:gd name="connsiteY8" fmla="*/ 1710 h 215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43637" h="2153151">
                <a:moveTo>
                  <a:pt x="4820955" y="1710"/>
                </a:moveTo>
                <a:cubicBezTo>
                  <a:pt x="4860212" y="-598"/>
                  <a:pt x="4898807" y="-605"/>
                  <a:pt x="4936706" y="1902"/>
                </a:cubicBezTo>
                <a:cubicBezTo>
                  <a:pt x="5088304" y="11929"/>
                  <a:pt x="5257548" y="46219"/>
                  <a:pt x="5425038" y="103193"/>
                </a:cubicBezTo>
                <a:lnTo>
                  <a:pt x="5443637" y="110181"/>
                </a:lnTo>
                <a:lnTo>
                  <a:pt x="5443637" y="2153151"/>
                </a:lnTo>
                <a:lnTo>
                  <a:pt x="0" y="2153151"/>
                </a:lnTo>
                <a:lnTo>
                  <a:pt x="49" y="2147092"/>
                </a:lnTo>
                <a:cubicBezTo>
                  <a:pt x="70034" y="802590"/>
                  <a:pt x="1925655" y="1313495"/>
                  <a:pt x="2722897" y="945178"/>
                </a:cubicBezTo>
                <a:cubicBezTo>
                  <a:pt x="3494422" y="588743"/>
                  <a:pt x="4232107" y="36324"/>
                  <a:pt x="4820955" y="1710"/>
                </a:cubicBezTo>
                <a:close/>
              </a:path>
            </a:pathLst>
          </a:custGeom>
          <a:solidFill>
            <a:srgbClr val="F9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7">
            <a:extLst>
              <a:ext uri="{FF2B5EF4-FFF2-40B4-BE49-F238E27FC236}">
                <a16:creationId xmlns:a16="http://schemas.microsoft.com/office/drawing/2014/main" id="{F4315BEE-E346-4068-A58A-938C2821AC6E}"/>
              </a:ext>
            </a:extLst>
          </p:cNvPr>
          <p:cNvSpPr/>
          <p:nvPr/>
        </p:nvSpPr>
        <p:spPr>
          <a:xfrm rot="5400000" flipH="1" flipV="1">
            <a:off x="9501394" y="1189145"/>
            <a:ext cx="3882985" cy="1526366"/>
          </a:xfrm>
          <a:custGeom>
            <a:avLst/>
            <a:gdLst>
              <a:gd name="connsiteX0" fmla="*/ 0 w 7507705"/>
              <a:gd name="connsiteY0" fmla="*/ 2310063 h 2310063"/>
              <a:gd name="connsiteX1" fmla="*/ 1443789 w 7507705"/>
              <a:gd name="connsiteY1" fmla="*/ 981777 h 2310063"/>
              <a:gd name="connsiteX2" fmla="*/ 5111015 w 7507705"/>
              <a:gd name="connsiteY2" fmla="*/ 0 h 2310063"/>
              <a:gd name="connsiteX3" fmla="*/ 7507705 w 7507705"/>
              <a:gd name="connsiteY3" fmla="*/ 760396 h 2310063"/>
              <a:gd name="connsiteX0-1" fmla="*/ 0 w 7517330"/>
              <a:gd name="connsiteY0-2" fmla="*/ 2252312 h 2252312"/>
              <a:gd name="connsiteX1-3" fmla="*/ 1453414 w 7517330"/>
              <a:gd name="connsiteY1-4" fmla="*/ 981777 h 2252312"/>
              <a:gd name="connsiteX2-5" fmla="*/ 5120640 w 7517330"/>
              <a:gd name="connsiteY2-6" fmla="*/ 0 h 2252312"/>
              <a:gd name="connsiteX3-7" fmla="*/ 7517330 w 7517330"/>
              <a:gd name="connsiteY3-8" fmla="*/ 760396 h 2252312"/>
              <a:gd name="connsiteX0-9" fmla="*/ 0 w 7517330"/>
              <a:gd name="connsiteY0-10" fmla="*/ 2252312 h 2252312"/>
              <a:gd name="connsiteX1-11" fmla="*/ 1453414 w 7517330"/>
              <a:gd name="connsiteY1-12" fmla="*/ 981777 h 2252312"/>
              <a:gd name="connsiteX2-13" fmla="*/ 5120640 w 7517330"/>
              <a:gd name="connsiteY2-14" fmla="*/ 0 h 2252312"/>
              <a:gd name="connsiteX3-15" fmla="*/ 7517330 w 7517330"/>
              <a:gd name="connsiteY3-16" fmla="*/ 760396 h 2252312"/>
              <a:gd name="connsiteX0-17" fmla="*/ 0 w 7517330"/>
              <a:gd name="connsiteY0-18" fmla="*/ 2252312 h 2252312"/>
              <a:gd name="connsiteX1-19" fmla="*/ 1453414 w 7517330"/>
              <a:gd name="connsiteY1-20" fmla="*/ 981777 h 2252312"/>
              <a:gd name="connsiteX2-21" fmla="*/ 5120640 w 7517330"/>
              <a:gd name="connsiteY2-22" fmla="*/ 0 h 2252312"/>
              <a:gd name="connsiteX3-23" fmla="*/ 7517330 w 7517330"/>
              <a:gd name="connsiteY3-24" fmla="*/ 760396 h 2252312"/>
              <a:gd name="connsiteX0-25" fmla="*/ 0 w 7517330"/>
              <a:gd name="connsiteY0-26" fmla="*/ 2252312 h 2252312"/>
              <a:gd name="connsiteX1-27" fmla="*/ 1511166 w 7517330"/>
              <a:gd name="connsiteY1-28" fmla="*/ 1366787 h 2252312"/>
              <a:gd name="connsiteX2-29" fmla="*/ 5120640 w 7517330"/>
              <a:gd name="connsiteY2-30" fmla="*/ 0 h 2252312"/>
              <a:gd name="connsiteX3-31" fmla="*/ 7517330 w 7517330"/>
              <a:gd name="connsiteY3-32" fmla="*/ 760396 h 2252312"/>
              <a:gd name="connsiteX0-33" fmla="*/ 0 w 7517330"/>
              <a:gd name="connsiteY0-34" fmla="*/ 2252312 h 2252312"/>
              <a:gd name="connsiteX1-35" fmla="*/ 1511166 w 7517330"/>
              <a:gd name="connsiteY1-36" fmla="*/ 1366787 h 2252312"/>
              <a:gd name="connsiteX2-37" fmla="*/ 5120640 w 7517330"/>
              <a:gd name="connsiteY2-38" fmla="*/ 0 h 2252312"/>
              <a:gd name="connsiteX3-39" fmla="*/ 7517330 w 7517330"/>
              <a:gd name="connsiteY3-40" fmla="*/ 760396 h 2252312"/>
              <a:gd name="connsiteX0-41" fmla="*/ 0 w 7517330"/>
              <a:gd name="connsiteY0-42" fmla="*/ 2252312 h 2252312"/>
              <a:gd name="connsiteX1-43" fmla="*/ 1511166 w 7517330"/>
              <a:gd name="connsiteY1-44" fmla="*/ 1366787 h 2252312"/>
              <a:gd name="connsiteX2-45" fmla="*/ 5120640 w 7517330"/>
              <a:gd name="connsiteY2-46" fmla="*/ 0 h 2252312"/>
              <a:gd name="connsiteX3-47" fmla="*/ 7517330 w 7517330"/>
              <a:gd name="connsiteY3-48" fmla="*/ 760396 h 2252312"/>
              <a:gd name="connsiteX0-49" fmla="*/ 0 w 7449953"/>
              <a:gd name="connsiteY0-50" fmla="*/ 2252312 h 2252312"/>
              <a:gd name="connsiteX1-51" fmla="*/ 1443789 w 7449953"/>
              <a:gd name="connsiteY1-52" fmla="*/ 1366787 h 2252312"/>
              <a:gd name="connsiteX2-53" fmla="*/ 5053263 w 7449953"/>
              <a:gd name="connsiteY2-54" fmla="*/ 0 h 2252312"/>
              <a:gd name="connsiteX3-55" fmla="*/ 7449953 w 7449953"/>
              <a:gd name="connsiteY3-56" fmla="*/ 760396 h 2252312"/>
              <a:gd name="connsiteX0-57" fmla="*/ 0 w 7449953"/>
              <a:gd name="connsiteY0-58" fmla="*/ 2286069 h 2286069"/>
              <a:gd name="connsiteX1-59" fmla="*/ 1443789 w 7449953"/>
              <a:gd name="connsiteY1-60" fmla="*/ 1400544 h 2286069"/>
              <a:gd name="connsiteX2-61" fmla="*/ 5053263 w 7449953"/>
              <a:gd name="connsiteY2-62" fmla="*/ 33757 h 2286069"/>
              <a:gd name="connsiteX3-63" fmla="*/ 7449953 w 7449953"/>
              <a:gd name="connsiteY3-64" fmla="*/ 794153 h 2286069"/>
              <a:gd name="connsiteX0-65" fmla="*/ 0 w 7449953"/>
              <a:gd name="connsiteY0-66" fmla="*/ 2276635 h 2276635"/>
              <a:gd name="connsiteX1-67" fmla="*/ 1443789 w 7449953"/>
              <a:gd name="connsiteY1-68" fmla="*/ 1391110 h 2276635"/>
              <a:gd name="connsiteX2-69" fmla="*/ 5005137 w 7449953"/>
              <a:gd name="connsiteY2-70" fmla="*/ 33948 h 2276635"/>
              <a:gd name="connsiteX3-71" fmla="*/ 7449953 w 7449953"/>
              <a:gd name="connsiteY3-72" fmla="*/ 784719 h 2276635"/>
              <a:gd name="connsiteX0-73" fmla="*/ 0 w 6391174"/>
              <a:gd name="connsiteY0-74" fmla="*/ 2242736 h 2242736"/>
              <a:gd name="connsiteX1-75" fmla="*/ 1443789 w 6391174"/>
              <a:gd name="connsiteY1-76" fmla="*/ 1357211 h 2242736"/>
              <a:gd name="connsiteX2-77" fmla="*/ 5005137 w 6391174"/>
              <a:gd name="connsiteY2-78" fmla="*/ 49 h 2242736"/>
              <a:gd name="connsiteX3-79" fmla="*/ 6391174 w 6391174"/>
              <a:gd name="connsiteY3-80" fmla="*/ 1405338 h 2242736"/>
              <a:gd name="connsiteX0-81" fmla="*/ 0 w 6391174"/>
              <a:gd name="connsiteY0-82" fmla="*/ 2242736 h 2242736"/>
              <a:gd name="connsiteX1-83" fmla="*/ 1443789 w 6391174"/>
              <a:gd name="connsiteY1-84" fmla="*/ 1357211 h 2242736"/>
              <a:gd name="connsiteX2-85" fmla="*/ 5005137 w 6391174"/>
              <a:gd name="connsiteY2-86" fmla="*/ 49 h 2242736"/>
              <a:gd name="connsiteX3-87" fmla="*/ 6391174 w 6391174"/>
              <a:gd name="connsiteY3-88" fmla="*/ 1405338 h 2242736"/>
              <a:gd name="connsiteX0-89" fmla="*/ 0 w 6391174"/>
              <a:gd name="connsiteY0-90" fmla="*/ 2243091 h 2243091"/>
              <a:gd name="connsiteX1-91" fmla="*/ 2531444 w 6391174"/>
              <a:gd name="connsiteY1-92" fmla="*/ 1270938 h 2243091"/>
              <a:gd name="connsiteX2-93" fmla="*/ 5005137 w 6391174"/>
              <a:gd name="connsiteY2-94" fmla="*/ 404 h 2243091"/>
              <a:gd name="connsiteX3-95" fmla="*/ 6391174 w 6391174"/>
              <a:gd name="connsiteY3-96" fmla="*/ 1405693 h 2243091"/>
              <a:gd name="connsiteX0-97" fmla="*/ 0 w 6391174"/>
              <a:gd name="connsiteY0-98" fmla="*/ 2243007 h 2243007"/>
              <a:gd name="connsiteX1-99" fmla="*/ 2531444 w 6391174"/>
              <a:gd name="connsiteY1-100" fmla="*/ 1270854 h 2243007"/>
              <a:gd name="connsiteX2-101" fmla="*/ 5005137 w 6391174"/>
              <a:gd name="connsiteY2-102" fmla="*/ 320 h 2243007"/>
              <a:gd name="connsiteX3-103" fmla="*/ 6391174 w 6391174"/>
              <a:gd name="connsiteY3-104" fmla="*/ 1405609 h 2243007"/>
              <a:gd name="connsiteX0-105" fmla="*/ 0 w 6391174"/>
              <a:gd name="connsiteY0-106" fmla="*/ 2281578 h 2281578"/>
              <a:gd name="connsiteX1-107" fmla="*/ 2531444 w 6391174"/>
              <a:gd name="connsiteY1-108" fmla="*/ 1309425 h 2281578"/>
              <a:gd name="connsiteX2-109" fmla="*/ 4754880 w 6391174"/>
              <a:gd name="connsiteY2-110" fmla="*/ 390 h 2281578"/>
              <a:gd name="connsiteX3-111" fmla="*/ 6391174 w 6391174"/>
              <a:gd name="connsiteY3-112" fmla="*/ 1444180 h 2281578"/>
              <a:gd name="connsiteX0-113" fmla="*/ 17 w 6391191"/>
              <a:gd name="connsiteY0-114" fmla="*/ 2281578 h 2281578"/>
              <a:gd name="connsiteX1-115" fmla="*/ 2531461 w 6391191"/>
              <a:gd name="connsiteY1-116" fmla="*/ 1309425 h 2281578"/>
              <a:gd name="connsiteX2-117" fmla="*/ 4754897 w 6391191"/>
              <a:gd name="connsiteY2-118" fmla="*/ 390 h 2281578"/>
              <a:gd name="connsiteX3-119" fmla="*/ 6391191 w 6391191"/>
              <a:gd name="connsiteY3-120" fmla="*/ 1444180 h 2281578"/>
              <a:gd name="connsiteX0-121" fmla="*/ 19 w 6285315"/>
              <a:gd name="connsiteY0-122" fmla="*/ 2271953 h 2271953"/>
              <a:gd name="connsiteX1-123" fmla="*/ 2425585 w 6285315"/>
              <a:gd name="connsiteY1-124" fmla="*/ 1309425 h 2271953"/>
              <a:gd name="connsiteX2-125" fmla="*/ 4649021 w 6285315"/>
              <a:gd name="connsiteY2-126" fmla="*/ 390 h 2271953"/>
              <a:gd name="connsiteX3-127" fmla="*/ 6285315 w 6285315"/>
              <a:gd name="connsiteY3-128" fmla="*/ 1444180 h 2271953"/>
              <a:gd name="connsiteX0-129" fmla="*/ 19 w 6285315"/>
              <a:gd name="connsiteY0-130" fmla="*/ 2271953 h 2271953"/>
              <a:gd name="connsiteX1-131" fmla="*/ 2425585 w 6285315"/>
              <a:gd name="connsiteY1-132" fmla="*/ 1309425 h 2271953"/>
              <a:gd name="connsiteX2-133" fmla="*/ 4649021 w 6285315"/>
              <a:gd name="connsiteY2-134" fmla="*/ 390 h 2271953"/>
              <a:gd name="connsiteX3-135" fmla="*/ 6285315 w 6285315"/>
              <a:gd name="connsiteY3-136" fmla="*/ 1444180 h 2271953"/>
              <a:gd name="connsiteX0-137" fmla="*/ 19 w 6285315"/>
              <a:gd name="connsiteY0-138" fmla="*/ 2282053 h 2282053"/>
              <a:gd name="connsiteX1-139" fmla="*/ 2425585 w 6285315"/>
              <a:gd name="connsiteY1-140" fmla="*/ 1319525 h 2282053"/>
              <a:gd name="connsiteX2-141" fmla="*/ 4649021 w 6285315"/>
              <a:gd name="connsiteY2-142" fmla="*/ 10490 h 2282053"/>
              <a:gd name="connsiteX3-143" fmla="*/ 6285315 w 6285315"/>
              <a:gd name="connsiteY3-144" fmla="*/ 1454280 h 2282053"/>
              <a:gd name="connsiteX0-145" fmla="*/ 19 w 5753482"/>
              <a:gd name="connsiteY0-146" fmla="*/ 2319564 h 2319564"/>
              <a:gd name="connsiteX1-147" fmla="*/ 2425585 w 5753482"/>
              <a:gd name="connsiteY1-148" fmla="*/ 1357036 h 2319564"/>
              <a:gd name="connsiteX2-149" fmla="*/ 4649021 w 5753482"/>
              <a:gd name="connsiteY2-150" fmla="*/ 48001 h 2319564"/>
              <a:gd name="connsiteX3-151" fmla="*/ 5753482 w 5753482"/>
              <a:gd name="connsiteY3-152" fmla="*/ 1010528 h 2319564"/>
              <a:gd name="connsiteX0-153" fmla="*/ 19 w 5753482"/>
              <a:gd name="connsiteY0-154" fmla="*/ 2277873 h 2277873"/>
              <a:gd name="connsiteX1-155" fmla="*/ 2425585 w 5753482"/>
              <a:gd name="connsiteY1-156" fmla="*/ 1315345 h 2277873"/>
              <a:gd name="connsiteX2-157" fmla="*/ 4649021 w 5753482"/>
              <a:gd name="connsiteY2-158" fmla="*/ 6310 h 2277873"/>
              <a:gd name="connsiteX3-159" fmla="*/ 5753482 w 5753482"/>
              <a:gd name="connsiteY3-160" fmla="*/ 968837 h 22778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53482" h="2277873">
                <a:moveTo>
                  <a:pt x="19" y="2277873"/>
                </a:moveTo>
                <a:cubicBezTo>
                  <a:pt x="-6399" y="1113216"/>
                  <a:pt x="1650751" y="1693939"/>
                  <a:pt x="2425585" y="1315345"/>
                </a:cubicBezTo>
                <a:cubicBezTo>
                  <a:pt x="3200419" y="936751"/>
                  <a:pt x="4094372" y="64061"/>
                  <a:pt x="4649021" y="6310"/>
                </a:cubicBezTo>
                <a:cubicBezTo>
                  <a:pt x="5203670" y="-51441"/>
                  <a:pt x="5560400" y="288652"/>
                  <a:pt x="5753482" y="968837"/>
                </a:cubicBezTo>
              </a:path>
            </a:pathLst>
          </a:cu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99F1B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Google Shape;2449;p60">
            <a:extLst>
              <a:ext uri="{FF2B5EF4-FFF2-40B4-BE49-F238E27FC236}">
                <a16:creationId xmlns:a16="http://schemas.microsoft.com/office/drawing/2014/main" id="{983B64E0-B451-477B-9C04-4574517B664B}"/>
              </a:ext>
            </a:extLst>
          </p:cNvPr>
          <p:cNvSpPr/>
          <p:nvPr/>
        </p:nvSpPr>
        <p:spPr>
          <a:xfrm rot="15582417">
            <a:off x="11069320" y="1866265"/>
            <a:ext cx="944245" cy="924560"/>
          </a:xfrm>
          <a:custGeom>
            <a:avLst/>
            <a:gdLst/>
            <a:ahLst/>
            <a:cxnLst/>
            <a:rect l="l" t="t" r="r" b="b"/>
            <a:pathLst>
              <a:path w="210883" h="206928" extrusionOk="0">
                <a:moveTo>
                  <a:pt x="210882" y="0"/>
                </a:moveTo>
                <a:cubicBezTo>
                  <a:pt x="160492" y="29523"/>
                  <a:pt x="89459" y="1332"/>
                  <a:pt x="42177" y="35295"/>
                </a:cubicBezTo>
                <a:cubicBezTo>
                  <a:pt x="20422" y="50834"/>
                  <a:pt x="8214" y="77249"/>
                  <a:pt x="4218" y="103665"/>
                </a:cubicBezTo>
                <a:cubicBezTo>
                  <a:pt x="0" y="130081"/>
                  <a:pt x="5550" y="160270"/>
                  <a:pt x="8436" y="186908"/>
                </a:cubicBezTo>
                <a:cubicBezTo>
                  <a:pt x="24825" y="200456"/>
                  <a:pt x="46633" y="206927"/>
                  <a:pt x="68751" y="206927"/>
                </a:cubicBezTo>
                <a:cubicBezTo>
                  <a:pt x="98457" y="206927"/>
                  <a:pt x="128723" y="195253"/>
                  <a:pt x="147174" y="173367"/>
                </a:cubicBezTo>
                <a:cubicBezTo>
                  <a:pt x="187352" y="125863"/>
                  <a:pt x="174477" y="50390"/>
                  <a:pt x="210882" y="0"/>
                </a:cubicBezTo>
                <a:close/>
              </a:path>
            </a:pathLst>
          </a:custGeom>
          <a:solidFill>
            <a:srgbClr val="F99F1B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2449;p60">
            <a:extLst>
              <a:ext uri="{FF2B5EF4-FFF2-40B4-BE49-F238E27FC236}">
                <a16:creationId xmlns:a16="http://schemas.microsoft.com/office/drawing/2014/main" id="{30296284-DCFA-4E7D-B019-FE18F37CF991}"/>
              </a:ext>
            </a:extLst>
          </p:cNvPr>
          <p:cNvSpPr/>
          <p:nvPr/>
        </p:nvSpPr>
        <p:spPr>
          <a:xfrm rot="6017583" flipH="1">
            <a:off x="480060" y="4946015"/>
            <a:ext cx="944245" cy="924560"/>
          </a:xfrm>
          <a:custGeom>
            <a:avLst/>
            <a:gdLst/>
            <a:ahLst/>
            <a:cxnLst/>
            <a:rect l="l" t="t" r="r" b="b"/>
            <a:pathLst>
              <a:path w="210883" h="206928" extrusionOk="0">
                <a:moveTo>
                  <a:pt x="210882" y="0"/>
                </a:moveTo>
                <a:cubicBezTo>
                  <a:pt x="160492" y="29523"/>
                  <a:pt x="89459" y="1332"/>
                  <a:pt x="42177" y="35295"/>
                </a:cubicBezTo>
                <a:cubicBezTo>
                  <a:pt x="20422" y="50834"/>
                  <a:pt x="8214" y="77249"/>
                  <a:pt x="4218" y="103665"/>
                </a:cubicBezTo>
                <a:cubicBezTo>
                  <a:pt x="0" y="130081"/>
                  <a:pt x="5550" y="160270"/>
                  <a:pt x="8436" y="186908"/>
                </a:cubicBezTo>
                <a:cubicBezTo>
                  <a:pt x="24825" y="200456"/>
                  <a:pt x="46633" y="206927"/>
                  <a:pt x="68751" y="206927"/>
                </a:cubicBezTo>
                <a:cubicBezTo>
                  <a:pt x="98457" y="206927"/>
                  <a:pt x="128723" y="195253"/>
                  <a:pt x="147174" y="173367"/>
                </a:cubicBezTo>
                <a:cubicBezTo>
                  <a:pt x="187352" y="125863"/>
                  <a:pt x="174477" y="50390"/>
                  <a:pt x="210882" y="0"/>
                </a:cubicBezTo>
                <a:close/>
              </a:path>
            </a:pathLst>
          </a:custGeom>
          <a:solidFill>
            <a:srgbClr val="F99F1B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7081087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4">
            <a:extLst>
              <a:ext uri="{FF2B5EF4-FFF2-40B4-BE49-F238E27FC236}">
                <a16:creationId xmlns:a16="http://schemas.microsoft.com/office/drawing/2014/main" id="{48555880-9511-4FFE-B82E-E0D9C6E85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58650" cy="68580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Freeform 3">
            <a:extLst>
              <a:ext uri="{FF2B5EF4-FFF2-40B4-BE49-F238E27FC236}">
                <a16:creationId xmlns:a16="http://schemas.microsoft.com/office/drawing/2014/main" id="{979B7DBE-E62E-4A9B-9236-B52E959EF67A}"/>
              </a:ext>
            </a:extLst>
          </p:cNvPr>
          <p:cNvSpPr>
            <a:spLocks/>
          </p:cNvSpPr>
          <p:nvPr/>
        </p:nvSpPr>
        <p:spPr bwMode="auto">
          <a:xfrm>
            <a:off x="4587874" y="1973263"/>
            <a:ext cx="1997075" cy="2482850"/>
          </a:xfrm>
          <a:custGeom>
            <a:avLst/>
            <a:gdLst>
              <a:gd name="T0" fmla="*/ 2147483646 w 1242"/>
              <a:gd name="T1" fmla="*/ 0 h 1564"/>
              <a:gd name="T2" fmla="*/ 2147483646 w 1242"/>
              <a:gd name="T3" fmla="*/ 2147483646 h 1564"/>
              <a:gd name="T4" fmla="*/ 2147483646 w 1242"/>
              <a:gd name="T5" fmla="*/ 2147483646 h 1564"/>
              <a:gd name="T6" fmla="*/ 2147483646 w 1242"/>
              <a:gd name="T7" fmla="*/ 2147483646 h 1564"/>
              <a:gd name="T8" fmla="*/ 2147483646 w 1242"/>
              <a:gd name="T9" fmla="*/ 2147483646 h 1564"/>
              <a:gd name="T10" fmla="*/ 2147483646 w 1242"/>
              <a:gd name="T11" fmla="*/ 2147483646 h 1564"/>
              <a:gd name="T12" fmla="*/ 2147483646 w 1242"/>
              <a:gd name="T13" fmla="*/ 2147483646 h 1564"/>
              <a:gd name="T14" fmla="*/ 2147483646 w 1242"/>
              <a:gd name="T15" fmla="*/ 2147483646 h 1564"/>
              <a:gd name="T16" fmla="*/ 2147483646 w 1242"/>
              <a:gd name="T17" fmla="*/ 2147483646 h 1564"/>
              <a:gd name="T18" fmla="*/ 2147483646 w 1242"/>
              <a:gd name="T19" fmla="*/ 2147483646 h 1564"/>
              <a:gd name="T20" fmla="*/ 2147483646 w 1242"/>
              <a:gd name="T21" fmla="*/ 2147483646 h 1564"/>
              <a:gd name="T22" fmla="*/ 2147483646 w 1242"/>
              <a:gd name="T23" fmla="*/ 2147483646 h 1564"/>
              <a:gd name="T24" fmla="*/ 2147483646 w 1242"/>
              <a:gd name="T25" fmla="*/ 2147483646 h 1564"/>
              <a:gd name="T26" fmla="*/ 2147483646 w 1242"/>
              <a:gd name="T27" fmla="*/ 2147483646 h 1564"/>
              <a:gd name="T28" fmla="*/ 2147483646 w 1242"/>
              <a:gd name="T29" fmla="*/ 2147483646 h 1564"/>
              <a:gd name="T30" fmla="*/ 2147483646 w 1242"/>
              <a:gd name="T31" fmla="*/ 2147483646 h 1564"/>
              <a:gd name="T32" fmla="*/ 2147483646 w 1242"/>
              <a:gd name="T33" fmla="*/ 2147483646 h 1564"/>
              <a:gd name="T34" fmla="*/ 2147483646 w 1242"/>
              <a:gd name="T35" fmla="*/ 2147483646 h 1564"/>
              <a:gd name="T36" fmla="*/ 2147483646 w 1242"/>
              <a:gd name="T37" fmla="*/ 2147483646 h 1564"/>
              <a:gd name="T38" fmla="*/ 2147483646 w 1242"/>
              <a:gd name="T39" fmla="*/ 2147483646 h 1564"/>
              <a:gd name="T40" fmla="*/ 2147483646 w 1242"/>
              <a:gd name="T41" fmla="*/ 2147483646 h 1564"/>
              <a:gd name="T42" fmla="*/ 2147483646 w 1242"/>
              <a:gd name="T43" fmla="*/ 2147483646 h 1564"/>
              <a:gd name="T44" fmla="*/ 2147483646 w 1242"/>
              <a:gd name="T45" fmla="*/ 2147483646 h 1564"/>
              <a:gd name="T46" fmla="*/ 2147483646 w 1242"/>
              <a:gd name="T47" fmla="*/ 2147483646 h 1564"/>
              <a:gd name="T48" fmla="*/ 2147483646 w 1242"/>
              <a:gd name="T49" fmla="*/ 2147483646 h 1564"/>
              <a:gd name="T50" fmla="*/ 2147483646 w 1242"/>
              <a:gd name="T51" fmla="*/ 2147483646 h 1564"/>
              <a:gd name="T52" fmla="*/ 2147483646 w 1242"/>
              <a:gd name="T53" fmla="*/ 2147483646 h 1564"/>
              <a:gd name="T54" fmla="*/ 2147483646 w 1242"/>
              <a:gd name="T55" fmla="*/ 2147483646 h 1564"/>
              <a:gd name="T56" fmla="*/ 2147483646 w 1242"/>
              <a:gd name="T57" fmla="*/ 2147483646 h 1564"/>
              <a:gd name="T58" fmla="*/ 2147483646 w 1242"/>
              <a:gd name="T59" fmla="*/ 2147483646 h 1564"/>
              <a:gd name="T60" fmla="*/ 2147483646 w 1242"/>
              <a:gd name="T61" fmla="*/ 2147483646 h 1564"/>
              <a:gd name="T62" fmla="*/ 2147483646 w 1242"/>
              <a:gd name="T63" fmla="*/ 2147483646 h 1564"/>
              <a:gd name="T64" fmla="*/ 2147483646 w 1242"/>
              <a:gd name="T65" fmla="*/ 2147483646 h 1564"/>
              <a:gd name="T66" fmla="*/ 2147483646 w 1242"/>
              <a:gd name="T67" fmla="*/ 2147483646 h 1564"/>
              <a:gd name="T68" fmla="*/ 2147483646 w 1242"/>
              <a:gd name="T69" fmla="*/ 2147483646 h 1564"/>
              <a:gd name="T70" fmla="*/ 2147483646 w 1242"/>
              <a:gd name="T71" fmla="*/ 2147483646 h 1564"/>
              <a:gd name="T72" fmla="*/ 2147483646 w 1242"/>
              <a:gd name="T73" fmla="*/ 2147483646 h 1564"/>
              <a:gd name="T74" fmla="*/ 2147483646 w 1242"/>
              <a:gd name="T75" fmla="*/ 2147483646 h 1564"/>
              <a:gd name="T76" fmla="*/ 2147483646 w 1242"/>
              <a:gd name="T77" fmla="*/ 2147483646 h 1564"/>
              <a:gd name="T78" fmla="*/ 2147483646 w 1242"/>
              <a:gd name="T79" fmla="*/ 2147483646 h 1564"/>
              <a:gd name="T80" fmla="*/ 2147483646 w 1242"/>
              <a:gd name="T81" fmla="*/ 2147483646 h 1564"/>
              <a:gd name="T82" fmla="*/ 2147483646 w 1242"/>
              <a:gd name="T83" fmla="*/ 2147483646 h 1564"/>
              <a:gd name="T84" fmla="*/ 2147483646 w 1242"/>
              <a:gd name="T85" fmla="*/ 2147483646 h 1564"/>
              <a:gd name="T86" fmla="*/ 2147483646 w 1242"/>
              <a:gd name="T87" fmla="*/ 2147483646 h 1564"/>
              <a:gd name="T88" fmla="*/ 2147483646 w 1242"/>
              <a:gd name="T89" fmla="*/ 2147483646 h 1564"/>
              <a:gd name="T90" fmla="*/ 2147483646 w 1242"/>
              <a:gd name="T91" fmla="*/ 2147483646 h 1564"/>
              <a:gd name="T92" fmla="*/ 2147483646 w 1242"/>
              <a:gd name="T93" fmla="*/ 2147483646 h 1564"/>
              <a:gd name="T94" fmla="*/ 2147483646 w 1242"/>
              <a:gd name="T95" fmla="*/ 2147483646 h 1564"/>
              <a:gd name="T96" fmla="*/ 2147483646 w 1242"/>
              <a:gd name="T97" fmla="*/ 2147483646 h 1564"/>
              <a:gd name="T98" fmla="*/ 2147483646 w 1242"/>
              <a:gd name="T99" fmla="*/ 2147483646 h 1564"/>
              <a:gd name="T100" fmla="*/ 2147483646 w 1242"/>
              <a:gd name="T101" fmla="*/ 2147483646 h 1564"/>
              <a:gd name="T102" fmla="*/ 2147483646 w 1242"/>
              <a:gd name="T103" fmla="*/ 2147483646 h 1564"/>
              <a:gd name="T104" fmla="*/ 2147483646 w 1242"/>
              <a:gd name="T105" fmla="*/ 2147483646 h 156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42"/>
              <a:gd name="T160" fmla="*/ 0 h 1564"/>
              <a:gd name="T161" fmla="*/ 1242 w 1242"/>
              <a:gd name="T162" fmla="*/ 1564 h 156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42" h="1564">
                <a:moveTo>
                  <a:pt x="530" y="36"/>
                </a:moveTo>
                <a:cubicBezTo>
                  <a:pt x="520" y="7"/>
                  <a:pt x="508" y="4"/>
                  <a:pt x="478" y="0"/>
                </a:cubicBezTo>
                <a:cubicBezTo>
                  <a:pt x="410" y="3"/>
                  <a:pt x="353" y="20"/>
                  <a:pt x="286" y="24"/>
                </a:cubicBezTo>
                <a:cubicBezTo>
                  <a:pt x="283" y="28"/>
                  <a:pt x="282" y="33"/>
                  <a:pt x="278" y="36"/>
                </a:cubicBezTo>
                <a:cubicBezTo>
                  <a:pt x="275" y="39"/>
                  <a:pt x="268" y="37"/>
                  <a:pt x="266" y="40"/>
                </a:cubicBezTo>
                <a:cubicBezTo>
                  <a:pt x="260" y="48"/>
                  <a:pt x="256" y="86"/>
                  <a:pt x="242" y="88"/>
                </a:cubicBezTo>
                <a:cubicBezTo>
                  <a:pt x="233" y="89"/>
                  <a:pt x="223" y="91"/>
                  <a:pt x="214" y="92"/>
                </a:cubicBezTo>
                <a:cubicBezTo>
                  <a:pt x="197" y="98"/>
                  <a:pt x="179" y="102"/>
                  <a:pt x="162" y="108"/>
                </a:cubicBezTo>
                <a:cubicBezTo>
                  <a:pt x="158" y="109"/>
                  <a:pt x="150" y="112"/>
                  <a:pt x="150" y="112"/>
                </a:cubicBezTo>
                <a:cubicBezTo>
                  <a:pt x="138" y="130"/>
                  <a:pt x="136" y="144"/>
                  <a:pt x="146" y="164"/>
                </a:cubicBezTo>
                <a:cubicBezTo>
                  <a:pt x="150" y="173"/>
                  <a:pt x="157" y="180"/>
                  <a:pt x="162" y="188"/>
                </a:cubicBezTo>
                <a:cubicBezTo>
                  <a:pt x="165" y="192"/>
                  <a:pt x="170" y="200"/>
                  <a:pt x="170" y="200"/>
                </a:cubicBezTo>
                <a:cubicBezTo>
                  <a:pt x="178" y="238"/>
                  <a:pt x="188" y="285"/>
                  <a:pt x="222" y="308"/>
                </a:cubicBezTo>
                <a:cubicBezTo>
                  <a:pt x="231" y="336"/>
                  <a:pt x="234" y="335"/>
                  <a:pt x="238" y="372"/>
                </a:cubicBezTo>
                <a:cubicBezTo>
                  <a:pt x="233" y="391"/>
                  <a:pt x="228" y="398"/>
                  <a:pt x="214" y="412"/>
                </a:cubicBezTo>
                <a:cubicBezTo>
                  <a:pt x="203" y="444"/>
                  <a:pt x="220" y="479"/>
                  <a:pt x="234" y="508"/>
                </a:cubicBezTo>
                <a:cubicBezTo>
                  <a:pt x="215" y="521"/>
                  <a:pt x="166" y="508"/>
                  <a:pt x="166" y="508"/>
                </a:cubicBezTo>
                <a:cubicBezTo>
                  <a:pt x="148" y="512"/>
                  <a:pt x="143" y="522"/>
                  <a:pt x="126" y="528"/>
                </a:cubicBezTo>
                <a:cubicBezTo>
                  <a:pt x="115" y="545"/>
                  <a:pt x="105" y="560"/>
                  <a:pt x="94" y="576"/>
                </a:cubicBezTo>
                <a:cubicBezTo>
                  <a:pt x="93" y="604"/>
                  <a:pt x="92" y="632"/>
                  <a:pt x="90" y="660"/>
                </a:cubicBezTo>
                <a:cubicBezTo>
                  <a:pt x="88" y="679"/>
                  <a:pt x="50" y="700"/>
                  <a:pt x="38" y="724"/>
                </a:cubicBezTo>
                <a:cubicBezTo>
                  <a:pt x="43" y="744"/>
                  <a:pt x="43" y="764"/>
                  <a:pt x="50" y="784"/>
                </a:cubicBezTo>
                <a:cubicBezTo>
                  <a:pt x="32" y="811"/>
                  <a:pt x="46" y="874"/>
                  <a:pt x="58" y="904"/>
                </a:cubicBezTo>
                <a:cubicBezTo>
                  <a:pt x="51" y="924"/>
                  <a:pt x="59" y="910"/>
                  <a:pt x="42" y="920"/>
                </a:cubicBezTo>
                <a:cubicBezTo>
                  <a:pt x="34" y="925"/>
                  <a:pt x="18" y="936"/>
                  <a:pt x="18" y="936"/>
                </a:cubicBezTo>
                <a:cubicBezTo>
                  <a:pt x="1" y="970"/>
                  <a:pt x="0" y="958"/>
                  <a:pt x="14" y="992"/>
                </a:cubicBezTo>
                <a:cubicBezTo>
                  <a:pt x="17" y="1000"/>
                  <a:pt x="19" y="1008"/>
                  <a:pt x="22" y="1016"/>
                </a:cubicBezTo>
                <a:cubicBezTo>
                  <a:pt x="23" y="1020"/>
                  <a:pt x="26" y="1028"/>
                  <a:pt x="26" y="1028"/>
                </a:cubicBezTo>
                <a:cubicBezTo>
                  <a:pt x="17" y="1065"/>
                  <a:pt x="22" y="1068"/>
                  <a:pt x="30" y="1100"/>
                </a:cubicBezTo>
                <a:cubicBezTo>
                  <a:pt x="25" y="1116"/>
                  <a:pt x="23" y="1130"/>
                  <a:pt x="14" y="1144"/>
                </a:cubicBezTo>
                <a:cubicBezTo>
                  <a:pt x="18" y="1166"/>
                  <a:pt x="22" y="1172"/>
                  <a:pt x="38" y="1188"/>
                </a:cubicBezTo>
                <a:cubicBezTo>
                  <a:pt x="39" y="1196"/>
                  <a:pt x="37" y="1206"/>
                  <a:pt x="42" y="1212"/>
                </a:cubicBezTo>
                <a:cubicBezTo>
                  <a:pt x="48" y="1218"/>
                  <a:pt x="66" y="1220"/>
                  <a:pt x="66" y="1220"/>
                </a:cubicBezTo>
                <a:cubicBezTo>
                  <a:pt x="74" y="1232"/>
                  <a:pt x="78" y="1244"/>
                  <a:pt x="86" y="1256"/>
                </a:cubicBezTo>
                <a:cubicBezTo>
                  <a:pt x="87" y="1267"/>
                  <a:pt x="86" y="1278"/>
                  <a:pt x="90" y="1288"/>
                </a:cubicBezTo>
                <a:cubicBezTo>
                  <a:pt x="92" y="1292"/>
                  <a:pt x="99" y="1292"/>
                  <a:pt x="102" y="1296"/>
                </a:cubicBezTo>
                <a:cubicBezTo>
                  <a:pt x="108" y="1303"/>
                  <a:pt x="113" y="1312"/>
                  <a:pt x="118" y="1320"/>
                </a:cubicBezTo>
                <a:cubicBezTo>
                  <a:pt x="119" y="1324"/>
                  <a:pt x="119" y="1330"/>
                  <a:pt x="122" y="1332"/>
                </a:cubicBezTo>
                <a:cubicBezTo>
                  <a:pt x="129" y="1337"/>
                  <a:pt x="146" y="1340"/>
                  <a:pt x="146" y="1340"/>
                </a:cubicBezTo>
                <a:cubicBezTo>
                  <a:pt x="165" y="1327"/>
                  <a:pt x="153" y="1334"/>
                  <a:pt x="182" y="1324"/>
                </a:cubicBezTo>
                <a:cubicBezTo>
                  <a:pt x="186" y="1323"/>
                  <a:pt x="194" y="1320"/>
                  <a:pt x="194" y="1320"/>
                </a:cubicBezTo>
                <a:cubicBezTo>
                  <a:pt x="206" y="1308"/>
                  <a:pt x="210" y="1297"/>
                  <a:pt x="226" y="1292"/>
                </a:cubicBezTo>
                <a:cubicBezTo>
                  <a:pt x="257" y="1261"/>
                  <a:pt x="309" y="1255"/>
                  <a:pt x="350" y="1252"/>
                </a:cubicBezTo>
                <a:cubicBezTo>
                  <a:pt x="365" y="1253"/>
                  <a:pt x="380" y="1253"/>
                  <a:pt x="394" y="1256"/>
                </a:cubicBezTo>
                <a:cubicBezTo>
                  <a:pt x="418" y="1261"/>
                  <a:pt x="434" y="1279"/>
                  <a:pt x="466" y="1284"/>
                </a:cubicBezTo>
                <a:cubicBezTo>
                  <a:pt x="478" y="1301"/>
                  <a:pt x="474" y="1317"/>
                  <a:pt x="494" y="1324"/>
                </a:cubicBezTo>
                <a:cubicBezTo>
                  <a:pt x="505" y="1341"/>
                  <a:pt x="516" y="1354"/>
                  <a:pt x="522" y="1372"/>
                </a:cubicBezTo>
                <a:cubicBezTo>
                  <a:pt x="516" y="1389"/>
                  <a:pt x="520" y="1403"/>
                  <a:pt x="526" y="1420"/>
                </a:cubicBezTo>
                <a:cubicBezTo>
                  <a:pt x="522" y="1431"/>
                  <a:pt x="522" y="1435"/>
                  <a:pt x="514" y="1444"/>
                </a:cubicBezTo>
                <a:cubicBezTo>
                  <a:pt x="506" y="1452"/>
                  <a:pt x="490" y="1468"/>
                  <a:pt x="490" y="1468"/>
                </a:cubicBezTo>
                <a:cubicBezTo>
                  <a:pt x="492" y="1496"/>
                  <a:pt x="490" y="1528"/>
                  <a:pt x="506" y="1552"/>
                </a:cubicBezTo>
                <a:cubicBezTo>
                  <a:pt x="538" y="1547"/>
                  <a:pt x="558" y="1543"/>
                  <a:pt x="594" y="1540"/>
                </a:cubicBezTo>
                <a:cubicBezTo>
                  <a:pt x="606" y="1532"/>
                  <a:pt x="622" y="1508"/>
                  <a:pt x="622" y="1508"/>
                </a:cubicBezTo>
                <a:cubicBezTo>
                  <a:pt x="641" y="1511"/>
                  <a:pt x="661" y="1511"/>
                  <a:pt x="678" y="1520"/>
                </a:cubicBezTo>
                <a:cubicBezTo>
                  <a:pt x="694" y="1528"/>
                  <a:pt x="705" y="1536"/>
                  <a:pt x="722" y="1540"/>
                </a:cubicBezTo>
                <a:cubicBezTo>
                  <a:pt x="726" y="1544"/>
                  <a:pt x="730" y="1548"/>
                  <a:pt x="734" y="1552"/>
                </a:cubicBezTo>
                <a:cubicBezTo>
                  <a:pt x="737" y="1556"/>
                  <a:pt x="737" y="1564"/>
                  <a:pt x="742" y="1564"/>
                </a:cubicBezTo>
                <a:cubicBezTo>
                  <a:pt x="747" y="1564"/>
                  <a:pt x="748" y="1556"/>
                  <a:pt x="750" y="1552"/>
                </a:cubicBezTo>
                <a:cubicBezTo>
                  <a:pt x="758" y="1537"/>
                  <a:pt x="759" y="1530"/>
                  <a:pt x="774" y="1520"/>
                </a:cubicBezTo>
                <a:cubicBezTo>
                  <a:pt x="798" y="1484"/>
                  <a:pt x="793" y="1486"/>
                  <a:pt x="842" y="1480"/>
                </a:cubicBezTo>
                <a:cubicBezTo>
                  <a:pt x="854" y="1476"/>
                  <a:pt x="867" y="1477"/>
                  <a:pt x="878" y="1472"/>
                </a:cubicBezTo>
                <a:cubicBezTo>
                  <a:pt x="883" y="1469"/>
                  <a:pt x="895" y="1444"/>
                  <a:pt x="902" y="1436"/>
                </a:cubicBezTo>
                <a:cubicBezTo>
                  <a:pt x="911" y="1425"/>
                  <a:pt x="934" y="1408"/>
                  <a:pt x="934" y="1408"/>
                </a:cubicBezTo>
                <a:cubicBezTo>
                  <a:pt x="999" y="1421"/>
                  <a:pt x="977" y="1431"/>
                  <a:pt x="1006" y="1412"/>
                </a:cubicBezTo>
                <a:cubicBezTo>
                  <a:pt x="1024" y="1385"/>
                  <a:pt x="1022" y="1371"/>
                  <a:pt x="1030" y="1340"/>
                </a:cubicBezTo>
                <a:cubicBezTo>
                  <a:pt x="1031" y="1324"/>
                  <a:pt x="1035" y="1308"/>
                  <a:pt x="1034" y="1292"/>
                </a:cubicBezTo>
                <a:cubicBezTo>
                  <a:pt x="1034" y="1284"/>
                  <a:pt x="1026" y="1268"/>
                  <a:pt x="1026" y="1268"/>
                </a:cubicBezTo>
                <a:cubicBezTo>
                  <a:pt x="1023" y="1238"/>
                  <a:pt x="1025" y="1227"/>
                  <a:pt x="1010" y="1204"/>
                </a:cubicBezTo>
                <a:cubicBezTo>
                  <a:pt x="1017" y="1176"/>
                  <a:pt x="1025" y="1158"/>
                  <a:pt x="1054" y="1148"/>
                </a:cubicBezTo>
                <a:cubicBezTo>
                  <a:pt x="1060" y="1146"/>
                  <a:pt x="1067" y="1146"/>
                  <a:pt x="1074" y="1144"/>
                </a:cubicBezTo>
                <a:cubicBezTo>
                  <a:pt x="1082" y="1142"/>
                  <a:pt x="1098" y="1136"/>
                  <a:pt x="1098" y="1136"/>
                </a:cubicBezTo>
                <a:cubicBezTo>
                  <a:pt x="1090" y="1144"/>
                  <a:pt x="1092" y="1140"/>
                  <a:pt x="1110" y="1136"/>
                </a:cubicBezTo>
                <a:cubicBezTo>
                  <a:pt x="1136" y="1097"/>
                  <a:pt x="1147" y="1051"/>
                  <a:pt x="1182" y="1016"/>
                </a:cubicBezTo>
                <a:cubicBezTo>
                  <a:pt x="1185" y="1008"/>
                  <a:pt x="1187" y="1000"/>
                  <a:pt x="1190" y="992"/>
                </a:cubicBezTo>
                <a:cubicBezTo>
                  <a:pt x="1193" y="983"/>
                  <a:pt x="1206" y="968"/>
                  <a:pt x="1206" y="968"/>
                </a:cubicBezTo>
                <a:cubicBezTo>
                  <a:pt x="1210" y="948"/>
                  <a:pt x="1218" y="928"/>
                  <a:pt x="1222" y="908"/>
                </a:cubicBezTo>
                <a:cubicBezTo>
                  <a:pt x="1225" y="892"/>
                  <a:pt x="1221" y="873"/>
                  <a:pt x="1230" y="860"/>
                </a:cubicBezTo>
                <a:cubicBezTo>
                  <a:pt x="1240" y="844"/>
                  <a:pt x="1236" y="853"/>
                  <a:pt x="1242" y="836"/>
                </a:cubicBezTo>
                <a:cubicBezTo>
                  <a:pt x="1238" y="811"/>
                  <a:pt x="1231" y="790"/>
                  <a:pt x="1210" y="776"/>
                </a:cubicBezTo>
                <a:cubicBezTo>
                  <a:pt x="1199" y="759"/>
                  <a:pt x="1185" y="748"/>
                  <a:pt x="1178" y="728"/>
                </a:cubicBezTo>
                <a:cubicBezTo>
                  <a:pt x="1183" y="699"/>
                  <a:pt x="1189" y="668"/>
                  <a:pt x="1198" y="640"/>
                </a:cubicBezTo>
                <a:cubicBezTo>
                  <a:pt x="1184" y="631"/>
                  <a:pt x="1178" y="618"/>
                  <a:pt x="1166" y="608"/>
                </a:cubicBezTo>
                <a:cubicBezTo>
                  <a:pt x="1159" y="602"/>
                  <a:pt x="1142" y="592"/>
                  <a:pt x="1142" y="592"/>
                </a:cubicBezTo>
                <a:cubicBezTo>
                  <a:pt x="1137" y="562"/>
                  <a:pt x="1124" y="557"/>
                  <a:pt x="1102" y="540"/>
                </a:cubicBezTo>
                <a:cubicBezTo>
                  <a:pt x="1094" y="534"/>
                  <a:pt x="1078" y="524"/>
                  <a:pt x="1078" y="524"/>
                </a:cubicBezTo>
                <a:cubicBezTo>
                  <a:pt x="1065" y="543"/>
                  <a:pt x="1056" y="545"/>
                  <a:pt x="1034" y="552"/>
                </a:cubicBezTo>
                <a:cubicBezTo>
                  <a:pt x="1026" y="555"/>
                  <a:pt x="1010" y="560"/>
                  <a:pt x="1010" y="560"/>
                </a:cubicBezTo>
                <a:cubicBezTo>
                  <a:pt x="973" y="532"/>
                  <a:pt x="1012" y="514"/>
                  <a:pt x="990" y="480"/>
                </a:cubicBezTo>
                <a:cubicBezTo>
                  <a:pt x="994" y="446"/>
                  <a:pt x="1010" y="394"/>
                  <a:pt x="978" y="372"/>
                </a:cubicBezTo>
                <a:cubicBezTo>
                  <a:pt x="966" y="355"/>
                  <a:pt x="951" y="336"/>
                  <a:pt x="934" y="324"/>
                </a:cubicBezTo>
                <a:cubicBezTo>
                  <a:pt x="929" y="308"/>
                  <a:pt x="924" y="301"/>
                  <a:pt x="910" y="292"/>
                </a:cubicBezTo>
                <a:cubicBezTo>
                  <a:pt x="884" y="305"/>
                  <a:pt x="854" y="345"/>
                  <a:pt x="826" y="348"/>
                </a:cubicBezTo>
                <a:cubicBezTo>
                  <a:pt x="797" y="351"/>
                  <a:pt x="767" y="351"/>
                  <a:pt x="738" y="352"/>
                </a:cubicBezTo>
                <a:cubicBezTo>
                  <a:pt x="717" y="357"/>
                  <a:pt x="712" y="360"/>
                  <a:pt x="690" y="356"/>
                </a:cubicBezTo>
                <a:cubicBezTo>
                  <a:pt x="674" y="357"/>
                  <a:pt x="658" y="357"/>
                  <a:pt x="642" y="360"/>
                </a:cubicBezTo>
                <a:cubicBezTo>
                  <a:pt x="634" y="361"/>
                  <a:pt x="618" y="368"/>
                  <a:pt x="618" y="368"/>
                </a:cubicBezTo>
                <a:cubicBezTo>
                  <a:pt x="604" y="359"/>
                  <a:pt x="594" y="356"/>
                  <a:pt x="578" y="352"/>
                </a:cubicBezTo>
                <a:cubicBezTo>
                  <a:pt x="564" y="338"/>
                  <a:pt x="547" y="324"/>
                  <a:pt x="534" y="308"/>
                </a:cubicBezTo>
                <a:cubicBezTo>
                  <a:pt x="521" y="292"/>
                  <a:pt x="517" y="275"/>
                  <a:pt x="502" y="260"/>
                </a:cubicBezTo>
                <a:cubicBezTo>
                  <a:pt x="494" y="229"/>
                  <a:pt x="483" y="251"/>
                  <a:pt x="490" y="216"/>
                </a:cubicBezTo>
                <a:cubicBezTo>
                  <a:pt x="484" y="165"/>
                  <a:pt x="482" y="168"/>
                  <a:pt x="458" y="132"/>
                </a:cubicBezTo>
                <a:cubicBezTo>
                  <a:pt x="462" y="113"/>
                  <a:pt x="457" y="111"/>
                  <a:pt x="474" y="104"/>
                </a:cubicBezTo>
                <a:cubicBezTo>
                  <a:pt x="482" y="101"/>
                  <a:pt x="490" y="99"/>
                  <a:pt x="498" y="96"/>
                </a:cubicBezTo>
                <a:cubicBezTo>
                  <a:pt x="502" y="95"/>
                  <a:pt x="510" y="92"/>
                  <a:pt x="510" y="92"/>
                </a:cubicBezTo>
                <a:cubicBezTo>
                  <a:pt x="523" y="79"/>
                  <a:pt x="525" y="69"/>
                  <a:pt x="530" y="52"/>
                </a:cubicBezTo>
                <a:cubicBezTo>
                  <a:pt x="535" y="35"/>
                  <a:pt x="539" y="36"/>
                  <a:pt x="530" y="36"/>
                </a:cubicBezTo>
                <a:close/>
              </a:path>
            </a:pathLst>
          </a:custGeom>
          <a:solidFill>
            <a:srgbClr val="FF00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26" name="Freeform 4">
            <a:extLst>
              <a:ext uri="{FF2B5EF4-FFF2-40B4-BE49-F238E27FC236}">
                <a16:creationId xmlns:a16="http://schemas.microsoft.com/office/drawing/2014/main" id="{7150DD67-CFA5-43EE-B2FA-9BF51CEDEBDF}"/>
              </a:ext>
            </a:extLst>
          </p:cNvPr>
          <p:cNvSpPr>
            <a:spLocks/>
          </p:cNvSpPr>
          <p:nvPr/>
        </p:nvSpPr>
        <p:spPr bwMode="auto">
          <a:xfrm>
            <a:off x="1692274" y="68263"/>
            <a:ext cx="3279775" cy="3494088"/>
          </a:xfrm>
          <a:custGeom>
            <a:avLst/>
            <a:gdLst>
              <a:gd name="T0" fmla="*/ 2147483646 w 2034"/>
              <a:gd name="T1" fmla="*/ 2147483646 h 2204"/>
              <a:gd name="T2" fmla="*/ 2147483646 w 2034"/>
              <a:gd name="T3" fmla="*/ 2147483646 h 2204"/>
              <a:gd name="T4" fmla="*/ 2147483646 w 2034"/>
              <a:gd name="T5" fmla="*/ 2147483646 h 2204"/>
              <a:gd name="T6" fmla="*/ 2147483646 w 2034"/>
              <a:gd name="T7" fmla="*/ 2147483646 h 2204"/>
              <a:gd name="T8" fmla="*/ 2147483646 w 2034"/>
              <a:gd name="T9" fmla="*/ 2147483646 h 2204"/>
              <a:gd name="T10" fmla="*/ 2147483646 w 2034"/>
              <a:gd name="T11" fmla="*/ 2147483646 h 2204"/>
              <a:gd name="T12" fmla="*/ 2147483646 w 2034"/>
              <a:gd name="T13" fmla="*/ 2147483646 h 2204"/>
              <a:gd name="T14" fmla="*/ 2147483646 w 2034"/>
              <a:gd name="T15" fmla="*/ 2147483646 h 2204"/>
              <a:gd name="T16" fmla="*/ 2147483646 w 2034"/>
              <a:gd name="T17" fmla="*/ 2147483646 h 2204"/>
              <a:gd name="T18" fmla="*/ 2147483646 w 2034"/>
              <a:gd name="T19" fmla="*/ 2147483646 h 2204"/>
              <a:gd name="T20" fmla="*/ 2147483646 w 2034"/>
              <a:gd name="T21" fmla="*/ 2147483646 h 2204"/>
              <a:gd name="T22" fmla="*/ 2147483646 w 2034"/>
              <a:gd name="T23" fmla="*/ 2147483646 h 2204"/>
              <a:gd name="T24" fmla="*/ 2147483646 w 2034"/>
              <a:gd name="T25" fmla="*/ 2147483646 h 2204"/>
              <a:gd name="T26" fmla="*/ 2147483646 w 2034"/>
              <a:gd name="T27" fmla="*/ 2147483646 h 2204"/>
              <a:gd name="T28" fmla="*/ 2147483646 w 2034"/>
              <a:gd name="T29" fmla="*/ 2147483646 h 2204"/>
              <a:gd name="T30" fmla="*/ 2147483646 w 2034"/>
              <a:gd name="T31" fmla="*/ 2147483646 h 2204"/>
              <a:gd name="T32" fmla="*/ 2147483646 w 2034"/>
              <a:gd name="T33" fmla="*/ 2147483646 h 2204"/>
              <a:gd name="T34" fmla="*/ 2147483646 w 2034"/>
              <a:gd name="T35" fmla="*/ 2147483646 h 2204"/>
              <a:gd name="T36" fmla="*/ 2147483646 w 2034"/>
              <a:gd name="T37" fmla="*/ 2147483646 h 2204"/>
              <a:gd name="T38" fmla="*/ 2147483646 w 2034"/>
              <a:gd name="T39" fmla="*/ 2147483646 h 2204"/>
              <a:gd name="T40" fmla="*/ 2147483646 w 2034"/>
              <a:gd name="T41" fmla="*/ 2147483646 h 2204"/>
              <a:gd name="T42" fmla="*/ 2147483646 w 2034"/>
              <a:gd name="T43" fmla="*/ 2147483646 h 2204"/>
              <a:gd name="T44" fmla="*/ 2147483646 w 2034"/>
              <a:gd name="T45" fmla="*/ 2147483646 h 2204"/>
              <a:gd name="T46" fmla="*/ 2147483646 w 2034"/>
              <a:gd name="T47" fmla="*/ 2147483646 h 2204"/>
              <a:gd name="T48" fmla="*/ 2147483646 w 2034"/>
              <a:gd name="T49" fmla="*/ 2147483646 h 2204"/>
              <a:gd name="T50" fmla="*/ 2147483646 w 2034"/>
              <a:gd name="T51" fmla="*/ 2147483646 h 2204"/>
              <a:gd name="T52" fmla="*/ 2147483646 w 2034"/>
              <a:gd name="T53" fmla="*/ 2147483646 h 2204"/>
              <a:gd name="T54" fmla="*/ 2147483646 w 2034"/>
              <a:gd name="T55" fmla="*/ 2147483646 h 2204"/>
              <a:gd name="T56" fmla="*/ 2147483646 w 2034"/>
              <a:gd name="T57" fmla="*/ 2147483646 h 2204"/>
              <a:gd name="T58" fmla="*/ 2147483646 w 2034"/>
              <a:gd name="T59" fmla="*/ 2147483646 h 2204"/>
              <a:gd name="T60" fmla="*/ 2147483646 w 2034"/>
              <a:gd name="T61" fmla="*/ 2147483646 h 2204"/>
              <a:gd name="T62" fmla="*/ 2147483646 w 2034"/>
              <a:gd name="T63" fmla="*/ 2147483646 h 2204"/>
              <a:gd name="T64" fmla="*/ 2147483646 w 2034"/>
              <a:gd name="T65" fmla="*/ 2147483646 h 2204"/>
              <a:gd name="T66" fmla="*/ 2147483646 w 2034"/>
              <a:gd name="T67" fmla="*/ 2147483646 h 2204"/>
              <a:gd name="T68" fmla="*/ 2147483646 w 2034"/>
              <a:gd name="T69" fmla="*/ 2147483646 h 2204"/>
              <a:gd name="T70" fmla="*/ 2147483646 w 2034"/>
              <a:gd name="T71" fmla="*/ 2147483646 h 2204"/>
              <a:gd name="T72" fmla="*/ 2147483646 w 2034"/>
              <a:gd name="T73" fmla="*/ 2147483646 h 2204"/>
              <a:gd name="T74" fmla="*/ 2147483646 w 2034"/>
              <a:gd name="T75" fmla="*/ 2147483646 h 2204"/>
              <a:gd name="T76" fmla="*/ 2147483646 w 2034"/>
              <a:gd name="T77" fmla="*/ 2147483646 h 2204"/>
              <a:gd name="T78" fmla="*/ 2147483646 w 2034"/>
              <a:gd name="T79" fmla="*/ 2147483646 h 2204"/>
              <a:gd name="T80" fmla="*/ 2147483646 w 2034"/>
              <a:gd name="T81" fmla="*/ 2147483646 h 2204"/>
              <a:gd name="T82" fmla="*/ 2147483646 w 2034"/>
              <a:gd name="T83" fmla="*/ 2147483646 h 2204"/>
              <a:gd name="T84" fmla="*/ 2147483646 w 2034"/>
              <a:gd name="T85" fmla="*/ 2147483646 h 2204"/>
              <a:gd name="T86" fmla="*/ 2147483646 w 2034"/>
              <a:gd name="T87" fmla="*/ 2147483646 h 2204"/>
              <a:gd name="T88" fmla="*/ 2147483646 w 2034"/>
              <a:gd name="T89" fmla="*/ 2147483646 h 2204"/>
              <a:gd name="T90" fmla="*/ 2147483646 w 2034"/>
              <a:gd name="T91" fmla="*/ 2147483646 h 220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034"/>
              <a:gd name="T139" fmla="*/ 0 h 2204"/>
              <a:gd name="T140" fmla="*/ 2034 w 2034"/>
              <a:gd name="T141" fmla="*/ 2204 h 220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034" h="2204">
                <a:moveTo>
                  <a:pt x="256" y="1454"/>
                </a:moveTo>
                <a:cubicBezTo>
                  <a:pt x="246" y="1423"/>
                  <a:pt x="233" y="1404"/>
                  <a:pt x="201" y="1390"/>
                </a:cubicBezTo>
                <a:cubicBezTo>
                  <a:pt x="183" y="1382"/>
                  <a:pt x="146" y="1371"/>
                  <a:pt x="146" y="1371"/>
                </a:cubicBezTo>
                <a:cubicBezTo>
                  <a:pt x="134" y="1335"/>
                  <a:pt x="128" y="1319"/>
                  <a:pt x="91" y="1307"/>
                </a:cubicBezTo>
                <a:cubicBezTo>
                  <a:pt x="52" y="1320"/>
                  <a:pt x="33" y="1311"/>
                  <a:pt x="0" y="1289"/>
                </a:cubicBezTo>
                <a:cubicBezTo>
                  <a:pt x="26" y="1183"/>
                  <a:pt x="69" y="1206"/>
                  <a:pt x="164" y="1198"/>
                </a:cubicBezTo>
                <a:cubicBezTo>
                  <a:pt x="176" y="1162"/>
                  <a:pt x="183" y="1155"/>
                  <a:pt x="219" y="1143"/>
                </a:cubicBezTo>
                <a:cubicBezTo>
                  <a:pt x="227" y="1119"/>
                  <a:pt x="224" y="1091"/>
                  <a:pt x="237" y="1070"/>
                </a:cubicBezTo>
                <a:cubicBezTo>
                  <a:pt x="258" y="1036"/>
                  <a:pt x="303" y="1001"/>
                  <a:pt x="338" y="978"/>
                </a:cubicBezTo>
                <a:cubicBezTo>
                  <a:pt x="467" y="992"/>
                  <a:pt x="470" y="995"/>
                  <a:pt x="631" y="987"/>
                </a:cubicBezTo>
                <a:cubicBezTo>
                  <a:pt x="672" y="946"/>
                  <a:pt x="702" y="896"/>
                  <a:pt x="759" y="878"/>
                </a:cubicBezTo>
                <a:cubicBezTo>
                  <a:pt x="780" y="856"/>
                  <a:pt x="832" y="823"/>
                  <a:pt x="832" y="823"/>
                </a:cubicBezTo>
                <a:cubicBezTo>
                  <a:pt x="848" y="773"/>
                  <a:pt x="823" y="596"/>
                  <a:pt x="823" y="594"/>
                </a:cubicBezTo>
                <a:cubicBezTo>
                  <a:pt x="822" y="585"/>
                  <a:pt x="809" y="583"/>
                  <a:pt x="804" y="576"/>
                </a:cubicBezTo>
                <a:cubicBezTo>
                  <a:pt x="791" y="558"/>
                  <a:pt x="768" y="521"/>
                  <a:pt x="768" y="521"/>
                </a:cubicBezTo>
                <a:cubicBezTo>
                  <a:pt x="792" y="485"/>
                  <a:pt x="808" y="485"/>
                  <a:pt x="850" y="475"/>
                </a:cubicBezTo>
                <a:cubicBezTo>
                  <a:pt x="932" y="353"/>
                  <a:pt x="858" y="479"/>
                  <a:pt x="896" y="375"/>
                </a:cubicBezTo>
                <a:cubicBezTo>
                  <a:pt x="900" y="365"/>
                  <a:pt x="903" y="350"/>
                  <a:pt x="914" y="347"/>
                </a:cubicBezTo>
                <a:cubicBezTo>
                  <a:pt x="952" y="337"/>
                  <a:pt x="993" y="341"/>
                  <a:pt x="1033" y="338"/>
                </a:cubicBezTo>
                <a:cubicBezTo>
                  <a:pt x="1063" y="319"/>
                  <a:pt x="1099" y="285"/>
                  <a:pt x="1133" y="274"/>
                </a:cubicBezTo>
                <a:cubicBezTo>
                  <a:pt x="1183" y="203"/>
                  <a:pt x="1237" y="217"/>
                  <a:pt x="1325" y="210"/>
                </a:cubicBezTo>
                <a:cubicBezTo>
                  <a:pt x="1380" y="197"/>
                  <a:pt x="1351" y="205"/>
                  <a:pt x="1417" y="183"/>
                </a:cubicBezTo>
                <a:cubicBezTo>
                  <a:pt x="1426" y="180"/>
                  <a:pt x="1444" y="174"/>
                  <a:pt x="1444" y="174"/>
                </a:cubicBezTo>
                <a:cubicBezTo>
                  <a:pt x="1468" y="150"/>
                  <a:pt x="1474" y="126"/>
                  <a:pt x="1499" y="100"/>
                </a:cubicBezTo>
                <a:cubicBezTo>
                  <a:pt x="1517" y="45"/>
                  <a:pt x="1524" y="45"/>
                  <a:pt x="1554" y="0"/>
                </a:cubicBezTo>
                <a:cubicBezTo>
                  <a:pt x="1579" y="5"/>
                  <a:pt x="1610" y="0"/>
                  <a:pt x="1627" y="18"/>
                </a:cubicBezTo>
                <a:cubicBezTo>
                  <a:pt x="1634" y="25"/>
                  <a:pt x="1631" y="38"/>
                  <a:pt x="1636" y="46"/>
                </a:cubicBezTo>
                <a:cubicBezTo>
                  <a:pt x="1649" y="67"/>
                  <a:pt x="1673" y="91"/>
                  <a:pt x="1691" y="110"/>
                </a:cubicBezTo>
                <a:cubicBezTo>
                  <a:pt x="1717" y="189"/>
                  <a:pt x="1682" y="111"/>
                  <a:pt x="1847" y="146"/>
                </a:cubicBezTo>
                <a:cubicBezTo>
                  <a:pt x="1860" y="149"/>
                  <a:pt x="1865" y="165"/>
                  <a:pt x="1874" y="174"/>
                </a:cubicBezTo>
                <a:cubicBezTo>
                  <a:pt x="1887" y="227"/>
                  <a:pt x="1882" y="316"/>
                  <a:pt x="1938" y="347"/>
                </a:cubicBezTo>
                <a:cubicBezTo>
                  <a:pt x="1957" y="358"/>
                  <a:pt x="1981" y="358"/>
                  <a:pt x="2002" y="366"/>
                </a:cubicBezTo>
                <a:cubicBezTo>
                  <a:pt x="2024" y="399"/>
                  <a:pt x="2034" y="406"/>
                  <a:pt x="2029" y="457"/>
                </a:cubicBezTo>
                <a:cubicBezTo>
                  <a:pt x="2028" y="471"/>
                  <a:pt x="2001" y="493"/>
                  <a:pt x="1993" y="503"/>
                </a:cubicBezTo>
                <a:cubicBezTo>
                  <a:pt x="1970" y="533"/>
                  <a:pt x="1965" y="545"/>
                  <a:pt x="1929" y="558"/>
                </a:cubicBezTo>
                <a:cubicBezTo>
                  <a:pt x="1909" y="589"/>
                  <a:pt x="1906" y="628"/>
                  <a:pt x="1892" y="649"/>
                </a:cubicBezTo>
                <a:cubicBezTo>
                  <a:pt x="1886" y="658"/>
                  <a:pt x="1873" y="660"/>
                  <a:pt x="1865" y="667"/>
                </a:cubicBezTo>
                <a:cubicBezTo>
                  <a:pt x="1815" y="708"/>
                  <a:pt x="1774" y="706"/>
                  <a:pt x="1709" y="713"/>
                </a:cubicBezTo>
                <a:cubicBezTo>
                  <a:pt x="1697" y="716"/>
                  <a:pt x="1680" y="712"/>
                  <a:pt x="1673" y="722"/>
                </a:cubicBezTo>
                <a:cubicBezTo>
                  <a:pt x="1667" y="730"/>
                  <a:pt x="1682" y="740"/>
                  <a:pt x="1682" y="750"/>
                </a:cubicBezTo>
                <a:cubicBezTo>
                  <a:pt x="1682" y="759"/>
                  <a:pt x="1679" y="770"/>
                  <a:pt x="1673" y="777"/>
                </a:cubicBezTo>
                <a:cubicBezTo>
                  <a:pt x="1660" y="792"/>
                  <a:pt x="1636" y="798"/>
                  <a:pt x="1618" y="804"/>
                </a:cubicBezTo>
                <a:cubicBezTo>
                  <a:pt x="1609" y="810"/>
                  <a:pt x="1595" y="813"/>
                  <a:pt x="1591" y="823"/>
                </a:cubicBezTo>
                <a:cubicBezTo>
                  <a:pt x="1582" y="847"/>
                  <a:pt x="1625" y="853"/>
                  <a:pt x="1591" y="878"/>
                </a:cubicBezTo>
                <a:cubicBezTo>
                  <a:pt x="1575" y="889"/>
                  <a:pt x="1536" y="896"/>
                  <a:pt x="1536" y="896"/>
                </a:cubicBezTo>
                <a:cubicBezTo>
                  <a:pt x="1491" y="939"/>
                  <a:pt x="1543" y="956"/>
                  <a:pt x="1581" y="969"/>
                </a:cubicBezTo>
                <a:cubicBezTo>
                  <a:pt x="1600" y="1022"/>
                  <a:pt x="1626" y="1016"/>
                  <a:pt x="1682" y="1024"/>
                </a:cubicBezTo>
                <a:cubicBezTo>
                  <a:pt x="1691" y="1036"/>
                  <a:pt x="1695" y="1054"/>
                  <a:pt x="1709" y="1060"/>
                </a:cubicBezTo>
                <a:cubicBezTo>
                  <a:pt x="1829" y="1110"/>
                  <a:pt x="1767" y="1032"/>
                  <a:pt x="1810" y="1097"/>
                </a:cubicBezTo>
                <a:cubicBezTo>
                  <a:pt x="1813" y="1109"/>
                  <a:pt x="1812" y="1123"/>
                  <a:pt x="1819" y="1134"/>
                </a:cubicBezTo>
                <a:cubicBezTo>
                  <a:pt x="1825" y="1143"/>
                  <a:pt x="1842" y="1142"/>
                  <a:pt x="1847" y="1152"/>
                </a:cubicBezTo>
                <a:cubicBezTo>
                  <a:pt x="1871" y="1199"/>
                  <a:pt x="1873" y="1275"/>
                  <a:pt x="1883" y="1326"/>
                </a:cubicBezTo>
                <a:cubicBezTo>
                  <a:pt x="1856" y="1367"/>
                  <a:pt x="1852" y="1372"/>
                  <a:pt x="1810" y="1344"/>
                </a:cubicBezTo>
                <a:cubicBezTo>
                  <a:pt x="1801" y="1350"/>
                  <a:pt x="1790" y="1354"/>
                  <a:pt x="1783" y="1362"/>
                </a:cubicBezTo>
                <a:cubicBezTo>
                  <a:pt x="1777" y="1370"/>
                  <a:pt x="1781" y="1384"/>
                  <a:pt x="1773" y="1390"/>
                </a:cubicBezTo>
                <a:cubicBezTo>
                  <a:pt x="1758" y="1401"/>
                  <a:pt x="1719" y="1408"/>
                  <a:pt x="1719" y="1408"/>
                </a:cubicBezTo>
                <a:cubicBezTo>
                  <a:pt x="1683" y="1374"/>
                  <a:pt x="1710" y="1366"/>
                  <a:pt x="1664" y="1335"/>
                </a:cubicBezTo>
                <a:cubicBezTo>
                  <a:pt x="1598" y="1356"/>
                  <a:pt x="1625" y="1343"/>
                  <a:pt x="1581" y="1371"/>
                </a:cubicBezTo>
                <a:cubicBezTo>
                  <a:pt x="1544" y="1362"/>
                  <a:pt x="1509" y="1351"/>
                  <a:pt x="1472" y="1344"/>
                </a:cubicBezTo>
                <a:cubicBezTo>
                  <a:pt x="1449" y="1322"/>
                  <a:pt x="1439" y="1308"/>
                  <a:pt x="1408" y="1298"/>
                </a:cubicBezTo>
                <a:cubicBezTo>
                  <a:pt x="1393" y="1301"/>
                  <a:pt x="1372" y="1295"/>
                  <a:pt x="1362" y="1307"/>
                </a:cubicBezTo>
                <a:cubicBezTo>
                  <a:pt x="1359" y="1311"/>
                  <a:pt x="1378" y="1364"/>
                  <a:pt x="1380" y="1371"/>
                </a:cubicBezTo>
                <a:cubicBezTo>
                  <a:pt x="1343" y="1410"/>
                  <a:pt x="1327" y="1374"/>
                  <a:pt x="1344" y="1426"/>
                </a:cubicBezTo>
                <a:cubicBezTo>
                  <a:pt x="1318" y="1464"/>
                  <a:pt x="1312" y="1502"/>
                  <a:pt x="1298" y="1545"/>
                </a:cubicBezTo>
                <a:cubicBezTo>
                  <a:pt x="1285" y="1625"/>
                  <a:pt x="1273" y="1614"/>
                  <a:pt x="1234" y="1673"/>
                </a:cubicBezTo>
                <a:cubicBezTo>
                  <a:pt x="1231" y="1694"/>
                  <a:pt x="1235" y="1718"/>
                  <a:pt x="1225" y="1737"/>
                </a:cubicBezTo>
                <a:cubicBezTo>
                  <a:pt x="1212" y="1764"/>
                  <a:pt x="1177" y="1784"/>
                  <a:pt x="1152" y="1801"/>
                </a:cubicBezTo>
                <a:cubicBezTo>
                  <a:pt x="1139" y="1841"/>
                  <a:pt x="1115" y="1838"/>
                  <a:pt x="1079" y="1865"/>
                </a:cubicBezTo>
                <a:cubicBezTo>
                  <a:pt x="1069" y="1891"/>
                  <a:pt x="995" y="1972"/>
                  <a:pt x="1069" y="1947"/>
                </a:cubicBezTo>
                <a:cubicBezTo>
                  <a:pt x="1051" y="1941"/>
                  <a:pt x="1029" y="1942"/>
                  <a:pt x="1015" y="1929"/>
                </a:cubicBezTo>
                <a:cubicBezTo>
                  <a:pt x="1009" y="1923"/>
                  <a:pt x="1004" y="1915"/>
                  <a:pt x="996" y="1911"/>
                </a:cubicBezTo>
                <a:cubicBezTo>
                  <a:pt x="976" y="1901"/>
                  <a:pt x="953" y="1899"/>
                  <a:pt x="932" y="1892"/>
                </a:cubicBezTo>
                <a:cubicBezTo>
                  <a:pt x="902" y="1924"/>
                  <a:pt x="915" y="1898"/>
                  <a:pt x="932" y="1938"/>
                </a:cubicBezTo>
                <a:cubicBezTo>
                  <a:pt x="937" y="1950"/>
                  <a:pt x="938" y="1963"/>
                  <a:pt x="941" y="1975"/>
                </a:cubicBezTo>
                <a:cubicBezTo>
                  <a:pt x="938" y="1996"/>
                  <a:pt x="942" y="2020"/>
                  <a:pt x="932" y="2039"/>
                </a:cubicBezTo>
                <a:cubicBezTo>
                  <a:pt x="915" y="2074"/>
                  <a:pt x="869" y="2012"/>
                  <a:pt x="932" y="2075"/>
                </a:cubicBezTo>
                <a:cubicBezTo>
                  <a:pt x="911" y="2097"/>
                  <a:pt x="890" y="2100"/>
                  <a:pt x="868" y="2121"/>
                </a:cubicBezTo>
                <a:cubicBezTo>
                  <a:pt x="856" y="2171"/>
                  <a:pt x="845" y="2182"/>
                  <a:pt x="795" y="2194"/>
                </a:cubicBezTo>
                <a:cubicBezTo>
                  <a:pt x="729" y="2150"/>
                  <a:pt x="819" y="2204"/>
                  <a:pt x="685" y="2167"/>
                </a:cubicBezTo>
                <a:cubicBezTo>
                  <a:pt x="666" y="2162"/>
                  <a:pt x="656" y="2141"/>
                  <a:pt x="640" y="2130"/>
                </a:cubicBezTo>
                <a:cubicBezTo>
                  <a:pt x="628" y="2093"/>
                  <a:pt x="609" y="2078"/>
                  <a:pt x="585" y="2048"/>
                </a:cubicBezTo>
                <a:cubicBezTo>
                  <a:pt x="559" y="2016"/>
                  <a:pt x="544" y="1980"/>
                  <a:pt x="503" y="1966"/>
                </a:cubicBezTo>
                <a:cubicBezTo>
                  <a:pt x="429" y="1975"/>
                  <a:pt x="406" y="1980"/>
                  <a:pt x="356" y="2030"/>
                </a:cubicBezTo>
                <a:cubicBezTo>
                  <a:pt x="350" y="2024"/>
                  <a:pt x="338" y="2020"/>
                  <a:pt x="338" y="2011"/>
                </a:cubicBezTo>
                <a:cubicBezTo>
                  <a:pt x="338" y="1986"/>
                  <a:pt x="400" y="1945"/>
                  <a:pt x="420" y="1938"/>
                </a:cubicBezTo>
                <a:cubicBezTo>
                  <a:pt x="447" y="1899"/>
                  <a:pt x="452" y="1882"/>
                  <a:pt x="402" y="1865"/>
                </a:cubicBezTo>
                <a:cubicBezTo>
                  <a:pt x="342" y="1805"/>
                  <a:pt x="279" y="1749"/>
                  <a:pt x="210" y="1700"/>
                </a:cubicBezTo>
                <a:cubicBezTo>
                  <a:pt x="213" y="1691"/>
                  <a:pt x="213" y="1680"/>
                  <a:pt x="219" y="1673"/>
                </a:cubicBezTo>
                <a:cubicBezTo>
                  <a:pt x="226" y="1664"/>
                  <a:pt x="244" y="1666"/>
                  <a:pt x="247" y="1655"/>
                </a:cubicBezTo>
                <a:cubicBezTo>
                  <a:pt x="249" y="1646"/>
                  <a:pt x="234" y="1643"/>
                  <a:pt x="228" y="1636"/>
                </a:cubicBezTo>
                <a:cubicBezTo>
                  <a:pt x="193" y="1593"/>
                  <a:pt x="230" y="1622"/>
                  <a:pt x="183" y="1591"/>
                </a:cubicBezTo>
                <a:cubicBezTo>
                  <a:pt x="169" y="1551"/>
                  <a:pt x="150" y="1558"/>
                  <a:pt x="137" y="1518"/>
                </a:cubicBezTo>
                <a:cubicBezTo>
                  <a:pt x="171" y="1466"/>
                  <a:pt x="199" y="1454"/>
                  <a:pt x="256" y="1454"/>
                </a:cubicBezTo>
                <a:close/>
              </a:path>
            </a:pathLst>
          </a:cu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27" name="Freeform 5">
            <a:extLst>
              <a:ext uri="{FF2B5EF4-FFF2-40B4-BE49-F238E27FC236}">
                <a16:creationId xmlns:a16="http://schemas.microsoft.com/office/drawing/2014/main" id="{D4A1F053-B38F-48A0-848F-17BF079E379B}"/>
              </a:ext>
            </a:extLst>
          </p:cNvPr>
          <p:cNvSpPr>
            <a:spLocks/>
          </p:cNvSpPr>
          <p:nvPr/>
        </p:nvSpPr>
        <p:spPr bwMode="auto">
          <a:xfrm>
            <a:off x="4664074" y="3954463"/>
            <a:ext cx="1968500" cy="2000250"/>
          </a:xfrm>
          <a:custGeom>
            <a:avLst/>
            <a:gdLst>
              <a:gd name="T0" fmla="*/ 2147483646 w 1227"/>
              <a:gd name="T1" fmla="*/ 2147483646 h 1256"/>
              <a:gd name="T2" fmla="*/ 0 w 1227"/>
              <a:gd name="T3" fmla="*/ 2147483646 h 1256"/>
              <a:gd name="T4" fmla="*/ 2147483646 w 1227"/>
              <a:gd name="T5" fmla="*/ 2147483646 h 1256"/>
              <a:gd name="T6" fmla="*/ 2147483646 w 1227"/>
              <a:gd name="T7" fmla="*/ 2147483646 h 1256"/>
              <a:gd name="T8" fmla="*/ 2147483646 w 1227"/>
              <a:gd name="T9" fmla="*/ 2147483646 h 1256"/>
              <a:gd name="T10" fmla="*/ 2147483646 w 1227"/>
              <a:gd name="T11" fmla="*/ 2147483646 h 1256"/>
              <a:gd name="T12" fmla="*/ 2147483646 w 1227"/>
              <a:gd name="T13" fmla="*/ 2147483646 h 1256"/>
              <a:gd name="T14" fmla="*/ 2147483646 w 1227"/>
              <a:gd name="T15" fmla="*/ 2147483646 h 1256"/>
              <a:gd name="T16" fmla="*/ 2147483646 w 1227"/>
              <a:gd name="T17" fmla="*/ 2147483646 h 1256"/>
              <a:gd name="T18" fmla="*/ 2147483646 w 1227"/>
              <a:gd name="T19" fmla="*/ 2147483646 h 1256"/>
              <a:gd name="T20" fmla="*/ 2147483646 w 1227"/>
              <a:gd name="T21" fmla="*/ 2147483646 h 1256"/>
              <a:gd name="T22" fmla="*/ 2147483646 w 1227"/>
              <a:gd name="T23" fmla="*/ 2147483646 h 1256"/>
              <a:gd name="T24" fmla="*/ 2147483646 w 1227"/>
              <a:gd name="T25" fmla="*/ 2147483646 h 1256"/>
              <a:gd name="T26" fmla="*/ 2147483646 w 1227"/>
              <a:gd name="T27" fmla="*/ 2147483646 h 1256"/>
              <a:gd name="T28" fmla="*/ 2147483646 w 1227"/>
              <a:gd name="T29" fmla="*/ 2147483646 h 1256"/>
              <a:gd name="T30" fmla="*/ 2147483646 w 1227"/>
              <a:gd name="T31" fmla="*/ 2147483646 h 1256"/>
              <a:gd name="T32" fmla="*/ 2147483646 w 1227"/>
              <a:gd name="T33" fmla="*/ 2147483646 h 1256"/>
              <a:gd name="T34" fmla="*/ 2147483646 w 1227"/>
              <a:gd name="T35" fmla="*/ 2147483646 h 1256"/>
              <a:gd name="T36" fmla="*/ 2147483646 w 1227"/>
              <a:gd name="T37" fmla="*/ 2147483646 h 1256"/>
              <a:gd name="T38" fmla="*/ 2147483646 w 1227"/>
              <a:gd name="T39" fmla="*/ 2147483646 h 1256"/>
              <a:gd name="T40" fmla="*/ 2147483646 w 1227"/>
              <a:gd name="T41" fmla="*/ 2147483646 h 1256"/>
              <a:gd name="T42" fmla="*/ 2147483646 w 1227"/>
              <a:gd name="T43" fmla="*/ 2147483646 h 1256"/>
              <a:gd name="T44" fmla="*/ 2147483646 w 1227"/>
              <a:gd name="T45" fmla="*/ 2147483646 h 1256"/>
              <a:gd name="T46" fmla="*/ 2147483646 w 1227"/>
              <a:gd name="T47" fmla="*/ 2147483646 h 1256"/>
              <a:gd name="T48" fmla="*/ 2147483646 w 1227"/>
              <a:gd name="T49" fmla="*/ 2147483646 h 1256"/>
              <a:gd name="T50" fmla="*/ 2147483646 w 1227"/>
              <a:gd name="T51" fmla="*/ 2147483646 h 1256"/>
              <a:gd name="T52" fmla="*/ 2147483646 w 1227"/>
              <a:gd name="T53" fmla="*/ 2147483646 h 1256"/>
              <a:gd name="T54" fmla="*/ 2147483646 w 1227"/>
              <a:gd name="T55" fmla="*/ 2147483646 h 1256"/>
              <a:gd name="T56" fmla="*/ 2147483646 w 1227"/>
              <a:gd name="T57" fmla="*/ 2147483646 h 1256"/>
              <a:gd name="T58" fmla="*/ 2147483646 w 1227"/>
              <a:gd name="T59" fmla="*/ 2147483646 h 1256"/>
              <a:gd name="T60" fmla="*/ 2147483646 w 1227"/>
              <a:gd name="T61" fmla="*/ 2147483646 h 1256"/>
              <a:gd name="T62" fmla="*/ 2147483646 w 1227"/>
              <a:gd name="T63" fmla="*/ 2147483646 h 1256"/>
              <a:gd name="T64" fmla="*/ 2147483646 w 1227"/>
              <a:gd name="T65" fmla="*/ 2147483646 h 1256"/>
              <a:gd name="T66" fmla="*/ 2147483646 w 1227"/>
              <a:gd name="T67" fmla="*/ 2147483646 h 1256"/>
              <a:gd name="T68" fmla="*/ 2147483646 w 1227"/>
              <a:gd name="T69" fmla="*/ 2147483646 h 1256"/>
              <a:gd name="T70" fmla="*/ 2147483646 w 1227"/>
              <a:gd name="T71" fmla="*/ 2147483646 h 1256"/>
              <a:gd name="T72" fmla="*/ 2147483646 w 1227"/>
              <a:gd name="T73" fmla="*/ 2147483646 h 1256"/>
              <a:gd name="T74" fmla="*/ 2147483646 w 1227"/>
              <a:gd name="T75" fmla="*/ 2147483646 h 1256"/>
              <a:gd name="T76" fmla="*/ 2147483646 w 1227"/>
              <a:gd name="T77" fmla="*/ 2147483646 h 1256"/>
              <a:gd name="T78" fmla="*/ 2147483646 w 1227"/>
              <a:gd name="T79" fmla="*/ 2147483646 h 1256"/>
              <a:gd name="T80" fmla="*/ 2147483646 w 1227"/>
              <a:gd name="T81" fmla="*/ 2147483646 h 1256"/>
              <a:gd name="T82" fmla="*/ 2147483646 w 1227"/>
              <a:gd name="T83" fmla="*/ 2147483646 h 125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227"/>
              <a:gd name="T127" fmla="*/ 0 h 1256"/>
              <a:gd name="T128" fmla="*/ 1227 w 1227"/>
              <a:gd name="T129" fmla="*/ 1256 h 125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227" h="1256">
                <a:moveTo>
                  <a:pt x="56" y="344"/>
                </a:moveTo>
                <a:cubicBezTo>
                  <a:pt x="48" y="343"/>
                  <a:pt x="40" y="342"/>
                  <a:pt x="32" y="340"/>
                </a:cubicBezTo>
                <a:cubicBezTo>
                  <a:pt x="28" y="339"/>
                  <a:pt x="24" y="334"/>
                  <a:pt x="20" y="336"/>
                </a:cubicBezTo>
                <a:cubicBezTo>
                  <a:pt x="11" y="340"/>
                  <a:pt x="8" y="351"/>
                  <a:pt x="0" y="356"/>
                </a:cubicBezTo>
                <a:cubicBezTo>
                  <a:pt x="16" y="380"/>
                  <a:pt x="11" y="417"/>
                  <a:pt x="44" y="428"/>
                </a:cubicBezTo>
                <a:cubicBezTo>
                  <a:pt x="51" y="439"/>
                  <a:pt x="60" y="464"/>
                  <a:pt x="60" y="464"/>
                </a:cubicBezTo>
                <a:cubicBezTo>
                  <a:pt x="56" y="482"/>
                  <a:pt x="46" y="487"/>
                  <a:pt x="40" y="504"/>
                </a:cubicBezTo>
                <a:cubicBezTo>
                  <a:pt x="39" y="519"/>
                  <a:pt x="40" y="534"/>
                  <a:pt x="36" y="548"/>
                </a:cubicBezTo>
                <a:cubicBezTo>
                  <a:pt x="33" y="557"/>
                  <a:pt x="20" y="572"/>
                  <a:pt x="20" y="572"/>
                </a:cubicBezTo>
                <a:cubicBezTo>
                  <a:pt x="25" y="612"/>
                  <a:pt x="27" y="653"/>
                  <a:pt x="4" y="688"/>
                </a:cubicBezTo>
                <a:cubicBezTo>
                  <a:pt x="8" y="708"/>
                  <a:pt x="8" y="717"/>
                  <a:pt x="28" y="724"/>
                </a:cubicBezTo>
                <a:cubicBezTo>
                  <a:pt x="44" y="772"/>
                  <a:pt x="43" y="786"/>
                  <a:pt x="92" y="792"/>
                </a:cubicBezTo>
                <a:cubicBezTo>
                  <a:pt x="117" y="800"/>
                  <a:pt x="116" y="829"/>
                  <a:pt x="132" y="848"/>
                </a:cubicBezTo>
                <a:cubicBezTo>
                  <a:pt x="142" y="860"/>
                  <a:pt x="168" y="876"/>
                  <a:pt x="168" y="876"/>
                </a:cubicBezTo>
                <a:cubicBezTo>
                  <a:pt x="178" y="891"/>
                  <a:pt x="186" y="889"/>
                  <a:pt x="200" y="900"/>
                </a:cubicBezTo>
                <a:cubicBezTo>
                  <a:pt x="216" y="913"/>
                  <a:pt x="225" y="931"/>
                  <a:pt x="236" y="948"/>
                </a:cubicBezTo>
                <a:cubicBezTo>
                  <a:pt x="241" y="955"/>
                  <a:pt x="253" y="954"/>
                  <a:pt x="260" y="960"/>
                </a:cubicBezTo>
                <a:cubicBezTo>
                  <a:pt x="272" y="970"/>
                  <a:pt x="272" y="972"/>
                  <a:pt x="280" y="984"/>
                </a:cubicBezTo>
                <a:cubicBezTo>
                  <a:pt x="285" y="1003"/>
                  <a:pt x="288" y="1009"/>
                  <a:pt x="304" y="1020"/>
                </a:cubicBezTo>
                <a:cubicBezTo>
                  <a:pt x="320" y="1043"/>
                  <a:pt x="344" y="1026"/>
                  <a:pt x="364" y="1044"/>
                </a:cubicBezTo>
                <a:cubicBezTo>
                  <a:pt x="383" y="1061"/>
                  <a:pt x="399" y="1092"/>
                  <a:pt x="424" y="1100"/>
                </a:cubicBezTo>
                <a:cubicBezTo>
                  <a:pt x="433" y="1112"/>
                  <a:pt x="435" y="1118"/>
                  <a:pt x="448" y="1124"/>
                </a:cubicBezTo>
                <a:cubicBezTo>
                  <a:pt x="456" y="1127"/>
                  <a:pt x="472" y="1132"/>
                  <a:pt x="472" y="1132"/>
                </a:cubicBezTo>
                <a:cubicBezTo>
                  <a:pt x="479" y="1165"/>
                  <a:pt x="480" y="1144"/>
                  <a:pt x="496" y="1168"/>
                </a:cubicBezTo>
                <a:cubicBezTo>
                  <a:pt x="497" y="1173"/>
                  <a:pt x="495" y="1183"/>
                  <a:pt x="500" y="1184"/>
                </a:cubicBezTo>
                <a:cubicBezTo>
                  <a:pt x="516" y="1188"/>
                  <a:pt x="548" y="1180"/>
                  <a:pt x="548" y="1180"/>
                </a:cubicBezTo>
                <a:cubicBezTo>
                  <a:pt x="585" y="1205"/>
                  <a:pt x="619" y="1232"/>
                  <a:pt x="656" y="1256"/>
                </a:cubicBezTo>
                <a:cubicBezTo>
                  <a:pt x="681" y="1252"/>
                  <a:pt x="697" y="1242"/>
                  <a:pt x="720" y="1236"/>
                </a:cubicBezTo>
                <a:cubicBezTo>
                  <a:pt x="736" y="1225"/>
                  <a:pt x="732" y="1215"/>
                  <a:pt x="748" y="1204"/>
                </a:cubicBezTo>
                <a:cubicBezTo>
                  <a:pt x="753" y="1183"/>
                  <a:pt x="760" y="1152"/>
                  <a:pt x="776" y="1136"/>
                </a:cubicBezTo>
                <a:cubicBezTo>
                  <a:pt x="792" y="1120"/>
                  <a:pt x="788" y="1136"/>
                  <a:pt x="812" y="1120"/>
                </a:cubicBezTo>
                <a:cubicBezTo>
                  <a:pt x="833" y="1106"/>
                  <a:pt x="842" y="1093"/>
                  <a:pt x="868" y="1088"/>
                </a:cubicBezTo>
                <a:cubicBezTo>
                  <a:pt x="900" y="1067"/>
                  <a:pt x="887" y="1080"/>
                  <a:pt x="908" y="1048"/>
                </a:cubicBezTo>
                <a:cubicBezTo>
                  <a:pt x="913" y="1040"/>
                  <a:pt x="924" y="1024"/>
                  <a:pt x="924" y="1024"/>
                </a:cubicBezTo>
                <a:cubicBezTo>
                  <a:pt x="925" y="1016"/>
                  <a:pt x="928" y="1008"/>
                  <a:pt x="928" y="1000"/>
                </a:cubicBezTo>
                <a:cubicBezTo>
                  <a:pt x="928" y="996"/>
                  <a:pt x="924" y="992"/>
                  <a:pt x="924" y="988"/>
                </a:cubicBezTo>
                <a:cubicBezTo>
                  <a:pt x="924" y="957"/>
                  <a:pt x="939" y="923"/>
                  <a:pt x="944" y="892"/>
                </a:cubicBezTo>
                <a:cubicBezTo>
                  <a:pt x="935" y="816"/>
                  <a:pt x="922" y="886"/>
                  <a:pt x="932" y="772"/>
                </a:cubicBezTo>
                <a:cubicBezTo>
                  <a:pt x="934" y="752"/>
                  <a:pt x="937" y="734"/>
                  <a:pt x="956" y="728"/>
                </a:cubicBezTo>
                <a:cubicBezTo>
                  <a:pt x="983" y="732"/>
                  <a:pt x="1010" y="731"/>
                  <a:pt x="1036" y="740"/>
                </a:cubicBezTo>
                <a:cubicBezTo>
                  <a:pt x="1048" y="752"/>
                  <a:pt x="1058" y="755"/>
                  <a:pt x="1072" y="764"/>
                </a:cubicBezTo>
                <a:cubicBezTo>
                  <a:pt x="1103" y="754"/>
                  <a:pt x="1096" y="704"/>
                  <a:pt x="1116" y="680"/>
                </a:cubicBezTo>
                <a:cubicBezTo>
                  <a:pt x="1128" y="666"/>
                  <a:pt x="1135" y="663"/>
                  <a:pt x="1152" y="652"/>
                </a:cubicBezTo>
                <a:cubicBezTo>
                  <a:pt x="1182" y="632"/>
                  <a:pt x="1148" y="649"/>
                  <a:pt x="1172" y="628"/>
                </a:cubicBezTo>
                <a:cubicBezTo>
                  <a:pt x="1188" y="614"/>
                  <a:pt x="1203" y="611"/>
                  <a:pt x="1220" y="600"/>
                </a:cubicBezTo>
                <a:cubicBezTo>
                  <a:pt x="1227" y="580"/>
                  <a:pt x="1226" y="595"/>
                  <a:pt x="1212" y="576"/>
                </a:cubicBezTo>
                <a:cubicBezTo>
                  <a:pt x="1185" y="538"/>
                  <a:pt x="1182" y="537"/>
                  <a:pt x="1144" y="512"/>
                </a:cubicBezTo>
                <a:cubicBezTo>
                  <a:pt x="1131" y="492"/>
                  <a:pt x="1140" y="503"/>
                  <a:pt x="1112" y="484"/>
                </a:cubicBezTo>
                <a:cubicBezTo>
                  <a:pt x="1108" y="481"/>
                  <a:pt x="1100" y="476"/>
                  <a:pt x="1100" y="476"/>
                </a:cubicBezTo>
                <a:cubicBezTo>
                  <a:pt x="1087" y="457"/>
                  <a:pt x="1083" y="453"/>
                  <a:pt x="1060" y="448"/>
                </a:cubicBezTo>
                <a:cubicBezTo>
                  <a:pt x="1041" y="435"/>
                  <a:pt x="1042" y="407"/>
                  <a:pt x="1020" y="400"/>
                </a:cubicBezTo>
                <a:cubicBezTo>
                  <a:pt x="988" y="411"/>
                  <a:pt x="996" y="414"/>
                  <a:pt x="976" y="384"/>
                </a:cubicBezTo>
                <a:cubicBezTo>
                  <a:pt x="981" y="369"/>
                  <a:pt x="991" y="367"/>
                  <a:pt x="996" y="352"/>
                </a:cubicBezTo>
                <a:cubicBezTo>
                  <a:pt x="992" y="351"/>
                  <a:pt x="985" y="352"/>
                  <a:pt x="984" y="348"/>
                </a:cubicBezTo>
                <a:cubicBezTo>
                  <a:pt x="983" y="340"/>
                  <a:pt x="989" y="332"/>
                  <a:pt x="992" y="324"/>
                </a:cubicBezTo>
                <a:cubicBezTo>
                  <a:pt x="993" y="320"/>
                  <a:pt x="996" y="312"/>
                  <a:pt x="996" y="312"/>
                </a:cubicBezTo>
                <a:cubicBezTo>
                  <a:pt x="991" y="296"/>
                  <a:pt x="989" y="280"/>
                  <a:pt x="984" y="264"/>
                </a:cubicBezTo>
                <a:cubicBezTo>
                  <a:pt x="990" y="239"/>
                  <a:pt x="985" y="253"/>
                  <a:pt x="1004" y="224"/>
                </a:cubicBezTo>
                <a:cubicBezTo>
                  <a:pt x="1009" y="216"/>
                  <a:pt x="1020" y="200"/>
                  <a:pt x="1020" y="200"/>
                </a:cubicBezTo>
                <a:cubicBezTo>
                  <a:pt x="1001" y="172"/>
                  <a:pt x="1012" y="181"/>
                  <a:pt x="992" y="168"/>
                </a:cubicBezTo>
                <a:cubicBezTo>
                  <a:pt x="983" y="155"/>
                  <a:pt x="973" y="149"/>
                  <a:pt x="964" y="136"/>
                </a:cubicBezTo>
                <a:cubicBezTo>
                  <a:pt x="932" y="142"/>
                  <a:pt x="910" y="149"/>
                  <a:pt x="876" y="152"/>
                </a:cubicBezTo>
                <a:cubicBezTo>
                  <a:pt x="855" y="145"/>
                  <a:pt x="845" y="156"/>
                  <a:pt x="828" y="164"/>
                </a:cubicBezTo>
                <a:cubicBezTo>
                  <a:pt x="801" y="176"/>
                  <a:pt x="793" y="175"/>
                  <a:pt x="768" y="192"/>
                </a:cubicBezTo>
                <a:cubicBezTo>
                  <a:pt x="757" y="199"/>
                  <a:pt x="732" y="208"/>
                  <a:pt x="732" y="208"/>
                </a:cubicBezTo>
                <a:cubicBezTo>
                  <a:pt x="679" y="261"/>
                  <a:pt x="605" y="268"/>
                  <a:pt x="532" y="272"/>
                </a:cubicBezTo>
                <a:cubicBezTo>
                  <a:pt x="515" y="278"/>
                  <a:pt x="499" y="283"/>
                  <a:pt x="484" y="292"/>
                </a:cubicBezTo>
                <a:cubicBezTo>
                  <a:pt x="476" y="297"/>
                  <a:pt x="460" y="308"/>
                  <a:pt x="460" y="308"/>
                </a:cubicBezTo>
                <a:cubicBezTo>
                  <a:pt x="444" y="303"/>
                  <a:pt x="437" y="298"/>
                  <a:pt x="428" y="284"/>
                </a:cubicBezTo>
                <a:cubicBezTo>
                  <a:pt x="437" y="257"/>
                  <a:pt x="440" y="228"/>
                  <a:pt x="456" y="204"/>
                </a:cubicBezTo>
                <a:cubicBezTo>
                  <a:pt x="455" y="163"/>
                  <a:pt x="457" y="121"/>
                  <a:pt x="452" y="80"/>
                </a:cubicBezTo>
                <a:cubicBezTo>
                  <a:pt x="451" y="75"/>
                  <a:pt x="443" y="75"/>
                  <a:pt x="440" y="72"/>
                </a:cubicBezTo>
                <a:cubicBezTo>
                  <a:pt x="430" y="62"/>
                  <a:pt x="408" y="44"/>
                  <a:pt x="408" y="44"/>
                </a:cubicBezTo>
                <a:cubicBezTo>
                  <a:pt x="386" y="11"/>
                  <a:pt x="361" y="11"/>
                  <a:pt x="328" y="0"/>
                </a:cubicBezTo>
                <a:cubicBezTo>
                  <a:pt x="295" y="1"/>
                  <a:pt x="261" y="1"/>
                  <a:pt x="228" y="4"/>
                </a:cubicBezTo>
                <a:cubicBezTo>
                  <a:pt x="202" y="6"/>
                  <a:pt x="178" y="26"/>
                  <a:pt x="152" y="32"/>
                </a:cubicBezTo>
                <a:cubicBezTo>
                  <a:pt x="133" y="51"/>
                  <a:pt x="111" y="69"/>
                  <a:pt x="96" y="92"/>
                </a:cubicBezTo>
                <a:cubicBezTo>
                  <a:pt x="100" y="120"/>
                  <a:pt x="99" y="144"/>
                  <a:pt x="92" y="172"/>
                </a:cubicBezTo>
                <a:cubicBezTo>
                  <a:pt x="87" y="169"/>
                  <a:pt x="82" y="166"/>
                  <a:pt x="76" y="164"/>
                </a:cubicBezTo>
                <a:cubicBezTo>
                  <a:pt x="61" y="158"/>
                  <a:pt x="38" y="144"/>
                  <a:pt x="56" y="176"/>
                </a:cubicBezTo>
                <a:cubicBezTo>
                  <a:pt x="64" y="190"/>
                  <a:pt x="95" y="203"/>
                  <a:pt x="108" y="216"/>
                </a:cubicBezTo>
                <a:cubicBezTo>
                  <a:pt x="99" y="244"/>
                  <a:pt x="83" y="253"/>
                  <a:pt x="64" y="272"/>
                </a:cubicBezTo>
                <a:cubicBezTo>
                  <a:pt x="60" y="284"/>
                  <a:pt x="57" y="333"/>
                  <a:pt x="56" y="344"/>
                </a:cubicBezTo>
                <a:close/>
              </a:path>
            </a:pathLst>
          </a:custGeom>
          <a:solidFill>
            <a:srgbClr val="C0C0C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28" name="Freeform 6">
            <a:extLst>
              <a:ext uri="{FF2B5EF4-FFF2-40B4-BE49-F238E27FC236}">
                <a16:creationId xmlns:a16="http://schemas.microsoft.com/office/drawing/2014/main" id="{96562470-BA5B-47E1-A819-30BC1C8E133A}"/>
              </a:ext>
            </a:extLst>
          </p:cNvPr>
          <p:cNvSpPr>
            <a:spLocks/>
          </p:cNvSpPr>
          <p:nvPr/>
        </p:nvSpPr>
        <p:spPr bwMode="auto">
          <a:xfrm>
            <a:off x="6111874" y="2678113"/>
            <a:ext cx="3436938" cy="3181350"/>
          </a:xfrm>
          <a:custGeom>
            <a:avLst/>
            <a:gdLst>
              <a:gd name="T0" fmla="*/ 2147483646 w 2165"/>
              <a:gd name="T1" fmla="*/ 2147483646 h 2004"/>
              <a:gd name="T2" fmla="*/ 2147483646 w 2165"/>
              <a:gd name="T3" fmla="*/ 2147483646 h 2004"/>
              <a:gd name="T4" fmla="*/ 2147483646 w 2165"/>
              <a:gd name="T5" fmla="*/ 2147483646 h 2004"/>
              <a:gd name="T6" fmla="*/ 2147483646 w 2165"/>
              <a:gd name="T7" fmla="*/ 2147483646 h 2004"/>
              <a:gd name="T8" fmla="*/ 2147483646 w 2165"/>
              <a:gd name="T9" fmla="*/ 2147483646 h 2004"/>
              <a:gd name="T10" fmla="*/ 2147483646 w 2165"/>
              <a:gd name="T11" fmla="*/ 2147483646 h 2004"/>
              <a:gd name="T12" fmla="*/ 2147483646 w 2165"/>
              <a:gd name="T13" fmla="*/ 2147483646 h 2004"/>
              <a:gd name="T14" fmla="*/ 2147483646 w 2165"/>
              <a:gd name="T15" fmla="*/ 2147483646 h 2004"/>
              <a:gd name="T16" fmla="*/ 2147483646 w 2165"/>
              <a:gd name="T17" fmla="*/ 2147483646 h 2004"/>
              <a:gd name="T18" fmla="*/ 2147483646 w 2165"/>
              <a:gd name="T19" fmla="*/ 2147483646 h 2004"/>
              <a:gd name="T20" fmla="*/ 2147483646 w 2165"/>
              <a:gd name="T21" fmla="*/ 2147483646 h 2004"/>
              <a:gd name="T22" fmla="*/ 2147483646 w 2165"/>
              <a:gd name="T23" fmla="*/ 2147483646 h 2004"/>
              <a:gd name="T24" fmla="*/ 2147483646 w 2165"/>
              <a:gd name="T25" fmla="*/ 2147483646 h 2004"/>
              <a:gd name="T26" fmla="*/ 2147483646 w 2165"/>
              <a:gd name="T27" fmla="*/ 2147483646 h 2004"/>
              <a:gd name="T28" fmla="*/ 2147483646 w 2165"/>
              <a:gd name="T29" fmla="*/ 2147483646 h 2004"/>
              <a:gd name="T30" fmla="*/ 2147483646 w 2165"/>
              <a:gd name="T31" fmla="*/ 2147483646 h 2004"/>
              <a:gd name="T32" fmla="*/ 2147483646 w 2165"/>
              <a:gd name="T33" fmla="*/ 2147483646 h 2004"/>
              <a:gd name="T34" fmla="*/ 2147483646 w 2165"/>
              <a:gd name="T35" fmla="*/ 2147483646 h 2004"/>
              <a:gd name="T36" fmla="*/ 2147483646 w 2165"/>
              <a:gd name="T37" fmla="*/ 2147483646 h 2004"/>
              <a:gd name="T38" fmla="*/ 2147483646 w 2165"/>
              <a:gd name="T39" fmla="*/ 2147483646 h 2004"/>
              <a:gd name="T40" fmla="*/ 2147483646 w 2165"/>
              <a:gd name="T41" fmla="*/ 2147483646 h 2004"/>
              <a:gd name="T42" fmla="*/ 2147483646 w 2165"/>
              <a:gd name="T43" fmla="*/ 2147483646 h 2004"/>
              <a:gd name="T44" fmla="*/ 2147483646 w 2165"/>
              <a:gd name="T45" fmla="*/ 2147483646 h 2004"/>
              <a:gd name="T46" fmla="*/ 2147483646 w 2165"/>
              <a:gd name="T47" fmla="*/ 2147483646 h 2004"/>
              <a:gd name="T48" fmla="*/ 2147483646 w 2165"/>
              <a:gd name="T49" fmla="*/ 2147483646 h 2004"/>
              <a:gd name="T50" fmla="*/ 2147483646 w 2165"/>
              <a:gd name="T51" fmla="*/ 2147483646 h 2004"/>
              <a:gd name="T52" fmla="*/ 2147483646 w 2165"/>
              <a:gd name="T53" fmla="*/ 2147483646 h 2004"/>
              <a:gd name="T54" fmla="*/ 2147483646 w 2165"/>
              <a:gd name="T55" fmla="*/ 2147483646 h 2004"/>
              <a:gd name="T56" fmla="*/ 2147483646 w 2165"/>
              <a:gd name="T57" fmla="*/ 2147483646 h 2004"/>
              <a:gd name="T58" fmla="*/ 2147483646 w 2165"/>
              <a:gd name="T59" fmla="*/ 2147483646 h 2004"/>
              <a:gd name="T60" fmla="*/ 2147483646 w 2165"/>
              <a:gd name="T61" fmla="*/ 2147483646 h 2004"/>
              <a:gd name="T62" fmla="*/ 2147483646 w 2165"/>
              <a:gd name="T63" fmla="*/ 2147483646 h 2004"/>
              <a:gd name="T64" fmla="*/ 2147483646 w 2165"/>
              <a:gd name="T65" fmla="*/ 2147483646 h 2004"/>
              <a:gd name="T66" fmla="*/ 2147483646 w 2165"/>
              <a:gd name="T67" fmla="*/ 2147483646 h 2004"/>
              <a:gd name="T68" fmla="*/ 2147483646 w 2165"/>
              <a:gd name="T69" fmla="*/ 2147483646 h 2004"/>
              <a:gd name="T70" fmla="*/ 2147483646 w 2165"/>
              <a:gd name="T71" fmla="*/ 2147483646 h 2004"/>
              <a:gd name="T72" fmla="*/ 2147483646 w 2165"/>
              <a:gd name="T73" fmla="*/ 2147483646 h 2004"/>
              <a:gd name="T74" fmla="*/ 2147483646 w 2165"/>
              <a:gd name="T75" fmla="*/ 2147483646 h 2004"/>
              <a:gd name="T76" fmla="*/ 2147483646 w 2165"/>
              <a:gd name="T77" fmla="*/ 2147483646 h 2004"/>
              <a:gd name="T78" fmla="*/ 2147483646 w 2165"/>
              <a:gd name="T79" fmla="*/ 2147483646 h 2004"/>
              <a:gd name="T80" fmla="*/ 2147483646 w 2165"/>
              <a:gd name="T81" fmla="*/ 2147483646 h 2004"/>
              <a:gd name="T82" fmla="*/ 2147483646 w 2165"/>
              <a:gd name="T83" fmla="*/ 2147483646 h 2004"/>
              <a:gd name="T84" fmla="*/ 2147483646 w 2165"/>
              <a:gd name="T85" fmla="*/ 2147483646 h 2004"/>
              <a:gd name="T86" fmla="*/ 2147483646 w 2165"/>
              <a:gd name="T87" fmla="*/ 2147483646 h 2004"/>
              <a:gd name="T88" fmla="*/ 2147483646 w 2165"/>
              <a:gd name="T89" fmla="*/ 2147483646 h 2004"/>
              <a:gd name="T90" fmla="*/ 2147483646 w 2165"/>
              <a:gd name="T91" fmla="*/ 2147483646 h 2004"/>
              <a:gd name="T92" fmla="*/ 2147483646 w 2165"/>
              <a:gd name="T93" fmla="*/ 0 h 2004"/>
              <a:gd name="T94" fmla="*/ 2147483646 w 2165"/>
              <a:gd name="T95" fmla="*/ 2147483646 h 200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165"/>
              <a:gd name="T145" fmla="*/ 0 h 2004"/>
              <a:gd name="T146" fmla="*/ 2165 w 2165"/>
              <a:gd name="T147" fmla="*/ 2004 h 200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165" h="2004">
                <a:moveTo>
                  <a:pt x="145" y="96"/>
                </a:moveTo>
                <a:cubicBezTo>
                  <a:pt x="156" y="142"/>
                  <a:pt x="139" y="87"/>
                  <a:pt x="161" y="120"/>
                </a:cubicBezTo>
                <a:cubicBezTo>
                  <a:pt x="177" y="144"/>
                  <a:pt x="152" y="132"/>
                  <a:pt x="177" y="140"/>
                </a:cubicBezTo>
                <a:cubicBezTo>
                  <a:pt x="182" y="156"/>
                  <a:pt x="187" y="163"/>
                  <a:pt x="201" y="172"/>
                </a:cubicBezTo>
                <a:cubicBezTo>
                  <a:pt x="202" y="181"/>
                  <a:pt x="203" y="191"/>
                  <a:pt x="205" y="200"/>
                </a:cubicBezTo>
                <a:cubicBezTo>
                  <a:pt x="207" y="208"/>
                  <a:pt x="213" y="224"/>
                  <a:pt x="213" y="224"/>
                </a:cubicBezTo>
                <a:cubicBezTo>
                  <a:pt x="216" y="256"/>
                  <a:pt x="215" y="308"/>
                  <a:pt x="245" y="328"/>
                </a:cubicBezTo>
                <a:cubicBezTo>
                  <a:pt x="251" y="345"/>
                  <a:pt x="255" y="363"/>
                  <a:pt x="261" y="380"/>
                </a:cubicBezTo>
                <a:cubicBezTo>
                  <a:pt x="258" y="417"/>
                  <a:pt x="262" y="430"/>
                  <a:pt x="245" y="456"/>
                </a:cubicBezTo>
                <a:cubicBezTo>
                  <a:pt x="239" y="491"/>
                  <a:pt x="232" y="527"/>
                  <a:pt x="201" y="548"/>
                </a:cubicBezTo>
                <a:cubicBezTo>
                  <a:pt x="196" y="564"/>
                  <a:pt x="189" y="572"/>
                  <a:pt x="177" y="584"/>
                </a:cubicBezTo>
                <a:cubicBezTo>
                  <a:pt x="172" y="600"/>
                  <a:pt x="163" y="607"/>
                  <a:pt x="149" y="616"/>
                </a:cubicBezTo>
                <a:cubicBezTo>
                  <a:pt x="139" y="645"/>
                  <a:pt x="146" y="633"/>
                  <a:pt x="133" y="652"/>
                </a:cubicBezTo>
                <a:cubicBezTo>
                  <a:pt x="124" y="704"/>
                  <a:pt x="99" y="707"/>
                  <a:pt x="53" y="712"/>
                </a:cubicBezTo>
                <a:cubicBezTo>
                  <a:pt x="46" y="714"/>
                  <a:pt x="33" y="716"/>
                  <a:pt x="33" y="728"/>
                </a:cubicBezTo>
                <a:cubicBezTo>
                  <a:pt x="33" y="736"/>
                  <a:pt x="41" y="752"/>
                  <a:pt x="41" y="752"/>
                </a:cubicBezTo>
                <a:cubicBezTo>
                  <a:pt x="48" y="811"/>
                  <a:pt x="0" y="918"/>
                  <a:pt x="69" y="932"/>
                </a:cubicBezTo>
                <a:cubicBezTo>
                  <a:pt x="89" y="945"/>
                  <a:pt x="78" y="936"/>
                  <a:pt x="97" y="964"/>
                </a:cubicBezTo>
                <a:cubicBezTo>
                  <a:pt x="102" y="971"/>
                  <a:pt x="105" y="988"/>
                  <a:pt x="105" y="988"/>
                </a:cubicBezTo>
                <a:cubicBezTo>
                  <a:pt x="92" y="1008"/>
                  <a:pt x="86" y="1030"/>
                  <a:pt x="65" y="1044"/>
                </a:cubicBezTo>
                <a:cubicBezTo>
                  <a:pt x="66" y="1069"/>
                  <a:pt x="68" y="1095"/>
                  <a:pt x="69" y="1120"/>
                </a:cubicBezTo>
                <a:cubicBezTo>
                  <a:pt x="73" y="1187"/>
                  <a:pt x="56" y="1197"/>
                  <a:pt x="113" y="1204"/>
                </a:cubicBezTo>
                <a:cubicBezTo>
                  <a:pt x="136" y="1238"/>
                  <a:pt x="105" y="1198"/>
                  <a:pt x="133" y="1220"/>
                </a:cubicBezTo>
                <a:cubicBezTo>
                  <a:pt x="146" y="1230"/>
                  <a:pt x="142" y="1247"/>
                  <a:pt x="149" y="1260"/>
                </a:cubicBezTo>
                <a:cubicBezTo>
                  <a:pt x="158" y="1275"/>
                  <a:pt x="174" y="1276"/>
                  <a:pt x="189" y="1280"/>
                </a:cubicBezTo>
                <a:cubicBezTo>
                  <a:pt x="197" y="1288"/>
                  <a:pt x="209" y="1293"/>
                  <a:pt x="213" y="1304"/>
                </a:cubicBezTo>
                <a:cubicBezTo>
                  <a:pt x="214" y="1308"/>
                  <a:pt x="214" y="1313"/>
                  <a:pt x="217" y="1316"/>
                </a:cubicBezTo>
                <a:cubicBezTo>
                  <a:pt x="226" y="1328"/>
                  <a:pt x="255" y="1337"/>
                  <a:pt x="269" y="1340"/>
                </a:cubicBezTo>
                <a:cubicBezTo>
                  <a:pt x="276" y="1361"/>
                  <a:pt x="286" y="1383"/>
                  <a:pt x="305" y="1396"/>
                </a:cubicBezTo>
                <a:cubicBezTo>
                  <a:pt x="277" y="1414"/>
                  <a:pt x="290" y="1409"/>
                  <a:pt x="269" y="1416"/>
                </a:cubicBezTo>
                <a:cubicBezTo>
                  <a:pt x="261" y="1427"/>
                  <a:pt x="251" y="1443"/>
                  <a:pt x="241" y="1452"/>
                </a:cubicBezTo>
                <a:cubicBezTo>
                  <a:pt x="230" y="1461"/>
                  <a:pt x="215" y="1466"/>
                  <a:pt x="205" y="1476"/>
                </a:cubicBezTo>
                <a:cubicBezTo>
                  <a:pt x="197" y="1484"/>
                  <a:pt x="189" y="1492"/>
                  <a:pt x="181" y="1500"/>
                </a:cubicBezTo>
                <a:cubicBezTo>
                  <a:pt x="177" y="1504"/>
                  <a:pt x="169" y="1512"/>
                  <a:pt x="169" y="1512"/>
                </a:cubicBezTo>
                <a:cubicBezTo>
                  <a:pt x="164" y="1536"/>
                  <a:pt x="162" y="1550"/>
                  <a:pt x="141" y="1564"/>
                </a:cubicBezTo>
                <a:cubicBezTo>
                  <a:pt x="117" y="1600"/>
                  <a:pt x="94" y="1661"/>
                  <a:pt x="141" y="1692"/>
                </a:cubicBezTo>
                <a:cubicBezTo>
                  <a:pt x="161" y="1722"/>
                  <a:pt x="196" y="1720"/>
                  <a:pt x="229" y="1724"/>
                </a:cubicBezTo>
                <a:cubicBezTo>
                  <a:pt x="257" y="1733"/>
                  <a:pt x="275" y="1748"/>
                  <a:pt x="305" y="1752"/>
                </a:cubicBezTo>
                <a:cubicBezTo>
                  <a:pt x="319" y="1780"/>
                  <a:pt x="334" y="1810"/>
                  <a:pt x="365" y="1820"/>
                </a:cubicBezTo>
                <a:cubicBezTo>
                  <a:pt x="378" y="1839"/>
                  <a:pt x="407" y="1840"/>
                  <a:pt x="429" y="1844"/>
                </a:cubicBezTo>
                <a:cubicBezTo>
                  <a:pt x="437" y="1849"/>
                  <a:pt x="445" y="1855"/>
                  <a:pt x="453" y="1860"/>
                </a:cubicBezTo>
                <a:cubicBezTo>
                  <a:pt x="464" y="1867"/>
                  <a:pt x="456" y="1893"/>
                  <a:pt x="469" y="1896"/>
                </a:cubicBezTo>
                <a:cubicBezTo>
                  <a:pt x="476" y="1897"/>
                  <a:pt x="482" y="1899"/>
                  <a:pt x="489" y="1900"/>
                </a:cubicBezTo>
                <a:cubicBezTo>
                  <a:pt x="506" y="1898"/>
                  <a:pt x="527" y="1903"/>
                  <a:pt x="541" y="1892"/>
                </a:cubicBezTo>
                <a:cubicBezTo>
                  <a:pt x="560" y="1877"/>
                  <a:pt x="536" y="1882"/>
                  <a:pt x="561" y="1868"/>
                </a:cubicBezTo>
                <a:cubicBezTo>
                  <a:pt x="576" y="1860"/>
                  <a:pt x="596" y="1858"/>
                  <a:pt x="613" y="1856"/>
                </a:cubicBezTo>
                <a:cubicBezTo>
                  <a:pt x="631" y="1844"/>
                  <a:pt x="642" y="1825"/>
                  <a:pt x="657" y="1812"/>
                </a:cubicBezTo>
                <a:cubicBezTo>
                  <a:pt x="664" y="1806"/>
                  <a:pt x="681" y="1796"/>
                  <a:pt x="681" y="1796"/>
                </a:cubicBezTo>
                <a:cubicBezTo>
                  <a:pt x="710" y="1753"/>
                  <a:pt x="718" y="1722"/>
                  <a:pt x="733" y="1672"/>
                </a:cubicBezTo>
                <a:cubicBezTo>
                  <a:pt x="737" y="1660"/>
                  <a:pt x="741" y="1648"/>
                  <a:pt x="745" y="1636"/>
                </a:cubicBezTo>
                <a:cubicBezTo>
                  <a:pt x="748" y="1627"/>
                  <a:pt x="769" y="1620"/>
                  <a:pt x="769" y="1620"/>
                </a:cubicBezTo>
                <a:cubicBezTo>
                  <a:pt x="783" y="1599"/>
                  <a:pt x="798" y="1596"/>
                  <a:pt x="821" y="1588"/>
                </a:cubicBezTo>
                <a:cubicBezTo>
                  <a:pt x="835" y="1566"/>
                  <a:pt x="863" y="1539"/>
                  <a:pt x="885" y="1524"/>
                </a:cubicBezTo>
                <a:cubicBezTo>
                  <a:pt x="940" y="1528"/>
                  <a:pt x="978" y="1544"/>
                  <a:pt x="1033" y="1548"/>
                </a:cubicBezTo>
                <a:cubicBezTo>
                  <a:pt x="1046" y="1568"/>
                  <a:pt x="1044" y="1592"/>
                  <a:pt x="1069" y="1600"/>
                </a:cubicBezTo>
                <a:cubicBezTo>
                  <a:pt x="1097" y="1593"/>
                  <a:pt x="1106" y="1565"/>
                  <a:pt x="1133" y="1556"/>
                </a:cubicBezTo>
                <a:cubicBezTo>
                  <a:pt x="1166" y="1562"/>
                  <a:pt x="1191" y="1569"/>
                  <a:pt x="1225" y="1572"/>
                </a:cubicBezTo>
                <a:cubicBezTo>
                  <a:pt x="1238" y="1576"/>
                  <a:pt x="1253" y="1600"/>
                  <a:pt x="1253" y="1600"/>
                </a:cubicBezTo>
                <a:cubicBezTo>
                  <a:pt x="1257" y="1618"/>
                  <a:pt x="1265" y="1634"/>
                  <a:pt x="1269" y="1652"/>
                </a:cubicBezTo>
                <a:cubicBezTo>
                  <a:pt x="1271" y="1663"/>
                  <a:pt x="1269" y="1676"/>
                  <a:pt x="1277" y="1684"/>
                </a:cubicBezTo>
                <a:cubicBezTo>
                  <a:pt x="1291" y="1698"/>
                  <a:pt x="1298" y="1699"/>
                  <a:pt x="1313" y="1704"/>
                </a:cubicBezTo>
                <a:cubicBezTo>
                  <a:pt x="1342" y="1685"/>
                  <a:pt x="1347" y="1718"/>
                  <a:pt x="1365" y="1736"/>
                </a:cubicBezTo>
                <a:cubicBezTo>
                  <a:pt x="1369" y="1758"/>
                  <a:pt x="1385" y="1817"/>
                  <a:pt x="1405" y="1828"/>
                </a:cubicBezTo>
                <a:cubicBezTo>
                  <a:pt x="1439" y="1847"/>
                  <a:pt x="1506" y="1846"/>
                  <a:pt x="1537" y="1848"/>
                </a:cubicBezTo>
                <a:cubicBezTo>
                  <a:pt x="1555" y="1875"/>
                  <a:pt x="1538" y="1905"/>
                  <a:pt x="1561" y="1928"/>
                </a:cubicBezTo>
                <a:cubicBezTo>
                  <a:pt x="1562" y="1933"/>
                  <a:pt x="1563" y="1939"/>
                  <a:pt x="1565" y="1944"/>
                </a:cubicBezTo>
                <a:cubicBezTo>
                  <a:pt x="1567" y="1948"/>
                  <a:pt x="1571" y="1951"/>
                  <a:pt x="1573" y="1956"/>
                </a:cubicBezTo>
                <a:cubicBezTo>
                  <a:pt x="1578" y="1970"/>
                  <a:pt x="1573" y="1988"/>
                  <a:pt x="1581" y="2000"/>
                </a:cubicBezTo>
                <a:cubicBezTo>
                  <a:pt x="1583" y="2004"/>
                  <a:pt x="1589" y="2003"/>
                  <a:pt x="1593" y="2004"/>
                </a:cubicBezTo>
                <a:cubicBezTo>
                  <a:pt x="1622" y="1998"/>
                  <a:pt x="1610" y="1992"/>
                  <a:pt x="1633" y="1984"/>
                </a:cubicBezTo>
                <a:cubicBezTo>
                  <a:pt x="1668" y="1949"/>
                  <a:pt x="1703" y="1966"/>
                  <a:pt x="1761" y="1964"/>
                </a:cubicBezTo>
                <a:cubicBezTo>
                  <a:pt x="1773" y="1960"/>
                  <a:pt x="1785" y="1956"/>
                  <a:pt x="1797" y="1952"/>
                </a:cubicBezTo>
                <a:cubicBezTo>
                  <a:pt x="1801" y="1951"/>
                  <a:pt x="1809" y="1948"/>
                  <a:pt x="1809" y="1948"/>
                </a:cubicBezTo>
                <a:cubicBezTo>
                  <a:pt x="1854" y="1903"/>
                  <a:pt x="1822" y="1925"/>
                  <a:pt x="1921" y="1920"/>
                </a:cubicBezTo>
                <a:cubicBezTo>
                  <a:pt x="1939" y="1892"/>
                  <a:pt x="1934" y="1905"/>
                  <a:pt x="1941" y="1884"/>
                </a:cubicBezTo>
                <a:cubicBezTo>
                  <a:pt x="1946" y="1831"/>
                  <a:pt x="1954" y="1775"/>
                  <a:pt x="1937" y="1724"/>
                </a:cubicBezTo>
                <a:cubicBezTo>
                  <a:pt x="1936" y="1703"/>
                  <a:pt x="1935" y="1681"/>
                  <a:pt x="1933" y="1660"/>
                </a:cubicBezTo>
                <a:cubicBezTo>
                  <a:pt x="1931" y="1639"/>
                  <a:pt x="1898" y="1623"/>
                  <a:pt x="1885" y="1604"/>
                </a:cubicBezTo>
                <a:cubicBezTo>
                  <a:pt x="1916" y="1596"/>
                  <a:pt x="1918" y="1592"/>
                  <a:pt x="1957" y="1588"/>
                </a:cubicBezTo>
                <a:cubicBezTo>
                  <a:pt x="1984" y="1579"/>
                  <a:pt x="2009" y="1567"/>
                  <a:pt x="2037" y="1560"/>
                </a:cubicBezTo>
                <a:cubicBezTo>
                  <a:pt x="2051" y="1551"/>
                  <a:pt x="2083" y="1529"/>
                  <a:pt x="2097" y="1524"/>
                </a:cubicBezTo>
                <a:cubicBezTo>
                  <a:pt x="2106" y="1517"/>
                  <a:pt x="2118" y="1513"/>
                  <a:pt x="2125" y="1504"/>
                </a:cubicBezTo>
                <a:cubicBezTo>
                  <a:pt x="2141" y="1485"/>
                  <a:pt x="2115" y="1497"/>
                  <a:pt x="2141" y="1488"/>
                </a:cubicBezTo>
                <a:cubicBezTo>
                  <a:pt x="2150" y="1475"/>
                  <a:pt x="2160" y="1467"/>
                  <a:pt x="2165" y="1452"/>
                </a:cubicBezTo>
                <a:cubicBezTo>
                  <a:pt x="2159" y="1443"/>
                  <a:pt x="2151" y="1437"/>
                  <a:pt x="2145" y="1428"/>
                </a:cubicBezTo>
                <a:cubicBezTo>
                  <a:pt x="2125" y="1398"/>
                  <a:pt x="2145" y="1387"/>
                  <a:pt x="2105" y="1360"/>
                </a:cubicBezTo>
                <a:cubicBezTo>
                  <a:pt x="2097" y="1355"/>
                  <a:pt x="2089" y="1349"/>
                  <a:pt x="2081" y="1344"/>
                </a:cubicBezTo>
                <a:cubicBezTo>
                  <a:pt x="2077" y="1341"/>
                  <a:pt x="2069" y="1336"/>
                  <a:pt x="2069" y="1336"/>
                </a:cubicBezTo>
                <a:cubicBezTo>
                  <a:pt x="2057" y="1318"/>
                  <a:pt x="2046" y="1298"/>
                  <a:pt x="2025" y="1288"/>
                </a:cubicBezTo>
                <a:cubicBezTo>
                  <a:pt x="2017" y="1284"/>
                  <a:pt x="2001" y="1280"/>
                  <a:pt x="2001" y="1280"/>
                </a:cubicBezTo>
                <a:cubicBezTo>
                  <a:pt x="1844" y="1286"/>
                  <a:pt x="1937" y="1267"/>
                  <a:pt x="1881" y="1304"/>
                </a:cubicBezTo>
                <a:cubicBezTo>
                  <a:pt x="1868" y="1295"/>
                  <a:pt x="1858" y="1285"/>
                  <a:pt x="1845" y="1276"/>
                </a:cubicBezTo>
                <a:cubicBezTo>
                  <a:pt x="1837" y="1264"/>
                  <a:pt x="1813" y="1248"/>
                  <a:pt x="1813" y="1248"/>
                </a:cubicBezTo>
                <a:cubicBezTo>
                  <a:pt x="1804" y="1234"/>
                  <a:pt x="1789" y="1217"/>
                  <a:pt x="1773" y="1212"/>
                </a:cubicBezTo>
                <a:cubicBezTo>
                  <a:pt x="1763" y="1197"/>
                  <a:pt x="1726" y="1157"/>
                  <a:pt x="1709" y="1148"/>
                </a:cubicBezTo>
                <a:cubicBezTo>
                  <a:pt x="1696" y="1141"/>
                  <a:pt x="1672" y="1141"/>
                  <a:pt x="1661" y="1140"/>
                </a:cubicBezTo>
                <a:cubicBezTo>
                  <a:pt x="1649" y="1128"/>
                  <a:pt x="1641" y="1121"/>
                  <a:pt x="1625" y="1116"/>
                </a:cubicBezTo>
                <a:cubicBezTo>
                  <a:pt x="1614" y="1099"/>
                  <a:pt x="1600" y="1093"/>
                  <a:pt x="1593" y="1072"/>
                </a:cubicBezTo>
                <a:cubicBezTo>
                  <a:pt x="1604" y="1038"/>
                  <a:pt x="1621" y="1007"/>
                  <a:pt x="1633" y="972"/>
                </a:cubicBezTo>
                <a:cubicBezTo>
                  <a:pt x="1628" y="956"/>
                  <a:pt x="1623" y="949"/>
                  <a:pt x="1609" y="940"/>
                </a:cubicBezTo>
                <a:cubicBezTo>
                  <a:pt x="1596" y="921"/>
                  <a:pt x="1576" y="901"/>
                  <a:pt x="1557" y="888"/>
                </a:cubicBezTo>
                <a:cubicBezTo>
                  <a:pt x="1553" y="881"/>
                  <a:pt x="1547" y="869"/>
                  <a:pt x="1537" y="868"/>
                </a:cubicBezTo>
                <a:cubicBezTo>
                  <a:pt x="1520" y="866"/>
                  <a:pt x="1507" y="878"/>
                  <a:pt x="1493" y="884"/>
                </a:cubicBezTo>
                <a:cubicBezTo>
                  <a:pt x="1472" y="893"/>
                  <a:pt x="1451" y="903"/>
                  <a:pt x="1429" y="908"/>
                </a:cubicBezTo>
                <a:cubicBezTo>
                  <a:pt x="1408" y="901"/>
                  <a:pt x="1402" y="884"/>
                  <a:pt x="1385" y="872"/>
                </a:cubicBezTo>
                <a:cubicBezTo>
                  <a:pt x="1374" y="856"/>
                  <a:pt x="1363" y="838"/>
                  <a:pt x="1345" y="828"/>
                </a:cubicBezTo>
                <a:cubicBezTo>
                  <a:pt x="1338" y="824"/>
                  <a:pt x="1328" y="825"/>
                  <a:pt x="1321" y="820"/>
                </a:cubicBezTo>
                <a:cubicBezTo>
                  <a:pt x="1317" y="817"/>
                  <a:pt x="1313" y="815"/>
                  <a:pt x="1309" y="812"/>
                </a:cubicBezTo>
                <a:cubicBezTo>
                  <a:pt x="1281" y="830"/>
                  <a:pt x="1294" y="825"/>
                  <a:pt x="1273" y="832"/>
                </a:cubicBezTo>
                <a:cubicBezTo>
                  <a:pt x="1252" y="818"/>
                  <a:pt x="1234" y="798"/>
                  <a:pt x="1213" y="784"/>
                </a:cubicBezTo>
                <a:cubicBezTo>
                  <a:pt x="1081" y="787"/>
                  <a:pt x="1083" y="789"/>
                  <a:pt x="993" y="804"/>
                </a:cubicBezTo>
                <a:cubicBezTo>
                  <a:pt x="983" y="773"/>
                  <a:pt x="1014" y="767"/>
                  <a:pt x="1029" y="744"/>
                </a:cubicBezTo>
                <a:cubicBezTo>
                  <a:pt x="1034" y="736"/>
                  <a:pt x="1045" y="720"/>
                  <a:pt x="1045" y="720"/>
                </a:cubicBezTo>
                <a:cubicBezTo>
                  <a:pt x="1050" y="690"/>
                  <a:pt x="1064" y="683"/>
                  <a:pt x="1041" y="660"/>
                </a:cubicBezTo>
                <a:cubicBezTo>
                  <a:pt x="1034" y="532"/>
                  <a:pt x="1049" y="615"/>
                  <a:pt x="1013" y="564"/>
                </a:cubicBezTo>
                <a:cubicBezTo>
                  <a:pt x="995" y="538"/>
                  <a:pt x="1017" y="556"/>
                  <a:pt x="993" y="540"/>
                </a:cubicBezTo>
                <a:cubicBezTo>
                  <a:pt x="988" y="532"/>
                  <a:pt x="982" y="524"/>
                  <a:pt x="977" y="516"/>
                </a:cubicBezTo>
                <a:cubicBezTo>
                  <a:pt x="974" y="512"/>
                  <a:pt x="969" y="504"/>
                  <a:pt x="969" y="504"/>
                </a:cubicBezTo>
                <a:cubicBezTo>
                  <a:pt x="991" y="482"/>
                  <a:pt x="979" y="472"/>
                  <a:pt x="1009" y="452"/>
                </a:cubicBezTo>
                <a:cubicBezTo>
                  <a:pt x="988" y="445"/>
                  <a:pt x="992" y="433"/>
                  <a:pt x="997" y="412"/>
                </a:cubicBezTo>
                <a:cubicBezTo>
                  <a:pt x="999" y="404"/>
                  <a:pt x="1002" y="396"/>
                  <a:pt x="1005" y="388"/>
                </a:cubicBezTo>
                <a:cubicBezTo>
                  <a:pt x="1006" y="384"/>
                  <a:pt x="1009" y="376"/>
                  <a:pt x="1009" y="376"/>
                </a:cubicBezTo>
                <a:cubicBezTo>
                  <a:pt x="1015" y="323"/>
                  <a:pt x="1015" y="279"/>
                  <a:pt x="969" y="248"/>
                </a:cubicBezTo>
                <a:cubicBezTo>
                  <a:pt x="955" y="228"/>
                  <a:pt x="934" y="210"/>
                  <a:pt x="913" y="196"/>
                </a:cubicBezTo>
                <a:cubicBezTo>
                  <a:pt x="904" y="183"/>
                  <a:pt x="881" y="160"/>
                  <a:pt x="881" y="160"/>
                </a:cubicBezTo>
                <a:cubicBezTo>
                  <a:pt x="849" y="171"/>
                  <a:pt x="846" y="166"/>
                  <a:pt x="825" y="148"/>
                </a:cubicBezTo>
                <a:cubicBezTo>
                  <a:pt x="818" y="142"/>
                  <a:pt x="801" y="132"/>
                  <a:pt x="801" y="132"/>
                </a:cubicBezTo>
                <a:cubicBezTo>
                  <a:pt x="788" y="112"/>
                  <a:pt x="797" y="85"/>
                  <a:pt x="789" y="60"/>
                </a:cubicBezTo>
                <a:cubicBezTo>
                  <a:pt x="747" y="65"/>
                  <a:pt x="722" y="77"/>
                  <a:pt x="677" y="80"/>
                </a:cubicBezTo>
                <a:cubicBezTo>
                  <a:pt x="664" y="89"/>
                  <a:pt x="658" y="99"/>
                  <a:pt x="645" y="108"/>
                </a:cubicBezTo>
                <a:cubicBezTo>
                  <a:pt x="633" y="126"/>
                  <a:pt x="617" y="138"/>
                  <a:pt x="605" y="156"/>
                </a:cubicBezTo>
                <a:cubicBezTo>
                  <a:pt x="561" y="147"/>
                  <a:pt x="603" y="160"/>
                  <a:pt x="577" y="140"/>
                </a:cubicBezTo>
                <a:cubicBezTo>
                  <a:pt x="570" y="134"/>
                  <a:pt x="560" y="133"/>
                  <a:pt x="553" y="128"/>
                </a:cubicBezTo>
                <a:cubicBezTo>
                  <a:pt x="534" y="134"/>
                  <a:pt x="521" y="138"/>
                  <a:pt x="505" y="148"/>
                </a:cubicBezTo>
                <a:cubicBezTo>
                  <a:pt x="490" y="146"/>
                  <a:pt x="476" y="140"/>
                  <a:pt x="461" y="140"/>
                </a:cubicBezTo>
                <a:cubicBezTo>
                  <a:pt x="447" y="140"/>
                  <a:pt x="421" y="152"/>
                  <a:pt x="421" y="152"/>
                </a:cubicBezTo>
                <a:cubicBezTo>
                  <a:pt x="401" y="132"/>
                  <a:pt x="392" y="97"/>
                  <a:pt x="365" y="88"/>
                </a:cubicBezTo>
                <a:cubicBezTo>
                  <a:pt x="362" y="84"/>
                  <a:pt x="361" y="79"/>
                  <a:pt x="357" y="76"/>
                </a:cubicBezTo>
                <a:cubicBezTo>
                  <a:pt x="354" y="73"/>
                  <a:pt x="348" y="75"/>
                  <a:pt x="345" y="72"/>
                </a:cubicBezTo>
                <a:cubicBezTo>
                  <a:pt x="298" y="25"/>
                  <a:pt x="351" y="63"/>
                  <a:pt x="317" y="40"/>
                </a:cubicBezTo>
                <a:cubicBezTo>
                  <a:pt x="309" y="15"/>
                  <a:pt x="288" y="8"/>
                  <a:pt x="265" y="0"/>
                </a:cubicBezTo>
                <a:cubicBezTo>
                  <a:pt x="219" y="3"/>
                  <a:pt x="209" y="3"/>
                  <a:pt x="173" y="12"/>
                </a:cubicBezTo>
                <a:cubicBezTo>
                  <a:pt x="157" y="23"/>
                  <a:pt x="144" y="40"/>
                  <a:pt x="133" y="56"/>
                </a:cubicBezTo>
                <a:cubicBezTo>
                  <a:pt x="138" y="72"/>
                  <a:pt x="145" y="78"/>
                  <a:pt x="145" y="96"/>
                </a:cubicBezTo>
                <a:close/>
              </a:path>
            </a:pathLst>
          </a:custGeom>
          <a:solidFill>
            <a:srgbClr val="00FFFF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29" name="Freeform 7">
            <a:extLst>
              <a:ext uri="{FF2B5EF4-FFF2-40B4-BE49-F238E27FC236}">
                <a16:creationId xmlns:a16="http://schemas.microsoft.com/office/drawing/2014/main" id="{F4B9685A-AE63-42AB-8169-513EAD51C0AC}"/>
              </a:ext>
            </a:extLst>
          </p:cNvPr>
          <p:cNvSpPr>
            <a:spLocks/>
          </p:cNvSpPr>
          <p:nvPr/>
        </p:nvSpPr>
        <p:spPr bwMode="auto">
          <a:xfrm>
            <a:off x="4130674" y="906463"/>
            <a:ext cx="3940175" cy="2046288"/>
          </a:xfrm>
          <a:custGeom>
            <a:avLst/>
            <a:gdLst>
              <a:gd name="T0" fmla="*/ 2147483646 w 2482"/>
              <a:gd name="T1" fmla="*/ 2147483646 h 1289"/>
              <a:gd name="T2" fmla="*/ 2147483646 w 2482"/>
              <a:gd name="T3" fmla="*/ 2147483646 h 1289"/>
              <a:gd name="T4" fmla="*/ 2147483646 w 2482"/>
              <a:gd name="T5" fmla="*/ 2147483646 h 1289"/>
              <a:gd name="T6" fmla="*/ 2147483646 w 2482"/>
              <a:gd name="T7" fmla="*/ 2147483646 h 1289"/>
              <a:gd name="T8" fmla="*/ 2147483646 w 2482"/>
              <a:gd name="T9" fmla="*/ 2147483646 h 1289"/>
              <a:gd name="T10" fmla="*/ 2147483646 w 2482"/>
              <a:gd name="T11" fmla="*/ 2147483646 h 1289"/>
              <a:gd name="T12" fmla="*/ 2147483646 w 2482"/>
              <a:gd name="T13" fmla="*/ 2147483646 h 1289"/>
              <a:gd name="T14" fmla="*/ 2147483646 w 2482"/>
              <a:gd name="T15" fmla="*/ 2147483646 h 1289"/>
              <a:gd name="T16" fmla="*/ 2147483646 w 2482"/>
              <a:gd name="T17" fmla="*/ 2147483646 h 1289"/>
              <a:gd name="T18" fmla="*/ 2147483646 w 2482"/>
              <a:gd name="T19" fmla="*/ 2147483646 h 1289"/>
              <a:gd name="T20" fmla="*/ 2147483646 w 2482"/>
              <a:gd name="T21" fmla="*/ 2147483646 h 1289"/>
              <a:gd name="T22" fmla="*/ 2147483646 w 2482"/>
              <a:gd name="T23" fmla="*/ 2147483646 h 1289"/>
              <a:gd name="T24" fmla="*/ 2147483646 w 2482"/>
              <a:gd name="T25" fmla="*/ 2147483646 h 1289"/>
              <a:gd name="T26" fmla="*/ 2147483646 w 2482"/>
              <a:gd name="T27" fmla="*/ 2147483646 h 1289"/>
              <a:gd name="T28" fmla="*/ 2147483646 w 2482"/>
              <a:gd name="T29" fmla="*/ 2147483646 h 1289"/>
              <a:gd name="T30" fmla="*/ 2147483646 w 2482"/>
              <a:gd name="T31" fmla="*/ 2147483646 h 1289"/>
              <a:gd name="T32" fmla="*/ 2147483646 w 2482"/>
              <a:gd name="T33" fmla="*/ 2147483646 h 1289"/>
              <a:gd name="T34" fmla="*/ 2147483646 w 2482"/>
              <a:gd name="T35" fmla="*/ 2147483646 h 1289"/>
              <a:gd name="T36" fmla="*/ 2147483646 w 2482"/>
              <a:gd name="T37" fmla="*/ 2147483646 h 1289"/>
              <a:gd name="T38" fmla="*/ 2147483646 w 2482"/>
              <a:gd name="T39" fmla="*/ 2147483646 h 1289"/>
              <a:gd name="T40" fmla="*/ 2147483646 w 2482"/>
              <a:gd name="T41" fmla="*/ 2147483646 h 1289"/>
              <a:gd name="T42" fmla="*/ 2147483646 w 2482"/>
              <a:gd name="T43" fmla="*/ 2147483646 h 1289"/>
              <a:gd name="T44" fmla="*/ 2147483646 w 2482"/>
              <a:gd name="T45" fmla="*/ 2147483646 h 1289"/>
              <a:gd name="T46" fmla="*/ 2147483646 w 2482"/>
              <a:gd name="T47" fmla="*/ 2147483646 h 1289"/>
              <a:gd name="T48" fmla="*/ 2147483646 w 2482"/>
              <a:gd name="T49" fmla="*/ 2147483646 h 1289"/>
              <a:gd name="T50" fmla="*/ 2147483646 w 2482"/>
              <a:gd name="T51" fmla="*/ 2147483646 h 1289"/>
              <a:gd name="T52" fmla="*/ 2147483646 w 2482"/>
              <a:gd name="T53" fmla="*/ 2147483646 h 1289"/>
              <a:gd name="T54" fmla="*/ 2147483646 w 2482"/>
              <a:gd name="T55" fmla="*/ 2147483646 h 1289"/>
              <a:gd name="T56" fmla="*/ 2147483646 w 2482"/>
              <a:gd name="T57" fmla="*/ 2147483646 h 1289"/>
              <a:gd name="T58" fmla="*/ 2147483646 w 2482"/>
              <a:gd name="T59" fmla="*/ 2147483646 h 1289"/>
              <a:gd name="T60" fmla="*/ 2147483646 w 2482"/>
              <a:gd name="T61" fmla="*/ 2147483646 h 1289"/>
              <a:gd name="T62" fmla="*/ 2147483646 w 2482"/>
              <a:gd name="T63" fmla="*/ 2147483646 h 1289"/>
              <a:gd name="T64" fmla="*/ 2147483646 w 2482"/>
              <a:gd name="T65" fmla="*/ 2147483646 h 1289"/>
              <a:gd name="T66" fmla="*/ 2147483646 w 2482"/>
              <a:gd name="T67" fmla="*/ 2147483646 h 1289"/>
              <a:gd name="T68" fmla="*/ 2147483646 w 2482"/>
              <a:gd name="T69" fmla="*/ 2147483646 h 1289"/>
              <a:gd name="T70" fmla="*/ 2147483646 w 2482"/>
              <a:gd name="T71" fmla="*/ 2147483646 h 1289"/>
              <a:gd name="T72" fmla="*/ 2147483646 w 2482"/>
              <a:gd name="T73" fmla="*/ 2147483646 h 1289"/>
              <a:gd name="T74" fmla="*/ 2147483646 w 2482"/>
              <a:gd name="T75" fmla="*/ 2147483646 h 1289"/>
              <a:gd name="T76" fmla="*/ 2147483646 w 2482"/>
              <a:gd name="T77" fmla="*/ 2147483646 h 1289"/>
              <a:gd name="T78" fmla="*/ 2147483646 w 2482"/>
              <a:gd name="T79" fmla="*/ 2147483646 h 1289"/>
              <a:gd name="T80" fmla="*/ 2147483646 w 2482"/>
              <a:gd name="T81" fmla="*/ 2147483646 h 1289"/>
              <a:gd name="T82" fmla="*/ 2147483646 w 2482"/>
              <a:gd name="T83" fmla="*/ 2147483646 h 1289"/>
              <a:gd name="T84" fmla="*/ 2147483646 w 2482"/>
              <a:gd name="T85" fmla="*/ 2147483646 h 1289"/>
              <a:gd name="T86" fmla="*/ 2147483646 w 2482"/>
              <a:gd name="T87" fmla="*/ 2147483646 h 1289"/>
              <a:gd name="T88" fmla="*/ 2147483646 w 2482"/>
              <a:gd name="T89" fmla="*/ 2147483646 h 1289"/>
              <a:gd name="T90" fmla="*/ 2147483646 w 2482"/>
              <a:gd name="T91" fmla="*/ 2147483646 h 1289"/>
              <a:gd name="T92" fmla="*/ 2147483646 w 2482"/>
              <a:gd name="T93" fmla="*/ 2147483646 h 1289"/>
              <a:gd name="T94" fmla="*/ 2147483646 w 2482"/>
              <a:gd name="T95" fmla="*/ 2147483646 h 1289"/>
              <a:gd name="T96" fmla="*/ 2147483646 w 2482"/>
              <a:gd name="T97" fmla="*/ 2147483646 h 1289"/>
              <a:gd name="T98" fmla="*/ 2147483646 w 2482"/>
              <a:gd name="T99" fmla="*/ 2147483646 h 1289"/>
              <a:gd name="T100" fmla="*/ 2147483646 w 2482"/>
              <a:gd name="T101" fmla="*/ 2147483646 h 1289"/>
              <a:gd name="T102" fmla="*/ 2147483646 w 2482"/>
              <a:gd name="T103" fmla="*/ 2147483646 h 1289"/>
              <a:gd name="T104" fmla="*/ 2147483646 w 2482"/>
              <a:gd name="T105" fmla="*/ 2147483646 h 1289"/>
              <a:gd name="T106" fmla="*/ 2147483646 w 2482"/>
              <a:gd name="T107" fmla="*/ 2147483646 h 1289"/>
              <a:gd name="T108" fmla="*/ 2147483646 w 2482"/>
              <a:gd name="T109" fmla="*/ 2147483646 h 1289"/>
              <a:gd name="T110" fmla="*/ 2147483646 w 2482"/>
              <a:gd name="T111" fmla="*/ 2147483646 h 1289"/>
              <a:gd name="T112" fmla="*/ 2147483646 w 2482"/>
              <a:gd name="T113" fmla="*/ 2147483646 h 1289"/>
              <a:gd name="T114" fmla="*/ 2147483646 w 2482"/>
              <a:gd name="T115" fmla="*/ 2147483646 h 128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482"/>
              <a:gd name="T175" fmla="*/ 0 h 1289"/>
              <a:gd name="T176" fmla="*/ 2482 w 2482"/>
              <a:gd name="T177" fmla="*/ 1289 h 128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482" h="1289">
                <a:moveTo>
                  <a:pt x="463" y="9"/>
                </a:moveTo>
                <a:cubicBezTo>
                  <a:pt x="455" y="12"/>
                  <a:pt x="447" y="14"/>
                  <a:pt x="439" y="17"/>
                </a:cubicBezTo>
                <a:cubicBezTo>
                  <a:pt x="435" y="18"/>
                  <a:pt x="427" y="21"/>
                  <a:pt x="427" y="21"/>
                </a:cubicBezTo>
                <a:cubicBezTo>
                  <a:pt x="413" y="35"/>
                  <a:pt x="410" y="52"/>
                  <a:pt x="399" y="69"/>
                </a:cubicBezTo>
                <a:cubicBezTo>
                  <a:pt x="395" y="89"/>
                  <a:pt x="396" y="98"/>
                  <a:pt x="379" y="109"/>
                </a:cubicBezTo>
                <a:cubicBezTo>
                  <a:pt x="368" y="126"/>
                  <a:pt x="355" y="135"/>
                  <a:pt x="343" y="153"/>
                </a:cubicBezTo>
                <a:cubicBezTo>
                  <a:pt x="338" y="160"/>
                  <a:pt x="326" y="159"/>
                  <a:pt x="319" y="165"/>
                </a:cubicBezTo>
                <a:cubicBezTo>
                  <a:pt x="315" y="168"/>
                  <a:pt x="302" y="184"/>
                  <a:pt x="295" y="185"/>
                </a:cubicBezTo>
                <a:cubicBezTo>
                  <a:pt x="260" y="189"/>
                  <a:pt x="226" y="188"/>
                  <a:pt x="191" y="189"/>
                </a:cubicBezTo>
                <a:cubicBezTo>
                  <a:pt x="182" y="191"/>
                  <a:pt x="155" y="196"/>
                  <a:pt x="155" y="197"/>
                </a:cubicBezTo>
                <a:cubicBezTo>
                  <a:pt x="144" y="229"/>
                  <a:pt x="163" y="241"/>
                  <a:pt x="143" y="261"/>
                </a:cubicBezTo>
                <a:cubicBezTo>
                  <a:pt x="125" y="279"/>
                  <a:pt x="103" y="283"/>
                  <a:pt x="83" y="297"/>
                </a:cubicBezTo>
                <a:cubicBezTo>
                  <a:pt x="60" y="331"/>
                  <a:pt x="95" y="275"/>
                  <a:pt x="71" y="341"/>
                </a:cubicBezTo>
                <a:cubicBezTo>
                  <a:pt x="65" y="358"/>
                  <a:pt x="37" y="360"/>
                  <a:pt x="23" y="369"/>
                </a:cubicBezTo>
                <a:cubicBezTo>
                  <a:pt x="20" y="373"/>
                  <a:pt x="19" y="378"/>
                  <a:pt x="15" y="381"/>
                </a:cubicBezTo>
                <a:cubicBezTo>
                  <a:pt x="12" y="384"/>
                  <a:pt x="3" y="381"/>
                  <a:pt x="3" y="385"/>
                </a:cubicBezTo>
                <a:cubicBezTo>
                  <a:pt x="0" y="420"/>
                  <a:pt x="15" y="447"/>
                  <a:pt x="47" y="453"/>
                </a:cubicBezTo>
                <a:cubicBezTo>
                  <a:pt x="66" y="466"/>
                  <a:pt x="66" y="489"/>
                  <a:pt x="79" y="497"/>
                </a:cubicBezTo>
                <a:cubicBezTo>
                  <a:pt x="99" y="509"/>
                  <a:pt x="143" y="508"/>
                  <a:pt x="159" y="509"/>
                </a:cubicBezTo>
                <a:cubicBezTo>
                  <a:pt x="182" y="514"/>
                  <a:pt x="194" y="527"/>
                  <a:pt x="215" y="537"/>
                </a:cubicBezTo>
                <a:cubicBezTo>
                  <a:pt x="229" y="544"/>
                  <a:pt x="256" y="544"/>
                  <a:pt x="267" y="545"/>
                </a:cubicBezTo>
                <a:cubicBezTo>
                  <a:pt x="308" y="572"/>
                  <a:pt x="297" y="635"/>
                  <a:pt x="351" y="649"/>
                </a:cubicBezTo>
                <a:cubicBezTo>
                  <a:pt x="373" y="716"/>
                  <a:pt x="315" y="806"/>
                  <a:pt x="391" y="817"/>
                </a:cubicBezTo>
                <a:cubicBezTo>
                  <a:pt x="417" y="808"/>
                  <a:pt x="427" y="773"/>
                  <a:pt x="451" y="765"/>
                </a:cubicBezTo>
                <a:cubicBezTo>
                  <a:pt x="478" y="756"/>
                  <a:pt x="459" y="761"/>
                  <a:pt x="511" y="757"/>
                </a:cubicBezTo>
                <a:cubicBezTo>
                  <a:pt x="564" y="704"/>
                  <a:pt x="552" y="710"/>
                  <a:pt x="639" y="705"/>
                </a:cubicBezTo>
                <a:cubicBezTo>
                  <a:pt x="660" y="698"/>
                  <a:pt x="647" y="703"/>
                  <a:pt x="675" y="685"/>
                </a:cubicBezTo>
                <a:cubicBezTo>
                  <a:pt x="679" y="682"/>
                  <a:pt x="687" y="677"/>
                  <a:pt x="687" y="677"/>
                </a:cubicBezTo>
                <a:cubicBezTo>
                  <a:pt x="690" y="677"/>
                  <a:pt x="746" y="684"/>
                  <a:pt x="763" y="689"/>
                </a:cubicBezTo>
                <a:cubicBezTo>
                  <a:pt x="771" y="691"/>
                  <a:pt x="787" y="697"/>
                  <a:pt x="787" y="697"/>
                </a:cubicBezTo>
                <a:cubicBezTo>
                  <a:pt x="790" y="705"/>
                  <a:pt x="792" y="713"/>
                  <a:pt x="795" y="721"/>
                </a:cubicBezTo>
                <a:cubicBezTo>
                  <a:pt x="796" y="725"/>
                  <a:pt x="799" y="733"/>
                  <a:pt x="799" y="733"/>
                </a:cubicBezTo>
                <a:cubicBezTo>
                  <a:pt x="789" y="762"/>
                  <a:pt x="798" y="752"/>
                  <a:pt x="779" y="765"/>
                </a:cubicBezTo>
                <a:cubicBezTo>
                  <a:pt x="768" y="782"/>
                  <a:pt x="750" y="790"/>
                  <a:pt x="735" y="805"/>
                </a:cubicBezTo>
                <a:cubicBezTo>
                  <a:pt x="729" y="824"/>
                  <a:pt x="739" y="838"/>
                  <a:pt x="743" y="857"/>
                </a:cubicBezTo>
                <a:cubicBezTo>
                  <a:pt x="750" y="893"/>
                  <a:pt x="741" y="871"/>
                  <a:pt x="763" y="905"/>
                </a:cubicBezTo>
                <a:cubicBezTo>
                  <a:pt x="766" y="909"/>
                  <a:pt x="772" y="949"/>
                  <a:pt x="779" y="953"/>
                </a:cubicBezTo>
                <a:cubicBezTo>
                  <a:pt x="792" y="962"/>
                  <a:pt x="802" y="972"/>
                  <a:pt x="815" y="981"/>
                </a:cubicBezTo>
                <a:cubicBezTo>
                  <a:pt x="822" y="1001"/>
                  <a:pt x="830" y="1014"/>
                  <a:pt x="847" y="1025"/>
                </a:cubicBezTo>
                <a:cubicBezTo>
                  <a:pt x="854" y="1045"/>
                  <a:pt x="846" y="1031"/>
                  <a:pt x="863" y="1041"/>
                </a:cubicBezTo>
                <a:cubicBezTo>
                  <a:pt x="871" y="1046"/>
                  <a:pt x="887" y="1057"/>
                  <a:pt x="887" y="1057"/>
                </a:cubicBezTo>
                <a:cubicBezTo>
                  <a:pt x="926" y="1056"/>
                  <a:pt x="964" y="1055"/>
                  <a:pt x="1003" y="1053"/>
                </a:cubicBezTo>
                <a:cubicBezTo>
                  <a:pt x="1029" y="1051"/>
                  <a:pt x="1050" y="1020"/>
                  <a:pt x="1075" y="1017"/>
                </a:cubicBezTo>
                <a:cubicBezTo>
                  <a:pt x="1100" y="1014"/>
                  <a:pt x="1126" y="1014"/>
                  <a:pt x="1151" y="1013"/>
                </a:cubicBezTo>
                <a:cubicBezTo>
                  <a:pt x="1184" y="991"/>
                  <a:pt x="1154" y="991"/>
                  <a:pt x="1215" y="997"/>
                </a:cubicBezTo>
                <a:cubicBezTo>
                  <a:pt x="1222" y="1017"/>
                  <a:pt x="1228" y="1037"/>
                  <a:pt x="1235" y="1057"/>
                </a:cubicBezTo>
                <a:cubicBezTo>
                  <a:pt x="1238" y="1066"/>
                  <a:pt x="1259" y="1073"/>
                  <a:pt x="1259" y="1073"/>
                </a:cubicBezTo>
                <a:cubicBezTo>
                  <a:pt x="1264" y="1081"/>
                  <a:pt x="1272" y="1088"/>
                  <a:pt x="1275" y="1097"/>
                </a:cubicBezTo>
                <a:cubicBezTo>
                  <a:pt x="1278" y="1105"/>
                  <a:pt x="1283" y="1121"/>
                  <a:pt x="1283" y="1121"/>
                </a:cubicBezTo>
                <a:cubicBezTo>
                  <a:pt x="1286" y="1205"/>
                  <a:pt x="1264" y="1241"/>
                  <a:pt x="1335" y="1217"/>
                </a:cubicBezTo>
                <a:cubicBezTo>
                  <a:pt x="1355" y="1218"/>
                  <a:pt x="1375" y="1217"/>
                  <a:pt x="1395" y="1221"/>
                </a:cubicBezTo>
                <a:cubicBezTo>
                  <a:pt x="1401" y="1222"/>
                  <a:pt x="1401" y="1233"/>
                  <a:pt x="1407" y="1233"/>
                </a:cubicBezTo>
                <a:cubicBezTo>
                  <a:pt x="1412" y="1233"/>
                  <a:pt x="1402" y="1225"/>
                  <a:pt x="1399" y="1221"/>
                </a:cubicBezTo>
                <a:cubicBezTo>
                  <a:pt x="1412" y="1202"/>
                  <a:pt x="1411" y="1175"/>
                  <a:pt x="1423" y="1157"/>
                </a:cubicBezTo>
                <a:cubicBezTo>
                  <a:pt x="1430" y="1146"/>
                  <a:pt x="1459" y="1141"/>
                  <a:pt x="1459" y="1141"/>
                </a:cubicBezTo>
                <a:cubicBezTo>
                  <a:pt x="1476" y="1124"/>
                  <a:pt x="1489" y="1130"/>
                  <a:pt x="1511" y="1137"/>
                </a:cubicBezTo>
                <a:cubicBezTo>
                  <a:pt x="1533" y="1159"/>
                  <a:pt x="1572" y="1163"/>
                  <a:pt x="1603" y="1169"/>
                </a:cubicBezTo>
                <a:cubicBezTo>
                  <a:pt x="1621" y="1181"/>
                  <a:pt x="1637" y="1193"/>
                  <a:pt x="1655" y="1205"/>
                </a:cubicBezTo>
                <a:cubicBezTo>
                  <a:pt x="1664" y="1233"/>
                  <a:pt x="1666" y="1272"/>
                  <a:pt x="1691" y="1289"/>
                </a:cubicBezTo>
                <a:cubicBezTo>
                  <a:pt x="1715" y="1273"/>
                  <a:pt x="1759" y="1276"/>
                  <a:pt x="1791" y="1265"/>
                </a:cubicBezTo>
                <a:cubicBezTo>
                  <a:pt x="1820" y="1270"/>
                  <a:pt x="1814" y="1275"/>
                  <a:pt x="1835" y="1289"/>
                </a:cubicBezTo>
                <a:cubicBezTo>
                  <a:pt x="1878" y="1282"/>
                  <a:pt x="1845" y="1279"/>
                  <a:pt x="1875" y="1269"/>
                </a:cubicBezTo>
                <a:cubicBezTo>
                  <a:pt x="1897" y="1247"/>
                  <a:pt x="1918" y="1248"/>
                  <a:pt x="1947" y="1245"/>
                </a:cubicBezTo>
                <a:cubicBezTo>
                  <a:pt x="1952" y="1214"/>
                  <a:pt x="1954" y="1219"/>
                  <a:pt x="1983" y="1213"/>
                </a:cubicBezTo>
                <a:cubicBezTo>
                  <a:pt x="2018" y="1190"/>
                  <a:pt x="1997" y="1196"/>
                  <a:pt x="2047" y="1201"/>
                </a:cubicBezTo>
                <a:cubicBezTo>
                  <a:pt x="2082" y="1148"/>
                  <a:pt x="2047" y="1075"/>
                  <a:pt x="2083" y="1021"/>
                </a:cubicBezTo>
                <a:cubicBezTo>
                  <a:pt x="2088" y="988"/>
                  <a:pt x="2100" y="934"/>
                  <a:pt x="2119" y="905"/>
                </a:cubicBezTo>
                <a:cubicBezTo>
                  <a:pt x="2124" y="880"/>
                  <a:pt x="2130" y="869"/>
                  <a:pt x="2155" y="861"/>
                </a:cubicBezTo>
                <a:cubicBezTo>
                  <a:pt x="2162" y="866"/>
                  <a:pt x="2174" y="873"/>
                  <a:pt x="2179" y="881"/>
                </a:cubicBezTo>
                <a:cubicBezTo>
                  <a:pt x="2191" y="902"/>
                  <a:pt x="2186" y="937"/>
                  <a:pt x="2211" y="945"/>
                </a:cubicBezTo>
                <a:cubicBezTo>
                  <a:pt x="2220" y="973"/>
                  <a:pt x="2234" y="942"/>
                  <a:pt x="2243" y="929"/>
                </a:cubicBezTo>
                <a:cubicBezTo>
                  <a:pt x="2251" y="918"/>
                  <a:pt x="2248" y="901"/>
                  <a:pt x="2255" y="889"/>
                </a:cubicBezTo>
                <a:cubicBezTo>
                  <a:pt x="2265" y="871"/>
                  <a:pt x="2283" y="844"/>
                  <a:pt x="2303" y="837"/>
                </a:cubicBezTo>
                <a:cubicBezTo>
                  <a:pt x="2312" y="824"/>
                  <a:pt x="2338" y="784"/>
                  <a:pt x="2343" y="769"/>
                </a:cubicBezTo>
                <a:cubicBezTo>
                  <a:pt x="2346" y="761"/>
                  <a:pt x="2351" y="745"/>
                  <a:pt x="2351" y="745"/>
                </a:cubicBezTo>
                <a:cubicBezTo>
                  <a:pt x="2356" y="712"/>
                  <a:pt x="2365" y="685"/>
                  <a:pt x="2383" y="657"/>
                </a:cubicBezTo>
                <a:cubicBezTo>
                  <a:pt x="2384" y="648"/>
                  <a:pt x="2392" y="593"/>
                  <a:pt x="2395" y="589"/>
                </a:cubicBezTo>
                <a:cubicBezTo>
                  <a:pt x="2401" y="580"/>
                  <a:pt x="2451" y="574"/>
                  <a:pt x="2459" y="573"/>
                </a:cubicBezTo>
                <a:cubicBezTo>
                  <a:pt x="2464" y="565"/>
                  <a:pt x="2482" y="556"/>
                  <a:pt x="2475" y="549"/>
                </a:cubicBezTo>
                <a:cubicBezTo>
                  <a:pt x="2439" y="513"/>
                  <a:pt x="2430" y="488"/>
                  <a:pt x="2375" y="481"/>
                </a:cubicBezTo>
                <a:cubicBezTo>
                  <a:pt x="2360" y="466"/>
                  <a:pt x="2352" y="448"/>
                  <a:pt x="2331" y="441"/>
                </a:cubicBezTo>
                <a:cubicBezTo>
                  <a:pt x="2304" y="414"/>
                  <a:pt x="2316" y="423"/>
                  <a:pt x="2295" y="409"/>
                </a:cubicBezTo>
                <a:cubicBezTo>
                  <a:pt x="2272" y="375"/>
                  <a:pt x="2229" y="366"/>
                  <a:pt x="2191" y="361"/>
                </a:cubicBezTo>
                <a:cubicBezTo>
                  <a:pt x="2169" y="354"/>
                  <a:pt x="2163" y="341"/>
                  <a:pt x="2147" y="325"/>
                </a:cubicBezTo>
                <a:cubicBezTo>
                  <a:pt x="2139" y="328"/>
                  <a:pt x="2131" y="330"/>
                  <a:pt x="2123" y="333"/>
                </a:cubicBezTo>
                <a:cubicBezTo>
                  <a:pt x="2119" y="334"/>
                  <a:pt x="2111" y="337"/>
                  <a:pt x="2111" y="337"/>
                </a:cubicBezTo>
                <a:cubicBezTo>
                  <a:pt x="2072" y="311"/>
                  <a:pt x="2038" y="265"/>
                  <a:pt x="1991" y="257"/>
                </a:cubicBezTo>
                <a:cubicBezTo>
                  <a:pt x="1974" y="263"/>
                  <a:pt x="1955" y="260"/>
                  <a:pt x="1939" y="269"/>
                </a:cubicBezTo>
                <a:cubicBezTo>
                  <a:pt x="1892" y="295"/>
                  <a:pt x="1845" y="309"/>
                  <a:pt x="1791" y="317"/>
                </a:cubicBezTo>
                <a:cubicBezTo>
                  <a:pt x="1777" y="322"/>
                  <a:pt x="1760" y="322"/>
                  <a:pt x="1747" y="329"/>
                </a:cubicBezTo>
                <a:cubicBezTo>
                  <a:pt x="1739" y="334"/>
                  <a:pt x="1730" y="338"/>
                  <a:pt x="1723" y="345"/>
                </a:cubicBezTo>
                <a:cubicBezTo>
                  <a:pt x="1719" y="349"/>
                  <a:pt x="1716" y="354"/>
                  <a:pt x="1711" y="357"/>
                </a:cubicBezTo>
                <a:cubicBezTo>
                  <a:pt x="1698" y="364"/>
                  <a:pt x="1684" y="364"/>
                  <a:pt x="1671" y="373"/>
                </a:cubicBezTo>
                <a:cubicBezTo>
                  <a:pt x="1643" y="366"/>
                  <a:pt x="1615" y="353"/>
                  <a:pt x="1591" y="337"/>
                </a:cubicBezTo>
                <a:cubicBezTo>
                  <a:pt x="1573" y="325"/>
                  <a:pt x="1561" y="305"/>
                  <a:pt x="1543" y="293"/>
                </a:cubicBezTo>
                <a:cubicBezTo>
                  <a:pt x="1534" y="279"/>
                  <a:pt x="1525" y="270"/>
                  <a:pt x="1511" y="261"/>
                </a:cubicBezTo>
                <a:cubicBezTo>
                  <a:pt x="1481" y="216"/>
                  <a:pt x="1444" y="187"/>
                  <a:pt x="1391" y="181"/>
                </a:cubicBezTo>
                <a:cubicBezTo>
                  <a:pt x="1316" y="156"/>
                  <a:pt x="1235" y="178"/>
                  <a:pt x="1159" y="189"/>
                </a:cubicBezTo>
                <a:cubicBezTo>
                  <a:pt x="1147" y="195"/>
                  <a:pt x="1131" y="194"/>
                  <a:pt x="1119" y="201"/>
                </a:cubicBezTo>
                <a:cubicBezTo>
                  <a:pt x="1109" y="206"/>
                  <a:pt x="1116" y="223"/>
                  <a:pt x="1111" y="233"/>
                </a:cubicBezTo>
                <a:cubicBezTo>
                  <a:pt x="1099" y="254"/>
                  <a:pt x="1031" y="255"/>
                  <a:pt x="1015" y="257"/>
                </a:cubicBezTo>
                <a:cubicBezTo>
                  <a:pt x="986" y="267"/>
                  <a:pt x="953" y="248"/>
                  <a:pt x="923" y="245"/>
                </a:cubicBezTo>
                <a:cubicBezTo>
                  <a:pt x="904" y="239"/>
                  <a:pt x="906" y="234"/>
                  <a:pt x="895" y="221"/>
                </a:cubicBezTo>
                <a:cubicBezTo>
                  <a:pt x="883" y="206"/>
                  <a:pt x="861" y="195"/>
                  <a:pt x="847" y="181"/>
                </a:cubicBezTo>
                <a:cubicBezTo>
                  <a:pt x="828" y="162"/>
                  <a:pt x="818" y="132"/>
                  <a:pt x="803" y="117"/>
                </a:cubicBezTo>
                <a:cubicBezTo>
                  <a:pt x="772" y="86"/>
                  <a:pt x="812" y="136"/>
                  <a:pt x="779" y="97"/>
                </a:cubicBezTo>
                <a:cubicBezTo>
                  <a:pt x="769" y="85"/>
                  <a:pt x="724" y="39"/>
                  <a:pt x="707" y="37"/>
                </a:cubicBezTo>
                <a:cubicBezTo>
                  <a:pt x="679" y="34"/>
                  <a:pt x="651" y="34"/>
                  <a:pt x="623" y="33"/>
                </a:cubicBezTo>
                <a:cubicBezTo>
                  <a:pt x="619" y="32"/>
                  <a:pt x="615" y="31"/>
                  <a:pt x="611" y="29"/>
                </a:cubicBezTo>
                <a:cubicBezTo>
                  <a:pt x="607" y="27"/>
                  <a:pt x="604" y="23"/>
                  <a:pt x="599" y="21"/>
                </a:cubicBezTo>
                <a:cubicBezTo>
                  <a:pt x="589" y="17"/>
                  <a:pt x="567" y="13"/>
                  <a:pt x="567" y="13"/>
                </a:cubicBezTo>
                <a:cubicBezTo>
                  <a:pt x="539" y="19"/>
                  <a:pt x="553" y="15"/>
                  <a:pt x="523" y="25"/>
                </a:cubicBezTo>
                <a:cubicBezTo>
                  <a:pt x="519" y="26"/>
                  <a:pt x="511" y="29"/>
                  <a:pt x="511" y="29"/>
                </a:cubicBezTo>
                <a:cubicBezTo>
                  <a:pt x="504" y="28"/>
                  <a:pt x="497" y="28"/>
                  <a:pt x="491" y="25"/>
                </a:cubicBezTo>
                <a:cubicBezTo>
                  <a:pt x="482" y="20"/>
                  <a:pt x="481" y="4"/>
                  <a:pt x="471" y="1"/>
                </a:cubicBezTo>
                <a:cubicBezTo>
                  <a:pt x="467" y="0"/>
                  <a:pt x="466" y="6"/>
                  <a:pt x="463" y="9"/>
                </a:cubicBezTo>
                <a:close/>
              </a:path>
            </a:pathLst>
          </a:custGeom>
          <a:solidFill>
            <a:schemeClr val="hlink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30" name="Freeform 8">
            <a:extLst>
              <a:ext uri="{FF2B5EF4-FFF2-40B4-BE49-F238E27FC236}">
                <a16:creationId xmlns:a16="http://schemas.microsoft.com/office/drawing/2014/main" id="{63E16A25-3425-4076-9E53-B017ADAD52A9}"/>
              </a:ext>
            </a:extLst>
          </p:cNvPr>
          <p:cNvSpPr>
            <a:spLocks/>
          </p:cNvSpPr>
          <p:nvPr/>
        </p:nvSpPr>
        <p:spPr bwMode="auto">
          <a:xfrm>
            <a:off x="2987674" y="2125663"/>
            <a:ext cx="1962150" cy="3387725"/>
          </a:xfrm>
          <a:custGeom>
            <a:avLst/>
            <a:gdLst>
              <a:gd name="T0" fmla="*/ 2147483646 w 1236"/>
              <a:gd name="T1" fmla="*/ 2147483646 h 2134"/>
              <a:gd name="T2" fmla="*/ 2147483646 w 1236"/>
              <a:gd name="T3" fmla="*/ 2147483646 h 2134"/>
              <a:gd name="T4" fmla="*/ 2147483646 w 1236"/>
              <a:gd name="T5" fmla="*/ 2147483646 h 2134"/>
              <a:gd name="T6" fmla="*/ 2147483646 w 1236"/>
              <a:gd name="T7" fmla="*/ 2147483646 h 2134"/>
              <a:gd name="T8" fmla="*/ 2147483646 w 1236"/>
              <a:gd name="T9" fmla="*/ 2147483646 h 2134"/>
              <a:gd name="T10" fmla="*/ 2147483646 w 1236"/>
              <a:gd name="T11" fmla="*/ 2147483646 h 2134"/>
              <a:gd name="T12" fmla="*/ 2147483646 w 1236"/>
              <a:gd name="T13" fmla="*/ 2147483646 h 2134"/>
              <a:gd name="T14" fmla="*/ 2147483646 w 1236"/>
              <a:gd name="T15" fmla="*/ 2147483646 h 2134"/>
              <a:gd name="T16" fmla="*/ 2147483646 w 1236"/>
              <a:gd name="T17" fmla="*/ 2147483646 h 2134"/>
              <a:gd name="T18" fmla="*/ 2147483646 w 1236"/>
              <a:gd name="T19" fmla="*/ 2147483646 h 2134"/>
              <a:gd name="T20" fmla="*/ 2147483646 w 1236"/>
              <a:gd name="T21" fmla="*/ 2147483646 h 2134"/>
              <a:gd name="T22" fmla="*/ 2147483646 w 1236"/>
              <a:gd name="T23" fmla="*/ 2147483646 h 2134"/>
              <a:gd name="T24" fmla="*/ 2147483646 w 1236"/>
              <a:gd name="T25" fmla="*/ 2147483646 h 2134"/>
              <a:gd name="T26" fmla="*/ 2147483646 w 1236"/>
              <a:gd name="T27" fmla="*/ 2147483646 h 2134"/>
              <a:gd name="T28" fmla="*/ 2147483646 w 1236"/>
              <a:gd name="T29" fmla="*/ 2147483646 h 2134"/>
              <a:gd name="T30" fmla="*/ 2147483646 w 1236"/>
              <a:gd name="T31" fmla="*/ 2147483646 h 2134"/>
              <a:gd name="T32" fmla="*/ 2147483646 w 1236"/>
              <a:gd name="T33" fmla="*/ 2147483646 h 2134"/>
              <a:gd name="T34" fmla="*/ 2147483646 w 1236"/>
              <a:gd name="T35" fmla="*/ 2147483646 h 2134"/>
              <a:gd name="T36" fmla="*/ 2147483646 w 1236"/>
              <a:gd name="T37" fmla="*/ 2147483646 h 2134"/>
              <a:gd name="T38" fmla="*/ 2147483646 w 1236"/>
              <a:gd name="T39" fmla="*/ 2147483646 h 2134"/>
              <a:gd name="T40" fmla="*/ 2147483646 w 1236"/>
              <a:gd name="T41" fmla="*/ 2147483646 h 2134"/>
              <a:gd name="T42" fmla="*/ 2147483646 w 1236"/>
              <a:gd name="T43" fmla="*/ 2147483646 h 2134"/>
              <a:gd name="T44" fmla="*/ 2147483646 w 1236"/>
              <a:gd name="T45" fmla="*/ 2147483646 h 2134"/>
              <a:gd name="T46" fmla="*/ 2147483646 w 1236"/>
              <a:gd name="T47" fmla="*/ 2147483646 h 2134"/>
              <a:gd name="T48" fmla="*/ 2147483646 w 1236"/>
              <a:gd name="T49" fmla="*/ 2147483646 h 2134"/>
              <a:gd name="T50" fmla="*/ 2147483646 w 1236"/>
              <a:gd name="T51" fmla="*/ 2147483646 h 2134"/>
              <a:gd name="T52" fmla="*/ 2147483646 w 1236"/>
              <a:gd name="T53" fmla="*/ 2147483646 h 2134"/>
              <a:gd name="T54" fmla="*/ 2147483646 w 1236"/>
              <a:gd name="T55" fmla="*/ 2147483646 h 2134"/>
              <a:gd name="T56" fmla="*/ 2147483646 w 1236"/>
              <a:gd name="T57" fmla="*/ 2147483646 h 2134"/>
              <a:gd name="T58" fmla="*/ 2147483646 w 1236"/>
              <a:gd name="T59" fmla="*/ 2147483646 h 2134"/>
              <a:gd name="T60" fmla="*/ 2147483646 w 1236"/>
              <a:gd name="T61" fmla="*/ 2147483646 h 2134"/>
              <a:gd name="T62" fmla="*/ 2147483646 w 1236"/>
              <a:gd name="T63" fmla="*/ 2147483646 h 2134"/>
              <a:gd name="T64" fmla="*/ 2147483646 w 1236"/>
              <a:gd name="T65" fmla="*/ 2147483646 h 2134"/>
              <a:gd name="T66" fmla="*/ 2147483646 w 1236"/>
              <a:gd name="T67" fmla="*/ 2147483646 h 2134"/>
              <a:gd name="T68" fmla="*/ 2147483646 w 1236"/>
              <a:gd name="T69" fmla="*/ 2147483646 h 2134"/>
              <a:gd name="T70" fmla="*/ 2147483646 w 1236"/>
              <a:gd name="T71" fmla="*/ 2147483646 h 2134"/>
              <a:gd name="T72" fmla="*/ 2147483646 w 1236"/>
              <a:gd name="T73" fmla="*/ 2147483646 h 2134"/>
              <a:gd name="T74" fmla="*/ 2147483646 w 1236"/>
              <a:gd name="T75" fmla="*/ 2147483646 h 2134"/>
              <a:gd name="T76" fmla="*/ 2147483646 w 1236"/>
              <a:gd name="T77" fmla="*/ 2147483646 h 2134"/>
              <a:gd name="T78" fmla="*/ 2147483646 w 1236"/>
              <a:gd name="T79" fmla="*/ 2147483646 h 2134"/>
              <a:gd name="T80" fmla="*/ 2147483646 w 1236"/>
              <a:gd name="T81" fmla="*/ 2147483646 h 2134"/>
              <a:gd name="T82" fmla="*/ 2147483646 w 1236"/>
              <a:gd name="T83" fmla="*/ 2147483646 h 2134"/>
              <a:gd name="T84" fmla="*/ 2147483646 w 1236"/>
              <a:gd name="T85" fmla="*/ 2147483646 h 2134"/>
              <a:gd name="T86" fmla="*/ 2147483646 w 1236"/>
              <a:gd name="T87" fmla="*/ 2147483646 h 2134"/>
              <a:gd name="T88" fmla="*/ 2147483646 w 1236"/>
              <a:gd name="T89" fmla="*/ 2147483646 h 2134"/>
              <a:gd name="T90" fmla="*/ 2147483646 w 1236"/>
              <a:gd name="T91" fmla="*/ 2147483646 h 2134"/>
              <a:gd name="T92" fmla="*/ 2147483646 w 1236"/>
              <a:gd name="T93" fmla="*/ 2147483646 h 2134"/>
              <a:gd name="T94" fmla="*/ 2147483646 w 1236"/>
              <a:gd name="T95" fmla="*/ 2147483646 h 2134"/>
              <a:gd name="T96" fmla="*/ 2147483646 w 1236"/>
              <a:gd name="T97" fmla="*/ 2147483646 h 2134"/>
              <a:gd name="T98" fmla="*/ 2147483646 w 1236"/>
              <a:gd name="T99" fmla="*/ 2147483646 h 2134"/>
              <a:gd name="T100" fmla="*/ 2147483646 w 1236"/>
              <a:gd name="T101" fmla="*/ 2147483646 h 2134"/>
              <a:gd name="T102" fmla="*/ 2147483646 w 1236"/>
              <a:gd name="T103" fmla="*/ 2147483646 h 2134"/>
              <a:gd name="T104" fmla="*/ 2147483646 w 1236"/>
              <a:gd name="T105" fmla="*/ 2147483646 h 213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6"/>
              <a:gd name="T160" fmla="*/ 0 h 2134"/>
              <a:gd name="T161" fmla="*/ 1236 w 1236"/>
              <a:gd name="T162" fmla="*/ 2134 h 213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6" h="2134">
                <a:moveTo>
                  <a:pt x="1128" y="61"/>
                </a:moveTo>
                <a:cubicBezTo>
                  <a:pt x="1119" y="59"/>
                  <a:pt x="1110" y="52"/>
                  <a:pt x="1100" y="53"/>
                </a:cubicBezTo>
                <a:cubicBezTo>
                  <a:pt x="1092" y="54"/>
                  <a:pt x="1076" y="61"/>
                  <a:pt x="1076" y="61"/>
                </a:cubicBezTo>
                <a:cubicBezTo>
                  <a:pt x="1065" y="72"/>
                  <a:pt x="1040" y="89"/>
                  <a:pt x="1040" y="89"/>
                </a:cubicBezTo>
                <a:cubicBezTo>
                  <a:pt x="1021" y="61"/>
                  <a:pt x="1032" y="70"/>
                  <a:pt x="1012" y="57"/>
                </a:cubicBezTo>
                <a:cubicBezTo>
                  <a:pt x="982" y="67"/>
                  <a:pt x="997" y="68"/>
                  <a:pt x="984" y="97"/>
                </a:cubicBezTo>
                <a:cubicBezTo>
                  <a:pt x="981" y="105"/>
                  <a:pt x="955" y="112"/>
                  <a:pt x="948" y="117"/>
                </a:cubicBezTo>
                <a:cubicBezTo>
                  <a:pt x="902" y="110"/>
                  <a:pt x="907" y="96"/>
                  <a:pt x="876" y="69"/>
                </a:cubicBezTo>
                <a:cubicBezTo>
                  <a:pt x="869" y="63"/>
                  <a:pt x="852" y="53"/>
                  <a:pt x="852" y="53"/>
                </a:cubicBezTo>
                <a:cubicBezTo>
                  <a:pt x="837" y="58"/>
                  <a:pt x="824" y="65"/>
                  <a:pt x="808" y="69"/>
                </a:cubicBezTo>
                <a:cubicBezTo>
                  <a:pt x="780" y="87"/>
                  <a:pt x="793" y="82"/>
                  <a:pt x="772" y="89"/>
                </a:cubicBezTo>
                <a:cubicBezTo>
                  <a:pt x="753" y="83"/>
                  <a:pt x="745" y="76"/>
                  <a:pt x="724" y="73"/>
                </a:cubicBezTo>
                <a:cubicBezTo>
                  <a:pt x="710" y="59"/>
                  <a:pt x="703" y="54"/>
                  <a:pt x="684" y="49"/>
                </a:cubicBezTo>
                <a:cubicBezTo>
                  <a:pt x="658" y="31"/>
                  <a:pt x="653" y="26"/>
                  <a:pt x="624" y="21"/>
                </a:cubicBezTo>
                <a:cubicBezTo>
                  <a:pt x="609" y="6"/>
                  <a:pt x="606" y="0"/>
                  <a:pt x="584" y="5"/>
                </a:cubicBezTo>
                <a:cubicBezTo>
                  <a:pt x="556" y="24"/>
                  <a:pt x="565" y="13"/>
                  <a:pt x="552" y="33"/>
                </a:cubicBezTo>
                <a:cubicBezTo>
                  <a:pt x="558" y="98"/>
                  <a:pt x="555" y="83"/>
                  <a:pt x="524" y="129"/>
                </a:cubicBezTo>
                <a:cubicBezTo>
                  <a:pt x="529" y="145"/>
                  <a:pt x="525" y="154"/>
                  <a:pt x="520" y="169"/>
                </a:cubicBezTo>
                <a:cubicBezTo>
                  <a:pt x="518" y="182"/>
                  <a:pt x="508" y="238"/>
                  <a:pt x="504" y="249"/>
                </a:cubicBezTo>
                <a:cubicBezTo>
                  <a:pt x="500" y="261"/>
                  <a:pt x="485" y="271"/>
                  <a:pt x="480" y="285"/>
                </a:cubicBezTo>
                <a:cubicBezTo>
                  <a:pt x="476" y="317"/>
                  <a:pt x="474" y="335"/>
                  <a:pt x="448" y="353"/>
                </a:cubicBezTo>
                <a:cubicBezTo>
                  <a:pt x="438" y="368"/>
                  <a:pt x="430" y="364"/>
                  <a:pt x="424" y="381"/>
                </a:cubicBezTo>
                <a:cubicBezTo>
                  <a:pt x="423" y="400"/>
                  <a:pt x="425" y="419"/>
                  <a:pt x="420" y="437"/>
                </a:cubicBezTo>
                <a:cubicBezTo>
                  <a:pt x="418" y="446"/>
                  <a:pt x="404" y="461"/>
                  <a:pt x="404" y="461"/>
                </a:cubicBezTo>
                <a:cubicBezTo>
                  <a:pt x="400" y="487"/>
                  <a:pt x="397" y="491"/>
                  <a:pt x="376" y="505"/>
                </a:cubicBezTo>
                <a:cubicBezTo>
                  <a:pt x="365" y="521"/>
                  <a:pt x="350" y="532"/>
                  <a:pt x="336" y="545"/>
                </a:cubicBezTo>
                <a:cubicBezTo>
                  <a:pt x="320" y="559"/>
                  <a:pt x="309" y="578"/>
                  <a:pt x="292" y="589"/>
                </a:cubicBezTo>
                <a:cubicBezTo>
                  <a:pt x="286" y="598"/>
                  <a:pt x="277" y="604"/>
                  <a:pt x="272" y="613"/>
                </a:cubicBezTo>
                <a:cubicBezTo>
                  <a:pt x="269" y="619"/>
                  <a:pt x="272" y="627"/>
                  <a:pt x="268" y="633"/>
                </a:cubicBezTo>
                <a:cubicBezTo>
                  <a:pt x="268" y="634"/>
                  <a:pt x="235" y="648"/>
                  <a:pt x="232" y="649"/>
                </a:cubicBezTo>
                <a:cubicBezTo>
                  <a:pt x="210" y="645"/>
                  <a:pt x="196" y="632"/>
                  <a:pt x="176" y="625"/>
                </a:cubicBezTo>
                <a:cubicBezTo>
                  <a:pt x="143" y="592"/>
                  <a:pt x="163" y="600"/>
                  <a:pt x="116" y="605"/>
                </a:cubicBezTo>
                <a:cubicBezTo>
                  <a:pt x="92" y="621"/>
                  <a:pt x="104" y="645"/>
                  <a:pt x="112" y="669"/>
                </a:cubicBezTo>
                <a:cubicBezTo>
                  <a:pt x="113" y="682"/>
                  <a:pt x="114" y="696"/>
                  <a:pt x="116" y="709"/>
                </a:cubicBezTo>
                <a:cubicBezTo>
                  <a:pt x="118" y="717"/>
                  <a:pt x="121" y="725"/>
                  <a:pt x="124" y="733"/>
                </a:cubicBezTo>
                <a:cubicBezTo>
                  <a:pt x="125" y="737"/>
                  <a:pt x="128" y="745"/>
                  <a:pt x="128" y="745"/>
                </a:cubicBezTo>
                <a:cubicBezTo>
                  <a:pt x="117" y="761"/>
                  <a:pt x="114" y="769"/>
                  <a:pt x="96" y="757"/>
                </a:cubicBezTo>
                <a:cubicBezTo>
                  <a:pt x="101" y="773"/>
                  <a:pt x="103" y="787"/>
                  <a:pt x="112" y="801"/>
                </a:cubicBezTo>
                <a:cubicBezTo>
                  <a:pt x="95" y="812"/>
                  <a:pt x="81" y="825"/>
                  <a:pt x="64" y="837"/>
                </a:cubicBezTo>
                <a:cubicBezTo>
                  <a:pt x="44" y="850"/>
                  <a:pt x="39" y="869"/>
                  <a:pt x="20" y="881"/>
                </a:cubicBezTo>
                <a:cubicBezTo>
                  <a:pt x="12" y="893"/>
                  <a:pt x="8" y="905"/>
                  <a:pt x="0" y="917"/>
                </a:cubicBezTo>
                <a:cubicBezTo>
                  <a:pt x="0" y="920"/>
                  <a:pt x="10" y="1011"/>
                  <a:pt x="20" y="1021"/>
                </a:cubicBezTo>
                <a:cubicBezTo>
                  <a:pt x="34" y="1035"/>
                  <a:pt x="41" y="1036"/>
                  <a:pt x="56" y="1041"/>
                </a:cubicBezTo>
                <a:cubicBezTo>
                  <a:pt x="60" y="1054"/>
                  <a:pt x="58" y="1055"/>
                  <a:pt x="72" y="1061"/>
                </a:cubicBezTo>
                <a:cubicBezTo>
                  <a:pt x="80" y="1064"/>
                  <a:pt x="96" y="1069"/>
                  <a:pt x="96" y="1069"/>
                </a:cubicBezTo>
                <a:cubicBezTo>
                  <a:pt x="109" y="1088"/>
                  <a:pt x="130" y="1089"/>
                  <a:pt x="148" y="1101"/>
                </a:cubicBezTo>
                <a:cubicBezTo>
                  <a:pt x="155" y="1123"/>
                  <a:pt x="164" y="1145"/>
                  <a:pt x="188" y="1153"/>
                </a:cubicBezTo>
                <a:cubicBezTo>
                  <a:pt x="200" y="1190"/>
                  <a:pt x="201" y="1234"/>
                  <a:pt x="236" y="1257"/>
                </a:cubicBezTo>
                <a:cubicBezTo>
                  <a:pt x="253" y="1308"/>
                  <a:pt x="243" y="1309"/>
                  <a:pt x="212" y="1329"/>
                </a:cubicBezTo>
                <a:cubicBezTo>
                  <a:pt x="203" y="1342"/>
                  <a:pt x="193" y="1346"/>
                  <a:pt x="188" y="1361"/>
                </a:cubicBezTo>
                <a:cubicBezTo>
                  <a:pt x="202" y="1404"/>
                  <a:pt x="283" y="1399"/>
                  <a:pt x="312" y="1401"/>
                </a:cubicBezTo>
                <a:cubicBezTo>
                  <a:pt x="326" y="1415"/>
                  <a:pt x="341" y="1427"/>
                  <a:pt x="360" y="1433"/>
                </a:cubicBezTo>
                <a:cubicBezTo>
                  <a:pt x="391" y="1464"/>
                  <a:pt x="378" y="1448"/>
                  <a:pt x="400" y="1481"/>
                </a:cubicBezTo>
                <a:cubicBezTo>
                  <a:pt x="403" y="1485"/>
                  <a:pt x="408" y="1493"/>
                  <a:pt x="408" y="1493"/>
                </a:cubicBezTo>
                <a:cubicBezTo>
                  <a:pt x="410" y="1513"/>
                  <a:pt x="420" y="1541"/>
                  <a:pt x="412" y="1561"/>
                </a:cubicBezTo>
                <a:cubicBezTo>
                  <a:pt x="408" y="1570"/>
                  <a:pt x="396" y="1585"/>
                  <a:pt x="396" y="1585"/>
                </a:cubicBezTo>
                <a:cubicBezTo>
                  <a:pt x="403" y="1684"/>
                  <a:pt x="372" y="1689"/>
                  <a:pt x="432" y="1709"/>
                </a:cubicBezTo>
                <a:cubicBezTo>
                  <a:pt x="451" y="1728"/>
                  <a:pt x="466" y="1732"/>
                  <a:pt x="492" y="1737"/>
                </a:cubicBezTo>
                <a:cubicBezTo>
                  <a:pt x="507" y="1759"/>
                  <a:pt x="514" y="1804"/>
                  <a:pt x="540" y="1813"/>
                </a:cubicBezTo>
                <a:cubicBezTo>
                  <a:pt x="548" y="1837"/>
                  <a:pt x="578" y="1838"/>
                  <a:pt x="600" y="1841"/>
                </a:cubicBezTo>
                <a:cubicBezTo>
                  <a:pt x="616" y="1846"/>
                  <a:pt x="624" y="1853"/>
                  <a:pt x="636" y="1865"/>
                </a:cubicBezTo>
                <a:cubicBezTo>
                  <a:pt x="637" y="1869"/>
                  <a:pt x="638" y="1873"/>
                  <a:pt x="640" y="1877"/>
                </a:cubicBezTo>
                <a:cubicBezTo>
                  <a:pt x="642" y="1881"/>
                  <a:pt x="646" y="1884"/>
                  <a:pt x="648" y="1889"/>
                </a:cubicBezTo>
                <a:cubicBezTo>
                  <a:pt x="657" y="1914"/>
                  <a:pt x="651" y="1927"/>
                  <a:pt x="672" y="1941"/>
                </a:cubicBezTo>
                <a:cubicBezTo>
                  <a:pt x="683" y="1973"/>
                  <a:pt x="707" y="2014"/>
                  <a:pt x="740" y="2025"/>
                </a:cubicBezTo>
                <a:cubicBezTo>
                  <a:pt x="754" y="2039"/>
                  <a:pt x="771" y="2054"/>
                  <a:pt x="788" y="2065"/>
                </a:cubicBezTo>
                <a:cubicBezTo>
                  <a:pt x="834" y="2134"/>
                  <a:pt x="953" y="2078"/>
                  <a:pt x="1036" y="2077"/>
                </a:cubicBezTo>
                <a:cubicBezTo>
                  <a:pt x="1040" y="2076"/>
                  <a:pt x="1044" y="2075"/>
                  <a:pt x="1048" y="2073"/>
                </a:cubicBezTo>
                <a:cubicBezTo>
                  <a:pt x="1052" y="2071"/>
                  <a:pt x="1055" y="2067"/>
                  <a:pt x="1060" y="2065"/>
                </a:cubicBezTo>
                <a:cubicBezTo>
                  <a:pt x="1077" y="2059"/>
                  <a:pt x="1090" y="2061"/>
                  <a:pt x="1104" y="2049"/>
                </a:cubicBezTo>
                <a:cubicBezTo>
                  <a:pt x="1122" y="2033"/>
                  <a:pt x="1132" y="2017"/>
                  <a:pt x="1148" y="2001"/>
                </a:cubicBezTo>
                <a:cubicBezTo>
                  <a:pt x="1157" y="1974"/>
                  <a:pt x="1160" y="1973"/>
                  <a:pt x="1136" y="1957"/>
                </a:cubicBezTo>
                <a:cubicBezTo>
                  <a:pt x="1131" y="1941"/>
                  <a:pt x="1124" y="1934"/>
                  <a:pt x="1108" y="1929"/>
                </a:cubicBezTo>
                <a:cubicBezTo>
                  <a:pt x="1094" y="1908"/>
                  <a:pt x="1087" y="1890"/>
                  <a:pt x="1068" y="1873"/>
                </a:cubicBezTo>
                <a:cubicBezTo>
                  <a:pt x="1060" y="1865"/>
                  <a:pt x="1044" y="1849"/>
                  <a:pt x="1044" y="1849"/>
                </a:cubicBezTo>
                <a:cubicBezTo>
                  <a:pt x="1035" y="1822"/>
                  <a:pt x="1058" y="1809"/>
                  <a:pt x="1072" y="1789"/>
                </a:cubicBezTo>
                <a:cubicBezTo>
                  <a:pt x="1077" y="1730"/>
                  <a:pt x="1072" y="1757"/>
                  <a:pt x="1084" y="1709"/>
                </a:cubicBezTo>
                <a:cubicBezTo>
                  <a:pt x="1087" y="1697"/>
                  <a:pt x="1096" y="1673"/>
                  <a:pt x="1096" y="1673"/>
                </a:cubicBezTo>
                <a:cubicBezTo>
                  <a:pt x="1099" y="1649"/>
                  <a:pt x="1105" y="1642"/>
                  <a:pt x="1112" y="1621"/>
                </a:cubicBezTo>
                <a:cubicBezTo>
                  <a:pt x="1106" y="1603"/>
                  <a:pt x="1086" y="1591"/>
                  <a:pt x="1072" y="1577"/>
                </a:cubicBezTo>
                <a:cubicBezTo>
                  <a:pt x="1068" y="1573"/>
                  <a:pt x="1060" y="1565"/>
                  <a:pt x="1060" y="1565"/>
                </a:cubicBezTo>
                <a:cubicBezTo>
                  <a:pt x="1053" y="1544"/>
                  <a:pt x="1046" y="1514"/>
                  <a:pt x="1060" y="1493"/>
                </a:cubicBezTo>
                <a:cubicBezTo>
                  <a:pt x="1068" y="1481"/>
                  <a:pt x="1089" y="1487"/>
                  <a:pt x="1104" y="1485"/>
                </a:cubicBezTo>
                <a:cubicBezTo>
                  <a:pt x="1131" y="1458"/>
                  <a:pt x="1128" y="1419"/>
                  <a:pt x="1160" y="1397"/>
                </a:cubicBezTo>
                <a:cubicBezTo>
                  <a:pt x="1169" y="1370"/>
                  <a:pt x="1134" y="1357"/>
                  <a:pt x="1116" y="1341"/>
                </a:cubicBezTo>
                <a:cubicBezTo>
                  <a:pt x="1108" y="1333"/>
                  <a:pt x="1100" y="1325"/>
                  <a:pt x="1092" y="1317"/>
                </a:cubicBezTo>
                <a:cubicBezTo>
                  <a:pt x="1088" y="1313"/>
                  <a:pt x="1075" y="1303"/>
                  <a:pt x="1080" y="1305"/>
                </a:cubicBezTo>
                <a:cubicBezTo>
                  <a:pt x="1106" y="1314"/>
                  <a:pt x="1088" y="1309"/>
                  <a:pt x="1136" y="1313"/>
                </a:cubicBezTo>
                <a:cubicBezTo>
                  <a:pt x="1157" y="1299"/>
                  <a:pt x="1164" y="1281"/>
                  <a:pt x="1140" y="1265"/>
                </a:cubicBezTo>
                <a:cubicBezTo>
                  <a:pt x="1129" y="1248"/>
                  <a:pt x="1086" y="1203"/>
                  <a:pt x="1068" y="1197"/>
                </a:cubicBezTo>
                <a:cubicBezTo>
                  <a:pt x="1091" y="1127"/>
                  <a:pt x="1053" y="1132"/>
                  <a:pt x="1024" y="1089"/>
                </a:cubicBezTo>
                <a:cubicBezTo>
                  <a:pt x="1027" y="1042"/>
                  <a:pt x="1033" y="988"/>
                  <a:pt x="1024" y="941"/>
                </a:cubicBezTo>
                <a:cubicBezTo>
                  <a:pt x="1022" y="932"/>
                  <a:pt x="1008" y="917"/>
                  <a:pt x="1008" y="917"/>
                </a:cubicBezTo>
                <a:cubicBezTo>
                  <a:pt x="1011" y="873"/>
                  <a:pt x="1002" y="818"/>
                  <a:pt x="1052" y="801"/>
                </a:cubicBezTo>
                <a:cubicBezTo>
                  <a:pt x="1059" y="781"/>
                  <a:pt x="1072" y="750"/>
                  <a:pt x="1044" y="741"/>
                </a:cubicBezTo>
                <a:cubicBezTo>
                  <a:pt x="1028" y="692"/>
                  <a:pt x="1032" y="710"/>
                  <a:pt x="1044" y="605"/>
                </a:cubicBezTo>
                <a:cubicBezTo>
                  <a:pt x="1046" y="589"/>
                  <a:pt x="1080" y="573"/>
                  <a:pt x="1080" y="573"/>
                </a:cubicBezTo>
                <a:cubicBezTo>
                  <a:pt x="1094" y="553"/>
                  <a:pt x="1095" y="529"/>
                  <a:pt x="1108" y="509"/>
                </a:cubicBezTo>
                <a:cubicBezTo>
                  <a:pt x="1114" y="453"/>
                  <a:pt x="1130" y="443"/>
                  <a:pt x="1168" y="405"/>
                </a:cubicBezTo>
                <a:cubicBezTo>
                  <a:pt x="1176" y="406"/>
                  <a:pt x="1185" y="404"/>
                  <a:pt x="1192" y="409"/>
                </a:cubicBezTo>
                <a:cubicBezTo>
                  <a:pt x="1213" y="424"/>
                  <a:pt x="1179" y="431"/>
                  <a:pt x="1208" y="421"/>
                </a:cubicBezTo>
                <a:cubicBezTo>
                  <a:pt x="1236" y="380"/>
                  <a:pt x="1212" y="324"/>
                  <a:pt x="1228" y="277"/>
                </a:cubicBezTo>
                <a:cubicBezTo>
                  <a:pt x="1224" y="216"/>
                  <a:pt x="1223" y="215"/>
                  <a:pt x="1192" y="169"/>
                </a:cubicBezTo>
                <a:cubicBezTo>
                  <a:pt x="1176" y="144"/>
                  <a:pt x="1194" y="168"/>
                  <a:pt x="1172" y="149"/>
                </a:cubicBezTo>
                <a:cubicBezTo>
                  <a:pt x="1164" y="141"/>
                  <a:pt x="1148" y="125"/>
                  <a:pt x="1148" y="125"/>
                </a:cubicBezTo>
                <a:cubicBezTo>
                  <a:pt x="1144" y="90"/>
                  <a:pt x="1142" y="88"/>
                  <a:pt x="1128" y="61"/>
                </a:cubicBezTo>
                <a:close/>
              </a:path>
            </a:pathLst>
          </a:custGeom>
          <a:solidFill>
            <a:srgbClr val="FF00FF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31" name="Text Box 9">
            <a:extLst>
              <a:ext uri="{FF2B5EF4-FFF2-40B4-BE49-F238E27FC236}">
                <a16:creationId xmlns:a16="http://schemas.microsoft.com/office/drawing/2014/main" id="{AD17C928-1EF2-4590-AF29-4CAEC78C00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874" y="906463"/>
            <a:ext cx="1219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HÀ GIANG</a:t>
            </a:r>
          </a:p>
        </p:txBody>
      </p:sp>
      <p:sp>
        <p:nvSpPr>
          <p:cNvPr id="32" name="Text Box 10">
            <a:extLst>
              <a:ext uri="{FF2B5EF4-FFF2-40B4-BE49-F238E27FC236}">
                <a16:creationId xmlns:a16="http://schemas.microsoft.com/office/drawing/2014/main" id="{1B53E117-42DB-4388-AC09-4BFB69F000F6}"/>
              </a:ext>
            </a:extLst>
          </p:cNvPr>
          <p:cNvSpPr txBox="1">
            <a:spLocks noChangeArrowheads="1"/>
          </p:cNvSpPr>
          <p:nvPr/>
        </p:nvSpPr>
        <p:spPr bwMode="auto">
          <a:xfrm rot="1525157">
            <a:off x="5002212" y="1854201"/>
            <a:ext cx="20351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CAO BẰNG</a:t>
            </a:r>
          </a:p>
        </p:txBody>
      </p:sp>
      <p:sp>
        <p:nvSpPr>
          <p:cNvPr id="33" name="Text Box 11">
            <a:extLst>
              <a:ext uri="{FF2B5EF4-FFF2-40B4-BE49-F238E27FC236}">
                <a16:creationId xmlns:a16="http://schemas.microsoft.com/office/drawing/2014/main" id="{F10D151C-AA89-4345-96EE-962A93350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74" y="3308351"/>
            <a:ext cx="990600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TUYÊN 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QUANG</a:t>
            </a:r>
          </a:p>
        </p:txBody>
      </p:sp>
      <p:sp>
        <p:nvSpPr>
          <p:cNvPr id="34" name="Text Box 12">
            <a:extLst>
              <a:ext uri="{FF2B5EF4-FFF2-40B4-BE49-F238E27FC236}">
                <a16:creationId xmlns:a16="http://schemas.microsoft.com/office/drawing/2014/main" id="{D062CB60-B167-462B-B04C-D599384531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8874" y="3097213"/>
            <a:ext cx="1219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BẮC KẠN                                                                             </a:t>
            </a:r>
          </a:p>
        </p:txBody>
      </p:sp>
      <p:sp>
        <p:nvSpPr>
          <p:cNvPr id="35" name="Text Box 13">
            <a:extLst>
              <a:ext uri="{FF2B5EF4-FFF2-40B4-BE49-F238E27FC236}">
                <a16:creationId xmlns:a16="http://schemas.microsoft.com/office/drawing/2014/main" id="{B4517457-3885-46DE-B9B9-795F1CD085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2674" y="4487863"/>
            <a:ext cx="12192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THÁI NGUYÊN</a:t>
            </a:r>
          </a:p>
        </p:txBody>
      </p:sp>
      <p:sp>
        <p:nvSpPr>
          <p:cNvPr id="36" name="Text Box 14">
            <a:extLst>
              <a:ext uri="{FF2B5EF4-FFF2-40B4-BE49-F238E27FC236}">
                <a16:creationId xmlns:a16="http://schemas.microsoft.com/office/drawing/2014/main" id="{100CB4E9-4033-40B7-A5A7-E83A530E8765}"/>
              </a:ext>
            </a:extLst>
          </p:cNvPr>
          <p:cNvSpPr txBox="1">
            <a:spLocks noChangeArrowheads="1"/>
          </p:cNvSpPr>
          <p:nvPr/>
        </p:nvSpPr>
        <p:spPr bwMode="auto">
          <a:xfrm rot="2425959">
            <a:off x="6416674" y="4287838"/>
            <a:ext cx="24923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LẠNG SƠN</a:t>
            </a:r>
          </a:p>
        </p:txBody>
      </p:sp>
      <p:sp>
        <p:nvSpPr>
          <p:cNvPr id="37" name="Rectangle 15">
            <a:extLst>
              <a:ext uri="{FF2B5EF4-FFF2-40B4-BE49-F238E27FC236}">
                <a16:creationId xmlns:a16="http://schemas.microsoft.com/office/drawing/2014/main" id="{54A20920-050F-4711-A0F6-AC0F29884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9874" y="36513"/>
            <a:ext cx="5334000" cy="946150"/>
          </a:xfrm>
          <a:prstGeom prst="rect">
            <a:avLst/>
          </a:prstGeom>
          <a:solidFill>
            <a:srgbClr val="000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b="1">
                <a:solidFill>
                  <a:srgbClr val="FFF643"/>
                </a:solidFill>
                <a:latin typeface="Arial" panose="020B0604020202020204" pitchFamily="34" charset="0"/>
              </a:rPr>
              <a:t>Các tỉnh thuộc chiến khu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b="1">
                <a:solidFill>
                  <a:srgbClr val="FFF643"/>
                </a:solidFill>
                <a:latin typeface="Arial" panose="020B0604020202020204" pitchFamily="34" charset="0"/>
              </a:rPr>
              <a:t>Việt Bắc (</a:t>
            </a:r>
            <a:r>
              <a:rPr lang="en-US" altLang="en-US" sz="2800" b="1" u="sng">
                <a:solidFill>
                  <a:srgbClr val="FFF643"/>
                </a:solidFill>
                <a:latin typeface="Arial" panose="020B0604020202020204" pitchFamily="34" charset="0"/>
              </a:rPr>
              <a:t>Căn cứ địa</a:t>
            </a:r>
            <a:r>
              <a:rPr lang="en-US" altLang="en-US" sz="2800" b="1">
                <a:solidFill>
                  <a:srgbClr val="FFF643"/>
                </a:solidFill>
                <a:latin typeface="Arial" panose="020B0604020202020204" pitchFamily="34" charset="0"/>
              </a:rPr>
              <a:t> Việt Bắc)</a:t>
            </a: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Hình chữ nhật 28">
            <a:extLst>
              <a:ext uri="{FF2B5EF4-FFF2-40B4-BE49-F238E27FC236}">
                <a16:creationId xmlns:a16="http://schemas.microsoft.com/office/drawing/2014/main" id="{A46811E2-ACA4-4242-B66D-D82AE58839AC}"/>
              </a:ext>
            </a:extLst>
          </p:cNvPr>
          <p:cNvSpPr/>
          <p:nvPr/>
        </p:nvSpPr>
        <p:spPr>
          <a:xfrm>
            <a:off x="2028700" y="1631604"/>
            <a:ext cx="8335936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altLang="en-US" sz="6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Hoạt động 1: </a:t>
            </a:r>
            <a:endParaRPr lang="vi-VN" altLang="en-US" sz="6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iCiel Cadena" panose="02000503000000020004" pitchFamily="50" charset="-93"/>
              <a:cs typeface="Times New Roman" panose="02020603050405020304" pitchFamily="18" charset="0"/>
            </a:endParaRPr>
          </a:p>
          <a:p>
            <a:pPr algn="ctr"/>
            <a:r>
              <a:rPr lang="en-US" altLang="en-US" sz="60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Âm</a:t>
            </a:r>
            <a:r>
              <a:rPr lang="en-US" altLang="en-US" sz="6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  <a:r>
              <a:rPr lang="en-US" altLang="en-US" sz="60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mưu</a:t>
            </a:r>
            <a:r>
              <a:rPr lang="en-US" altLang="en-US" sz="6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  <a:r>
              <a:rPr lang="en-US" altLang="en-US" sz="60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của</a:t>
            </a:r>
            <a:r>
              <a:rPr lang="en-US" altLang="en-US" sz="6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  <a:r>
              <a:rPr lang="en-US" altLang="en-US" sz="60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địch</a:t>
            </a:r>
            <a:r>
              <a:rPr lang="en-US" altLang="en-US" sz="6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  <a:r>
              <a:rPr lang="en-US" altLang="en-US" sz="60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và</a:t>
            </a:r>
            <a:r>
              <a:rPr lang="en-US" altLang="en-US" sz="6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  <a:endParaRPr lang="vi-VN" altLang="en-US" sz="6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iCiel Cadena" panose="02000503000000020004" pitchFamily="50" charset="-93"/>
              <a:cs typeface="Times New Roman" panose="02020603050405020304" pitchFamily="18" charset="0"/>
            </a:endParaRPr>
          </a:p>
          <a:p>
            <a:pPr algn="ctr"/>
            <a:r>
              <a:rPr lang="en-US" altLang="en-US" sz="60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chủ</a:t>
            </a:r>
            <a:r>
              <a:rPr lang="en-US" altLang="en-US" sz="6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  <a:r>
              <a:rPr lang="en-US" altLang="en-US" sz="60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trương</a:t>
            </a:r>
            <a:r>
              <a:rPr lang="en-US" altLang="en-US" sz="6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  <a:r>
              <a:rPr lang="en-US" altLang="en-US" sz="60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của</a:t>
            </a:r>
            <a:r>
              <a:rPr lang="en-US" altLang="en-US" sz="6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</a:t>
            </a:r>
            <a:r>
              <a:rPr lang="en-US" altLang="en-US" sz="60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chúng</a:t>
            </a:r>
            <a:r>
              <a:rPr lang="en-US" altLang="en-US" sz="6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iCiel Cadena" panose="02000503000000020004" pitchFamily="50" charset="-93"/>
                <a:cs typeface="Times New Roman" panose="02020603050405020304" pitchFamily="18" charset="0"/>
              </a:rPr>
              <a:t> ta</a:t>
            </a:r>
            <a:endParaRPr lang="en-US" sz="6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iCiel Cadena" panose="02000503000000020004" pitchFamily="50" charset="-93"/>
            </a:endParaRPr>
          </a:p>
        </p:txBody>
      </p:sp>
      <p:sp>
        <p:nvSpPr>
          <p:cNvPr id="4" name="任意多边形 35">
            <a:extLst>
              <a:ext uri="{FF2B5EF4-FFF2-40B4-BE49-F238E27FC236}">
                <a16:creationId xmlns:a16="http://schemas.microsoft.com/office/drawing/2014/main" id="{C320DAE7-C5CE-48B5-9D91-B031F20790FE}"/>
              </a:ext>
            </a:extLst>
          </p:cNvPr>
          <p:cNvSpPr/>
          <p:nvPr/>
        </p:nvSpPr>
        <p:spPr>
          <a:xfrm rot="11076794" flipH="1">
            <a:off x="62174" y="-177598"/>
            <a:ext cx="3477618" cy="1622432"/>
          </a:xfrm>
          <a:custGeom>
            <a:avLst/>
            <a:gdLst>
              <a:gd name="connsiteX0" fmla="*/ 914344 w 3556001"/>
              <a:gd name="connsiteY0" fmla="*/ 1091 h 2346051"/>
              <a:gd name="connsiteX1" fmla="*/ 2430863 w 3556001"/>
              <a:gd name="connsiteY1" fmla="*/ 596106 h 2346051"/>
              <a:gd name="connsiteX2" fmla="*/ 3438830 w 3556001"/>
              <a:gd name="connsiteY2" fmla="*/ 2307077 h 2346051"/>
              <a:gd name="connsiteX3" fmla="*/ 3401736 w 3556001"/>
              <a:gd name="connsiteY3" fmla="*/ 2346051 h 2346051"/>
              <a:gd name="connsiteX4" fmla="*/ 0 w 3556001"/>
              <a:gd name="connsiteY4" fmla="*/ 2346051 h 2346051"/>
              <a:gd name="connsiteX5" fmla="*/ 0 w 3556001"/>
              <a:gd name="connsiteY5" fmla="*/ 199042 h 2346051"/>
              <a:gd name="connsiteX6" fmla="*/ 98382 w 3556001"/>
              <a:gd name="connsiteY6" fmla="*/ 151316 h 2346051"/>
              <a:gd name="connsiteX7" fmla="*/ 914344 w 3556001"/>
              <a:gd name="connsiteY7" fmla="*/ 1091 h 2346051"/>
              <a:gd name="connsiteX0-1" fmla="*/ 914344 w 3560405"/>
              <a:gd name="connsiteY0-2" fmla="*/ 1091 h 2346051"/>
              <a:gd name="connsiteX1-3" fmla="*/ 2469465 w 3560405"/>
              <a:gd name="connsiteY1-4" fmla="*/ 728614 h 2346051"/>
              <a:gd name="connsiteX2-5" fmla="*/ 3438830 w 3560405"/>
              <a:gd name="connsiteY2-6" fmla="*/ 2307077 h 2346051"/>
              <a:gd name="connsiteX3-7" fmla="*/ 3401736 w 3560405"/>
              <a:gd name="connsiteY3-8" fmla="*/ 2346051 h 2346051"/>
              <a:gd name="connsiteX4-9" fmla="*/ 0 w 3560405"/>
              <a:gd name="connsiteY4-10" fmla="*/ 2346051 h 2346051"/>
              <a:gd name="connsiteX5-11" fmla="*/ 0 w 3560405"/>
              <a:gd name="connsiteY5-12" fmla="*/ 199042 h 2346051"/>
              <a:gd name="connsiteX6-13" fmla="*/ 98382 w 3560405"/>
              <a:gd name="connsiteY6-14" fmla="*/ 151316 h 2346051"/>
              <a:gd name="connsiteX7-15" fmla="*/ 914344 w 3560405"/>
              <a:gd name="connsiteY7-16" fmla="*/ 1091 h 2346051"/>
              <a:gd name="connsiteX0-17" fmla="*/ 914344 w 3401736"/>
              <a:gd name="connsiteY0-18" fmla="*/ 1091 h 2346051"/>
              <a:gd name="connsiteX1-19" fmla="*/ 2469465 w 3401736"/>
              <a:gd name="connsiteY1-20" fmla="*/ 728614 h 2346051"/>
              <a:gd name="connsiteX2-21" fmla="*/ 3013784 w 3401736"/>
              <a:gd name="connsiteY2-22" fmla="*/ 1847630 h 2346051"/>
              <a:gd name="connsiteX3-23" fmla="*/ 3401736 w 3401736"/>
              <a:gd name="connsiteY3-24" fmla="*/ 2346051 h 2346051"/>
              <a:gd name="connsiteX4-25" fmla="*/ 0 w 3401736"/>
              <a:gd name="connsiteY4-26" fmla="*/ 2346051 h 2346051"/>
              <a:gd name="connsiteX5-27" fmla="*/ 0 w 3401736"/>
              <a:gd name="connsiteY5-28" fmla="*/ 199042 h 2346051"/>
              <a:gd name="connsiteX6-29" fmla="*/ 98382 w 3401736"/>
              <a:gd name="connsiteY6-30" fmla="*/ 151316 h 2346051"/>
              <a:gd name="connsiteX7-31" fmla="*/ 914344 w 3401736"/>
              <a:gd name="connsiteY7-32" fmla="*/ 1091 h 2346051"/>
              <a:gd name="connsiteX0-33" fmla="*/ 914344 w 3143791"/>
              <a:gd name="connsiteY0-34" fmla="*/ 1091 h 2346051"/>
              <a:gd name="connsiteX1-35" fmla="*/ 2469465 w 3143791"/>
              <a:gd name="connsiteY1-36" fmla="*/ 728614 h 2346051"/>
              <a:gd name="connsiteX2-37" fmla="*/ 3013784 w 3143791"/>
              <a:gd name="connsiteY2-38" fmla="*/ 1847630 h 2346051"/>
              <a:gd name="connsiteX3-39" fmla="*/ 0 w 3143791"/>
              <a:gd name="connsiteY3-40" fmla="*/ 2346051 h 2346051"/>
              <a:gd name="connsiteX4-41" fmla="*/ 0 w 3143791"/>
              <a:gd name="connsiteY4-42" fmla="*/ 199042 h 2346051"/>
              <a:gd name="connsiteX5-43" fmla="*/ 98382 w 3143791"/>
              <a:gd name="connsiteY5-44" fmla="*/ 151316 h 2346051"/>
              <a:gd name="connsiteX6-45" fmla="*/ 914344 w 3143791"/>
              <a:gd name="connsiteY6-46" fmla="*/ 1091 h 2346051"/>
              <a:gd name="connsiteX0-47" fmla="*/ 0 w 3143791"/>
              <a:gd name="connsiteY0-48" fmla="*/ 2346051 h 2405814"/>
              <a:gd name="connsiteX1-49" fmla="*/ 0 w 3143791"/>
              <a:gd name="connsiteY1-50" fmla="*/ 199042 h 2405814"/>
              <a:gd name="connsiteX2-51" fmla="*/ 98382 w 3143791"/>
              <a:gd name="connsiteY2-52" fmla="*/ 151316 h 2405814"/>
              <a:gd name="connsiteX3-53" fmla="*/ 914344 w 3143791"/>
              <a:gd name="connsiteY3-54" fmla="*/ 1091 h 2405814"/>
              <a:gd name="connsiteX4-55" fmla="*/ 2469465 w 3143791"/>
              <a:gd name="connsiteY4-56" fmla="*/ 728614 h 2405814"/>
              <a:gd name="connsiteX5-57" fmla="*/ 3013784 w 3143791"/>
              <a:gd name="connsiteY5-58" fmla="*/ 1847630 h 2405814"/>
              <a:gd name="connsiteX6-59" fmla="*/ 57948 w 3143791"/>
              <a:gd name="connsiteY6-60" fmla="*/ 2405814 h 2405814"/>
              <a:gd name="connsiteX0-61" fmla="*/ 0 w 3143791"/>
              <a:gd name="connsiteY0-62" fmla="*/ 2346051 h 2346051"/>
              <a:gd name="connsiteX1-63" fmla="*/ 0 w 3143791"/>
              <a:gd name="connsiteY1-64" fmla="*/ 199042 h 2346051"/>
              <a:gd name="connsiteX2-65" fmla="*/ 98382 w 3143791"/>
              <a:gd name="connsiteY2-66" fmla="*/ 151316 h 2346051"/>
              <a:gd name="connsiteX3-67" fmla="*/ 914344 w 3143791"/>
              <a:gd name="connsiteY3-68" fmla="*/ 1091 h 2346051"/>
              <a:gd name="connsiteX4-69" fmla="*/ 2469465 w 3143791"/>
              <a:gd name="connsiteY4-70" fmla="*/ 728614 h 2346051"/>
              <a:gd name="connsiteX5-71" fmla="*/ 3013784 w 3143791"/>
              <a:gd name="connsiteY5-72" fmla="*/ 1847630 h 2346051"/>
              <a:gd name="connsiteX6-73" fmla="*/ 2212347 w 3143791"/>
              <a:gd name="connsiteY6-74" fmla="*/ 2046590 h 2346051"/>
              <a:gd name="connsiteX0-75" fmla="*/ 0 w 3180028"/>
              <a:gd name="connsiteY0-76" fmla="*/ 538753 h 2046590"/>
              <a:gd name="connsiteX1-77" fmla="*/ 36237 w 3180028"/>
              <a:gd name="connsiteY1-78" fmla="*/ 199042 h 2046590"/>
              <a:gd name="connsiteX2-79" fmla="*/ 134619 w 3180028"/>
              <a:gd name="connsiteY2-80" fmla="*/ 151316 h 2046590"/>
              <a:gd name="connsiteX3-81" fmla="*/ 950581 w 3180028"/>
              <a:gd name="connsiteY3-82" fmla="*/ 1091 h 2046590"/>
              <a:gd name="connsiteX4-83" fmla="*/ 2505702 w 3180028"/>
              <a:gd name="connsiteY4-84" fmla="*/ 728614 h 2046590"/>
              <a:gd name="connsiteX5-85" fmla="*/ 3050021 w 3180028"/>
              <a:gd name="connsiteY5-86" fmla="*/ 1847630 h 2046590"/>
              <a:gd name="connsiteX6-87" fmla="*/ 2248584 w 3180028"/>
              <a:gd name="connsiteY6-88" fmla="*/ 2046590 h 2046590"/>
              <a:gd name="connsiteX0-89" fmla="*/ 0 w 3180028"/>
              <a:gd name="connsiteY0-90" fmla="*/ 538753 h 2046590"/>
              <a:gd name="connsiteX1-91" fmla="*/ 134619 w 3180028"/>
              <a:gd name="connsiteY1-92" fmla="*/ 151316 h 2046590"/>
              <a:gd name="connsiteX2-93" fmla="*/ 950581 w 3180028"/>
              <a:gd name="connsiteY2-94" fmla="*/ 1091 h 2046590"/>
              <a:gd name="connsiteX3-95" fmla="*/ 2505702 w 3180028"/>
              <a:gd name="connsiteY3-96" fmla="*/ 728614 h 2046590"/>
              <a:gd name="connsiteX4-97" fmla="*/ 3050021 w 3180028"/>
              <a:gd name="connsiteY4-98" fmla="*/ 1847630 h 2046590"/>
              <a:gd name="connsiteX5-99" fmla="*/ 2248584 w 3180028"/>
              <a:gd name="connsiteY5-100" fmla="*/ 2046590 h 2046590"/>
              <a:gd name="connsiteX0-101" fmla="*/ 0 w 3045409"/>
              <a:gd name="connsiteY0-102" fmla="*/ 151316 h 2046590"/>
              <a:gd name="connsiteX1-103" fmla="*/ 815962 w 3045409"/>
              <a:gd name="connsiteY1-104" fmla="*/ 1091 h 2046590"/>
              <a:gd name="connsiteX2-105" fmla="*/ 2371083 w 3045409"/>
              <a:gd name="connsiteY2-106" fmla="*/ 728614 h 2046590"/>
              <a:gd name="connsiteX3-107" fmla="*/ 2915402 w 3045409"/>
              <a:gd name="connsiteY3-108" fmla="*/ 1847630 h 2046590"/>
              <a:gd name="connsiteX4-109" fmla="*/ 2113965 w 3045409"/>
              <a:gd name="connsiteY4-110" fmla="*/ 2046590 h 2046590"/>
              <a:gd name="connsiteX0-111" fmla="*/ 0 w 3045409"/>
              <a:gd name="connsiteY0-112" fmla="*/ 151316 h 1847630"/>
              <a:gd name="connsiteX1-113" fmla="*/ 815962 w 3045409"/>
              <a:gd name="connsiteY1-114" fmla="*/ 1091 h 1847630"/>
              <a:gd name="connsiteX2-115" fmla="*/ 2371083 w 3045409"/>
              <a:gd name="connsiteY2-116" fmla="*/ 728614 h 1847630"/>
              <a:gd name="connsiteX3-117" fmla="*/ 2915402 w 3045409"/>
              <a:gd name="connsiteY3-118" fmla="*/ 1847630 h 18476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045409" h="1847630">
                <a:moveTo>
                  <a:pt x="0" y="151316"/>
                </a:moveTo>
                <a:cubicBezTo>
                  <a:pt x="257183" y="40829"/>
                  <a:pt x="533329" y="-8113"/>
                  <a:pt x="815962" y="1091"/>
                </a:cubicBezTo>
                <a:cubicBezTo>
                  <a:pt x="1324702" y="17657"/>
                  <a:pt x="2021176" y="420858"/>
                  <a:pt x="2371083" y="728614"/>
                </a:cubicBezTo>
                <a:cubicBezTo>
                  <a:pt x="2720990" y="1036370"/>
                  <a:pt x="3307350" y="1346069"/>
                  <a:pt x="2915402" y="184763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D920BA75-DC0C-47D2-9BC4-EE7302D8D7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2054"/>
          <a:stretch>
            <a:fillRect/>
          </a:stretch>
        </p:blipFill>
        <p:spPr>
          <a:xfrm>
            <a:off x="9110731" y="4187362"/>
            <a:ext cx="3664014" cy="2670638"/>
          </a:xfrm>
          <a:custGeom>
            <a:avLst/>
            <a:gdLst>
              <a:gd name="connsiteX0" fmla="*/ 0 w 3664014"/>
              <a:gd name="connsiteY0" fmla="*/ 0 h 2670638"/>
              <a:gd name="connsiteX1" fmla="*/ 3664014 w 3664014"/>
              <a:gd name="connsiteY1" fmla="*/ 0 h 2670638"/>
              <a:gd name="connsiteX2" fmla="*/ 3664014 w 3664014"/>
              <a:gd name="connsiteY2" fmla="*/ 197839 h 2670638"/>
              <a:gd name="connsiteX3" fmla="*/ 3115908 w 3664014"/>
              <a:gd name="connsiteY3" fmla="*/ 197839 h 2670638"/>
              <a:gd name="connsiteX4" fmla="*/ 3115908 w 3664014"/>
              <a:gd name="connsiteY4" fmla="*/ 2670638 h 2670638"/>
              <a:gd name="connsiteX5" fmla="*/ 0 w 3664014"/>
              <a:gd name="connsiteY5" fmla="*/ 2670638 h 2670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4014" h="2670638">
                <a:moveTo>
                  <a:pt x="0" y="0"/>
                </a:moveTo>
                <a:lnTo>
                  <a:pt x="3664014" y="0"/>
                </a:lnTo>
                <a:lnTo>
                  <a:pt x="3664014" y="197839"/>
                </a:lnTo>
                <a:lnTo>
                  <a:pt x="3115908" y="197839"/>
                </a:lnTo>
                <a:lnTo>
                  <a:pt x="3115908" y="2670638"/>
                </a:lnTo>
                <a:lnTo>
                  <a:pt x="0" y="2670638"/>
                </a:lnTo>
                <a:close/>
              </a:path>
            </a:pathLst>
          </a:cu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D014E211-43CC-4888-BC75-221E71CD129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50000"/>
          <a:stretch>
            <a:fillRect/>
          </a:stretch>
        </p:blipFill>
        <p:spPr>
          <a:xfrm>
            <a:off x="5102731" y="5567960"/>
            <a:ext cx="3499407" cy="1271126"/>
          </a:xfrm>
          <a:custGeom>
            <a:avLst/>
            <a:gdLst>
              <a:gd name="connsiteX0" fmla="*/ 0 w 3499407"/>
              <a:gd name="connsiteY0" fmla="*/ 0 h 1271126"/>
              <a:gd name="connsiteX1" fmla="*/ 3499407 w 3499407"/>
              <a:gd name="connsiteY1" fmla="*/ 0 h 1271126"/>
              <a:gd name="connsiteX2" fmla="*/ 3499407 w 3499407"/>
              <a:gd name="connsiteY2" fmla="*/ 1271126 h 1271126"/>
              <a:gd name="connsiteX3" fmla="*/ 0 w 3499407"/>
              <a:gd name="connsiteY3" fmla="*/ 1271126 h 1271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9407" h="1271126">
                <a:moveTo>
                  <a:pt x="0" y="0"/>
                </a:moveTo>
                <a:lnTo>
                  <a:pt x="3499407" y="0"/>
                </a:lnTo>
                <a:lnTo>
                  <a:pt x="3499407" y="1271126"/>
                </a:lnTo>
                <a:lnTo>
                  <a:pt x="0" y="1271126"/>
                </a:lnTo>
                <a:close/>
              </a:path>
            </a:pathLst>
          </a:custGeom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6">
            <a:extLst>
              <a:ext uri="{FF2B5EF4-FFF2-40B4-BE49-F238E27FC236}">
                <a16:creationId xmlns:a16="http://schemas.microsoft.com/office/drawing/2014/main" id="{874DF879-694A-4242-9C71-D252AD418D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75" y="2143037"/>
            <a:ext cx="107061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en-US" sz="2800" b="1" u="sng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chiếm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mưu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endParaRPr lang="en-US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2800" b="1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Khi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mưu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endParaRPr lang="en-US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11">
            <a:extLst>
              <a:ext uri="{FF2B5EF4-FFF2-40B4-BE49-F238E27FC236}">
                <a16:creationId xmlns:a16="http://schemas.microsoft.com/office/drawing/2014/main" id="{797DB099-7ECC-4E32-BC31-11E0F8B711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86" y="1024393"/>
            <a:ext cx="119377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thầm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 – SGK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7">
            <a:extLst>
              <a:ext uri="{FF2B5EF4-FFF2-40B4-BE49-F238E27FC236}">
                <a16:creationId xmlns:a16="http://schemas.microsoft.com/office/drawing/2014/main" id="{D5438E79-8116-4973-B475-0EA12C4CD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339" y="1246677"/>
            <a:ext cx="1126434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cs typeface="Arial" panose="020B0604020202020204" pitchFamily="34" charset="0"/>
              </a:rPr>
              <a:t>	</a:t>
            </a:r>
            <a:r>
              <a:rPr lang="en-US" altLang="en-US" sz="2400" b="1" dirty="0" err="1">
                <a:cs typeface="Arial" panose="020B0604020202020204" pitchFamily="34" charset="0"/>
              </a:rPr>
              <a:t>Âm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mưu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của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Pháp</a:t>
            </a:r>
            <a:r>
              <a:rPr lang="en-US" altLang="en-US" sz="2400" b="1" dirty="0">
                <a:cs typeface="Arial" panose="020B0604020202020204" pitchFamily="34" charset="0"/>
              </a:rPr>
              <a:t>: </a:t>
            </a:r>
            <a:r>
              <a:rPr lang="en-US" altLang="en-US" sz="2400" b="1" dirty="0" err="1">
                <a:cs typeface="Arial" panose="020B0604020202020204" pitchFamily="34" charset="0"/>
              </a:rPr>
              <a:t>Tiêu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diệt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cơ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quan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đầu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não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kháng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chiến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và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bộ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đội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chủ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lực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của</a:t>
            </a:r>
            <a:r>
              <a:rPr lang="en-US" altLang="en-US" sz="2400" b="1" dirty="0">
                <a:cs typeface="Arial" panose="020B0604020202020204" pitchFamily="34" charset="0"/>
              </a:rPr>
              <a:t> ta </a:t>
            </a:r>
            <a:r>
              <a:rPr lang="en-US" altLang="en-US" sz="2400" b="1" dirty="0" err="1">
                <a:cs typeface="Arial" panose="020B0604020202020204" pitchFamily="34" charset="0"/>
              </a:rPr>
              <a:t>để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nhanh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chóng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kết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thúc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chiến</a:t>
            </a:r>
            <a:r>
              <a:rPr lang="en-US" altLang="en-US" sz="2400" b="1" dirty="0"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cs typeface="Arial" panose="020B0604020202020204" pitchFamily="34" charset="0"/>
              </a:rPr>
              <a:t>tranh</a:t>
            </a:r>
            <a:endParaRPr lang="en-US" altLang="en-US" sz="2400" b="1" dirty="0">
              <a:cs typeface="Arial" panose="020B0604020202020204" pitchFamily="34" charset="0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2E5744EB-FD99-435B-B627-2B195D97E0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556" y="151002"/>
            <a:ext cx="11847444" cy="954107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E7E6E6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1. Sau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chiếm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2800" b="1" kern="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mưu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22" name="Picture 12" descr="1">
            <a:extLst>
              <a:ext uri="{FF2B5EF4-FFF2-40B4-BE49-F238E27FC236}">
                <a16:creationId xmlns:a16="http://schemas.microsoft.com/office/drawing/2014/main" id="{BCDB5F18-9B53-4CAB-BC4F-0D5E25733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560" y="2470558"/>
            <a:ext cx="8472880" cy="4236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2">
            <a:extLst>
              <a:ext uri="{FF2B5EF4-FFF2-40B4-BE49-F238E27FC236}">
                <a16:creationId xmlns:a16="http://schemas.microsoft.com/office/drawing/2014/main" id="{1841663C-7425-4FBC-9F13-E3553ACF8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78" b="96296" l="10000" r="90000">
                        <a14:foregroundMark x1="45000" y1="7778" x2="45000" y2="7778"/>
                        <a14:foregroundMark x1="56750" y1="37407" x2="56750" y2="37407"/>
                        <a14:foregroundMark x1="57500" y1="29630" x2="60000" y2="67037"/>
                        <a14:foregroundMark x1="61500" y1="48889" x2="61750" y2="74444"/>
                        <a14:foregroundMark x1="61750" y1="74444" x2="59500" y2="82963"/>
                        <a14:foregroundMark x1="63000" y1="48889" x2="65500" y2="71111"/>
                        <a14:foregroundMark x1="65500" y1="71111" x2="63250" y2="95185"/>
                        <a14:foregroundMark x1="62500" y1="32222" x2="63500" y2="35185"/>
                        <a14:foregroundMark x1="42000" y1="74444" x2="39500" y2="83333"/>
                        <a14:foregroundMark x1="55250" y1="95556" x2="56750" y2="96296"/>
                        <a14:backgroundMark x1="61750" y1="98519" x2="65750" y2="9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6710" y="237687"/>
            <a:ext cx="3781425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58">
            <a:extLst>
              <a:ext uri="{FF2B5EF4-FFF2-40B4-BE49-F238E27FC236}">
                <a16:creationId xmlns:a16="http://schemas.microsoft.com/office/drawing/2014/main" id="{D870C78C-B1F0-4B5F-8C70-37AEF83D90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142" y="1474024"/>
            <a:ext cx="7040809" cy="939095"/>
          </a:xfrm>
          <a:prstGeom prst="wedgeRoundRectCallout">
            <a:avLst>
              <a:gd name="adj1" fmla="val 63414"/>
              <a:gd name="adj2" fmla="val 18121"/>
              <a:gd name="adj3" fmla="val 16667"/>
            </a:avLst>
          </a:prstGeom>
          <a:noFill/>
          <a:ln w="50800" algn="ctr">
            <a:solidFill>
              <a:srgbClr val="FF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 dirty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“</a:t>
            </a:r>
            <a:r>
              <a:rPr lang="en-US" altLang="en-US" sz="3600" b="1" dirty="0" err="1">
                <a:solidFill>
                  <a:srgbClr val="FF3300"/>
                </a:solidFill>
                <a:latin typeface="Arial" panose="020B0604020202020204" pitchFamily="34" charset="0"/>
              </a:rPr>
              <a:t>Đầu</a:t>
            </a:r>
            <a:r>
              <a:rPr lang="en-US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3600" b="1" dirty="0" err="1">
                <a:solidFill>
                  <a:srgbClr val="FF3300"/>
                </a:solidFill>
                <a:latin typeface="Arial" panose="020B0604020202020204" pitchFamily="34" charset="0"/>
              </a:rPr>
              <a:t>não</a:t>
            </a:r>
            <a:r>
              <a:rPr lang="en-US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3600" b="1" dirty="0" err="1">
                <a:solidFill>
                  <a:srgbClr val="FF3300"/>
                </a:solidFill>
                <a:latin typeface="Arial" panose="020B0604020202020204" pitchFamily="34" charset="0"/>
              </a:rPr>
              <a:t>kháng</a:t>
            </a:r>
            <a:r>
              <a:rPr lang="en-US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3600" b="1" dirty="0" err="1">
                <a:solidFill>
                  <a:srgbClr val="FF3300"/>
                </a:solidFill>
                <a:latin typeface="Arial" panose="020B0604020202020204" pitchFamily="34" charset="0"/>
              </a:rPr>
              <a:t>chiến</a:t>
            </a:r>
            <a:r>
              <a:rPr lang="en-US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” </a:t>
            </a:r>
            <a:r>
              <a:rPr lang="en-US" altLang="en-US" sz="3600" b="1" dirty="0" err="1">
                <a:solidFill>
                  <a:srgbClr val="FF3300"/>
                </a:solidFill>
                <a:latin typeface="Arial" panose="020B0604020202020204" pitchFamily="34" charset="0"/>
              </a:rPr>
              <a:t>là</a:t>
            </a:r>
            <a:r>
              <a:rPr lang="en-US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3600" b="1" dirty="0" err="1">
                <a:solidFill>
                  <a:srgbClr val="FF3300"/>
                </a:solidFill>
                <a:latin typeface="Arial" panose="020B0604020202020204" pitchFamily="34" charset="0"/>
              </a:rPr>
              <a:t>gì</a:t>
            </a:r>
            <a:r>
              <a:rPr lang="en-US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?</a:t>
            </a:r>
          </a:p>
        </p:txBody>
      </p:sp>
      <p:sp>
        <p:nvSpPr>
          <p:cNvPr id="21" name="AutoShape 58">
            <a:extLst>
              <a:ext uri="{FF2B5EF4-FFF2-40B4-BE49-F238E27FC236}">
                <a16:creationId xmlns:a16="http://schemas.microsoft.com/office/drawing/2014/main" id="{B970B6ED-C0F7-456B-A3C2-EFE2ACF5A0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4301" y="2974945"/>
            <a:ext cx="8230255" cy="1828800"/>
          </a:xfrm>
          <a:prstGeom prst="wedgeRoundRectCallout">
            <a:avLst>
              <a:gd name="adj1" fmla="val -42252"/>
              <a:gd name="adj2" fmla="val 79954"/>
              <a:gd name="adj3" fmla="val 16667"/>
            </a:avLst>
          </a:prstGeom>
          <a:noFill/>
          <a:ln w="50800" algn="ctr">
            <a:solidFill>
              <a:srgbClr val="009DD9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“</a:t>
            </a:r>
            <a:r>
              <a:rPr kumimoji="0" lang="en-US" alt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Đầu</a:t>
            </a:r>
            <a:r>
              <a:rPr kumimoji="0" lang="en-US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não</a:t>
            </a:r>
            <a:r>
              <a:rPr kumimoji="0" lang="en-US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kháng</a:t>
            </a:r>
            <a:r>
              <a:rPr kumimoji="0" lang="en-US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chiến</a:t>
            </a:r>
            <a:r>
              <a:rPr kumimoji="0" lang="en-US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” </a:t>
            </a:r>
            <a:r>
              <a:rPr kumimoji="0" lang="en-US" alt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ban </a:t>
            </a:r>
            <a:r>
              <a:rPr kumimoji="0" lang="en-US" alt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lãnh</a:t>
            </a:r>
            <a:r>
              <a:rPr kumimoji="0" lang="en-US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đạo</a:t>
            </a:r>
            <a:r>
              <a:rPr kumimoji="0" lang="en-US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cuộc</a:t>
            </a:r>
            <a:r>
              <a:rPr kumimoji="0" lang="en-US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kháng</a:t>
            </a:r>
            <a:r>
              <a:rPr kumimoji="0" lang="en-US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chiến</a:t>
            </a:r>
            <a:r>
              <a:rPr kumimoji="0" lang="en-US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toàn</a:t>
            </a:r>
            <a:r>
              <a:rPr kumimoji="0" lang="en-US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3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quốc</a:t>
            </a:r>
            <a:r>
              <a:rPr kumimoji="0" lang="en-US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翻新-电影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TIMELINE_TYPE" val="single"/>
  <p:tag name="KSO_WM_SLIDE_MODEL_TYPE" val="timeline"/>
  <p:tag name="KSO_WM_SLIDE_TIMELINE_MINITEMS" val="2"/>
  <p:tag name="KSO_WM_SLIDE_TIMELINE_MAXITEMS" val="3"/>
  <p:tag name="KSO_WM_SLIDE_ID" val="diagram20191578_2"/>
  <p:tag name="KSO_WM_SLIDE_TYPE" val="text"/>
  <p:tag name="KSO_WM_SLIDE_SUBTYPE" val="diag"/>
  <p:tag name="KSO_WM_SLIDE_ITEM_CNT" val="3"/>
  <p:tag name="KSO_WM_SLIDE_INDEX" val="2"/>
  <p:tag name="KSO_WM_SLIDE_SIZE" val="401.747*428.197"/>
  <p:tag name="KSO_WM_SLIDE_POSITION" val="484.229*111.636"/>
  <p:tag name="KSO_WM_DIAGRAM_GROUP_CODE" val="m1-1"/>
  <p:tag name="KSO_WM_SLIDE_DIAGTYPE" val="m"/>
  <p:tag name="KSO_WM_TAG_VERSION" val="1.0"/>
  <p:tag name="KSO_WM_BEAUTIFY_FLAG" val="#wm#"/>
  <p:tag name="KSO_WM_TEMPLATE_CATEGORY" val="diagram"/>
  <p:tag name="KSO_WM_TEMPLATE_INDEX" val="20191578"/>
  <p:tag name="KSO_WM_SLIDE_LAYOUT" val="a_b_f_m"/>
  <p:tag name="KSO_WM_SLIDE_LAYOUT_CNT" val="1_1_2_1"/>
  <p:tag name="KSO_WM_TEMPLATE_SUBCATEGORY" val="0"/>
  <p:tag name="KSO_WM_SLIDE_TIMELINE_USEDCOLOR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1024</Words>
  <Application>Microsoft Office PowerPoint</Application>
  <PresentationFormat>Widescreen</PresentationFormat>
  <Paragraphs>110</Paragraphs>
  <Slides>25</Slides>
  <Notes>23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思源黑体</vt:lpstr>
      <vt:lpstr>Times New Roman</vt:lpstr>
      <vt:lpstr>Wingdings</vt:lpstr>
      <vt:lpstr>iCiel Cadena</vt:lpstr>
      <vt:lpstr>Calibri</vt:lpstr>
      <vt:lpstr>等线</vt:lpstr>
      <vt:lpstr>等线 Light</vt:lpstr>
      <vt:lpstr>Arial</vt:lpstr>
      <vt:lpstr>VNI-Times</vt:lpstr>
      <vt:lpstr>Office 主题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翻新-电影</dc:title>
  <dc:creator>Administrator</dc:creator>
  <cp:lastModifiedBy>Admin</cp:lastModifiedBy>
  <cp:revision>27</cp:revision>
  <dcterms:created xsi:type="dcterms:W3CDTF">2019-08-11T12:18:00Z</dcterms:created>
  <dcterms:modified xsi:type="dcterms:W3CDTF">2022-01-28T06:14:22Z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