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9"/>
  </p:notesMasterIdLst>
  <p:sldIdLst>
    <p:sldId id="379" r:id="rId3"/>
    <p:sldId id="341" r:id="rId4"/>
    <p:sldId id="369" r:id="rId5"/>
    <p:sldId id="334" r:id="rId6"/>
    <p:sldId id="385" r:id="rId7"/>
    <p:sldId id="370" r:id="rId8"/>
    <p:sldId id="371" r:id="rId9"/>
    <p:sldId id="372" r:id="rId10"/>
    <p:sldId id="336" r:id="rId11"/>
    <p:sldId id="382" r:id="rId12"/>
    <p:sldId id="384" r:id="rId13"/>
    <p:sldId id="374" r:id="rId14"/>
    <p:sldId id="360" r:id="rId15"/>
    <p:sldId id="353" r:id="rId16"/>
    <p:sldId id="375" r:id="rId17"/>
    <p:sldId id="376" r:id="rId18"/>
  </p:sldIdLst>
  <p:sldSz cx="6858000" cy="5143500"/>
  <p:notesSz cx="6858000" cy="9144000"/>
  <p:embeddedFontLst>
    <p:embeddedFont>
      <p:font typeface="UTM Cookies" panose="02040603050506020204" pitchFamily="18" charset="0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Arial-Rounded" panose="020B0500000000000000" pitchFamily="34" charset="0"/>
      <p:regular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alam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9"/>
    <a:srgbClr val="B7D574"/>
    <a:srgbClr val="DF3C7E"/>
    <a:srgbClr val="000000"/>
    <a:srgbClr val="BEE7FB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92"/>
    <p:restoredTop sz="91311"/>
  </p:normalViewPr>
  <p:slideViewPr>
    <p:cSldViewPr snapToGrid="0">
      <p:cViewPr>
        <p:scale>
          <a:sx n="70" d="100"/>
          <a:sy n="70" d="100"/>
        </p:scale>
        <p:origin x="612" y="30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4948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3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878F2A3-D581-48CC-BEE3-0982EB8DB330}" type="datetimeFigureOut">
              <a:rPr lang="en-US" smtClean="0"/>
              <a:t>14/02/2022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878F2A3-D581-48CC-BEE3-0982EB8DB330}" type="datetimeFigureOut">
              <a:rPr lang="en-US" smtClean="0"/>
              <a:t>14/02/2022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9" y="799529"/>
            <a:ext cx="5897879" cy="33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" y="338328"/>
            <a:ext cx="6930943" cy="44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0981" y="1019254"/>
            <a:ext cx="2852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988" y="2813642"/>
            <a:ext cx="3239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2493" y="2813642"/>
            <a:ext cx="2940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2636" y="310886"/>
            <a:ext cx="19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447815" y="392209"/>
            <a:ext cx="579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uynh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uych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ô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=""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=""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3A00893-BE8B-5B41-BEEC-11F2E7ED6F7E}"/>
              </a:ext>
            </a:extLst>
          </p:cNvPr>
          <p:cNvSpPr/>
          <p:nvPr/>
        </p:nvSpPr>
        <p:spPr>
          <a:xfrm>
            <a:off x="338087" y="1541439"/>
            <a:ext cx="6263887" cy="2308324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5791332"/>
                      <a:gd name="connsiteY0" fmla="*/ 0 h 3066224"/>
                      <a:gd name="connsiteX1" fmla="*/ 5791332 w 5791332"/>
                      <a:gd name="connsiteY1" fmla="*/ 0 h 3066224"/>
                      <a:gd name="connsiteX2" fmla="*/ 5791332 w 5791332"/>
                      <a:gd name="connsiteY2" fmla="*/ 3066224 h 3066224"/>
                      <a:gd name="connsiteX3" fmla="*/ 0 w 5791332"/>
                      <a:gd name="connsiteY3" fmla="*/ 3066224 h 3066224"/>
                      <a:gd name="connsiteX4" fmla="*/ 0 w 5791332"/>
                      <a:gd name="connsiteY4" fmla="*/ 0 h 3066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91332" h="3066224" fill="none" extrusionOk="0">
                        <a:moveTo>
                          <a:pt x="0" y="0"/>
                        </a:moveTo>
                        <a:cubicBezTo>
                          <a:pt x="1443153" y="106216"/>
                          <a:pt x="3002411" y="-142119"/>
                          <a:pt x="5791332" y="0"/>
                        </a:cubicBezTo>
                        <a:cubicBezTo>
                          <a:pt x="5790821" y="1098859"/>
                          <a:pt x="5790562" y="1749720"/>
                          <a:pt x="5791332" y="3066224"/>
                        </a:cubicBezTo>
                        <a:cubicBezTo>
                          <a:pt x="3246532" y="3036996"/>
                          <a:pt x="653525" y="3050530"/>
                          <a:pt x="0" y="3066224"/>
                        </a:cubicBezTo>
                        <a:cubicBezTo>
                          <a:pt x="-56229" y="2395705"/>
                          <a:pt x="-65128" y="830806"/>
                          <a:pt x="0" y="0"/>
                        </a:cubicBezTo>
                        <a:close/>
                      </a:path>
                      <a:path w="5791332" h="3066224" stroke="0" extrusionOk="0">
                        <a:moveTo>
                          <a:pt x="0" y="0"/>
                        </a:moveTo>
                        <a:cubicBezTo>
                          <a:pt x="1722119" y="-71603"/>
                          <a:pt x="3698439" y="126493"/>
                          <a:pt x="5791332" y="0"/>
                        </a:cubicBezTo>
                        <a:cubicBezTo>
                          <a:pt x="5702142" y="854751"/>
                          <a:pt x="5947116" y="2644159"/>
                          <a:pt x="5791332" y="3066224"/>
                        </a:cubicBezTo>
                        <a:cubicBezTo>
                          <a:pt x="4169013" y="3111068"/>
                          <a:pt x="680256" y="2909337"/>
                          <a:pt x="0" y="3066224"/>
                        </a:cubicBezTo>
                        <a:cubicBezTo>
                          <a:pt x="-31925" y="2026275"/>
                          <a:pt x="67210" y="10350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b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uỳnh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uỵch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9815" y="1858754"/>
            <a:ext cx="667512" cy="3918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24894" y="1858754"/>
            <a:ext cx="667512" cy="3918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61211" y="2574676"/>
            <a:ext cx="667512" cy="3918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819993" y="427460"/>
            <a:ext cx="53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=""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5228678" y="-54469"/>
            <a:ext cx="1421383" cy="12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=""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4228599"/>
            <a:ext cx="1126739" cy="7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662193" y="943254"/>
            <a:ext cx="480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627802" y="1708672"/>
            <a:ext cx="5311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ti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mếm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sz="2400" b="1" dirty="0" smtClean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endParaRPr lang="en-US" sz="2400" b="1" dirty="0" smtClean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02929" y="2997365"/>
            <a:ext cx="241807" cy="303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54873" y="3570785"/>
            <a:ext cx="241807" cy="303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43222" y="305459"/>
            <a:ext cx="4376428" cy="662746"/>
          </a:xfrm>
          <a:prstGeom prst="rect">
            <a:avLst/>
          </a:prstGeom>
        </p:spPr>
        <p:txBody>
          <a:bodyPr wrap="square" lIns="57607" tIns="28804" rIns="57607" bIns="288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2456360" y="2849271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1568784" y="1384435"/>
            <a:ext cx="737348" cy="47214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2275965" y="1068463"/>
            <a:ext cx="3423661" cy="110266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211729" y="2816985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2918912" y="2595654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702718" y="4183356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3409900" y="3962025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94" y="1251557"/>
            <a:ext cx="4395555" cy="2751932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=""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5" y="3058865"/>
            <a:ext cx="2967155" cy="1185522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=""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18" y="2137678"/>
            <a:ext cx="3208413" cy="2751932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61" y="1530513"/>
            <a:ext cx="1052501" cy="80663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5" y="713223"/>
            <a:ext cx="964365" cy="1076668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43"/>
            <a:ext cx="879624" cy="744297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=""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683583"/>
            <a:ext cx="479257" cy="77334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=""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68" y="1010699"/>
            <a:ext cx="1052501" cy="806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=""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9" y="1117643"/>
            <a:ext cx="1591214" cy="1219506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638534" y="280555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38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3038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3038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46888" y="258679"/>
            <a:ext cx="5639770" cy="4413835"/>
            <a:chOff x="712192" y="168660"/>
            <a:chExt cx="5639770" cy="4413835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12192" y="732994"/>
              <a:ext cx="5639770" cy="3849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476612" y="168660"/>
              <a:ext cx="3041009" cy="98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4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09" y="3410155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266390" y="2641383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54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DD507E2-6449-6D4E-8782-60C0B90C50A0}"/>
              </a:ext>
            </a:extLst>
          </p:cNvPr>
          <p:cNvSpPr txBox="1"/>
          <p:nvPr/>
        </p:nvSpPr>
        <p:spPr>
          <a:xfrm>
            <a:off x="200283" y="601301"/>
            <a:ext cx="161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43222" y="305459"/>
            <a:ext cx="4376428" cy="662746"/>
          </a:xfrm>
          <a:prstGeom prst="rect">
            <a:avLst/>
          </a:prstGeom>
        </p:spPr>
        <p:txBody>
          <a:bodyPr wrap="square" lIns="57607" tIns="28804" rIns="57607" bIns="288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2456360" y="2849271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1568784" y="1384435"/>
            <a:ext cx="737348" cy="47214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2275965" y="1068463"/>
            <a:ext cx="3423661" cy="110266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211729" y="2816985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2918912" y="2595654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702718" y="4183356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3409900" y="3962025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55363" y="4321792"/>
            <a:ext cx="4240182" cy="4308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 smtClean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981" y="1019254"/>
            <a:ext cx="2852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988" y="2813642"/>
            <a:ext cx="3239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2493" y="2813642"/>
            <a:ext cx="2940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2636" y="310886"/>
            <a:ext cx="19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55362" y="4321792"/>
            <a:ext cx="4726983" cy="430823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 smtClean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981" y="1019254"/>
            <a:ext cx="2852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988" y="2813642"/>
            <a:ext cx="3239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2493" y="2813642"/>
            <a:ext cx="2940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2636" y="310886"/>
            <a:ext cx="19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2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73732" y="4383785"/>
            <a:ext cx="3690244" cy="492378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 smtClean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981" y="1019254"/>
            <a:ext cx="2852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988" y="2813642"/>
            <a:ext cx="3239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2493" y="2813642"/>
            <a:ext cx="2940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2636" y="310886"/>
            <a:ext cx="19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8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8928" y="329544"/>
            <a:ext cx="2982236" cy="863604"/>
            <a:chOff x="3889236" y="207166"/>
            <a:chExt cx="3494976" cy="115147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3" cy="98479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213" y="1894178"/>
            <a:ext cx="5400675" cy="36594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49607" y="2325832"/>
            <a:ext cx="2906858" cy="873919"/>
            <a:chOff x="3643745" y="3532908"/>
            <a:chExt cx="5167747" cy="1165225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799648"/>
              <a:ext cx="1814947" cy="8984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049607" y="3429002"/>
            <a:ext cx="3219437" cy="1270784"/>
            <a:chOff x="3643745" y="5029200"/>
            <a:chExt cx="5723443" cy="1694377"/>
          </a:xfrm>
        </p:grpSpPr>
        <p:sp>
          <p:nvSpPr>
            <p:cNvPr id="43" name="TextBox 42"/>
            <p:cNvSpPr txBox="1"/>
            <p:nvPr/>
          </p:nvSpPr>
          <p:spPr>
            <a:xfrm>
              <a:off x="5514111" y="6190098"/>
              <a:ext cx="3853077" cy="53347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6" cy="1427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57145" y="3319177"/>
            <a:ext cx="3083884" cy="709208"/>
            <a:chOff x="3657146" y="5009780"/>
            <a:chExt cx="5482459" cy="945612"/>
          </a:xfrm>
        </p:grpSpPr>
        <p:sp>
          <p:nvSpPr>
            <p:cNvPr id="47" name="TextBox 46"/>
            <p:cNvSpPr txBox="1"/>
            <p:nvPr/>
          </p:nvSpPr>
          <p:spPr>
            <a:xfrm>
              <a:off x="5486399" y="5421912"/>
              <a:ext cx="3653206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57146" y="5009780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049607" y="2991931"/>
            <a:ext cx="2906857" cy="419810"/>
            <a:chOff x="3643745" y="4421041"/>
            <a:chExt cx="5167746" cy="559746"/>
          </a:xfrm>
        </p:grpSpPr>
        <p:grpSp>
          <p:nvGrpSpPr>
            <p:cNvPr id="38" name="Group 37"/>
            <p:cNvGrpSpPr/>
            <p:nvPr/>
          </p:nvGrpSpPr>
          <p:grpSpPr>
            <a:xfrm>
              <a:off x="3643745" y="4447308"/>
              <a:ext cx="5167746" cy="533479"/>
              <a:chOff x="3643745" y="4447308"/>
              <a:chExt cx="5167746" cy="53347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486399" y="4447308"/>
                <a:ext cx="3325092" cy="5334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40" name="Straight Arrow Connector 39"/>
              <p:cNvCxnSpPr>
                <a:endCxn id="39" idx="1"/>
              </p:cNvCxnSpPr>
              <p:nvPr/>
            </p:nvCxnSpPr>
            <p:spPr>
              <a:xfrm flipV="1">
                <a:off x="3643745" y="4714048"/>
                <a:ext cx="1842654" cy="9492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5568625" y="4421041"/>
              <a:ext cx="2858903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2674" y="3131126"/>
            <a:ext cx="1561876" cy="365947"/>
          </a:xfrm>
          <a:prstGeom prst="rect">
            <a:avLst/>
          </a:prstGeom>
          <a:solidFill>
            <a:srgbClr val="92D050"/>
          </a:solidFill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13" y="1193148"/>
            <a:ext cx="4349974" cy="6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8921" y="815692"/>
            <a:ext cx="5407778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cần chú ý: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4189" y="1484160"/>
            <a:ext cx="4121601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Viết đúng các từ ngữ, các dấu câu.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050" y="2201133"/>
            <a:ext cx="5517249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Chữ ngay ngắn, đúng cỡ, đúng khoảng cách.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5224" y="3022015"/>
            <a:ext cx="3843448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Ngồi và cầm bút đúng.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57" y="3022016"/>
            <a:ext cx="1809082" cy="17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5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542</Words>
  <Application>Microsoft Office PowerPoint</Application>
  <PresentationFormat>Custom</PresentationFormat>
  <Paragraphs>99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UTM Cookies</vt:lpstr>
      <vt:lpstr>Arial</vt:lpstr>
      <vt:lpstr>仓耳玄三M W05</vt:lpstr>
      <vt:lpstr>Montserrat</vt:lpstr>
      <vt:lpstr>思源黑体 CN Bold</vt:lpstr>
      <vt:lpstr>Arial-Rounded</vt:lpstr>
      <vt:lpstr>UTM Avo</vt:lpstr>
      <vt:lpstr>Calibri</vt:lpstr>
      <vt:lpstr>Times New Roman</vt:lpstr>
      <vt:lpstr>Kalam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L171021</cp:lastModifiedBy>
  <cp:revision>288</cp:revision>
  <dcterms:modified xsi:type="dcterms:W3CDTF">2022-02-14T01:34:09Z</dcterms:modified>
</cp:coreProperties>
</file>