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97" r:id="rId2"/>
    <p:sldId id="276" r:id="rId3"/>
    <p:sldId id="428" r:id="rId4"/>
    <p:sldId id="429" r:id="rId5"/>
    <p:sldId id="430" r:id="rId6"/>
    <p:sldId id="431" r:id="rId7"/>
    <p:sldId id="360" r:id="rId8"/>
    <p:sldId id="283" r:id="rId9"/>
    <p:sldId id="432" r:id="rId10"/>
    <p:sldId id="361" r:id="rId11"/>
    <p:sldId id="363" r:id="rId12"/>
    <p:sldId id="364" r:id="rId13"/>
    <p:sldId id="362" r:id="rId14"/>
    <p:sldId id="329" r:id="rId15"/>
    <p:sldId id="433" r:id="rId16"/>
    <p:sldId id="270" r:id="rId17"/>
  </p:sldIdLst>
  <p:sldSz cx="12192000" cy="6858000"/>
  <p:notesSz cx="6858000" cy="9144000"/>
  <p:embeddedFontLst>
    <p:embeddedFont>
      <p:font typeface=".VnAvant" panose="020B720000000000000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Tahoma" panose="020B0604030504040204" pitchFamily="3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80" d="100"/>
          <a:sy n="80" d="100"/>
        </p:scale>
        <p:origin x="30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90560-4AEE-4ADC-9764-4A4AAA6B5BE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FCFF0-9786-4F8D-BE50-5EA3CD44E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9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116345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49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1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40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33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0709886" y="28305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6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154145" y="13604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9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649" r:id="rId6"/>
    <p:sldLayoutId id="2147483650" r:id="rId7"/>
    <p:sldLayoutId id="2147483685" r:id="rId8"/>
    <p:sldLayoutId id="214748374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348309" y="1648606"/>
            <a:ext cx="549541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7535" y="126812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60080" y="70608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A0511F-C827-48A4-8EAD-C7D60AC3C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34163"/>
            <a:ext cx="12182475" cy="389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CED1BCA-81A9-4B59-89FC-6A9C295B9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538" y="4028790"/>
            <a:ext cx="68262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00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93AA453E-06C3-4F82-99ED-A41E81617ABA}"/>
              </a:ext>
            </a:extLst>
          </p:cNvPr>
          <p:cNvSpPr/>
          <p:nvPr/>
        </p:nvSpPr>
        <p:spPr>
          <a:xfrm>
            <a:off x="914400" y="882306"/>
            <a:ext cx="10668000" cy="4868862"/>
          </a:xfrm>
          <a:prstGeom prst="cloudCallout">
            <a:avLst>
              <a:gd name="adj1" fmla="val -51730"/>
              <a:gd name="adj2" fmla="val 4356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8000" dirty="0" err="1">
                <a:solidFill>
                  <a:srgbClr val="000000"/>
                </a:solidFill>
                <a:latin typeface="+mj-lt"/>
              </a:rPr>
              <a:t>Câu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chuyện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algn="ctr" eaLnBrk="1" hangingPunct="1">
              <a:defRPr/>
            </a:pPr>
            <a:r>
              <a:rPr lang="en-US" sz="8000" dirty="0" err="1">
                <a:solidFill>
                  <a:srgbClr val="000000"/>
                </a:solidFill>
                <a:latin typeface="+mj-lt"/>
              </a:rPr>
              <a:t>giúp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em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hiểu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điều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?</a:t>
            </a:r>
            <a:endParaRPr lang="en-US" sz="96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5866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66d1f793f5586c089134068fbe6291a.png">
            <a:extLst>
              <a:ext uri="{FF2B5EF4-FFF2-40B4-BE49-F238E27FC236}">
                <a16:creationId xmlns:a16="http://schemas.microsoft.com/office/drawing/2014/main" id="{681A55CD-DC6E-4AB0-AA53-992E31916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b="12255"/>
          <a:stretch/>
        </p:blipFill>
        <p:spPr bwMode="auto">
          <a:xfrm>
            <a:off x="317564" y="423080"/>
            <a:ext cx="11556871" cy="630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41C612-D5CA-416E-89E1-B7BDF3D20CE8}"/>
              </a:ext>
            </a:extLst>
          </p:cNvPr>
          <p:cNvSpPr/>
          <p:nvPr/>
        </p:nvSpPr>
        <p:spPr>
          <a:xfrm>
            <a:off x="2027687" y="3170238"/>
            <a:ext cx="8453794" cy="2849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sz="4000" dirty="0" err="1">
                <a:latin typeface="+mn-lt"/>
              </a:rPr>
              <a:t>Không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nên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tham</a:t>
            </a:r>
            <a:r>
              <a:rPr lang="en-US" sz="4000" dirty="0">
                <a:latin typeface="+mn-lt"/>
              </a:rPr>
              <a:t> lam.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4000" dirty="0" err="1">
                <a:latin typeface="+mn-lt"/>
              </a:rPr>
              <a:t>Tham</a:t>
            </a:r>
            <a:r>
              <a:rPr lang="en-US" sz="4000" dirty="0">
                <a:latin typeface="+mn-lt"/>
              </a:rPr>
              <a:t> lam </a:t>
            </a:r>
            <a:r>
              <a:rPr lang="en-US" sz="4000" dirty="0" err="1">
                <a:latin typeface="+mn-lt"/>
              </a:rPr>
              <a:t>quá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sẽ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không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được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gì</a:t>
            </a:r>
            <a:r>
              <a:rPr lang="en-US" sz="4000" dirty="0">
                <a:latin typeface="+mn-lt"/>
              </a:rPr>
              <a:t>!</a:t>
            </a:r>
          </a:p>
        </p:txBody>
      </p:sp>
      <p:sp>
        <p:nvSpPr>
          <p:cNvPr id="6" name="Right Arrow 7">
            <a:hlinkClick r:id="rId4" action="ppaction://hlinksldjump"/>
            <a:extLst>
              <a:ext uri="{FF2B5EF4-FFF2-40B4-BE49-F238E27FC236}">
                <a16:creationId xmlns:a16="http://schemas.microsoft.com/office/drawing/2014/main" id="{1D4082D7-306A-4E4A-BCCB-46F20F4AC17F}"/>
              </a:ext>
            </a:extLst>
          </p:cNvPr>
          <p:cNvSpPr/>
          <p:nvPr/>
        </p:nvSpPr>
        <p:spPr>
          <a:xfrm flipH="1">
            <a:off x="12634913" y="6019800"/>
            <a:ext cx="958850" cy="623888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1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E1327C-AADA-46CC-9444-E8E5D3E58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50" y="458921"/>
            <a:ext cx="11644312" cy="186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B76A6A7-C0EB-49EC-BEFE-E236AC8F0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5891" y="1469204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.VnAvant" panose="020B7200000000000000" pitchFamily="34" charset="0"/>
              </a:rPr>
              <a:t>am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0F407E6-08CC-4691-8C3C-E236A5E89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8935" y="1543822"/>
            <a:ext cx="12715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.VnAvant" panose="020B7200000000000000" pitchFamily="34" charset="0"/>
              </a:rPr>
              <a:t>¨ng</a:t>
            </a:r>
            <a:endParaRPr lang="en-US" alt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86EAA4-DC96-4747-B85B-EA301B054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59" y="2714643"/>
            <a:ext cx="11715362" cy="22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094329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50158" y="2170064"/>
            <a:ext cx="2979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0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066BF-0011-4DD7-BB68-D2856B5C3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2" t="12026" r="17697" b="16253"/>
          <a:stretch/>
        </p:blipFill>
        <p:spPr>
          <a:xfrm>
            <a:off x="3766403" y="456469"/>
            <a:ext cx="4659194" cy="64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67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2276"/>
            <a:ext cx="12192000" cy="337185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91521"/>
            <a:ext cx="7165974" cy="3187854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008943"/>
            <a:ext cx="12192000" cy="3875183"/>
          </a:xfrm>
          <a:prstGeom prst="rect">
            <a:avLst/>
          </a:prstGeom>
        </p:spPr>
      </p:pic>
      <p:pic>
        <p:nvPicPr>
          <p:cNvPr id="5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489" y="1376042"/>
            <a:ext cx="1479360" cy="2309139"/>
          </a:xfrm>
          <a:prstGeom prst="rect">
            <a:avLst/>
          </a:prstGeom>
        </p:spPr>
      </p:pic>
      <p:pic>
        <p:nvPicPr>
          <p:cNvPr id="6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23" y="570406"/>
            <a:ext cx="1648070" cy="28466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3FF2D3-AF8B-480D-A600-AD4612209E8D}"/>
              </a:ext>
            </a:extLst>
          </p:cNvPr>
          <p:cNvSpPr/>
          <p:nvPr/>
        </p:nvSpPr>
        <p:spPr>
          <a:xfrm>
            <a:off x="1578315" y="1365500"/>
            <a:ext cx="8749552" cy="20071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KHỞI</a:t>
            </a:r>
            <a:r>
              <a:rPr kumimoji="0" lang="en-US" sz="96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ĐỘNG</a:t>
            </a:r>
            <a:endParaRPr kumimoji="0" lang="vi-VN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98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12192000" cy="4572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00545" y="1246909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giíi thiÖu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2581" y="1246909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hiÓu biÕt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0545" y="2701637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yÕu ®uèi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08618" y="2701637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®¸ng yªu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0327" y="4414675"/>
            <a:ext cx="111113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Buæi chiÒu hÌ HiÕu cïng Nam ch¬i th¶ diÒu.</a:t>
            </a:r>
          </a:p>
        </p:txBody>
      </p:sp>
    </p:spTree>
    <p:extLst>
      <p:ext uri="{BB962C8B-B14F-4D97-AF65-F5344CB8AC3E}">
        <p14:creationId xmlns:p14="http://schemas.microsoft.com/office/powerpoint/2010/main" val="2002942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C98B64-8F87-4323-BB03-6DA34952AD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8"/>
          <a:stretch/>
        </p:blipFill>
        <p:spPr>
          <a:xfrm>
            <a:off x="-33810" y="509451"/>
            <a:ext cx="1222581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94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-Point Star 1"/>
          <p:cNvSpPr/>
          <p:nvPr/>
        </p:nvSpPr>
        <p:spPr>
          <a:xfrm>
            <a:off x="2076993" y="535577"/>
            <a:ext cx="7249886" cy="5852160"/>
          </a:xfrm>
          <a:prstGeom prst="star7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FF00"/>
                </a:solidFill>
                <a:latin typeface=".VnAvant" panose="020B7200000000000000" pitchFamily="34" charset="0"/>
              </a:rPr>
              <a:t>Bµi 111: </a:t>
            </a:r>
            <a:r>
              <a:rPr lang="en-US" sz="8000" b="1">
                <a:solidFill>
                  <a:srgbClr val="FFFF00"/>
                </a:solidFill>
                <a:latin typeface=".VnAvant" panose="020B7200000000000000" pitchFamily="34" charset="0"/>
              </a:rPr>
              <a:t>¤n tËp</a:t>
            </a:r>
          </a:p>
        </p:txBody>
      </p:sp>
    </p:spTree>
    <p:extLst>
      <p:ext uri="{BB962C8B-B14F-4D97-AF65-F5344CB8AC3E}">
        <p14:creationId xmlns:p14="http://schemas.microsoft.com/office/powerpoint/2010/main" val="3784100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D124A3A-9807-404A-9EE1-BF84D548B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38539"/>
            <a:ext cx="12192000" cy="649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FCBF7F-8E0F-4C34-985C-800C042A976B}"/>
              </a:ext>
            </a:extLst>
          </p:cNvPr>
          <p:cNvCxnSpPr/>
          <p:nvPr/>
        </p:nvCxnSpPr>
        <p:spPr>
          <a:xfrm>
            <a:off x="4285129" y="1039906"/>
            <a:ext cx="20917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1A712F-6CC5-4A5D-826A-6786A4D5DC84}"/>
              </a:ext>
            </a:extLst>
          </p:cNvPr>
          <p:cNvCxnSpPr>
            <a:cxnSpLocks/>
          </p:cNvCxnSpPr>
          <p:nvPr/>
        </p:nvCxnSpPr>
        <p:spPr>
          <a:xfrm>
            <a:off x="8943787" y="1485153"/>
            <a:ext cx="11026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6BFDDD-A844-45BF-AFBE-D50B944163FE}"/>
              </a:ext>
            </a:extLst>
          </p:cNvPr>
          <p:cNvCxnSpPr>
            <a:cxnSpLocks/>
          </p:cNvCxnSpPr>
          <p:nvPr/>
        </p:nvCxnSpPr>
        <p:spPr>
          <a:xfrm>
            <a:off x="1192305" y="1885577"/>
            <a:ext cx="12341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96C21CF-4C43-45CB-ADC7-88B5C5186067}"/>
              </a:ext>
            </a:extLst>
          </p:cNvPr>
          <p:cNvCxnSpPr>
            <a:cxnSpLocks/>
          </p:cNvCxnSpPr>
          <p:nvPr/>
        </p:nvCxnSpPr>
        <p:spPr>
          <a:xfrm>
            <a:off x="2668494" y="4371788"/>
            <a:ext cx="33318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665458-5132-4BE3-9056-8081A5A48506}"/>
              </a:ext>
            </a:extLst>
          </p:cNvPr>
          <p:cNvCxnSpPr>
            <a:cxnSpLocks/>
          </p:cNvCxnSpPr>
          <p:nvPr/>
        </p:nvCxnSpPr>
        <p:spPr>
          <a:xfrm>
            <a:off x="4216399" y="1485153"/>
            <a:ext cx="11684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E46887-F0FC-4748-BFC1-7B31B9FCCB51}"/>
              </a:ext>
            </a:extLst>
          </p:cNvPr>
          <p:cNvCxnSpPr>
            <a:cxnSpLocks/>
          </p:cNvCxnSpPr>
          <p:nvPr/>
        </p:nvCxnSpPr>
        <p:spPr>
          <a:xfrm>
            <a:off x="1724212" y="3134659"/>
            <a:ext cx="6484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7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D124A3A-9807-404A-9EE1-BF84D548B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38539"/>
            <a:ext cx="12192000" cy="649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017" y="927463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525" y="1384829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7272" y="1816069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40182" y="1772581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7017" y="2674250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0182" y="2542903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7017" y="3127317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35680" y="3004568"/>
            <a:ext cx="357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597" y="3562856"/>
            <a:ext cx="357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8823" y="3910165"/>
            <a:ext cx="60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8823" y="4377621"/>
            <a:ext cx="60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11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5349" y="4737921"/>
            <a:ext cx="60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874" y="5173460"/>
            <a:ext cx="60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9374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29208"/>
            <a:ext cx="12192000" cy="642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88893" r="84857" b="2980"/>
          <a:stretch/>
        </p:blipFill>
        <p:spPr bwMode="auto">
          <a:xfrm>
            <a:off x="287382" y="1967825"/>
            <a:ext cx="574766" cy="37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7" t="32946" r="7750" b="35355"/>
          <a:stretch/>
        </p:blipFill>
        <p:spPr bwMode="auto">
          <a:xfrm>
            <a:off x="351022" y="3866605"/>
            <a:ext cx="447487" cy="41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Up Ribbon 4"/>
          <p:cNvSpPr/>
          <p:nvPr/>
        </p:nvSpPr>
        <p:spPr>
          <a:xfrm>
            <a:off x="328246" y="1182188"/>
            <a:ext cx="470263" cy="222068"/>
          </a:xfrm>
          <a:prstGeom prst="ribbon2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Ribbon 5"/>
          <p:cNvSpPr/>
          <p:nvPr/>
        </p:nvSpPr>
        <p:spPr>
          <a:xfrm>
            <a:off x="391885" y="2813180"/>
            <a:ext cx="470263" cy="222068"/>
          </a:xfrm>
          <a:prstGeom prst="ribbon2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88893" r="84857" b="2980"/>
          <a:stretch/>
        </p:blipFill>
        <p:spPr bwMode="auto">
          <a:xfrm>
            <a:off x="351022" y="3126221"/>
            <a:ext cx="574766" cy="37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p Ribbon 7"/>
          <p:cNvSpPr/>
          <p:nvPr/>
        </p:nvSpPr>
        <p:spPr>
          <a:xfrm>
            <a:off x="403273" y="3596016"/>
            <a:ext cx="470263" cy="222068"/>
          </a:xfrm>
          <a:prstGeom prst="ribbon2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Ribbon 8"/>
          <p:cNvSpPr/>
          <p:nvPr/>
        </p:nvSpPr>
        <p:spPr>
          <a:xfrm>
            <a:off x="339633" y="4465163"/>
            <a:ext cx="470263" cy="222068"/>
          </a:xfrm>
          <a:prstGeom prst="ribbon2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Ribbon 9"/>
          <p:cNvSpPr/>
          <p:nvPr/>
        </p:nvSpPr>
        <p:spPr>
          <a:xfrm>
            <a:off x="351022" y="5266896"/>
            <a:ext cx="470263" cy="222068"/>
          </a:xfrm>
          <a:prstGeom prst="ribbon2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88893" r="84857" b="2980"/>
          <a:stretch/>
        </p:blipFill>
        <p:spPr bwMode="auto">
          <a:xfrm>
            <a:off x="275994" y="4805965"/>
            <a:ext cx="574766" cy="37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5137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29208"/>
            <a:ext cx="12192000" cy="642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320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</TotalTime>
  <Words>83</Words>
  <Application>Microsoft Office PowerPoint</Application>
  <PresentationFormat>Widescreen</PresentationFormat>
  <Paragraphs>32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UTM Avo</vt:lpstr>
      <vt:lpstr>.VnAvant</vt:lpstr>
      <vt:lpstr>Arial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Tú Nguyễn</cp:lastModifiedBy>
  <cp:revision>58</cp:revision>
  <dcterms:created xsi:type="dcterms:W3CDTF">2021-11-01T08:16:43Z</dcterms:created>
  <dcterms:modified xsi:type="dcterms:W3CDTF">2022-02-06T09:34:00Z</dcterms:modified>
</cp:coreProperties>
</file>