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0" r:id="rId1"/>
    <p:sldMasterId id="2147483722" r:id="rId2"/>
  </p:sldMasterIdLst>
  <p:notesMasterIdLst>
    <p:notesMasterId r:id="rId30"/>
  </p:notesMasterIdLst>
  <p:sldIdLst>
    <p:sldId id="450" r:id="rId3"/>
    <p:sldId id="397" r:id="rId4"/>
    <p:sldId id="441" r:id="rId5"/>
    <p:sldId id="443" r:id="rId6"/>
    <p:sldId id="444" r:id="rId7"/>
    <p:sldId id="423" r:id="rId8"/>
    <p:sldId id="409" r:id="rId9"/>
    <p:sldId id="408" r:id="rId10"/>
    <p:sldId id="445" r:id="rId11"/>
    <p:sldId id="432" r:id="rId12"/>
    <p:sldId id="313" r:id="rId13"/>
    <p:sldId id="359" r:id="rId14"/>
    <p:sldId id="318" r:id="rId15"/>
    <p:sldId id="447" r:id="rId16"/>
    <p:sldId id="448" r:id="rId17"/>
    <p:sldId id="278" r:id="rId18"/>
    <p:sldId id="395" r:id="rId19"/>
    <p:sldId id="420" r:id="rId20"/>
    <p:sldId id="279" r:id="rId21"/>
    <p:sldId id="434" r:id="rId22"/>
    <p:sldId id="435" r:id="rId23"/>
    <p:sldId id="436" r:id="rId24"/>
    <p:sldId id="427" r:id="rId25"/>
    <p:sldId id="440" r:id="rId26"/>
    <p:sldId id="449" r:id="rId27"/>
    <p:sldId id="329" r:id="rId28"/>
    <p:sldId id="270" r:id="rId29"/>
  </p:sldIdLst>
  <p:sldSz cx="12192000" cy="6858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.VnAvant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660"/>
  </p:normalViewPr>
  <p:slideViewPr>
    <p:cSldViewPr snapToGrid="0">
      <p:cViewPr varScale="1">
        <p:scale>
          <a:sx n="60" d="100"/>
          <a:sy n="60" d="100"/>
        </p:scale>
        <p:origin x="-84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C5FD0-0763-485E-99EA-6B42C74B1673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CBFEA2-D75B-408A-BD3F-2CE61BDB77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05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3785E8E8-A544-436C-A341-C245833CF970}"/>
              </a:ext>
            </a:extLst>
          </p:cNvPr>
          <p:cNvSpPr/>
          <p:nvPr userDrawn="1"/>
        </p:nvSpPr>
        <p:spPr>
          <a:xfrm>
            <a:off x="11090800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498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7E478C-E022-4034-8012-F8B030C64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3F38DF4-0598-482F-AE0B-B7221A47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F49454D-B034-495B-84FA-C323FD82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D1A634-4A47-4B98-A279-87DB4083D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oogle Shape;27;p9">
            <a:extLst>
              <a:ext uri="{FF2B5EF4-FFF2-40B4-BE49-F238E27FC236}">
                <a16:creationId xmlns:a16="http://schemas.microsoft.com/office/drawing/2014/main" xmlns="" id="{B543BC4D-A905-4E53-A1A9-7FBD343FE55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3444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27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2/23/2022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010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28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3785E8E8-A544-436C-A341-C245833CF970}"/>
              </a:ext>
            </a:extLst>
          </p:cNvPr>
          <p:cNvSpPr/>
          <p:nvPr userDrawn="1"/>
        </p:nvSpPr>
        <p:spPr>
          <a:xfrm>
            <a:off x="10819495" y="2298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403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727AB2-853A-4D2B-A094-C45051FE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D457091-AA31-40B1-9CB5-E01A2753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36B5880-677B-46FE-8585-B09C756B0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3B6F1EF-68FB-4084-9AC2-F753E99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2E357A0-1F20-4898-BAF1-933B145A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10F4F28-C115-4837-80F7-E56049B7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400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9AD1DDED-7DF5-4CD6-A1A3-FC0C2ECC92B2}"/>
              </a:ext>
            </a:extLst>
          </p:cNvPr>
          <p:cNvSpPr/>
          <p:nvPr userDrawn="1"/>
        </p:nvSpPr>
        <p:spPr>
          <a:xfrm>
            <a:off x="11070704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756439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24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AA882-BD8A-42AC-9FE4-7185B49C1B60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64A3-BCA0-4108-ADA9-BEE230FB9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379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713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71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75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3785E8E8-A544-436C-A341-C245833CF970}"/>
              </a:ext>
            </a:extLst>
          </p:cNvPr>
          <p:cNvSpPr/>
          <p:nvPr userDrawn="1"/>
        </p:nvSpPr>
        <p:spPr>
          <a:xfrm>
            <a:off x="10683328" y="278638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oogle Shape;34;p10">
            <a:extLst>
              <a:ext uri="{FF2B5EF4-FFF2-40B4-BE49-F238E27FC236}">
                <a16:creationId xmlns:a16="http://schemas.microsoft.com/office/drawing/2014/main" xmlns="" id="{38578C2C-C9E5-4FA4-8A23-7162D401665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6974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oogle Shape;27;p9">
            <a:extLst>
              <a:ext uri="{FF2B5EF4-FFF2-40B4-BE49-F238E27FC236}">
                <a16:creationId xmlns:a16="http://schemas.microsoft.com/office/drawing/2014/main" xmlns="" id="{FC7B74AC-36C6-4272-8892-57C51CED863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3704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34;p10">
            <a:extLst>
              <a:ext uri="{FF2B5EF4-FFF2-40B4-BE49-F238E27FC236}">
                <a16:creationId xmlns:a16="http://schemas.microsoft.com/office/drawing/2014/main" xmlns="" id="{F6FFB9C9-9044-4D68-9F8E-F4C4F6A9B1D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66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ACF5DA-38D5-49B3-8FA3-C8A159482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2BB2201-0845-43AB-A9DC-6689B951D08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E4F54F8-368C-4006-99BF-25425ECD778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B4933AD-7FED-411B-8327-1AE8E44D34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oogle Shape;34;p10">
            <a:extLst>
              <a:ext uri="{FF2B5EF4-FFF2-40B4-BE49-F238E27FC236}">
                <a16:creationId xmlns:a16="http://schemas.microsoft.com/office/drawing/2014/main" xmlns="" id="{C727E10A-CCF0-4683-B6DA-46AFA255D24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670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7561B3B-9BA6-4C4D-8B30-45AEED0A188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65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8" r:id="rId7"/>
    <p:sldLayoutId id="2147483719" r:id="rId8"/>
    <p:sldLayoutId id="2147483720" r:id="rId9"/>
    <p:sldLayoutId id="2147483721" r:id="rId10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E1C8935-5503-46B3-AA64-FDD06962785D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941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9" r:id="rId5"/>
    <p:sldLayoutId id="2147483742" r:id="rId6"/>
    <p:sldLayoutId id="2147483743" r:id="rId7"/>
    <p:sldLayoutId id="2147483744" r:id="rId8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26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26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0" y="19786"/>
            <a:ext cx="12103617" cy="68579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75518" y="1405233"/>
            <a:ext cx="9724633" cy="1271610"/>
          </a:xfrm>
          <a:prstGeom prst="rect">
            <a:avLst/>
          </a:prstGeom>
          <a:noFill/>
        </p:spPr>
        <p:txBody>
          <a:bodyPr wrap="square" lIns="88879" tIns="44440" rIns="88879" bIns="4444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MỪNG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VẦN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14" y="19786"/>
            <a:ext cx="900972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62898" y="165573"/>
            <a:ext cx="500928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Đoàn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endParaRPr kumimoji="0" lang="en-US" sz="336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976" y="3051207"/>
            <a:ext cx="3806791" cy="3806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" y="2982482"/>
            <a:ext cx="3875517" cy="387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0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91475741-9047-4DE0-81F9-13E5364635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16"/>
          <a:stretch/>
        </p:blipFill>
        <p:spPr bwMode="auto">
          <a:xfrm>
            <a:off x="0" y="438538"/>
            <a:ext cx="12192000" cy="272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>
            <a:extLst>
              <a:ext uri="{FF2B5EF4-FFF2-40B4-BE49-F238E27FC236}">
                <a16:creationId xmlns:a16="http://schemas.microsoft.com/office/drawing/2014/main" xmlns="" id="{13A6D738-32EF-4A9B-B4B6-2C2FB0CD2F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0" b="2346"/>
          <a:stretch/>
        </p:blipFill>
        <p:spPr bwMode="auto">
          <a:xfrm>
            <a:off x="5656" y="4083845"/>
            <a:ext cx="12192000" cy="272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8057017A-5D08-4A8E-A177-248DBBFDD2BE}"/>
              </a:ext>
            </a:extLst>
          </p:cNvPr>
          <p:cNvCxnSpPr>
            <a:cxnSpLocks/>
          </p:cNvCxnSpPr>
          <p:nvPr/>
        </p:nvCxnSpPr>
        <p:spPr>
          <a:xfrm>
            <a:off x="2161047" y="3001869"/>
            <a:ext cx="955497" cy="6268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2BC0A1DA-6B73-453A-87B7-A1DB81D0A90C}"/>
              </a:ext>
            </a:extLst>
          </p:cNvPr>
          <p:cNvCxnSpPr>
            <a:cxnSpLocks/>
          </p:cNvCxnSpPr>
          <p:nvPr/>
        </p:nvCxnSpPr>
        <p:spPr>
          <a:xfrm flipV="1">
            <a:off x="4499777" y="3057381"/>
            <a:ext cx="920362" cy="2064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A9AFAA99-2CAE-4FE1-A038-1240C2EAD215}"/>
              </a:ext>
            </a:extLst>
          </p:cNvPr>
          <p:cNvCxnSpPr>
            <a:cxnSpLocks/>
          </p:cNvCxnSpPr>
          <p:nvPr/>
        </p:nvCxnSpPr>
        <p:spPr>
          <a:xfrm flipV="1">
            <a:off x="2301286" y="3781635"/>
            <a:ext cx="750175" cy="4717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1A845051-7036-4CD6-A6D3-215144555C2A}"/>
              </a:ext>
            </a:extLst>
          </p:cNvPr>
          <p:cNvCxnSpPr>
            <a:cxnSpLocks/>
            <a:stCxn id="7" idx="6"/>
          </p:cNvCxnSpPr>
          <p:nvPr/>
        </p:nvCxnSpPr>
        <p:spPr>
          <a:xfrm>
            <a:off x="4863161" y="3674780"/>
            <a:ext cx="4164725" cy="10725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71177558-72CE-4710-897D-269B91DC517F}"/>
              </a:ext>
            </a:extLst>
          </p:cNvPr>
          <p:cNvCxnSpPr>
            <a:cxnSpLocks/>
          </p:cNvCxnSpPr>
          <p:nvPr/>
        </p:nvCxnSpPr>
        <p:spPr>
          <a:xfrm flipV="1">
            <a:off x="7082971" y="3852064"/>
            <a:ext cx="654943" cy="5981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30E29EC1-ACE9-4243-BABA-E7FE5ED78BEF}"/>
              </a:ext>
            </a:extLst>
          </p:cNvPr>
          <p:cNvCxnSpPr>
            <a:cxnSpLocks/>
          </p:cNvCxnSpPr>
          <p:nvPr/>
        </p:nvCxnSpPr>
        <p:spPr>
          <a:xfrm flipH="1">
            <a:off x="9027886" y="2392070"/>
            <a:ext cx="434426" cy="6653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xmlns="" id="{6FE09A90-052F-46D2-9D52-FBAB31E50F4E}"/>
              </a:ext>
            </a:extLst>
          </p:cNvPr>
          <p:cNvSpPr/>
          <p:nvPr/>
        </p:nvSpPr>
        <p:spPr>
          <a:xfrm>
            <a:off x="2976304" y="3057381"/>
            <a:ext cx="1886857" cy="1234798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rgbClr val="FF0000"/>
                </a:solidFill>
                <a:latin typeface="UTM Avo" panose="02040603050506020204" pitchFamily="18" charset="0"/>
              </a:rPr>
              <a:t>iêu</a:t>
            </a:r>
            <a:endParaRPr lang="en-US" sz="54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86101377-127D-4B16-BE2F-1F663D74628B}"/>
              </a:ext>
            </a:extLst>
          </p:cNvPr>
          <p:cNvSpPr/>
          <p:nvPr/>
        </p:nvSpPr>
        <p:spPr>
          <a:xfrm>
            <a:off x="7327966" y="2952296"/>
            <a:ext cx="2134346" cy="1234798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rgbClr val="FF0000"/>
                </a:solidFill>
                <a:latin typeface="UTM Avo" panose="02040603050506020204" pitchFamily="18" charset="0"/>
              </a:rPr>
              <a:t>yêu</a:t>
            </a:r>
            <a:endParaRPr lang="en-US" sz="5400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69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菱形 19">
            <a:extLst>
              <a:ext uri="{FF2B5EF4-FFF2-40B4-BE49-F238E27FC236}">
                <a16:creationId xmlns:a16="http://schemas.microsoft.com/office/drawing/2014/main" xmlns="" id="{1A12B864-BC00-4AAE-855E-8CAB0602C5AE}"/>
              </a:ext>
            </a:extLst>
          </p:cNvPr>
          <p:cNvSpPr/>
          <p:nvPr/>
        </p:nvSpPr>
        <p:spPr>
          <a:xfrm>
            <a:off x="1826414" y="2103120"/>
            <a:ext cx="4410753" cy="3722677"/>
          </a:xfrm>
          <a:prstGeom prst="diamon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14" name="菱形 20">
            <a:extLst>
              <a:ext uri="{FF2B5EF4-FFF2-40B4-BE49-F238E27FC236}">
                <a16:creationId xmlns:a16="http://schemas.microsoft.com/office/drawing/2014/main" xmlns="" id="{137B73D0-9601-4611-A12F-F3ABC3354D28}"/>
              </a:ext>
            </a:extLst>
          </p:cNvPr>
          <p:cNvSpPr/>
          <p:nvPr/>
        </p:nvSpPr>
        <p:spPr>
          <a:xfrm>
            <a:off x="1730316" y="2293504"/>
            <a:ext cx="4400865" cy="3779921"/>
          </a:xfrm>
          <a:prstGeom prst="diamond">
            <a:avLst/>
          </a:prstGeom>
          <a:noFill/>
          <a:ln w="19050">
            <a:solidFill>
              <a:srgbClr val="EE9E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18" name="组合 22">
            <a:extLst>
              <a:ext uri="{FF2B5EF4-FFF2-40B4-BE49-F238E27FC236}">
                <a16:creationId xmlns:a16="http://schemas.microsoft.com/office/drawing/2014/main" xmlns="" id="{0F04BC98-3B5E-4CD0-9E0F-C7288D8FE62A}"/>
              </a:ext>
            </a:extLst>
          </p:cNvPr>
          <p:cNvGrpSpPr/>
          <p:nvPr/>
        </p:nvGrpSpPr>
        <p:grpSpPr>
          <a:xfrm>
            <a:off x="6347859" y="2060448"/>
            <a:ext cx="4610092" cy="4066031"/>
            <a:chOff x="1460500" y="1385556"/>
            <a:chExt cx="2616200" cy="2857500"/>
          </a:xfrm>
        </p:grpSpPr>
        <p:sp>
          <p:nvSpPr>
            <p:cNvPr id="21" name="菱形 25">
              <a:extLst>
                <a:ext uri="{FF2B5EF4-FFF2-40B4-BE49-F238E27FC236}">
                  <a16:creationId xmlns:a16="http://schemas.microsoft.com/office/drawing/2014/main" xmlns="" id="{4D65B942-D101-40A9-8369-5479DBE3CC4D}"/>
                </a:ext>
              </a:extLst>
            </p:cNvPr>
            <p:cNvSpPr/>
            <p:nvPr/>
          </p:nvSpPr>
          <p:spPr>
            <a:xfrm>
              <a:off x="1460500" y="1385556"/>
              <a:ext cx="2616200" cy="2616200"/>
            </a:xfrm>
            <a:prstGeom prst="diamond">
              <a:avLst/>
            </a:prstGeom>
            <a:solidFill>
              <a:srgbClr val="6192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zihun35hao-jindianyahei" panose="00000500000000000000" pitchFamily="2" charset="-122"/>
                <a:ea typeface="zihun35hao-jindianyahei" panose="00000500000000000000" pitchFamily="2" charset="-122"/>
                <a:cs typeface="+mn-cs"/>
                <a:sym typeface="zihun35hao-jindianyahei" panose="00000500000000000000" pitchFamily="2" charset="-122"/>
              </a:endParaRPr>
            </a:p>
          </p:txBody>
        </p:sp>
        <p:sp>
          <p:nvSpPr>
            <p:cNvPr id="22" name="菱形 26">
              <a:extLst>
                <a:ext uri="{FF2B5EF4-FFF2-40B4-BE49-F238E27FC236}">
                  <a16:creationId xmlns:a16="http://schemas.microsoft.com/office/drawing/2014/main" xmlns="" id="{CD8AEEFE-D684-4F42-932C-DE57C2857A6D}"/>
                </a:ext>
              </a:extLst>
            </p:cNvPr>
            <p:cNvSpPr/>
            <p:nvPr/>
          </p:nvSpPr>
          <p:spPr>
            <a:xfrm>
              <a:off x="1460500" y="1626856"/>
              <a:ext cx="2616200" cy="2616200"/>
            </a:xfrm>
            <a:prstGeom prst="diamond">
              <a:avLst/>
            </a:prstGeom>
            <a:noFill/>
            <a:ln w="19050">
              <a:solidFill>
                <a:srgbClr val="6192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zihun35hao-jindianyahei" panose="00000500000000000000" pitchFamily="2" charset="-122"/>
                <a:ea typeface="zihun35hao-jindianyahei" panose="00000500000000000000" pitchFamily="2" charset="-122"/>
                <a:cs typeface="+mn-cs"/>
                <a:sym typeface="zihun35hao-jindianyahei" panose="00000500000000000000" pitchFamily="2" charset="-122"/>
              </a:endParaRPr>
            </a:p>
          </p:txBody>
        </p:sp>
      </p:grpSp>
      <p:sp>
        <p:nvSpPr>
          <p:cNvPr id="27" name="Freeform 5">
            <a:extLst>
              <a:ext uri="{FF2B5EF4-FFF2-40B4-BE49-F238E27FC236}">
                <a16:creationId xmlns:a16="http://schemas.microsoft.com/office/drawing/2014/main" xmlns="" id="{4CFA57F2-491D-45D7-A484-CB153E232BD9}"/>
              </a:ext>
            </a:extLst>
          </p:cNvPr>
          <p:cNvSpPr>
            <a:spLocks noEditPoints="1"/>
          </p:cNvSpPr>
          <p:nvPr/>
        </p:nvSpPr>
        <p:spPr bwMode="auto">
          <a:xfrm>
            <a:off x="10359404" y="2483972"/>
            <a:ext cx="402604" cy="594430"/>
          </a:xfrm>
          <a:custGeom>
            <a:avLst/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xmlns="" id="{FBCDB4B5-B796-4F32-B1A8-F50B7D1C0344}"/>
              </a:ext>
            </a:extLst>
          </p:cNvPr>
          <p:cNvSpPr>
            <a:spLocks noEditPoints="1"/>
          </p:cNvSpPr>
          <p:nvPr/>
        </p:nvSpPr>
        <p:spPr bwMode="auto">
          <a:xfrm>
            <a:off x="3756578" y="2435474"/>
            <a:ext cx="400234" cy="686792"/>
          </a:xfrm>
          <a:custGeom>
            <a:avLst/>
            <a:gdLst>
              <a:gd name="T0" fmla="*/ 287 w 314"/>
              <a:gd name="T1" fmla="*/ 134 h 540"/>
              <a:gd name="T2" fmla="*/ 314 w 314"/>
              <a:gd name="T3" fmla="*/ 144 h 540"/>
              <a:gd name="T4" fmla="*/ 275 w 314"/>
              <a:gd name="T5" fmla="*/ 254 h 540"/>
              <a:gd name="T6" fmla="*/ 244 w 314"/>
              <a:gd name="T7" fmla="*/ 254 h 540"/>
              <a:gd name="T8" fmla="*/ 287 w 314"/>
              <a:gd name="T9" fmla="*/ 134 h 540"/>
              <a:gd name="T10" fmla="*/ 306 w 314"/>
              <a:gd name="T11" fmla="*/ 50 h 540"/>
              <a:gd name="T12" fmla="*/ 298 w 314"/>
              <a:gd name="T13" fmla="*/ 47 h 540"/>
              <a:gd name="T14" fmla="*/ 258 w 314"/>
              <a:gd name="T15" fmla="*/ 88 h 540"/>
              <a:gd name="T16" fmla="*/ 311 w 314"/>
              <a:gd name="T17" fmla="*/ 107 h 540"/>
              <a:gd name="T18" fmla="*/ 306 w 314"/>
              <a:gd name="T19" fmla="*/ 50 h 540"/>
              <a:gd name="T20" fmla="*/ 213 w 314"/>
              <a:gd name="T21" fmla="*/ 254 h 540"/>
              <a:gd name="T22" fmla="*/ 260 w 314"/>
              <a:gd name="T23" fmla="*/ 124 h 540"/>
              <a:gd name="T24" fmla="*/ 233 w 314"/>
              <a:gd name="T25" fmla="*/ 114 h 540"/>
              <a:gd name="T26" fmla="*/ 183 w 314"/>
              <a:gd name="T27" fmla="*/ 254 h 540"/>
              <a:gd name="T28" fmla="*/ 213 w 314"/>
              <a:gd name="T29" fmla="*/ 254 h 540"/>
              <a:gd name="T30" fmla="*/ 7 w 314"/>
              <a:gd name="T31" fmla="*/ 68 h 540"/>
              <a:gd name="T32" fmla="*/ 42 w 314"/>
              <a:gd name="T33" fmla="*/ 7 h 540"/>
              <a:gd name="T34" fmla="*/ 103 w 314"/>
              <a:gd name="T35" fmla="*/ 42 h 540"/>
              <a:gd name="T36" fmla="*/ 159 w 314"/>
              <a:gd name="T37" fmla="*/ 254 h 540"/>
              <a:gd name="T38" fmla="*/ 56 w 314"/>
              <a:gd name="T39" fmla="*/ 254 h 540"/>
              <a:gd name="T40" fmla="*/ 7 w 314"/>
              <a:gd name="T41" fmla="*/ 68 h 540"/>
              <a:gd name="T42" fmla="*/ 43 w 314"/>
              <a:gd name="T43" fmla="*/ 59 h 540"/>
              <a:gd name="T44" fmla="*/ 78 w 314"/>
              <a:gd name="T45" fmla="*/ 187 h 540"/>
              <a:gd name="T46" fmla="*/ 93 w 314"/>
              <a:gd name="T47" fmla="*/ 195 h 540"/>
              <a:gd name="T48" fmla="*/ 102 w 314"/>
              <a:gd name="T49" fmla="*/ 181 h 540"/>
              <a:gd name="T50" fmla="*/ 67 w 314"/>
              <a:gd name="T51" fmla="*/ 53 h 540"/>
              <a:gd name="T52" fmla="*/ 52 w 314"/>
              <a:gd name="T53" fmla="*/ 44 h 540"/>
              <a:gd name="T54" fmla="*/ 43 w 314"/>
              <a:gd name="T55" fmla="*/ 59 h 540"/>
              <a:gd name="T56" fmla="*/ 292 w 314"/>
              <a:gd name="T57" fmla="*/ 274 h 540"/>
              <a:gd name="T58" fmla="*/ 22 w 314"/>
              <a:gd name="T59" fmla="*/ 274 h 540"/>
              <a:gd name="T60" fmla="*/ 6 w 314"/>
              <a:gd name="T61" fmla="*/ 286 h 540"/>
              <a:gd name="T62" fmla="*/ 22 w 314"/>
              <a:gd name="T63" fmla="*/ 298 h 540"/>
              <a:gd name="T64" fmla="*/ 52 w 314"/>
              <a:gd name="T65" fmla="*/ 516 h 540"/>
              <a:gd name="T66" fmla="*/ 38 w 314"/>
              <a:gd name="T67" fmla="*/ 528 h 540"/>
              <a:gd name="T68" fmla="*/ 55 w 314"/>
              <a:gd name="T69" fmla="*/ 540 h 540"/>
              <a:gd name="T70" fmla="*/ 260 w 314"/>
              <a:gd name="T71" fmla="*/ 540 h 540"/>
              <a:gd name="T72" fmla="*/ 276 w 314"/>
              <a:gd name="T73" fmla="*/ 528 h 540"/>
              <a:gd name="T74" fmla="*/ 262 w 314"/>
              <a:gd name="T75" fmla="*/ 516 h 540"/>
              <a:gd name="T76" fmla="*/ 293 w 314"/>
              <a:gd name="T77" fmla="*/ 298 h 540"/>
              <a:gd name="T78" fmla="*/ 309 w 314"/>
              <a:gd name="T79" fmla="*/ 286 h 540"/>
              <a:gd name="T80" fmla="*/ 292 w 314"/>
              <a:gd name="T81" fmla="*/ 274 h 540"/>
              <a:gd name="T82" fmla="*/ 94 w 314"/>
              <a:gd name="T83" fmla="*/ 508 h 540"/>
              <a:gd name="T84" fmla="*/ 92 w 314"/>
              <a:gd name="T85" fmla="*/ 508 h 540"/>
              <a:gd name="T86" fmla="*/ 81 w 314"/>
              <a:gd name="T87" fmla="*/ 498 h 540"/>
              <a:gd name="T88" fmla="*/ 55 w 314"/>
              <a:gd name="T89" fmla="*/ 312 h 540"/>
              <a:gd name="T90" fmla="*/ 64 w 314"/>
              <a:gd name="T91" fmla="*/ 300 h 540"/>
              <a:gd name="T92" fmla="*/ 77 w 314"/>
              <a:gd name="T93" fmla="*/ 309 h 540"/>
              <a:gd name="T94" fmla="*/ 104 w 314"/>
              <a:gd name="T95" fmla="*/ 495 h 540"/>
              <a:gd name="T96" fmla="*/ 94 w 314"/>
              <a:gd name="T97" fmla="*/ 508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4" h="540">
                <a:moveTo>
                  <a:pt x="287" y="134"/>
                </a:moveTo>
                <a:cubicBezTo>
                  <a:pt x="314" y="144"/>
                  <a:pt x="314" y="144"/>
                  <a:pt x="314" y="14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44" y="254"/>
                  <a:pt x="244" y="254"/>
                  <a:pt x="244" y="254"/>
                </a:cubicBezTo>
                <a:lnTo>
                  <a:pt x="287" y="134"/>
                </a:lnTo>
                <a:close/>
                <a:moveTo>
                  <a:pt x="306" y="50"/>
                </a:moveTo>
                <a:cubicBezTo>
                  <a:pt x="306" y="44"/>
                  <a:pt x="302" y="42"/>
                  <a:pt x="298" y="47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311" y="107"/>
                  <a:pt x="311" y="107"/>
                  <a:pt x="311" y="107"/>
                </a:cubicBezTo>
                <a:lnTo>
                  <a:pt x="306" y="50"/>
                </a:lnTo>
                <a:close/>
                <a:moveTo>
                  <a:pt x="213" y="254"/>
                </a:moveTo>
                <a:cubicBezTo>
                  <a:pt x="260" y="124"/>
                  <a:pt x="260" y="124"/>
                  <a:pt x="260" y="124"/>
                </a:cubicBezTo>
                <a:cubicBezTo>
                  <a:pt x="233" y="114"/>
                  <a:pt x="233" y="114"/>
                  <a:pt x="233" y="114"/>
                </a:cubicBezTo>
                <a:cubicBezTo>
                  <a:pt x="183" y="254"/>
                  <a:pt x="183" y="254"/>
                  <a:pt x="183" y="254"/>
                </a:cubicBezTo>
                <a:lnTo>
                  <a:pt x="213" y="254"/>
                </a:lnTo>
                <a:close/>
                <a:moveTo>
                  <a:pt x="7" y="68"/>
                </a:moveTo>
                <a:cubicBezTo>
                  <a:pt x="0" y="42"/>
                  <a:pt x="16" y="14"/>
                  <a:pt x="42" y="7"/>
                </a:cubicBezTo>
                <a:cubicBezTo>
                  <a:pt x="69" y="0"/>
                  <a:pt x="96" y="16"/>
                  <a:pt x="103" y="42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56" y="254"/>
                  <a:pt x="56" y="254"/>
                  <a:pt x="56" y="254"/>
                </a:cubicBezTo>
                <a:lnTo>
                  <a:pt x="7" y="68"/>
                </a:lnTo>
                <a:close/>
                <a:moveTo>
                  <a:pt x="43" y="59"/>
                </a:moveTo>
                <a:cubicBezTo>
                  <a:pt x="78" y="187"/>
                  <a:pt x="78" y="187"/>
                  <a:pt x="78" y="187"/>
                </a:cubicBezTo>
                <a:cubicBezTo>
                  <a:pt x="79" y="193"/>
                  <a:pt x="86" y="197"/>
                  <a:pt x="93" y="195"/>
                </a:cubicBezTo>
                <a:cubicBezTo>
                  <a:pt x="99" y="194"/>
                  <a:pt x="103" y="187"/>
                  <a:pt x="102" y="181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46"/>
                  <a:pt x="59" y="43"/>
                  <a:pt x="52" y="44"/>
                </a:cubicBezTo>
                <a:cubicBezTo>
                  <a:pt x="46" y="46"/>
                  <a:pt x="42" y="53"/>
                  <a:pt x="43" y="59"/>
                </a:cubicBezTo>
                <a:close/>
                <a:moveTo>
                  <a:pt x="292" y="274"/>
                </a:moveTo>
                <a:cubicBezTo>
                  <a:pt x="22" y="274"/>
                  <a:pt x="22" y="274"/>
                  <a:pt x="22" y="274"/>
                </a:cubicBezTo>
                <a:cubicBezTo>
                  <a:pt x="13" y="274"/>
                  <a:pt x="6" y="279"/>
                  <a:pt x="6" y="286"/>
                </a:cubicBezTo>
                <a:cubicBezTo>
                  <a:pt x="6" y="292"/>
                  <a:pt x="13" y="297"/>
                  <a:pt x="22" y="298"/>
                </a:cubicBezTo>
                <a:cubicBezTo>
                  <a:pt x="52" y="516"/>
                  <a:pt x="52" y="516"/>
                  <a:pt x="52" y="516"/>
                </a:cubicBezTo>
                <a:cubicBezTo>
                  <a:pt x="44" y="517"/>
                  <a:pt x="38" y="522"/>
                  <a:pt x="38" y="528"/>
                </a:cubicBezTo>
                <a:cubicBezTo>
                  <a:pt x="38" y="534"/>
                  <a:pt x="46" y="540"/>
                  <a:pt x="55" y="540"/>
                </a:cubicBezTo>
                <a:cubicBezTo>
                  <a:pt x="260" y="540"/>
                  <a:pt x="260" y="540"/>
                  <a:pt x="260" y="540"/>
                </a:cubicBezTo>
                <a:cubicBezTo>
                  <a:pt x="269" y="540"/>
                  <a:pt x="276" y="534"/>
                  <a:pt x="276" y="528"/>
                </a:cubicBezTo>
                <a:cubicBezTo>
                  <a:pt x="276" y="522"/>
                  <a:pt x="270" y="517"/>
                  <a:pt x="262" y="516"/>
                </a:cubicBezTo>
                <a:cubicBezTo>
                  <a:pt x="293" y="298"/>
                  <a:pt x="293" y="298"/>
                  <a:pt x="293" y="298"/>
                </a:cubicBezTo>
                <a:cubicBezTo>
                  <a:pt x="302" y="297"/>
                  <a:pt x="309" y="292"/>
                  <a:pt x="309" y="286"/>
                </a:cubicBezTo>
                <a:cubicBezTo>
                  <a:pt x="309" y="279"/>
                  <a:pt x="301" y="274"/>
                  <a:pt x="292" y="274"/>
                </a:cubicBezTo>
                <a:close/>
                <a:moveTo>
                  <a:pt x="94" y="508"/>
                </a:moveTo>
                <a:cubicBezTo>
                  <a:pt x="94" y="508"/>
                  <a:pt x="93" y="508"/>
                  <a:pt x="92" y="508"/>
                </a:cubicBezTo>
                <a:cubicBezTo>
                  <a:pt x="87" y="508"/>
                  <a:pt x="82" y="504"/>
                  <a:pt x="81" y="498"/>
                </a:cubicBezTo>
                <a:cubicBezTo>
                  <a:pt x="55" y="312"/>
                  <a:pt x="55" y="312"/>
                  <a:pt x="55" y="312"/>
                </a:cubicBezTo>
                <a:cubicBezTo>
                  <a:pt x="54" y="306"/>
                  <a:pt x="58" y="300"/>
                  <a:pt x="64" y="300"/>
                </a:cubicBezTo>
                <a:cubicBezTo>
                  <a:pt x="70" y="299"/>
                  <a:pt x="76" y="303"/>
                  <a:pt x="77" y="309"/>
                </a:cubicBezTo>
                <a:cubicBezTo>
                  <a:pt x="104" y="495"/>
                  <a:pt x="104" y="495"/>
                  <a:pt x="104" y="495"/>
                </a:cubicBezTo>
                <a:cubicBezTo>
                  <a:pt x="105" y="501"/>
                  <a:pt x="100" y="507"/>
                  <a:pt x="94" y="5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29" name="Freeform 18">
            <a:extLst>
              <a:ext uri="{FF2B5EF4-FFF2-40B4-BE49-F238E27FC236}">
                <a16:creationId xmlns:a16="http://schemas.microsoft.com/office/drawing/2014/main" xmlns="" id="{E02C8E6D-7A63-4B4A-B1DA-A982A3F8EB8D}"/>
              </a:ext>
            </a:extLst>
          </p:cNvPr>
          <p:cNvSpPr>
            <a:spLocks noEditPoints="1"/>
          </p:cNvSpPr>
          <p:nvPr/>
        </p:nvSpPr>
        <p:spPr bwMode="auto">
          <a:xfrm>
            <a:off x="1303978" y="2329886"/>
            <a:ext cx="580224" cy="696264"/>
          </a:xfrm>
          <a:custGeom>
            <a:avLst/>
            <a:gdLst>
              <a:gd name="T0" fmla="*/ 456 w 456"/>
              <a:gd name="T1" fmla="*/ 528 h 548"/>
              <a:gd name="T2" fmla="*/ 436 w 456"/>
              <a:gd name="T3" fmla="*/ 548 h 548"/>
              <a:gd name="T4" fmla="*/ 84 w 456"/>
              <a:gd name="T5" fmla="*/ 548 h 548"/>
              <a:gd name="T6" fmla="*/ 0 w 456"/>
              <a:gd name="T7" fmla="*/ 464 h 548"/>
              <a:gd name="T8" fmla="*/ 84 w 456"/>
              <a:gd name="T9" fmla="*/ 380 h 548"/>
              <a:gd name="T10" fmla="*/ 436 w 456"/>
              <a:gd name="T11" fmla="*/ 380 h 548"/>
              <a:gd name="T12" fmla="*/ 456 w 456"/>
              <a:gd name="T13" fmla="*/ 399 h 548"/>
              <a:gd name="T14" fmla="*/ 436 w 456"/>
              <a:gd name="T15" fmla="*/ 419 h 548"/>
              <a:gd name="T16" fmla="*/ 90 w 456"/>
              <a:gd name="T17" fmla="*/ 419 h 548"/>
              <a:gd name="T18" fmla="*/ 45 w 456"/>
              <a:gd name="T19" fmla="*/ 464 h 548"/>
              <a:gd name="T20" fmla="*/ 90 w 456"/>
              <a:gd name="T21" fmla="*/ 509 h 548"/>
              <a:gd name="T22" fmla="*/ 436 w 456"/>
              <a:gd name="T23" fmla="*/ 509 h 548"/>
              <a:gd name="T24" fmla="*/ 456 w 456"/>
              <a:gd name="T25" fmla="*/ 528 h 548"/>
              <a:gd name="T26" fmla="*/ 235 w 456"/>
              <a:gd name="T27" fmla="*/ 78 h 548"/>
              <a:gd name="T28" fmla="*/ 309 w 456"/>
              <a:gd name="T29" fmla="*/ 6 h 548"/>
              <a:gd name="T30" fmla="*/ 309 w 456"/>
              <a:gd name="T31" fmla="*/ 0 h 548"/>
              <a:gd name="T32" fmla="*/ 303 w 456"/>
              <a:gd name="T33" fmla="*/ 0 h 548"/>
              <a:gd name="T34" fmla="*/ 228 w 456"/>
              <a:gd name="T35" fmla="*/ 72 h 548"/>
              <a:gd name="T36" fmla="*/ 229 w 456"/>
              <a:gd name="T37" fmla="*/ 77 h 548"/>
              <a:gd name="T38" fmla="*/ 235 w 456"/>
              <a:gd name="T39" fmla="*/ 78 h 548"/>
              <a:gd name="T40" fmla="*/ 372 w 456"/>
              <a:gd name="T41" fmla="*/ 137 h 548"/>
              <a:gd name="T42" fmla="*/ 295 w 456"/>
              <a:gd name="T43" fmla="*/ 85 h 548"/>
              <a:gd name="T44" fmla="*/ 232 w 456"/>
              <a:gd name="T45" fmla="*/ 98 h 548"/>
              <a:gd name="T46" fmla="*/ 170 w 456"/>
              <a:gd name="T47" fmla="*/ 85 h 548"/>
              <a:gd name="T48" fmla="*/ 93 w 456"/>
              <a:gd name="T49" fmla="*/ 137 h 548"/>
              <a:gd name="T50" fmla="*/ 175 w 456"/>
              <a:gd name="T51" fmla="*/ 341 h 548"/>
              <a:gd name="T52" fmla="*/ 232 w 456"/>
              <a:gd name="T53" fmla="*/ 328 h 548"/>
              <a:gd name="T54" fmla="*/ 290 w 456"/>
              <a:gd name="T55" fmla="*/ 341 h 548"/>
              <a:gd name="T56" fmla="*/ 372 w 456"/>
              <a:gd name="T57" fmla="*/ 137 h 548"/>
              <a:gd name="T58" fmla="*/ 172 w 456"/>
              <a:gd name="T59" fmla="*/ 126 h 548"/>
              <a:gd name="T60" fmla="*/ 168 w 456"/>
              <a:gd name="T61" fmla="*/ 126 h 548"/>
              <a:gd name="T62" fmla="*/ 128 w 456"/>
              <a:gd name="T63" fmla="*/ 161 h 548"/>
              <a:gd name="T64" fmla="*/ 119 w 456"/>
              <a:gd name="T65" fmla="*/ 169 h 548"/>
              <a:gd name="T66" fmla="*/ 118 w 456"/>
              <a:gd name="T67" fmla="*/ 169 h 548"/>
              <a:gd name="T68" fmla="*/ 116 w 456"/>
              <a:gd name="T69" fmla="*/ 168 h 548"/>
              <a:gd name="T70" fmla="*/ 109 w 456"/>
              <a:gd name="T71" fmla="*/ 157 h 548"/>
              <a:gd name="T72" fmla="*/ 168 w 456"/>
              <a:gd name="T73" fmla="*/ 106 h 548"/>
              <a:gd name="T74" fmla="*/ 173 w 456"/>
              <a:gd name="T75" fmla="*/ 106 h 548"/>
              <a:gd name="T76" fmla="*/ 181 w 456"/>
              <a:gd name="T77" fmla="*/ 117 h 548"/>
              <a:gd name="T78" fmla="*/ 172 w 456"/>
              <a:gd name="T79" fmla="*/ 12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56" h="548">
                <a:moveTo>
                  <a:pt x="456" y="528"/>
                </a:moveTo>
                <a:cubicBezTo>
                  <a:pt x="456" y="539"/>
                  <a:pt x="447" y="548"/>
                  <a:pt x="436" y="548"/>
                </a:cubicBezTo>
                <a:cubicBezTo>
                  <a:pt x="84" y="548"/>
                  <a:pt x="84" y="548"/>
                  <a:pt x="84" y="548"/>
                </a:cubicBezTo>
                <a:cubicBezTo>
                  <a:pt x="38" y="548"/>
                  <a:pt x="0" y="510"/>
                  <a:pt x="0" y="464"/>
                </a:cubicBezTo>
                <a:cubicBezTo>
                  <a:pt x="0" y="417"/>
                  <a:pt x="38" y="380"/>
                  <a:pt x="84" y="380"/>
                </a:cubicBezTo>
                <a:cubicBezTo>
                  <a:pt x="436" y="380"/>
                  <a:pt x="436" y="380"/>
                  <a:pt x="436" y="380"/>
                </a:cubicBezTo>
                <a:cubicBezTo>
                  <a:pt x="447" y="380"/>
                  <a:pt x="456" y="389"/>
                  <a:pt x="456" y="399"/>
                </a:cubicBezTo>
                <a:cubicBezTo>
                  <a:pt x="456" y="410"/>
                  <a:pt x="447" y="419"/>
                  <a:pt x="436" y="419"/>
                </a:cubicBezTo>
                <a:cubicBezTo>
                  <a:pt x="90" y="419"/>
                  <a:pt x="90" y="419"/>
                  <a:pt x="90" y="419"/>
                </a:cubicBezTo>
                <a:cubicBezTo>
                  <a:pt x="65" y="419"/>
                  <a:pt x="45" y="439"/>
                  <a:pt x="45" y="464"/>
                </a:cubicBezTo>
                <a:cubicBezTo>
                  <a:pt x="45" y="488"/>
                  <a:pt x="65" y="509"/>
                  <a:pt x="90" y="509"/>
                </a:cubicBezTo>
                <a:cubicBezTo>
                  <a:pt x="436" y="509"/>
                  <a:pt x="436" y="509"/>
                  <a:pt x="436" y="509"/>
                </a:cubicBezTo>
                <a:cubicBezTo>
                  <a:pt x="447" y="509"/>
                  <a:pt x="456" y="518"/>
                  <a:pt x="456" y="528"/>
                </a:cubicBezTo>
                <a:close/>
                <a:moveTo>
                  <a:pt x="235" y="78"/>
                </a:moveTo>
                <a:cubicBezTo>
                  <a:pt x="276" y="78"/>
                  <a:pt x="309" y="45"/>
                  <a:pt x="309" y="6"/>
                </a:cubicBezTo>
                <a:cubicBezTo>
                  <a:pt x="309" y="4"/>
                  <a:pt x="309" y="2"/>
                  <a:pt x="309" y="0"/>
                </a:cubicBezTo>
                <a:cubicBezTo>
                  <a:pt x="307" y="0"/>
                  <a:pt x="305" y="0"/>
                  <a:pt x="303" y="0"/>
                </a:cubicBezTo>
                <a:cubicBezTo>
                  <a:pt x="262" y="0"/>
                  <a:pt x="228" y="32"/>
                  <a:pt x="228" y="72"/>
                </a:cubicBezTo>
                <a:cubicBezTo>
                  <a:pt x="228" y="74"/>
                  <a:pt x="228" y="76"/>
                  <a:pt x="229" y="77"/>
                </a:cubicBezTo>
                <a:cubicBezTo>
                  <a:pt x="231" y="78"/>
                  <a:pt x="233" y="78"/>
                  <a:pt x="235" y="78"/>
                </a:cubicBezTo>
                <a:close/>
                <a:moveTo>
                  <a:pt x="372" y="137"/>
                </a:moveTo>
                <a:cubicBezTo>
                  <a:pt x="357" y="102"/>
                  <a:pt x="321" y="85"/>
                  <a:pt x="295" y="85"/>
                </a:cubicBezTo>
                <a:cubicBezTo>
                  <a:pt x="263" y="85"/>
                  <a:pt x="257" y="98"/>
                  <a:pt x="232" y="98"/>
                </a:cubicBezTo>
                <a:cubicBezTo>
                  <a:pt x="208" y="98"/>
                  <a:pt x="202" y="85"/>
                  <a:pt x="170" y="85"/>
                </a:cubicBezTo>
                <a:cubicBezTo>
                  <a:pt x="143" y="85"/>
                  <a:pt x="108" y="102"/>
                  <a:pt x="93" y="137"/>
                </a:cubicBezTo>
                <a:cubicBezTo>
                  <a:pt x="62" y="207"/>
                  <a:pt x="114" y="341"/>
                  <a:pt x="175" y="341"/>
                </a:cubicBezTo>
                <a:cubicBezTo>
                  <a:pt x="199" y="341"/>
                  <a:pt x="210" y="328"/>
                  <a:pt x="232" y="328"/>
                </a:cubicBezTo>
                <a:cubicBezTo>
                  <a:pt x="255" y="328"/>
                  <a:pt x="265" y="341"/>
                  <a:pt x="290" y="341"/>
                </a:cubicBezTo>
                <a:cubicBezTo>
                  <a:pt x="351" y="341"/>
                  <a:pt x="403" y="207"/>
                  <a:pt x="372" y="137"/>
                </a:cubicBezTo>
                <a:close/>
                <a:moveTo>
                  <a:pt x="172" y="126"/>
                </a:moveTo>
                <a:cubicBezTo>
                  <a:pt x="170" y="126"/>
                  <a:pt x="169" y="126"/>
                  <a:pt x="168" y="126"/>
                </a:cubicBezTo>
                <a:cubicBezTo>
                  <a:pt x="154" y="126"/>
                  <a:pt x="132" y="138"/>
                  <a:pt x="128" y="161"/>
                </a:cubicBezTo>
                <a:cubicBezTo>
                  <a:pt x="127" y="165"/>
                  <a:pt x="123" y="169"/>
                  <a:pt x="119" y="169"/>
                </a:cubicBezTo>
                <a:cubicBezTo>
                  <a:pt x="118" y="169"/>
                  <a:pt x="118" y="169"/>
                  <a:pt x="118" y="169"/>
                </a:cubicBezTo>
                <a:cubicBezTo>
                  <a:pt x="118" y="169"/>
                  <a:pt x="117" y="169"/>
                  <a:pt x="116" y="168"/>
                </a:cubicBezTo>
                <a:cubicBezTo>
                  <a:pt x="111" y="167"/>
                  <a:pt x="108" y="162"/>
                  <a:pt x="109" y="157"/>
                </a:cubicBezTo>
                <a:cubicBezTo>
                  <a:pt x="115" y="125"/>
                  <a:pt x="144" y="106"/>
                  <a:pt x="168" y="106"/>
                </a:cubicBezTo>
                <a:cubicBezTo>
                  <a:pt x="170" y="106"/>
                  <a:pt x="171" y="106"/>
                  <a:pt x="173" y="106"/>
                </a:cubicBezTo>
                <a:cubicBezTo>
                  <a:pt x="178" y="107"/>
                  <a:pt x="182" y="112"/>
                  <a:pt x="181" y="117"/>
                </a:cubicBezTo>
                <a:cubicBezTo>
                  <a:pt x="181" y="122"/>
                  <a:pt x="177" y="126"/>
                  <a:pt x="172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30" name="Freeform 34">
            <a:extLst>
              <a:ext uri="{FF2B5EF4-FFF2-40B4-BE49-F238E27FC236}">
                <a16:creationId xmlns:a16="http://schemas.microsoft.com/office/drawing/2014/main" xmlns="" id="{F73437C4-2EC0-432B-B974-275E84942B25}"/>
              </a:ext>
            </a:extLst>
          </p:cNvPr>
          <p:cNvSpPr>
            <a:spLocks noEditPoints="1"/>
          </p:cNvSpPr>
          <p:nvPr/>
        </p:nvSpPr>
        <p:spPr bwMode="auto">
          <a:xfrm rot="427970">
            <a:off x="8457122" y="2466022"/>
            <a:ext cx="524199" cy="516278"/>
          </a:xfrm>
          <a:custGeom>
            <a:avLst/>
            <a:gdLst>
              <a:gd name="T0" fmla="*/ 631 w 632"/>
              <a:gd name="T1" fmla="*/ 150 h 405"/>
              <a:gd name="T2" fmla="*/ 623 w 632"/>
              <a:gd name="T3" fmla="*/ 142 h 405"/>
              <a:gd name="T4" fmla="*/ 14 w 632"/>
              <a:gd name="T5" fmla="*/ 1 h 405"/>
              <a:gd name="T6" fmla="*/ 3 w 632"/>
              <a:gd name="T7" fmla="*/ 6 h 405"/>
              <a:gd name="T8" fmla="*/ 4 w 632"/>
              <a:gd name="T9" fmla="*/ 19 h 405"/>
              <a:gd name="T10" fmla="*/ 325 w 632"/>
              <a:gd name="T11" fmla="*/ 401 h 405"/>
              <a:gd name="T12" fmla="*/ 333 w 632"/>
              <a:gd name="T13" fmla="*/ 405 h 405"/>
              <a:gd name="T14" fmla="*/ 340 w 632"/>
              <a:gd name="T15" fmla="*/ 402 h 405"/>
              <a:gd name="T16" fmla="*/ 627 w 632"/>
              <a:gd name="T17" fmla="*/ 161 h 405"/>
              <a:gd name="T18" fmla="*/ 631 w 632"/>
              <a:gd name="T19" fmla="*/ 150 h 405"/>
              <a:gd name="T20" fmla="*/ 335 w 632"/>
              <a:gd name="T21" fmla="*/ 378 h 405"/>
              <a:gd name="T22" fmla="*/ 303 w 632"/>
              <a:gd name="T23" fmla="*/ 341 h 405"/>
              <a:gd name="T24" fmla="*/ 324 w 632"/>
              <a:gd name="T25" fmla="*/ 323 h 405"/>
              <a:gd name="T26" fmla="*/ 325 w 632"/>
              <a:gd name="T27" fmla="*/ 311 h 405"/>
              <a:gd name="T28" fmla="*/ 312 w 632"/>
              <a:gd name="T29" fmla="*/ 310 h 405"/>
              <a:gd name="T30" fmla="*/ 292 w 632"/>
              <a:gd name="T31" fmla="*/ 327 h 405"/>
              <a:gd name="T32" fmla="*/ 258 w 632"/>
              <a:gd name="T33" fmla="*/ 287 h 405"/>
              <a:gd name="T34" fmla="*/ 269 w 632"/>
              <a:gd name="T35" fmla="*/ 277 h 405"/>
              <a:gd name="T36" fmla="*/ 270 w 632"/>
              <a:gd name="T37" fmla="*/ 265 h 405"/>
              <a:gd name="T38" fmla="*/ 258 w 632"/>
              <a:gd name="T39" fmla="*/ 264 h 405"/>
              <a:gd name="T40" fmla="*/ 247 w 632"/>
              <a:gd name="T41" fmla="*/ 274 h 405"/>
              <a:gd name="T42" fmla="*/ 212 w 632"/>
              <a:gd name="T43" fmla="*/ 233 h 405"/>
              <a:gd name="T44" fmla="*/ 233 w 632"/>
              <a:gd name="T45" fmla="*/ 215 h 405"/>
              <a:gd name="T46" fmla="*/ 234 w 632"/>
              <a:gd name="T47" fmla="*/ 204 h 405"/>
              <a:gd name="T48" fmla="*/ 223 w 632"/>
              <a:gd name="T49" fmla="*/ 203 h 405"/>
              <a:gd name="T50" fmla="*/ 202 w 632"/>
              <a:gd name="T51" fmla="*/ 221 h 405"/>
              <a:gd name="T52" fmla="*/ 167 w 632"/>
              <a:gd name="T53" fmla="*/ 180 h 405"/>
              <a:gd name="T54" fmla="*/ 179 w 632"/>
              <a:gd name="T55" fmla="*/ 170 h 405"/>
              <a:gd name="T56" fmla="*/ 180 w 632"/>
              <a:gd name="T57" fmla="*/ 158 h 405"/>
              <a:gd name="T58" fmla="*/ 168 w 632"/>
              <a:gd name="T59" fmla="*/ 157 h 405"/>
              <a:gd name="T60" fmla="*/ 156 w 632"/>
              <a:gd name="T61" fmla="*/ 166 h 405"/>
              <a:gd name="T62" fmla="*/ 122 w 632"/>
              <a:gd name="T63" fmla="*/ 125 h 405"/>
              <a:gd name="T64" fmla="*/ 142 w 632"/>
              <a:gd name="T65" fmla="*/ 108 h 405"/>
              <a:gd name="T66" fmla="*/ 143 w 632"/>
              <a:gd name="T67" fmla="*/ 97 h 405"/>
              <a:gd name="T68" fmla="*/ 132 w 632"/>
              <a:gd name="T69" fmla="*/ 96 h 405"/>
              <a:gd name="T70" fmla="*/ 112 w 632"/>
              <a:gd name="T71" fmla="*/ 113 h 405"/>
              <a:gd name="T72" fmla="*/ 42 w 632"/>
              <a:gd name="T73" fmla="*/ 30 h 405"/>
              <a:gd name="T74" fmla="*/ 596 w 632"/>
              <a:gd name="T75" fmla="*/ 158 h 405"/>
              <a:gd name="T76" fmla="*/ 335 w 632"/>
              <a:gd name="T77" fmla="*/ 378 h 405"/>
              <a:gd name="T78" fmla="*/ 339 w 632"/>
              <a:gd name="T79" fmla="*/ 276 h 405"/>
              <a:gd name="T80" fmla="*/ 348 w 632"/>
              <a:gd name="T81" fmla="*/ 280 h 405"/>
              <a:gd name="T82" fmla="*/ 355 w 632"/>
              <a:gd name="T83" fmla="*/ 277 h 405"/>
              <a:gd name="T84" fmla="*/ 450 w 632"/>
              <a:gd name="T85" fmla="*/ 197 h 405"/>
              <a:gd name="T86" fmla="*/ 453 w 632"/>
              <a:gd name="T87" fmla="*/ 186 h 405"/>
              <a:gd name="T88" fmla="*/ 445 w 632"/>
              <a:gd name="T89" fmla="*/ 178 h 405"/>
              <a:gd name="T90" fmla="*/ 251 w 632"/>
              <a:gd name="T91" fmla="*/ 141 h 405"/>
              <a:gd name="T92" fmla="*/ 240 w 632"/>
              <a:gd name="T93" fmla="*/ 146 h 405"/>
              <a:gd name="T94" fmla="*/ 241 w 632"/>
              <a:gd name="T95" fmla="*/ 158 h 405"/>
              <a:gd name="T96" fmla="*/ 339 w 632"/>
              <a:gd name="T97" fmla="*/ 276 h 405"/>
              <a:gd name="T98" fmla="*/ 418 w 632"/>
              <a:gd name="T99" fmla="*/ 195 h 405"/>
              <a:gd name="T100" fmla="*/ 349 w 632"/>
              <a:gd name="T101" fmla="*/ 253 h 405"/>
              <a:gd name="T102" fmla="*/ 278 w 632"/>
              <a:gd name="T103" fmla="*/ 168 h 405"/>
              <a:gd name="T104" fmla="*/ 418 w 632"/>
              <a:gd name="T105" fmla="*/ 19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32" h="405">
                <a:moveTo>
                  <a:pt x="631" y="150"/>
                </a:moveTo>
                <a:cubicBezTo>
                  <a:pt x="630" y="146"/>
                  <a:pt x="627" y="142"/>
                  <a:pt x="623" y="142"/>
                </a:cubicBezTo>
                <a:cubicBezTo>
                  <a:pt x="14" y="1"/>
                  <a:pt x="14" y="1"/>
                  <a:pt x="14" y="1"/>
                </a:cubicBezTo>
                <a:cubicBezTo>
                  <a:pt x="10" y="0"/>
                  <a:pt x="5" y="2"/>
                  <a:pt x="3" y="6"/>
                </a:cubicBezTo>
                <a:cubicBezTo>
                  <a:pt x="0" y="10"/>
                  <a:pt x="1" y="16"/>
                  <a:pt x="4" y="19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27" y="403"/>
                  <a:pt x="330" y="405"/>
                  <a:pt x="333" y="405"/>
                </a:cubicBezTo>
                <a:cubicBezTo>
                  <a:pt x="336" y="405"/>
                  <a:pt x="338" y="404"/>
                  <a:pt x="340" y="402"/>
                </a:cubicBezTo>
                <a:cubicBezTo>
                  <a:pt x="627" y="161"/>
                  <a:pt x="627" y="161"/>
                  <a:pt x="627" y="161"/>
                </a:cubicBezTo>
                <a:cubicBezTo>
                  <a:pt x="630" y="158"/>
                  <a:pt x="632" y="154"/>
                  <a:pt x="631" y="150"/>
                </a:cubicBezTo>
                <a:close/>
                <a:moveTo>
                  <a:pt x="335" y="378"/>
                </a:moveTo>
                <a:cubicBezTo>
                  <a:pt x="303" y="341"/>
                  <a:pt x="303" y="341"/>
                  <a:pt x="303" y="341"/>
                </a:cubicBezTo>
                <a:cubicBezTo>
                  <a:pt x="324" y="323"/>
                  <a:pt x="324" y="323"/>
                  <a:pt x="324" y="323"/>
                </a:cubicBezTo>
                <a:cubicBezTo>
                  <a:pt x="327" y="320"/>
                  <a:pt x="328" y="315"/>
                  <a:pt x="325" y="311"/>
                </a:cubicBezTo>
                <a:cubicBezTo>
                  <a:pt x="322" y="307"/>
                  <a:pt x="316" y="307"/>
                  <a:pt x="312" y="310"/>
                </a:cubicBezTo>
                <a:cubicBezTo>
                  <a:pt x="292" y="327"/>
                  <a:pt x="292" y="327"/>
                  <a:pt x="292" y="327"/>
                </a:cubicBezTo>
                <a:cubicBezTo>
                  <a:pt x="258" y="287"/>
                  <a:pt x="258" y="287"/>
                  <a:pt x="258" y="287"/>
                </a:cubicBezTo>
                <a:cubicBezTo>
                  <a:pt x="269" y="277"/>
                  <a:pt x="269" y="277"/>
                  <a:pt x="269" y="277"/>
                </a:cubicBezTo>
                <a:cubicBezTo>
                  <a:pt x="273" y="274"/>
                  <a:pt x="273" y="269"/>
                  <a:pt x="270" y="265"/>
                </a:cubicBezTo>
                <a:cubicBezTo>
                  <a:pt x="267" y="261"/>
                  <a:pt x="262" y="261"/>
                  <a:pt x="258" y="264"/>
                </a:cubicBezTo>
                <a:cubicBezTo>
                  <a:pt x="247" y="274"/>
                  <a:pt x="247" y="274"/>
                  <a:pt x="247" y="274"/>
                </a:cubicBezTo>
                <a:cubicBezTo>
                  <a:pt x="212" y="233"/>
                  <a:pt x="212" y="233"/>
                  <a:pt x="212" y="233"/>
                </a:cubicBezTo>
                <a:cubicBezTo>
                  <a:pt x="233" y="215"/>
                  <a:pt x="233" y="215"/>
                  <a:pt x="233" y="215"/>
                </a:cubicBezTo>
                <a:cubicBezTo>
                  <a:pt x="236" y="212"/>
                  <a:pt x="236" y="207"/>
                  <a:pt x="234" y="204"/>
                </a:cubicBezTo>
                <a:cubicBezTo>
                  <a:pt x="231" y="201"/>
                  <a:pt x="226" y="200"/>
                  <a:pt x="223" y="203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67" y="180"/>
                  <a:pt x="167" y="180"/>
                  <a:pt x="167" y="180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83" y="167"/>
                  <a:pt x="183" y="161"/>
                  <a:pt x="180" y="158"/>
                </a:cubicBezTo>
                <a:cubicBezTo>
                  <a:pt x="177" y="154"/>
                  <a:pt x="171" y="154"/>
                  <a:pt x="168" y="157"/>
                </a:cubicBezTo>
                <a:cubicBezTo>
                  <a:pt x="156" y="166"/>
                  <a:pt x="156" y="166"/>
                  <a:pt x="156" y="166"/>
                </a:cubicBezTo>
                <a:cubicBezTo>
                  <a:pt x="122" y="125"/>
                  <a:pt x="122" y="125"/>
                  <a:pt x="122" y="125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6" y="105"/>
                  <a:pt x="146" y="100"/>
                  <a:pt x="143" y="97"/>
                </a:cubicBezTo>
                <a:cubicBezTo>
                  <a:pt x="141" y="94"/>
                  <a:pt x="136" y="93"/>
                  <a:pt x="132" y="96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42" y="30"/>
                  <a:pt x="42" y="30"/>
                  <a:pt x="42" y="30"/>
                </a:cubicBezTo>
                <a:cubicBezTo>
                  <a:pt x="596" y="158"/>
                  <a:pt x="596" y="158"/>
                  <a:pt x="596" y="158"/>
                </a:cubicBezTo>
                <a:lnTo>
                  <a:pt x="335" y="378"/>
                </a:lnTo>
                <a:close/>
                <a:moveTo>
                  <a:pt x="339" y="276"/>
                </a:moveTo>
                <a:cubicBezTo>
                  <a:pt x="342" y="278"/>
                  <a:pt x="345" y="280"/>
                  <a:pt x="348" y="280"/>
                </a:cubicBezTo>
                <a:cubicBezTo>
                  <a:pt x="350" y="280"/>
                  <a:pt x="353" y="279"/>
                  <a:pt x="355" y="277"/>
                </a:cubicBezTo>
                <a:cubicBezTo>
                  <a:pt x="450" y="197"/>
                  <a:pt x="450" y="197"/>
                  <a:pt x="450" y="197"/>
                </a:cubicBezTo>
                <a:cubicBezTo>
                  <a:pt x="453" y="195"/>
                  <a:pt x="454" y="190"/>
                  <a:pt x="453" y="186"/>
                </a:cubicBezTo>
                <a:cubicBezTo>
                  <a:pt x="452" y="182"/>
                  <a:pt x="449" y="179"/>
                  <a:pt x="445" y="178"/>
                </a:cubicBezTo>
                <a:cubicBezTo>
                  <a:pt x="251" y="141"/>
                  <a:pt x="251" y="141"/>
                  <a:pt x="251" y="141"/>
                </a:cubicBezTo>
                <a:cubicBezTo>
                  <a:pt x="247" y="140"/>
                  <a:pt x="242" y="142"/>
                  <a:pt x="240" y="146"/>
                </a:cubicBezTo>
                <a:cubicBezTo>
                  <a:pt x="237" y="150"/>
                  <a:pt x="238" y="155"/>
                  <a:pt x="241" y="158"/>
                </a:cubicBezTo>
                <a:lnTo>
                  <a:pt x="339" y="276"/>
                </a:lnTo>
                <a:close/>
                <a:moveTo>
                  <a:pt x="418" y="195"/>
                </a:moveTo>
                <a:cubicBezTo>
                  <a:pt x="349" y="253"/>
                  <a:pt x="349" y="253"/>
                  <a:pt x="349" y="253"/>
                </a:cubicBezTo>
                <a:cubicBezTo>
                  <a:pt x="278" y="168"/>
                  <a:pt x="278" y="168"/>
                  <a:pt x="278" y="168"/>
                </a:cubicBezTo>
                <a:lnTo>
                  <a:pt x="418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sp>
        <p:nvSpPr>
          <p:cNvPr id="25" name="文本框 2">
            <a:extLst>
              <a:ext uri="{FF2B5EF4-FFF2-40B4-BE49-F238E27FC236}">
                <a16:creationId xmlns:a16="http://schemas.microsoft.com/office/drawing/2014/main" xmlns="" id="{B5349202-65A7-49D4-BA5D-2FD2FB9B6CD5}"/>
              </a:ext>
            </a:extLst>
          </p:cNvPr>
          <p:cNvSpPr txBox="1"/>
          <p:nvPr/>
        </p:nvSpPr>
        <p:spPr>
          <a:xfrm>
            <a:off x="2844843" y="2829693"/>
            <a:ext cx="2559356" cy="1799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6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zihun35hao-jindianyahei" panose="00000500000000000000" pitchFamily="2" charset="-122"/>
                <a:sym typeface="zihun35hao-jindianyahei" panose="00000500000000000000" pitchFamily="2" charset="-122"/>
              </a:rPr>
              <a:t>iêu</a:t>
            </a:r>
            <a:endParaRPr kumimoji="0" lang="zh-CN" altLang="en-US" sz="96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sp>
        <p:nvSpPr>
          <p:cNvPr id="26" name="文本框 2">
            <a:extLst>
              <a:ext uri="{FF2B5EF4-FFF2-40B4-BE49-F238E27FC236}">
                <a16:creationId xmlns:a16="http://schemas.microsoft.com/office/drawing/2014/main" xmlns="" id="{B5349202-65A7-49D4-BA5D-2FD2FB9B6CD5}"/>
              </a:ext>
            </a:extLst>
          </p:cNvPr>
          <p:cNvSpPr txBox="1"/>
          <p:nvPr/>
        </p:nvSpPr>
        <p:spPr>
          <a:xfrm>
            <a:off x="7393480" y="2807541"/>
            <a:ext cx="2894210" cy="1799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6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zihun35hao-jindianyahei" panose="00000500000000000000" pitchFamily="2" charset="-122"/>
                <a:sym typeface="zihun35hao-jindianyahei" panose="00000500000000000000" pitchFamily="2" charset="-122"/>
              </a:rPr>
              <a:t>yêu</a:t>
            </a:r>
            <a:endParaRPr kumimoji="0" lang="zh-CN" altLang="en-US" sz="96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zihun35hao-jindianyahei" panose="00000500000000000000" pitchFamily="2" charset="-122"/>
              <a:sym typeface="zihun35hao-jindianyahei" panose="00000500000000000000" pitchFamily="2" charset="-122"/>
            </a:endParaRPr>
          </a:p>
        </p:txBody>
      </p:sp>
      <p:pic>
        <p:nvPicPr>
          <p:cNvPr id="33" name="图片 1" descr="f9bb7a65055a321af5beddc3658db7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414" y="5153318"/>
            <a:ext cx="2119034" cy="1622851"/>
          </a:xfrm>
          <a:prstGeom prst="rect">
            <a:avLst/>
          </a:prstGeom>
        </p:spPr>
      </p:pic>
      <p:pic>
        <p:nvPicPr>
          <p:cNvPr id="34" name="图片 1" descr="f9bb7a65055a321af5beddc3658db7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426" y="5134699"/>
            <a:ext cx="2119034" cy="1622851"/>
          </a:xfrm>
          <a:prstGeom prst="rect">
            <a:avLst/>
          </a:prstGeom>
        </p:spPr>
      </p:pic>
      <p:pic>
        <p:nvPicPr>
          <p:cNvPr id="35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2740"/>
          <a:stretch>
            <a:fillRect/>
          </a:stretch>
        </p:blipFill>
        <p:spPr>
          <a:xfrm>
            <a:off x="5815200" y="2194922"/>
            <a:ext cx="1263838" cy="1065778"/>
          </a:xfrm>
          <a:prstGeom prst="rect">
            <a:avLst/>
          </a:prstGeom>
        </p:spPr>
      </p:pic>
      <p:pic>
        <p:nvPicPr>
          <p:cNvPr id="36" name="图片 41">
            <a:extLst>
              <a:ext uri="{FF2B5EF4-FFF2-40B4-BE49-F238E27FC236}">
                <a16:creationId xmlns:a16="http://schemas.microsoft.com/office/drawing/2014/main" xmlns="" id="{73EBAA1A-CCBD-4F6C-8D97-7B7ADD9D51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665" y="1859419"/>
            <a:ext cx="1103377" cy="1795325"/>
          </a:xfrm>
          <a:prstGeom prst="rect">
            <a:avLst/>
          </a:prstGeom>
        </p:spPr>
      </p:pic>
      <p:pic>
        <p:nvPicPr>
          <p:cNvPr id="37" name="图片 42">
            <a:extLst>
              <a:ext uri="{FF2B5EF4-FFF2-40B4-BE49-F238E27FC236}">
                <a16:creationId xmlns:a16="http://schemas.microsoft.com/office/drawing/2014/main" xmlns="" id="{942F7E87-18B2-463A-A88C-B53C20C8C2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848" y="2767117"/>
            <a:ext cx="1103377" cy="1795325"/>
          </a:xfrm>
          <a:prstGeom prst="rect">
            <a:avLst/>
          </a:prstGeom>
        </p:spPr>
      </p:pic>
      <p:pic>
        <p:nvPicPr>
          <p:cNvPr id="38" name="图片 1">
            <a:extLst>
              <a:ext uri="{FF2B5EF4-FFF2-40B4-BE49-F238E27FC236}">
                <a16:creationId xmlns:a16="http://schemas.microsoft.com/office/drawing/2014/main" xmlns="" id="{EA79C4FE-3135-4E55-A160-9E213FC10C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" t="5190" b="6070"/>
          <a:stretch/>
        </p:blipFill>
        <p:spPr>
          <a:xfrm>
            <a:off x="167951" y="344289"/>
            <a:ext cx="11799569" cy="1979480"/>
          </a:xfrm>
          <a:prstGeom prst="rect">
            <a:avLst/>
          </a:prstGeom>
        </p:spPr>
      </p:pic>
      <p:sp>
        <p:nvSpPr>
          <p:cNvPr id="39" name="文本框 7">
            <a:extLst>
              <a:ext uri="{FF2B5EF4-FFF2-40B4-BE49-F238E27FC236}">
                <a16:creationId xmlns:a16="http://schemas.microsoft.com/office/drawing/2014/main" xmlns="" id="{62BA7999-F841-4B92-AF45-DB63A965F00E}"/>
              </a:ext>
            </a:extLst>
          </p:cNvPr>
          <p:cNvSpPr txBox="1"/>
          <p:nvPr/>
        </p:nvSpPr>
        <p:spPr>
          <a:xfrm>
            <a:off x="2387934" y="976570"/>
            <a:ext cx="857001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48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UTM Avo"/>
                <a:ea typeface="汉仪跳跳体简" panose="00020600040101010101" pitchFamily="18" charset="-122"/>
                <a:cs typeface="+mn-cs"/>
              </a:rPr>
              <a:t>Tìm tiếng ngoài bài có vần: </a:t>
            </a:r>
            <a:endParaRPr kumimoji="0" lang="zh-CN" altLang="en-US" sz="48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UTM Avo"/>
              <a:ea typeface="汉仪跳跳体简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411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4">
            <a:extLst>
              <a:ext uri="{FF2B5EF4-FFF2-40B4-BE49-F238E27FC236}">
                <a16:creationId xmlns:a16="http://schemas.microsoft.com/office/drawing/2014/main" xmlns="" id="{E9E84299-F9AC-4E07-86FD-125DB116D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0" t="31444" r="21976"/>
          <a:stretch/>
        </p:blipFill>
        <p:spPr>
          <a:xfrm>
            <a:off x="7871972" y="4561900"/>
            <a:ext cx="4113169" cy="2675889"/>
          </a:xfrm>
          <a:prstGeom prst="rect">
            <a:avLst/>
          </a:prstGeom>
        </p:spPr>
      </p:pic>
      <p:pic>
        <p:nvPicPr>
          <p:cNvPr id="3" name="图片 35">
            <a:extLst>
              <a:ext uri="{FF2B5EF4-FFF2-40B4-BE49-F238E27FC236}">
                <a16:creationId xmlns:a16="http://schemas.microsoft.com/office/drawing/2014/main" xmlns="" id="{7A40FBA4-BDF8-442F-BB3E-EF5DE45AE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0"/>
          <a:stretch/>
        </p:blipFill>
        <p:spPr>
          <a:xfrm>
            <a:off x="0" y="4455372"/>
            <a:ext cx="12192000" cy="2402628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:a16="http://schemas.microsoft.com/office/drawing/2014/main" xmlns="" id="{70767FD4-96D8-4304-9BC9-7499F762B60B}"/>
              </a:ext>
            </a:extLst>
          </p:cNvPr>
          <p:cNvSpPr txBox="1"/>
          <p:nvPr/>
        </p:nvSpPr>
        <p:spPr>
          <a:xfrm>
            <a:off x="3609158" y="2992240"/>
            <a:ext cx="62369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 w="28575">
                  <a:solidFill>
                    <a:srgbClr val="70AD47">
                      <a:lumMod val="75000"/>
                    </a:srgbClr>
                  </a:solidFill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UTM Avo" panose="02040603050506020204" pitchFamily="18" charset="0"/>
                <a:ea typeface="inpin heiti" charset="-122"/>
              </a:rPr>
              <a:t>TẬP VIẾT</a:t>
            </a:r>
            <a:endParaRPr kumimoji="0" lang="zh-CN" altLang="en-US" sz="9600" b="0" i="0" u="none" strike="noStrike" kern="1200" cap="none" spc="0" normalizeH="0" baseline="0" noProof="0" dirty="0">
              <a:ln w="28575">
                <a:solidFill>
                  <a:srgbClr val="70AD47">
                    <a:lumMod val="75000"/>
                  </a:srgbClr>
                </a:solidFill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UTM Avo" panose="02040603050506020204" pitchFamily="18" charset="0"/>
              <a:ea typeface="inpin heiti" charset="-122"/>
            </a:endParaRPr>
          </a:p>
        </p:txBody>
      </p:sp>
      <p:pic>
        <p:nvPicPr>
          <p:cNvPr id="5" name="图片 13">
            <a:extLst>
              <a:ext uri="{FF2B5EF4-FFF2-40B4-BE49-F238E27FC236}">
                <a16:creationId xmlns:a16="http://schemas.microsoft.com/office/drawing/2014/main" xmlns="" id="{9431EBB8-9BEA-4936-9AB8-EEE411D5E2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9690439" y="343162"/>
            <a:ext cx="2504126" cy="2525039"/>
          </a:xfrm>
          <a:prstGeom prst="rect">
            <a:avLst/>
          </a:prstGeom>
        </p:spPr>
      </p:pic>
      <p:pic>
        <p:nvPicPr>
          <p:cNvPr id="6" name="图片 36">
            <a:extLst>
              <a:ext uri="{FF2B5EF4-FFF2-40B4-BE49-F238E27FC236}">
                <a16:creationId xmlns:a16="http://schemas.microsoft.com/office/drawing/2014/main" xmlns="" id="{BDC7D5A4-7D0C-48A2-A866-F779621D88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9" b="73195"/>
          <a:stretch/>
        </p:blipFill>
        <p:spPr>
          <a:xfrm>
            <a:off x="0" y="422832"/>
            <a:ext cx="3119556" cy="2242457"/>
          </a:xfrm>
          <a:prstGeom prst="rect">
            <a:avLst/>
          </a:prstGeom>
        </p:spPr>
      </p:pic>
      <p:pic>
        <p:nvPicPr>
          <p:cNvPr id="7" name="图片 38">
            <a:extLst>
              <a:ext uri="{FF2B5EF4-FFF2-40B4-BE49-F238E27FC236}">
                <a16:creationId xmlns:a16="http://schemas.microsoft.com/office/drawing/2014/main" xmlns="" id="{D61759F3-61F7-4BD5-A391-58B8B8FC79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44375" b="68184"/>
          <a:stretch/>
        </p:blipFill>
        <p:spPr>
          <a:xfrm>
            <a:off x="3213388" y="422832"/>
            <a:ext cx="5580311" cy="2667759"/>
          </a:xfrm>
          <a:prstGeom prst="rect">
            <a:avLst/>
          </a:prstGeom>
        </p:spPr>
      </p:pic>
      <p:pic>
        <p:nvPicPr>
          <p:cNvPr id="8" name="图片 39">
            <a:extLst>
              <a:ext uri="{FF2B5EF4-FFF2-40B4-BE49-F238E27FC236}">
                <a16:creationId xmlns:a16="http://schemas.microsoft.com/office/drawing/2014/main" xmlns="" id="{51AA100F-DFD7-4CCD-8DA3-CC37CF4503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690861" y="3841092"/>
            <a:ext cx="903104" cy="91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DE02D31-2512-46A7-8583-DA17F897E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3511" y="486974"/>
            <a:ext cx="2715436" cy="1783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F25662A-22C9-4A55-8368-81C6C4152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6983" y="2286873"/>
            <a:ext cx="12268983" cy="230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2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786BD8F-5E8C-40DF-AAED-497BF077F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11" y="0"/>
            <a:ext cx="102709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93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BE7BEB3-9F69-4EC8-A422-E0391AD40D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87" y="0"/>
            <a:ext cx="101638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2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17C2C02-B025-45B7-86D6-EBCF8FC0CD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1" y="394446"/>
            <a:ext cx="12191999" cy="64635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0464D35-257C-43C1-AF0A-9E68D2B29347}"/>
              </a:ext>
            </a:extLst>
          </p:cNvPr>
          <p:cNvSpPr/>
          <p:nvPr/>
        </p:nvSpPr>
        <p:spPr>
          <a:xfrm>
            <a:off x="2545540" y="2145929"/>
            <a:ext cx="62824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</a:rPr>
              <a:t>THƯ GIÃN</a:t>
            </a:r>
          </a:p>
        </p:txBody>
      </p:sp>
    </p:spTree>
    <p:extLst>
      <p:ext uri="{BB962C8B-B14F-4D97-AF65-F5344CB8AC3E}">
        <p14:creationId xmlns:p14="http://schemas.microsoft.com/office/powerpoint/2010/main" val="302190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438539"/>
            <a:ext cx="4094329" cy="57443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85200" y="2153295"/>
            <a:ext cx="3094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4800" b="1" dirty="0">
                <a:solidFill>
                  <a:prstClr val="black"/>
                </a:solidFill>
                <a:latin typeface="UTM Avo" panose="02040603050506020204" pitchFamily="18" charset="0"/>
              </a:rPr>
              <a:t>TẬP</a:t>
            </a:r>
            <a:r>
              <a:rPr lang="en-US" sz="4800" b="1" dirty="0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ĐỌC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xmlns="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xmlns="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xmlns="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76336" y="429208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xmlns="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021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6C98B64-8F87-4323-BB03-6DA34952A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96419"/>
            <a:ext cx="12225810" cy="666158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914400" y="2339788"/>
            <a:ext cx="2918012" cy="134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562165" y="2339788"/>
            <a:ext cx="121023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110753" y="3003176"/>
            <a:ext cx="2859740" cy="89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42565" y="3594847"/>
            <a:ext cx="1541929" cy="89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396317" y="5535706"/>
            <a:ext cx="1873624" cy="179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14400" y="6225988"/>
            <a:ext cx="133125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199529" y="4930588"/>
            <a:ext cx="1541929" cy="89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311063" y="5553635"/>
            <a:ext cx="237443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69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xmlns="" id="{B67085B6-8E4F-4585-9BAC-60D13E1DF7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6"/>
          <a:stretch/>
        </p:blipFill>
        <p:spPr bwMode="auto">
          <a:xfrm>
            <a:off x="0" y="555936"/>
            <a:ext cx="12192000" cy="630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1329" y="1210236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1329" y="1967754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2058" y="2510538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1329" y="3445358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888070" y="3183748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1329" y="4661352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51094" y="4661352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81600" y="4627127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5329519"/>
            <a:ext cx="282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4008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2441000" y="1648606"/>
            <a:ext cx="7310014" cy="2509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109: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iêu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–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yêu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08EF6DA-C8F1-435A-8108-A2019195E96B}"/>
              </a:ext>
            </a:extLst>
          </p:cNvPr>
          <p:cNvSpPr/>
          <p:nvPr/>
        </p:nvSpPr>
        <p:spPr>
          <a:xfrm>
            <a:off x="9491046" y="7983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FE75980-B8E4-42A9-95B4-7B4E5FA54707}"/>
              </a:ext>
            </a:extLst>
          </p:cNvPr>
          <p:cNvSpPr/>
          <p:nvPr/>
        </p:nvSpPr>
        <p:spPr>
          <a:xfrm>
            <a:off x="11063591" y="659109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C4EC1876-1560-4A10-87E1-595782E405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0"/>
          <a:stretch/>
        </p:blipFill>
        <p:spPr bwMode="auto">
          <a:xfrm>
            <a:off x="0" y="409769"/>
            <a:ext cx="12192000" cy="644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52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96601E57-208F-417F-A729-A3D57E46CF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1"/>
          <a:stretch/>
        </p:blipFill>
        <p:spPr bwMode="auto">
          <a:xfrm>
            <a:off x="-230921" y="656869"/>
            <a:ext cx="12653842" cy="600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4CE1BDCC-91DB-467E-9BF6-261653FF2EAB}"/>
              </a:ext>
            </a:extLst>
          </p:cNvPr>
          <p:cNvSpPr/>
          <p:nvPr/>
        </p:nvSpPr>
        <p:spPr>
          <a:xfrm>
            <a:off x="223838" y="1518444"/>
            <a:ext cx="427037" cy="401637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0DFC5C86-96D6-46E0-9377-E97270433D46}"/>
              </a:ext>
            </a:extLst>
          </p:cNvPr>
          <p:cNvSpPr/>
          <p:nvPr/>
        </p:nvSpPr>
        <p:spPr>
          <a:xfrm>
            <a:off x="223837" y="3458369"/>
            <a:ext cx="427037" cy="4016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4468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4130DDD-445C-4AAE-9F01-265481CA8E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5" t="10209" r="2863" b="-10209"/>
          <a:stretch/>
        </p:blipFill>
        <p:spPr>
          <a:xfrm>
            <a:off x="-29960" y="700709"/>
            <a:ext cx="12221960" cy="545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0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5C146DA-225A-4C57-ABFD-0BFE7584D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0254"/>
            <a:ext cx="12192000" cy="639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5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5C146DA-225A-4C57-ABFD-0BFE7584D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60254"/>
            <a:ext cx="12039600" cy="639774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54AC1B1B-AF4F-4520-A2F0-C2E69C8D7E66}"/>
              </a:ext>
            </a:extLst>
          </p:cNvPr>
          <p:cNvSpPr/>
          <p:nvPr/>
        </p:nvSpPr>
        <p:spPr>
          <a:xfrm>
            <a:off x="324628" y="6221600"/>
            <a:ext cx="627872" cy="5009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Avo" panose="02040603050506020204" pitchFamily="18" charset="0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918D863C-024F-45D2-8C7C-C758FEE01B84}"/>
              </a:ext>
            </a:extLst>
          </p:cNvPr>
          <p:cNvSpPr/>
          <p:nvPr/>
        </p:nvSpPr>
        <p:spPr>
          <a:xfrm>
            <a:off x="4327459" y="6234542"/>
            <a:ext cx="627871" cy="5009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Avo" panose="020406030505060202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7787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6E4B40C-11FA-4E16-82D7-168A1433E5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6" t="12065" r="17514" b="16110"/>
          <a:stretch/>
        </p:blipFill>
        <p:spPr>
          <a:xfrm>
            <a:off x="1132114" y="28234"/>
            <a:ext cx="9908817" cy="682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18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529339"/>
            <a:ext cx="4094329" cy="56535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70645" y="2153893"/>
            <a:ext cx="3220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DẶN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DÒ 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xmlns="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xmlns="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xmlns="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67340" y="390539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xmlns="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78938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xmlns="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xmlns="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:a16="http://schemas.microsoft.com/office/drawing/2014/main" xmlns="" id="{D236FED6-C37C-45AA-87AD-2C1259124EAA}"/>
              </a:ext>
            </a:extLst>
          </p:cNvPr>
          <p:cNvSpPr txBox="1"/>
          <p:nvPr/>
        </p:nvSpPr>
        <p:spPr>
          <a:xfrm rot="20995850">
            <a:off x="2200544" y="2877260"/>
            <a:ext cx="7790915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KHỞI ĐỘNG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68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12192000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43495" y="1246909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nhá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xÝu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51616" y="1236518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lÝu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lo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5523" y="268456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mÕu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m¸o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55625" y="275878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gèi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thªu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327" y="4688995"/>
            <a:ext cx="11111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MÑ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®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Þu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con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lªn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rÉy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bÎ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ng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«.</a:t>
            </a:r>
          </a:p>
        </p:txBody>
      </p:sp>
    </p:spTree>
    <p:extLst>
      <p:ext uri="{BB962C8B-B14F-4D97-AF65-F5344CB8AC3E}">
        <p14:creationId xmlns:p14="http://schemas.microsoft.com/office/powerpoint/2010/main" val="247616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CD3C623-85C9-4880-BC5D-0B65DD63B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5" r="9535"/>
          <a:stretch/>
        </p:blipFill>
        <p:spPr>
          <a:xfrm>
            <a:off x="2350771" y="4076700"/>
            <a:ext cx="7696199" cy="27813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2EF48B9-DEB7-4071-8BC9-54D2422128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5" t="3313" r="2863" b="-3313"/>
          <a:stretch/>
        </p:blipFill>
        <p:spPr>
          <a:xfrm>
            <a:off x="787854" y="310576"/>
            <a:ext cx="10534650" cy="431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62"/>
          <a:stretch/>
        </p:blipFill>
        <p:spPr>
          <a:xfrm>
            <a:off x="1649963" y="804379"/>
            <a:ext cx="7559351" cy="1577520"/>
          </a:xfrm>
          <a:prstGeom prst="rect">
            <a:avLst/>
          </a:prstGeom>
        </p:spPr>
      </p:pic>
      <p:pic>
        <p:nvPicPr>
          <p:cNvPr id="9" name="Picture 28" descr="https://i.pinimg.com/564x/e5/2f/66/e52f661afa10bf77fb0330eccdc85a9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914" y="2827176"/>
            <a:ext cx="2753099" cy="285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8" descr="https://i.pinimg.com/564x/e5/2f/66/e52f661afa10bf77fb0330eccdc85a9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649" y="2827177"/>
            <a:ext cx="2680145" cy="285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10493" y="1105783"/>
            <a:ext cx="5171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Bài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lang="vi-VN" sz="4400" b="1" dirty="0">
                <a:solidFill>
                  <a:srgbClr val="002060"/>
                </a:solidFill>
                <a:latin typeface="UTM Avo"/>
              </a:rPr>
              <a:t>109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: </a:t>
            </a: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iêu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-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yê</a:t>
            </a: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u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33074" y="3535640"/>
            <a:ext cx="1437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4800" b="1" dirty="0">
                <a:solidFill>
                  <a:srgbClr val="002060"/>
                </a:solidFill>
                <a:latin typeface="UTM Avo"/>
              </a:rPr>
              <a:t>iêu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7786" y="3429000"/>
            <a:ext cx="147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yê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u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0" name="图片 14">
            <a:extLst>
              <a:ext uri="{FF2B5EF4-FFF2-40B4-BE49-F238E27FC236}">
                <a16:creationId xmlns:a16="http://schemas.microsoft.com/office/drawing/2014/main" xmlns="" id="{2A1C45F7-C1CC-44F9-A652-76434EEAF3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0106" y="177282"/>
            <a:ext cx="3264866" cy="61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9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:a16="http://schemas.microsoft.com/office/drawing/2014/main" xmlns="" id="{6E4AC243-4406-4460-903D-838427116C90}"/>
              </a:ext>
            </a:extLst>
          </p:cNvPr>
          <p:cNvSpPr/>
          <p:nvPr/>
        </p:nvSpPr>
        <p:spPr>
          <a:xfrm flipV="1">
            <a:off x="2457995" y="46027"/>
            <a:ext cx="7276010" cy="797442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3" name="组合 5">
            <a:extLst>
              <a:ext uri="{FF2B5EF4-FFF2-40B4-BE49-F238E27FC236}">
                <a16:creationId xmlns:a16="http://schemas.microsoft.com/office/drawing/2014/main" xmlns="" id="{27A78E5E-5BD4-4C3D-B555-4D871D2A713D}"/>
              </a:ext>
            </a:extLst>
          </p:cNvPr>
          <p:cNvGrpSpPr/>
          <p:nvPr/>
        </p:nvGrpSpPr>
        <p:grpSpPr>
          <a:xfrm>
            <a:off x="2915639" y="72153"/>
            <a:ext cx="6453051" cy="641950"/>
            <a:chOff x="3802275" y="8482"/>
            <a:chExt cx="4589917" cy="64195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42F5946-5235-4FB0-AD5D-F7F2BDB65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D664D6C-2BC8-43E4-B57B-027680BA15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062F3B9-C9AF-4DCA-9C3F-479F3F3F2515}"/>
              </a:ext>
            </a:extLst>
          </p:cNvPr>
          <p:cNvSpPr txBox="1"/>
          <p:nvPr/>
        </p:nvSpPr>
        <p:spPr>
          <a:xfrm>
            <a:off x="4457875" y="65311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10" name="Picture 9" descr="Hình ảnh có thể có: thực vật, trái cây, ngoài trời, thiên nhiên và món ăn">
            <a:extLst>
              <a:ext uri="{FF2B5EF4-FFF2-40B4-BE49-F238E27FC236}">
                <a16:creationId xmlns:a16="http://schemas.microsoft.com/office/drawing/2014/main" xmlns="" id="{E875969D-FA8B-4B98-B5A8-7B78C680E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85" y="1645730"/>
            <a:ext cx="5541511" cy="369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23759" y="1449976"/>
            <a:ext cx="37747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.VnAvant" panose="020B7200000000000000" pitchFamily="34" charset="0"/>
              </a:rPr>
              <a:t>v¶i</a:t>
            </a:r>
            <a:r>
              <a:rPr lang="en-US" sz="6600" b="1" dirty="0">
                <a:latin typeface=".VnAvant" panose="020B7200000000000000" pitchFamily="34" charset="0"/>
              </a:rPr>
              <a:t> </a:t>
            </a:r>
            <a:r>
              <a:rPr lang="en-US" sz="6600" b="1" dirty="0" err="1">
                <a:latin typeface=".VnAvant" panose="020B7200000000000000" pitchFamily="34" charset="0"/>
              </a:rPr>
              <a:t>thiÒu</a:t>
            </a:r>
            <a:endParaRPr lang="en-US" sz="6600" b="1" dirty="0">
              <a:latin typeface=".VnAvant" panose="020B72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62850" y="3089093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thiÒu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34491" y="1460412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iªu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21239" y="3099529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iªu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60399" y="4528291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iªu</a:t>
            </a:r>
          </a:p>
        </p:txBody>
      </p:sp>
    </p:spTree>
    <p:extLst>
      <p:ext uri="{BB962C8B-B14F-4D97-AF65-F5344CB8AC3E}">
        <p14:creationId xmlns:p14="http://schemas.microsoft.com/office/powerpoint/2010/main" val="401344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:a16="http://schemas.microsoft.com/office/drawing/2014/main" xmlns="" id="{6E4AC243-4406-4460-903D-838427116C90}"/>
              </a:ext>
            </a:extLst>
          </p:cNvPr>
          <p:cNvSpPr/>
          <p:nvPr/>
        </p:nvSpPr>
        <p:spPr>
          <a:xfrm flipV="1">
            <a:off x="2411896" y="324990"/>
            <a:ext cx="7361865" cy="757016"/>
          </a:xfrm>
          <a:prstGeom prst="trapezoid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3" name="组合 5">
            <a:extLst>
              <a:ext uri="{FF2B5EF4-FFF2-40B4-BE49-F238E27FC236}">
                <a16:creationId xmlns:a16="http://schemas.microsoft.com/office/drawing/2014/main" xmlns="" id="{27A78E5E-5BD4-4C3D-B555-4D871D2A713D}"/>
              </a:ext>
            </a:extLst>
          </p:cNvPr>
          <p:cNvGrpSpPr/>
          <p:nvPr/>
        </p:nvGrpSpPr>
        <p:grpSpPr>
          <a:xfrm>
            <a:off x="2955395" y="329344"/>
            <a:ext cx="6453051" cy="623298"/>
            <a:chOff x="3802275" y="8482"/>
            <a:chExt cx="4589917" cy="64195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42F5946-5235-4FB0-AD5D-F7F2BDB65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D664D6C-2BC8-43E4-B57B-027680BA15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062F3B9-C9AF-4DCA-9C3F-479F3F3F2515}"/>
              </a:ext>
            </a:extLst>
          </p:cNvPr>
          <p:cNvSpPr txBox="1"/>
          <p:nvPr/>
        </p:nvSpPr>
        <p:spPr>
          <a:xfrm>
            <a:off x="4633784" y="329344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DDC6E18-6AE1-429D-8F7B-24C90391D3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968"/>
          <a:stretch/>
        </p:blipFill>
        <p:spPr>
          <a:xfrm>
            <a:off x="483419" y="1925761"/>
            <a:ext cx="4943951" cy="274548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23758" y="1449976"/>
            <a:ext cx="47779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®¸ng yªu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25965" y="1448213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yªu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12713" y="3089093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yªu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41588" y="4728210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yªu</a:t>
            </a:r>
          </a:p>
        </p:txBody>
      </p:sp>
    </p:spTree>
    <p:extLst>
      <p:ext uri="{BB962C8B-B14F-4D97-AF65-F5344CB8AC3E}">
        <p14:creationId xmlns:p14="http://schemas.microsoft.com/office/powerpoint/2010/main" val="58281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13289" y="1423471"/>
            <a:ext cx="37747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v¶i thiÒu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52380" y="3062588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thiÒu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24021" y="1433907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iªu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0769" y="3073024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iªu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49929" y="4501786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iªu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9201" y="1467663"/>
            <a:ext cx="47779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latin typeface=".VnAvant" panose="020B7200000000000000" pitchFamily="34" charset="0"/>
              </a:rPr>
              <a:t>®¸ng yªu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81408" y="1465900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yªu</a:t>
            </a:r>
            <a:endParaRPr lang="en-US" sz="6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68156" y="3106780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yªu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97031" y="4745897"/>
            <a:ext cx="22441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yªu</a:t>
            </a:r>
          </a:p>
        </p:txBody>
      </p:sp>
    </p:spTree>
    <p:extLst>
      <p:ext uri="{BB962C8B-B14F-4D97-AF65-F5344CB8AC3E}">
        <p14:creationId xmlns:p14="http://schemas.microsoft.com/office/powerpoint/2010/main" val="1083365384"/>
      </p:ext>
    </p:extLst>
  </p:cSld>
  <p:clrMapOvr>
    <a:masterClrMapping/>
  </p:clrMapOvr>
</p:sld>
</file>

<file path=ppt/theme/theme1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</TotalTime>
  <Words>130</Words>
  <Application>Microsoft Office PowerPoint</Application>
  <PresentationFormat>Custom</PresentationFormat>
  <Paragraphs>60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9" baseType="lpstr">
      <vt:lpstr>Arial</vt:lpstr>
      <vt:lpstr>汉仪晓波美妍体W</vt:lpstr>
      <vt:lpstr>汉仪跳跳体简</vt:lpstr>
      <vt:lpstr>inpin heiti</vt:lpstr>
      <vt:lpstr>zihun35hao-jindianyahei</vt:lpstr>
      <vt:lpstr>Calibri</vt:lpstr>
      <vt:lpstr>UTM Avo</vt:lpstr>
      <vt:lpstr>Times New Roman</vt:lpstr>
      <vt:lpstr>等线</vt:lpstr>
      <vt:lpstr>.VnAvant</vt:lpstr>
      <vt:lpstr>HOC10 TEMPLATE</vt:lpstr>
      <vt:lpstr>1_HOC10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User</cp:lastModifiedBy>
  <cp:revision>147</cp:revision>
  <dcterms:created xsi:type="dcterms:W3CDTF">2021-11-01T08:16:43Z</dcterms:created>
  <dcterms:modified xsi:type="dcterms:W3CDTF">2022-02-23T04:01:49Z</dcterms:modified>
</cp:coreProperties>
</file>