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1"/>
  </p:notesMasterIdLst>
  <p:sldIdLst>
    <p:sldId id="355" r:id="rId2"/>
    <p:sldId id="336" r:id="rId3"/>
    <p:sldId id="316" r:id="rId4"/>
    <p:sldId id="349" r:id="rId5"/>
    <p:sldId id="299" r:id="rId6"/>
    <p:sldId id="269" r:id="rId7"/>
    <p:sldId id="297" r:id="rId8"/>
    <p:sldId id="270" r:id="rId9"/>
    <p:sldId id="332" r:id="rId10"/>
    <p:sldId id="271" r:id="rId11"/>
    <p:sldId id="324" r:id="rId12"/>
    <p:sldId id="323" r:id="rId13"/>
    <p:sldId id="321" r:id="rId14"/>
    <p:sldId id="322" r:id="rId15"/>
    <p:sldId id="273" r:id="rId16"/>
    <p:sldId id="274" r:id="rId17"/>
    <p:sldId id="275" r:id="rId18"/>
    <p:sldId id="276" r:id="rId19"/>
    <p:sldId id="278" r:id="rId20"/>
    <p:sldId id="348" r:id="rId21"/>
    <p:sldId id="279" r:id="rId22"/>
    <p:sldId id="280" r:id="rId23"/>
    <p:sldId id="325" r:id="rId24"/>
    <p:sldId id="319" r:id="rId25"/>
    <p:sldId id="286" r:id="rId26"/>
    <p:sldId id="287" r:id="rId27"/>
    <p:sldId id="284" r:id="rId28"/>
    <p:sldId id="285" r:id="rId29"/>
    <p:sldId id="289" r:id="rId30"/>
    <p:sldId id="290" r:id="rId31"/>
    <p:sldId id="326" r:id="rId32"/>
    <p:sldId id="291" r:id="rId33"/>
    <p:sldId id="292" r:id="rId34"/>
    <p:sldId id="293" r:id="rId35"/>
    <p:sldId id="340" r:id="rId36"/>
    <p:sldId id="341" r:id="rId37"/>
    <p:sldId id="346" r:id="rId38"/>
    <p:sldId id="347" r:id="rId39"/>
    <p:sldId id="354" r:id="rId40"/>
    <p:sldId id="351" r:id="rId41"/>
    <p:sldId id="353" r:id="rId42"/>
    <p:sldId id="343" r:id="rId43"/>
    <p:sldId id="309" r:id="rId44"/>
    <p:sldId id="310" r:id="rId45"/>
    <p:sldId id="311" r:id="rId46"/>
    <p:sldId id="312" r:id="rId47"/>
    <p:sldId id="314" r:id="rId48"/>
    <p:sldId id="350" r:id="rId49"/>
    <p:sldId id="296" r:id="rId50"/>
  </p:sldIdLst>
  <p:sldSz cx="12192000" cy="6858000"/>
  <p:notesSz cx="6858000" cy="9144000"/>
  <p:custDataLst>
    <p:tags r:id="rId52"/>
  </p:custDataLst>
  <p:defaultTextStyle>
    <a:defPPr>
      <a:defRPr lang="en-US"/>
    </a:defPPr>
    <a:lvl1pPr algn="l" rtl="0" eaLnBrk="0" fontAlgn="base" hangingPunct="0">
      <a:spcBef>
        <a:spcPct val="0"/>
      </a:spcBef>
      <a:spcAft>
        <a:spcPct val="0"/>
      </a:spcAft>
      <a:defRPr sz="2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FFFF00"/>
    <a:srgbClr val="80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37" autoAdjust="0"/>
    <p:restoredTop sz="94660"/>
  </p:normalViewPr>
  <p:slideViewPr>
    <p:cSldViewPr>
      <p:cViewPr varScale="1">
        <p:scale>
          <a:sx n="66" d="100"/>
          <a:sy n="66" d="100"/>
        </p:scale>
        <p:origin x="296" y="4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31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C1D08B58-F87C-4224-B524-5C0BD5ED0D5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vi-VN"/>
          </a:p>
        </p:txBody>
      </p:sp>
      <p:sp>
        <p:nvSpPr>
          <p:cNvPr id="79875" name="Rectangle 3">
            <a:extLst>
              <a:ext uri="{FF2B5EF4-FFF2-40B4-BE49-F238E27FC236}">
                <a16:creationId xmlns:a16="http://schemas.microsoft.com/office/drawing/2014/main" id="{8B9F07C7-E774-4DDB-8263-9A25D3ABBBC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1989A821-2FEC-4A30-845A-91C7B8CC70BE}" type="datetimeFigureOut">
              <a:rPr lang="en-US"/>
              <a:pPr>
                <a:defRPr/>
              </a:pPr>
              <a:t>2/22/2022</a:t>
            </a:fld>
            <a:endParaRPr lang="en-US"/>
          </a:p>
        </p:txBody>
      </p:sp>
      <p:sp>
        <p:nvSpPr>
          <p:cNvPr id="17412" name="Rectangle 4">
            <a:extLst>
              <a:ext uri="{FF2B5EF4-FFF2-40B4-BE49-F238E27FC236}">
                <a16:creationId xmlns:a16="http://schemas.microsoft.com/office/drawing/2014/main" id="{52034ED1-B747-4CF3-8405-35CC185EF5C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a:extLst>
              <a:ext uri="{FF2B5EF4-FFF2-40B4-BE49-F238E27FC236}">
                <a16:creationId xmlns:a16="http://schemas.microsoft.com/office/drawing/2014/main" id="{9F2D60F3-EB91-4BD0-B25D-EED4708BA104}"/>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a:extLst>
              <a:ext uri="{FF2B5EF4-FFF2-40B4-BE49-F238E27FC236}">
                <a16:creationId xmlns:a16="http://schemas.microsoft.com/office/drawing/2014/main" id="{04C214FA-C494-4749-8084-A015B1A4FFC8}"/>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vi-VN"/>
          </a:p>
        </p:txBody>
      </p:sp>
      <p:sp>
        <p:nvSpPr>
          <p:cNvPr id="79879" name="Rectangle 7">
            <a:extLst>
              <a:ext uri="{FF2B5EF4-FFF2-40B4-BE49-F238E27FC236}">
                <a16:creationId xmlns:a16="http://schemas.microsoft.com/office/drawing/2014/main" id="{314CE71B-2762-4044-82C9-6F704F22750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453856A-CE35-4BBB-A6B4-CDA2BB8354F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803FE1C-558A-435E-A23D-0F821947C932}"/>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C785DEC6-7353-49CE-9E1B-37338D11549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124" name="Slide Number Placeholder 3">
            <a:extLst>
              <a:ext uri="{FF2B5EF4-FFF2-40B4-BE49-F238E27FC236}">
                <a16:creationId xmlns:a16="http://schemas.microsoft.com/office/drawing/2014/main" id="{5CA05A87-1922-4005-9EF0-837724420F9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E612EA2-AB2B-47A2-9522-0621358FF88F}" type="slidenum">
              <a:rPr lang="en-US" altLang="en-US" smtClean="0">
                <a:latin typeface="Arial" panose="020B0604020202020204" pitchFamily="34" charset="0"/>
              </a:rPr>
              <a:pPr/>
              <a:t>5</a:t>
            </a:fld>
            <a:endParaRPr lang="en-US" altLang="en-US">
              <a:latin typeface="Arial" panose="020B0604020202020204" pitchFamily="34" charset="0"/>
            </a:endParaRPr>
          </a:p>
        </p:txBody>
      </p:sp>
    </p:spTree>
    <p:extLst>
      <p:ext uri="{BB962C8B-B14F-4D97-AF65-F5344CB8AC3E}">
        <p14:creationId xmlns:p14="http://schemas.microsoft.com/office/powerpoint/2010/main" val="150243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3CD71518-9CB7-4DFC-BBA6-139DD2580370}"/>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4F7DEA60-91A6-4112-A691-8CF21971BA85}"/>
              </a:ext>
            </a:extLst>
          </p:cNvPr>
          <p:cNvSpPr>
            <a:spLocks noGrp="1"/>
          </p:cNvSpPr>
          <p:nvPr>
            <p:ph type="body" idx="1"/>
          </p:nvPr>
        </p:nvSpPr>
        <p:spPr>
          <a:noFill/>
        </p:spPr>
        <p:txBody>
          <a:bodyPr/>
          <a:lstStyle/>
          <a:p>
            <a:endParaRPr lang="vi-VN" altLang="en-US"/>
          </a:p>
        </p:txBody>
      </p:sp>
      <p:sp>
        <p:nvSpPr>
          <p:cNvPr id="24580" name="Slide Number Placeholder 3">
            <a:extLst>
              <a:ext uri="{FF2B5EF4-FFF2-40B4-BE49-F238E27FC236}">
                <a16:creationId xmlns:a16="http://schemas.microsoft.com/office/drawing/2014/main" id="{34DEC91A-9E1A-4ACF-B6FA-8FBCEBBE50B7}"/>
              </a:ext>
            </a:extLst>
          </p:cNvPr>
          <p:cNvSpPr>
            <a:spLocks noGrp="1"/>
          </p:cNvSpPr>
          <p:nvPr>
            <p:ph type="sldNum" sz="quarter" idx="5"/>
          </p:nvPr>
        </p:nvSpPr>
        <p:spPr>
          <a:noFill/>
        </p:spPr>
        <p:txBody>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fld id="{378D822E-3C64-432D-BB8A-131BDB8AC760}" type="slidenum">
              <a:rPr lang="en-US" altLang="en-US" sz="1200"/>
              <a:pPr/>
              <a:t>6</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6869813B-8AD4-464B-847F-94E41124F13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fld id="{9E5454A2-E4C1-4667-8EF9-225B657CF294}" type="slidenum">
              <a:rPr lang="en-US" altLang="en-US" sz="1200" b="0"/>
              <a:pPr algn="r" eaLnBrk="1" hangingPunct="1"/>
              <a:t>47</a:t>
            </a:fld>
            <a:endParaRPr lang="en-US" altLang="en-US" sz="1200" b="0"/>
          </a:p>
        </p:txBody>
      </p:sp>
      <p:sp>
        <p:nvSpPr>
          <p:cNvPr id="65539" name="Rectangle 2">
            <a:extLst>
              <a:ext uri="{FF2B5EF4-FFF2-40B4-BE49-F238E27FC236}">
                <a16:creationId xmlns:a16="http://schemas.microsoft.com/office/drawing/2014/main" id="{3245B6CF-732E-40FB-AE81-6D7168F83B0E}"/>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FBE9E043-A77D-4C6D-A5F2-4A1FC2D8471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Ra töøng caâu</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7E979A6-9161-46A0-857C-47C1FB392A93}"/>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24F47722-0A86-478B-AE2A-83B7C4BAD2C7}"/>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5730465-FFB0-48B3-B6F0-1BA37D9A69D8}"/>
              </a:ext>
            </a:extLst>
          </p:cNvPr>
          <p:cNvSpPr>
            <a:spLocks noGrp="1" noChangeArrowheads="1"/>
          </p:cNvSpPr>
          <p:nvPr>
            <p:ph type="sldNum" sz="quarter" idx="12"/>
          </p:nvPr>
        </p:nvSpPr>
        <p:spPr>
          <a:ln/>
        </p:spPr>
        <p:txBody>
          <a:bodyPr/>
          <a:lstStyle>
            <a:lvl1pPr>
              <a:defRPr/>
            </a:lvl1pPr>
          </a:lstStyle>
          <a:p>
            <a:fld id="{6553E761-E0C0-46D1-88A8-1F5F6462EBDB}" type="slidenum">
              <a:rPr lang="en-US" altLang="en-US"/>
              <a:pPr/>
              <a:t>‹#›</a:t>
            </a:fld>
            <a:endParaRPr lang="en-US" altLang="en-US"/>
          </a:p>
        </p:txBody>
      </p:sp>
    </p:spTree>
    <p:extLst>
      <p:ext uri="{BB962C8B-B14F-4D97-AF65-F5344CB8AC3E}">
        <p14:creationId xmlns:p14="http://schemas.microsoft.com/office/powerpoint/2010/main" val="40005620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4578E0E-D035-4C99-BD9B-009147D36F58}"/>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73FF3563-2FAD-4936-A9D8-5F1889650E9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9828BB38-B529-461C-A6FC-A0135E2E8B1C}"/>
              </a:ext>
            </a:extLst>
          </p:cNvPr>
          <p:cNvSpPr>
            <a:spLocks noGrp="1" noChangeArrowheads="1"/>
          </p:cNvSpPr>
          <p:nvPr>
            <p:ph type="sldNum" sz="quarter" idx="12"/>
          </p:nvPr>
        </p:nvSpPr>
        <p:spPr>
          <a:ln/>
        </p:spPr>
        <p:txBody>
          <a:bodyPr/>
          <a:lstStyle>
            <a:lvl1pPr>
              <a:defRPr/>
            </a:lvl1pPr>
          </a:lstStyle>
          <a:p>
            <a:fld id="{CC192388-1A25-4599-ADDD-419347D1D8A7}" type="slidenum">
              <a:rPr lang="en-US" altLang="en-US"/>
              <a:pPr/>
              <a:t>‹#›</a:t>
            </a:fld>
            <a:endParaRPr lang="en-US" altLang="en-US"/>
          </a:p>
        </p:txBody>
      </p:sp>
    </p:spTree>
    <p:extLst>
      <p:ext uri="{BB962C8B-B14F-4D97-AF65-F5344CB8AC3E}">
        <p14:creationId xmlns:p14="http://schemas.microsoft.com/office/powerpoint/2010/main" val="52778817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4578E0E-D035-4C99-BD9B-009147D36F58}"/>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73FF3563-2FAD-4936-A9D8-5F1889650E9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9828BB38-B529-461C-A6FC-A0135E2E8B1C}"/>
              </a:ext>
            </a:extLst>
          </p:cNvPr>
          <p:cNvSpPr>
            <a:spLocks noGrp="1" noChangeArrowheads="1"/>
          </p:cNvSpPr>
          <p:nvPr>
            <p:ph type="sldNum" sz="quarter" idx="12"/>
          </p:nvPr>
        </p:nvSpPr>
        <p:spPr>
          <a:ln/>
        </p:spPr>
        <p:txBody>
          <a:bodyPr/>
          <a:lstStyle>
            <a:lvl1pPr>
              <a:defRPr/>
            </a:lvl1pPr>
          </a:lstStyle>
          <a:p>
            <a:fld id="{CC192388-1A25-4599-ADDD-419347D1D8A7}" type="slidenum">
              <a:rPr lang="en-US" altLang="en-US"/>
              <a:pPr/>
              <a:t>‹#›</a:t>
            </a:fld>
            <a:endParaRPr lang="en-US" altLang="en-US"/>
          </a:p>
        </p:txBody>
      </p:sp>
    </p:spTree>
    <p:extLst>
      <p:ext uri="{BB962C8B-B14F-4D97-AF65-F5344CB8AC3E}">
        <p14:creationId xmlns:p14="http://schemas.microsoft.com/office/powerpoint/2010/main" val="230588121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4578E0E-D035-4C99-BD9B-009147D36F58}"/>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73FF3563-2FAD-4936-A9D8-5F1889650E9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9828BB38-B529-461C-A6FC-A0135E2E8B1C}"/>
              </a:ext>
            </a:extLst>
          </p:cNvPr>
          <p:cNvSpPr>
            <a:spLocks noGrp="1" noChangeArrowheads="1"/>
          </p:cNvSpPr>
          <p:nvPr>
            <p:ph type="sldNum" sz="quarter" idx="12"/>
          </p:nvPr>
        </p:nvSpPr>
        <p:spPr>
          <a:ln/>
        </p:spPr>
        <p:txBody>
          <a:bodyPr/>
          <a:lstStyle>
            <a:lvl1pPr>
              <a:defRPr/>
            </a:lvl1pPr>
          </a:lstStyle>
          <a:p>
            <a:fld id="{CC192388-1A25-4599-ADDD-419347D1D8A7}" type="slidenum">
              <a:rPr lang="en-US" altLang="en-US"/>
              <a:pPr/>
              <a:t>‹#›</a:t>
            </a:fld>
            <a:endParaRPr lang="en-US" altLang="en-US"/>
          </a:p>
        </p:txBody>
      </p:sp>
    </p:spTree>
    <p:extLst>
      <p:ext uri="{BB962C8B-B14F-4D97-AF65-F5344CB8AC3E}">
        <p14:creationId xmlns:p14="http://schemas.microsoft.com/office/powerpoint/2010/main" val="362544503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FAD375-EB4E-487D-A5F1-EDD27BE7DE0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5DC3A9FE-673B-41B2-BF37-2B96AAA27F0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19A8203E-6D2A-4256-8AD1-CB667AD070C8}"/>
              </a:ext>
            </a:extLst>
          </p:cNvPr>
          <p:cNvSpPr>
            <a:spLocks noGrp="1" noChangeArrowheads="1"/>
          </p:cNvSpPr>
          <p:nvPr>
            <p:ph type="sldNum" sz="quarter" idx="12"/>
          </p:nvPr>
        </p:nvSpPr>
        <p:spPr>
          <a:ln/>
        </p:spPr>
        <p:txBody>
          <a:bodyPr/>
          <a:lstStyle>
            <a:lvl1pPr>
              <a:defRPr/>
            </a:lvl1pPr>
          </a:lstStyle>
          <a:p>
            <a:fld id="{F3A354E7-5153-45DE-B99E-E814F7B1D7DB}" type="slidenum">
              <a:rPr lang="en-US" altLang="en-US"/>
              <a:pPr/>
              <a:t>‹#›</a:t>
            </a:fld>
            <a:endParaRPr lang="en-US" altLang="en-US"/>
          </a:p>
        </p:txBody>
      </p:sp>
    </p:spTree>
    <p:extLst>
      <p:ext uri="{BB962C8B-B14F-4D97-AF65-F5344CB8AC3E}">
        <p14:creationId xmlns:p14="http://schemas.microsoft.com/office/powerpoint/2010/main" val="203962898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FAD375-EB4E-487D-A5F1-EDD27BE7DE0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5DC3A9FE-673B-41B2-BF37-2B96AAA27F0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19A8203E-6D2A-4256-8AD1-CB667AD070C8}"/>
              </a:ext>
            </a:extLst>
          </p:cNvPr>
          <p:cNvSpPr>
            <a:spLocks noGrp="1" noChangeArrowheads="1"/>
          </p:cNvSpPr>
          <p:nvPr>
            <p:ph type="sldNum" sz="quarter" idx="12"/>
          </p:nvPr>
        </p:nvSpPr>
        <p:spPr>
          <a:ln/>
        </p:spPr>
        <p:txBody>
          <a:bodyPr/>
          <a:lstStyle>
            <a:lvl1pPr>
              <a:defRPr/>
            </a:lvl1pPr>
          </a:lstStyle>
          <a:p>
            <a:fld id="{F3A354E7-5153-45DE-B99E-E814F7B1D7DB}" type="slidenum">
              <a:rPr lang="en-US" altLang="en-US"/>
              <a:pPr/>
              <a:t>‹#›</a:t>
            </a:fld>
            <a:endParaRPr lang="en-US" altLang="en-US"/>
          </a:p>
        </p:txBody>
      </p:sp>
    </p:spTree>
    <p:extLst>
      <p:ext uri="{BB962C8B-B14F-4D97-AF65-F5344CB8AC3E}">
        <p14:creationId xmlns:p14="http://schemas.microsoft.com/office/powerpoint/2010/main" val="9960363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FAD375-EB4E-487D-A5F1-EDD27BE7DE0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5DC3A9FE-673B-41B2-BF37-2B96AAA27F0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19A8203E-6D2A-4256-8AD1-CB667AD070C8}"/>
              </a:ext>
            </a:extLst>
          </p:cNvPr>
          <p:cNvSpPr>
            <a:spLocks noGrp="1" noChangeArrowheads="1"/>
          </p:cNvSpPr>
          <p:nvPr>
            <p:ph type="sldNum" sz="quarter" idx="12"/>
          </p:nvPr>
        </p:nvSpPr>
        <p:spPr>
          <a:ln/>
        </p:spPr>
        <p:txBody>
          <a:bodyPr/>
          <a:lstStyle>
            <a:lvl1pPr>
              <a:defRPr/>
            </a:lvl1pPr>
          </a:lstStyle>
          <a:p>
            <a:fld id="{F3A354E7-5153-45DE-B99E-E814F7B1D7DB}" type="slidenum">
              <a:rPr lang="en-US" altLang="en-US"/>
              <a:pPr/>
              <a:t>‹#›</a:t>
            </a:fld>
            <a:endParaRPr lang="en-US" altLang="en-US"/>
          </a:p>
        </p:txBody>
      </p:sp>
    </p:spTree>
    <p:extLst>
      <p:ext uri="{BB962C8B-B14F-4D97-AF65-F5344CB8AC3E}">
        <p14:creationId xmlns:p14="http://schemas.microsoft.com/office/powerpoint/2010/main" val="194593499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FAD375-EB4E-487D-A5F1-EDD27BE7DE0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5DC3A9FE-673B-41B2-BF37-2B96AAA27F0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19A8203E-6D2A-4256-8AD1-CB667AD070C8}"/>
              </a:ext>
            </a:extLst>
          </p:cNvPr>
          <p:cNvSpPr>
            <a:spLocks noGrp="1" noChangeArrowheads="1"/>
          </p:cNvSpPr>
          <p:nvPr>
            <p:ph type="sldNum" sz="quarter" idx="12"/>
          </p:nvPr>
        </p:nvSpPr>
        <p:spPr>
          <a:ln/>
        </p:spPr>
        <p:txBody>
          <a:bodyPr/>
          <a:lstStyle>
            <a:lvl1pPr>
              <a:defRPr/>
            </a:lvl1pPr>
          </a:lstStyle>
          <a:p>
            <a:fld id="{F3A354E7-5153-45DE-B99E-E814F7B1D7DB}" type="slidenum">
              <a:rPr lang="en-US" altLang="en-US"/>
              <a:pPr/>
              <a:t>‹#›</a:t>
            </a:fld>
            <a:endParaRPr lang="en-US" altLang="en-US"/>
          </a:p>
        </p:txBody>
      </p:sp>
    </p:spTree>
    <p:extLst>
      <p:ext uri="{BB962C8B-B14F-4D97-AF65-F5344CB8AC3E}">
        <p14:creationId xmlns:p14="http://schemas.microsoft.com/office/powerpoint/2010/main" val="354632850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FAD375-EB4E-487D-A5F1-EDD27BE7DE0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5DC3A9FE-673B-41B2-BF37-2B96AAA27F0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19A8203E-6D2A-4256-8AD1-CB667AD070C8}"/>
              </a:ext>
            </a:extLst>
          </p:cNvPr>
          <p:cNvSpPr>
            <a:spLocks noGrp="1" noChangeArrowheads="1"/>
          </p:cNvSpPr>
          <p:nvPr>
            <p:ph type="sldNum" sz="quarter" idx="12"/>
          </p:nvPr>
        </p:nvSpPr>
        <p:spPr>
          <a:ln/>
        </p:spPr>
        <p:txBody>
          <a:bodyPr/>
          <a:lstStyle>
            <a:lvl1pPr>
              <a:defRPr/>
            </a:lvl1pPr>
          </a:lstStyle>
          <a:p>
            <a:fld id="{F3A354E7-5153-45DE-B99E-E814F7B1D7DB}" type="slidenum">
              <a:rPr lang="en-US" altLang="en-US"/>
              <a:pPr/>
              <a:t>‹#›</a:t>
            </a:fld>
            <a:endParaRPr lang="en-US" altLang="en-US"/>
          </a:p>
        </p:txBody>
      </p:sp>
    </p:spTree>
    <p:extLst>
      <p:ext uri="{BB962C8B-B14F-4D97-AF65-F5344CB8AC3E}">
        <p14:creationId xmlns:p14="http://schemas.microsoft.com/office/powerpoint/2010/main" val="18976815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FAD375-EB4E-487D-A5F1-EDD27BE7DE0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5DC3A9FE-673B-41B2-BF37-2B96AAA27F0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19A8203E-6D2A-4256-8AD1-CB667AD070C8}"/>
              </a:ext>
            </a:extLst>
          </p:cNvPr>
          <p:cNvSpPr>
            <a:spLocks noGrp="1" noChangeArrowheads="1"/>
          </p:cNvSpPr>
          <p:nvPr>
            <p:ph type="sldNum" sz="quarter" idx="12"/>
          </p:nvPr>
        </p:nvSpPr>
        <p:spPr>
          <a:ln/>
        </p:spPr>
        <p:txBody>
          <a:bodyPr/>
          <a:lstStyle>
            <a:lvl1pPr>
              <a:defRPr/>
            </a:lvl1pPr>
          </a:lstStyle>
          <a:p>
            <a:fld id="{F3A354E7-5153-45DE-B99E-E814F7B1D7DB}" type="slidenum">
              <a:rPr lang="en-US" altLang="en-US"/>
              <a:pPr/>
              <a:t>‹#›</a:t>
            </a:fld>
            <a:endParaRPr lang="en-US" altLang="en-US"/>
          </a:p>
        </p:txBody>
      </p:sp>
    </p:spTree>
    <p:extLst>
      <p:ext uri="{BB962C8B-B14F-4D97-AF65-F5344CB8AC3E}">
        <p14:creationId xmlns:p14="http://schemas.microsoft.com/office/powerpoint/2010/main" val="56327388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FAD375-EB4E-487D-A5F1-EDD27BE7DE0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5DC3A9FE-673B-41B2-BF37-2B96AAA27F0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19A8203E-6D2A-4256-8AD1-CB667AD070C8}"/>
              </a:ext>
            </a:extLst>
          </p:cNvPr>
          <p:cNvSpPr>
            <a:spLocks noGrp="1" noChangeArrowheads="1"/>
          </p:cNvSpPr>
          <p:nvPr>
            <p:ph type="sldNum" sz="quarter" idx="12"/>
          </p:nvPr>
        </p:nvSpPr>
        <p:spPr>
          <a:ln/>
        </p:spPr>
        <p:txBody>
          <a:bodyPr/>
          <a:lstStyle>
            <a:lvl1pPr>
              <a:defRPr/>
            </a:lvl1pPr>
          </a:lstStyle>
          <a:p>
            <a:fld id="{F3A354E7-5153-45DE-B99E-E814F7B1D7DB}" type="slidenum">
              <a:rPr lang="en-US" altLang="en-US"/>
              <a:pPr/>
              <a:t>‹#›</a:t>
            </a:fld>
            <a:endParaRPr lang="en-US" altLang="en-US"/>
          </a:p>
        </p:txBody>
      </p:sp>
    </p:spTree>
    <p:extLst>
      <p:ext uri="{BB962C8B-B14F-4D97-AF65-F5344CB8AC3E}">
        <p14:creationId xmlns:p14="http://schemas.microsoft.com/office/powerpoint/2010/main" val="18672086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A12E1B5-EB98-4C9B-AD6A-EECAB5518114}"/>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66FCED7-6257-4062-AE41-B20806F9DC5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93A2AE75-1EE3-4EEC-84E3-676EC610DDEA}"/>
              </a:ext>
            </a:extLst>
          </p:cNvPr>
          <p:cNvSpPr>
            <a:spLocks noGrp="1" noChangeArrowheads="1"/>
          </p:cNvSpPr>
          <p:nvPr>
            <p:ph type="sldNum" sz="quarter" idx="12"/>
          </p:nvPr>
        </p:nvSpPr>
        <p:spPr>
          <a:ln/>
        </p:spPr>
        <p:txBody>
          <a:bodyPr/>
          <a:lstStyle>
            <a:lvl1pPr>
              <a:defRPr/>
            </a:lvl1pPr>
          </a:lstStyle>
          <a:p>
            <a:fld id="{64008483-E2F5-465D-AFE3-72F5DFE531EB}" type="slidenum">
              <a:rPr lang="en-US" altLang="en-US"/>
              <a:pPr/>
              <a:t>‹#›</a:t>
            </a:fld>
            <a:endParaRPr lang="en-US" altLang="en-US"/>
          </a:p>
        </p:txBody>
      </p:sp>
    </p:spTree>
    <p:extLst>
      <p:ext uri="{BB962C8B-B14F-4D97-AF65-F5344CB8AC3E}">
        <p14:creationId xmlns:p14="http://schemas.microsoft.com/office/powerpoint/2010/main" val="109761710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FAD375-EB4E-487D-A5F1-EDD27BE7DE0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5DC3A9FE-673B-41B2-BF37-2B96AAA27F0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19A8203E-6D2A-4256-8AD1-CB667AD070C8}"/>
              </a:ext>
            </a:extLst>
          </p:cNvPr>
          <p:cNvSpPr>
            <a:spLocks noGrp="1" noChangeArrowheads="1"/>
          </p:cNvSpPr>
          <p:nvPr>
            <p:ph type="sldNum" sz="quarter" idx="12"/>
          </p:nvPr>
        </p:nvSpPr>
        <p:spPr>
          <a:ln/>
        </p:spPr>
        <p:txBody>
          <a:bodyPr/>
          <a:lstStyle>
            <a:lvl1pPr>
              <a:defRPr/>
            </a:lvl1pPr>
          </a:lstStyle>
          <a:p>
            <a:fld id="{F3A354E7-5153-45DE-B99E-E814F7B1D7DB}" type="slidenum">
              <a:rPr lang="en-US" altLang="en-US"/>
              <a:pPr/>
              <a:t>‹#›</a:t>
            </a:fld>
            <a:endParaRPr lang="en-US" altLang="en-US"/>
          </a:p>
        </p:txBody>
      </p:sp>
    </p:spTree>
    <p:extLst>
      <p:ext uri="{BB962C8B-B14F-4D97-AF65-F5344CB8AC3E}">
        <p14:creationId xmlns:p14="http://schemas.microsoft.com/office/powerpoint/2010/main" val="214033363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FAD375-EB4E-487D-A5F1-EDD27BE7DE0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5DC3A9FE-673B-41B2-BF37-2B96AAA27F0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19A8203E-6D2A-4256-8AD1-CB667AD070C8}"/>
              </a:ext>
            </a:extLst>
          </p:cNvPr>
          <p:cNvSpPr>
            <a:spLocks noGrp="1" noChangeArrowheads="1"/>
          </p:cNvSpPr>
          <p:nvPr>
            <p:ph type="sldNum" sz="quarter" idx="12"/>
          </p:nvPr>
        </p:nvSpPr>
        <p:spPr>
          <a:ln/>
        </p:spPr>
        <p:txBody>
          <a:bodyPr/>
          <a:lstStyle>
            <a:lvl1pPr>
              <a:defRPr/>
            </a:lvl1pPr>
          </a:lstStyle>
          <a:p>
            <a:fld id="{F3A354E7-5153-45DE-B99E-E814F7B1D7DB}" type="slidenum">
              <a:rPr lang="en-US" altLang="en-US"/>
              <a:pPr/>
              <a:t>‹#›</a:t>
            </a:fld>
            <a:endParaRPr lang="en-US" altLang="en-US"/>
          </a:p>
        </p:txBody>
      </p:sp>
    </p:spTree>
    <p:extLst>
      <p:ext uri="{BB962C8B-B14F-4D97-AF65-F5344CB8AC3E}">
        <p14:creationId xmlns:p14="http://schemas.microsoft.com/office/powerpoint/2010/main" val="393013993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FAD375-EB4E-487D-A5F1-EDD27BE7DE0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5DC3A9FE-673B-41B2-BF37-2B96AAA27F0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19A8203E-6D2A-4256-8AD1-CB667AD070C8}"/>
              </a:ext>
            </a:extLst>
          </p:cNvPr>
          <p:cNvSpPr>
            <a:spLocks noGrp="1" noChangeArrowheads="1"/>
          </p:cNvSpPr>
          <p:nvPr>
            <p:ph type="sldNum" sz="quarter" idx="12"/>
          </p:nvPr>
        </p:nvSpPr>
        <p:spPr>
          <a:ln/>
        </p:spPr>
        <p:txBody>
          <a:bodyPr/>
          <a:lstStyle>
            <a:lvl1pPr>
              <a:defRPr/>
            </a:lvl1pPr>
          </a:lstStyle>
          <a:p>
            <a:fld id="{F3A354E7-5153-45DE-B99E-E814F7B1D7DB}" type="slidenum">
              <a:rPr lang="en-US" altLang="en-US"/>
              <a:pPr/>
              <a:t>‹#›</a:t>
            </a:fld>
            <a:endParaRPr lang="en-US" altLang="en-US"/>
          </a:p>
        </p:txBody>
      </p:sp>
    </p:spTree>
    <p:extLst>
      <p:ext uri="{BB962C8B-B14F-4D97-AF65-F5344CB8AC3E}">
        <p14:creationId xmlns:p14="http://schemas.microsoft.com/office/powerpoint/2010/main" val="308386008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AF2C91F-5DC7-4D6C-9FA1-44D4E996F128}"/>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BDB8E9CA-5A4C-4103-BAAA-2D9746CF1619}"/>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A35FBFBF-E3BD-4B2B-9505-E6702ACBFCB7}"/>
              </a:ext>
            </a:extLst>
          </p:cNvPr>
          <p:cNvSpPr>
            <a:spLocks noGrp="1" noChangeArrowheads="1"/>
          </p:cNvSpPr>
          <p:nvPr>
            <p:ph type="sldNum" sz="quarter" idx="12"/>
          </p:nvPr>
        </p:nvSpPr>
        <p:spPr>
          <a:ln/>
        </p:spPr>
        <p:txBody>
          <a:bodyPr/>
          <a:lstStyle>
            <a:lvl1pPr>
              <a:defRPr/>
            </a:lvl1pPr>
          </a:lstStyle>
          <a:p>
            <a:fld id="{9440CC25-A42F-4A92-928D-9667967C7ED2}" type="slidenum">
              <a:rPr lang="en-US" altLang="en-US"/>
              <a:pPr/>
              <a:t>‹#›</a:t>
            </a:fld>
            <a:endParaRPr lang="en-US" altLang="en-US"/>
          </a:p>
        </p:txBody>
      </p:sp>
    </p:spTree>
    <p:extLst>
      <p:ext uri="{BB962C8B-B14F-4D97-AF65-F5344CB8AC3E}">
        <p14:creationId xmlns:p14="http://schemas.microsoft.com/office/powerpoint/2010/main" val="326103079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F614323-B05F-4A65-8F68-20393ADF8CB3}"/>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451A8119-D055-4622-B3E2-4DAE91F1BD7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A06CEC40-2FA5-4B63-B87A-6E15E7B079C1}"/>
              </a:ext>
            </a:extLst>
          </p:cNvPr>
          <p:cNvSpPr>
            <a:spLocks noGrp="1" noChangeArrowheads="1"/>
          </p:cNvSpPr>
          <p:nvPr>
            <p:ph type="sldNum" sz="quarter" idx="12"/>
          </p:nvPr>
        </p:nvSpPr>
        <p:spPr>
          <a:ln/>
        </p:spPr>
        <p:txBody>
          <a:bodyPr/>
          <a:lstStyle>
            <a:lvl1pPr>
              <a:defRPr/>
            </a:lvl1pPr>
          </a:lstStyle>
          <a:p>
            <a:fld id="{29DAF7B8-509F-4FF5-82BC-FD003FE18F3E}" type="slidenum">
              <a:rPr lang="en-US" altLang="en-US"/>
              <a:pPr/>
              <a:t>‹#›</a:t>
            </a:fld>
            <a:endParaRPr lang="en-US" altLang="en-US"/>
          </a:p>
        </p:txBody>
      </p:sp>
    </p:spTree>
    <p:extLst>
      <p:ext uri="{BB962C8B-B14F-4D97-AF65-F5344CB8AC3E}">
        <p14:creationId xmlns:p14="http://schemas.microsoft.com/office/powerpoint/2010/main" val="303542161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9A9152-469B-47EF-BC56-5405AA6086DE}"/>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3A948999-6B4D-48F5-9715-5C8A455A099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3994430A-DDF3-4946-AC0B-B2BA3B3E65F4}"/>
              </a:ext>
            </a:extLst>
          </p:cNvPr>
          <p:cNvSpPr>
            <a:spLocks noGrp="1" noChangeArrowheads="1"/>
          </p:cNvSpPr>
          <p:nvPr>
            <p:ph type="sldNum" sz="quarter" idx="12"/>
          </p:nvPr>
        </p:nvSpPr>
        <p:spPr>
          <a:ln/>
        </p:spPr>
        <p:txBody>
          <a:bodyPr/>
          <a:lstStyle>
            <a:lvl1pPr>
              <a:defRPr/>
            </a:lvl1pPr>
          </a:lstStyle>
          <a:p>
            <a:fld id="{0BB063FB-2A25-4757-8D48-14F2C058E327}" type="slidenum">
              <a:rPr lang="en-US" altLang="en-US"/>
              <a:pPr/>
              <a:t>‹#›</a:t>
            </a:fld>
            <a:endParaRPr lang="en-US" altLang="en-US"/>
          </a:p>
        </p:txBody>
      </p:sp>
    </p:spTree>
    <p:extLst>
      <p:ext uri="{BB962C8B-B14F-4D97-AF65-F5344CB8AC3E}">
        <p14:creationId xmlns:p14="http://schemas.microsoft.com/office/powerpoint/2010/main" val="388878257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09556BB-D6AF-43A6-9383-08C04A25B578}"/>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5A95A49E-4A5C-47F5-994B-6A970FBF6B7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FCD74A50-AD7C-4552-BD9B-736610227CF4}"/>
              </a:ext>
            </a:extLst>
          </p:cNvPr>
          <p:cNvSpPr>
            <a:spLocks noGrp="1" noChangeArrowheads="1"/>
          </p:cNvSpPr>
          <p:nvPr>
            <p:ph type="sldNum" sz="quarter" idx="12"/>
          </p:nvPr>
        </p:nvSpPr>
        <p:spPr>
          <a:ln/>
        </p:spPr>
        <p:txBody>
          <a:bodyPr/>
          <a:lstStyle>
            <a:lvl1pPr>
              <a:defRPr/>
            </a:lvl1pPr>
          </a:lstStyle>
          <a:p>
            <a:fld id="{FDFA98F1-EAAF-45F3-AC07-DEACC8D928CD}" type="slidenum">
              <a:rPr lang="en-US" altLang="en-US"/>
              <a:pPr/>
              <a:t>‹#›</a:t>
            </a:fld>
            <a:endParaRPr lang="en-US" altLang="en-US"/>
          </a:p>
        </p:txBody>
      </p:sp>
    </p:spTree>
    <p:extLst>
      <p:ext uri="{BB962C8B-B14F-4D97-AF65-F5344CB8AC3E}">
        <p14:creationId xmlns:p14="http://schemas.microsoft.com/office/powerpoint/2010/main" val="36616407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A12E1B5-EB98-4C9B-AD6A-EECAB5518114}"/>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66FCED7-6257-4062-AE41-B20806F9DC5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93A2AE75-1EE3-4EEC-84E3-676EC610DDEA}"/>
              </a:ext>
            </a:extLst>
          </p:cNvPr>
          <p:cNvSpPr>
            <a:spLocks noGrp="1" noChangeArrowheads="1"/>
          </p:cNvSpPr>
          <p:nvPr>
            <p:ph type="sldNum" sz="quarter" idx="12"/>
          </p:nvPr>
        </p:nvSpPr>
        <p:spPr>
          <a:ln/>
        </p:spPr>
        <p:txBody>
          <a:bodyPr/>
          <a:lstStyle>
            <a:lvl1pPr>
              <a:defRPr/>
            </a:lvl1pPr>
          </a:lstStyle>
          <a:p>
            <a:fld id="{64008483-E2F5-465D-AFE3-72F5DFE531EB}" type="slidenum">
              <a:rPr lang="en-US" altLang="en-US"/>
              <a:pPr/>
              <a:t>‹#›</a:t>
            </a:fld>
            <a:endParaRPr lang="en-US" altLang="en-US"/>
          </a:p>
        </p:txBody>
      </p:sp>
    </p:spTree>
    <p:extLst>
      <p:ext uri="{BB962C8B-B14F-4D97-AF65-F5344CB8AC3E}">
        <p14:creationId xmlns:p14="http://schemas.microsoft.com/office/powerpoint/2010/main" val="198848396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A12E1B5-EB98-4C9B-AD6A-EECAB5518114}"/>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66FCED7-6257-4062-AE41-B20806F9DC5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93A2AE75-1EE3-4EEC-84E3-676EC610DDEA}"/>
              </a:ext>
            </a:extLst>
          </p:cNvPr>
          <p:cNvSpPr>
            <a:spLocks noGrp="1" noChangeArrowheads="1"/>
          </p:cNvSpPr>
          <p:nvPr>
            <p:ph type="sldNum" sz="quarter" idx="12"/>
          </p:nvPr>
        </p:nvSpPr>
        <p:spPr>
          <a:ln/>
        </p:spPr>
        <p:txBody>
          <a:bodyPr/>
          <a:lstStyle>
            <a:lvl1pPr>
              <a:defRPr/>
            </a:lvl1pPr>
          </a:lstStyle>
          <a:p>
            <a:fld id="{64008483-E2F5-465D-AFE3-72F5DFE531EB}" type="slidenum">
              <a:rPr lang="en-US" altLang="en-US"/>
              <a:pPr/>
              <a:t>‹#›</a:t>
            </a:fld>
            <a:endParaRPr lang="en-US" altLang="en-US"/>
          </a:p>
        </p:txBody>
      </p:sp>
    </p:spTree>
    <p:extLst>
      <p:ext uri="{BB962C8B-B14F-4D97-AF65-F5344CB8AC3E}">
        <p14:creationId xmlns:p14="http://schemas.microsoft.com/office/powerpoint/2010/main" val="91843958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A12E1B5-EB98-4C9B-AD6A-EECAB5518114}"/>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66FCED7-6257-4062-AE41-B20806F9DC5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93A2AE75-1EE3-4EEC-84E3-676EC610DDEA}"/>
              </a:ext>
            </a:extLst>
          </p:cNvPr>
          <p:cNvSpPr>
            <a:spLocks noGrp="1" noChangeArrowheads="1"/>
          </p:cNvSpPr>
          <p:nvPr>
            <p:ph type="sldNum" sz="quarter" idx="12"/>
          </p:nvPr>
        </p:nvSpPr>
        <p:spPr>
          <a:ln/>
        </p:spPr>
        <p:txBody>
          <a:bodyPr/>
          <a:lstStyle>
            <a:lvl1pPr>
              <a:defRPr/>
            </a:lvl1pPr>
          </a:lstStyle>
          <a:p>
            <a:fld id="{64008483-E2F5-465D-AFE3-72F5DFE531EB}" type="slidenum">
              <a:rPr lang="en-US" altLang="en-US"/>
              <a:pPr/>
              <a:t>‹#›</a:t>
            </a:fld>
            <a:endParaRPr lang="en-US" altLang="en-US"/>
          </a:p>
        </p:txBody>
      </p:sp>
    </p:spTree>
    <p:extLst>
      <p:ext uri="{BB962C8B-B14F-4D97-AF65-F5344CB8AC3E}">
        <p14:creationId xmlns:p14="http://schemas.microsoft.com/office/powerpoint/2010/main" val="3641106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A12E1B5-EB98-4C9B-AD6A-EECAB5518114}"/>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66FCED7-6257-4062-AE41-B20806F9DC5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93A2AE75-1EE3-4EEC-84E3-676EC610DDEA}"/>
              </a:ext>
            </a:extLst>
          </p:cNvPr>
          <p:cNvSpPr>
            <a:spLocks noGrp="1" noChangeArrowheads="1"/>
          </p:cNvSpPr>
          <p:nvPr>
            <p:ph type="sldNum" sz="quarter" idx="12"/>
          </p:nvPr>
        </p:nvSpPr>
        <p:spPr>
          <a:ln/>
        </p:spPr>
        <p:txBody>
          <a:bodyPr/>
          <a:lstStyle>
            <a:lvl1pPr>
              <a:defRPr/>
            </a:lvl1pPr>
          </a:lstStyle>
          <a:p>
            <a:fld id="{64008483-E2F5-465D-AFE3-72F5DFE531EB}" type="slidenum">
              <a:rPr lang="en-US" altLang="en-US"/>
              <a:pPr/>
              <a:t>‹#›</a:t>
            </a:fld>
            <a:endParaRPr lang="en-US" altLang="en-US"/>
          </a:p>
        </p:txBody>
      </p:sp>
    </p:spTree>
    <p:extLst>
      <p:ext uri="{BB962C8B-B14F-4D97-AF65-F5344CB8AC3E}">
        <p14:creationId xmlns:p14="http://schemas.microsoft.com/office/powerpoint/2010/main" val="25291363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0939078-91EB-4805-A93C-80E3D18C0A2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4B2E147A-331E-462F-B8CA-911301ADA6F8}"/>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6802D675-1099-48DD-BF94-C9A7258D9A7B}"/>
              </a:ext>
            </a:extLst>
          </p:cNvPr>
          <p:cNvSpPr>
            <a:spLocks noGrp="1" noChangeArrowheads="1"/>
          </p:cNvSpPr>
          <p:nvPr>
            <p:ph type="sldNum" sz="quarter" idx="12"/>
          </p:nvPr>
        </p:nvSpPr>
        <p:spPr>
          <a:ln/>
        </p:spPr>
        <p:txBody>
          <a:bodyPr/>
          <a:lstStyle>
            <a:lvl1pPr>
              <a:defRPr/>
            </a:lvl1pPr>
          </a:lstStyle>
          <a:p>
            <a:fld id="{B3C26E39-B22E-4318-8E73-A56B6ACD3917}" type="slidenum">
              <a:rPr lang="en-US" altLang="en-US"/>
              <a:pPr/>
              <a:t>‹#›</a:t>
            </a:fld>
            <a:endParaRPr lang="en-US" altLang="en-US"/>
          </a:p>
        </p:txBody>
      </p:sp>
    </p:spTree>
    <p:extLst>
      <p:ext uri="{BB962C8B-B14F-4D97-AF65-F5344CB8AC3E}">
        <p14:creationId xmlns:p14="http://schemas.microsoft.com/office/powerpoint/2010/main" val="116429460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580F018-D902-4297-A95A-C5BD829F90DF}"/>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7D5D8D36-10D5-45E1-BB89-8A460E0B8CE9}"/>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9E90C7C9-F644-4261-A64D-A0AB338A8D6A}"/>
              </a:ext>
            </a:extLst>
          </p:cNvPr>
          <p:cNvSpPr>
            <a:spLocks noGrp="1" noChangeArrowheads="1"/>
          </p:cNvSpPr>
          <p:nvPr>
            <p:ph type="sldNum" sz="quarter" idx="12"/>
          </p:nvPr>
        </p:nvSpPr>
        <p:spPr>
          <a:ln/>
        </p:spPr>
        <p:txBody>
          <a:bodyPr/>
          <a:lstStyle>
            <a:lvl1pPr>
              <a:defRPr/>
            </a:lvl1pPr>
          </a:lstStyle>
          <a:p>
            <a:fld id="{1F3272E9-1F95-4128-9FAF-1B10901B1FEF}" type="slidenum">
              <a:rPr lang="en-US" altLang="en-US"/>
              <a:pPr/>
              <a:t>‹#›</a:t>
            </a:fld>
            <a:endParaRPr lang="en-US" altLang="en-US"/>
          </a:p>
        </p:txBody>
      </p:sp>
    </p:spTree>
    <p:extLst>
      <p:ext uri="{BB962C8B-B14F-4D97-AF65-F5344CB8AC3E}">
        <p14:creationId xmlns:p14="http://schemas.microsoft.com/office/powerpoint/2010/main" val="70750978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BE9D9A7-8E32-4EF2-AD33-3362C1800741}"/>
              </a:ext>
            </a:extLst>
          </p:cNvPr>
          <p:cNvSpPr>
            <a:spLocks noGrp="1" noChangeArrowheads="1"/>
          </p:cNvSpPr>
          <p:nvPr>
            <p:ph type="dt" sz="half" idx="10"/>
          </p:nvPr>
        </p:nvSpPr>
        <p:spPr>
          <a:ln/>
        </p:spPr>
        <p:txBody>
          <a:bodyPr/>
          <a:lstStyle>
            <a:lvl1pPr>
              <a:defRPr/>
            </a:lvl1pPr>
          </a:lstStyle>
          <a:p>
            <a:pPr>
              <a:defRPr/>
            </a:pPr>
            <a:endParaRPr lang="vi-VN"/>
          </a:p>
        </p:txBody>
      </p:sp>
      <p:sp>
        <p:nvSpPr>
          <p:cNvPr id="8" name="Rectangle 5">
            <a:extLst>
              <a:ext uri="{FF2B5EF4-FFF2-40B4-BE49-F238E27FC236}">
                <a16:creationId xmlns:a16="http://schemas.microsoft.com/office/drawing/2014/main" id="{32E453DB-B442-428A-8E31-46E2455C8818}"/>
              </a:ext>
            </a:extLst>
          </p:cNvPr>
          <p:cNvSpPr>
            <a:spLocks noGrp="1" noChangeArrowheads="1"/>
          </p:cNvSpPr>
          <p:nvPr>
            <p:ph type="ftr" sz="quarter" idx="11"/>
          </p:nvPr>
        </p:nvSpPr>
        <p:spPr>
          <a:ln/>
        </p:spPr>
        <p:txBody>
          <a:bodyPr/>
          <a:lstStyle>
            <a:lvl1pPr>
              <a:defRPr/>
            </a:lvl1pPr>
          </a:lstStyle>
          <a:p>
            <a:pPr>
              <a:defRPr/>
            </a:pPr>
            <a:endParaRPr lang="vi-VN"/>
          </a:p>
        </p:txBody>
      </p:sp>
      <p:sp>
        <p:nvSpPr>
          <p:cNvPr id="9" name="Rectangle 6">
            <a:extLst>
              <a:ext uri="{FF2B5EF4-FFF2-40B4-BE49-F238E27FC236}">
                <a16:creationId xmlns:a16="http://schemas.microsoft.com/office/drawing/2014/main" id="{408E4770-0EDF-4EF2-8FD7-E1DADFB1F6A9}"/>
              </a:ext>
            </a:extLst>
          </p:cNvPr>
          <p:cNvSpPr>
            <a:spLocks noGrp="1" noChangeArrowheads="1"/>
          </p:cNvSpPr>
          <p:nvPr>
            <p:ph type="sldNum" sz="quarter" idx="12"/>
          </p:nvPr>
        </p:nvSpPr>
        <p:spPr>
          <a:ln/>
        </p:spPr>
        <p:txBody>
          <a:bodyPr/>
          <a:lstStyle>
            <a:lvl1pPr>
              <a:defRPr/>
            </a:lvl1pPr>
          </a:lstStyle>
          <a:p>
            <a:fld id="{58357548-F6D3-4374-9E01-39912D137C39}" type="slidenum">
              <a:rPr lang="en-US" altLang="en-US"/>
              <a:pPr/>
              <a:t>‹#›</a:t>
            </a:fld>
            <a:endParaRPr lang="en-US" altLang="en-US"/>
          </a:p>
        </p:txBody>
      </p:sp>
    </p:spTree>
    <p:extLst>
      <p:ext uri="{BB962C8B-B14F-4D97-AF65-F5344CB8AC3E}">
        <p14:creationId xmlns:p14="http://schemas.microsoft.com/office/powerpoint/2010/main" val="1583285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CFDFE"/>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55FF371-7A0A-40CD-BFEC-AF9A44AD2BFD}"/>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36C7A652-E344-45FD-BED2-F3D3A608EE62}"/>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4">
            <a:extLst>
              <a:ext uri="{FF2B5EF4-FFF2-40B4-BE49-F238E27FC236}">
                <a16:creationId xmlns:a16="http://schemas.microsoft.com/office/drawing/2014/main" id="{CC6D2A57-DBCE-4EF5-898A-B2780632A5FB}"/>
              </a:ext>
            </a:extLst>
          </p:cNvPr>
          <p:cNvSpPr>
            <a:spLocks noGrp="1" noChangeArrowheads="1"/>
          </p:cNvSpPr>
          <p:nvPr>
            <p:ph type="dt" sz="half" idx="2"/>
          </p:nvPr>
        </p:nvSpPr>
        <p:spPr bwMode="auto">
          <a:xfrm>
            <a:off x="609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b="0">
                <a:latin typeface="Arial" charset="0"/>
                <a:cs typeface="Arial" charset="0"/>
              </a:defRPr>
            </a:lvl1pPr>
          </a:lstStyle>
          <a:p>
            <a:pPr>
              <a:defRPr/>
            </a:pPr>
            <a:endParaRPr lang="vi-VN"/>
          </a:p>
        </p:txBody>
      </p:sp>
      <p:sp>
        <p:nvSpPr>
          <p:cNvPr id="8" name="Rectangle 5">
            <a:extLst>
              <a:ext uri="{FF2B5EF4-FFF2-40B4-BE49-F238E27FC236}">
                <a16:creationId xmlns:a16="http://schemas.microsoft.com/office/drawing/2014/main" id="{B37CE1E1-B9E5-442E-8D8D-E027A96FF339}"/>
              </a:ext>
            </a:extLst>
          </p:cNvPr>
          <p:cNvSpPr>
            <a:spLocks noGrp="1" noChangeArrowheads="1"/>
          </p:cNvSpPr>
          <p:nvPr>
            <p:ph type="ftr" sz="quarter" idx="3"/>
          </p:nvPr>
        </p:nvSpPr>
        <p:spPr bwMode="auto">
          <a:xfrm>
            <a:off x="4165600" y="6245225"/>
            <a:ext cx="3860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b="0">
                <a:latin typeface="Arial" charset="0"/>
                <a:cs typeface="Arial" charset="0"/>
              </a:defRPr>
            </a:lvl1pPr>
          </a:lstStyle>
          <a:p>
            <a:pPr>
              <a:defRPr/>
            </a:pPr>
            <a:endParaRPr lang="vi-VN"/>
          </a:p>
        </p:txBody>
      </p:sp>
      <p:sp>
        <p:nvSpPr>
          <p:cNvPr id="9" name="Rectangle 6">
            <a:extLst>
              <a:ext uri="{FF2B5EF4-FFF2-40B4-BE49-F238E27FC236}">
                <a16:creationId xmlns:a16="http://schemas.microsoft.com/office/drawing/2014/main" id="{A637A32C-9C89-406A-B28F-DC2FAFE60444}"/>
              </a:ext>
            </a:extLst>
          </p:cNvPr>
          <p:cNvSpPr>
            <a:spLocks noGrp="1" noChangeArrowheads="1"/>
          </p:cNvSpPr>
          <p:nvPr>
            <p:ph type="sldNum" sz="quarter" idx="4"/>
          </p:nvPr>
        </p:nvSpPr>
        <p:spPr bwMode="auto">
          <a:xfrm>
            <a:off x="8737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b="0"/>
            </a:lvl1pPr>
          </a:lstStyle>
          <a:p>
            <a:fld id="{E776EC2E-86B8-4FE1-9AD2-9BE2422598A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74" r:id="rId3"/>
    <p:sldLayoutId id="2147483973" r:id="rId4"/>
    <p:sldLayoutId id="2147483972" r:id="rId5"/>
    <p:sldLayoutId id="2147483971" r:id="rId6"/>
    <p:sldLayoutId id="2147483955" r:id="rId7"/>
    <p:sldLayoutId id="2147483956" r:id="rId8"/>
    <p:sldLayoutId id="2147483957" r:id="rId9"/>
    <p:sldLayoutId id="2147483958" r:id="rId10"/>
    <p:sldLayoutId id="2147483977" r:id="rId11"/>
    <p:sldLayoutId id="2147483975" r:id="rId12"/>
    <p:sldLayoutId id="2147483959" r:id="rId13"/>
    <p:sldLayoutId id="2147483978" r:id="rId14"/>
    <p:sldLayoutId id="2147483976" r:id="rId15"/>
    <p:sldLayoutId id="2147483970" r:id="rId16"/>
    <p:sldLayoutId id="2147483969" r:id="rId17"/>
    <p:sldLayoutId id="2147483968" r:id="rId18"/>
    <p:sldLayoutId id="2147483967" r:id="rId19"/>
    <p:sldLayoutId id="2147483966" r:id="rId20"/>
    <p:sldLayoutId id="2147483965" r:id="rId21"/>
    <p:sldLayoutId id="2147483964" r:id="rId22"/>
    <p:sldLayoutId id="2147483960" r:id="rId23"/>
    <p:sldLayoutId id="2147483961" r:id="rId24"/>
    <p:sldLayoutId id="2147483962" r:id="rId25"/>
    <p:sldLayoutId id="2147483963" r:id="rId26"/>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vi.wikipedia.org/wiki/Parthenon" TargetMode="External"/><Relationship Id="rId2" Type="http://schemas.openxmlformats.org/officeDocument/2006/relationships/image" Target="../media/image42.jpeg"/><Relationship Id="rId1" Type="http://schemas.openxmlformats.org/officeDocument/2006/relationships/slideLayout" Target="../slideLayouts/slideLayout13.xml"/><Relationship Id="rId6" Type="http://schemas.openxmlformats.org/officeDocument/2006/relationships/hyperlink" Target="https://vi.wikipedia.org/wiki/Athens" TargetMode="External"/><Relationship Id="rId5" Type="http://schemas.openxmlformats.org/officeDocument/2006/relationships/hyperlink" Target="https://vi.wikipedia.org/wiki/Acropolis" TargetMode="External"/><Relationship Id="rId4" Type="http://schemas.openxmlformats.org/officeDocument/2006/relationships/hyperlink" Target="https://vi.wikipedia.org/wiki/Athena"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0C20A3-EEFA-4250-B333-E7A4D39A5E7B}"/>
              </a:ext>
            </a:extLst>
          </p:cNvPr>
          <p:cNvSpPr txBox="1"/>
          <p:nvPr/>
        </p:nvSpPr>
        <p:spPr>
          <a:xfrm>
            <a:off x="4191000" y="4639057"/>
            <a:ext cx="5257800" cy="954107"/>
          </a:xfrm>
          <a:prstGeom prst="rect">
            <a:avLst/>
          </a:prstGeom>
          <a:noFill/>
        </p:spPr>
        <p:txBody>
          <a:bodyPr wrap="square">
            <a:spAutoFit/>
          </a:bodyPr>
          <a:lstStyle/>
          <a:p>
            <a:r>
              <a:rPr lang="en-US" sz="2800" b="1" dirty="0" err="1">
                <a:latin typeface="HP001 5 hàng" pitchFamily="34" charset="0"/>
              </a:rPr>
              <a:t>Giáo</a:t>
            </a:r>
            <a:r>
              <a:rPr lang="en-US" sz="2800" b="1" dirty="0">
                <a:latin typeface="HP001 5 hàng" pitchFamily="34" charset="0"/>
              </a:rPr>
              <a:t> </a:t>
            </a:r>
            <a:r>
              <a:rPr lang="en-US" sz="2800" b="1" dirty="0" err="1">
                <a:latin typeface="HP001 5 hàng" pitchFamily="34" charset="0"/>
              </a:rPr>
              <a:t>viên</a:t>
            </a:r>
            <a:r>
              <a:rPr lang="en-US" sz="2800" b="1" dirty="0">
                <a:latin typeface="HP001 5 hàng" pitchFamily="34" charset="0"/>
              </a:rPr>
              <a:t>: </a:t>
            </a:r>
            <a:r>
              <a:rPr lang="en-US" sz="2800" b="1" dirty="0" err="1">
                <a:latin typeface="HP001 5 hàng" pitchFamily="34" charset="0"/>
              </a:rPr>
              <a:t>Khúc</a:t>
            </a:r>
            <a:r>
              <a:rPr lang="en-US" sz="2800" b="1" dirty="0">
                <a:latin typeface="HP001 5 hàng" pitchFamily="34" charset="0"/>
              </a:rPr>
              <a:t> </a:t>
            </a:r>
            <a:r>
              <a:rPr lang="en-US" sz="2800" b="1" dirty="0" err="1">
                <a:latin typeface="HP001 5 hàng" pitchFamily="34" charset="0"/>
              </a:rPr>
              <a:t>Hải</a:t>
            </a:r>
            <a:r>
              <a:rPr lang="en-US" sz="2800" b="1" dirty="0">
                <a:latin typeface="HP001 5 hàng" pitchFamily="34" charset="0"/>
              </a:rPr>
              <a:t> </a:t>
            </a:r>
            <a:r>
              <a:rPr lang="en-US" sz="2800" b="1" dirty="0" err="1">
                <a:latin typeface="HP001 5 hàng" pitchFamily="34" charset="0"/>
              </a:rPr>
              <a:t>Yến</a:t>
            </a:r>
            <a:endParaRPr lang="en-US" sz="2800" b="1" dirty="0">
              <a:latin typeface="HP001 5 hàng" pitchFamily="34" charset="0"/>
            </a:endParaRPr>
          </a:p>
          <a:p>
            <a:r>
              <a:rPr lang="en-US" sz="2800" b="1" dirty="0">
                <a:latin typeface="HP001 5 hàng" pitchFamily="34" charset="0"/>
              </a:rPr>
              <a:t>      </a:t>
            </a:r>
            <a:r>
              <a:rPr lang="en-US" sz="2800" b="1" dirty="0" err="1">
                <a:latin typeface="HP001 5 hàng" pitchFamily="34" charset="0"/>
              </a:rPr>
              <a:t>Lớp</a:t>
            </a:r>
            <a:r>
              <a:rPr lang="en-US" sz="2800" b="1" dirty="0">
                <a:latin typeface="HP001 5 hàng" pitchFamily="34" charset="0"/>
              </a:rPr>
              <a:t>: 5A2</a:t>
            </a:r>
            <a:endParaRPr lang="en-US" sz="2800" dirty="0"/>
          </a:p>
        </p:txBody>
      </p:sp>
      <p:sp>
        <p:nvSpPr>
          <p:cNvPr id="5" name="WordArt 2">
            <a:extLst>
              <a:ext uri="{FF2B5EF4-FFF2-40B4-BE49-F238E27FC236}">
                <a16:creationId xmlns:a16="http://schemas.microsoft.com/office/drawing/2014/main" id="{2A82B883-1CCF-4301-9931-E2473803D5F6}"/>
              </a:ext>
            </a:extLst>
          </p:cNvPr>
          <p:cNvSpPr>
            <a:spLocks noChangeArrowheads="1" noChangeShapeType="1" noTextEdit="1"/>
          </p:cNvSpPr>
          <p:nvPr/>
        </p:nvSpPr>
        <p:spPr bwMode="auto">
          <a:xfrm>
            <a:off x="2906427" y="631883"/>
            <a:ext cx="6430575" cy="500406"/>
          </a:xfrm>
          <a:prstGeom prst="rect">
            <a:avLst/>
          </a:prstGeom>
        </p:spPr>
        <p:txBody>
          <a:bodyPr wrap="none" fromWordArt="1">
            <a:prstTxWarp prst="textPlain">
              <a:avLst>
                <a:gd name="adj" fmla="val 50000"/>
              </a:avLst>
            </a:prstTxWarp>
          </a:bodyPr>
          <a:lstStyle/>
          <a:p>
            <a:pPr algn="ct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HỌC ĐOÀN KẾT</a:t>
            </a:r>
          </a:p>
        </p:txBody>
      </p:sp>
      <p:pic>
        <p:nvPicPr>
          <p:cNvPr id="6" name="Picture 5">
            <a:extLst>
              <a:ext uri="{FF2B5EF4-FFF2-40B4-BE49-F238E27FC236}">
                <a16:creationId xmlns:a16="http://schemas.microsoft.com/office/drawing/2014/main" id="{FC23079A-89A5-491B-8248-1AAC02E15FAB}"/>
              </a:ext>
            </a:extLst>
          </p:cNvPr>
          <p:cNvPicPr>
            <a:picLocks noChangeAspect="1"/>
          </p:cNvPicPr>
          <p:nvPr/>
        </p:nvPicPr>
        <p:blipFill>
          <a:blip r:embed="rId2"/>
          <a:stretch>
            <a:fillRect/>
          </a:stretch>
        </p:blipFill>
        <p:spPr>
          <a:xfrm>
            <a:off x="152400" y="152400"/>
            <a:ext cx="1266238" cy="1266238"/>
          </a:xfrm>
          <a:prstGeom prst="rect">
            <a:avLst/>
          </a:prstGeom>
        </p:spPr>
      </p:pic>
      <p:sp>
        <p:nvSpPr>
          <p:cNvPr id="7" name="Google Shape;445;p46">
            <a:extLst>
              <a:ext uri="{FF2B5EF4-FFF2-40B4-BE49-F238E27FC236}">
                <a16:creationId xmlns:a16="http://schemas.microsoft.com/office/drawing/2014/main" id="{6499E84A-8B2B-4B96-8DA9-2A170214AA4F}"/>
              </a:ext>
            </a:extLst>
          </p:cNvPr>
          <p:cNvSpPr txBox="1">
            <a:spLocks noGrp="1"/>
          </p:cNvSpPr>
          <p:nvPr>
            <p:ph type="title"/>
          </p:nvPr>
        </p:nvSpPr>
        <p:spPr>
          <a:xfrm>
            <a:off x="1983598" y="2209800"/>
            <a:ext cx="8224803" cy="182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FF0000"/>
                </a:solidFill>
                <a:latin typeface="Times New Roman" panose="02020603050405020304" pitchFamily="18" charset="0"/>
                <a:cs typeface="Times New Roman" panose="02020603050405020304" pitchFamily="18" charset="0"/>
              </a:rPr>
              <a:t>ĐỊA LÍ 5: </a:t>
            </a:r>
            <a:br>
              <a:rPr lang="en" b="1" dirty="0">
                <a:solidFill>
                  <a:srgbClr val="FF0000"/>
                </a:solidFill>
                <a:latin typeface="Times New Roman" panose="02020603050405020304" pitchFamily="18" charset="0"/>
                <a:cs typeface="Times New Roman" panose="02020603050405020304" pitchFamily="18" charset="0"/>
              </a:rPr>
            </a:br>
            <a:r>
              <a:rPr lang="en" b="1" dirty="0">
                <a:solidFill>
                  <a:srgbClr val="FF0000"/>
                </a:solidFill>
                <a:latin typeface="Times New Roman" panose="02020603050405020304" pitchFamily="18" charset="0"/>
                <a:cs typeface="Times New Roman" panose="02020603050405020304" pitchFamily="18" charset="0"/>
              </a:rPr>
              <a:t>MỘT SỐ NƯỚC Ở CHÂU ÂU</a:t>
            </a:r>
            <a:endParaRP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9085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Q trường Đỏ 2">
            <a:extLst>
              <a:ext uri="{FF2B5EF4-FFF2-40B4-BE49-F238E27FC236}">
                <a16:creationId xmlns:a16="http://schemas.microsoft.com/office/drawing/2014/main" id="{2CE47C60-6CFC-4A2F-99B0-7996706D6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2">
            <a:extLst>
              <a:ext uri="{FF2B5EF4-FFF2-40B4-BE49-F238E27FC236}">
                <a16:creationId xmlns:a16="http://schemas.microsoft.com/office/drawing/2014/main" id="{3EFEDB2A-9799-4C4D-86CF-604AF569AB6F}"/>
              </a:ext>
            </a:extLst>
          </p:cNvPr>
          <p:cNvSpPr txBox="1">
            <a:spLocks noChangeArrowheads="1"/>
          </p:cNvSpPr>
          <p:nvPr/>
        </p:nvSpPr>
        <p:spPr bwMode="auto">
          <a:xfrm>
            <a:off x="2133600" y="6461125"/>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000099"/>
                </a:solidFill>
                <a:latin typeface="Times New Roman" panose="02020603050405020304" pitchFamily="18" charset="0"/>
              </a:rPr>
              <a:t>TRUNG TÂM THỦ ĐÔ MÁT-XCƠ-VA</a:t>
            </a:r>
          </a:p>
        </p:txBody>
      </p:sp>
      <p:sp>
        <p:nvSpPr>
          <p:cNvPr id="28676" name="AutoShape 10" descr="dia-diem-du-lich-nga">
            <a:extLst>
              <a:ext uri="{FF2B5EF4-FFF2-40B4-BE49-F238E27FC236}">
                <a16:creationId xmlns:a16="http://schemas.microsoft.com/office/drawing/2014/main" id="{0C7E1956-F8BE-47B2-AF7F-BBABAE88D938}"/>
              </a:ext>
            </a:extLst>
          </p:cNvPr>
          <p:cNvSpPr>
            <a:spLocks noChangeAspect="1" noChangeArrowheads="1"/>
          </p:cNvSpPr>
          <p:nvPr/>
        </p:nvSpPr>
        <p:spPr bwMode="auto">
          <a:xfrm>
            <a:off x="3476625" y="1685925"/>
            <a:ext cx="52387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p>
        </p:txBody>
      </p:sp>
      <p:sp>
        <p:nvSpPr>
          <p:cNvPr id="28677" name="AutoShape 12" descr="dia-diem-du-lich-nga">
            <a:extLst>
              <a:ext uri="{FF2B5EF4-FFF2-40B4-BE49-F238E27FC236}">
                <a16:creationId xmlns:a16="http://schemas.microsoft.com/office/drawing/2014/main" id="{3DBD70CF-A116-4D27-AADF-290722F04C5A}"/>
              </a:ext>
            </a:extLst>
          </p:cNvPr>
          <p:cNvSpPr>
            <a:spLocks noChangeAspect="1" noChangeArrowheads="1"/>
          </p:cNvSpPr>
          <p:nvPr/>
        </p:nvSpPr>
        <p:spPr bwMode="auto">
          <a:xfrm>
            <a:off x="3476625" y="1685925"/>
            <a:ext cx="52387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p>
        </p:txBody>
      </p:sp>
      <p:sp>
        <p:nvSpPr>
          <p:cNvPr id="28678" name="AutoShape 14" descr="https://www.naciholidays.vn/Media/giangggg/dia-diem-du-lich-nga.jpg">
            <a:extLst>
              <a:ext uri="{FF2B5EF4-FFF2-40B4-BE49-F238E27FC236}">
                <a16:creationId xmlns:a16="http://schemas.microsoft.com/office/drawing/2014/main" id="{973D3CBB-6283-46D0-8B19-7BABE18F6FB9}"/>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p>
        </p:txBody>
      </p:sp>
      <p:sp>
        <p:nvSpPr>
          <p:cNvPr id="2" name="TextBox 1">
            <a:extLst>
              <a:ext uri="{FF2B5EF4-FFF2-40B4-BE49-F238E27FC236}">
                <a16:creationId xmlns:a16="http://schemas.microsoft.com/office/drawing/2014/main" id="{B2949A56-7927-406F-A8C0-0F4A649F293B}"/>
              </a:ext>
            </a:extLst>
          </p:cNvPr>
          <p:cNvSpPr txBox="1">
            <a:spLocks noChangeArrowheads="1"/>
          </p:cNvSpPr>
          <p:nvPr/>
        </p:nvSpPr>
        <p:spPr bwMode="auto">
          <a:xfrm>
            <a:off x="152400" y="117475"/>
            <a:ext cx="11887200" cy="83099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defRPr/>
            </a:pP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cùng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ảnh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cảnh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đẹp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liên</a:t>
            </a:r>
            <a:r>
              <a:rPr lang="en-US" altLang="en-US" sz="2400" dirty="0">
                <a:latin typeface="Times New Roman" panose="02020603050405020304" pitchFamily="18" charset="0"/>
                <a:cs typeface="Times New Roman" panose="02020603050405020304" pitchFamily="18" charset="0"/>
              </a:rPr>
              <a:t> bang </a:t>
            </a:r>
            <a:r>
              <a:rPr lang="en-US" altLang="en-US" sz="2400" dirty="0" err="1">
                <a:latin typeface="Times New Roman" panose="02020603050405020304" pitchFamily="18" charset="0"/>
                <a:cs typeface="Times New Roman" panose="02020603050405020304" pitchFamily="18" charset="0"/>
              </a:rPr>
              <a:t>Nga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a:t>
            </a:r>
            <a:r>
              <a:rPr lang="en-US" altLang="en-US" sz="2400" dirty="0">
                <a:latin typeface="Times New Roman" panose="02020603050405020304" pitchFamily="18" charset="0"/>
                <a:cs typeface="Times New Roman" panose="02020603050405020304" pitchFamily="18" charset="0"/>
              </a:rPr>
              <a:t> du </a:t>
            </a:r>
            <a:r>
              <a:rPr lang="en-US" altLang="en-US" sz="2400" dirty="0" err="1">
                <a:latin typeface="Times New Roman" panose="02020603050405020304" pitchFamily="18" charset="0"/>
                <a:cs typeface="Times New Roman" panose="02020603050405020304" pitchFamily="18" charset="0"/>
              </a:rPr>
              <a:t>khách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bỏ</a:t>
            </a:r>
            <a:r>
              <a:rPr lang="en-US" altLang="en-US" sz="2400" dirty="0">
                <a:latin typeface="Times New Roman" panose="02020603050405020304" pitchFamily="18" charset="0"/>
                <a:cs typeface="Times New Roman" panose="02020603050405020304" pitchFamily="18" charset="0"/>
              </a:rPr>
              <a:t> qua </a:t>
            </a:r>
            <a:r>
              <a:rPr lang="en-US" altLang="en-US" sz="2400" dirty="0" err="1">
                <a:latin typeface="Times New Roman" panose="02020603050405020304" pitchFamily="18" charset="0"/>
                <a:cs typeface="Times New Roman" panose="02020603050405020304" pitchFamily="18" charset="0"/>
              </a:rPr>
              <a:t>khi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tươi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đẹp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này</a:t>
            </a:r>
            <a:r>
              <a:rPr lang="en-US" altLang="en-US" sz="2400" dirty="0">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xit" presetSubtype="32" fill="hold" grpId="1" nodeType="clickEffect">
                                  <p:stCondLst>
                                    <p:cond delay="0"/>
                                  </p:stCondLst>
                                  <p:childTnLst>
                                    <p:anim calcmode="lin" valueType="num">
                                      <p:cBhvr>
                                        <p:cTn id="11" dur="500"/>
                                        <p:tgtEl>
                                          <p:spTgt spid="2"/>
                                        </p:tgtEl>
                                        <p:attrNameLst>
                                          <p:attrName>ppt_w</p:attrName>
                                        </p:attrNameLst>
                                      </p:cBhvr>
                                      <p:tavLst>
                                        <p:tav tm="0">
                                          <p:val>
                                            <p:strVal val="ppt_w"/>
                                          </p:val>
                                        </p:tav>
                                        <p:tav tm="100000">
                                          <p:val>
                                            <p:fltVal val="0"/>
                                          </p:val>
                                        </p:tav>
                                      </p:tavLst>
                                    </p:anim>
                                    <p:anim calcmode="lin" valueType="num">
                                      <p:cBhvr>
                                        <p:cTn id="12" dur="500"/>
                                        <p:tgtEl>
                                          <p:spTgt spid="2"/>
                                        </p:tgtEl>
                                        <p:attrNameLst>
                                          <p:attrName>ppt_h</p:attrName>
                                        </p:attrNameLst>
                                      </p:cBhvr>
                                      <p:tavLst>
                                        <p:tav tm="0">
                                          <p:val>
                                            <p:strVal val="ppt_h"/>
                                          </p:val>
                                        </p:tav>
                                        <p:tav tm="100000">
                                          <p:val>
                                            <p:fltVal val="0"/>
                                          </p:val>
                                        </p:tav>
                                      </p:tavLst>
                                    </p:anim>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par>
                                <p:cTn id="15" presetID="16" presetClass="entr" presetSubtype="21" fill="hold" nodeType="with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barn(inVertical)">
                                      <p:cBhvr>
                                        <p:cTn id="17" dur="500"/>
                                        <p:tgtEl>
                                          <p:spTgt spid="143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gtEl>
                                        <p:attrNameLst>
                                          <p:attrName>style.visibility</p:attrName>
                                        </p:attrNameLst>
                                      </p:cBhvr>
                                      <p:to>
                                        <p:strVal val="visible"/>
                                      </p:to>
                                    </p:set>
                                    <p:animEffect transition="in" filter="fade">
                                      <p:cBhvr>
                                        <p:cTn id="22"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60" name="Group 4">
            <a:extLst>
              <a:ext uri="{FF2B5EF4-FFF2-40B4-BE49-F238E27FC236}">
                <a16:creationId xmlns:a16="http://schemas.microsoft.com/office/drawing/2014/main" id="{0C9CE7BE-3AFD-4CA6-83C2-8D0FD7C03550}"/>
              </a:ext>
            </a:extLst>
          </p:cNvPr>
          <p:cNvGrpSpPr>
            <a:grpSpLocks/>
          </p:cNvGrpSpPr>
          <p:nvPr/>
        </p:nvGrpSpPr>
        <p:grpSpPr bwMode="auto">
          <a:xfrm>
            <a:off x="0" y="0"/>
            <a:ext cx="12192000" cy="6858000"/>
            <a:chOff x="0" y="0"/>
            <a:chExt cx="5760" cy="4320"/>
          </a:xfrm>
        </p:grpSpPr>
        <p:pic>
          <p:nvPicPr>
            <p:cNvPr id="29699" name="Picture 5" descr="https://www.naciholidays.vn/Media/giangggg/dia-diem-du-lich-nga.jpg">
              <a:extLst>
                <a:ext uri="{FF2B5EF4-FFF2-40B4-BE49-F238E27FC236}">
                  <a16:creationId xmlns:a16="http://schemas.microsoft.com/office/drawing/2014/main" id="{161AFC03-B3E8-4AA8-9FAA-B2BB41585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a:extLst>
                <a:ext uri="{FF2B5EF4-FFF2-40B4-BE49-F238E27FC236}">
                  <a16:creationId xmlns:a16="http://schemas.microsoft.com/office/drawing/2014/main" id="{D119DD28-2C00-4708-AF2C-ECE2D8A552D2}"/>
                </a:ext>
              </a:extLst>
            </p:cNvPr>
            <p:cNvSpPr txBox="1">
              <a:spLocks noChangeArrowheads="1"/>
            </p:cNvSpPr>
            <p:nvPr/>
          </p:nvSpPr>
          <p:spPr bwMode="auto">
            <a:xfrm>
              <a:off x="1795" y="4032"/>
              <a:ext cx="18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0099"/>
                  </a:solidFill>
                </a:rPr>
                <a:t>Cung điện krem-lin</a:t>
              </a: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6" name="Group 4">
            <a:extLst>
              <a:ext uri="{FF2B5EF4-FFF2-40B4-BE49-F238E27FC236}">
                <a16:creationId xmlns:a16="http://schemas.microsoft.com/office/drawing/2014/main" id="{6297B791-B44B-4789-B09D-41B167660B24}"/>
              </a:ext>
            </a:extLst>
          </p:cNvPr>
          <p:cNvGrpSpPr>
            <a:grpSpLocks/>
          </p:cNvGrpSpPr>
          <p:nvPr/>
        </p:nvGrpSpPr>
        <p:grpSpPr bwMode="auto">
          <a:xfrm>
            <a:off x="0" y="0"/>
            <a:ext cx="12192000" cy="6948488"/>
            <a:chOff x="0" y="0"/>
            <a:chExt cx="5760" cy="4233"/>
          </a:xfrm>
        </p:grpSpPr>
        <p:pic>
          <p:nvPicPr>
            <p:cNvPr id="30723" name="Picture 5" descr="dia-diem-du-lich-nga-2">
              <a:extLst>
                <a:ext uri="{FF2B5EF4-FFF2-40B4-BE49-F238E27FC236}">
                  <a16:creationId xmlns:a16="http://schemas.microsoft.com/office/drawing/2014/main" id="{2E343B72-ED1F-4E3E-B4AE-285B232BB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6">
              <a:extLst>
                <a:ext uri="{FF2B5EF4-FFF2-40B4-BE49-F238E27FC236}">
                  <a16:creationId xmlns:a16="http://schemas.microsoft.com/office/drawing/2014/main" id="{C7A94244-66A1-4AA8-89CB-76D641BD46A3}"/>
                </a:ext>
              </a:extLst>
            </p:cNvPr>
            <p:cNvSpPr txBox="1">
              <a:spLocks noChangeArrowheads="1"/>
            </p:cNvSpPr>
            <p:nvPr/>
          </p:nvSpPr>
          <p:spPr bwMode="auto">
            <a:xfrm>
              <a:off x="933" y="3991"/>
              <a:ext cx="4331"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i="1">
                  <a:solidFill>
                    <a:srgbClr val="000099"/>
                  </a:solidFill>
                </a:rPr>
                <a:t>Quảng trường Đỏ với nét đẹp vừa hiện đại vừa uy nghi</a:t>
              </a:r>
              <a:r>
                <a:rPr lang="en-US" altLang="en-US" sz="2000">
                  <a:solidFill>
                    <a:srgbClr val="000099"/>
                  </a:solidFill>
                </a:rPr>
                <a:t> </a:t>
              </a: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91" name="Group 7">
            <a:extLst>
              <a:ext uri="{FF2B5EF4-FFF2-40B4-BE49-F238E27FC236}">
                <a16:creationId xmlns:a16="http://schemas.microsoft.com/office/drawing/2014/main" id="{63896440-1B0E-4A3C-ABA2-6AF78C634AEF}"/>
              </a:ext>
            </a:extLst>
          </p:cNvPr>
          <p:cNvGrpSpPr>
            <a:grpSpLocks/>
          </p:cNvGrpSpPr>
          <p:nvPr/>
        </p:nvGrpSpPr>
        <p:grpSpPr bwMode="auto">
          <a:xfrm>
            <a:off x="0" y="0"/>
            <a:ext cx="12192000" cy="6727825"/>
            <a:chOff x="0" y="0"/>
            <a:chExt cx="5760" cy="4238"/>
          </a:xfrm>
        </p:grpSpPr>
        <p:pic>
          <p:nvPicPr>
            <p:cNvPr id="31747" name="Picture 5" descr="dia-diem-du-lich-nga-1">
              <a:extLst>
                <a:ext uri="{FF2B5EF4-FFF2-40B4-BE49-F238E27FC236}">
                  <a16:creationId xmlns:a16="http://schemas.microsoft.com/office/drawing/2014/main" id="{BA3D5DA9-37DC-4BDC-B3D6-9727B1B34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6">
              <a:extLst>
                <a:ext uri="{FF2B5EF4-FFF2-40B4-BE49-F238E27FC236}">
                  <a16:creationId xmlns:a16="http://schemas.microsoft.com/office/drawing/2014/main" id="{32818E29-E7C4-4DE9-995E-224BF04D089C}"/>
                </a:ext>
              </a:extLst>
            </p:cNvPr>
            <p:cNvSpPr txBox="1">
              <a:spLocks noChangeArrowheads="1"/>
            </p:cNvSpPr>
            <p:nvPr/>
          </p:nvSpPr>
          <p:spPr bwMode="auto">
            <a:xfrm>
              <a:off x="1392" y="4007"/>
              <a:ext cx="30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Thánh đường </a:t>
              </a:r>
              <a:r>
                <a:rPr lang="en-US" altLang="en-US" sz="1800" i="1"/>
                <a:t>Saint Basils</a:t>
              </a:r>
              <a:r>
                <a:rPr lang="en-US" altLang="en-US" sz="1800"/>
                <a:t> lung linh rực rỡ</a:t>
              </a: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4" name="Group 6">
            <a:extLst>
              <a:ext uri="{FF2B5EF4-FFF2-40B4-BE49-F238E27FC236}">
                <a16:creationId xmlns:a16="http://schemas.microsoft.com/office/drawing/2014/main" id="{6620B61D-116C-4F26-8D1B-69CAED70C06E}"/>
              </a:ext>
            </a:extLst>
          </p:cNvPr>
          <p:cNvGrpSpPr>
            <a:grpSpLocks/>
          </p:cNvGrpSpPr>
          <p:nvPr/>
        </p:nvGrpSpPr>
        <p:grpSpPr bwMode="auto">
          <a:xfrm>
            <a:off x="0" y="0"/>
            <a:ext cx="12192000" cy="6767513"/>
            <a:chOff x="0" y="0"/>
            <a:chExt cx="5760" cy="4263"/>
          </a:xfrm>
        </p:grpSpPr>
        <p:pic>
          <p:nvPicPr>
            <p:cNvPr id="32771" name="Picture 4" descr="dia-diem-du-lich-nga-3">
              <a:extLst>
                <a:ext uri="{FF2B5EF4-FFF2-40B4-BE49-F238E27FC236}">
                  <a16:creationId xmlns:a16="http://schemas.microsoft.com/office/drawing/2014/main" id="{20152F49-B8F3-43CE-914C-AD9975D9A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5">
              <a:extLst>
                <a:ext uri="{FF2B5EF4-FFF2-40B4-BE49-F238E27FC236}">
                  <a16:creationId xmlns:a16="http://schemas.microsoft.com/office/drawing/2014/main" id="{6B313AEB-1577-4454-9BAD-D9570CD6FD2D}"/>
                </a:ext>
              </a:extLst>
            </p:cNvPr>
            <p:cNvSpPr txBox="1">
              <a:spLocks noChangeArrowheads="1"/>
            </p:cNvSpPr>
            <p:nvPr/>
          </p:nvSpPr>
          <p:spPr bwMode="auto">
            <a:xfrm>
              <a:off x="2108" y="4032"/>
              <a:ext cx="15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i="1"/>
                <a:t>Cung điện mùa đông</a:t>
              </a:r>
              <a:r>
                <a:rPr lang="en-US" altLang="en-US" sz="1800"/>
                <a:t> </a:t>
              </a: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2" name="Picture 14" descr="199022">
            <a:extLst>
              <a:ext uri="{FF2B5EF4-FFF2-40B4-BE49-F238E27FC236}">
                <a16:creationId xmlns:a16="http://schemas.microsoft.com/office/drawing/2014/main" id="{06413AA5-CF5F-43D9-8BCD-BAACAF815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1" y="1719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60152910">
            <a:extLst>
              <a:ext uri="{FF2B5EF4-FFF2-40B4-BE49-F238E27FC236}">
                <a16:creationId xmlns:a16="http://schemas.microsoft.com/office/drawing/2014/main" id="{9909ECC8-3DBD-40C6-A9FC-31F021633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9" y="49152"/>
            <a:ext cx="12192000" cy="679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6">
            <a:extLst>
              <a:ext uri="{FF2B5EF4-FFF2-40B4-BE49-F238E27FC236}">
                <a16:creationId xmlns:a16="http://schemas.microsoft.com/office/drawing/2014/main" id="{EAEC5E42-D414-4905-A577-0466525A295D}"/>
              </a:ext>
            </a:extLst>
          </p:cNvPr>
          <p:cNvSpPr txBox="1">
            <a:spLocks noChangeArrowheads="1"/>
          </p:cNvSpPr>
          <p:nvPr/>
        </p:nvSpPr>
        <p:spPr bwMode="auto">
          <a:xfrm>
            <a:off x="3810000" y="6491288"/>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rgbClr val="0000CC"/>
                </a:solidFill>
                <a:latin typeface="Times New Roman" panose="02020603050405020304" pitchFamily="18" charset="0"/>
              </a:rPr>
              <a:t>RỪNG TAI-GA Ở LIÊN BANG NGA</a:t>
            </a:r>
          </a:p>
        </p:txBody>
      </p:sp>
      <p:pic>
        <p:nvPicPr>
          <p:cNvPr id="11272" name="Picture 8" descr="2_277748">
            <a:extLst>
              <a:ext uri="{FF2B5EF4-FFF2-40B4-BE49-F238E27FC236}">
                <a16:creationId xmlns:a16="http://schemas.microsoft.com/office/drawing/2014/main" id="{3867BA7C-75CE-4469-8CCB-7A159C14D5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9" y="61443"/>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 descr="5_268858">
            <a:extLst>
              <a:ext uri="{FF2B5EF4-FFF2-40B4-BE49-F238E27FC236}">
                <a16:creationId xmlns:a16="http://schemas.microsoft.com/office/drawing/2014/main" id="{2A231A73-E22A-441C-A328-68A9189A62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17" y="78649"/>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12302"/>
                                        </p:tgtEl>
                                        <p:attrNameLst>
                                          <p:attrName>style.visibility</p:attrName>
                                        </p:attrNameLst>
                                      </p:cBhvr>
                                      <p:to>
                                        <p:strVal val="visible"/>
                                      </p:to>
                                    </p:set>
                                    <p:animEffect transition="in" filter="plus(in)">
                                      <p:cBhvr>
                                        <p:cTn id="7" dur="1000"/>
                                        <p:tgtEl>
                                          <p:spTgt spid="123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272"/>
                                        </p:tgtEl>
                                        <p:attrNameLst>
                                          <p:attrName>style.visibility</p:attrName>
                                        </p:attrNameLst>
                                      </p:cBhvr>
                                      <p:to>
                                        <p:strVal val="visible"/>
                                      </p:to>
                                    </p:set>
                                    <p:animEffect transition="in" filter="blinds(horizontal)">
                                      <p:cBhvr>
                                        <p:cTn id="17" dur="500"/>
                                        <p:tgtEl>
                                          <p:spTgt spid="112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1274"/>
                                        </p:tgtEl>
                                        <p:attrNameLst>
                                          <p:attrName>style.visibility</p:attrName>
                                        </p:attrNameLst>
                                      </p:cBhvr>
                                      <p:to>
                                        <p:strVal val="visible"/>
                                      </p:to>
                                    </p:set>
                                    <p:animEffect transition="in" filter="box(in)">
                                      <p:cBhvr>
                                        <p:cTn id="22" dur="5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3" name="Group 5">
            <a:extLst>
              <a:ext uri="{FF2B5EF4-FFF2-40B4-BE49-F238E27FC236}">
                <a16:creationId xmlns:a16="http://schemas.microsoft.com/office/drawing/2014/main" id="{17DAB5DF-D40C-41CE-A272-3C9C9DD14200}"/>
              </a:ext>
            </a:extLst>
          </p:cNvPr>
          <p:cNvGrpSpPr>
            <a:grpSpLocks/>
          </p:cNvGrpSpPr>
          <p:nvPr/>
        </p:nvGrpSpPr>
        <p:grpSpPr bwMode="auto">
          <a:xfrm>
            <a:off x="0" y="24581"/>
            <a:ext cx="12192000" cy="6985000"/>
            <a:chOff x="96" y="0"/>
            <a:chExt cx="5656" cy="4400"/>
          </a:xfrm>
        </p:grpSpPr>
        <p:pic>
          <p:nvPicPr>
            <p:cNvPr id="34820" name="Picture 3" descr="images1344329_Petrovietnam">
              <a:extLst>
                <a:ext uri="{FF2B5EF4-FFF2-40B4-BE49-F238E27FC236}">
                  <a16:creationId xmlns:a16="http://schemas.microsoft.com/office/drawing/2014/main" id="{FF624821-0EAE-4C25-A4B3-6BD0EAF5B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0"/>
              <a:ext cx="5656" cy="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4">
              <a:extLst>
                <a:ext uri="{FF2B5EF4-FFF2-40B4-BE49-F238E27FC236}">
                  <a16:creationId xmlns:a16="http://schemas.microsoft.com/office/drawing/2014/main" id="{332560B5-76AE-4AA5-9ADA-811D115E0540}"/>
                </a:ext>
              </a:extLst>
            </p:cNvPr>
            <p:cNvSpPr txBox="1">
              <a:spLocks noChangeArrowheads="1"/>
            </p:cNvSpPr>
            <p:nvPr/>
          </p:nvSpPr>
          <p:spPr bwMode="auto">
            <a:xfrm>
              <a:off x="2008" y="4073"/>
              <a:ext cx="133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t>Giàn khoan</a:t>
              </a:r>
            </a:p>
          </p:txBody>
        </p:sp>
      </p:grpSp>
      <p:sp>
        <p:nvSpPr>
          <p:cNvPr id="34819" name="TextBox 1">
            <a:extLst>
              <a:ext uri="{FF2B5EF4-FFF2-40B4-BE49-F238E27FC236}">
                <a16:creationId xmlns:a16="http://schemas.microsoft.com/office/drawing/2014/main" id="{EB2D7C34-8BA8-4853-9022-8FD24C86258E}"/>
              </a:ext>
            </a:extLst>
          </p:cNvPr>
          <p:cNvSpPr txBox="1">
            <a:spLocks noChangeArrowheads="1"/>
          </p:cNvSpPr>
          <p:nvPr/>
        </p:nvSpPr>
        <p:spPr bwMode="auto">
          <a:xfrm>
            <a:off x="152400" y="228600"/>
            <a:ext cx="1203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dirty="0" err="1">
                <a:solidFill>
                  <a:srgbClr val="FF0000"/>
                </a:solidFill>
              </a:rPr>
              <a:t>Ngoài</a:t>
            </a:r>
            <a:r>
              <a:rPr lang="en-US" altLang="en-US" sz="2000" dirty="0">
                <a:solidFill>
                  <a:srgbClr val="FF0000"/>
                </a:solidFill>
              </a:rPr>
              <a:t> </a:t>
            </a:r>
            <a:r>
              <a:rPr lang="en-US" altLang="en-US" sz="2000" dirty="0" err="1">
                <a:solidFill>
                  <a:srgbClr val="FF0000"/>
                </a:solidFill>
              </a:rPr>
              <a:t>vẻ</a:t>
            </a:r>
            <a:r>
              <a:rPr lang="en-US" altLang="en-US" sz="2000" dirty="0">
                <a:solidFill>
                  <a:srgbClr val="FF0000"/>
                </a:solidFill>
              </a:rPr>
              <a:t> </a:t>
            </a:r>
            <a:r>
              <a:rPr lang="en-US" altLang="en-US" sz="2000" dirty="0" err="1">
                <a:solidFill>
                  <a:srgbClr val="FF0000"/>
                </a:solidFill>
              </a:rPr>
              <a:t>đẹp</a:t>
            </a:r>
            <a:r>
              <a:rPr lang="en-US" altLang="en-US" sz="2000" dirty="0">
                <a:solidFill>
                  <a:srgbClr val="FF0000"/>
                </a:solidFill>
              </a:rPr>
              <a:t> </a:t>
            </a:r>
            <a:r>
              <a:rPr lang="en-US" altLang="en-US" sz="2000" dirty="0" err="1">
                <a:solidFill>
                  <a:srgbClr val="FF0000"/>
                </a:solidFill>
              </a:rPr>
              <a:t>về</a:t>
            </a:r>
            <a:r>
              <a:rPr lang="en-US" altLang="en-US" sz="2000" dirty="0">
                <a:solidFill>
                  <a:srgbClr val="FF0000"/>
                </a:solidFill>
              </a:rPr>
              <a:t> </a:t>
            </a:r>
            <a:r>
              <a:rPr lang="en-US" altLang="en-US" sz="2000" dirty="0" err="1">
                <a:solidFill>
                  <a:srgbClr val="FF0000"/>
                </a:solidFill>
              </a:rPr>
              <a:t>văn</a:t>
            </a:r>
            <a:r>
              <a:rPr lang="en-US" altLang="en-US" sz="2000" dirty="0">
                <a:solidFill>
                  <a:srgbClr val="FF0000"/>
                </a:solidFill>
              </a:rPr>
              <a:t> </a:t>
            </a:r>
            <a:r>
              <a:rPr lang="en-US" altLang="en-US" sz="2000" dirty="0" err="1">
                <a:solidFill>
                  <a:srgbClr val="FF0000"/>
                </a:solidFill>
              </a:rPr>
              <a:t>hóa</a:t>
            </a:r>
            <a:r>
              <a:rPr lang="en-US" altLang="en-US" sz="2000" dirty="0">
                <a:solidFill>
                  <a:srgbClr val="FF0000"/>
                </a:solidFill>
              </a:rPr>
              <a:t>, </a:t>
            </a:r>
            <a:r>
              <a:rPr lang="en-US" altLang="en-US" sz="2000" dirty="0" err="1">
                <a:solidFill>
                  <a:srgbClr val="FF0000"/>
                </a:solidFill>
              </a:rPr>
              <a:t>phong</a:t>
            </a:r>
            <a:r>
              <a:rPr lang="en-US" altLang="en-US" sz="2000" dirty="0">
                <a:solidFill>
                  <a:srgbClr val="FF0000"/>
                </a:solidFill>
              </a:rPr>
              <a:t> </a:t>
            </a:r>
            <a:r>
              <a:rPr lang="en-US" altLang="en-US" sz="2000" dirty="0" err="1">
                <a:solidFill>
                  <a:srgbClr val="FF0000"/>
                </a:solidFill>
              </a:rPr>
              <a:t>cảnh</a:t>
            </a:r>
            <a:r>
              <a:rPr lang="en-US" altLang="en-US" sz="2000" dirty="0">
                <a:solidFill>
                  <a:srgbClr val="FF0000"/>
                </a:solidFill>
              </a:rPr>
              <a:t> Nga </a:t>
            </a:r>
            <a:r>
              <a:rPr lang="en-US" altLang="en-US" sz="2000" dirty="0" err="1">
                <a:solidFill>
                  <a:srgbClr val="FF0000"/>
                </a:solidFill>
              </a:rPr>
              <a:t>còn</a:t>
            </a:r>
            <a:r>
              <a:rPr lang="en-US" altLang="en-US" sz="2000" dirty="0">
                <a:solidFill>
                  <a:srgbClr val="FF0000"/>
                </a:solidFill>
              </a:rPr>
              <a:t> </a:t>
            </a:r>
            <a:r>
              <a:rPr lang="en-US" altLang="en-US" sz="2000" dirty="0" err="1">
                <a:solidFill>
                  <a:srgbClr val="FF0000"/>
                </a:solidFill>
              </a:rPr>
              <a:t>có</a:t>
            </a:r>
            <a:r>
              <a:rPr lang="en-US" altLang="en-US" sz="2000" dirty="0">
                <a:solidFill>
                  <a:srgbClr val="FF0000"/>
                </a:solidFill>
              </a:rPr>
              <a:t> </a:t>
            </a:r>
            <a:r>
              <a:rPr lang="en-US" altLang="en-US" sz="2000" dirty="0" err="1">
                <a:solidFill>
                  <a:srgbClr val="FF0000"/>
                </a:solidFill>
              </a:rPr>
              <a:t>nền</a:t>
            </a:r>
            <a:r>
              <a:rPr lang="en-US" altLang="en-US" sz="2000" dirty="0">
                <a:solidFill>
                  <a:srgbClr val="FF0000"/>
                </a:solidFill>
              </a:rPr>
              <a:t> </a:t>
            </a:r>
            <a:r>
              <a:rPr lang="en-US" altLang="en-US" sz="2000" dirty="0" err="1">
                <a:solidFill>
                  <a:srgbClr val="FF0000"/>
                </a:solidFill>
              </a:rPr>
              <a:t>kinh</a:t>
            </a:r>
            <a:r>
              <a:rPr lang="en-US" altLang="en-US" sz="2000" dirty="0">
                <a:solidFill>
                  <a:srgbClr val="FF0000"/>
                </a:solidFill>
              </a:rPr>
              <a:t> </a:t>
            </a:r>
            <a:r>
              <a:rPr lang="en-US" altLang="en-US" sz="2000" dirty="0" err="1">
                <a:solidFill>
                  <a:srgbClr val="FF0000"/>
                </a:solidFill>
              </a:rPr>
              <a:t>tế</a:t>
            </a:r>
            <a:r>
              <a:rPr lang="en-US" altLang="en-US" sz="2000" dirty="0">
                <a:solidFill>
                  <a:srgbClr val="FF0000"/>
                </a:solidFill>
              </a:rPr>
              <a:t> </a:t>
            </a:r>
            <a:r>
              <a:rPr lang="en-US" altLang="en-US" sz="2000" dirty="0" err="1">
                <a:solidFill>
                  <a:srgbClr val="FF0000"/>
                </a:solidFill>
              </a:rPr>
              <a:t>rất</a:t>
            </a:r>
            <a:r>
              <a:rPr lang="en-US" altLang="en-US" sz="2000" dirty="0">
                <a:solidFill>
                  <a:srgbClr val="FF0000"/>
                </a:solidFill>
              </a:rPr>
              <a:t> </a:t>
            </a:r>
            <a:r>
              <a:rPr lang="en-US" altLang="en-US" sz="2000" dirty="0" err="1">
                <a:solidFill>
                  <a:srgbClr val="FF0000"/>
                </a:solidFill>
              </a:rPr>
              <a:t>phát</a:t>
            </a:r>
            <a:r>
              <a:rPr lang="en-US" altLang="en-US" sz="2000" dirty="0">
                <a:solidFill>
                  <a:srgbClr val="FF0000"/>
                </a:solidFill>
              </a:rPr>
              <a:t> </a:t>
            </a:r>
            <a:r>
              <a:rPr lang="en-US" altLang="en-US" sz="2000" dirty="0" err="1">
                <a:solidFill>
                  <a:srgbClr val="FF0000"/>
                </a:solidFill>
              </a:rPr>
              <a:t>triển</a:t>
            </a:r>
            <a:r>
              <a:rPr lang="en-US" altLang="en-US" sz="2000" dirty="0">
                <a:solidFill>
                  <a:srgbClr val="FF0000"/>
                </a:solidFill>
              </a:rPr>
              <a:t> </a:t>
            </a:r>
            <a:r>
              <a:rPr lang="en-US" altLang="en-US" sz="2000" dirty="0" err="1">
                <a:solidFill>
                  <a:srgbClr val="FF0000"/>
                </a:solidFill>
              </a:rPr>
              <a:t>vì</a:t>
            </a:r>
            <a:r>
              <a:rPr lang="en-US" altLang="en-US" sz="2000" dirty="0">
                <a:solidFill>
                  <a:srgbClr val="FF0000"/>
                </a:solidFill>
              </a:rPr>
              <a:t> </a:t>
            </a:r>
            <a:r>
              <a:rPr lang="en-US" altLang="en-US" sz="2000" dirty="0" err="1">
                <a:solidFill>
                  <a:srgbClr val="FF0000"/>
                </a:solidFill>
              </a:rPr>
              <a:t>đất</a:t>
            </a:r>
            <a:r>
              <a:rPr lang="en-US" altLang="en-US" sz="2000" dirty="0">
                <a:solidFill>
                  <a:srgbClr val="FF0000"/>
                </a:solidFill>
              </a:rPr>
              <a:t> </a:t>
            </a:r>
            <a:r>
              <a:rPr lang="en-US" altLang="en-US" sz="2000" dirty="0" err="1">
                <a:solidFill>
                  <a:srgbClr val="FF0000"/>
                </a:solidFill>
              </a:rPr>
              <a:t>nước</a:t>
            </a:r>
            <a:r>
              <a:rPr lang="en-US" altLang="en-US" sz="2000" dirty="0">
                <a:solidFill>
                  <a:srgbClr val="FF0000"/>
                </a:solidFill>
              </a:rPr>
              <a:t> </a:t>
            </a:r>
            <a:r>
              <a:rPr lang="en-US" altLang="en-US" sz="2000" dirty="0" err="1">
                <a:solidFill>
                  <a:srgbClr val="FF0000"/>
                </a:solidFill>
              </a:rPr>
              <a:t>này</a:t>
            </a:r>
            <a:r>
              <a:rPr lang="en-US" altLang="en-US" sz="2000" dirty="0">
                <a:solidFill>
                  <a:srgbClr val="FF0000"/>
                </a:solidFill>
              </a:rPr>
              <a:t> </a:t>
            </a:r>
            <a:r>
              <a:rPr lang="en-US" altLang="en-US" sz="2000" dirty="0" err="1">
                <a:solidFill>
                  <a:srgbClr val="FF0000"/>
                </a:solidFill>
              </a:rPr>
              <a:t>rất</a:t>
            </a:r>
            <a:r>
              <a:rPr lang="en-US" altLang="en-US" sz="2000" dirty="0">
                <a:solidFill>
                  <a:srgbClr val="FF0000"/>
                </a:solidFill>
              </a:rPr>
              <a:t> </a:t>
            </a:r>
            <a:r>
              <a:rPr lang="en-US" altLang="en-US" sz="2000" dirty="0" err="1">
                <a:solidFill>
                  <a:srgbClr val="FF0000"/>
                </a:solidFill>
              </a:rPr>
              <a:t>giầu</a:t>
            </a:r>
            <a:r>
              <a:rPr lang="en-US" altLang="en-US" sz="2000" dirty="0">
                <a:solidFill>
                  <a:srgbClr val="FF0000"/>
                </a:solidFill>
              </a:rPr>
              <a:t> </a:t>
            </a:r>
            <a:r>
              <a:rPr lang="en-US" altLang="en-US" sz="2000" dirty="0" err="1">
                <a:solidFill>
                  <a:srgbClr val="FF0000"/>
                </a:solidFill>
              </a:rPr>
              <a:t>tài</a:t>
            </a:r>
            <a:r>
              <a:rPr lang="en-US" altLang="en-US" sz="2000" dirty="0">
                <a:solidFill>
                  <a:srgbClr val="FF0000"/>
                </a:solidFill>
              </a:rPr>
              <a:t> </a:t>
            </a:r>
            <a:r>
              <a:rPr lang="en-US" altLang="en-US" sz="2000" dirty="0" err="1">
                <a:solidFill>
                  <a:srgbClr val="FF0000"/>
                </a:solidFill>
              </a:rPr>
              <a:t>nguyên</a:t>
            </a:r>
            <a:r>
              <a:rPr lang="en-US" altLang="en-US" sz="2000" dirty="0">
                <a:solidFill>
                  <a:srgbClr val="FF0000"/>
                </a:solidFill>
              </a:rPr>
              <a:t> </a:t>
            </a:r>
            <a:r>
              <a:rPr lang="en-US" altLang="en-US" sz="2000" dirty="0" err="1">
                <a:solidFill>
                  <a:srgbClr val="FF0000"/>
                </a:solidFill>
              </a:rPr>
              <a:t>khoáng</a:t>
            </a:r>
            <a:r>
              <a:rPr lang="en-US" altLang="en-US" sz="2000" dirty="0">
                <a:solidFill>
                  <a:srgbClr val="FF0000"/>
                </a:solidFill>
              </a:rPr>
              <a:t> </a:t>
            </a:r>
            <a:r>
              <a:rPr lang="en-US" altLang="en-US" sz="2000" dirty="0" err="1">
                <a:solidFill>
                  <a:srgbClr val="FF0000"/>
                </a:solidFill>
              </a:rPr>
              <a:t>sản</a:t>
            </a:r>
            <a:r>
              <a:rPr lang="en-US" altLang="en-US" sz="2000" dirty="0">
                <a:solidFill>
                  <a:srgbClr val="FF0000"/>
                </a:solidFill>
              </a:rPr>
              <a:t>. </a:t>
            </a:r>
            <a:r>
              <a:rPr lang="en-US" altLang="en-US" sz="2000" dirty="0" err="1">
                <a:solidFill>
                  <a:srgbClr val="FF0000"/>
                </a:solidFill>
              </a:rPr>
              <a:t>Ngành</a:t>
            </a:r>
            <a:r>
              <a:rPr lang="en-US" altLang="en-US" sz="2000" dirty="0">
                <a:solidFill>
                  <a:srgbClr val="FF0000"/>
                </a:solidFill>
              </a:rPr>
              <a:t> </a:t>
            </a:r>
            <a:r>
              <a:rPr lang="en-US" altLang="en-US" sz="2000" dirty="0" err="1">
                <a:solidFill>
                  <a:srgbClr val="FF0000"/>
                </a:solidFill>
              </a:rPr>
              <a:t>công</a:t>
            </a:r>
            <a:r>
              <a:rPr lang="en-US" altLang="en-US" sz="2000" dirty="0">
                <a:solidFill>
                  <a:srgbClr val="FF0000"/>
                </a:solidFill>
              </a:rPr>
              <a:t> </a:t>
            </a:r>
            <a:r>
              <a:rPr lang="en-US" altLang="en-US" sz="2000" dirty="0" err="1">
                <a:solidFill>
                  <a:srgbClr val="FF0000"/>
                </a:solidFill>
              </a:rPr>
              <a:t>nghiệp</a:t>
            </a:r>
            <a:r>
              <a:rPr lang="en-US" altLang="en-US" sz="2000" dirty="0">
                <a:solidFill>
                  <a:srgbClr val="FF0000"/>
                </a:solidFill>
              </a:rPr>
              <a:t> </a:t>
            </a:r>
            <a:r>
              <a:rPr lang="en-US" altLang="en-US" sz="2000" dirty="0" err="1">
                <a:solidFill>
                  <a:srgbClr val="FF0000"/>
                </a:solidFill>
              </a:rPr>
              <a:t>cũng</a:t>
            </a:r>
            <a:r>
              <a:rPr lang="en-US" altLang="en-US" sz="2000" dirty="0">
                <a:solidFill>
                  <a:srgbClr val="FF0000"/>
                </a:solidFill>
              </a:rPr>
              <a:t> </a:t>
            </a:r>
            <a:r>
              <a:rPr lang="en-US" altLang="en-US" sz="2000" dirty="0" err="1">
                <a:solidFill>
                  <a:srgbClr val="FF0000"/>
                </a:solidFill>
              </a:rPr>
              <a:t>rất</a:t>
            </a:r>
            <a:r>
              <a:rPr lang="en-US" altLang="en-US" sz="2000" dirty="0">
                <a:solidFill>
                  <a:srgbClr val="FF0000"/>
                </a:solidFill>
              </a:rPr>
              <a:t> </a:t>
            </a:r>
            <a:r>
              <a:rPr lang="en-US" altLang="en-US" sz="2000" dirty="0" err="1">
                <a:solidFill>
                  <a:srgbClr val="FF0000"/>
                </a:solidFill>
              </a:rPr>
              <a:t>hiện</a:t>
            </a:r>
            <a:r>
              <a:rPr lang="en-US" altLang="en-US" sz="2000" dirty="0">
                <a:solidFill>
                  <a:srgbClr val="FF0000"/>
                </a:solidFill>
              </a:rPr>
              <a:t> </a:t>
            </a:r>
            <a:r>
              <a:rPr lang="en-US" altLang="en-US" sz="2000" dirty="0" err="1">
                <a:solidFill>
                  <a:srgbClr val="FF0000"/>
                </a:solidFill>
              </a:rPr>
              <a:t>đại</a:t>
            </a:r>
            <a:r>
              <a:rPr lang="en-US" altLang="en-US" sz="2000" dirty="0">
                <a:solidFill>
                  <a:srgbClr val="FF000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linds(horizontal)">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7" name="Group 5">
            <a:extLst>
              <a:ext uri="{FF2B5EF4-FFF2-40B4-BE49-F238E27FC236}">
                <a16:creationId xmlns:a16="http://schemas.microsoft.com/office/drawing/2014/main" id="{B42C3ADF-947C-4929-B853-54943C028EF4}"/>
              </a:ext>
            </a:extLst>
          </p:cNvPr>
          <p:cNvGrpSpPr>
            <a:grpSpLocks/>
          </p:cNvGrpSpPr>
          <p:nvPr/>
        </p:nvGrpSpPr>
        <p:grpSpPr bwMode="auto">
          <a:xfrm>
            <a:off x="0" y="38100"/>
            <a:ext cx="12192000" cy="6838950"/>
            <a:chOff x="0" y="24"/>
            <a:chExt cx="5760" cy="4308"/>
          </a:xfrm>
        </p:grpSpPr>
        <p:pic>
          <p:nvPicPr>
            <p:cNvPr id="35843" name="Picture 4">
              <a:extLst>
                <a:ext uri="{FF2B5EF4-FFF2-40B4-BE49-F238E27FC236}">
                  <a16:creationId xmlns:a16="http://schemas.microsoft.com/office/drawing/2014/main" id="{5B87B886-A73D-41EA-8C3D-0B1FF9F1E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
              <a:ext cx="5760" cy="40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4" name="TextBox 3">
              <a:extLst>
                <a:ext uri="{FF2B5EF4-FFF2-40B4-BE49-F238E27FC236}">
                  <a16:creationId xmlns:a16="http://schemas.microsoft.com/office/drawing/2014/main" id="{957AB9C9-DCDA-4568-BF8F-FA8C8759179E}"/>
                </a:ext>
              </a:extLst>
            </p:cNvPr>
            <p:cNvSpPr txBox="1">
              <a:spLocks noChangeArrowheads="1"/>
            </p:cNvSpPr>
            <p:nvPr/>
          </p:nvSpPr>
          <p:spPr bwMode="auto">
            <a:xfrm>
              <a:off x="288" y="4080"/>
              <a:ext cx="49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i="1">
                  <a:solidFill>
                    <a:srgbClr val="0000CC"/>
                  </a:solidFill>
                  <a:latin typeface="Times New Roman" panose="02020603050405020304" pitchFamily="18" charset="0"/>
                </a:rPr>
                <a:t>ĐƯỜNG ỐNG DẪN KHÍ ĐỐT Ở LIÊN BANG NGA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blinds(horizontal)">
                                      <p:cBhvr>
                                        <p:cTn id="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5">
            <a:extLst>
              <a:ext uri="{FF2B5EF4-FFF2-40B4-BE49-F238E27FC236}">
                <a16:creationId xmlns:a16="http://schemas.microsoft.com/office/drawing/2014/main" id="{AB466D2C-4DF4-42EB-9EB0-FEFE75D38D02}"/>
              </a:ext>
            </a:extLst>
          </p:cNvPr>
          <p:cNvGrpSpPr>
            <a:grpSpLocks/>
          </p:cNvGrpSpPr>
          <p:nvPr/>
        </p:nvGrpSpPr>
        <p:grpSpPr bwMode="auto">
          <a:xfrm>
            <a:off x="0" y="101600"/>
            <a:ext cx="12192000" cy="6756400"/>
            <a:chOff x="64" y="64"/>
            <a:chExt cx="5616" cy="4256"/>
          </a:xfrm>
        </p:grpSpPr>
        <p:pic>
          <p:nvPicPr>
            <p:cNvPr id="36867" name="Picture 4" descr="QUĂNG">
              <a:extLst>
                <a:ext uri="{FF2B5EF4-FFF2-40B4-BE49-F238E27FC236}">
                  <a16:creationId xmlns:a16="http://schemas.microsoft.com/office/drawing/2014/main" id="{42BA277A-65C8-4F26-A34C-DCD993E66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 y="64"/>
              <a:ext cx="5616" cy="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2">
              <a:extLst>
                <a:ext uri="{FF2B5EF4-FFF2-40B4-BE49-F238E27FC236}">
                  <a16:creationId xmlns:a16="http://schemas.microsoft.com/office/drawing/2014/main" id="{AD984AD1-3647-4B93-9589-3D19031B6249}"/>
                </a:ext>
              </a:extLst>
            </p:cNvPr>
            <p:cNvSpPr txBox="1">
              <a:spLocks noChangeArrowheads="1"/>
            </p:cNvSpPr>
            <p:nvPr/>
          </p:nvSpPr>
          <p:spPr bwMode="auto">
            <a:xfrm>
              <a:off x="816" y="4068"/>
              <a:ext cx="37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0000"/>
                  </a:solidFill>
                  <a:latin typeface="Times New Roman" panose="02020603050405020304" pitchFamily="18" charset="0"/>
                </a:rPr>
                <a:t>KHAI THÁC THAN Ở LIÊN BANG NGA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linds(horizontal)">
                                      <p:cBhvr>
                                        <p:cTn id="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94" name="Picture 42">
            <a:extLst>
              <a:ext uri="{FF2B5EF4-FFF2-40B4-BE49-F238E27FC236}">
                <a16:creationId xmlns:a16="http://schemas.microsoft.com/office/drawing/2014/main" id="{A60539D7-8C0D-41C5-BC41-532B62E82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9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5" name="Picture 43" descr="khiluamachlenmen-1">
            <a:extLst>
              <a:ext uri="{FF2B5EF4-FFF2-40B4-BE49-F238E27FC236}">
                <a16:creationId xmlns:a16="http://schemas.microsoft.com/office/drawing/2014/main" id="{4026AB2D-22DC-4FDF-BC08-A04B81BB1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206"/>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6" name="Picture 44">
            <a:extLst>
              <a:ext uri="{FF2B5EF4-FFF2-40B4-BE49-F238E27FC236}">
                <a16:creationId xmlns:a16="http://schemas.microsoft.com/office/drawing/2014/main" id="{DF344FD0-4D09-4B73-BA1A-BE312CA9FB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29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AutoShape 8" descr="Image result for lúa mì ở nga">
            <a:extLst>
              <a:ext uri="{FF2B5EF4-FFF2-40B4-BE49-F238E27FC236}">
                <a16:creationId xmlns:a16="http://schemas.microsoft.com/office/drawing/2014/main" id="{80D0C5E5-7233-4765-9115-D33D64F32398}"/>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p>
        </p:txBody>
      </p:sp>
      <p:sp>
        <p:nvSpPr>
          <p:cNvPr id="37894" name="AutoShape 10" descr="Image result for lúa mì ở nga">
            <a:extLst>
              <a:ext uri="{FF2B5EF4-FFF2-40B4-BE49-F238E27FC236}">
                <a16:creationId xmlns:a16="http://schemas.microsoft.com/office/drawing/2014/main" id="{1CA525BA-1450-40F6-8F40-08F47D4B939A}"/>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p>
        </p:txBody>
      </p:sp>
      <p:sp>
        <p:nvSpPr>
          <p:cNvPr id="37895" name="AutoShape 12" descr="Image result for lúa mì ở nga">
            <a:extLst>
              <a:ext uri="{FF2B5EF4-FFF2-40B4-BE49-F238E27FC236}">
                <a16:creationId xmlns:a16="http://schemas.microsoft.com/office/drawing/2014/main" id="{877A9C65-4009-4194-8705-56D610171F2D}"/>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3594"/>
                                        </p:tgtEl>
                                        <p:attrNameLst>
                                          <p:attrName>style.visibility</p:attrName>
                                        </p:attrNameLst>
                                      </p:cBhvr>
                                      <p:to>
                                        <p:strVal val="visible"/>
                                      </p:to>
                                    </p:set>
                                    <p:animEffect transition="in" filter="fade">
                                      <p:cBhvr>
                                        <p:cTn id="7" dur="1000"/>
                                        <p:tgtEl>
                                          <p:spTgt spid="23594"/>
                                        </p:tgtEl>
                                      </p:cBhvr>
                                    </p:animEffect>
                                    <p:anim calcmode="lin" valueType="num">
                                      <p:cBhvr>
                                        <p:cTn id="8" dur="1000" fill="hold"/>
                                        <p:tgtEl>
                                          <p:spTgt spid="23594"/>
                                        </p:tgtEl>
                                        <p:attrNameLst>
                                          <p:attrName>ppt_x</p:attrName>
                                        </p:attrNameLst>
                                      </p:cBhvr>
                                      <p:tavLst>
                                        <p:tav tm="0">
                                          <p:val>
                                            <p:strVal val="#ppt_x"/>
                                          </p:val>
                                        </p:tav>
                                        <p:tav tm="100000">
                                          <p:val>
                                            <p:strVal val="#ppt_x"/>
                                          </p:val>
                                        </p:tav>
                                      </p:tavLst>
                                    </p:anim>
                                    <p:anim calcmode="lin" valueType="num">
                                      <p:cBhvr>
                                        <p:cTn id="9" dur="1000" fill="hold"/>
                                        <p:tgtEl>
                                          <p:spTgt spid="2359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23596"/>
                                        </p:tgtEl>
                                        <p:attrNameLst>
                                          <p:attrName>style.visibility</p:attrName>
                                        </p:attrNameLst>
                                      </p:cBhvr>
                                      <p:to>
                                        <p:strVal val="visible"/>
                                      </p:to>
                                    </p:set>
                                    <p:anim calcmode="lin" valueType="num">
                                      <p:cBhvr>
                                        <p:cTn id="14" dur="1000" fill="hold"/>
                                        <p:tgtEl>
                                          <p:spTgt spid="23596"/>
                                        </p:tgtEl>
                                        <p:attrNameLst>
                                          <p:attrName>ppt_x</p:attrName>
                                        </p:attrNameLst>
                                      </p:cBhvr>
                                      <p:tavLst>
                                        <p:tav tm="0">
                                          <p:val>
                                            <p:strVal val="#ppt_x-.2"/>
                                          </p:val>
                                        </p:tav>
                                        <p:tav tm="100000">
                                          <p:val>
                                            <p:strVal val="#ppt_x"/>
                                          </p:val>
                                        </p:tav>
                                      </p:tavLst>
                                    </p:anim>
                                    <p:anim calcmode="lin" valueType="num">
                                      <p:cBhvr>
                                        <p:cTn id="15" dur="1000" fill="hold"/>
                                        <p:tgtEl>
                                          <p:spTgt spid="2359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3596"/>
                                        </p:tgtEl>
                                      </p:cBhvr>
                                    </p:animEffect>
                                  </p:childTnLst>
                                </p:cTn>
                              </p:par>
                              <p:par>
                                <p:cTn id="17" presetID="29" presetClass="entr" presetSubtype="0" fill="hold" nodeType="withEffect">
                                  <p:stCondLst>
                                    <p:cond delay="0"/>
                                  </p:stCondLst>
                                  <p:childTnLst>
                                    <p:set>
                                      <p:cBhvr>
                                        <p:cTn id="18" dur="1" fill="hold">
                                          <p:stCondLst>
                                            <p:cond delay="0"/>
                                          </p:stCondLst>
                                        </p:cTn>
                                        <p:tgtEl>
                                          <p:spTgt spid="23595"/>
                                        </p:tgtEl>
                                        <p:attrNameLst>
                                          <p:attrName>style.visibility</p:attrName>
                                        </p:attrNameLst>
                                      </p:cBhvr>
                                      <p:to>
                                        <p:strVal val="visible"/>
                                      </p:to>
                                    </p:set>
                                    <p:anim calcmode="lin" valueType="num">
                                      <p:cBhvr>
                                        <p:cTn id="19" dur="1000" fill="hold"/>
                                        <p:tgtEl>
                                          <p:spTgt spid="23595"/>
                                        </p:tgtEl>
                                        <p:attrNameLst>
                                          <p:attrName>ppt_x</p:attrName>
                                        </p:attrNameLst>
                                      </p:cBhvr>
                                      <p:tavLst>
                                        <p:tav tm="0">
                                          <p:val>
                                            <p:strVal val="#ppt_x-.2"/>
                                          </p:val>
                                        </p:tav>
                                        <p:tav tm="100000">
                                          <p:val>
                                            <p:strVal val="#ppt_x"/>
                                          </p:val>
                                        </p:tav>
                                      </p:tavLst>
                                    </p:anim>
                                    <p:anim calcmode="lin" valueType="num">
                                      <p:cBhvr>
                                        <p:cTn id="20" dur="1000" fill="hold"/>
                                        <p:tgtEl>
                                          <p:spTgt spid="2359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3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5">
            <a:extLst>
              <a:ext uri="{FF2B5EF4-FFF2-40B4-BE49-F238E27FC236}">
                <a16:creationId xmlns:a16="http://schemas.microsoft.com/office/drawing/2014/main" id="{A05893B9-62E9-4A1C-8E23-D0028699DD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4464050"/>
            <a:ext cx="534988"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3">
            <a:extLst>
              <a:ext uri="{FF2B5EF4-FFF2-40B4-BE49-F238E27FC236}">
                <a16:creationId xmlns:a16="http://schemas.microsoft.com/office/drawing/2014/main" id="{B1A111C9-2158-4916-A701-264CBD0A31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9300" y="4641850"/>
            <a:ext cx="534988"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a:extLst>
              <a:ext uri="{FF2B5EF4-FFF2-40B4-BE49-F238E27FC236}">
                <a16:creationId xmlns:a16="http://schemas.microsoft.com/office/drawing/2014/main" id="{3E59A450-1810-40F0-A5BB-F351A6C7F8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9538" y="4994275"/>
            <a:ext cx="6429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descr="muare">
            <a:extLst>
              <a:ext uri="{FF2B5EF4-FFF2-40B4-BE49-F238E27FC236}">
                <a16:creationId xmlns:a16="http://schemas.microsoft.com/office/drawing/2014/main" id="{82B7BDA2-730A-4131-B8F5-EC7ED70DEA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5">
            <a:extLst>
              <a:ext uri="{FF2B5EF4-FFF2-40B4-BE49-F238E27FC236}">
                <a16:creationId xmlns:a16="http://schemas.microsoft.com/office/drawing/2014/main" id="{D3BE4D61-E889-4A7C-95B0-9B5E43290306}"/>
              </a:ext>
            </a:extLst>
          </p:cNvPr>
          <p:cNvSpPr>
            <a:spLocks noChangeArrowheads="1" noChangeShapeType="1" noTextEdit="1"/>
          </p:cNvSpPr>
          <p:nvPr/>
        </p:nvSpPr>
        <p:spPr bwMode="auto">
          <a:xfrm>
            <a:off x="3581401" y="2819400"/>
            <a:ext cx="56388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r>
              <a:rPr lang="en-US" sz="2025" kern="10" dirty="0">
                <a:latin typeface="+mn-lt"/>
                <a:ea typeface="+mn-lt"/>
                <a:cs typeface="+mn-lt"/>
              </a:rPr>
              <a:t> KHỞI ĐỘNG</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nodeType="clickEffect">
                                  <p:stCondLst>
                                    <p:cond delay="0"/>
                                  </p:stCondLst>
                                  <p:childTnLst>
                                    <p:animScale>
                                      <p:cBhvr>
                                        <p:cTn id="6" dur="5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A013">
            <a:extLst>
              <a:ext uri="{FF2B5EF4-FFF2-40B4-BE49-F238E27FC236}">
                <a16:creationId xmlns:a16="http://schemas.microsoft.com/office/drawing/2014/main" id="{412F5E43-8BAB-4F4D-B975-48777B83C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12192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6">
            <a:extLst>
              <a:ext uri="{FF2B5EF4-FFF2-40B4-BE49-F238E27FC236}">
                <a16:creationId xmlns:a16="http://schemas.microsoft.com/office/drawing/2014/main" id="{FF1829B5-D685-4A9E-8530-04E210A61653}"/>
              </a:ext>
            </a:extLst>
          </p:cNvPr>
          <p:cNvSpPr txBox="1">
            <a:spLocks noChangeArrowheads="1"/>
          </p:cNvSpPr>
          <p:nvPr/>
        </p:nvSpPr>
        <p:spPr bwMode="auto">
          <a:xfrm>
            <a:off x="304800" y="1656417"/>
            <a:ext cx="11582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0" dirty="0"/>
              <a:t>	</a:t>
            </a:r>
            <a:r>
              <a:rPr lang="en-US" altLang="en-US" sz="3600" dirty="0" err="1">
                <a:solidFill>
                  <a:srgbClr val="3333FF"/>
                </a:solidFill>
                <a:latin typeface="Times New Roman" panose="02020603050405020304" pitchFamily="18" charset="0"/>
                <a:cs typeface="Times New Roman" panose="02020603050405020304" pitchFamily="18" charset="0"/>
              </a:rPr>
              <a:t>Liên</a:t>
            </a:r>
            <a:r>
              <a:rPr lang="en-US" altLang="en-US" sz="3600" dirty="0">
                <a:solidFill>
                  <a:srgbClr val="3333FF"/>
                </a:solidFill>
                <a:latin typeface="Times New Roman" panose="02020603050405020304" pitchFamily="18" charset="0"/>
                <a:cs typeface="Times New Roman" panose="02020603050405020304" pitchFamily="18" charset="0"/>
              </a:rPr>
              <a:t> bang Nga </a:t>
            </a:r>
            <a:r>
              <a:rPr lang="en-US" altLang="en-US" sz="3600" dirty="0" err="1">
                <a:solidFill>
                  <a:srgbClr val="3333FF"/>
                </a:solidFill>
                <a:latin typeface="Times New Roman" panose="02020603050405020304" pitchFamily="18" charset="0"/>
                <a:cs typeface="Times New Roman" panose="02020603050405020304" pitchFamily="18" charset="0"/>
              </a:rPr>
              <a:t>có</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diện</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tích</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lớn</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nhất</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thế</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giới</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Tài</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nguyên</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thiên</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nhiên</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giàu</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có</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là</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điều</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kiện</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thuận</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lợi</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để</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nước</a:t>
            </a:r>
            <a:r>
              <a:rPr lang="en-US" altLang="en-US" sz="3600" dirty="0">
                <a:solidFill>
                  <a:srgbClr val="3333FF"/>
                </a:solidFill>
                <a:latin typeface="Times New Roman" panose="02020603050405020304" pitchFamily="18" charset="0"/>
                <a:cs typeface="Times New Roman" panose="02020603050405020304" pitchFamily="18" charset="0"/>
              </a:rPr>
              <a:t> Nga </a:t>
            </a:r>
            <a:r>
              <a:rPr lang="en-US" altLang="en-US" sz="3600" dirty="0" err="1">
                <a:solidFill>
                  <a:srgbClr val="3333FF"/>
                </a:solidFill>
                <a:latin typeface="Times New Roman" panose="02020603050405020304" pitchFamily="18" charset="0"/>
                <a:cs typeface="Times New Roman" panose="02020603050405020304" pitchFamily="18" charset="0"/>
              </a:rPr>
              <a:t>phát</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triển</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kinh</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tế</a:t>
            </a:r>
            <a:r>
              <a:rPr lang="en-US" altLang="en-US" sz="3600" dirty="0">
                <a:solidFill>
                  <a:srgbClr val="3333FF"/>
                </a:solidFill>
                <a:latin typeface="Times New Roman" panose="02020603050405020304" pitchFamily="18" charset="0"/>
                <a:cs typeface="Times New Roman" panose="02020603050405020304" pitchFamily="18" charset="0"/>
              </a:rPr>
              <a:t>.</a:t>
            </a:r>
          </a:p>
        </p:txBody>
      </p:sp>
      <p:sp>
        <p:nvSpPr>
          <p:cNvPr id="34822" name="WordArt 6">
            <a:extLst>
              <a:ext uri="{FF2B5EF4-FFF2-40B4-BE49-F238E27FC236}">
                <a16:creationId xmlns:a16="http://schemas.microsoft.com/office/drawing/2014/main" id="{CD1F1C4F-2BB0-46F4-A031-20551A95744C}"/>
              </a:ext>
            </a:extLst>
          </p:cNvPr>
          <p:cNvSpPr>
            <a:spLocks noChangeArrowheads="1" noChangeShapeType="1" noTextEdit="1"/>
          </p:cNvSpPr>
          <p:nvPr/>
        </p:nvSpPr>
        <p:spPr bwMode="auto">
          <a:xfrm>
            <a:off x="457200" y="553244"/>
            <a:ext cx="4419600" cy="990600"/>
          </a:xfrm>
          <a:prstGeom prst="rect">
            <a:avLst/>
          </a:prstGeom>
        </p:spPr>
        <p:txBody>
          <a:bodyPr wrap="none" fromWordArt="1">
            <a:prstTxWarp prst="textPlain">
              <a:avLst>
                <a:gd name="adj" fmla="val 50000"/>
              </a:avLst>
            </a:prstTxWarp>
          </a:bodyPr>
          <a:lstStyle/>
          <a:p>
            <a:pPr algn="ctr"/>
            <a:r>
              <a:rPr lang="en-US" sz="3600" kern="10" dirty="0">
                <a:ln w="9525">
                  <a:solidFill>
                    <a:srgbClr val="FF0000"/>
                  </a:solidFill>
                  <a:round/>
                  <a:headEnd/>
                  <a:tailEnd/>
                </a:ln>
                <a:solidFill>
                  <a:srgbClr val="0000CC"/>
                </a:solidFill>
                <a:effectLst>
                  <a:outerShdw dist="563972" dir="14049741" sx="125000" sy="125000" algn="tl" rotWithShape="0">
                    <a:srgbClr val="C7DFD3">
                      <a:alpha val="79999"/>
                    </a:srgbClr>
                  </a:outerShdw>
                </a:effectLst>
                <a:latin typeface=".VnTime" panose="020B7200000000000000" pitchFamily="34" charset="0"/>
              </a:rPr>
              <a:t>1. </a:t>
            </a:r>
            <a:r>
              <a:rPr lang="en-US" sz="3600" kern="10" dirty="0" err="1">
                <a:ln w="9525">
                  <a:solidFill>
                    <a:srgbClr val="FF0000"/>
                  </a:solidFill>
                  <a:round/>
                  <a:headEnd/>
                  <a:tailEnd/>
                </a:ln>
                <a:solidFill>
                  <a:srgbClr val="0000CC"/>
                </a:solid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Liên</a:t>
            </a:r>
            <a:r>
              <a:rPr lang="en-US" sz="3600" kern="10" dirty="0">
                <a:ln w="9525">
                  <a:solidFill>
                    <a:srgbClr val="FF0000"/>
                  </a:solidFill>
                  <a:round/>
                  <a:headEnd/>
                  <a:tailEnd/>
                </a:ln>
                <a:solidFill>
                  <a:srgbClr val="0000CC"/>
                </a:solid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 Bang Nga</a:t>
            </a:r>
            <a:endParaRPr lang="en-US" sz="3600" kern="10" dirty="0">
              <a:ln w="9525">
                <a:solidFill>
                  <a:srgbClr val="FF0000"/>
                </a:solidFill>
                <a:round/>
                <a:headEnd/>
                <a:tailEnd/>
              </a:ln>
              <a:solidFill>
                <a:srgbClr val="0000CC"/>
              </a:solidFill>
              <a:effectLst>
                <a:outerShdw dist="563972" dir="14049741" sx="125000" sy="125000" algn="tl" rotWithShape="0">
                  <a:srgbClr val="C7DFD3">
                    <a:alpha val="79999"/>
                  </a:srgbClr>
                </a:outerShdw>
              </a:effectLst>
              <a:latin typeface=".VnTime" panose="020B7200000000000000" pitchFamily="34" charset="0"/>
            </a:endParaRPr>
          </a:p>
        </p:txBody>
      </p:sp>
    </p:spTree>
    <p:extLst>
      <p:ext uri="{BB962C8B-B14F-4D97-AF65-F5344CB8AC3E}">
        <p14:creationId xmlns:p14="http://schemas.microsoft.com/office/powerpoint/2010/main" val="23349306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wheel(4)">
                                      <p:cBhvr>
                                        <p:cTn id="7" dur="2000"/>
                                        <p:tgtEl>
                                          <p:spTgt spid="34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7110"/>
                                        </p:tgtEl>
                                        <p:attrNameLst>
                                          <p:attrName>style.visibility</p:attrName>
                                        </p:attrNameLst>
                                      </p:cBhvr>
                                      <p:to>
                                        <p:strVal val="visible"/>
                                      </p:to>
                                    </p:set>
                                    <p:anim calcmode="lin" valueType="num">
                                      <p:cBhvr>
                                        <p:cTn id="12" dur="500" fill="hold"/>
                                        <p:tgtEl>
                                          <p:spTgt spid="4711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7110"/>
                                        </p:tgtEl>
                                        <p:attrNameLst>
                                          <p:attrName>ppt_y</p:attrName>
                                        </p:attrNameLst>
                                      </p:cBhvr>
                                      <p:tavLst>
                                        <p:tav tm="0">
                                          <p:val>
                                            <p:strVal val="#ppt_y"/>
                                          </p:val>
                                        </p:tav>
                                        <p:tav tm="100000">
                                          <p:val>
                                            <p:strVal val="#ppt_y"/>
                                          </p:val>
                                        </p:tav>
                                      </p:tavLst>
                                    </p:anim>
                                    <p:anim calcmode="lin" valueType="num">
                                      <p:cBhvr>
                                        <p:cTn id="14" dur="500" fill="hold"/>
                                        <p:tgtEl>
                                          <p:spTgt spid="4711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71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A013">
            <a:extLst>
              <a:ext uri="{FF2B5EF4-FFF2-40B4-BE49-F238E27FC236}">
                <a16:creationId xmlns:a16="http://schemas.microsoft.com/office/drawing/2014/main" id="{412F5E43-8BAB-4F4D-B975-48777B83C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12192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WordArt 10">
            <a:extLst>
              <a:ext uri="{FF2B5EF4-FFF2-40B4-BE49-F238E27FC236}">
                <a16:creationId xmlns:a16="http://schemas.microsoft.com/office/drawing/2014/main" id="{8E23383D-C35D-4B95-A2AA-112BB83190C5}"/>
              </a:ext>
            </a:extLst>
          </p:cNvPr>
          <p:cNvSpPr>
            <a:spLocks noChangeArrowheads="1" noChangeShapeType="1" noTextEdit="1"/>
          </p:cNvSpPr>
          <p:nvPr/>
        </p:nvSpPr>
        <p:spPr bwMode="auto">
          <a:xfrm>
            <a:off x="304800" y="648929"/>
            <a:ext cx="2624138" cy="1255713"/>
          </a:xfrm>
          <a:prstGeom prst="rect">
            <a:avLst/>
          </a:prstGeom>
        </p:spPr>
        <p:txBody>
          <a:bodyPr wrap="none" fromWordArt="1">
            <a:prstTxWarp prst="textPlain">
              <a:avLst>
                <a:gd name="adj" fmla="val 50000"/>
              </a:avLst>
            </a:prstTxWarp>
          </a:bodyPr>
          <a:lstStyle/>
          <a:p>
            <a:pPr algn="ctr"/>
            <a:r>
              <a:rPr lang="en-US" sz="3600" kern="10" dirty="0">
                <a:ln w="19050">
                  <a:solidFill>
                    <a:srgbClr val="FF0000"/>
                  </a:solidFill>
                  <a:round/>
                  <a:headEnd/>
                  <a:tailEnd/>
                </a:ln>
                <a:solidFill>
                  <a:srgbClr val="0000CC"/>
                </a:solidFill>
                <a:effectLst>
                  <a:outerShdw dist="35921" dir="2700000" algn="ctr" rotWithShape="0">
                    <a:srgbClr val="990000"/>
                  </a:outerShdw>
                </a:effectLst>
                <a:latin typeface=".VnTime" panose="020B7200000000000000" pitchFamily="34" charset="0"/>
              </a:rPr>
              <a:t>2. </a:t>
            </a:r>
            <a:r>
              <a:rPr lang="en-US" sz="3600" kern="10" dirty="0" err="1">
                <a:ln w="19050">
                  <a:solidFill>
                    <a:srgbClr val="FF0000"/>
                  </a:solidFill>
                  <a:round/>
                  <a:headEnd/>
                  <a:tailEnd/>
                </a:ln>
                <a:solidFill>
                  <a:srgbClr val="0000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Pháp</a:t>
            </a:r>
            <a:r>
              <a:rPr lang="en-US" sz="3600" kern="10" dirty="0">
                <a:ln w="19050">
                  <a:solidFill>
                    <a:srgbClr val="FF0000"/>
                  </a:solidFill>
                  <a:round/>
                  <a:headEnd/>
                  <a:tailEnd/>
                </a:ln>
                <a:solidFill>
                  <a:srgbClr val="0000CC"/>
                </a:solidFill>
                <a:effectLst>
                  <a:outerShdw dist="35921" dir="2700000" algn="ctr" rotWithShape="0">
                    <a:srgbClr val="990000"/>
                  </a:outerShdw>
                </a:effectLst>
                <a:latin typeface=".VnTime" panose="020B7200000000000000" pitchFamily="34" charset="0"/>
              </a:rPr>
              <a:t> </a:t>
            </a:r>
          </a:p>
        </p:txBody>
      </p:sp>
      <p:sp>
        <p:nvSpPr>
          <p:cNvPr id="2" name="TextBox 1">
            <a:extLst>
              <a:ext uri="{FF2B5EF4-FFF2-40B4-BE49-F238E27FC236}">
                <a16:creationId xmlns:a16="http://schemas.microsoft.com/office/drawing/2014/main" id="{4851FFA8-DAEB-48B5-AB73-C8DE5F26EDF7}"/>
              </a:ext>
            </a:extLst>
          </p:cNvPr>
          <p:cNvSpPr txBox="1">
            <a:spLocks noChangeArrowheads="1"/>
          </p:cNvSpPr>
          <p:nvPr/>
        </p:nvSpPr>
        <p:spPr bwMode="auto">
          <a:xfrm>
            <a:off x="304800" y="2362200"/>
            <a:ext cx="116020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dirty="0" err="1">
                <a:latin typeface="Times New Roman" panose="02020603050405020304" pitchFamily="18" charset="0"/>
                <a:cs typeface="Times New Roman" panose="02020603050405020304" pitchFamily="18" charset="0"/>
              </a:rPr>
              <a:t>Đọc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mục</a:t>
            </a:r>
            <a:r>
              <a:rPr lang="en-US" altLang="en-US" sz="3600" dirty="0">
                <a:latin typeface="Times New Roman" panose="02020603050405020304" pitchFamily="18" charset="0"/>
                <a:cs typeface="Times New Roman" panose="02020603050405020304" pitchFamily="18" charset="0"/>
              </a:rPr>
              <a:t> 2 (114) </a:t>
            </a:r>
            <a:r>
              <a:rPr lang="en-US" altLang="en-US" sz="3600" dirty="0" err="1">
                <a:latin typeface="Times New Roman" panose="02020603050405020304" pitchFamily="18" charset="0"/>
                <a:cs typeface="Times New Roman" panose="02020603050405020304" pitchFamily="18" charset="0"/>
              </a:rPr>
              <a:t>kết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hợp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quan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sát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lược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đồ</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màn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hình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xác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định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vị</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trí</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địa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lí</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thủ</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đô</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của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Pháp</a:t>
            </a:r>
            <a:r>
              <a:rPr lang="en-US" alt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907798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4826"/>
                                        </p:tgtEl>
                                        <p:attrNameLst>
                                          <p:attrName>style.visibility</p:attrName>
                                        </p:attrNameLst>
                                      </p:cBhvr>
                                      <p:to>
                                        <p:strVal val="visible"/>
                                      </p:to>
                                    </p:set>
                                    <p:animEffect transition="in" filter="wedge">
                                      <p:cBhvr>
                                        <p:cTn id="7" dur="2000"/>
                                        <p:tgtEl>
                                          <p:spTgt spid="34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xit" presetSubtype="0" fill="hold" grpId="1" nodeType="clickEffect">
                                  <p:stCondLst>
                                    <p:cond delay="0"/>
                                  </p:stCondLst>
                                  <p:childTnLst>
                                    <p:anim calcmode="lin" valueType="num">
                                      <p:cBhvr>
                                        <p:cTn id="16" dur="1000"/>
                                        <p:tgtEl>
                                          <p:spTgt spid="2"/>
                                        </p:tgtEl>
                                        <p:attrNameLst>
                                          <p:attrName>ppt_w</p:attrName>
                                        </p:attrNameLst>
                                      </p:cBhvr>
                                      <p:tavLst>
                                        <p:tav tm="0">
                                          <p:val>
                                            <p:strVal val="ppt_w"/>
                                          </p:val>
                                        </p:tav>
                                        <p:tav tm="100000">
                                          <p:val>
                                            <p:strVal val="ppt_w*0.70"/>
                                          </p:val>
                                        </p:tav>
                                      </p:tavLst>
                                    </p:anim>
                                    <p:anim calcmode="lin" valueType="num">
                                      <p:cBhvr>
                                        <p:cTn id="17" dur="1000"/>
                                        <p:tgtEl>
                                          <p:spTgt spid="2"/>
                                        </p:tgtEl>
                                        <p:attrNameLst>
                                          <p:attrName>ppt_h</p:attrName>
                                        </p:attrNameLst>
                                      </p:cBhvr>
                                      <p:tavLst>
                                        <p:tav tm="0">
                                          <p:val>
                                            <p:strVal val="ppt_h"/>
                                          </p:val>
                                        </p:tav>
                                        <p:tav tm="100000">
                                          <p:val>
                                            <p:strVal val="ppt_h"/>
                                          </p:val>
                                        </p:tav>
                                      </p:tavLst>
                                    </p:anim>
                                    <p:animEffect transition="out" filter="fade">
                                      <p:cBhvr>
                                        <p:cTn id="18" dur="1000"/>
                                        <p:tgtEl>
                                          <p:spTgt spid="2"/>
                                        </p:tgtEl>
                                      </p:cBhvr>
                                    </p:animEffect>
                                    <p:set>
                                      <p:cBhvr>
                                        <p:cTn id="1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8" descr="anh 6">
            <a:extLst>
              <a:ext uri="{FF2B5EF4-FFF2-40B4-BE49-F238E27FC236}">
                <a16:creationId xmlns:a16="http://schemas.microsoft.com/office/drawing/2014/main" id="{32E35E36-B224-48E9-9495-D10524DAB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8" y="-23813"/>
            <a:ext cx="12199477"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9" name="Freeform 23">
            <a:extLst>
              <a:ext uri="{FF2B5EF4-FFF2-40B4-BE49-F238E27FC236}">
                <a16:creationId xmlns:a16="http://schemas.microsoft.com/office/drawing/2014/main" id="{119AA388-E7FA-469C-BCAB-3B69CECF7EAC}"/>
              </a:ext>
            </a:extLst>
          </p:cNvPr>
          <p:cNvSpPr>
            <a:spLocks/>
          </p:cNvSpPr>
          <p:nvPr/>
        </p:nvSpPr>
        <p:spPr bwMode="auto">
          <a:xfrm>
            <a:off x="2362200" y="3276600"/>
            <a:ext cx="1981200" cy="1433513"/>
          </a:xfrm>
          <a:custGeom>
            <a:avLst/>
            <a:gdLst>
              <a:gd name="T0" fmla="*/ 2147483646 w 996"/>
              <a:gd name="T1" fmla="*/ 2147483646 h 885"/>
              <a:gd name="T2" fmla="*/ 2147483646 w 996"/>
              <a:gd name="T3" fmla="*/ 2147483646 h 885"/>
              <a:gd name="T4" fmla="*/ 2147483646 w 996"/>
              <a:gd name="T5" fmla="*/ 2147483646 h 885"/>
              <a:gd name="T6" fmla="*/ 2147483646 w 996"/>
              <a:gd name="T7" fmla="*/ 2147483646 h 885"/>
              <a:gd name="T8" fmla="*/ 2147483646 w 996"/>
              <a:gd name="T9" fmla="*/ 2147483646 h 885"/>
              <a:gd name="T10" fmla="*/ 2147483646 w 996"/>
              <a:gd name="T11" fmla="*/ 2147483646 h 885"/>
              <a:gd name="T12" fmla="*/ 2147483646 w 996"/>
              <a:gd name="T13" fmla="*/ 2147483646 h 885"/>
              <a:gd name="T14" fmla="*/ 2147483646 w 996"/>
              <a:gd name="T15" fmla="*/ 2147483646 h 885"/>
              <a:gd name="T16" fmla="*/ 2147483646 w 996"/>
              <a:gd name="T17" fmla="*/ 2147483646 h 885"/>
              <a:gd name="T18" fmla="*/ 2147483646 w 996"/>
              <a:gd name="T19" fmla="*/ 2147483646 h 885"/>
              <a:gd name="T20" fmla="*/ 2147483646 w 996"/>
              <a:gd name="T21" fmla="*/ 2147483646 h 885"/>
              <a:gd name="T22" fmla="*/ 2147483646 w 996"/>
              <a:gd name="T23" fmla="*/ 2147483646 h 885"/>
              <a:gd name="T24" fmla="*/ 2147483646 w 996"/>
              <a:gd name="T25" fmla="*/ 2147483646 h 885"/>
              <a:gd name="T26" fmla="*/ 2147483646 w 996"/>
              <a:gd name="T27" fmla="*/ 2147483646 h 885"/>
              <a:gd name="T28" fmla="*/ 2147483646 w 996"/>
              <a:gd name="T29" fmla="*/ 2147483646 h 885"/>
              <a:gd name="T30" fmla="*/ 2147483646 w 996"/>
              <a:gd name="T31" fmla="*/ 2147483646 h 885"/>
              <a:gd name="T32" fmla="*/ 2147483646 w 996"/>
              <a:gd name="T33" fmla="*/ 2147483646 h 885"/>
              <a:gd name="T34" fmla="*/ 2147483646 w 996"/>
              <a:gd name="T35" fmla="*/ 2147483646 h 885"/>
              <a:gd name="T36" fmla="*/ 2147483646 w 996"/>
              <a:gd name="T37" fmla="*/ 2147483646 h 885"/>
              <a:gd name="T38" fmla="*/ 2147483646 w 996"/>
              <a:gd name="T39" fmla="*/ 2147483646 h 885"/>
              <a:gd name="T40" fmla="*/ 2147483646 w 996"/>
              <a:gd name="T41" fmla="*/ 2147483646 h 885"/>
              <a:gd name="T42" fmla="*/ 2147483646 w 996"/>
              <a:gd name="T43" fmla="*/ 2147483646 h 885"/>
              <a:gd name="T44" fmla="*/ 2147483646 w 996"/>
              <a:gd name="T45" fmla="*/ 2147483646 h 885"/>
              <a:gd name="T46" fmla="*/ 2147483646 w 996"/>
              <a:gd name="T47" fmla="*/ 2147483646 h 885"/>
              <a:gd name="T48" fmla="*/ 2147483646 w 996"/>
              <a:gd name="T49" fmla="*/ 2147483646 h 885"/>
              <a:gd name="T50" fmla="*/ 2147483646 w 996"/>
              <a:gd name="T51" fmla="*/ 2147483646 h 885"/>
              <a:gd name="T52" fmla="*/ 2147483646 w 996"/>
              <a:gd name="T53" fmla="*/ 2147483646 h 885"/>
              <a:gd name="T54" fmla="*/ 2147483646 w 996"/>
              <a:gd name="T55" fmla="*/ 2147483646 h 885"/>
              <a:gd name="T56" fmla="*/ 2147483646 w 996"/>
              <a:gd name="T57" fmla="*/ 2147483646 h 885"/>
              <a:gd name="T58" fmla="*/ 2147483646 w 996"/>
              <a:gd name="T59" fmla="*/ 2147483646 h 885"/>
              <a:gd name="T60" fmla="*/ 2147483646 w 996"/>
              <a:gd name="T61" fmla="*/ 2147483646 h 885"/>
              <a:gd name="T62" fmla="*/ 2147483646 w 996"/>
              <a:gd name="T63" fmla="*/ 2147483646 h 885"/>
              <a:gd name="T64" fmla="*/ 2147483646 w 996"/>
              <a:gd name="T65" fmla="*/ 2147483646 h 885"/>
              <a:gd name="T66" fmla="*/ 2147483646 w 996"/>
              <a:gd name="T67" fmla="*/ 2147483646 h 885"/>
              <a:gd name="T68" fmla="*/ 2147483646 w 996"/>
              <a:gd name="T69" fmla="*/ 2147483646 h 885"/>
              <a:gd name="T70" fmla="*/ 2147483646 w 996"/>
              <a:gd name="T71" fmla="*/ 2147483646 h 885"/>
              <a:gd name="T72" fmla="*/ 2147483646 w 996"/>
              <a:gd name="T73" fmla="*/ 2147483646 h 885"/>
              <a:gd name="T74" fmla="*/ 2147483646 w 996"/>
              <a:gd name="T75" fmla="*/ 2147483646 h 885"/>
              <a:gd name="T76" fmla="*/ 2147483646 w 996"/>
              <a:gd name="T77" fmla="*/ 2147483646 h 885"/>
              <a:gd name="T78" fmla="*/ 2147483646 w 996"/>
              <a:gd name="T79" fmla="*/ 2147483646 h 885"/>
              <a:gd name="T80" fmla="*/ 2147483646 w 996"/>
              <a:gd name="T81" fmla="*/ 2147483646 h 885"/>
              <a:gd name="T82" fmla="*/ 2147483646 w 996"/>
              <a:gd name="T83" fmla="*/ 2147483646 h 8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6"/>
              <a:gd name="T127" fmla="*/ 0 h 885"/>
              <a:gd name="T128" fmla="*/ 996 w 996"/>
              <a:gd name="T129" fmla="*/ 885 h 8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6" h="885">
                <a:moveTo>
                  <a:pt x="616" y="5"/>
                </a:moveTo>
                <a:cubicBezTo>
                  <a:pt x="601" y="4"/>
                  <a:pt x="586" y="0"/>
                  <a:pt x="571" y="2"/>
                </a:cubicBezTo>
                <a:cubicBezTo>
                  <a:pt x="562" y="3"/>
                  <a:pt x="571" y="21"/>
                  <a:pt x="550" y="26"/>
                </a:cubicBezTo>
                <a:cubicBezTo>
                  <a:pt x="549" y="45"/>
                  <a:pt x="554" y="65"/>
                  <a:pt x="547" y="83"/>
                </a:cubicBezTo>
                <a:cubicBezTo>
                  <a:pt x="545" y="89"/>
                  <a:pt x="529" y="77"/>
                  <a:pt x="529" y="77"/>
                </a:cubicBezTo>
                <a:cubicBezTo>
                  <a:pt x="524" y="78"/>
                  <a:pt x="518" y="76"/>
                  <a:pt x="514" y="80"/>
                </a:cubicBezTo>
                <a:cubicBezTo>
                  <a:pt x="500" y="94"/>
                  <a:pt x="523" y="99"/>
                  <a:pt x="502" y="92"/>
                </a:cubicBezTo>
                <a:cubicBezTo>
                  <a:pt x="471" y="95"/>
                  <a:pt x="448" y="99"/>
                  <a:pt x="415" y="101"/>
                </a:cubicBezTo>
                <a:cubicBezTo>
                  <a:pt x="410" y="116"/>
                  <a:pt x="410" y="126"/>
                  <a:pt x="394" y="131"/>
                </a:cubicBezTo>
                <a:cubicBezTo>
                  <a:pt x="363" y="126"/>
                  <a:pt x="340" y="113"/>
                  <a:pt x="307" y="110"/>
                </a:cubicBezTo>
                <a:cubicBezTo>
                  <a:pt x="306" y="102"/>
                  <a:pt x="307" y="93"/>
                  <a:pt x="304" y="86"/>
                </a:cubicBezTo>
                <a:cubicBezTo>
                  <a:pt x="300" y="77"/>
                  <a:pt x="277" y="74"/>
                  <a:pt x="277" y="74"/>
                </a:cubicBezTo>
                <a:cubicBezTo>
                  <a:pt x="251" y="78"/>
                  <a:pt x="252" y="81"/>
                  <a:pt x="256" y="107"/>
                </a:cubicBezTo>
                <a:cubicBezTo>
                  <a:pt x="255" y="130"/>
                  <a:pt x="267" y="174"/>
                  <a:pt x="238" y="167"/>
                </a:cubicBezTo>
                <a:cubicBezTo>
                  <a:pt x="215" y="182"/>
                  <a:pt x="215" y="164"/>
                  <a:pt x="202" y="158"/>
                </a:cubicBezTo>
                <a:cubicBezTo>
                  <a:pt x="190" y="153"/>
                  <a:pt x="176" y="154"/>
                  <a:pt x="163" y="152"/>
                </a:cubicBezTo>
                <a:cubicBezTo>
                  <a:pt x="159" y="148"/>
                  <a:pt x="149" y="126"/>
                  <a:pt x="145" y="125"/>
                </a:cubicBezTo>
                <a:cubicBezTo>
                  <a:pt x="114" y="114"/>
                  <a:pt x="79" y="120"/>
                  <a:pt x="46" y="119"/>
                </a:cubicBezTo>
                <a:cubicBezTo>
                  <a:pt x="18" y="100"/>
                  <a:pt x="37" y="115"/>
                  <a:pt x="16" y="122"/>
                </a:cubicBezTo>
                <a:cubicBezTo>
                  <a:pt x="0" y="117"/>
                  <a:pt x="3" y="127"/>
                  <a:pt x="10" y="137"/>
                </a:cubicBezTo>
                <a:cubicBezTo>
                  <a:pt x="11" y="144"/>
                  <a:pt x="9" y="152"/>
                  <a:pt x="13" y="158"/>
                </a:cubicBezTo>
                <a:cubicBezTo>
                  <a:pt x="26" y="176"/>
                  <a:pt x="33" y="147"/>
                  <a:pt x="25" y="170"/>
                </a:cubicBezTo>
                <a:cubicBezTo>
                  <a:pt x="26" y="174"/>
                  <a:pt x="25" y="179"/>
                  <a:pt x="28" y="182"/>
                </a:cubicBezTo>
                <a:cubicBezTo>
                  <a:pt x="30" y="184"/>
                  <a:pt x="35" y="183"/>
                  <a:pt x="37" y="185"/>
                </a:cubicBezTo>
                <a:cubicBezTo>
                  <a:pt x="53" y="206"/>
                  <a:pt x="16" y="194"/>
                  <a:pt x="61" y="200"/>
                </a:cubicBezTo>
                <a:cubicBezTo>
                  <a:pt x="62" y="203"/>
                  <a:pt x="62" y="207"/>
                  <a:pt x="64" y="209"/>
                </a:cubicBezTo>
                <a:cubicBezTo>
                  <a:pt x="66" y="211"/>
                  <a:pt x="71" y="209"/>
                  <a:pt x="73" y="212"/>
                </a:cubicBezTo>
                <a:cubicBezTo>
                  <a:pt x="88" y="234"/>
                  <a:pt x="60" y="224"/>
                  <a:pt x="91" y="230"/>
                </a:cubicBezTo>
                <a:cubicBezTo>
                  <a:pt x="99" y="255"/>
                  <a:pt x="112" y="251"/>
                  <a:pt x="139" y="254"/>
                </a:cubicBezTo>
                <a:cubicBezTo>
                  <a:pt x="140" y="267"/>
                  <a:pt x="137" y="281"/>
                  <a:pt x="142" y="293"/>
                </a:cubicBezTo>
                <a:cubicBezTo>
                  <a:pt x="144" y="298"/>
                  <a:pt x="155" y="291"/>
                  <a:pt x="157" y="296"/>
                </a:cubicBezTo>
                <a:cubicBezTo>
                  <a:pt x="163" y="309"/>
                  <a:pt x="149" y="315"/>
                  <a:pt x="142" y="320"/>
                </a:cubicBezTo>
                <a:cubicBezTo>
                  <a:pt x="140" y="317"/>
                  <a:pt x="134" y="314"/>
                  <a:pt x="136" y="311"/>
                </a:cubicBezTo>
                <a:cubicBezTo>
                  <a:pt x="137" y="308"/>
                  <a:pt x="144" y="311"/>
                  <a:pt x="145" y="314"/>
                </a:cubicBezTo>
                <a:cubicBezTo>
                  <a:pt x="158" y="348"/>
                  <a:pt x="135" y="338"/>
                  <a:pt x="160" y="344"/>
                </a:cubicBezTo>
                <a:cubicBezTo>
                  <a:pt x="164" y="405"/>
                  <a:pt x="154" y="391"/>
                  <a:pt x="193" y="404"/>
                </a:cubicBezTo>
                <a:cubicBezTo>
                  <a:pt x="192" y="414"/>
                  <a:pt x="193" y="425"/>
                  <a:pt x="190" y="434"/>
                </a:cubicBezTo>
                <a:cubicBezTo>
                  <a:pt x="189" y="437"/>
                  <a:pt x="183" y="434"/>
                  <a:pt x="181" y="437"/>
                </a:cubicBezTo>
                <a:cubicBezTo>
                  <a:pt x="175" y="445"/>
                  <a:pt x="172" y="464"/>
                  <a:pt x="172" y="464"/>
                </a:cubicBezTo>
                <a:cubicBezTo>
                  <a:pt x="170" y="489"/>
                  <a:pt x="178" y="510"/>
                  <a:pt x="154" y="518"/>
                </a:cubicBezTo>
                <a:cubicBezTo>
                  <a:pt x="144" y="533"/>
                  <a:pt x="143" y="552"/>
                  <a:pt x="127" y="563"/>
                </a:cubicBezTo>
                <a:cubicBezTo>
                  <a:pt x="129" y="566"/>
                  <a:pt x="135" y="569"/>
                  <a:pt x="133" y="572"/>
                </a:cubicBezTo>
                <a:cubicBezTo>
                  <a:pt x="131" y="576"/>
                  <a:pt x="125" y="575"/>
                  <a:pt x="121" y="575"/>
                </a:cubicBezTo>
                <a:cubicBezTo>
                  <a:pt x="118" y="575"/>
                  <a:pt x="127" y="573"/>
                  <a:pt x="130" y="572"/>
                </a:cubicBezTo>
                <a:cubicBezTo>
                  <a:pt x="127" y="571"/>
                  <a:pt x="123" y="567"/>
                  <a:pt x="121" y="569"/>
                </a:cubicBezTo>
                <a:cubicBezTo>
                  <a:pt x="117" y="573"/>
                  <a:pt x="115" y="587"/>
                  <a:pt x="115" y="587"/>
                </a:cubicBezTo>
                <a:cubicBezTo>
                  <a:pt x="110" y="628"/>
                  <a:pt x="120" y="627"/>
                  <a:pt x="82" y="632"/>
                </a:cubicBezTo>
                <a:cubicBezTo>
                  <a:pt x="87" y="671"/>
                  <a:pt x="80" y="652"/>
                  <a:pt x="97" y="641"/>
                </a:cubicBezTo>
                <a:cubicBezTo>
                  <a:pt x="98" y="639"/>
                  <a:pt x="106" y="623"/>
                  <a:pt x="94" y="623"/>
                </a:cubicBezTo>
                <a:cubicBezTo>
                  <a:pt x="85" y="623"/>
                  <a:pt x="85" y="654"/>
                  <a:pt x="82" y="656"/>
                </a:cubicBezTo>
                <a:cubicBezTo>
                  <a:pt x="77" y="660"/>
                  <a:pt x="70" y="658"/>
                  <a:pt x="64" y="659"/>
                </a:cubicBezTo>
                <a:cubicBezTo>
                  <a:pt x="60" y="675"/>
                  <a:pt x="47" y="696"/>
                  <a:pt x="70" y="704"/>
                </a:cubicBezTo>
                <a:cubicBezTo>
                  <a:pt x="79" y="717"/>
                  <a:pt x="84" y="719"/>
                  <a:pt x="100" y="722"/>
                </a:cubicBezTo>
                <a:cubicBezTo>
                  <a:pt x="116" y="746"/>
                  <a:pt x="99" y="739"/>
                  <a:pt x="142" y="743"/>
                </a:cubicBezTo>
                <a:cubicBezTo>
                  <a:pt x="154" y="751"/>
                  <a:pt x="167" y="755"/>
                  <a:pt x="181" y="758"/>
                </a:cubicBezTo>
                <a:cubicBezTo>
                  <a:pt x="188" y="757"/>
                  <a:pt x="195" y="754"/>
                  <a:pt x="202" y="755"/>
                </a:cubicBezTo>
                <a:cubicBezTo>
                  <a:pt x="217" y="757"/>
                  <a:pt x="213" y="777"/>
                  <a:pt x="232" y="782"/>
                </a:cubicBezTo>
                <a:cubicBezTo>
                  <a:pt x="242" y="781"/>
                  <a:pt x="252" y="778"/>
                  <a:pt x="262" y="779"/>
                </a:cubicBezTo>
                <a:cubicBezTo>
                  <a:pt x="282" y="780"/>
                  <a:pt x="296" y="797"/>
                  <a:pt x="316" y="800"/>
                </a:cubicBezTo>
                <a:cubicBezTo>
                  <a:pt x="321" y="831"/>
                  <a:pt x="331" y="830"/>
                  <a:pt x="358" y="839"/>
                </a:cubicBezTo>
                <a:cubicBezTo>
                  <a:pt x="380" y="832"/>
                  <a:pt x="374" y="846"/>
                  <a:pt x="397" y="851"/>
                </a:cubicBezTo>
                <a:cubicBezTo>
                  <a:pt x="404" y="830"/>
                  <a:pt x="399" y="828"/>
                  <a:pt x="409" y="842"/>
                </a:cubicBezTo>
                <a:cubicBezTo>
                  <a:pt x="410" y="839"/>
                  <a:pt x="413" y="836"/>
                  <a:pt x="412" y="833"/>
                </a:cubicBezTo>
                <a:cubicBezTo>
                  <a:pt x="409" y="826"/>
                  <a:pt x="391" y="834"/>
                  <a:pt x="412" y="827"/>
                </a:cubicBezTo>
                <a:cubicBezTo>
                  <a:pt x="434" y="831"/>
                  <a:pt x="437" y="830"/>
                  <a:pt x="445" y="851"/>
                </a:cubicBezTo>
                <a:cubicBezTo>
                  <a:pt x="443" y="857"/>
                  <a:pt x="443" y="864"/>
                  <a:pt x="439" y="869"/>
                </a:cubicBezTo>
                <a:cubicBezTo>
                  <a:pt x="437" y="872"/>
                  <a:pt x="431" y="869"/>
                  <a:pt x="430" y="872"/>
                </a:cubicBezTo>
                <a:cubicBezTo>
                  <a:pt x="429" y="875"/>
                  <a:pt x="436" y="885"/>
                  <a:pt x="436" y="881"/>
                </a:cubicBezTo>
                <a:cubicBezTo>
                  <a:pt x="436" y="875"/>
                  <a:pt x="430" y="863"/>
                  <a:pt x="430" y="863"/>
                </a:cubicBezTo>
                <a:cubicBezTo>
                  <a:pt x="433" y="853"/>
                  <a:pt x="445" y="833"/>
                  <a:pt x="454" y="827"/>
                </a:cubicBezTo>
                <a:cubicBezTo>
                  <a:pt x="455" y="815"/>
                  <a:pt x="449" y="800"/>
                  <a:pt x="457" y="791"/>
                </a:cubicBezTo>
                <a:cubicBezTo>
                  <a:pt x="468" y="779"/>
                  <a:pt x="508" y="794"/>
                  <a:pt x="481" y="785"/>
                </a:cubicBezTo>
                <a:cubicBezTo>
                  <a:pt x="478" y="786"/>
                  <a:pt x="474" y="790"/>
                  <a:pt x="472" y="788"/>
                </a:cubicBezTo>
                <a:cubicBezTo>
                  <a:pt x="470" y="786"/>
                  <a:pt x="472" y="781"/>
                  <a:pt x="475" y="779"/>
                </a:cubicBezTo>
                <a:cubicBezTo>
                  <a:pt x="485" y="772"/>
                  <a:pt x="500" y="771"/>
                  <a:pt x="511" y="764"/>
                </a:cubicBezTo>
                <a:cubicBezTo>
                  <a:pt x="516" y="748"/>
                  <a:pt x="555" y="760"/>
                  <a:pt x="568" y="761"/>
                </a:cubicBezTo>
                <a:cubicBezTo>
                  <a:pt x="587" y="773"/>
                  <a:pt x="568" y="789"/>
                  <a:pt x="589" y="782"/>
                </a:cubicBezTo>
                <a:cubicBezTo>
                  <a:pt x="602" y="786"/>
                  <a:pt x="606" y="778"/>
                  <a:pt x="592" y="773"/>
                </a:cubicBezTo>
                <a:cubicBezTo>
                  <a:pt x="577" y="743"/>
                  <a:pt x="592" y="770"/>
                  <a:pt x="589" y="773"/>
                </a:cubicBezTo>
                <a:cubicBezTo>
                  <a:pt x="586" y="776"/>
                  <a:pt x="583" y="769"/>
                  <a:pt x="580" y="767"/>
                </a:cubicBezTo>
                <a:cubicBezTo>
                  <a:pt x="578" y="770"/>
                  <a:pt x="578" y="776"/>
                  <a:pt x="574" y="776"/>
                </a:cubicBezTo>
                <a:cubicBezTo>
                  <a:pt x="568" y="777"/>
                  <a:pt x="556" y="770"/>
                  <a:pt x="556" y="770"/>
                </a:cubicBezTo>
                <a:cubicBezTo>
                  <a:pt x="583" y="761"/>
                  <a:pt x="585" y="775"/>
                  <a:pt x="592" y="797"/>
                </a:cubicBezTo>
                <a:cubicBezTo>
                  <a:pt x="593" y="799"/>
                  <a:pt x="599" y="817"/>
                  <a:pt x="598" y="818"/>
                </a:cubicBezTo>
                <a:cubicBezTo>
                  <a:pt x="595" y="821"/>
                  <a:pt x="592" y="808"/>
                  <a:pt x="589" y="800"/>
                </a:cubicBezTo>
                <a:cubicBezTo>
                  <a:pt x="590" y="793"/>
                  <a:pt x="587" y="784"/>
                  <a:pt x="592" y="779"/>
                </a:cubicBezTo>
                <a:cubicBezTo>
                  <a:pt x="602" y="769"/>
                  <a:pt x="611" y="793"/>
                  <a:pt x="619" y="794"/>
                </a:cubicBezTo>
                <a:cubicBezTo>
                  <a:pt x="640" y="796"/>
                  <a:pt x="661" y="796"/>
                  <a:pt x="682" y="797"/>
                </a:cubicBezTo>
                <a:cubicBezTo>
                  <a:pt x="691" y="843"/>
                  <a:pt x="735" y="817"/>
                  <a:pt x="784" y="815"/>
                </a:cubicBezTo>
                <a:cubicBezTo>
                  <a:pt x="810" y="806"/>
                  <a:pt x="799" y="790"/>
                  <a:pt x="820" y="779"/>
                </a:cubicBezTo>
                <a:cubicBezTo>
                  <a:pt x="825" y="776"/>
                  <a:pt x="836" y="774"/>
                  <a:pt x="841" y="773"/>
                </a:cubicBezTo>
                <a:cubicBezTo>
                  <a:pt x="847" y="771"/>
                  <a:pt x="859" y="767"/>
                  <a:pt x="859" y="767"/>
                </a:cubicBezTo>
                <a:cubicBezTo>
                  <a:pt x="879" y="737"/>
                  <a:pt x="872" y="726"/>
                  <a:pt x="841" y="722"/>
                </a:cubicBezTo>
                <a:cubicBezTo>
                  <a:pt x="833" y="714"/>
                  <a:pt x="820" y="695"/>
                  <a:pt x="820" y="695"/>
                </a:cubicBezTo>
                <a:cubicBezTo>
                  <a:pt x="825" y="658"/>
                  <a:pt x="834" y="681"/>
                  <a:pt x="829" y="644"/>
                </a:cubicBezTo>
                <a:cubicBezTo>
                  <a:pt x="834" y="643"/>
                  <a:pt x="842" y="646"/>
                  <a:pt x="844" y="641"/>
                </a:cubicBezTo>
                <a:cubicBezTo>
                  <a:pt x="847" y="633"/>
                  <a:pt x="843" y="623"/>
                  <a:pt x="841" y="614"/>
                </a:cubicBezTo>
                <a:cubicBezTo>
                  <a:pt x="840" y="608"/>
                  <a:pt x="835" y="596"/>
                  <a:pt x="835" y="596"/>
                </a:cubicBezTo>
                <a:cubicBezTo>
                  <a:pt x="839" y="585"/>
                  <a:pt x="846" y="582"/>
                  <a:pt x="853" y="572"/>
                </a:cubicBezTo>
                <a:cubicBezTo>
                  <a:pt x="852" y="561"/>
                  <a:pt x="855" y="549"/>
                  <a:pt x="850" y="539"/>
                </a:cubicBezTo>
                <a:cubicBezTo>
                  <a:pt x="847" y="533"/>
                  <a:pt x="832" y="533"/>
                  <a:pt x="832" y="533"/>
                </a:cubicBezTo>
                <a:cubicBezTo>
                  <a:pt x="752" y="539"/>
                  <a:pt x="819" y="533"/>
                  <a:pt x="775" y="548"/>
                </a:cubicBezTo>
                <a:cubicBezTo>
                  <a:pt x="767" y="536"/>
                  <a:pt x="762" y="533"/>
                  <a:pt x="775" y="524"/>
                </a:cubicBezTo>
                <a:cubicBezTo>
                  <a:pt x="779" y="518"/>
                  <a:pt x="779" y="511"/>
                  <a:pt x="784" y="506"/>
                </a:cubicBezTo>
                <a:cubicBezTo>
                  <a:pt x="790" y="500"/>
                  <a:pt x="810" y="491"/>
                  <a:pt x="820" y="488"/>
                </a:cubicBezTo>
                <a:cubicBezTo>
                  <a:pt x="828" y="465"/>
                  <a:pt x="852" y="458"/>
                  <a:pt x="874" y="455"/>
                </a:cubicBezTo>
                <a:cubicBezTo>
                  <a:pt x="878" y="443"/>
                  <a:pt x="884" y="440"/>
                  <a:pt x="880" y="428"/>
                </a:cubicBezTo>
                <a:cubicBezTo>
                  <a:pt x="943" y="423"/>
                  <a:pt x="898" y="427"/>
                  <a:pt x="928" y="407"/>
                </a:cubicBezTo>
                <a:cubicBezTo>
                  <a:pt x="932" y="395"/>
                  <a:pt x="939" y="382"/>
                  <a:pt x="946" y="371"/>
                </a:cubicBezTo>
                <a:cubicBezTo>
                  <a:pt x="947" y="357"/>
                  <a:pt x="946" y="343"/>
                  <a:pt x="949" y="329"/>
                </a:cubicBezTo>
                <a:cubicBezTo>
                  <a:pt x="951" y="319"/>
                  <a:pt x="976" y="317"/>
                  <a:pt x="976" y="317"/>
                </a:cubicBezTo>
                <a:cubicBezTo>
                  <a:pt x="993" y="292"/>
                  <a:pt x="996" y="282"/>
                  <a:pt x="961" y="275"/>
                </a:cubicBezTo>
                <a:cubicBezTo>
                  <a:pt x="952" y="266"/>
                  <a:pt x="912" y="247"/>
                  <a:pt x="898" y="242"/>
                </a:cubicBezTo>
                <a:cubicBezTo>
                  <a:pt x="894" y="236"/>
                  <a:pt x="893" y="226"/>
                  <a:pt x="886" y="224"/>
                </a:cubicBezTo>
                <a:cubicBezTo>
                  <a:pt x="858" y="215"/>
                  <a:pt x="830" y="209"/>
                  <a:pt x="802" y="200"/>
                </a:cubicBezTo>
                <a:cubicBezTo>
                  <a:pt x="797" y="192"/>
                  <a:pt x="795" y="188"/>
                  <a:pt x="787" y="182"/>
                </a:cubicBezTo>
                <a:cubicBezTo>
                  <a:pt x="781" y="178"/>
                  <a:pt x="769" y="170"/>
                  <a:pt x="769" y="170"/>
                </a:cubicBezTo>
                <a:cubicBezTo>
                  <a:pt x="758" y="138"/>
                  <a:pt x="765" y="141"/>
                  <a:pt x="727" y="137"/>
                </a:cubicBezTo>
                <a:cubicBezTo>
                  <a:pt x="723" y="123"/>
                  <a:pt x="720" y="110"/>
                  <a:pt x="712" y="98"/>
                </a:cubicBezTo>
                <a:cubicBezTo>
                  <a:pt x="706" y="100"/>
                  <a:pt x="699" y="111"/>
                  <a:pt x="694" y="107"/>
                </a:cubicBezTo>
                <a:cubicBezTo>
                  <a:pt x="689" y="103"/>
                  <a:pt x="693" y="93"/>
                  <a:pt x="688" y="89"/>
                </a:cubicBezTo>
                <a:cubicBezTo>
                  <a:pt x="682" y="85"/>
                  <a:pt x="676" y="81"/>
                  <a:pt x="670" y="77"/>
                </a:cubicBezTo>
                <a:cubicBezTo>
                  <a:pt x="667" y="75"/>
                  <a:pt x="661" y="71"/>
                  <a:pt x="661" y="71"/>
                </a:cubicBezTo>
                <a:cubicBezTo>
                  <a:pt x="659" y="65"/>
                  <a:pt x="660" y="57"/>
                  <a:pt x="655" y="53"/>
                </a:cubicBezTo>
                <a:cubicBezTo>
                  <a:pt x="649" y="49"/>
                  <a:pt x="637" y="41"/>
                  <a:pt x="637" y="41"/>
                </a:cubicBezTo>
                <a:cubicBezTo>
                  <a:pt x="632" y="27"/>
                  <a:pt x="630" y="17"/>
                  <a:pt x="622" y="5"/>
                </a:cubicBezTo>
                <a:cubicBezTo>
                  <a:pt x="610" y="6"/>
                  <a:pt x="598" y="4"/>
                  <a:pt x="586" y="8"/>
                </a:cubicBezTo>
                <a:cubicBezTo>
                  <a:pt x="583" y="9"/>
                  <a:pt x="583" y="17"/>
                  <a:pt x="583" y="17"/>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0" name="AutoShape 24">
            <a:extLst>
              <a:ext uri="{FF2B5EF4-FFF2-40B4-BE49-F238E27FC236}">
                <a16:creationId xmlns:a16="http://schemas.microsoft.com/office/drawing/2014/main" id="{5029B229-E62D-4021-80E5-1CF7E76C98EA}"/>
              </a:ext>
            </a:extLst>
          </p:cNvPr>
          <p:cNvSpPr>
            <a:spLocks noChangeArrowheads="1"/>
          </p:cNvSpPr>
          <p:nvPr/>
        </p:nvSpPr>
        <p:spPr bwMode="auto">
          <a:xfrm>
            <a:off x="4052888" y="3676650"/>
            <a:ext cx="76200" cy="76200"/>
          </a:xfrm>
          <a:custGeom>
            <a:avLst/>
            <a:gdLst>
              <a:gd name="T0" fmla="*/ 0 w 76200"/>
              <a:gd name="T1" fmla="*/ 29106 h 76200"/>
              <a:gd name="T2" fmla="*/ 29106 w 76200"/>
              <a:gd name="T3" fmla="*/ 29106 h 76200"/>
              <a:gd name="T4" fmla="*/ 38100 w 76200"/>
              <a:gd name="T5" fmla="*/ 0 h 76200"/>
              <a:gd name="T6" fmla="*/ 47094 w 76200"/>
              <a:gd name="T7" fmla="*/ 29106 h 76200"/>
              <a:gd name="T8" fmla="*/ 76200 w 76200"/>
              <a:gd name="T9" fmla="*/ 29106 h 76200"/>
              <a:gd name="T10" fmla="*/ 52653 w 76200"/>
              <a:gd name="T11" fmla="*/ 47094 h 76200"/>
              <a:gd name="T12" fmla="*/ 61647 w 76200"/>
              <a:gd name="T13" fmla="*/ 76200 h 76200"/>
              <a:gd name="T14" fmla="*/ 38100 w 76200"/>
              <a:gd name="T15" fmla="*/ 58211 h 76200"/>
              <a:gd name="T16" fmla="*/ 14553 w 76200"/>
              <a:gd name="T17" fmla="*/ 76200 h 76200"/>
              <a:gd name="T18" fmla="*/ 23547 w 76200"/>
              <a:gd name="T19" fmla="*/ 47094 h 76200"/>
              <a:gd name="T20" fmla="*/ 0 w 76200"/>
              <a:gd name="T21" fmla="*/ 29106 h 76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200" h="76200">
                <a:moveTo>
                  <a:pt x="0" y="29106"/>
                </a:moveTo>
                <a:lnTo>
                  <a:pt x="29106" y="29106"/>
                </a:lnTo>
                <a:lnTo>
                  <a:pt x="38100" y="0"/>
                </a:lnTo>
                <a:lnTo>
                  <a:pt x="47094" y="29106"/>
                </a:lnTo>
                <a:lnTo>
                  <a:pt x="76200" y="29106"/>
                </a:lnTo>
                <a:lnTo>
                  <a:pt x="52653" y="47094"/>
                </a:lnTo>
                <a:lnTo>
                  <a:pt x="61647" y="76200"/>
                </a:lnTo>
                <a:lnTo>
                  <a:pt x="38100" y="58211"/>
                </a:lnTo>
                <a:lnTo>
                  <a:pt x="14553" y="76200"/>
                </a:lnTo>
                <a:lnTo>
                  <a:pt x="23547" y="47094"/>
                </a:lnTo>
                <a:lnTo>
                  <a:pt x="0" y="29106"/>
                </a:lnTo>
                <a:close/>
              </a:path>
            </a:pathLst>
          </a:custGeom>
          <a:solidFill>
            <a:srgbClr val="FFFF00"/>
          </a:solidFill>
          <a:ln w="25400">
            <a:solidFill>
              <a:srgbClr val="FF0000"/>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9719"/>
                                        </p:tgtEl>
                                        <p:attrNameLst>
                                          <p:attrName>style.visibility</p:attrName>
                                        </p:attrNameLst>
                                      </p:cBhvr>
                                      <p:to>
                                        <p:strVal val="visible"/>
                                      </p:to>
                                    </p:set>
                                    <p:animEffect transition="in" filter="wheel(4)">
                                      <p:cBhvr>
                                        <p:cTn id="7" dur="2000"/>
                                        <p:tgtEl>
                                          <p:spTgt spid="297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9720"/>
                                        </p:tgtEl>
                                        <p:attrNameLst>
                                          <p:attrName>style.visibility</p:attrName>
                                        </p:attrNameLst>
                                      </p:cBhvr>
                                      <p:to>
                                        <p:strVal val="visible"/>
                                      </p:to>
                                    </p:set>
                                    <p:animEffect transition="in" filter="fade">
                                      <p:cBhvr>
                                        <p:cTn id="12" dur="2000"/>
                                        <p:tgtEl>
                                          <p:spTgt spid="29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7" name="Group 7">
            <a:extLst>
              <a:ext uri="{FF2B5EF4-FFF2-40B4-BE49-F238E27FC236}">
                <a16:creationId xmlns:a16="http://schemas.microsoft.com/office/drawing/2014/main" id="{29D7E3A4-33D0-40AB-B1CD-EE72DA26118B}"/>
              </a:ext>
            </a:extLst>
          </p:cNvPr>
          <p:cNvGrpSpPr>
            <a:grpSpLocks/>
          </p:cNvGrpSpPr>
          <p:nvPr/>
        </p:nvGrpSpPr>
        <p:grpSpPr bwMode="auto">
          <a:xfrm>
            <a:off x="0" y="0"/>
            <a:ext cx="12192000" cy="6705600"/>
            <a:chOff x="0" y="0"/>
            <a:chExt cx="5760" cy="4224"/>
          </a:xfrm>
        </p:grpSpPr>
        <p:pic>
          <p:nvPicPr>
            <p:cNvPr id="40964" name="Picture 5" descr="http://dantri4.vcmedia.vn/6DQQJ7yW5QPfG6EzuGal/Image/2011/07/1/tn1_a6d82.jpg">
              <a:extLst>
                <a:ext uri="{FF2B5EF4-FFF2-40B4-BE49-F238E27FC236}">
                  <a16:creationId xmlns:a16="http://schemas.microsoft.com/office/drawing/2014/main" id="{DC77350F-771B-4E95-BCAB-8CDD58B31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6">
              <a:extLst>
                <a:ext uri="{FF2B5EF4-FFF2-40B4-BE49-F238E27FC236}">
                  <a16:creationId xmlns:a16="http://schemas.microsoft.com/office/drawing/2014/main" id="{4370B151-C563-4890-8D32-52DFD81E35C4}"/>
                </a:ext>
              </a:extLst>
            </p:cNvPr>
            <p:cNvSpPr txBox="1">
              <a:spLocks noChangeArrowheads="1"/>
            </p:cNvSpPr>
            <p:nvPr/>
          </p:nvSpPr>
          <p:spPr bwMode="auto">
            <a:xfrm>
              <a:off x="1603" y="3936"/>
              <a:ext cx="29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0099"/>
                  </a:solidFill>
                </a:rPr>
                <a:t>Pa – ri tráng lệ nhìn từ trên cao</a:t>
              </a:r>
            </a:p>
          </p:txBody>
        </p:sp>
      </p:grpSp>
      <p:pic>
        <p:nvPicPr>
          <p:cNvPr id="40963" name="Picture 1">
            <a:extLst>
              <a:ext uri="{FF2B5EF4-FFF2-40B4-BE49-F238E27FC236}">
                <a16:creationId xmlns:a16="http://schemas.microsoft.com/office/drawing/2014/main" id="{A6E7EE5C-B4DF-439C-A5AA-4F59A65ABF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7287"/>
                                        </p:tgtEl>
                                        <p:attrNameLst>
                                          <p:attrName>style.visibility</p:attrName>
                                        </p:attrNameLst>
                                      </p:cBhvr>
                                      <p:to>
                                        <p:strVal val="visible"/>
                                      </p:to>
                                    </p:set>
                                    <p:animEffect transition="in" filter="blinds(horizontal)">
                                      <p:cBhvr>
                                        <p:cTn id="7" dur="500"/>
                                        <p:tgtEl>
                                          <p:spTgt spid="97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6FD55AE-1468-4BAD-9F20-87EC8343827E}"/>
              </a:ext>
            </a:extLst>
          </p:cNvPr>
          <p:cNvSpPr>
            <a:spLocks noChangeArrowheads="1"/>
          </p:cNvSpPr>
          <p:nvPr/>
        </p:nvSpPr>
        <p:spPr bwMode="auto">
          <a:xfrm>
            <a:off x="1828800" y="236538"/>
            <a:ext cx="8534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47" tIns="0" rIns="64047"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a:solidFill>
                  <a:srgbClr val="C00000"/>
                </a:solidFill>
                <a:latin typeface="Times New Roman" panose="02020603050405020304" pitchFamily="18" charset="0"/>
                <a:cs typeface="Times New Roman" panose="02020603050405020304" pitchFamily="18" charset="0"/>
              </a:rPr>
              <a:t>PHIẾU HỌC TẬP</a:t>
            </a:r>
            <a:endParaRPr lang="en-US" altLang="en-US" sz="1400">
              <a:solidFill>
                <a:srgbClr val="C00000"/>
              </a:solidFill>
              <a:latin typeface="Times New Roman" panose="02020603050405020304" pitchFamily="18" charset="0"/>
              <a:cs typeface="Times New Roman" panose="02020603050405020304" pitchFamily="18" charset="0"/>
            </a:endParaRPr>
          </a:p>
        </p:txBody>
      </p:sp>
      <p:sp>
        <p:nvSpPr>
          <p:cNvPr id="41987" name="Line 11">
            <a:extLst>
              <a:ext uri="{FF2B5EF4-FFF2-40B4-BE49-F238E27FC236}">
                <a16:creationId xmlns:a16="http://schemas.microsoft.com/office/drawing/2014/main" id="{1A65C615-A6C2-4F93-B2E2-7F1AC142215A}"/>
              </a:ext>
            </a:extLst>
          </p:cNvPr>
          <p:cNvSpPr>
            <a:spLocks noChangeShapeType="1"/>
          </p:cNvSpPr>
          <p:nvPr/>
        </p:nvSpPr>
        <p:spPr bwMode="auto">
          <a:xfrm>
            <a:off x="1828800" y="1447800"/>
            <a:ext cx="8534400" cy="0"/>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88" name="Line 12">
            <a:extLst>
              <a:ext uri="{FF2B5EF4-FFF2-40B4-BE49-F238E27FC236}">
                <a16:creationId xmlns:a16="http://schemas.microsoft.com/office/drawing/2014/main" id="{16062074-6AE8-464A-8D3F-86C992BD4F65}"/>
              </a:ext>
            </a:extLst>
          </p:cNvPr>
          <p:cNvSpPr>
            <a:spLocks noChangeShapeType="1"/>
          </p:cNvSpPr>
          <p:nvPr/>
        </p:nvSpPr>
        <p:spPr bwMode="auto">
          <a:xfrm>
            <a:off x="1828800" y="4711700"/>
            <a:ext cx="8534400" cy="0"/>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89" name="Line 13">
            <a:extLst>
              <a:ext uri="{FF2B5EF4-FFF2-40B4-BE49-F238E27FC236}">
                <a16:creationId xmlns:a16="http://schemas.microsoft.com/office/drawing/2014/main" id="{5559A331-9CB9-429F-8698-831DF9F569DE}"/>
              </a:ext>
            </a:extLst>
          </p:cNvPr>
          <p:cNvSpPr>
            <a:spLocks noChangeShapeType="1"/>
          </p:cNvSpPr>
          <p:nvPr/>
        </p:nvSpPr>
        <p:spPr bwMode="auto">
          <a:xfrm>
            <a:off x="1828800" y="533400"/>
            <a:ext cx="0" cy="5341938"/>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0" name="Line 14">
            <a:extLst>
              <a:ext uri="{FF2B5EF4-FFF2-40B4-BE49-F238E27FC236}">
                <a16:creationId xmlns:a16="http://schemas.microsoft.com/office/drawing/2014/main" id="{092251D6-F563-4E50-BB4F-7ADA6E199851}"/>
              </a:ext>
            </a:extLst>
          </p:cNvPr>
          <p:cNvSpPr>
            <a:spLocks noChangeShapeType="1"/>
          </p:cNvSpPr>
          <p:nvPr/>
        </p:nvSpPr>
        <p:spPr bwMode="auto">
          <a:xfrm>
            <a:off x="10363200" y="236538"/>
            <a:ext cx="0" cy="5341937"/>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1" name="Line 15">
            <a:extLst>
              <a:ext uri="{FF2B5EF4-FFF2-40B4-BE49-F238E27FC236}">
                <a16:creationId xmlns:a16="http://schemas.microsoft.com/office/drawing/2014/main" id="{6137B17B-A728-4098-82FD-E9DB7F408CB3}"/>
              </a:ext>
            </a:extLst>
          </p:cNvPr>
          <p:cNvSpPr>
            <a:spLocks noChangeShapeType="1"/>
          </p:cNvSpPr>
          <p:nvPr/>
        </p:nvSpPr>
        <p:spPr bwMode="auto">
          <a:xfrm>
            <a:off x="1828800" y="236538"/>
            <a:ext cx="8534400" cy="0"/>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2" name="Line 16">
            <a:extLst>
              <a:ext uri="{FF2B5EF4-FFF2-40B4-BE49-F238E27FC236}">
                <a16:creationId xmlns:a16="http://schemas.microsoft.com/office/drawing/2014/main" id="{3729C027-E8F7-44A7-A596-7E0C5E309C15}"/>
              </a:ext>
            </a:extLst>
          </p:cNvPr>
          <p:cNvSpPr>
            <a:spLocks noChangeShapeType="1"/>
          </p:cNvSpPr>
          <p:nvPr/>
        </p:nvSpPr>
        <p:spPr bwMode="auto">
          <a:xfrm>
            <a:off x="1828800" y="2057400"/>
            <a:ext cx="8534400"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91164" name="Group 28">
            <a:extLst>
              <a:ext uri="{FF2B5EF4-FFF2-40B4-BE49-F238E27FC236}">
                <a16:creationId xmlns:a16="http://schemas.microsoft.com/office/drawing/2014/main" id="{48EDD32F-EC54-4DE6-BE4D-FB67E287040D}"/>
              </a:ext>
            </a:extLst>
          </p:cNvPr>
          <p:cNvGraphicFramePr>
            <a:graphicFrameLocks noGrp="1"/>
          </p:cNvGraphicFramePr>
          <p:nvPr>
            <p:extLst>
              <p:ext uri="{D42A27DB-BD31-4B8C-83A1-F6EECF244321}">
                <p14:modId xmlns:p14="http://schemas.microsoft.com/office/powerpoint/2010/main" val="369477194"/>
              </p:ext>
            </p:extLst>
          </p:nvPr>
        </p:nvGraphicFramePr>
        <p:xfrm>
          <a:off x="304801" y="762000"/>
          <a:ext cx="11429999" cy="5638802"/>
        </p:xfrm>
        <a:graphic>
          <a:graphicData uri="http://schemas.openxmlformats.org/drawingml/2006/table">
            <a:tbl>
              <a:tblPr/>
              <a:tblGrid>
                <a:gridCol w="3733799">
                  <a:extLst>
                    <a:ext uri="{9D8B030D-6E8A-4147-A177-3AD203B41FA5}">
                      <a16:colId xmlns:a16="http://schemas.microsoft.com/office/drawing/2014/main" val="20000"/>
                    </a:ext>
                  </a:extLst>
                </a:gridCol>
                <a:gridCol w="7696200">
                  <a:extLst>
                    <a:ext uri="{9D8B030D-6E8A-4147-A177-3AD203B41FA5}">
                      <a16:colId xmlns:a16="http://schemas.microsoft.com/office/drawing/2014/main" val="20001"/>
                    </a:ext>
                  </a:extLst>
                </a:gridCol>
              </a:tblGrid>
              <a:tr h="12303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Arial" charset="0"/>
                          <a:cs typeface="Arial" charset="0"/>
                        </a:rPr>
                        <a:t>Các</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yếu</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tố</a:t>
                      </a:r>
                      <a:endParaRPr kumimoji="0" lang="en-US" sz="24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Arial" charset="0"/>
                          <a:cs typeface="Arial" charset="0"/>
                        </a:rPr>
                        <a:t>Đặc</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điểm</a:t>
                      </a:r>
                      <a:r>
                        <a:rPr kumimoji="0" lang="en-US" sz="2400" b="1" i="0" u="none" strike="noStrike" cap="none" normalizeH="0" baseline="0" dirty="0">
                          <a:ln>
                            <a:noFill/>
                          </a:ln>
                          <a:solidFill>
                            <a:schemeClr val="tx1"/>
                          </a:solidFill>
                          <a:effectLst/>
                          <a:latin typeface="Arial" charset="0"/>
                          <a:cs typeface="Arial" charset="0"/>
                        </a:rPr>
                        <a:t> – </a:t>
                      </a:r>
                      <a:r>
                        <a:rPr kumimoji="0" lang="en-US" sz="2400" b="1" i="0" u="none" strike="noStrike" cap="none" normalizeH="0" baseline="0" dirty="0" err="1">
                          <a:ln>
                            <a:noFill/>
                          </a:ln>
                          <a:solidFill>
                            <a:schemeClr val="tx1"/>
                          </a:solidFill>
                          <a:effectLst/>
                          <a:latin typeface="Arial" charset="0"/>
                          <a:cs typeface="Arial" charset="0"/>
                        </a:rPr>
                        <a:t>sản</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phẩm</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chính</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của</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ngành</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sản</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xuất</a:t>
                      </a:r>
                      <a:endParaRPr kumimoji="0" lang="en-US" sz="24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58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0000"/>
                          </a:solidFill>
                          <a:effectLst/>
                          <a:latin typeface="Arial" charset="0"/>
                          <a:cs typeface="Arial" charset="0"/>
                        </a:rPr>
                        <a:t>1. </a:t>
                      </a:r>
                      <a:r>
                        <a:rPr kumimoji="0" lang="en-US" sz="2400" b="0" i="0" u="none" strike="noStrike" cap="none" normalizeH="0" baseline="0" dirty="0" err="1">
                          <a:ln>
                            <a:noFill/>
                          </a:ln>
                          <a:solidFill>
                            <a:srgbClr val="FF0000"/>
                          </a:solidFill>
                          <a:effectLst/>
                          <a:latin typeface="Arial" charset="0"/>
                          <a:cs typeface="Arial" charset="0"/>
                        </a:rPr>
                        <a:t>Vị</a:t>
                      </a:r>
                      <a:r>
                        <a:rPr kumimoji="0" lang="en-US" sz="2400" b="0"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err="1">
                          <a:ln>
                            <a:noFill/>
                          </a:ln>
                          <a:solidFill>
                            <a:srgbClr val="FF0000"/>
                          </a:solidFill>
                          <a:effectLst/>
                          <a:latin typeface="Arial" charset="0"/>
                          <a:cs typeface="Arial" charset="0"/>
                        </a:rPr>
                        <a:t>trí</a:t>
                      </a:r>
                      <a:r>
                        <a:rPr kumimoji="0" lang="en-US" sz="2400" b="0"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err="1">
                          <a:ln>
                            <a:noFill/>
                          </a:ln>
                          <a:solidFill>
                            <a:srgbClr val="FF0000"/>
                          </a:solidFill>
                          <a:effectLst/>
                          <a:latin typeface="Arial" charset="0"/>
                          <a:cs typeface="Arial" charset="0"/>
                        </a:rPr>
                        <a:t>địa</a:t>
                      </a:r>
                      <a:r>
                        <a:rPr kumimoji="0" lang="en-US" sz="2400" b="0"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err="1">
                          <a:ln>
                            <a:noFill/>
                          </a:ln>
                          <a:solidFill>
                            <a:srgbClr val="FF0000"/>
                          </a:solidFill>
                          <a:effectLst/>
                          <a:latin typeface="Arial" charset="0"/>
                          <a:cs typeface="Arial" charset="0"/>
                        </a:rPr>
                        <a:t>lí</a:t>
                      </a:r>
                      <a:endParaRPr kumimoji="0" lang="en-US" sz="2400" b="0" i="0" u="none" strike="noStrike" cap="none" normalizeH="0" baseline="0" dirty="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31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0000"/>
                          </a:solidFill>
                          <a:effectLst/>
                          <a:latin typeface="Arial" charset="0"/>
                          <a:cs typeface="Arial" charset="0"/>
                        </a:rPr>
                        <a:t>2. </a:t>
                      </a:r>
                      <a:r>
                        <a:rPr kumimoji="0" lang="en-US" sz="2400" b="0" i="0" u="none" strike="noStrike" cap="none" normalizeH="0" baseline="0" dirty="0" err="1">
                          <a:ln>
                            <a:noFill/>
                          </a:ln>
                          <a:solidFill>
                            <a:srgbClr val="FF0000"/>
                          </a:solidFill>
                          <a:effectLst/>
                          <a:latin typeface="Arial" charset="0"/>
                          <a:cs typeface="Arial" charset="0"/>
                        </a:rPr>
                        <a:t>Điều</a:t>
                      </a:r>
                      <a:r>
                        <a:rPr kumimoji="0" lang="en-US" sz="2400" b="0"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err="1">
                          <a:ln>
                            <a:noFill/>
                          </a:ln>
                          <a:solidFill>
                            <a:srgbClr val="FF0000"/>
                          </a:solidFill>
                          <a:effectLst/>
                          <a:latin typeface="Arial" charset="0"/>
                          <a:cs typeface="Arial" charset="0"/>
                        </a:rPr>
                        <a:t>kiện</a:t>
                      </a:r>
                      <a:r>
                        <a:rPr kumimoji="0" lang="en-US" sz="2400" b="0"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err="1">
                          <a:ln>
                            <a:noFill/>
                          </a:ln>
                          <a:solidFill>
                            <a:srgbClr val="FF0000"/>
                          </a:solidFill>
                          <a:effectLst/>
                          <a:latin typeface="Arial" charset="0"/>
                          <a:cs typeface="Arial" charset="0"/>
                        </a:rPr>
                        <a:t>tự</a:t>
                      </a:r>
                      <a:r>
                        <a:rPr kumimoji="0" lang="en-US" sz="2400" b="0"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err="1">
                          <a:ln>
                            <a:noFill/>
                          </a:ln>
                          <a:solidFill>
                            <a:srgbClr val="FF0000"/>
                          </a:solidFill>
                          <a:effectLst/>
                          <a:latin typeface="Arial" charset="0"/>
                          <a:cs typeface="Arial" charset="0"/>
                        </a:rPr>
                        <a:t>nhiên</a:t>
                      </a:r>
                      <a:endParaRPr kumimoji="0" lang="en-US" sz="2400" b="0" i="0" u="none" strike="noStrike" cap="none" normalizeH="0" baseline="0" dirty="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58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0000"/>
                          </a:solidFill>
                          <a:effectLst/>
                          <a:latin typeface="Arial" charset="0"/>
                          <a:cs typeface="Arial" charset="0"/>
                        </a:rPr>
                        <a:t>3.Sản </a:t>
                      </a:r>
                      <a:r>
                        <a:rPr kumimoji="0" lang="en-US" sz="2400" b="0" i="0" u="none" strike="noStrike" cap="none" normalizeH="0" baseline="0" dirty="0" err="1">
                          <a:ln>
                            <a:noFill/>
                          </a:ln>
                          <a:solidFill>
                            <a:srgbClr val="FF0000"/>
                          </a:solidFill>
                          <a:effectLst/>
                          <a:latin typeface="Arial" charset="0"/>
                          <a:cs typeface="Arial" charset="0"/>
                        </a:rPr>
                        <a:t>phẩm</a:t>
                      </a:r>
                      <a:r>
                        <a:rPr kumimoji="0" lang="en-US" sz="2400" b="0"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err="1">
                          <a:ln>
                            <a:noFill/>
                          </a:ln>
                          <a:solidFill>
                            <a:srgbClr val="FF0000"/>
                          </a:solidFill>
                          <a:effectLst/>
                          <a:latin typeface="Arial" charset="0"/>
                          <a:cs typeface="Arial" charset="0"/>
                        </a:rPr>
                        <a:t>công</a:t>
                      </a:r>
                      <a:r>
                        <a:rPr kumimoji="0" lang="en-US" sz="2400" b="0"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err="1">
                          <a:ln>
                            <a:noFill/>
                          </a:ln>
                          <a:solidFill>
                            <a:srgbClr val="FF0000"/>
                          </a:solidFill>
                          <a:effectLst/>
                          <a:latin typeface="Arial" charset="0"/>
                          <a:cs typeface="Arial" charset="0"/>
                        </a:rPr>
                        <a:t>nghiệp</a:t>
                      </a:r>
                      <a:endParaRPr kumimoji="0" lang="en-US" sz="2400" b="0" i="0" u="none" strike="noStrike" cap="none" normalizeH="0" baseline="0" dirty="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58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0000"/>
                          </a:solidFill>
                          <a:effectLst/>
                          <a:latin typeface="Arial" charset="0"/>
                          <a:cs typeface="Arial" charset="0"/>
                        </a:rPr>
                        <a:t>4.Sản </a:t>
                      </a:r>
                      <a:r>
                        <a:rPr kumimoji="0" lang="en-US" sz="2400" b="0" i="0" u="none" strike="noStrike" cap="none" normalizeH="0" baseline="0" dirty="0" err="1">
                          <a:ln>
                            <a:noFill/>
                          </a:ln>
                          <a:solidFill>
                            <a:srgbClr val="FF0000"/>
                          </a:solidFill>
                          <a:effectLst/>
                          <a:latin typeface="Arial" charset="0"/>
                          <a:cs typeface="Arial" charset="0"/>
                        </a:rPr>
                        <a:t>phẩm</a:t>
                      </a:r>
                      <a:r>
                        <a:rPr kumimoji="0" lang="en-US" sz="2400" b="0"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err="1">
                          <a:ln>
                            <a:noFill/>
                          </a:ln>
                          <a:solidFill>
                            <a:srgbClr val="FF0000"/>
                          </a:solidFill>
                          <a:effectLst/>
                          <a:latin typeface="Arial" charset="0"/>
                          <a:cs typeface="Arial" charset="0"/>
                        </a:rPr>
                        <a:t>nông</a:t>
                      </a:r>
                      <a:r>
                        <a:rPr kumimoji="0" lang="en-US" sz="2400" b="0"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err="1">
                          <a:ln>
                            <a:noFill/>
                          </a:ln>
                          <a:solidFill>
                            <a:srgbClr val="FF0000"/>
                          </a:solidFill>
                          <a:effectLst/>
                          <a:latin typeface="Arial" charset="0"/>
                          <a:cs typeface="Arial" charset="0"/>
                        </a:rPr>
                        <a:t>nghiệp</a:t>
                      </a:r>
                      <a:endParaRPr kumimoji="0" lang="en-US" sz="2400" b="0" i="0" u="none" strike="noStrike" cap="none" normalizeH="0" baseline="0" dirty="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2453474D-49D5-409B-9450-753C6F6CF2DA}"/>
              </a:ext>
            </a:extLst>
          </p:cNvPr>
          <p:cNvSpPr txBox="1">
            <a:spLocks noChangeArrowheads="1"/>
          </p:cNvSpPr>
          <p:nvPr/>
        </p:nvSpPr>
        <p:spPr bwMode="auto">
          <a:xfrm>
            <a:off x="4108264" y="2200179"/>
            <a:ext cx="601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0" dirty="0" err="1">
                <a:latin typeface="Times New Roman" panose="02020603050405020304" pitchFamily="18" charset="0"/>
                <a:cs typeface="Times New Roman" panose="02020603050405020304" pitchFamily="18" charset="0"/>
              </a:rPr>
              <a:t>Nằm</a:t>
            </a:r>
            <a:r>
              <a:rPr lang="en-US" altLang="en-US" sz="2800" b="0" dirty="0">
                <a:latin typeface="Times New Roman" panose="02020603050405020304" pitchFamily="18" charset="0"/>
                <a:cs typeface="Times New Roman" panose="02020603050405020304" pitchFamily="18" charset="0"/>
              </a:rPr>
              <a:t> ở </a:t>
            </a:r>
            <a:r>
              <a:rPr lang="en-US" altLang="en-US" sz="2800" b="0" dirty="0" err="1">
                <a:latin typeface="Times New Roman" panose="02020603050405020304" pitchFamily="18" charset="0"/>
                <a:cs typeface="Times New Roman" panose="02020603050405020304" pitchFamily="18" charset="0"/>
              </a:rPr>
              <a:t>tây</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Âu</a:t>
            </a:r>
            <a:r>
              <a:rPr lang="en-US" altLang="en-US" sz="2800" b="0" dirty="0">
                <a:latin typeface="Times New Roman" panose="02020603050405020304" pitchFamily="18" charset="0"/>
                <a:cs typeface="Times New Roman" panose="02020603050405020304" pitchFamily="18" charset="0"/>
              </a:rPr>
              <a:t> – </a:t>
            </a:r>
            <a:r>
              <a:rPr lang="en-US" altLang="en-US" sz="2800" b="0" dirty="0" err="1">
                <a:latin typeface="Times New Roman" panose="02020603050405020304" pitchFamily="18" charset="0"/>
                <a:cs typeface="Times New Roman" panose="02020603050405020304" pitchFamily="18" charset="0"/>
              </a:rPr>
              <a:t>thủ</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đô</a:t>
            </a:r>
            <a:r>
              <a:rPr lang="en-US" altLang="en-US" sz="2800" b="0" dirty="0">
                <a:latin typeface="Times New Roman" panose="02020603050405020304" pitchFamily="18" charset="0"/>
                <a:cs typeface="Times New Roman" panose="02020603050405020304" pitchFamily="18" charset="0"/>
              </a:rPr>
              <a:t>: Pa - </a:t>
            </a:r>
            <a:r>
              <a:rPr lang="en-US" altLang="en-US" sz="2800" b="0" dirty="0" err="1">
                <a:latin typeface="Times New Roman" panose="02020603050405020304" pitchFamily="18" charset="0"/>
                <a:cs typeface="Times New Roman" panose="02020603050405020304" pitchFamily="18" charset="0"/>
              </a:rPr>
              <a:t>ri</a:t>
            </a:r>
            <a:endParaRPr lang="en-US" altLang="en-US" sz="2800" b="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7FAD342-EB02-4E6E-98B4-77353BA97FA3}"/>
              </a:ext>
            </a:extLst>
          </p:cNvPr>
          <p:cNvSpPr txBox="1">
            <a:spLocks noChangeArrowheads="1"/>
          </p:cNvSpPr>
          <p:nvPr/>
        </p:nvSpPr>
        <p:spPr bwMode="auto">
          <a:xfrm>
            <a:off x="4096232" y="3281651"/>
            <a:ext cx="75310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0" dirty="0" err="1">
                <a:latin typeface="Times New Roman" panose="02020603050405020304" pitchFamily="18" charset="0"/>
                <a:cs typeface="Times New Roman" panose="02020603050405020304" pitchFamily="18" charset="0"/>
              </a:rPr>
              <a:t>Diện</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tích</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đồng</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bằng</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lớn</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Có</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khí</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hậu</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ôn</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hòa</a:t>
            </a:r>
            <a:endParaRPr lang="en-US" altLang="en-US"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66D4BA6-959A-46AD-8508-A440E159A8FB}"/>
              </a:ext>
            </a:extLst>
          </p:cNvPr>
          <p:cNvSpPr txBox="1">
            <a:spLocks noChangeArrowheads="1"/>
          </p:cNvSpPr>
          <p:nvPr/>
        </p:nvSpPr>
        <p:spPr bwMode="auto">
          <a:xfrm>
            <a:off x="4081788" y="4327487"/>
            <a:ext cx="7683491"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800" b="0" dirty="0" err="1">
                <a:latin typeface="Times New Roman" panose="02020603050405020304" pitchFamily="18" charset="0"/>
                <a:cs typeface="Times New Roman" panose="02020603050405020304" pitchFamily="18" charset="0"/>
              </a:rPr>
              <a:t>Máy</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móc,thiết</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bị</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phương</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tiện</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giao</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thông</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vải</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mĩ</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phẩm</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dược</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phẩm</a:t>
            </a:r>
            <a:r>
              <a:rPr lang="en-US" altLang="en-US" sz="2800" b="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100D2EA0-2E9F-49A6-A8BE-4DDCC068B476}"/>
              </a:ext>
            </a:extLst>
          </p:cNvPr>
          <p:cNvSpPr txBox="1">
            <a:spLocks noChangeArrowheads="1"/>
          </p:cNvSpPr>
          <p:nvPr/>
        </p:nvSpPr>
        <p:spPr bwMode="auto">
          <a:xfrm>
            <a:off x="4096232" y="5360332"/>
            <a:ext cx="768348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800" b="0" dirty="0" err="1">
                <a:latin typeface="Times New Roman" panose="02020603050405020304" pitchFamily="18" charset="0"/>
                <a:cs typeface="Times New Roman" panose="02020603050405020304" pitchFamily="18" charset="0"/>
              </a:rPr>
              <a:t>Lúa</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mì</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khoai</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tây</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củ</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cải</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đường</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chăn</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nuôi</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bò</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lấy</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thịt</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sữa</a:t>
            </a:r>
            <a:r>
              <a:rPr lang="en-US" altLang="en-US" sz="2800" b="0" dirty="0">
                <a:latin typeface="Times New Roman" panose="02020603050405020304" pitchFamily="18" charset="0"/>
                <a:cs typeface="Times New Roman" panose="02020603050405020304" pitchFamily="18"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1164"/>
                                        </p:tgtEl>
                                        <p:attrNameLst>
                                          <p:attrName>style.visibility</p:attrName>
                                        </p:attrNameLst>
                                      </p:cBhvr>
                                      <p:to>
                                        <p:strVal val="visible"/>
                                      </p:to>
                                    </p:set>
                                    <p:animEffect transition="in" filter="blinds(horizontal)">
                                      <p:cBhvr>
                                        <p:cTn id="7" dur="500"/>
                                        <p:tgtEl>
                                          <p:spTgt spid="91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8" name="Picture 8" descr="anh 8">
            <a:extLst>
              <a:ext uri="{FF2B5EF4-FFF2-40B4-BE49-F238E27FC236}">
                <a16:creationId xmlns:a16="http://schemas.microsoft.com/office/drawing/2014/main" id="{6CFF8D54-3322-4E93-A062-76366C33E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 y="0"/>
            <a:ext cx="12190411"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9" descr="vườn nho">
            <a:extLst>
              <a:ext uri="{FF2B5EF4-FFF2-40B4-BE49-F238E27FC236}">
                <a16:creationId xmlns:a16="http://schemas.microsoft.com/office/drawing/2014/main" id="{006BF9A7-493B-4C80-BBC0-BE1188F45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 y="-19370"/>
            <a:ext cx="12192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1" descr="image">
            <a:extLst>
              <a:ext uri="{FF2B5EF4-FFF2-40B4-BE49-F238E27FC236}">
                <a16:creationId xmlns:a16="http://schemas.microsoft.com/office/drawing/2014/main" id="{18EB1CBA-EBD6-457F-93F1-0799977EF7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8425"/>
            <a:ext cx="12268200" cy="658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4">
            <a:extLst>
              <a:ext uri="{FF2B5EF4-FFF2-40B4-BE49-F238E27FC236}">
                <a16:creationId xmlns:a16="http://schemas.microsoft.com/office/drawing/2014/main" id="{44150715-6AF1-4387-A795-F27A8D15B7EB}"/>
              </a:ext>
            </a:extLst>
          </p:cNvPr>
          <p:cNvSpPr txBox="1">
            <a:spLocks noChangeArrowheads="1"/>
          </p:cNvSpPr>
          <p:nvPr/>
        </p:nvSpPr>
        <p:spPr bwMode="auto">
          <a:xfrm>
            <a:off x="3124200" y="6324600"/>
            <a:ext cx="586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en-US" sz="1800" b="0">
              <a:latin typeface="Times New Roman" panose="02020603050405020304" pitchFamily="18" charset="0"/>
            </a:endParaRPr>
          </a:p>
        </p:txBody>
      </p:sp>
      <p:sp>
        <p:nvSpPr>
          <p:cNvPr id="32775" name="Text Box 7">
            <a:extLst>
              <a:ext uri="{FF2B5EF4-FFF2-40B4-BE49-F238E27FC236}">
                <a16:creationId xmlns:a16="http://schemas.microsoft.com/office/drawing/2014/main" id="{E3562D12-F726-4E01-84A9-D5C21A98A983}"/>
              </a:ext>
            </a:extLst>
          </p:cNvPr>
          <p:cNvSpPr txBox="1">
            <a:spLocks noChangeArrowheads="1"/>
          </p:cNvSpPr>
          <p:nvPr/>
        </p:nvSpPr>
        <p:spPr bwMode="auto">
          <a:xfrm>
            <a:off x="2743200" y="64770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400">
                <a:solidFill>
                  <a:srgbClr val="0000CC"/>
                </a:solidFill>
                <a:latin typeface="Times New Roman" panose="02020603050405020304" pitchFamily="18" charset="0"/>
              </a:rPr>
              <a:t>NÔNG TRƯỜNG TRỒNG NHO Ở PHÁP </a:t>
            </a:r>
          </a:p>
        </p:txBody>
      </p:sp>
      <p:sp>
        <p:nvSpPr>
          <p:cNvPr id="2" name="TextBox 1">
            <a:extLst>
              <a:ext uri="{FF2B5EF4-FFF2-40B4-BE49-F238E27FC236}">
                <a16:creationId xmlns:a16="http://schemas.microsoft.com/office/drawing/2014/main" id="{B671FD43-FB27-42E9-8634-6C516CD1625F}"/>
              </a:ext>
            </a:extLst>
          </p:cNvPr>
          <p:cNvSpPr txBox="1">
            <a:spLocks noChangeArrowheads="1"/>
          </p:cNvSpPr>
          <p:nvPr/>
        </p:nvSpPr>
        <p:spPr bwMode="auto">
          <a:xfrm>
            <a:off x="153194" y="5496837"/>
            <a:ext cx="118856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Đầu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tiên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là</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nông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trường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nho</a:t>
            </a:r>
            <a:r>
              <a:rPr lang="en-US" altLang="en-US" dirty="0">
                <a:solidFill>
                  <a:srgbClr val="FF0000"/>
                </a:solidFill>
                <a:latin typeface="Times New Roman" panose="02020603050405020304" pitchFamily="18" charset="0"/>
                <a:cs typeface="Times New Roman" panose="02020603050405020304" pitchFamily="18" charset="0"/>
              </a:rPr>
              <a:t> ở </a:t>
            </a:r>
            <a:r>
              <a:rPr lang="en-US" altLang="en-US" dirty="0" err="1">
                <a:solidFill>
                  <a:srgbClr val="FF0000"/>
                </a:solidFill>
                <a:latin typeface="Times New Roman" panose="02020603050405020304" pitchFamily="18" charset="0"/>
                <a:cs typeface="Times New Roman" panose="02020603050405020304" pitchFamily="18" charset="0"/>
              </a:rPr>
              <a:t>Pháp</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nguyên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liệu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tạo</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nên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thức</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uống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đăch</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trưng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của</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đất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nước</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này</a:t>
            </a:r>
            <a:r>
              <a:rPr lang="en-US" altLang="en-US"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30728"/>
                                        </p:tgtEl>
                                        <p:attrNameLst>
                                          <p:attrName>style.visibility</p:attrName>
                                        </p:attrNameLst>
                                      </p:cBhvr>
                                      <p:to>
                                        <p:strVal val="visible"/>
                                      </p:to>
                                    </p:set>
                                    <p:animEffect transition="in" filter="fade">
                                      <p:cBhvr>
                                        <p:cTn id="12" dur="1000"/>
                                        <p:tgtEl>
                                          <p:spTgt spid="30728"/>
                                        </p:tgtEl>
                                      </p:cBhvr>
                                    </p:animEffect>
                                    <p:anim calcmode="lin" valueType="num">
                                      <p:cBhvr>
                                        <p:cTn id="13" dur="1000" fill="hold"/>
                                        <p:tgtEl>
                                          <p:spTgt spid="30728"/>
                                        </p:tgtEl>
                                        <p:attrNameLst>
                                          <p:attrName>ppt_x</p:attrName>
                                        </p:attrNameLst>
                                      </p:cBhvr>
                                      <p:tavLst>
                                        <p:tav tm="0">
                                          <p:val>
                                            <p:strVal val="#ppt_x"/>
                                          </p:val>
                                        </p:tav>
                                        <p:tav tm="100000">
                                          <p:val>
                                            <p:strVal val="#ppt_x"/>
                                          </p:val>
                                        </p:tav>
                                      </p:tavLst>
                                    </p:anim>
                                    <p:anim calcmode="lin" valueType="num">
                                      <p:cBhvr>
                                        <p:cTn id="14" dur="1000" fill="hold"/>
                                        <p:tgtEl>
                                          <p:spTgt spid="30728"/>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32775"/>
                                        </p:tgtEl>
                                        <p:attrNameLst>
                                          <p:attrName>style.visibility</p:attrName>
                                        </p:attrNameLst>
                                      </p:cBhvr>
                                      <p:to>
                                        <p:strVal val="visible"/>
                                      </p:to>
                                    </p:set>
                                    <p:animEffect transition="in" filter="wheel(4)">
                                      <p:cBhvr>
                                        <p:cTn id="19" dur="2000"/>
                                        <p:tgtEl>
                                          <p:spTgt spid="3277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30729"/>
                                        </p:tgtEl>
                                        <p:attrNameLst>
                                          <p:attrName>style.visibility</p:attrName>
                                        </p:attrNameLst>
                                      </p:cBhvr>
                                      <p:to>
                                        <p:strVal val="visible"/>
                                      </p:to>
                                    </p:set>
                                    <p:anim calcmode="lin" valueType="num">
                                      <p:cBhvr>
                                        <p:cTn id="24" dur="1000" fill="hold"/>
                                        <p:tgtEl>
                                          <p:spTgt spid="30729"/>
                                        </p:tgtEl>
                                        <p:attrNameLst>
                                          <p:attrName>ppt_w</p:attrName>
                                        </p:attrNameLst>
                                      </p:cBhvr>
                                      <p:tavLst>
                                        <p:tav tm="0">
                                          <p:val>
                                            <p:strVal val="#ppt_w+.3"/>
                                          </p:val>
                                        </p:tav>
                                        <p:tav tm="100000">
                                          <p:val>
                                            <p:strVal val="#ppt_w"/>
                                          </p:val>
                                        </p:tav>
                                      </p:tavLst>
                                    </p:anim>
                                    <p:anim calcmode="lin" valueType="num">
                                      <p:cBhvr>
                                        <p:cTn id="25" dur="1000" fill="hold"/>
                                        <p:tgtEl>
                                          <p:spTgt spid="30729"/>
                                        </p:tgtEl>
                                        <p:attrNameLst>
                                          <p:attrName>ppt_h</p:attrName>
                                        </p:attrNameLst>
                                      </p:cBhvr>
                                      <p:tavLst>
                                        <p:tav tm="0">
                                          <p:val>
                                            <p:strVal val="#ppt_h"/>
                                          </p:val>
                                        </p:tav>
                                        <p:tav tm="100000">
                                          <p:val>
                                            <p:strVal val="#ppt_h"/>
                                          </p:val>
                                        </p:tav>
                                      </p:tavLst>
                                    </p:anim>
                                    <p:animEffect transition="in" filter="fade">
                                      <p:cBhvr>
                                        <p:cTn id="26" dur="1000"/>
                                        <p:tgtEl>
                                          <p:spTgt spid="3072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2" presetClass="entr" presetSubtype="0" fill="hold" nodeType="clickEffect">
                                  <p:stCondLst>
                                    <p:cond delay="0"/>
                                  </p:stCondLst>
                                  <p:childTnLst>
                                    <p:set>
                                      <p:cBhvr>
                                        <p:cTn id="30" dur="1" fill="hold">
                                          <p:stCondLst>
                                            <p:cond delay="0"/>
                                          </p:stCondLst>
                                        </p:cTn>
                                        <p:tgtEl>
                                          <p:spTgt spid="30731"/>
                                        </p:tgtEl>
                                        <p:attrNameLst>
                                          <p:attrName>style.visibility</p:attrName>
                                        </p:attrNameLst>
                                      </p:cBhvr>
                                      <p:to>
                                        <p:strVal val="visible"/>
                                      </p:to>
                                    </p:set>
                                    <p:animScale>
                                      <p:cBhvr>
                                        <p:cTn id="31" dur="1000" decel="50000" fill="hold">
                                          <p:stCondLst>
                                            <p:cond delay="0"/>
                                          </p:stCondLst>
                                        </p:cTn>
                                        <p:tgtEl>
                                          <p:spTgt spid="307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0731"/>
                                        </p:tgtEl>
                                        <p:attrNameLst>
                                          <p:attrName>ppt_x</p:attrName>
                                          <p:attrName>ppt_y</p:attrName>
                                        </p:attrNameLst>
                                      </p:cBhvr>
                                    </p:animMotion>
                                    <p:animEffect transition="in" filter="fade">
                                      <p:cBhvr>
                                        <p:cTn id="33" dur="1000"/>
                                        <p:tgtEl>
                                          <p:spTgt spid="30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a:extLst>
              <a:ext uri="{FF2B5EF4-FFF2-40B4-BE49-F238E27FC236}">
                <a16:creationId xmlns:a16="http://schemas.microsoft.com/office/drawing/2014/main" id="{F53188DE-B8D8-4C7B-918B-B4861E436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a:extLst>
              <a:ext uri="{FF2B5EF4-FFF2-40B4-BE49-F238E27FC236}">
                <a16:creationId xmlns:a16="http://schemas.microsoft.com/office/drawing/2014/main" id="{5EC914E9-FC78-4C76-9DD3-7F0177C0E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589DFBB-1A45-4B19-87C2-D964FED72184}"/>
              </a:ext>
            </a:extLst>
          </p:cNvPr>
          <p:cNvSpPr txBox="1">
            <a:spLocks noChangeArrowheads="1"/>
          </p:cNvSpPr>
          <p:nvPr/>
        </p:nvSpPr>
        <p:spPr bwMode="auto">
          <a:xfrm>
            <a:off x="76200" y="152400"/>
            <a:ext cx="1188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dirty="0" err="1">
                <a:solidFill>
                  <a:srgbClr val="FF0000"/>
                </a:solidFill>
              </a:rPr>
              <a:t>Ngoài</a:t>
            </a:r>
            <a:r>
              <a:rPr lang="en-US" altLang="en-US" sz="3600" dirty="0">
                <a:solidFill>
                  <a:srgbClr val="FF0000"/>
                </a:solidFill>
              </a:rPr>
              <a:t> ra </a:t>
            </a:r>
            <a:r>
              <a:rPr lang="en-US" altLang="en-US" sz="3600" dirty="0" err="1">
                <a:solidFill>
                  <a:srgbClr val="FF0000"/>
                </a:solidFill>
              </a:rPr>
              <a:t>Pháp</a:t>
            </a:r>
            <a:r>
              <a:rPr lang="en-US" altLang="en-US" sz="3600" dirty="0">
                <a:solidFill>
                  <a:srgbClr val="FF0000"/>
                </a:solidFill>
              </a:rPr>
              <a:t> </a:t>
            </a:r>
            <a:r>
              <a:rPr lang="en-US" altLang="en-US" sz="3600" dirty="0" err="1">
                <a:solidFill>
                  <a:srgbClr val="FF0000"/>
                </a:solidFill>
              </a:rPr>
              <a:t>còn</a:t>
            </a:r>
            <a:r>
              <a:rPr lang="en-US" altLang="en-US" sz="3600" dirty="0">
                <a:solidFill>
                  <a:srgbClr val="FF0000"/>
                </a:solidFill>
              </a:rPr>
              <a:t> </a:t>
            </a:r>
            <a:r>
              <a:rPr lang="en-US" altLang="en-US" sz="3600" dirty="0" err="1">
                <a:solidFill>
                  <a:srgbClr val="FF0000"/>
                </a:solidFill>
              </a:rPr>
              <a:t>phát</a:t>
            </a:r>
            <a:r>
              <a:rPr lang="en-US" altLang="en-US" sz="3600" dirty="0">
                <a:solidFill>
                  <a:srgbClr val="FF0000"/>
                </a:solidFill>
              </a:rPr>
              <a:t> </a:t>
            </a:r>
            <a:r>
              <a:rPr lang="en-US" altLang="en-US" sz="3600" dirty="0" err="1">
                <a:solidFill>
                  <a:srgbClr val="FF0000"/>
                </a:solidFill>
              </a:rPr>
              <a:t>triển</a:t>
            </a:r>
            <a:r>
              <a:rPr lang="en-US" altLang="en-US" sz="3600" dirty="0">
                <a:solidFill>
                  <a:srgbClr val="FF0000"/>
                </a:solidFill>
              </a:rPr>
              <a:t> </a:t>
            </a:r>
            <a:r>
              <a:rPr lang="en-US" altLang="en-US" sz="3600" dirty="0" err="1">
                <a:solidFill>
                  <a:srgbClr val="FF0000"/>
                </a:solidFill>
              </a:rPr>
              <a:t>chăn</a:t>
            </a:r>
            <a:r>
              <a:rPr lang="en-US" altLang="en-US" sz="3600" dirty="0">
                <a:solidFill>
                  <a:srgbClr val="FF0000"/>
                </a:solidFill>
              </a:rPr>
              <a:t> </a:t>
            </a:r>
            <a:r>
              <a:rPr lang="en-US" altLang="en-US" sz="3600" dirty="0" err="1">
                <a:solidFill>
                  <a:srgbClr val="FF0000"/>
                </a:solidFill>
              </a:rPr>
              <a:t>nuôi</a:t>
            </a:r>
            <a:r>
              <a:rPr lang="en-US" altLang="en-US" sz="3600" dirty="0">
                <a:solidFill>
                  <a:srgbClr val="FF0000"/>
                </a:solidFill>
              </a:rPr>
              <a:t> ra </a:t>
            </a:r>
            <a:r>
              <a:rPr lang="en-US" altLang="en-US" sz="3600" dirty="0" err="1">
                <a:solidFill>
                  <a:srgbClr val="FF0000"/>
                </a:solidFill>
              </a:rPr>
              <a:t>súc</a:t>
            </a:r>
            <a:endParaRPr lang="en-US" altLang="en-US" sz="36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36869"/>
                                        </p:tgtEl>
                                        <p:attrNameLst>
                                          <p:attrName>style.visibility</p:attrName>
                                        </p:attrNameLst>
                                      </p:cBhvr>
                                      <p:to>
                                        <p:strVal val="visible"/>
                                      </p:to>
                                    </p:set>
                                    <p:animEffect transition="in" filter="fade">
                                      <p:cBhvr>
                                        <p:cTn id="12" dur="800" decel="100000"/>
                                        <p:tgtEl>
                                          <p:spTgt spid="36869"/>
                                        </p:tgtEl>
                                      </p:cBhvr>
                                    </p:animEffect>
                                    <p:anim calcmode="lin" valueType="num">
                                      <p:cBhvr>
                                        <p:cTn id="13" dur="800" decel="100000" fill="hold"/>
                                        <p:tgtEl>
                                          <p:spTgt spid="36869"/>
                                        </p:tgtEl>
                                        <p:attrNameLst>
                                          <p:attrName>style.rotation</p:attrName>
                                        </p:attrNameLst>
                                      </p:cBhvr>
                                      <p:tavLst>
                                        <p:tav tm="0">
                                          <p:val>
                                            <p:fltVal val="-90"/>
                                          </p:val>
                                        </p:tav>
                                        <p:tav tm="100000">
                                          <p:val>
                                            <p:fltVal val="0"/>
                                          </p:val>
                                        </p:tav>
                                      </p:tavLst>
                                    </p:anim>
                                    <p:anim calcmode="lin" valueType="num">
                                      <p:cBhvr>
                                        <p:cTn id="14" dur="800" decel="100000" fill="hold"/>
                                        <p:tgtEl>
                                          <p:spTgt spid="36869"/>
                                        </p:tgtEl>
                                        <p:attrNameLst>
                                          <p:attrName>ppt_x</p:attrName>
                                        </p:attrNameLst>
                                      </p:cBhvr>
                                      <p:tavLst>
                                        <p:tav tm="0">
                                          <p:val>
                                            <p:strVal val="#ppt_x+0.4"/>
                                          </p:val>
                                        </p:tav>
                                        <p:tav tm="100000">
                                          <p:val>
                                            <p:strVal val="#ppt_x-0.05"/>
                                          </p:val>
                                        </p:tav>
                                      </p:tavLst>
                                    </p:anim>
                                    <p:anim calcmode="lin" valueType="num">
                                      <p:cBhvr>
                                        <p:cTn id="15" dur="800" decel="100000" fill="hold"/>
                                        <p:tgtEl>
                                          <p:spTgt spid="36869"/>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6869"/>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686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3" name="Group 5">
            <a:extLst>
              <a:ext uri="{FF2B5EF4-FFF2-40B4-BE49-F238E27FC236}">
                <a16:creationId xmlns:a16="http://schemas.microsoft.com/office/drawing/2014/main" id="{441D17DB-CE1D-4DE9-BE69-B8B7E98E8D41}"/>
              </a:ext>
            </a:extLst>
          </p:cNvPr>
          <p:cNvGrpSpPr>
            <a:grpSpLocks/>
          </p:cNvGrpSpPr>
          <p:nvPr/>
        </p:nvGrpSpPr>
        <p:grpSpPr bwMode="auto">
          <a:xfrm>
            <a:off x="0" y="6913"/>
            <a:ext cx="12192000" cy="6843713"/>
            <a:chOff x="35" y="12"/>
            <a:chExt cx="5689" cy="4311"/>
          </a:xfrm>
        </p:grpSpPr>
        <p:pic>
          <p:nvPicPr>
            <p:cNvPr id="45059" name="Picture 5" descr="61003047_anh15">
              <a:extLst>
                <a:ext uri="{FF2B5EF4-FFF2-40B4-BE49-F238E27FC236}">
                  <a16:creationId xmlns:a16="http://schemas.microsoft.com/office/drawing/2014/main" id="{E8123460-8E53-4491-89F3-E952FE82A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 y="12"/>
              <a:ext cx="5689" cy="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7">
              <a:extLst>
                <a:ext uri="{FF2B5EF4-FFF2-40B4-BE49-F238E27FC236}">
                  <a16:creationId xmlns:a16="http://schemas.microsoft.com/office/drawing/2014/main" id="{C5A466D9-5DAB-415F-A881-F495C3FBAD9D}"/>
                </a:ext>
              </a:extLst>
            </p:cNvPr>
            <p:cNvSpPr txBox="1">
              <a:spLocks noChangeArrowheads="1"/>
            </p:cNvSpPr>
            <p:nvPr/>
          </p:nvSpPr>
          <p:spPr bwMode="auto">
            <a:xfrm>
              <a:off x="1728" y="4032"/>
              <a:ext cx="278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FF0000"/>
                  </a:solidFill>
                  <a:latin typeface="Times New Roman" panose="02020603050405020304" pitchFamily="18" charset="0"/>
                </a:rPr>
                <a:t>NHÀ MÁY SẢN XUẤT ÔTÔ</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ox(in)">
                                      <p:cBhvr>
                                        <p:cTn id="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7" name="Group 5">
            <a:extLst>
              <a:ext uri="{FF2B5EF4-FFF2-40B4-BE49-F238E27FC236}">
                <a16:creationId xmlns:a16="http://schemas.microsoft.com/office/drawing/2014/main" id="{F8161501-0E32-425C-A9C2-736371C4E143}"/>
              </a:ext>
            </a:extLst>
          </p:cNvPr>
          <p:cNvGrpSpPr>
            <a:grpSpLocks/>
          </p:cNvGrpSpPr>
          <p:nvPr/>
        </p:nvGrpSpPr>
        <p:grpSpPr bwMode="auto">
          <a:xfrm>
            <a:off x="152400" y="152400"/>
            <a:ext cx="12039600" cy="6634163"/>
            <a:chOff x="96" y="96"/>
            <a:chExt cx="5568" cy="4179"/>
          </a:xfrm>
        </p:grpSpPr>
        <p:pic>
          <p:nvPicPr>
            <p:cNvPr id="46083" name="Picture 4" descr="Copy of MAY BAY">
              <a:extLst>
                <a:ext uri="{FF2B5EF4-FFF2-40B4-BE49-F238E27FC236}">
                  <a16:creationId xmlns:a16="http://schemas.microsoft.com/office/drawing/2014/main" id="{302E7BAB-7D24-44CC-AC6B-8846EE527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96"/>
              <a:ext cx="5568" cy="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7">
              <a:extLst>
                <a:ext uri="{FF2B5EF4-FFF2-40B4-BE49-F238E27FC236}">
                  <a16:creationId xmlns:a16="http://schemas.microsoft.com/office/drawing/2014/main" id="{A54F7801-D1DA-415A-A7A9-3C109119A41C}"/>
                </a:ext>
              </a:extLst>
            </p:cNvPr>
            <p:cNvSpPr txBox="1">
              <a:spLocks noChangeArrowheads="1"/>
            </p:cNvSpPr>
            <p:nvPr/>
          </p:nvSpPr>
          <p:spPr bwMode="auto">
            <a:xfrm>
              <a:off x="1440" y="3984"/>
              <a:ext cx="33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a:solidFill>
                    <a:srgbClr val="0000CC"/>
                  </a:solidFill>
                  <a:latin typeface="Times New Roman" panose="02020603050405020304" pitchFamily="18" charset="0"/>
                </a:rPr>
                <a:t>NHÀ MÁY SẢN XUẤT MÁY BAY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box(in)">
                                      <p:cBhvr>
                                        <p:cTn id="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6" name="Picture 12" descr="Biểu tượng của nước Pháp">
            <a:extLst>
              <a:ext uri="{FF2B5EF4-FFF2-40B4-BE49-F238E27FC236}">
                <a16:creationId xmlns:a16="http://schemas.microsoft.com/office/drawing/2014/main" id="{9D770E1A-E63B-4D7D-9F18-09D87C237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96"/>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5" descr="fkxfr049">
            <a:extLst>
              <a:ext uri="{FF2B5EF4-FFF2-40B4-BE49-F238E27FC236}">
                <a16:creationId xmlns:a16="http://schemas.microsoft.com/office/drawing/2014/main" id="{69370289-9354-464F-873E-B1D8AB805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413"/>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6" descr="1182509797_466cf43f64d31">
            <a:extLst>
              <a:ext uri="{FF2B5EF4-FFF2-40B4-BE49-F238E27FC236}">
                <a16:creationId xmlns:a16="http://schemas.microsoft.com/office/drawing/2014/main" id="{1080222E-3073-4942-8F37-FDB7B7B263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86" y="-10856"/>
            <a:ext cx="122681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6">
            <a:extLst>
              <a:ext uri="{FF2B5EF4-FFF2-40B4-BE49-F238E27FC236}">
                <a16:creationId xmlns:a16="http://schemas.microsoft.com/office/drawing/2014/main" id="{F51DF84D-7B92-4DD7-AC3F-A52A071B6746}"/>
              </a:ext>
            </a:extLst>
          </p:cNvPr>
          <p:cNvSpPr txBox="1">
            <a:spLocks noChangeArrowheads="1"/>
          </p:cNvSpPr>
          <p:nvPr/>
        </p:nvSpPr>
        <p:spPr bwMode="auto">
          <a:xfrm>
            <a:off x="3657600" y="6080125"/>
            <a:ext cx="396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dirty="0" err="1">
                <a:solidFill>
                  <a:srgbClr val="FFFF00"/>
                </a:solidFill>
                <a:latin typeface="Times New Roman" panose="02020603050405020304" pitchFamily="18" charset="0"/>
                <a:cs typeface="Times New Roman" panose="02020603050405020304" pitchFamily="18" charset="0"/>
              </a:rPr>
              <a:t>Tháp</a:t>
            </a:r>
            <a:r>
              <a:rPr lang="en-US" altLang="en-US" sz="4000" dirty="0">
                <a:solidFill>
                  <a:srgbClr val="FFFF00"/>
                </a:solidFill>
                <a:latin typeface=".VnTime" panose="020B7200000000000000" pitchFamily="34" charset="0"/>
              </a:rPr>
              <a:t> </a:t>
            </a:r>
            <a:r>
              <a:rPr lang="en-US" altLang="en-US" sz="4000" dirty="0">
                <a:solidFill>
                  <a:srgbClr val="FFFF00"/>
                </a:solidFill>
                <a:latin typeface="Times New Roman" panose="02020603050405020304" pitchFamily="18" charset="0"/>
                <a:cs typeface="Times New Roman" panose="02020603050405020304" pitchFamily="18" charset="0"/>
              </a:rPr>
              <a:t>Ep- </a:t>
            </a:r>
            <a:r>
              <a:rPr lang="en-US" altLang="en-US" sz="4000" dirty="0" err="1">
                <a:solidFill>
                  <a:srgbClr val="FFFF00"/>
                </a:solidFill>
                <a:latin typeface="Times New Roman" panose="02020603050405020304" pitchFamily="18" charset="0"/>
                <a:cs typeface="Times New Roman" panose="02020603050405020304" pitchFamily="18" charset="0"/>
              </a:rPr>
              <a:t>phen</a:t>
            </a: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47110" name="AutoShape 8" descr="Du lịch Châu Âu - Pháp - Bỉ - Đức - Hà Lan 7N6Đ - Bay Qatar Airways 5*">
            <a:extLst>
              <a:ext uri="{FF2B5EF4-FFF2-40B4-BE49-F238E27FC236}">
                <a16:creationId xmlns:a16="http://schemas.microsoft.com/office/drawing/2014/main" id="{DA01064F-62E1-4200-8D64-2AEE430CB080}"/>
              </a:ext>
            </a:extLst>
          </p:cNvPr>
          <p:cNvSpPr>
            <a:spLocks noChangeAspect="1" noChangeArrowheads="1"/>
          </p:cNvSpPr>
          <p:nvPr/>
        </p:nvSpPr>
        <p:spPr bwMode="auto">
          <a:xfrm>
            <a:off x="1685925" y="-2222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en-US" sz="2000"/>
          </a:p>
        </p:txBody>
      </p:sp>
      <p:sp>
        <p:nvSpPr>
          <p:cNvPr id="47111" name="AutoShape 10" descr="Du lịch Châu Âu - Pháp - Bỉ - Đức - Hà Lan 7N6Đ - Bay Qatar Airways 5*">
            <a:extLst>
              <a:ext uri="{FF2B5EF4-FFF2-40B4-BE49-F238E27FC236}">
                <a16:creationId xmlns:a16="http://schemas.microsoft.com/office/drawing/2014/main" id="{40F6A832-9BF8-4FDB-9773-4F2895A69C8B}"/>
              </a:ext>
            </a:extLst>
          </p:cNvPr>
          <p:cNvSpPr>
            <a:spLocks noChangeAspect="1" noChangeArrowheads="1"/>
          </p:cNvSpPr>
          <p:nvPr/>
        </p:nvSpPr>
        <p:spPr bwMode="auto">
          <a:xfrm>
            <a:off x="168592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en-US"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901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5062"/>
                                        </p:tgtEl>
                                        <p:attrNameLst>
                                          <p:attrName>style.visibility</p:attrName>
                                        </p:attrNameLst>
                                      </p:cBhvr>
                                      <p:to>
                                        <p:strVal val="visible"/>
                                      </p:to>
                                    </p:set>
                                    <p:anim calcmode="lin" valueType="num">
                                      <p:cBhvr additive="base">
                                        <p:cTn id="11" dur="500" fill="hold"/>
                                        <p:tgtEl>
                                          <p:spTgt spid="45062"/>
                                        </p:tgtEl>
                                        <p:attrNameLst>
                                          <p:attrName>ppt_x</p:attrName>
                                        </p:attrNameLst>
                                      </p:cBhvr>
                                      <p:tavLst>
                                        <p:tav tm="0">
                                          <p:val>
                                            <p:strVal val="#ppt_x"/>
                                          </p:val>
                                        </p:tav>
                                        <p:tav tm="100000">
                                          <p:val>
                                            <p:strVal val="#ppt_x"/>
                                          </p:val>
                                        </p:tav>
                                      </p:tavLst>
                                    </p:anim>
                                    <p:anim calcmode="lin" valueType="num">
                                      <p:cBhvr additive="base">
                                        <p:cTn id="12" dur="500" fill="hold"/>
                                        <p:tgtEl>
                                          <p:spTgt spid="4506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6876"/>
                                        </p:tgtEl>
                                        <p:attrNameLst>
                                          <p:attrName>style.visibility</p:attrName>
                                        </p:attrNameLst>
                                      </p:cBhvr>
                                      <p:to>
                                        <p:strVal val="visible"/>
                                      </p:to>
                                    </p:set>
                                    <p:animEffect transition="in" filter="barn(inVertical)">
                                      <p:cBhvr>
                                        <p:cTn id="17" dur="500"/>
                                        <p:tgtEl>
                                          <p:spTgt spid="368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0118"/>
                                        </p:tgtEl>
                                        <p:attrNameLst>
                                          <p:attrName>style.visibility</p:attrName>
                                        </p:attrNameLst>
                                      </p:cBhvr>
                                      <p:to>
                                        <p:strVal val="visible"/>
                                      </p:to>
                                    </p:set>
                                    <p:animEffect transition="in" filter="blinds(horizontal)">
                                      <p:cBhvr>
                                        <p:cTn id="22" dur="500"/>
                                        <p:tgtEl>
                                          <p:spTgt spid="90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7" name="Text Box 15">
            <a:extLst>
              <a:ext uri="{FF2B5EF4-FFF2-40B4-BE49-F238E27FC236}">
                <a16:creationId xmlns:a16="http://schemas.microsoft.com/office/drawing/2014/main" id="{804143FE-C896-4120-AEF1-DB4101FD07AF}"/>
              </a:ext>
            </a:extLst>
          </p:cNvPr>
          <p:cNvSpPr txBox="1">
            <a:spLocks noChangeArrowheads="1"/>
          </p:cNvSpPr>
          <p:nvPr/>
        </p:nvSpPr>
        <p:spPr bwMode="auto">
          <a:xfrm>
            <a:off x="364924" y="2669278"/>
            <a:ext cx="11582400" cy="52322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u="sng" dirty="0" err="1">
                <a:solidFill>
                  <a:srgbClr val="FF0000"/>
                </a:solidFill>
                <a:latin typeface="Times New Roman" panose="02020603050405020304" pitchFamily="18" charset="0"/>
                <a:cs typeface="Times New Roman" panose="02020603050405020304" pitchFamily="18" charset="0"/>
              </a:rPr>
              <a:t>Câu</a:t>
            </a:r>
            <a:r>
              <a:rPr lang="en-US" altLang="en-US" sz="2800" u="sng" dirty="0">
                <a:solidFill>
                  <a:srgbClr val="FF0000"/>
                </a:solidFill>
                <a:latin typeface="Times New Roman" panose="02020603050405020304" pitchFamily="18" charset="0"/>
                <a:cs typeface="Times New Roman" panose="02020603050405020304" pitchFamily="18" charset="0"/>
              </a:rPr>
              <a:t> 2</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châu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Âu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đặc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p>
        </p:txBody>
      </p:sp>
      <p:sp>
        <p:nvSpPr>
          <p:cNvPr id="8" name="Text Box 14">
            <a:extLst>
              <a:ext uri="{FF2B5EF4-FFF2-40B4-BE49-F238E27FC236}">
                <a16:creationId xmlns:a16="http://schemas.microsoft.com/office/drawing/2014/main" id="{E05D57F8-4D5D-4014-870B-36E075E53051}"/>
              </a:ext>
            </a:extLst>
          </p:cNvPr>
          <p:cNvSpPr txBox="1">
            <a:spLocks noChangeArrowheads="1"/>
          </p:cNvSpPr>
          <p:nvPr/>
        </p:nvSpPr>
        <p:spPr bwMode="auto">
          <a:xfrm>
            <a:off x="364924" y="303014"/>
            <a:ext cx="11702648" cy="954107"/>
          </a:xfrm>
          <a:prstGeom prst="rect">
            <a:avLst/>
          </a:prstGeom>
          <a:no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u="sng" dirty="0" err="1">
                <a:solidFill>
                  <a:srgbClr val="FF0000"/>
                </a:solidFill>
                <a:latin typeface="Times New Roman" panose="02020603050405020304" pitchFamily="18" charset="0"/>
                <a:cs typeface="Times New Roman" panose="02020603050405020304" pitchFamily="18" charset="0"/>
              </a:rPr>
              <a:t>Câu</a:t>
            </a:r>
            <a:r>
              <a:rPr lang="en-US" altLang="en-US" sz="2800" u="sng" dirty="0">
                <a:solidFill>
                  <a:srgbClr val="FF0000"/>
                </a:solidFill>
                <a:latin typeface="Times New Roman" panose="02020603050405020304" pitchFamily="18" charset="0"/>
                <a:cs typeface="Times New Roman" panose="02020603050405020304" pitchFamily="18" charset="0"/>
              </a:rPr>
              <a:t> 1</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định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địa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núi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đồng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châu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Âu</a:t>
            </a:r>
            <a:r>
              <a:rPr lang="en-US" altLang="en-US" sz="2800" dirty="0">
                <a:latin typeface="Times New Roman" panose="02020603050405020304" pitchFamily="18" charset="0"/>
                <a:cs typeface="Times New Roman" panose="02020603050405020304" pitchFamily="18" charset="0"/>
              </a:rPr>
              <a:t>.</a:t>
            </a:r>
          </a:p>
        </p:txBody>
      </p:sp>
      <p:sp>
        <p:nvSpPr>
          <p:cNvPr id="9" name="Text Box 35">
            <a:extLst>
              <a:ext uri="{FF2B5EF4-FFF2-40B4-BE49-F238E27FC236}">
                <a16:creationId xmlns:a16="http://schemas.microsoft.com/office/drawing/2014/main" id="{5C5DA721-CEFC-418D-88E3-AFE6D52CEBA5}"/>
              </a:ext>
            </a:extLst>
          </p:cNvPr>
          <p:cNvSpPr txBox="1">
            <a:spLocks noChangeArrowheads="1"/>
          </p:cNvSpPr>
          <p:nvPr/>
        </p:nvSpPr>
        <p:spPr bwMode="auto">
          <a:xfrm>
            <a:off x="304800" y="1418093"/>
            <a:ext cx="11702648" cy="954107"/>
          </a:xfrm>
          <a:prstGeom prst="rect">
            <a:avLst/>
          </a:prstGeom>
          <a:noFill/>
          <a:ln>
            <a:noFill/>
          </a:ln>
          <a:effectLst/>
        </p:spPr>
        <p:txBody>
          <a:bodyPr wrap="squar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defRPr/>
            </a:pP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Châu</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Âu</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nằm</a:t>
            </a:r>
            <a:r>
              <a:rPr lang="en-US" altLang="en-US" sz="2800" b="0" dirty="0">
                <a:latin typeface="Times New Roman" panose="02020603050405020304" pitchFamily="18" charset="0"/>
                <a:cs typeface="Times New Roman" panose="02020603050405020304" pitchFamily="18" charset="0"/>
              </a:rPr>
              <a:t> ở </a:t>
            </a:r>
            <a:r>
              <a:rPr lang="en-US" altLang="en-US" sz="2800" b="0" dirty="0" err="1">
                <a:latin typeface="Times New Roman" panose="02020603050405020304" pitchFamily="18" charset="0"/>
                <a:cs typeface="Times New Roman" panose="02020603050405020304" pitchFamily="18" charset="0"/>
              </a:rPr>
              <a:t>bán</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cầu</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bắc</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có</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ba</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mặt</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giáp</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biển</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và</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đại</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dương</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Châu</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Âu</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có</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diện</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tích</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nhỏ</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vị</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trí</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của</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châu</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Âu</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gắn</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liền</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với</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châu</a:t>
            </a:r>
            <a:r>
              <a:rPr lang="en-US" altLang="en-US" sz="2800" b="0" dirty="0">
                <a:latin typeface="Times New Roman" panose="02020603050405020304" pitchFamily="18" charset="0"/>
                <a:cs typeface="Times New Roman" panose="02020603050405020304" pitchFamily="18" charset="0"/>
              </a:rPr>
              <a:t> Á </a:t>
            </a:r>
            <a:r>
              <a:rPr lang="en-US" altLang="en-US" sz="2800" b="0" dirty="0" err="1">
                <a:latin typeface="Times New Roman" panose="02020603050405020304" pitchFamily="18" charset="0"/>
                <a:cs typeface="Times New Roman" panose="02020603050405020304" pitchFamily="18" charset="0"/>
              </a:rPr>
              <a:t>tạo</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thành</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lục</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địa</a:t>
            </a:r>
            <a:r>
              <a:rPr lang="en-US" altLang="en-US" sz="2800" b="0" dirty="0">
                <a:latin typeface="Times New Roman" panose="02020603050405020304" pitchFamily="18" charset="0"/>
                <a:cs typeface="Times New Roman" panose="02020603050405020304" pitchFamily="18" charset="0"/>
              </a:rPr>
              <a:t> Á – </a:t>
            </a:r>
            <a:r>
              <a:rPr lang="en-US" altLang="en-US" sz="2800" b="0" dirty="0" err="1">
                <a:latin typeface="Times New Roman" panose="02020603050405020304" pitchFamily="18" charset="0"/>
                <a:cs typeface="Times New Roman" panose="02020603050405020304" pitchFamily="18" charset="0"/>
              </a:rPr>
              <a:t>Âu</a:t>
            </a:r>
            <a:r>
              <a:rPr lang="en-US" altLang="en-US" sz="2800" b="0" dirty="0">
                <a:latin typeface="Times New Roman" panose="02020603050405020304" pitchFamily="18" charset="0"/>
                <a:cs typeface="Times New Roman" panose="02020603050405020304" pitchFamily="18" charset="0"/>
              </a:rPr>
              <a:t>.</a:t>
            </a:r>
          </a:p>
        </p:txBody>
      </p:sp>
      <p:sp>
        <p:nvSpPr>
          <p:cNvPr id="10" name="Text Box 12">
            <a:extLst>
              <a:ext uri="{FF2B5EF4-FFF2-40B4-BE49-F238E27FC236}">
                <a16:creationId xmlns:a16="http://schemas.microsoft.com/office/drawing/2014/main" id="{35533F32-1E47-49BF-8BEA-C129B63C0B0D}"/>
              </a:ext>
            </a:extLst>
          </p:cNvPr>
          <p:cNvSpPr txBox="1">
            <a:spLocks noChangeArrowheads="1"/>
          </p:cNvSpPr>
          <p:nvPr/>
        </p:nvSpPr>
        <p:spPr bwMode="auto">
          <a:xfrm>
            <a:off x="533400" y="3514441"/>
            <a:ext cx="786765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0" dirty="0">
                <a:latin typeface="Times New Roman" panose="02020603050405020304" pitchFamily="18" charset="0"/>
                <a:cs typeface="Times New Roman" panose="02020603050405020304" pitchFamily="18" charset="0"/>
              </a:rPr>
              <a:t> - Da </a:t>
            </a:r>
            <a:r>
              <a:rPr lang="en-US" altLang="en-US" sz="2800" b="0" dirty="0" err="1">
                <a:latin typeface="Times New Roman" panose="02020603050405020304" pitchFamily="18" charset="0"/>
                <a:cs typeface="Times New Roman" panose="02020603050405020304" pitchFamily="18" charset="0"/>
              </a:rPr>
              <a:t>trắng</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mũi</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cao</a:t>
            </a:r>
            <a:r>
              <a:rPr lang="en-US" altLang="en-US" sz="2800" b="0" dirty="0">
                <a:latin typeface="Times New Roman" panose="02020603050405020304" pitchFamily="18" charset="0"/>
                <a:cs typeface="Times New Roman" panose="02020603050405020304" pitchFamily="18" charset="0"/>
              </a:rPr>
              <a:t> </a:t>
            </a:r>
          </a:p>
          <a:p>
            <a:pPr eaLnBrk="1" hangingPunct="1">
              <a:spcBef>
                <a:spcPct val="50000"/>
              </a:spcBef>
              <a:buFontTx/>
              <a:buNone/>
            </a:pPr>
            <a:r>
              <a:rPr lang="en-US" altLang="en-US" sz="2800" b="0" dirty="0">
                <a:latin typeface="Times New Roman" panose="02020603050405020304" pitchFamily="18" charset="0"/>
                <a:cs typeface="Times New Roman" panose="02020603050405020304" pitchFamily="18" charset="0"/>
              </a:rPr>
              <a:t> - </a:t>
            </a:r>
            <a:r>
              <a:rPr lang="en-US" altLang="en-US" sz="2800" b="0" dirty="0" err="1">
                <a:latin typeface="Times New Roman" panose="02020603050405020304" pitchFamily="18" charset="0"/>
                <a:cs typeface="Times New Roman" panose="02020603050405020304" pitchFamily="18" charset="0"/>
              </a:rPr>
              <a:t>Tóc</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vàng</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hoặc</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nâu</a:t>
            </a:r>
            <a:r>
              <a:rPr lang="en-US" altLang="en-US" sz="2800" b="0" dirty="0">
                <a:latin typeface="Times New Roman" panose="02020603050405020304" pitchFamily="18" charset="0"/>
                <a:cs typeface="Times New Roman" panose="02020603050405020304" pitchFamily="18" charset="0"/>
              </a:rPr>
              <a:t> </a:t>
            </a:r>
          </a:p>
          <a:p>
            <a:pPr eaLnBrk="1" hangingPunct="1">
              <a:spcBef>
                <a:spcPct val="50000"/>
              </a:spcBef>
              <a:buFontTx/>
              <a:buNone/>
            </a:pPr>
            <a:r>
              <a:rPr lang="en-US" altLang="en-US" sz="2800" b="0" dirty="0">
                <a:latin typeface="Times New Roman" panose="02020603050405020304" pitchFamily="18" charset="0"/>
                <a:cs typeface="Times New Roman" panose="02020603050405020304" pitchFamily="18" charset="0"/>
              </a:rPr>
              <a:t> - </a:t>
            </a:r>
            <a:r>
              <a:rPr lang="en-US" altLang="en-US" sz="2800" b="0" dirty="0" err="1">
                <a:latin typeface="Times New Roman" panose="02020603050405020304" pitchFamily="18" charset="0"/>
                <a:cs typeface="Times New Roman" panose="02020603050405020304" pitchFamily="18" charset="0"/>
              </a:rPr>
              <a:t>Mắt</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thường</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có</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màu</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xanh</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hoặc</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nâu</a:t>
            </a:r>
            <a:r>
              <a:rPr lang="en-US" altLang="en-US" sz="2800" b="0" dirty="0">
                <a:latin typeface="Times New Roman" panose="02020603050405020304" pitchFamily="18" charset="0"/>
                <a:cs typeface="Times New Roman" panose="02020603050405020304" pitchFamily="18"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5007"/>
                                        </p:tgtEl>
                                        <p:attrNameLst>
                                          <p:attrName>style.visibility</p:attrName>
                                        </p:attrNameLst>
                                      </p:cBhvr>
                                      <p:to>
                                        <p:strVal val="visible"/>
                                      </p:to>
                                    </p:set>
                                    <p:animEffect transition="in" filter="blinds(horizontal)">
                                      <p:cBhvr>
                                        <p:cTn id="17" dur="500"/>
                                        <p:tgtEl>
                                          <p:spTgt spid="850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7" grpId="0"/>
      <p:bldP spid="8" grpId="0" animBg="1"/>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7" name="Group 5">
            <a:extLst>
              <a:ext uri="{FF2B5EF4-FFF2-40B4-BE49-F238E27FC236}">
                <a16:creationId xmlns:a16="http://schemas.microsoft.com/office/drawing/2014/main" id="{AE48200F-CF5E-42FF-93DF-556D4C9D3165}"/>
              </a:ext>
            </a:extLst>
          </p:cNvPr>
          <p:cNvGrpSpPr>
            <a:grpSpLocks/>
          </p:cNvGrpSpPr>
          <p:nvPr/>
        </p:nvGrpSpPr>
        <p:grpSpPr bwMode="auto">
          <a:xfrm>
            <a:off x="0" y="0"/>
            <a:ext cx="12192000" cy="6873875"/>
            <a:chOff x="96" y="0"/>
            <a:chExt cx="5664" cy="4330"/>
          </a:xfrm>
        </p:grpSpPr>
        <p:pic>
          <p:nvPicPr>
            <p:cNvPr id="48131" name="Picture 4" descr="hoàn môn 1">
              <a:extLst>
                <a:ext uri="{FF2B5EF4-FFF2-40B4-BE49-F238E27FC236}">
                  <a16:creationId xmlns:a16="http://schemas.microsoft.com/office/drawing/2014/main" id="{957741A0-C741-4A80-9FAF-E830B49C7B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0"/>
              <a:ext cx="5664" cy="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5">
              <a:extLst>
                <a:ext uri="{FF2B5EF4-FFF2-40B4-BE49-F238E27FC236}">
                  <a16:creationId xmlns:a16="http://schemas.microsoft.com/office/drawing/2014/main" id="{1FD747D3-16DF-4A91-B78B-BF858964DBC6}"/>
                </a:ext>
              </a:extLst>
            </p:cNvPr>
            <p:cNvSpPr txBox="1">
              <a:spLocks noChangeArrowheads="1"/>
            </p:cNvSpPr>
            <p:nvPr/>
          </p:nvSpPr>
          <p:spPr bwMode="auto">
            <a:xfrm>
              <a:off x="1104" y="4080"/>
              <a:ext cx="40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a:t>Khải Hoàn Môn hoành tráng giữa Paris lộng</a:t>
              </a:r>
              <a:r>
                <a:rPr lang="en-US" altLang="en-US" sz="1800"/>
                <a:t> </a:t>
              </a:r>
              <a:r>
                <a:rPr lang="en-US" altLang="en-US" sz="2000"/>
                <a:t>lẫy</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blinds(horizontal)">
                                      <p:cBhvr>
                                        <p:cTn id="7"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6">
            <a:extLst>
              <a:ext uri="{FF2B5EF4-FFF2-40B4-BE49-F238E27FC236}">
                <a16:creationId xmlns:a16="http://schemas.microsoft.com/office/drawing/2014/main" id="{FB3C6F35-014B-4035-85C9-8B2A85247C09}"/>
              </a:ext>
            </a:extLst>
          </p:cNvPr>
          <p:cNvSpPr txBox="1">
            <a:spLocks noChangeArrowheads="1"/>
          </p:cNvSpPr>
          <p:nvPr/>
        </p:nvSpPr>
        <p:spPr bwMode="auto">
          <a:xfrm>
            <a:off x="3413125" y="6437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grpSp>
        <p:nvGrpSpPr>
          <p:cNvPr id="98312" name="Group 8">
            <a:extLst>
              <a:ext uri="{FF2B5EF4-FFF2-40B4-BE49-F238E27FC236}">
                <a16:creationId xmlns:a16="http://schemas.microsoft.com/office/drawing/2014/main" id="{25DAB5D4-76EB-471B-827F-F3E3BCEEAD3C}"/>
              </a:ext>
            </a:extLst>
          </p:cNvPr>
          <p:cNvGrpSpPr>
            <a:grpSpLocks/>
          </p:cNvGrpSpPr>
          <p:nvPr/>
        </p:nvGrpSpPr>
        <p:grpSpPr bwMode="auto">
          <a:xfrm>
            <a:off x="0" y="0"/>
            <a:ext cx="12192000" cy="6873875"/>
            <a:chOff x="0" y="0"/>
            <a:chExt cx="5760" cy="4330"/>
          </a:xfrm>
        </p:grpSpPr>
        <p:pic>
          <p:nvPicPr>
            <p:cNvPr id="49156" name="Picture 5" descr="Image result for thủ &amp;dstrok;ô pa ri">
              <a:extLst>
                <a:ext uri="{FF2B5EF4-FFF2-40B4-BE49-F238E27FC236}">
                  <a16:creationId xmlns:a16="http://schemas.microsoft.com/office/drawing/2014/main" id="{75721FAB-4C54-4774-BBD8-C7C6A2B4C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5">
              <a:extLst>
                <a:ext uri="{FF2B5EF4-FFF2-40B4-BE49-F238E27FC236}">
                  <a16:creationId xmlns:a16="http://schemas.microsoft.com/office/drawing/2014/main" id="{C5313779-62E6-4217-BEEE-F9CD997D6270}"/>
                </a:ext>
              </a:extLst>
            </p:cNvPr>
            <p:cNvSpPr txBox="1">
              <a:spLocks noChangeArrowheads="1"/>
            </p:cNvSpPr>
            <p:nvPr/>
          </p:nvSpPr>
          <p:spPr bwMode="auto">
            <a:xfrm>
              <a:off x="1104" y="4080"/>
              <a:ext cx="40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a:t>Khải Hoàn Môn hoành tráng giữa Paris lộng lẫy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8312"/>
                                        </p:tgtEl>
                                        <p:attrNameLst>
                                          <p:attrName>style.visibility</p:attrName>
                                        </p:attrNameLst>
                                      </p:cBhvr>
                                      <p:to>
                                        <p:strVal val="visible"/>
                                      </p:to>
                                    </p:set>
                                    <p:animEffect transition="in" filter="box(in)">
                                      <p:cBhvr>
                                        <p:cTn id="7" dur="500"/>
                                        <p:tgtEl>
                                          <p:spTgt spid="98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4" descr="nha tho đuc ba">
            <a:extLst>
              <a:ext uri="{FF2B5EF4-FFF2-40B4-BE49-F238E27FC236}">
                <a16:creationId xmlns:a16="http://schemas.microsoft.com/office/drawing/2014/main" id="{FFFD38B9-7C19-4E99-8D71-AA0742E889E1}"/>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6019800" cy="655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2821" name="Picture 5" descr="nha hat lon">
            <a:extLst>
              <a:ext uri="{FF2B5EF4-FFF2-40B4-BE49-F238E27FC236}">
                <a16:creationId xmlns:a16="http://schemas.microsoft.com/office/drawing/2014/main" id="{B6B10428-1594-4D64-A9D1-46BF008E15D6}"/>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6172200" y="0"/>
            <a:ext cx="6019800" cy="655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6" name="TextBox 3">
            <a:extLst>
              <a:ext uri="{FF2B5EF4-FFF2-40B4-BE49-F238E27FC236}">
                <a16:creationId xmlns:a16="http://schemas.microsoft.com/office/drawing/2014/main" id="{CE555726-F586-4913-AC17-9EDB3D84D11B}"/>
              </a:ext>
            </a:extLst>
          </p:cNvPr>
          <p:cNvSpPr txBox="1">
            <a:spLocks noChangeArrowheads="1"/>
          </p:cNvSpPr>
          <p:nvPr/>
        </p:nvSpPr>
        <p:spPr bwMode="auto">
          <a:xfrm>
            <a:off x="685800" y="6553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dirty="0">
                <a:solidFill>
                  <a:srgbClr val="FF0000"/>
                </a:solidFill>
                <a:latin typeface="Times New Roman" panose="02020603050405020304" pitchFamily="18" charset="0"/>
              </a:rPr>
              <a:t>NHÀ THỜ ĐỨC BÀ</a:t>
            </a:r>
          </a:p>
        </p:txBody>
      </p:sp>
      <p:sp>
        <p:nvSpPr>
          <p:cNvPr id="38917" name="TextBox 4">
            <a:extLst>
              <a:ext uri="{FF2B5EF4-FFF2-40B4-BE49-F238E27FC236}">
                <a16:creationId xmlns:a16="http://schemas.microsoft.com/office/drawing/2014/main" id="{B3A04830-DF32-43DC-92D3-C43269936EAB}"/>
              </a:ext>
            </a:extLst>
          </p:cNvPr>
          <p:cNvSpPr txBox="1">
            <a:spLocks noChangeArrowheads="1"/>
          </p:cNvSpPr>
          <p:nvPr/>
        </p:nvSpPr>
        <p:spPr bwMode="auto">
          <a:xfrm>
            <a:off x="6934200" y="6553200"/>
            <a:ext cx="403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dirty="0">
                <a:solidFill>
                  <a:srgbClr val="FF0000"/>
                </a:solidFill>
                <a:latin typeface="Times New Roman" panose="02020603050405020304" pitchFamily="18" charset="0"/>
              </a:rPr>
              <a:t>NHÀ HÁT LỚN PA-RI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62820"/>
                                        </p:tgtEl>
                                        <p:attrNameLst>
                                          <p:attrName>style.visibility</p:attrName>
                                        </p:attrNameLst>
                                      </p:cBhvr>
                                      <p:to>
                                        <p:strVal val="visible"/>
                                      </p:to>
                                    </p:set>
                                    <p:anim calcmode="lin" valueType="num">
                                      <p:cBhvr>
                                        <p:cTn id="7" dur="500" fill="hold"/>
                                        <p:tgtEl>
                                          <p:spTgt spid="162820"/>
                                        </p:tgtEl>
                                        <p:attrNameLst>
                                          <p:attrName>ppt_w</p:attrName>
                                        </p:attrNameLst>
                                      </p:cBhvr>
                                      <p:tavLst>
                                        <p:tav tm="0">
                                          <p:val>
                                            <p:fltVal val="0"/>
                                          </p:val>
                                        </p:tav>
                                        <p:tav tm="100000">
                                          <p:val>
                                            <p:strVal val="#ppt_w"/>
                                          </p:val>
                                        </p:tav>
                                      </p:tavLst>
                                    </p:anim>
                                    <p:anim calcmode="lin" valueType="num">
                                      <p:cBhvr>
                                        <p:cTn id="8" dur="500" fill="hold"/>
                                        <p:tgtEl>
                                          <p:spTgt spid="162820"/>
                                        </p:tgtEl>
                                        <p:attrNameLst>
                                          <p:attrName>ppt_h</p:attrName>
                                        </p:attrNameLst>
                                      </p:cBhvr>
                                      <p:tavLst>
                                        <p:tav tm="0">
                                          <p:val>
                                            <p:fltVal val="0"/>
                                          </p:val>
                                        </p:tav>
                                        <p:tav tm="100000">
                                          <p:val>
                                            <p:strVal val="#ppt_h"/>
                                          </p:val>
                                        </p:tav>
                                      </p:tavLst>
                                    </p:anim>
                                    <p:animEffect transition="in" filter="fade">
                                      <p:cBhvr>
                                        <p:cTn id="9" dur="500"/>
                                        <p:tgtEl>
                                          <p:spTgt spid="162820"/>
                                        </p:tgtEl>
                                      </p:cBhvr>
                                    </p:animEffect>
                                  </p:childTnLst>
                                </p:cTn>
                              </p:par>
                              <p:par>
                                <p:cTn id="10" presetID="53" presetClass="entr" presetSubtype="0" fill="hold" nodeType="withEffect">
                                  <p:stCondLst>
                                    <p:cond delay="0"/>
                                  </p:stCondLst>
                                  <p:childTnLst>
                                    <p:set>
                                      <p:cBhvr>
                                        <p:cTn id="11" dur="1" fill="hold">
                                          <p:stCondLst>
                                            <p:cond delay="0"/>
                                          </p:stCondLst>
                                        </p:cTn>
                                        <p:tgtEl>
                                          <p:spTgt spid="162821"/>
                                        </p:tgtEl>
                                        <p:attrNameLst>
                                          <p:attrName>style.visibility</p:attrName>
                                        </p:attrNameLst>
                                      </p:cBhvr>
                                      <p:to>
                                        <p:strVal val="visible"/>
                                      </p:to>
                                    </p:set>
                                    <p:anim calcmode="lin" valueType="num">
                                      <p:cBhvr>
                                        <p:cTn id="12" dur="500" fill="hold"/>
                                        <p:tgtEl>
                                          <p:spTgt spid="162821"/>
                                        </p:tgtEl>
                                        <p:attrNameLst>
                                          <p:attrName>ppt_w</p:attrName>
                                        </p:attrNameLst>
                                      </p:cBhvr>
                                      <p:tavLst>
                                        <p:tav tm="0">
                                          <p:val>
                                            <p:fltVal val="0"/>
                                          </p:val>
                                        </p:tav>
                                        <p:tav tm="100000">
                                          <p:val>
                                            <p:strVal val="#ppt_w"/>
                                          </p:val>
                                        </p:tav>
                                      </p:tavLst>
                                    </p:anim>
                                    <p:anim calcmode="lin" valueType="num">
                                      <p:cBhvr>
                                        <p:cTn id="13" dur="500" fill="hold"/>
                                        <p:tgtEl>
                                          <p:spTgt spid="162821"/>
                                        </p:tgtEl>
                                        <p:attrNameLst>
                                          <p:attrName>ppt_h</p:attrName>
                                        </p:attrNameLst>
                                      </p:cBhvr>
                                      <p:tavLst>
                                        <p:tav tm="0">
                                          <p:val>
                                            <p:fltVal val="0"/>
                                          </p:val>
                                        </p:tav>
                                        <p:tav tm="100000">
                                          <p:val>
                                            <p:strVal val="#ppt_h"/>
                                          </p:val>
                                        </p:tav>
                                      </p:tavLst>
                                    </p:anim>
                                    <p:animEffect transition="in" filter="fade">
                                      <p:cBhvr>
                                        <p:cTn id="14" dur="500"/>
                                        <p:tgtEl>
                                          <p:spTgt spid="16282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38916"/>
                                        </p:tgtEl>
                                        <p:attrNameLst>
                                          <p:attrName>style.visibility</p:attrName>
                                        </p:attrNameLst>
                                      </p:cBhvr>
                                      <p:to>
                                        <p:strVal val="visible"/>
                                      </p:to>
                                    </p:set>
                                    <p:animEffect transition="in" filter="wheel(4)">
                                      <p:cBhvr>
                                        <p:cTn id="19" dur="2000"/>
                                        <p:tgtEl>
                                          <p:spTgt spid="389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8917"/>
                                        </p:tgtEl>
                                        <p:attrNameLst>
                                          <p:attrName>style.visibility</p:attrName>
                                        </p:attrNameLst>
                                      </p:cBhvr>
                                      <p:to>
                                        <p:strVal val="visible"/>
                                      </p:to>
                                    </p:set>
                                    <p:animEffect transition="in" filter="wipe(down)">
                                      <p:cBhvr>
                                        <p:cTn id="24"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6" name="Picture 4" descr="PHÔ CỖ 3">
            <a:extLst>
              <a:ext uri="{FF2B5EF4-FFF2-40B4-BE49-F238E27FC236}">
                <a16:creationId xmlns:a16="http://schemas.microsoft.com/office/drawing/2014/main" id="{115AB0B9-C4F3-475A-B201-8FC182C92D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5">
            <a:extLst>
              <a:ext uri="{FF2B5EF4-FFF2-40B4-BE49-F238E27FC236}">
                <a16:creationId xmlns:a16="http://schemas.microsoft.com/office/drawing/2014/main" id="{5F719752-6B44-4913-B2D5-5055494AC747}"/>
              </a:ext>
            </a:extLst>
          </p:cNvPr>
          <p:cNvSpPr txBox="1">
            <a:spLocks noChangeArrowheads="1"/>
          </p:cNvSpPr>
          <p:nvPr/>
        </p:nvSpPr>
        <p:spPr bwMode="auto">
          <a:xfrm>
            <a:off x="4572000" y="6491288"/>
            <a:ext cx="3335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rgbClr val="800000"/>
                </a:solidFill>
                <a:latin typeface="Times New Roman" panose="02020603050405020304" pitchFamily="18" charset="0"/>
              </a:rPr>
              <a:t>PHỐ CỔ Ở THỦ ĐÔ PARI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wedge">
                                      <p:cBhvr>
                                        <p:cTn id="7" dur="2000"/>
                                        <p:tgtEl>
                                          <p:spTgt spid="166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box(in)">
                                      <p:cBhvr>
                                        <p:cTn id="12" dur="1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4" name="Picture 4">
            <a:extLst>
              <a:ext uri="{FF2B5EF4-FFF2-40B4-BE49-F238E27FC236}">
                <a16:creationId xmlns:a16="http://schemas.microsoft.com/office/drawing/2014/main" id="{EA8D33F4-F5B7-40B9-97E9-1A5B142888CF}"/>
              </a:ext>
            </a:extLst>
          </p:cNvPr>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5" name="Text Box 3">
            <a:extLst>
              <a:ext uri="{FF2B5EF4-FFF2-40B4-BE49-F238E27FC236}">
                <a16:creationId xmlns:a16="http://schemas.microsoft.com/office/drawing/2014/main" id="{B6A0372D-4C73-475A-8280-7B71D0BFD0AB}"/>
              </a:ext>
            </a:extLst>
          </p:cNvPr>
          <p:cNvSpPr txBox="1">
            <a:spLocks noChangeArrowheads="1"/>
          </p:cNvSpPr>
          <p:nvPr/>
        </p:nvSpPr>
        <p:spPr bwMode="auto">
          <a:xfrm>
            <a:off x="1600200" y="76200"/>
            <a:ext cx="502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a:solidFill>
                  <a:srgbClr val="0000CC"/>
                </a:solidFill>
              </a:rPr>
              <a:t>Lâu đài nổi tiếng ở Pa-ri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63844"/>
                                        </p:tgtEl>
                                        <p:attrNameLst>
                                          <p:attrName>style.visibility</p:attrName>
                                        </p:attrNameLst>
                                      </p:cBhvr>
                                      <p:to>
                                        <p:strVal val="visible"/>
                                      </p:to>
                                    </p:set>
                                    <p:anim calcmode="lin" valueType="num">
                                      <p:cBhvr>
                                        <p:cTn id="7" dur="500" fill="hold"/>
                                        <p:tgtEl>
                                          <p:spTgt spid="163844"/>
                                        </p:tgtEl>
                                        <p:attrNameLst>
                                          <p:attrName>ppt_w</p:attrName>
                                        </p:attrNameLst>
                                      </p:cBhvr>
                                      <p:tavLst>
                                        <p:tav tm="0">
                                          <p:val>
                                            <p:fltVal val="0"/>
                                          </p:val>
                                        </p:tav>
                                        <p:tav tm="100000">
                                          <p:val>
                                            <p:strVal val="#ppt_w"/>
                                          </p:val>
                                        </p:tav>
                                      </p:tavLst>
                                    </p:anim>
                                    <p:anim calcmode="lin" valueType="num">
                                      <p:cBhvr>
                                        <p:cTn id="8" dur="500" fill="hold"/>
                                        <p:tgtEl>
                                          <p:spTgt spid="163844"/>
                                        </p:tgtEl>
                                        <p:attrNameLst>
                                          <p:attrName>ppt_h</p:attrName>
                                        </p:attrNameLst>
                                      </p:cBhvr>
                                      <p:tavLst>
                                        <p:tav tm="0">
                                          <p:val>
                                            <p:fltVal val="0"/>
                                          </p:val>
                                        </p:tav>
                                        <p:tav tm="100000">
                                          <p:val>
                                            <p:strVal val="#ppt_h"/>
                                          </p:val>
                                        </p:tav>
                                      </p:tavLst>
                                    </p:anim>
                                    <p:animEffect transition="in" filter="fade">
                                      <p:cBhvr>
                                        <p:cTn id="9" dur="500"/>
                                        <p:tgtEl>
                                          <p:spTgt spid="16384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9155"/>
                                        </p:tgtEl>
                                        <p:attrNameLst>
                                          <p:attrName>style.visibility</p:attrName>
                                        </p:attrNameLst>
                                      </p:cBhvr>
                                      <p:to>
                                        <p:strVal val="visible"/>
                                      </p:to>
                                    </p:set>
                                    <p:anim calcmode="lin" valueType="num">
                                      <p:cBhvr>
                                        <p:cTn id="14" dur="500" fill="hold"/>
                                        <p:tgtEl>
                                          <p:spTgt spid="49155"/>
                                        </p:tgtEl>
                                        <p:attrNameLst>
                                          <p:attrName>ppt_w</p:attrName>
                                        </p:attrNameLst>
                                      </p:cBhvr>
                                      <p:tavLst>
                                        <p:tav tm="0">
                                          <p:val>
                                            <p:fltVal val="0"/>
                                          </p:val>
                                        </p:tav>
                                        <p:tav tm="100000">
                                          <p:val>
                                            <p:strVal val="#ppt_w"/>
                                          </p:val>
                                        </p:tav>
                                      </p:tavLst>
                                    </p:anim>
                                    <p:anim calcmode="lin" valueType="num">
                                      <p:cBhvr>
                                        <p:cTn id="15" dur="500" fill="hold"/>
                                        <p:tgtEl>
                                          <p:spTgt spid="49155"/>
                                        </p:tgtEl>
                                        <p:attrNameLst>
                                          <p:attrName>ppt_h</p:attrName>
                                        </p:attrNameLst>
                                      </p:cBhvr>
                                      <p:tavLst>
                                        <p:tav tm="0">
                                          <p:val>
                                            <p:fltVal val="0"/>
                                          </p:val>
                                        </p:tav>
                                        <p:tav tm="100000">
                                          <p:val>
                                            <p:strVal val="#ppt_h"/>
                                          </p:val>
                                        </p:tav>
                                      </p:tavLst>
                                    </p:anim>
                                    <p:animEffect transition="in" filter="fade">
                                      <p:cBhvr>
                                        <p:cTn id="16"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A013">
            <a:extLst>
              <a:ext uri="{FF2B5EF4-FFF2-40B4-BE49-F238E27FC236}">
                <a16:creationId xmlns:a16="http://schemas.microsoft.com/office/drawing/2014/main" id="{DE9E72E1-0C45-423A-AA67-98B8F4218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12192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WordArt 10">
            <a:extLst>
              <a:ext uri="{FF2B5EF4-FFF2-40B4-BE49-F238E27FC236}">
                <a16:creationId xmlns:a16="http://schemas.microsoft.com/office/drawing/2014/main" id="{DE4A02CB-5F0A-4600-A00B-E0368839AF6A}"/>
              </a:ext>
            </a:extLst>
          </p:cNvPr>
          <p:cNvSpPr>
            <a:spLocks noChangeArrowheads="1" noChangeShapeType="1" noTextEdit="1"/>
          </p:cNvSpPr>
          <p:nvPr/>
        </p:nvSpPr>
        <p:spPr bwMode="auto">
          <a:xfrm>
            <a:off x="381000" y="609600"/>
            <a:ext cx="2624138" cy="1255713"/>
          </a:xfrm>
          <a:prstGeom prst="rect">
            <a:avLst/>
          </a:prstGeom>
        </p:spPr>
        <p:txBody>
          <a:bodyPr wrap="none" fromWordArt="1">
            <a:prstTxWarp prst="textPlain">
              <a:avLst>
                <a:gd name="adj" fmla="val 50000"/>
              </a:avLst>
            </a:prstTxWarp>
          </a:bodyPr>
          <a:lstStyle/>
          <a:p>
            <a:pPr algn="ctr"/>
            <a:r>
              <a:rPr lang="en-US" sz="3600" kern="10" dirty="0">
                <a:ln w="19050">
                  <a:solidFill>
                    <a:srgbClr val="FF0000"/>
                  </a:solidFill>
                  <a:round/>
                  <a:headEnd/>
                  <a:tailEnd/>
                </a:ln>
                <a:solidFill>
                  <a:srgbClr val="0000CC"/>
                </a:solidFill>
                <a:effectLst>
                  <a:outerShdw dist="35921" dir="2700000" algn="ctr" rotWithShape="0">
                    <a:srgbClr val="990000"/>
                  </a:outerShdw>
                </a:effectLst>
                <a:latin typeface=".VnTime" panose="020B7200000000000000" pitchFamily="34" charset="0"/>
              </a:rPr>
              <a:t>2. </a:t>
            </a:r>
            <a:r>
              <a:rPr lang="en-US" sz="3600" kern="10" dirty="0" err="1">
                <a:ln w="19050">
                  <a:solidFill>
                    <a:srgbClr val="FF0000"/>
                  </a:solidFill>
                  <a:round/>
                  <a:headEnd/>
                  <a:tailEnd/>
                </a:ln>
                <a:solidFill>
                  <a:srgbClr val="0000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Pháp</a:t>
            </a:r>
            <a:endParaRPr lang="en-US" sz="3600" kern="10" dirty="0">
              <a:ln w="19050">
                <a:solidFill>
                  <a:srgbClr val="FF0000"/>
                </a:solidFill>
                <a:round/>
                <a:headEnd/>
                <a:tailEnd/>
              </a:ln>
              <a:solidFill>
                <a:srgbClr val="0000CC"/>
              </a:solidFill>
              <a:effectLst>
                <a:outerShdw dist="35921" dir="2700000" algn="ctr" rotWithShape="0">
                  <a:srgbClr val="990000"/>
                </a:outerShdw>
              </a:effectLst>
              <a:latin typeface=".VnTime" panose="020B7200000000000000" pitchFamily="34" charset="0"/>
            </a:endParaRPr>
          </a:p>
        </p:txBody>
      </p:sp>
      <p:sp>
        <p:nvSpPr>
          <p:cNvPr id="7" name="Text Box 7">
            <a:extLst>
              <a:ext uri="{FF2B5EF4-FFF2-40B4-BE49-F238E27FC236}">
                <a16:creationId xmlns:a16="http://schemas.microsoft.com/office/drawing/2014/main" id="{50266EC7-5E12-4BC7-BEB1-2F44440A3884}"/>
              </a:ext>
            </a:extLst>
          </p:cNvPr>
          <p:cNvSpPr txBox="1">
            <a:spLocks noChangeArrowheads="1"/>
          </p:cNvSpPr>
          <p:nvPr/>
        </p:nvSpPr>
        <p:spPr bwMode="auto">
          <a:xfrm>
            <a:off x="1600200" y="1981200"/>
            <a:ext cx="937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3600" b="0" dirty="0">
                <a:solidFill>
                  <a:srgbClr val="0000CC"/>
                </a:solidFill>
              </a:rPr>
              <a:t>   </a:t>
            </a:r>
            <a:r>
              <a:rPr lang="en-US" altLang="en-US" sz="3600" dirty="0" err="1">
                <a:solidFill>
                  <a:srgbClr val="0000CC"/>
                </a:solidFill>
                <a:latin typeface="Times New Roman" panose="02020603050405020304" pitchFamily="18" charset="0"/>
                <a:cs typeface="Times New Roman" panose="02020603050405020304" pitchFamily="18" charset="0"/>
              </a:rPr>
              <a:t>Nước</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Pháp</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nằm</a:t>
            </a:r>
            <a:r>
              <a:rPr lang="en-US" altLang="en-US" sz="3600" dirty="0">
                <a:solidFill>
                  <a:srgbClr val="0000CC"/>
                </a:solidFill>
                <a:latin typeface="Times New Roman" panose="02020603050405020304" pitchFamily="18" charset="0"/>
                <a:cs typeface="Times New Roman" panose="02020603050405020304" pitchFamily="18" charset="0"/>
              </a:rPr>
              <a:t> ở </a:t>
            </a:r>
            <a:r>
              <a:rPr lang="en-US" altLang="en-US" sz="3600" dirty="0" err="1">
                <a:solidFill>
                  <a:srgbClr val="0000CC"/>
                </a:solidFill>
                <a:latin typeface="Times New Roman" panose="02020603050405020304" pitchFamily="18" charset="0"/>
                <a:cs typeface="Times New Roman" panose="02020603050405020304" pitchFamily="18" charset="0"/>
              </a:rPr>
              <a:t>Tây</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Âu</a:t>
            </a:r>
            <a:r>
              <a:rPr lang="en-US" altLang="en-US" sz="3600" dirty="0">
                <a:solidFill>
                  <a:srgbClr val="0000CC"/>
                </a:solidFill>
                <a:latin typeface="Times New Roman" panose="02020603050405020304" pitchFamily="18" charset="0"/>
                <a:cs typeface="Times New Roman" panose="02020603050405020304" pitchFamily="18" charset="0"/>
              </a:rPr>
              <a:t> , </a:t>
            </a:r>
            <a:r>
              <a:rPr lang="en-US" altLang="en-US" sz="3600" dirty="0" err="1">
                <a:solidFill>
                  <a:srgbClr val="0000CC"/>
                </a:solidFill>
                <a:latin typeface="Times New Roman" panose="02020603050405020304" pitchFamily="18" charset="0"/>
                <a:cs typeface="Times New Roman" panose="02020603050405020304" pitchFamily="18" charset="0"/>
              </a:rPr>
              <a:t>là</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nước</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phát</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triển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công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nghiệp</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nông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nghiệp</a:t>
            </a:r>
            <a:r>
              <a:rPr lang="en-US" altLang="en-US" sz="3600" dirty="0">
                <a:solidFill>
                  <a:srgbClr val="0000CC"/>
                </a:solidFill>
                <a:latin typeface="Times New Roman" panose="02020603050405020304" pitchFamily="18" charset="0"/>
                <a:cs typeface="Times New Roman" panose="02020603050405020304" pitchFamily="18" charset="0"/>
              </a:rPr>
              <a:t>, du </a:t>
            </a:r>
            <a:r>
              <a:rPr lang="en-US" altLang="en-US" sz="3600" dirty="0" err="1">
                <a:solidFill>
                  <a:srgbClr val="0000CC"/>
                </a:solidFill>
                <a:latin typeface="Times New Roman" panose="02020603050405020304" pitchFamily="18" charset="0"/>
                <a:cs typeface="Times New Roman" panose="02020603050405020304" pitchFamily="18" charset="0"/>
              </a:rPr>
              <a:t>lịch</a:t>
            </a:r>
            <a:r>
              <a:rPr lang="en-US" altLang="en-US" sz="3600"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4826"/>
                                        </p:tgtEl>
                                        <p:attrNameLst>
                                          <p:attrName>style.visibility</p:attrName>
                                        </p:attrNameLst>
                                      </p:cBhvr>
                                      <p:to>
                                        <p:strVal val="visible"/>
                                      </p:to>
                                    </p:set>
                                    <p:animEffect transition="in" filter="wedge">
                                      <p:cBhvr>
                                        <p:cTn id="7" dur="2000"/>
                                        <p:tgtEl>
                                          <p:spTgt spid="34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6" name="WordArt 10">
            <a:extLst>
              <a:ext uri="{FF2B5EF4-FFF2-40B4-BE49-F238E27FC236}">
                <a16:creationId xmlns:a16="http://schemas.microsoft.com/office/drawing/2014/main" id="{8195E28C-D742-4DDE-8259-0E573B7ABE9A}"/>
              </a:ext>
            </a:extLst>
          </p:cNvPr>
          <p:cNvSpPr>
            <a:spLocks noChangeArrowheads="1" noChangeShapeType="1" noTextEdit="1"/>
          </p:cNvSpPr>
          <p:nvPr/>
        </p:nvSpPr>
        <p:spPr bwMode="auto">
          <a:xfrm>
            <a:off x="376368" y="381000"/>
            <a:ext cx="2624138" cy="1255713"/>
          </a:xfrm>
          <a:prstGeom prst="rect">
            <a:avLst/>
          </a:prstGeom>
        </p:spPr>
        <p:txBody>
          <a:bodyPr wrap="none" fromWordArt="1">
            <a:prstTxWarp prst="textPlain">
              <a:avLst>
                <a:gd name="adj" fmla="val 50000"/>
              </a:avLst>
            </a:prstTxWarp>
          </a:bodyPr>
          <a:lstStyle/>
          <a:p>
            <a:pPr algn="ctr"/>
            <a:r>
              <a:rPr lang="en-US" sz="3600" kern="10" dirty="0">
                <a:ln w="19050">
                  <a:solidFill>
                    <a:srgbClr val="FF0000"/>
                  </a:solidFill>
                  <a:round/>
                  <a:headEnd/>
                  <a:tailEnd/>
                </a:ln>
                <a:solidFill>
                  <a:srgbClr val="0000CC"/>
                </a:solidFill>
                <a:effectLst>
                  <a:outerShdw dist="35921" dir="2700000" algn="ctr" rotWithShape="0">
                    <a:srgbClr val="990000"/>
                  </a:outerShdw>
                </a:effectLst>
                <a:latin typeface=".VnTime" panose="020B7200000000000000" pitchFamily="34" charset="0"/>
              </a:rPr>
              <a:t>3. Hy </a:t>
            </a:r>
            <a:r>
              <a:rPr lang="en-US" sz="3600" kern="10" dirty="0" err="1">
                <a:ln w="19050">
                  <a:solidFill>
                    <a:srgbClr val="FF0000"/>
                  </a:solidFill>
                  <a:round/>
                  <a:headEnd/>
                  <a:tailEnd/>
                </a:ln>
                <a:solidFill>
                  <a:srgbClr val="0000CC"/>
                </a:solidFill>
                <a:effectLst>
                  <a:outerShdw dist="35921" dir="2700000" algn="ctr" rotWithShape="0">
                    <a:srgbClr val="990000"/>
                  </a:outerShdw>
                </a:effectLst>
                <a:latin typeface=".VnTime" panose="020B7200000000000000" pitchFamily="34" charset="0"/>
              </a:rPr>
              <a:t>Lạp</a:t>
            </a:r>
            <a:r>
              <a:rPr lang="en-US" sz="3600" kern="10" dirty="0">
                <a:ln w="19050">
                  <a:solidFill>
                    <a:srgbClr val="FF0000"/>
                  </a:solidFill>
                  <a:round/>
                  <a:headEnd/>
                  <a:tailEnd/>
                </a:ln>
                <a:solidFill>
                  <a:srgbClr val="0000CC"/>
                </a:solidFill>
                <a:effectLst>
                  <a:outerShdw dist="35921" dir="2700000" algn="ctr" rotWithShape="0">
                    <a:srgbClr val="990000"/>
                  </a:outerShdw>
                </a:effectLst>
                <a:latin typeface=".VnTime" panose="020B7200000000000000" pitchFamily="34" charset="0"/>
              </a:rPr>
              <a:t> </a:t>
            </a:r>
          </a:p>
        </p:txBody>
      </p:sp>
      <p:pic>
        <p:nvPicPr>
          <p:cNvPr id="5" name="Picture 18" descr="anh 6">
            <a:extLst>
              <a:ext uri="{FF2B5EF4-FFF2-40B4-BE49-F238E27FC236}">
                <a16:creationId xmlns:a16="http://schemas.microsoft.com/office/drawing/2014/main" id="{CCAB913E-B21D-4D55-8D7E-1ED61ECF6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60325"/>
            <a:ext cx="7169150" cy="67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a:extLst>
              <a:ext uri="{FF2B5EF4-FFF2-40B4-BE49-F238E27FC236}">
                <a16:creationId xmlns:a16="http://schemas.microsoft.com/office/drawing/2014/main" id="{5ADA9051-D6B4-4254-82A9-0246180B0323}"/>
              </a:ext>
            </a:extLst>
          </p:cNvPr>
          <p:cNvSpPr>
            <a:spLocks noChangeArrowheads="1"/>
          </p:cNvSpPr>
          <p:nvPr/>
        </p:nvSpPr>
        <p:spPr bwMode="auto">
          <a:xfrm>
            <a:off x="1198563" y="2047875"/>
            <a:ext cx="3581400" cy="1600200"/>
          </a:xfrm>
          <a:prstGeom prst="cloudCallout">
            <a:avLst>
              <a:gd name="adj1" fmla="val -18514"/>
              <a:gd name="adj2" fmla="val 55574"/>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a-DK" altLang="en-US" sz="2000" dirty="0"/>
              <a:t>Quan sát lược đồ xác định vị trí địa lý Hy Lạp?</a:t>
            </a:r>
            <a:endParaRPr lang="en-US" altLang="en-US" sz="1800" dirty="0"/>
          </a:p>
        </p:txBody>
      </p:sp>
      <p:sp>
        <p:nvSpPr>
          <p:cNvPr id="3" name="Oval 2">
            <a:extLst>
              <a:ext uri="{FF2B5EF4-FFF2-40B4-BE49-F238E27FC236}">
                <a16:creationId xmlns:a16="http://schemas.microsoft.com/office/drawing/2014/main" id="{0CEC8443-80BA-4DC7-BB20-5C79A449ED12}"/>
              </a:ext>
            </a:extLst>
          </p:cNvPr>
          <p:cNvSpPr/>
          <p:nvPr/>
        </p:nvSpPr>
        <p:spPr bwMode="auto">
          <a:xfrm>
            <a:off x="8686800" y="5105400"/>
            <a:ext cx="560387" cy="814387"/>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4826"/>
                                        </p:tgtEl>
                                        <p:attrNameLst>
                                          <p:attrName>style.visibility</p:attrName>
                                        </p:attrNameLst>
                                      </p:cBhvr>
                                      <p:to>
                                        <p:strVal val="visible"/>
                                      </p:to>
                                    </p:set>
                                    <p:animEffect transition="in" filter="wedge">
                                      <p:cBhvr>
                                        <p:cTn id="7" dur="2000"/>
                                        <p:tgtEl>
                                          <p:spTgt spid="34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1)">
                                      <p:cBhvr>
                                        <p:cTn id="23" dur="20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mph" presetSubtype="0" fill="remove" grpId="1" nodeType="clickEffect">
                                  <p:stCondLst>
                                    <p:cond delay="0"/>
                                  </p:stCondLst>
                                  <p:childTnLst>
                                    <p:animClr clrSpc="rgb" dir="cw">
                                      <p:cBhvr override="childStyle">
                                        <p:cTn id="27" dur="250" autoRev="1" fill="remove"/>
                                        <p:tgtEl>
                                          <p:spTgt spid="3"/>
                                        </p:tgtEl>
                                        <p:attrNameLst>
                                          <p:attrName>style.color</p:attrName>
                                        </p:attrNameLst>
                                      </p:cBhvr>
                                      <p:to>
                                        <a:schemeClr val="bg1"/>
                                      </p:to>
                                    </p:animClr>
                                    <p:animClr clrSpc="rgb" dir="cw">
                                      <p:cBhvr>
                                        <p:cTn id="28" dur="250" autoRev="1" fill="remove"/>
                                        <p:tgtEl>
                                          <p:spTgt spid="3"/>
                                        </p:tgtEl>
                                        <p:attrNameLst>
                                          <p:attrName>fillcolor</p:attrName>
                                        </p:attrNameLst>
                                      </p:cBhvr>
                                      <p:to>
                                        <a:schemeClr val="bg1"/>
                                      </p:to>
                                    </p:animClr>
                                    <p:set>
                                      <p:cBhvr>
                                        <p:cTn id="29" dur="250" autoRev="1" fill="remove"/>
                                        <p:tgtEl>
                                          <p:spTgt spid="3"/>
                                        </p:tgtEl>
                                        <p:attrNameLst>
                                          <p:attrName>fill.type</p:attrName>
                                        </p:attrNameLst>
                                      </p:cBhvr>
                                      <p:to>
                                        <p:strVal val="solid"/>
                                      </p:to>
                                    </p:set>
                                    <p:set>
                                      <p:cBhvr>
                                        <p:cTn id="30" dur="250" autoRev="1" fill="remove"/>
                                        <p:tgtEl>
                                          <p:spTgt spid="3"/>
                                        </p:tgtEl>
                                        <p:attrNameLst>
                                          <p:attrName>fill.on</p:attrName>
                                        </p:attrNameLst>
                                      </p:cBhvr>
                                      <p:to>
                                        <p:strVal val="tru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xit" presetSubtype="32" fill="hold" grpId="1" nodeType="clickEffect">
                                  <p:stCondLst>
                                    <p:cond delay="0"/>
                                  </p:stCondLst>
                                  <p:childTnLst>
                                    <p:anim calcmode="lin" valueType="num">
                                      <p:cBhvr>
                                        <p:cTn id="34" dur="500"/>
                                        <p:tgtEl>
                                          <p:spTgt spid="2"/>
                                        </p:tgtEl>
                                        <p:attrNameLst>
                                          <p:attrName>ppt_w</p:attrName>
                                        </p:attrNameLst>
                                      </p:cBhvr>
                                      <p:tavLst>
                                        <p:tav tm="0">
                                          <p:val>
                                            <p:strVal val="ppt_w"/>
                                          </p:val>
                                        </p:tav>
                                        <p:tav tm="100000">
                                          <p:val>
                                            <p:fltVal val="0"/>
                                          </p:val>
                                        </p:tav>
                                      </p:tavLst>
                                    </p:anim>
                                    <p:anim calcmode="lin" valueType="num">
                                      <p:cBhvr>
                                        <p:cTn id="35" dur="500"/>
                                        <p:tgtEl>
                                          <p:spTgt spid="2"/>
                                        </p:tgtEl>
                                        <p:attrNameLst>
                                          <p:attrName>ppt_h</p:attrName>
                                        </p:attrNameLst>
                                      </p:cBhvr>
                                      <p:tavLst>
                                        <p:tav tm="0">
                                          <p:val>
                                            <p:strVal val="ppt_h"/>
                                          </p:val>
                                        </p:tav>
                                        <p:tav tm="100000">
                                          <p:val>
                                            <p:fltVal val="0"/>
                                          </p:val>
                                        </p:tav>
                                      </p:tavLst>
                                    </p:anim>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upload.wikimedia.org/wikipedia/commons/a/ad/Parthenon_from_west.jpg">
            <a:extLst>
              <a:ext uri="{FF2B5EF4-FFF2-40B4-BE49-F238E27FC236}">
                <a16:creationId xmlns:a16="http://schemas.microsoft.com/office/drawing/2014/main" id="{15441107-D119-4228-B55F-B3351C1B8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0638"/>
            <a:ext cx="80772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1">
            <a:extLst>
              <a:ext uri="{FF2B5EF4-FFF2-40B4-BE49-F238E27FC236}">
                <a16:creationId xmlns:a16="http://schemas.microsoft.com/office/drawing/2014/main" id="{5FE1D2C0-B90C-4384-8BCF-4297FE623DB5}"/>
              </a:ext>
            </a:extLst>
          </p:cNvPr>
          <p:cNvSpPr txBox="1">
            <a:spLocks noChangeArrowheads="1"/>
          </p:cNvSpPr>
          <p:nvPr/>
        </p:nvSpPr>
        <p:spPr bwMode="auto">
          <a:xfrm>
            <a:off x="609600" y="838200"/>
            <a:ext cx="33528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800" b="0" dirty="0"/>
              <a:t>Đền </a:t>
            </a:r>
            <a:r>
              <a:rPr lang="vi-VN" altLang="en-US" sz="2800" b="0" dirty="0">
                <a:hlinkClick r:id="rId3" tooltip="Parthenon"/>
              </a:rPr>
              <a:t>Parthenon</a:t>
            </a:r>
            <a:r>
              <a:rPr lang="vi-VN" altLang="en-US" sz="2800" b="0" dirty="0"/>
              <a:t>, một ngôi đền được xây dựng cho nữ thần </a:t>
            </a:r>
            <a:r>
              <a:rPr lang="vi-VN" altLang="en-US" sz="2800" b="0" dirty="0">
                <a:hlinkClick r:id="rId4" tooltip="Athena"/>
              </a:rPr>
              <a:t>Athena</a:t>
            </a:r>
            <a:r>
              <a:rPr lang="vi-VN" altLang="en-US" sz="2800" b="0" dirty="0"/>
              <a:t> nằm trên khu vực </a:t>
            </a:r>
            <a:r>
              <a:rPr lang="vi-VN" altLang="en-US" sz="2800" b="0" dirty="0">
                <a:hlinkClick r:id="rId5" tooltip="Acropolis"/>
              </a:rPr>
              <a:t>Acropolis</a:t>
            </a:r>
            <a:r>
              <a:rPr lang="vi-VN" altLang="en-US" sz="2800" b="0" dirty="0"/>
              <a:t> ở </a:t>
            </a:r>
            <a:r>
              <a:rPr lang="vi-VN" altLang="en-US" sz="2800" b="0" dirty="0">
                <a:hlinkClick r:id="rId6" tooltip="Athens"/>
              </a:rPr>
              <a:t>Athens</a:t>
            </a:r>
            <a:r>
              <a:rPr lang="vi-VN" altLang="en-US" sz="2800" b="0" dirty="0"/>
              <a:t>, là một trong những biểu tượng tiêu biểu nhất cho văn hóa và sự tài hoa của người Hy Lạp cổ đại.</a:t>
            </a:r>
            <a:endParaRPr lang="en-US" altLang="en-US" sz="2800"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ẫu background , hình nền powerpoint đơn giản đẹp ấn tượng | Hình ảnh, Hình  nền, Nhật ký nghệ thuật">
            <a:extLst>
              <a:ext uri="{FF2B5EF4-FFF2-40B4-BE49-F238E27FC236}">
                <a16:creationId xmlns:a16="http://schemas.microsoft.com/office/drawing/2014/main" id="{CB0ABC0D-5D63-40A2-863E-3A3D52C3D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a:extLst>
              <a:ext uri="{FF2B5EF4-FFF2-40B4-BE49-F238E27FC236}">
                <a16:creationId xmlns:a16="http://schemas.microsoft.com/office/drawing/2014/main" id="{54AAEBBB-489D-45B3-9807-AE1B8FCC48CE}"/>
              </a:ext>
            </a:extLst>
          </p:cNvPr>
          <p:cNvSpPr>
            <a:spLocks noChangeArrowheads="1"/>
          </p:cNvSpPr>
          <p:nvPr/>
        </p:nvSpPr>
        <p:spPr bwMode="auto">
          <a:xfrm>
            <a:off x="1981200" y="1600200"/>
            <a:ext cx="8763000" cy="2743200"/>
          </a:xfrm>
          <a:prstGeom prst="wedgeEllipseCallout">
            <a:avLst>
              <a:gd name="adj1" fmla="val -20833"/>
              <a:gd name="adj2" fmla="val 62500"/>
            </a:avLst>
          </a:prstGeom>
          <a:ln>
            <a:headEnd/>
            <a:tailEnd/>
          </a:ln>
        </p:spPr>
        <p:style>
          <a:lnRef idx="2">
            <a:schemeClr val="accent1"/>
          </a:lnRef>
          <a:fillRef idx="1">
            <a:schemeClr val="lt1"/>
          </a:fillRef>
          <a:effectRef idx="0">
            <a:schemeClr val="accent1"/>
          </a:effectRef>
          <a:fontRef idx="minor">
            <a:schemeClr val="dk1"/>
          </a:fontRef>
        </p:style>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a-DK" altLang="en-US" sz="4400" dirty="0">
                <a:latin typeface="Times New Roman" panose="02020603050405020304" pitchFamily="18" charset="0"/>
                <a:cs typeface="Times New Roman" panose="02020603050405020304" pitchFamily="18" charset="0"/>
              </a:rPr>
              <a:t>Kể một số câu chuyện Olympic mà em biết?</a:t>
            </a:r>
            <a:endParaRPr lang="en-US" altLang="en-US" sz="44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ìm hiểu về Hy Lạp : Đất nước về truyền thuyết cổ đại">
            <a:extLst>
              <a:ext uri="{FF2B5EF4-FFF2-40B4-BE49-F238E27FC236}">
                <a16:creationId xmlns:a16="http://schemas.microsoft.com/office/drawing/2014/main" id="{B9B22683-5822-4F99-B0D3-56813DC53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4074" y="990600"/>
            <a:ext cx="5904428" cy="4114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ìm hiểu về Hy Lạp : Đất nước về truyền thuyết cổ đại">
            <a:extLst>
              <a:ext uri="{FF2B5EF4-FFF2-40B4-BE49-F238E27FC236}">
                <a16:creationId xmlns:a16="http://schemas.microsoft.com/office/drawing/2014/main" id="{F3C918BE-95FB-47C6-B110-E544C2156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5508523"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0CB8D6E-187D-476A-9EA2-BD985E427093}"/>
              </a:ext>
            </a:extLst>
          </p:cNvPr>
          <p:cNvSpPr txBox="1"/>
          <p:nvPr/>
        </p:nvSpPr>
        <p:spPr>
          <a:xfrm>
            <a:off x="1295400" y="5390346"/>
            <a:ext cx="9906000" cy="954107"/>
          </a:xfrm>
          <a:prstGeom prst="rect">
            <a:avLst/>
          </a:prstGeom>
          <a:noFill/>
        </p:spPr>
        <p:txBody>
          <a:bodyPr wrap="square">
            <a:spAutoFit/>
          </a:bodyPr>
          <a:lstStyle/>
          <a:p>
            <a:pPr algn="ctr"/>
            <a:r>
              <a:rPr lang="en-US" sz="2800" b="0" i="0" dirty="0">
                <a:solidFill>
                  <a:srgbClr val="333333"/>
                </a:solidFill>
                <a:effectLst/>
                <a:latin typeface="Helvetica Neue"/>
              </a:rPr>
              <a:t>Athens </a:t>
            </a:r>
            <a:r>
              <a:rPr lang="en-US" sz="2800" b="0" i="0" dirty="0" err="1">
                <a:solidFill>
                  <a:srgbClr val="333333"/>
                </a:solidFill>
                <a:effectLst/>
                <a:latin typeface="Helvetica Neue"/>
              </a:rPr>
              <a:t>là</a:t>
            </a:r>
            <a:r>
              <a:rPr lang="en-US" sz="2800" b="0" i="0" dirty="0">
                <a:solidFill>
                  <a:srgbClr val="333333"/>
                </a:solidFill>
                <a:effectLst/>
                <a:latin typeface="Helvetica Neue"/>
              </a:rPr>
              <a:t> </a:t>
            </a:r>
            <a:r>
              <a:rPr lang="en-US" sz="2800" b="0" i="0" dirty="0" err="1">
                <a:solidFill>
                  <a:srgbClr val="333333"/>
                </a:solidFill>
                <a:effectLst/>
                <a:latin typeface="Helvetica Neue"/>
              </a:rPr>
              <a:t>thủ</a:t>
            </a:r>
            <a:r>
              <a:rPr lang="en-US" sz="2800" b="0" i="0" dirty="0">
                <a:solidFill>
                  <a:srgbClr val="333333"/>
                </a:solidFill>
                <a:effectLst/>
                <a:latin typeface="Helvetica Neue"/>
              </a:rPr>
              <a:t> </a:t>
            </a:r>
            <a:r>
              <a:rPr lang="en-US" sz="2800" b="0" i="0" dirty="0" err="1">
                <a:solidFill>
                  <a:srgbClr val="333333"/>
                </a:solidFill>
                <a:effectLst/>
                <a:latin typeface="Helvetica Neue"/>
              </a:rPr>
              <a:t>đô</a:t>
            </a:r>
            <a:r>
              <a:rPr lang="en-US" sz="2800" b="0" i="0" dirty="0">
                <a:solidFill>
                  <a:srgbClr val="333333"/>
                </a:solidFill>
                <a:effectLst/>
                <a:latin typeface="Helvetica Neue"/>
              </a:rPr>
              <a:t> </a:t>
            </a:r>
            <a:r>
              <a:rPr lang="en-US" sz="2800" b="0" i="0" dirty="0" err="1">
                <a:solidFill>
                  <a:srgbClr val="333333"/>
                </a:solidFill>
                <a:effectLst/>
                <a:latin typeface="Helvetica Neue"/>
              </a:rPr>
              <a:t>của</a:t>
            </a:r>
            <a:r>
              <a:rPr lang="en-US" sz="2800" b="0" i="0" dirty="0">
                <a:solidFill>
                  <a:srgbClr val="333333"/>
                </a:solidFill>
                <a:effectLst/>
                <a:latin typeface="Helvetica Neue"/>
              </a:rPr>
              <a:t> Hy </a:t>
            </a:r>
            <a:r>
              <a:rPr lang="en-US" sz="2800" b="0" i="0" dirty="0" err="1">
                <a:solidFill>
                  <a:srgbClr val="333333"/>
                </a:solidFill>
                <a:effectLst/>
                <a:latin typeface="Helvetica Neue"/>
              </a:rPr>
              <a:t>Lạp</a:t>
            </a:r>
            <a:r>
              <a:rPr lang="en-US" sz="2800" b="0" i="0" dirty="0">
                <a:solidFill>
                  <a:srgbClr val="333333"/>
                </a:solidFill>
                <a:effectLst/>
                <a:latin typeface="Helvetica Neue"/>
              </a:rPr>
              <a:t>, </a:t>
            </a:r>
            <a:r>
              <a:rPr lang="en-US" sz="2800" b="0" i="0" dirty="0" err="1">
                <a:solidFill>
                  <a:srgbClr val="333333"/>
                </a:solidFill>
                <a:effectLst/>
                <a:latin typeface="Helvetica Neue"/>
              </a:rPr>
              <a:t>thuộc</a:t>
            </a:r>
            <a:r>
              <a:rPr lang="en-US" sz="2800" b="0" i="0" dirty="0">
                <a:solidFill>
                  <a:srgbClr val="333333"/>
                </a:solidFill>
                <a:effectLst/>
                <a:latin typeface="Helvetica Neue"/>
              </a:rPr>
              <a:t> </a:t>
            </a:r>
            <a:r>
              <a:rPr lang="en-US" sz="2800" b="0" i="0" dirty="0" err="1">
                <a:solidFill>
                  <a:srgbClr val="333333"/>
                </a:solidFill>
                <a:effectLst/>
                <a:latin typeface="Helvetica Neue"/>
              </a:rPr>
              <a:t>tỉnh</a:t>
            </a:r>
            <a:r>
              <a:rPr lang="en-US" sz="2800" b="0" i="0" dirty="0">
                <a:solidFill>
                  <a:srgbClr val="333333"/>
                </a:solidFill>
                <a:effectLst/>
                <a:latin typeface="Helvetica Neue"/>
              </a:rPr>
              <a:t> Attica, </a:t>
            </a:r>
            <a:r>
              <a:rPr lang="en-US" sz="2800" b="0" i="0" dirty="0" err="1">
                <a:solidFill>
                  <a:srgbClr val="333333"/>
                </a:solidFill>
                <a:effectLst/>
                <a:latin typeface="Helvetica Neue"/>
              </a:rPr>
              <a:t>nằm</a:t>
            </a:r>
            <a:r>
              <a:rPr lang="en-US" sz="2800" b="0" i="0" dirty="0">
                <a:solidFill>
                  <a:srgbClr val="333333"/>
                </a:solidFill>
                <a:effectLst/>
                <a:latin typeface="Helvetica Neue"/>
              </a:rPr>
              <a:t> ở </a:t>
            </a:r>
            <a:r>
              <a:rPr lang="en-US" sz="2800" b="0" i="0" dirty="0" err="1">
                <a:solidFill>
                  <a:srgbClr val="333333"/>
                </a:solidFill>
                <a:effectLst/>
                <a:latin typeface="Helvetica Neue"/>
              </a:rPr>
              <a:t>trung</a:t>
            </a:r>
            <a:r>
              <a:rPr lang="en-US" sz="2800" b="0" i="0" dirty="0">
                <a:solidFill>
                  <a:srgbClr val="333333"/>
                </a:solidFill>
                <a:effectLst/>
                <a:latin typeface="Helvetica Neue"/>
              </a:rPr>
              <a:t> </a:t>
            </a:r>
            <a:r>
              <a:rPr lang="en-US" sz="2800" b="0" i="0" dirty="0" err="1">
                <a:solidFill>
                  <a:srgbClr val="333333"/>
                </a:solidFill>
                <a:effectLst/>
                <a:latin typeface="Helvetica Neue"/>
              </a:rPr>
              <a:t>tâm</a:t>
            </a:r>
            <a:r>
              <a:rPr lang="en-US" sz="2800" b="0" i="0" dirty="0">
                <a:solidFill>
                  <a:srgbClr val="333333"/>
                </a:solidFill>
                <a:effectLst/>
                <a:latin typeface="Helvetica Neue"/>
              </a:rPr>
              <a:t> </a:t>
            </a:r>
            <a:r>
              <a:rPr lang="en-US" sz="2800" b="0" i="0" dirty="0" err="1">
                <a:solidFill>
                  <a:srgbClr val="333333"/>
                </a:solidFill>
                <a:effectLst/>
                <a:latin typeface="Helvetica Neue"/>
              </a:rPr>
              <a:t>của</a:t>
            </a:r>
            <a:r>
              <a:rPr lang="en-US" sz="2800" b="0" i="0" dirty="0">
                <a:solidFill>
                  <a:srgbClr val="333333"/>
                </a:solidFill>
                <a:effectLst/>
                <a:latin typeface="Helvetica Neue"/>
              </a:rPr>
              <a:t> </a:t>
            </a:r>
            <a:r>
              <a:rPr lang="en-US" sz="2800" b="0" i="0" dirty="0" err="1">
                <a:solidFill>
                  <a:srgbClr val="333333"/>
                </a:solidFill>
                <a:effectLst/>
                <a:latin typeface="Helvetica Neue"/>
              </a:rPr>
              <a:t>lãnh</a:t>
            </a:r>
            <a:r>
              <a:rPr lang="en-US" sz="2800" b="0" i="0" dirty="0">
                <a:solidFill>
                  <a:srgbClr val="333333"/>
                </a:solidFill>
                <a:effectLst/>
                <a:latin typeface="Helvetica Neue"/>
              </a:rPr>
              <a:t> </a:t>
            </a:r>
            <a:r>
              <a:rPr lang="en-US" sz="2800" b="0" i="0" dirty="0" err="1">
                <a:solidFill>
                  <a:srgbClr val="333333"/>
                </a:solidFill>
                <a:effectLst/>
                <a:latin typeface="Helvetica Neue"/>
              </a:rPr>
              <a:t>thổ</a:t>
            </a:r>
            <a:r>
              <a:rPr lang="en-US" sz="2800" b="0" i="0" dirty="0">
                <a:solidFill>
                  <a:srgbClr val="333333"/>
                </a:solidFill>
                <a:effectLst/>
                <a:latin typeface="Helvetica Neue"/>
              </a:rPr>
              <a:t> Hy </a:t>
            </a:r>
            <a:r>
              <a:rPr lang="en-US" sz="2800" b="0" i="0" dirty="0" err="1">
                <a:solidFill>
                  <a:srgbClr val="333333"/>
                </a:solidFill>
                <a:effectLst/>
                <a:latin typeface="Helvetica Neue"/>
              </a:rPr>
              <a:t>Lạp</a:t>
            </a:r>
            <a:endParaRPr lang="en-US" sz="2800" dirty="0"/>
          </a:p>
        </p:txBody>
      </p:sp>
    </p:spTree>
    <p:extLst>
      <p:ext uri="{BB962C8B-B14F-4D97-AF65-F5344CB8AC3E}">
        <p14:creationId xmlns:p14="http://schemas.microsoft.com/office/powerpoint/2010/main" val="197916058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5">
            <a:extLst>
              <a:ext uri="{FF2B5EF4-FFF2-40B4-BE49-F238E27FC236}">
                <a16:creationId xmlns:a16="http://schemas.microsoft.com/office/drawing/2014/main" id="{A05893B9-62E9-4A1C-8E23-D0028699DD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4464050"/>
            <a:ext cx="534988"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3">
            <a:extLst>
              <a:ext uri="{FF2B5EF4-FFF2-40B4-BE49-F238E27FC236}">
                <a16:creationId xmlns:a16="http://schemas.microsoft.com/office/drawing/2014/main" id="{B1A111C9-2158-4916-A701-264CBD0A31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9300" y="4641850"/>
            <a:ext cx="534988"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a:extLst>
              <a:ext uri="{FF2B5EF4-FFF2-40B4-BE49-F238E27FC236}">
                <a16:creationId xmlns:a16="http://schemas.microsoft.com/office/drawing/2014/main" id="{3E59A450-1810-40F0-A5BB-F351A6C7F8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9538" y="4994275"/>
            <a:ext cx="6429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descr="muare">
            <a:extLst>
              <a:ext uri="{FF2B5EF4-FFF2-40B4-BE49-F238E27FC236}">
                <a16:creationId xmlns:a16="http://schemas.microsoft.com/office/drawing/2014/main" id="{82B7BDA2-730A-4131-B8F5-EC7ED70DEA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5">
            <a:extLst>
              <a:ext uri="{FF2B5EF4-FFF2-40B4-BE49-F238E27FC236}">
                <a16:creationId xmlns:a16="http://schemas.microsoft.com/office/drawing/2014/main" id="{D3BE4D61-E889-4A7C-95B0-9B5E43290306}"/>
              </a:ext>
            </a:extLst>
          </p:cNvPr>
          <p:cNvSpPr>
            <a:spLocks noChangeArrowheads="1" noChangeShapeType="1" noTextEdit="1"/>
          </p:cNvSpPr>
          <p:nvPr/>
        </p:nvSpPr>
        <p:spPr bwMode="auto">
          <a:xfrm>
            <a:off x="3581401" y="2819400"/>
            <a:ext cx="56388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r>
              <a:rPr lang="en-US" sz="2025" kern="10" dirty="0">
                <a:latin typeface="+mn-lt"/>
                <a:ea typeface="+mn-lt"/>
                <a:cs typeface="+mn-lt"/>
              </a:rPr>
              <a:t>KHÁM PHÁ</a:t>
            </a:r>
          </a:p>
        </p:txBody>
      </p:sp>
    </p:spTree>
    <p:extLst>
      <p:ext uri="{BB962C8B-B14F-4D97-AF65-F5344CB8AC3E}">
        <p14:creationId xmlns:p14="http://schemas.microsoft.com/office/powerpoint/2010/main" val="252493404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nodeType="clickEffect">
                                  <p:stCondLst>
                                    <p:cond delay="0"/>
                                  </p:stCondLst>
                                  <p:childTnLst>
                                    <p:animScale>
                                      <p:cBhvr>
                                        <p:cTn id="6" dur="5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555AC4-C22D-49C3-92C0-C4CE90D4FADF}"/>
              </a:ext>
            </a:extLst>
          </p:cNvPr>
          <p:cNvSpPr txBox="1"/>
          <p:nvPr/>
        </p:nvSpPr>
        <p:spPr>
          <a:xfrm>
            <a:off x="609600" y="1600200"/>
            <a:ext cx="11277600" cy="2677656"/>
          </a:xfrm>
          <a:prstGeom prst="rect">
            <a:avLst/>
          </a:prstGeom>
          <a:noFill/>
        </p:spPr>
        <p:txBody>
          <a:bodyPr wrap="square">
            <a:spAutoFit/>
          </a:bodyPr>
          <a:lstStyle/>
          <a:p>
            <a:pPr algn="just"/>
            <a:r>
              <a:rPr lang="en-US" sz="2800" b="0" i="0" dirty="0">
                <a:solidFill>
                  <a:srgbClr val="444545"/>
                </a:solidFill>
                <a:effectLst/>
                <a:latin typeface="Times New Roman" panose="02020603050405020304" pitchFamily="18" charset="0"/>
                <a:cs typeface="Times New Roman" panose="02020603050405020304" pitchFamily="18" charset="0"/>
              </a:rPr>
              <a:t>       </a:t>
            </a:r>
            <a:r>
              <a:rPr lang="vi-VN" sz="2800" b="0" i="0" dirty="0">
                <a:solidFill>
                  <a:srgbClr val="444545"/>
                </a:solidFill>
                <a:effectLst/>
                <a:latin typeface="Times New Roman" panose="02020603050405020304" pitchFamily="18" charset="0"/>
                <a:cs typeface="Times New Roman" panose="02020603050405020304" pitchFamily="18" charset="0"/>
              </a:rPr>
              <a:t>Hy Lạp, tên gọi chính thức là Cộng hòa Hy Lạp, là một quốc gia có chủ quyền thuộc khu vực nam Âu. Hy Lạp nằm ở phía nam của bán đảo Balkan, và biển Aegea bao bọc phía đông và phía nam đất nước</a:t>
            </a:r>
            <a:r>
              <a:rPr lang="en-US" sz="2800" b="0" i="0" dirty="0">
                <a:solidFill>
                  <a:srgbClr val="444545"/>
                </a:solidFill>
                <a:effectLst/>
                <a:latin typeface="Times New Roman" panose="02020603050405020304" pitchFamily="18" charset="0"/>
                <a:cs typeface="Times New Roman" panose="02020603050405020304" pitchFamily="18" charset="0"/>
              </a:rPr>
              <a:t>. </a:t>
            </a:r>
            <a:r>
              <a:rPr lang="vi-VN" sz="2800" b="0" i="0" dirty="0">
                <a:solidFill>
                  <a:srgbClr val="444545"/>
                </a:solidFill>
                <a:effectLst/>
                <a:latin typeface="Times New Roman" panose="02020603050405020304" pitchFamily="18" charset="0"/>
                <a:cs typeface="Times New Roman" panose="02020603050405020304" pitchFamily="18" charset="0"/>
              </a:rPr>
              <a:t>Phần lớn địa hình của Hy Lạp là núi non hiểm trở. Lãnh thổ Hy Lạp có rất nhiều những hòn đảo lớn nhỏ thuộc khu vực biển Địa Trung Hải. </a:t>
            </a:r>
            <a:endParaRPr lang="en-US" sz="2800" b="0" i="0" dirty="0">
              <a:solidFill>
                <a:srgbClr val="444545"/>
              </a:solidFill>
              <a:effectLst/>
              <a:latin typeface="Times New Roman" panose="02020603050405020304" pitchFamily="18" charset="0"/>
              <a:cs typeface="Times New Roman" panose="02020603050405020304" pitchFamily="18" charset="0"/>
            </a:endParaRPr>
          </a:p>
          <a:p>
            <a:pPr algn="just"/>
            <a:r>
              <a:rPr lang="en-US" sz="2800" b="0" i="0" dirty="0">
                <a:solidFill>
                  <a:srgbClr val="444545"/>
                </a:solidFill>
                <a:effectLst/>
                <a:latin typeface="Times New Roman" panose="02020603050405020304" pitchFamily="18" charset="0"/>
                <a:cs typeface="Times New Roman" panose="02020603050405020304" pitchFamily="18" charset="0"/>
              </a:rPr>
              <a:t>       </a:t>
            </a:r>
            <a:r>
              <a:rPr lang="vi-VN" sz="2800" b="0" i="0" dirty="0">
                <a:solidFill>
                  <a:srgbClr val="444545"/>
                </a:solidFill>
                <a:effectLst/>
                <a:latin typeface="Times New Roman" panose="02020603050405020304" pitchFamily="18" charset="0"/>
                <a:cs typeface="Times New Roman" panose="02020603050405020304" pitchFamily="18" charset="0"/>
              </a:rPr>
              <a:t>Dân số </a:t>
            </a:r>
            <a:r>
              <a:rPr lang="en-US" sz="2800" b="0" i="0" dirty="0">
                <a:solidFill>
                  <a:srgbClr val="444545"/>
                </a:solidFill>
                <a:effectLst/>
                <a:latin typeface="Times New Roman" panose="02020603050405020304" pitchFamily="18" charset="0"/>
                <a:cs typeface="Times New Roman" panose="02020603050405020304" pitchFamily="18" charset="0"/>
              </a:rPr>
              <a:t>10 955 000</a:t>
            </a:r>
            <a:r>
              <a:rPr lang="vi-VN" sz="2800" b="0" i="0" dirty="0">
                <a:solidFill>
                  <a:srgbClr val="444545"/>
                </a:solidFill>
                <a:effectLst/>
                <a:latin typeface="Times New Roman" panose="02020603050405020304" pitchFamily="18" charset="0"/>
                <a:cs typeface="Times New Roman" panose="02020603050405020304" pitchFamily="18" charset="0"/>
              </a:rPr>
              <a:t> người.</a:t>
            </a: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1A40F9A-C843-4578-840D-D110A17AF394}"/>
              </a:ext>
            </a:extLst>
          </p:cNvPr>
          <p:cNvSpPr txBox="1"/>
          <p:nvPr/>
        </p:nvSpPr>
        <p:spPr>
          <a:xfrm>
            <a:off x="609600" y="381000"/>
            <a:ext cx="11163300" cy="954107"/>
          </a:xfrm>
          <a:prstGeom prst="rect">
            <a:avLst/>
          </a:prstGeom>
          <a:noFill/>
        </p:spPr>
        <p:txBody>
          <a:bodyPr wrap="square">
            <a:spAutoFit/>
          </a:bodyPr>
          <a:lstStyle/>
          <a:p>
            <a:r>
              <a:rPr lang="en-US" sz="2800" b="0" i="0" dirty="0">
                <a:solidFill>
                  <a:srgbClr val="333333"/>
                </a:solidFill>
                <a:effectLst/>
                <a:latin typeface="Times New Roman" panose="02020603050405020304" pitchFamily="18" charset="0"/>
                <a:cs typeface="Times New Roman" panose="02020603050405020304" pitchFamily="18" charset="0"/>
              </a:rPr>
              <a:t>       Hy </a:t>
            </a:r>
            <a:r>
              <a:rPr lang="en-US" sz="2800" b="0" i="0" dirty="0" err="1">
                <a:solidFill>
                  <a:srgbClr val="333333"/>
                </a:solidFill>
                <a:effectLst/>
                <a:latin typeface="Times New Roman" panose="02020603050405020304" pitchFamily="18" charset="0"/>
                <a:cs typeface="Times New Roman" panose="02020603050405020304" pitchFamily="18" charset="0"/>
              </a:rPr>
              <a:t>Lạp</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là</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một</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trong</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những</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cái</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nôi</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văn</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minh</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rực</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rỡ</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của</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nhân</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loại</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và</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có</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tác</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động</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sâu</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rộng</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đến</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khu</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vực</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Địa</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Trung</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Hải</a:t>
            </a:r>
            <a:r>
              <a:rPr lang="en-US" sz="2800" b="0" i="0" dirty="0">
                <a:solidFill>
                  <a:srgbClr val="333333"/>
                </a:solidFill>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61FBC86-54CA-4CB3-B521-9E9425FF5F70}"/>
              </a:ext>
            </a:extLst>
          </p:cNvPr>
          <p:cNvSpPr txBox="1"/>
          <p:nvPr/>
        </p:nvSpPr>
        <p:spPr>
          <a:xfrm>
            <a:off x="615215" y="4542949"/>
            <a:ext cx="11163300" cy="954107"/>
          </a:xfrm>
          <a:prstGeom prst="rect">
            <a:avLst/>
          </a:prstGeom>
          <a:noFill/>
        </p:spPr>
        <p:txBody>
          <a:bodyPr wrap="square">
            <a:spAutoFit/>
          </a:bodyPr>
          <a:lstStyle/>
          <a:p>
            <a:pPr algn="l"/>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Khí</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hậu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Được chia thành 3 kiểu khí hậu chính: khí hậu Địa Trung Hải, khí hậu núi cao và khí hậu ôn hòa.</a:t>
            </a:r>
            <a:endParaRPr lang="vi-VN" sz="2800" b="0" i="0" dirty="0">
              <a:solidFill>
                <a:srgbClr val="555555"/>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034702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1E4FBB-F218-4CC1-B3ED-3CC568BF468E}"/>
              </a:ext>
            </a:extLst>
          </p:cNvPr>
          <p:cNvSpPr txBox="1"/>
          <p:nvPr/>
        </p:nvSpPr>
        <p:spPr>
          <a:xfrm>
            <a:off x="533400" y="1295400"/>
            <a:ext cx="10896600" cy="3970318"/>
          </a:xfrm>
          <a:prstGeom prst="rect">
            <a:avLst/>
          </a:prstGeom>
          <a:noFill/>
        </p:spPr>
        <p:txBody>
          <a:bodyPr wrap="square">
            <a:spAutoFit/>
          </a:bodyPr>
          <a:lstStyle/>
          <a:p>
            <a:pPr algn="just"/>
            <a:r>
              <a:rPr lang="en-US" sz="2800" b="0" dirty="0">
                <a:latin typeface="Times New Roman" panose="02020603050405020304" pitchFamily="18" charset="0"/>
                <a:cs typeface="Times New Roman" panose="02020603050405020304" pitchFamily="18" charset="0"/>
              </a:rPr>
              <a:t>         </a:t>
            </a:r>
            <a:r>
              <a:rPr lang="vi-VN" sz="2800" b="0" dirty="0">
                <a:latin typeface="Times New Roman" panose="02020603050405020304" pitchFamily="18" charset="0"/>
                <a:cs typeface="Times New Roman" panose="02020603050405020304" pitchFamily="18" charset="0"/>
              </a:rPr>
              <a:t>Thần thoại Hy Lạp chính là một </a:t>
            </a:r>
            <a:r>
              <a:rPr lang="en-US" sz="2800" b="0" dirty="0">
                <a:latin typeface="Times New Roman" panose="02020603050405020304" pitchFamily="18" charset="0"/>
                <a:cs typeface="Times New Roman" panose="02020603050405020304" pitchFamily="18" charset="0"/>
              </a:rPr>
              <a:t>k</a:t>
            </a:r>
            <a:r>
              <a:rPr lang="vi-VN" sz="2800" b="0" dirty="0">
                <a:latin typeface="Times New Roman" panose="02020603050405020304" pitchFamily="18" charset="0"/>
                <a:cs typeface="Times New Roman" panose="02020603050405020304" pitchFamily="18" charset="0"/>
              </a:rPr>
              <a:t>ho truyền thuyết vô cùng quý giá. Đấy chính là nơi tập hợp những huyền thoại, những câu chuyện liên quan đến các vị thần, các anh hùng của cộng đồng, những lí giải về bản chất của toàn cầu cùng với nguồn gốc, ý nghĩa của các nghi lễ, tín ngưỡng của người cổ đại. Thần thoại Hy Lạp là nguồn gốc sinh ra nhiều tôn giáo, những giá trị nghệ thuật và các phong tục tập quán trong đời sống…</a:t>
            </a:r>
            <a:r>
              <a:rPr lang="vi-VN" sz="2800" b="0" i="0" dirty="0">
                <a:solidFill>
                  <a:srgbClr val="333333"/>
                </a:solidFill>
                <a:effectLst/>
                <a:latin typeface="Times New Roman" panose="02020603050405020304" pitchFamily="18" charset="0"/>
                <a:cs typeface="Times New Roman" panose="02020603050405020304" pitchFamily="18" charset="0"/>
              </a:rPr>
              <a:t>Nhắc đền Thần thoại Hy Lạp chúng ta sẽ nghĩ ngay đến các vị thần như: Thần Zeus, nữ thần Hera, thần Apollo, thần rượu nho Dionysus, thần Heracles,…</a:t>
            </a:r>
            <a:endParaRPr lang="en-US" sz="28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871487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Text Box 7">
            <a:extLst>
              <a:ext uri="{FF2B5EF4-FFF2-40B4-BE49-F238E27FC236}">
                <a16:creationId xmlns:a16="http://schemas.microsoft.com/office/drawing/2014/main" id="{2F761086-5271-441E-B449-FFC6EFDA10F9}"/>
              </a:ext>
            </a:extLst>
          </p:cNvPr>
          <p:cNvSpPr txBox="1">
            <a:spLocks noChangeArrowheads="1"/>
          </p:cNvSpPr>
          <p:nvPr/>
        </p:nvSpPr>
        <p:spPr bwMode="auto">
          <a:xfrm>
            <a:off x="457825" y="2951946"/>
            <a:ext cx="11353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0" dirty="0">
                <a:solidFill>
                  <a:srgbClr val="0000CC"/>
                </a:solidFill>
              </a:rPr>
              <a:t>   </a:t>
            </a:r>
            <a:r>
              <a:rPr lang="en-US" altLang="en-US" sz="2800" dirty="0" err="1">
                <a:solidFill>
                  <a:srgbClr val="0000CC"/>
                </a:solidFill>
                <a:latin typeface="Times New Roman" panose="02020603050405020304" pitchFamily="18" charset="0"/>
                <a:cs typeface="Times New Roman" panose="02020603050405020304" pitchFamily="18" charset="0"/>
              </a:rPr>
              <a:t>Nước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Pháp</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nằm</a:t>
            </a:r>
            <a:r>
              <a:rPr lang="en-US" altLang="en-US" sz="2800" dirty="0">
                <a:solidFill>
                  <a:srgbClr val="0000CC"/>
                </a:solidFill>
                <a:latin typeface="Times New Roman" panose="02020603050405020304" pitchFamily="18" charset="0"/>
                <a:cs typeface="Times New Roman" panose="02020603050405020304" pitchFamily="18" charset="0"/>
              </a:rPr>
              <a:t> ở </a:t>
            </a:r>
            <a:r>
              <a:rPr lang="en-US" altLang="en-US" sz="2800" dirty="0" err="1">
                <a:solidFill>
                  <a:srgbClr val="0000CC"/>
                </a:solidFill>
                <a:latin typeface="Times New Roman" panose="02020603050405020304" pitchFamily="18" charset="0"/>
                <a:cs typeface="Times New Roman" panose="02020603050405020304" pitchFamily="18" charset="0"/>
              </a:rPr>
              <a:t>Tây</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Âu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là</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nước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phát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triển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công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nghiệp</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nông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nghiệp</a:t>
            </a:r>
            <a:r>
              <a:rPr lang="en-US" altLang="en-US" sz="2800" dirty="0">
                <a:solidFill>
                  <a:srgbClr val="0000CC"/>
                </a:solidFill>
                <a:latin typeface="Times New Roman" panose="02020603050405020304" pitchFamily="18" charset="0"/>
                <a:cs typeface="Times New Roman" panose="02020603050405020304" pitchFamily="18" charset="0"/>
              </a:rPr>
              <a:t>, du </a:t>
            </a:r>
            <a:r>
              <a:rPr lang="en-US" altLang="en-US" sz="2800" dirty="0" err="1">
                <a:solidFill>
                  <a:srgbClr val="0000CC"/>
                </a:solidFill>
                <a:latin typeface="Times New Roman" panose="02020603050405020304" pitchFamily="18" charset="0"/>
                <a:cs typeface="Times New Roman" panose="02020603050405020304" pitchFamily="18" charset="0"/>
              </a:rPr>
              <a:t>lịch</a:t>
            </a:r>
            <a:r>
              <a:rPr lang="en-US" altLang="en-US" sz="2800" dirty="0">
                <a:solidFill>
                  <a:srgbClr val="0000CC"/>
                </a:solidFill>
                <a:latin typeface="Times New Roman" panose="02020603050405020304" pitchFamily="18" charset="0"/>
                <a:cs typeface="Times New Roman" panose="02020603050405020304" pitchFamily="18" charset="0"/>
              </a:rPr>
              <a:t>.</a:t>
            </a:r>
          </a:p>
        </p:txBody>
      </p:sp>
      <p:sp>
        <p:nvSpPr>
          <p:cNvPr id="59401" name="Text Box 9">
            <a:extLst>
              <a:ext uri="{FF2B5EF4-FFF2-40B4-BE49-F238E27FC236}">
                <a16:creationId xmlns:a16="http://schemas.microsoft.com/office/drawing/2014/main" id="{CDB4FDB6-3F8C-40CF-AA8A-EB74AA70A744}"/>
              </a:ext>
            </a:extLst>
          </p:cNvPr>
          <p:cNvSpPr txBox="1">
            <a:spLocks noChangeArrowheads="1"/>
          </p:cNvSpPr>
          <p:nvPr/>
        </p:nvSpPr>
        <p:spPr bwMode="auto">
          <a:xfrm>
            <a:off x="419100" y="1720381"/>
            <a:ext cx="11353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3600" b="0" dirty="0">
                <a:solidFill>
                  <a:srgbClr val="0000CC"/>
                </a:solidFill>
              </a:rPr>
              <a:t>    </a:t>
            </a:r>
            <a:r>
              <a:rPr lang="en-US" altLang="en-US" sz="2800" dirty="0" err="1">
                <a:solidFill>
                  <a:srgbClr val="0000CC"/>
                </a:solidFill>
                <a:latin typeface="Times New Roman" panose="02020603050405020304" pitchFamily="18" charset="0"/>
                <a:cs typeface="Times New Roman" panose="02020603050405020304" pitchFamily="18" charset="0"/>
              </a:rPr>
              <a:t>Liên</a:t>
            </a:r>
            <a:r>
              <a:rPr lang="en-US" altLang="en-US" sz="2800" dirty="0">
                <a:solidFill>
                  <a:srgbClr val="0000CC"/>
                </a:solidFill>
                <a:latin typeface="Times New Roman" panose="02020603050405020304" pitchFamily="18" charset="0"/>
                <a:cs typeface="Times New Roman" panose="02020603050405020304" pitchFamily="18" charset="0"/>
              </a:rPr>
              <a:t> bang Nga </a:t>
            </a:r>
            <a:r>
              <a:rPr lang="en-US" altLang="en-US" sz="2800" dirty="0" err="1">
                <a:solidFill>
                  <a:srgbClr val="0000CC"/>
                </a:solidFill>
                <a:latin typeface="Times New Roman" panose="02020603050405020304" pitchFamily="18" charset="0"/>
                <a:cs typeface="Times New Roman" panose="02020603050405020304" pitchFamily="18" charset="0"/>
              </a:rPr>
              <a:t>có</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diện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tích</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lớn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nhất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thế</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giới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Tài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nguyên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thiên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nhiên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giàu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có</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là</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điều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kiện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thuận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lợi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để</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Liên</a:t>
            </a:r>
            <a:r>
              <a:rPr lang="en-US" altLang="en-US" sz="2800" dirty="0">
                <a:solidFill>
                  <a:srgbClr val="0000CC"/>
                </a:solidFill>
                <a:latin typeface="Times New Roman" panose="02020603050405020304" pitchFamily="18" charset="0"/>
                <a:cs typeface="Times New Roman" panose="02020603050405020304" pitchFamily="18" charset="0"/>
              </a:rPr>
              <a:t> bang Nga </a:t>
            </a:r>
            <a:r>
              <a:rPr lang="en-US" altLang="en-US" sz="2800" dirty="0" err="1">
                <a:solidFill>
                  <a:srgbClr val="0000CC"/>
                </a:solidFill>
                <a:latin typeface="Times New Roman" panose="02020603050405020304" pitchFamily="18" charset="0"/>
                <a:cs typeface="Times New Roman" panose="02020603050405020304" pitchFamily="18" charset="0"/>
              </a:rPr>
              <a:t>phát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triển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kinh</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tế</a:t>
            </a:r>
            <a:r>
              <a:rPr lang="en-US" altLang="en-US" sz="2800" dirty="0">
                <a:solidFill>
                  <a:srgbClr val="0000CC"/>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156DB3E3-9956-4E6A-B6A7-CC0BA96C3F83}"/>
              </a:ext>
            </a:extLst>
          </p:cNvPr>
          <p:cNvSpPr>
            <a:spLocks noChangeArrowheads="1"/>
          </p:cNvSpPr>
          <p:nvPr/>
        </p:nvSpPr>
        <p:spPr bwMode="auto">
          <a:xfrm>
            <a:off x="304800" y="4243989"/>
            <a:ext cx="11353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Hy </a:t>
            </a:r>
            <a:r>
              <a:rPr lang="en-US" altLang="en-US" sz="2800" dirty="0" err="1">
                <a:solidFill>
                  <a:srgbClr val="0000CC"/>
                </a:solidFill>
                <a:latin typeface="Times New Roman" panose="02020603050405020304" pitchFamily="18" charset="0"/>
                <a:cs typeface="Times New Roman" panose="02020603050405020304" pitchFamily="18" charset="0"/>
              </a:rPr>
              <a:t>Lạp</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gồm</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miền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lục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địa</a:t>
            </a:r>
            <a:r>
              <a:rPr lang="en-US" altLang="en-US" sz="2800" dirty="0">
                <a:solidFill>
                  <a:srgbClr val="0000CC"/>
                </a:solidFill>
                <a:latin typeface="Times New Roman" panose="02020603050405020304" pitchFamily="18" charset="0"/>
                <a:cs typeface="Times New Roman" panose="02020603050405020304" pitchFamily="18" charset="0"/>
              </a:rPr>
              <a:t> Hy </a:t>
            </a:r>
            <a:r>
              <a:rPr lang="en-US" altLang="en-US" sz="2800" dirty="0" err="1">
                <a:solidFill>
                  <a:srgbClr val="0000CC"/>
                </a:solidFill>
                <a:latin typeface="Times New Roman" panose="02020603050405020304" pitchFamily="18" charset="0"/>
                <a:cs typeface="Times New Roman" panose="02020603050405020304" pitchFamily="18" charset="0"/>
              </a:rPr>
              <a:t>Lạp</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nam</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bán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đảo</a:t>
            </a:r>
            <a:r>
              <a:rPr lang="en-US" altLang="en-US" sz="2800" dirty="0">
                <a:solidFill>
                  <a:srgbClr val="0000CC"/>
                </a:solidFill>
                <a:latin typeface="Times New Roman" panose="02020603050405020304" pitchFamily="18" charset="0"/>
                <a:cs typeface="Times New Roman" panose="02020603050405020304" pitchFamily="18" charset="0"/>
              </a:rPr>
              <a:t> Ban-</a:t>
            </a:r>
            <a:r>
              <a:rPr lang="en-US" altLang="en-US" sz="2800" dirty="0" err="1">
                <a:solidFill>
                  <a:srgbClr val="0000CC"/>
                </a:solidFill>
                <a:latin typeface="Times New Roman" panose="02020603050405020304" pitchFamily="18" charset="0"/>
                <a:cs typeface="Times New Roman" panose="02020603050405020304" pitchFamily="18" charset="0"/>
              </a:rPr>
              <a:t>căng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miền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đất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ven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bờ</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Tiểu</a:t>
            </a:r>
            <a:r>
              <a:rPr lang="en-US" altLang="en-US" sz="2800" dirty="0">
                <a:solidFill>
                  <a:srgbClr val="0000CC"/>
                </a:solidFill>
                <a:latin typeface="Times New Roman" panose="02020603050405020304" pitchFamily="18" charset="0"/>
                <a:cs typeface="Times New Roman" panose="02020603050405020304" pitchFamily="18" charset="0"/>
              </a:rPr>
              <a:t> Á </a:t>
            </a:r>
            <a:r>
              <a:rPr lang="en-US" altLang="en-US" sz="2800" dirty="0" err="1">
                <a:solidFill>
                  <a:srgbClr val="0000CC"/>
                </a:solidFill>
                <a:latin typeface="Times New Roman" panose="02020603050405020304" pitchFamily="18" charset="0"/>
                <a:cs typeface="Times New Roman" panose="02020603050405020304" pitchFamily="18" charset="0"/>
              </a:rPr>
              <a:t>và</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những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đảo</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thuộc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biển</a:t>
            </a:r>
            <a:r>
              <a:rPr lang="en-US" altLang="en-US" sz="2800" dirty="0">
                <a:solidFill>
                  <a:srgbClr val="0000CC"/>
                </a:solidFill>
                <a:latin typeface="Times New Roman" panose="02020603050405020304" pitchFamily="18" charset="0"/>
                <a:cs typeface="Times New Roman" panose="02020603050405020304" pitchFamily="18" charset="0"/>
              </a:rPr>
              <a:t> Ê-</a:t>
            </a:r>
            <a:r>
              <a:rPr lang="en-US" altLang="en-US" sz="2800" dirty="0" err="1">
                <a:solidFill>
                  <a:srgbClr val="0000CC"/>
                </a:solidFill>
                <a:latin typeface="Times New Roman" panose="02020603050405020304" pitchFamily="18" charset="0"/>
                <a:cs typeface="Times New Roman" panose="02020603050405020304" pitchFamily="18" charset="0"/>
              </a:rPr>
              <a:t>giê</a:t>
            </a:r>
            <a:r>
              <a:rPr lang="en-US" altLang="en-US" sz="2800" dirty="0">
                <a:solidFill>
                  <a:srgbClr val="0000CC"/>
                </a:solidFill>
                <a:latin typeface="Times New Roman" panose="02020603050405020304" pitchFamily="18" charset="0"/>
                <a:cs typeface="Times New Roman" panose="02020603050405020304" pitchFamily="18" charset="0"/>
              </a:rPr>
              <a:t>. </a:t>
            </a:r>
            <a:r>
              <a:rPr lang="da-DK" altLang="en-US" sz="2800" dirty="0">
                <a:solidFill>
                  <a:srgbClr val="0000CC"/>
                </a:solidFill>
                <a:latin typeface="Times New Roman" panose="02020603050405020304" pitchFamily="18" charset="0"/>
                <a:cs typeface="Times New Roman" panose="02020603050405020304" pitchFamily="18" charset="0"/>
              </a:rPr>
              <a:t>Chủ yếu là đồi núi,đất đai khô cằn.</a:t>
            </a:r>
            <a:r>
              <a:rPr lang="en-US" altLang="en-US" sz="2800" dirty="0" err="1">
                <a:solidFill>
                  <a:srgbClr val="0000CC"/>
                </a:solidFill>
                <a:latin typeface="Times New Roman" panose="02020603050405020304" pitchFamily="18" charset="0"/>
                <a:cs typeface="Times New Roman" panose="02020603050405020304" pitchFamily="18" charset="0"/>
              </a:rPr>
              <a:t>Khí</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hậu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đất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đai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phù</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hợp</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với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việc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trồng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nho</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và</a:t>
            </a:r>
            <a:r>
              <a:rPr lang="en-US" altLang="en-US" sz="2800" dirty="0">
                <a:solidFill>
                  <a:srgbClr val="0000CC"/>
                </a:solidFill>
                <a:latin typeface="Times New Roman" panose="02020603050405020304" pitchFamily="18" charset="0"/>
                <a:cs typeface="Times New Roman" panose="02020603050405020304" pitchFamily="18" charset="0"/>
              </a:rPr>
              <a:t> ô-</a:t>
            </a:r>
            <a:r>
              <a:rPr lang="en-US" altLang="en-US" sz="2800" dirty="0" err="1">
                <a:solidFill>
                  <a:srgbClr val="0000CC"/>
                </a:solidFill>
                <a:latin typeface="Times New Roman" panose="02020603050405020304" pitchFamily="18" charset="0"/>
                <a:cs typeface="Times New Roman" panose="02020603050405020304" pitchFamily="18" charset="0"/>
              </a:rPr>
              <a:t>liu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Có</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nhiều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loại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khoáng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sản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có</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nhiều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vịnh</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hải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cảng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cho</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tàu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thuyền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lại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và</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trú</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ẩn</a:t>
            </a:r>
            <a:r>
              <a:rPr lang="en-US" altLang="en-US" sz="2800" dirty="0">
                <a:solidFill>
                  <a:srgbClr val="0000CC"/>
                </a:solidFill>
                <a:latin typeface="Times New Roman" panose="02020603050405020304" pitchFamily="18" charset="0"/>
                <a:cs typeface="Times New Roman" panose="02020603050405020304" pitchFamily="18" charset="0"/>
              </a:rPr>
              <a:t>.</a:t>
            </a:r>
            <a:endParaRPr lang="en-US" altLang="en-US" sz="2800" dirty="0">
              <a:solidFill>
                <a:srgbClr val="0000CC"/>
              </a:solidFill>
              <a:latin typeface=".VnTime" panose="020B7200000000000000"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C4FC377-DF1B-432C-8C1D-8677AB184633}"/>
              </a:ext>
            </a:extLst>
          </p:cNvPr>
          <p:cNvSpPr txBox="1"/>
          <p:nvPr/>
        </p:nvSpPr>
        <p:spPr>
          <a:xfrm>
            <a:off x="4724400" y="798129"/>
            <a:ext cx="236220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GHI NHỚ</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9401"/>
                                        </p:tgtEl>
                                        <p:attrNameLst>
                                          <p:attrName>style.visibility</p:attrName>
                                        </p:attrNameLst>
                                      </p:cBhvr>
                                      <p:to>
                                        <p:strVal val="visible"/>
                                      </p:to>
                                    </p:set>
                                    <p:anim calcmode="lin" valueType="num">
                                      <p:cBhvr>
                                        <p:cTn id="7" dur="500" fill="hold"/>
                                        <p:tgtEl>
                                          <p:spTgt spid="59401"/>
                                        </p:tgtEl>
                                        <p:attrNameLst>
                                          <p:attrName>ppt_w</p:attrName>
                                        </p:attrNameLst>
                                      </p:cBhvr>
                                      <p:tavLst>
                                        <p:tav tm="0">
                                          <p:val>
                                            <p:fltVal val="0"/>
                                          </p:val>
                                        </p:tav>
                                        <p:tav tm="100000">
                                          <p:val>
                                            <p:strVal val="#ppt_w"/>
                                          </p:val>
                                        </p:tav>
                                      </p:tavLst>
                                    </p:anim>
                                    <p:anim calcmode="lin" valueType="num">
                                      <p:cBhvr>
                                        <p:cTn id="8" dur="500" fill="hold"/>
                                        <p:tgtEl>
                                          <p:spTgt spid="5940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9399"/>
                                        </p:tgtEl>
                                        <p:attrNameLst>
                                          <p:attrName>style.visibility</p:attrName>
                                        </p:attrNameLst>
                                      </p:cBhvr>
                                      <p:to>
                                        <p:strVal val="visible"/>
                                      </p:to>
                                    </p:set>
                                    <p:anim calcmode="lin" valueType="num">
                                      <p:cBhvr>
                                        <p:cTn id="13" dur="500" fill="hold"/>
                                        <p:tgtEl>
                                          <p:spTgt spid="59399"/>
                                        </p:tgtEl>
                                        <p:attrNameLst>
                                          <p:attrName>ppt_w</p:attrName>
                                        </p:attrNameLst>
                                      </p:cBhvr>
                                      <p:tavLst>
                                        <p:tav tm="0">
                                          <p:val>
                                            <p:fltVal val="0"/>
                                          </p:val>
                                        </p:tav>
                                        <p:tav tm="100000">
                                          <p:val>
                                            <p:strVal val="#ppt_w"/>
                                          </p:val>
                                        </p:tav>
                                      </p:tavLst>
                                    </p:anim>
                                    <p:anim calcmode="lin" valueType="num">
                                      <p:cBhvr>
                                        <p:cTn id="14" dur="500" fill="hold"/>
                                        <p:tgtEl>
                                          <p:spTgt spid="59399"/>
                                        </p:tgtEl>
                                        <p:attrNameLst>
                                          <p:attrName>ppt_h</p:attrName>
                                        </p:attrNameLst>
                                      </p:cBhvr>
                                      <p:tavLst>
                                        <p:tav tm="0">
                                          <p:val>
                                            <p:fltVal val="0"/>
                                          </p:val>
                                        </p:tav>
                                        <p:tav tm="100000">
                                          <p:val>
                                            <p:strVal val="#ppt_h"/>
                                          </p:val>
                                        </p:tav>
                                      </p:tavLst>
                                    </p:anim>
                                    <p:animEffect transition="in" filter="fade">
                                      <p:cBhvr>
                                        <p:cTn id="15" dur="500"/>
                                        <p:tgtEl>
                                          <p:spTgt spid="5939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p:bldP spid="59401"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WordArt 2">
            <a:extLst>
              <a:ext uri="{FF2B5EF4-FFF2-40B4-BE49-F238E27FC236}">
                <a16:creationId xmlns:a16="http://schemas.microsoft.com/office/drawing/2014/main" id="{CF91871C-A690-4630-93A6-92E477999555}"/>
              </a:ext>
            </a:extLst>
          </p:cNvPr>
          <p:cNvSpPr>
            <a:spLocks noChangeArrowheads="1" noChangeShapeType="1" noTextEdit="1"/>
          </p:cNvSpPr>
          <p:nvPr/>
        </p:nvSpPr>
        <p:spPr bwMode="auto">
          <a:xfrm>
            <a:off x="2667000" y="1676400"/>
            <a:ext cx="7239000" cy="2286000"/>
          </a:xfrm>
          <a:prstGeom prst="rect">
            <a:avLst/>
          </a:prstGeom>
        </p:spPr>
        <p:txBody>
          <a:bodyPr wrap="none" fromWordArt="1">
            <a:prstTxWarp prst="textPlain">
              <a:avLst>
                <a:gd name="adj" fmla="val 50000"/>
              </a:avLst>
            </a:prstTxWarp>
          </a:bodyPr>
          <a:lstStyle/>
          <a:p>
            <a:pPr algn="ctr"/>
            <a:r>
              <a:rPr lang="it-IT" sz="3600" kern="10" dirty="0">
                <a:ln w="6350">
                  <a:solidFill>
                    <a:srgbClr val="9933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Trò chơi</a:t>
            </a:r>
          </a:p>
          <a:p>
            <a:pPr algn="ctr"/>
            <a:r>
              <a:rPr lang="it-IT" sz="3600" kern="10" dirty="0">
                <a:ln w="6350">
                  <a:solidFill>
                    <a:srgbClr val="9933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Ai nhanh- ai đúng</a:t>
            </a:r>
            <a:endParaRPr lang="en-US" sz="3600" kern="10" dirty="0">
              <a:ln w="6350">
                <a:solidFill>
                  <a:srgbClr val="9933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59395" name="Picture 3" descr="LIN_109">
            <a:extLst>
              <a:ext uri="{FF2B5EF4-FFF2-40B4-BE49-F238E27FC236}">
                <a16:creationId xmlns:a16="http://schemas.microsoft.com/office/drawing/2014/main" id="{1D46C02A-8977-459B-9194-FBD11E672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038600"/>
            <a:ext cx="784860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3">
            <a:extLst>
              <a:ext uri="{FF2B5EF4-FFF2-40B4-BE49-F238E27FC236}">
                <a16:creationId xmlns:a16="http://schemas.microsoft.com/office/drawing/2014/main" id="{8233E8D0-9A6F-4608-A954-E5DA7BDA96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82" y="0"/>
            <a:ext cx="409619" cy="670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6">
            <a:extLst>
              <a:ext uri="{FF2B5EF4-FFF2-40B4-BE49-F238E27FC236}">
                <a16:creationId xmlns:a16="http://schemas.microsoft.com/office/drawing/2014/main" id="{23C6CD6B-59D7-4120-B273-14DC1AEAD2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82" y="6477000"/>
            <a:ext cx="12010530" cy="45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9">
            <a:extLst>
              <a:ext uri="{FF2B5EF4-FFF2-40B4-BE49-F238E27FC236}">
                <a16:creationId xmlns:a16="http://schemas.microsoft.com/office/drawing/2014/main" id="{8DED412E-EF79-4A50-BD24-83F92FC635C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734799" y="57456"/>
            <a:ext cx="409619" cy="680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10">
            <a:extLst>
              <a:ext uri="{FF2B5EF4-FFF2-40B4-BE49-F238E27FC236}">
                <a16:creationId xmlns:a16="http://schemas.microsoft.com/office/drawing/2014/main" id="{48E51E58-FE5F-4F3B-8AEB-F3EAC310239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2862" y="-1"/>
            <a:ext cx="11744338" cy="48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a:extLst>
              <a:ext uri="{FF2B5EF4-FFF2-40B4-BE49-F238E27FC236}">
                <a16:creationId xmlns:a16="http://schemas.microsoft.com/office/drawing/2014/main" id="{211FB275-0D2B-460F-B248-571A8954E1EA}"/>
              </a:ext>
            </a:extLst>
          </p:cNvPr>
          <p:cNvSpPr txBox="1">
            <a:spLocks noChangeArrowheads="1"/>
          </p:cNvSpPr>
          <p:nvPr/>
        </p:nvSpPr>
        <p:spPr bwMode="auto">
          <a:xfrm>
            <a:off x="2933700" y="381000"/>
            <a:ext cx="6934200" cy="91440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5400" dirty="0" err="1">
                <a:solidFill>
                  <a:srgbClr val="CC0000"/>
                </a:solidFill>
                <a:latin typeface="Times New Roman" panose="02020603050405020304" pitchFamily="18" charset="0"/>
                <a:cs typeface="Times New Roman" panose="02020603050405020304" pitchFamily="18" charset="0"/>
              </a:rPr>
              <a:t>Chọn</a:t>
            </a:r>
            <a:r>
              <a:rPr lang="en-US" altLang="en-US" sz="5400" dirty="0">
                <a:solidFill>
                  <a:srgbClr val="CC0000"/>
                </a:solidFill>
                <a:latin typeface="Times New Roman" panose="02020603050405020304" pitchFamily="18" charset="0"/>
                <a:cs typeface="Times New Roman" panose="02020603050405020304" pitchFamily="18" charset="0"/>
              </a:rPr>
              <a:t> </a:t>
            </a:r>
            <a:r>
              <a:rPr lang="en-US" altLang="en-US" sz="5400" dirty="0" err="1">
                <a:solidFill>
                  <a:srgbClr val="CC0000"/>
                </a:solidFill>
                <a:latin typeface="Times New Roman" panose="02020603050405020304" pitchFamily="18" charset="0"/>
                <a:cs typeface="Times New Roman" panose="02020603050405020304" pitchFamily="18" charset="0"/>
              </a:rPr>
              <a:t>câu</a:t>
            </a:r>
            <a:r>
              <a:rPr lang="en-US" altLang="en-US" sz="5400" dirty="0">
                <a:solidFill>
                  <a:srgbClr val="CC0000"/>
                </a:solidFill>
                <a:latin typeface="Times New Roman" panose="02020603050405020304" pitchFamily="18" charset="0"/>
                <a:cs typeface="Times New Roman" panose="02020603050405020304" pitchFamily="18" charset="0"/>
              </a:rPr>
              <a:t> </a:t>
            </a:r>
            <a:r>
              <a:rPr lang="en-US" altLang="en-US" sz="5400" dirty="0" err="1">
                <a:solidFill>
                  <a:srgbClr val="CC0000"/>
                </a:solidFill>
                <a:latin typeface="Times New Roman" panose="02020603050405020304" pitchFamily="18" charset="0"/>
                <a:cs typeface="Times New Roman" panose="02020603050405020304" pitchFamily="18" charset="0"/>
              </a:rPr>
              <a:t>trả</a:t>
            </a:r>
            <a:r>
              <a:rPr lang="en-US" altLang="en-US" sz="5400" dirty="0">
                <a:solidFill>
                  <a:srgbClr val="CC0000"/>
                </a:solidFill>
                <a:latin typeface="Times New Roman" panose="02020603050405020304" pitchFamily="18" charset="0"/>
                <a:cs typeface="Times New Roman" panose="02020603050405020304" pitchFamily="18" charset="0"/>
              </a:rPr>
              <a:t> </a:t>
            </a:r>
            <a:r>
              <a:rPr lang="en-US" altLang="en-US" sz="5400" dirty="0" err="1">
                <a:solidFill>
                  <a:srgbClr val="CC0000"/>
                </a:solidFill>
                <a:latin typeface="Times New Roman" panose="02020603050405020304" pitchFamily="18" charset="0"/>
                <a:cs typeface="Times New Roman" panose="02020603050405020304" pitchFamily="18" charset="0"/>
              </a:rPr>
              <a:t>lời</a:t>
            </a:r>
            <a:r>
              <a:rPr lang="en-US" altLang="en-US" sz="5400" dirty="0">
                <a:solidFill>
                  <a:srgbClr val="CC0000"/>
                </a:solidFill>
                <a:latin typeface="Times New Roman" panose="02020603050405020304" pitchFamily="18" charset="0"/>
                <a:cs typeface="Times New Roman" panose="02020603050405020304" pitchFamily="18" charset="0"/>
              </a:rPr>
              <a:t> </a:t>
            </a:r>
            <a:r>
              <a:rPr lang="en-US" altLang="en-US" sz="5400" dirty="0" err="1">
                <a:solidFill>
                  <a:srgbClr val="CC0000"/>
                </a:solidFill>
                <a:latin typeface="Times New Roman" panose="02020603050405020304" pitchFamily="18" charset="0"/>
                <a:cs typeface="Times New Roman" panose="02020603050405020304" pitchFamily="18" charset="0"/>
              </a:rPr>
              <a:t>đúng</a:t>
            </a:r>
            <a:endParaRPr lang="en-US" altLang="en-US" sz="5400" dirty="0">
              <a:solidFill>
                <a:srgbClr val="CC0000"/>
              </a:solidFill>
              <a:latin typeface="Times New Roman" panose="02020603050405020304" pitchFamily="18" charset="0"/>
              <a:cs typeface="Times New Roman" panose="02020603050405020304" pitchFamily="18" charset="0"/>
            </a:endParaRPr>
          </a:p>
        </p:txBody>
      </p:sp>
      <p:sp>
        <p:nvSpPr>
          <p:cNvPr id="235526" name="Text Box 6">
            <a:extLst>
              <a:ext uri="{FF2B5EF4-FFF2-40B4-BE49-F238E27FC236}">
                <a16:creationId xmlns:a16="http://schemas.microsoft.com/office/drawing/2014/main" id="{ABC6FB14-BAA1-4E8F-BA2D-CFBF7CF87FE1}"/>
              </a:ext>
            </a:extLst>
          </p:cNvPr>
          <p:cNvSpPr txBox="1">
            <a:spLocks noChangeArrowheads="1"/>
          </p:cNvSpPr>
          <p:nvPr/>
        </p:nvSpPr>
        <p:spPr bwMode="auto">
          <a:xfrm>
            <a:off x="3048000" y="1600200"/>
            <a:ext cx="6934200" cy="440055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u="sng" dirty="0" err="1">
                <a:latin typeface="Times New Roman" panose="02020603050405020304" pitchFamily="18" charset="0"/>
                <a:cs typeface="Times New Roman" panose="02020603050405020304" pitchFamily="18" charset="0"/>
              </a:rPr>
              <a:t>Câu</a:t>
            </a:r>
            <a:r>
              <a:rPr lang="en-US" altLang="en-US" sz="4000" u="sng" dirty="0">
                <a:latin typeface="Times New Roman" panose="02020603050405020304" pitchFamily="18" charset="0"/>
                <a:cs typeface="Times New Roman" panose="02020603050405020304" pitchFamily="18" charset="0"/>
              </a:rPr>
              <a:t> 1:</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Liên</a:t>
            </a:r>
            <a:r>
              <a:rPr lang="en-US" altLang="en-US" sz="4000" dirty="0">
                <a:latin typeface="Times New Roman" panose="02020603050405020304" pitchFamily="18" charset="0"/>
                <a:cs typeface="Times New Roman" panose="02020603050405020304" pitchFamily="18" charset="0"/>
              </a:rPr>
              <a:t> bang Nga </a:t>
            </a:r>
            <a:r>
              <a:rPr lang="en-US" altLang="en-US" sz="4000" dirty="0" err="1">
                <a:latin typeface="Times New Roman" panose="02020603050405020304" pitchFamily="18" charset="0"/>
                <a:cs typeface="Times New Roman" panose="02020603050405020304" pitchFamily="18" charset="0"/>
              </a:rPr>
              <a:t>nằm</a:t>
            </a:r>
            <a:r>
              <a:rPr lang="en-US" altLang="en-US" sz="4000" dirty="0">
                <a:latin typeface="Times New Roman" panose="02020603050405020304" pitchFamily="18" charset="0"/>
                <a:cs typeface="Times New Roman" panose="02020603050405020304" pitchFamily="18" charset="0"/>
              </a:rPr>
              <a:t> ở:</a:t>
            </a:r>
          </a:p>
          <a:p>
            <a:pPr eaLnBrk="1" hangingPunct="1">
              <a:spcBef>
                <a:spcPct val="50000"/>
              </a:spcBef>
              <a:buFontTx/>
              <a:buNone/>
            </a:pPr>
            <a:r>
              <a:rPr lang="en-US" altLang="en-US" sz="4000" dirty="0">
                <a:latin typeface="Times New Roman" panose="02020603050405020304" pitchFamily="18" charset="0"/>
                <a:cs typeface="Times New Roman" panose="02020603050405020304" pitchFamily="18" charset="0"/>
              </a:rPr>
              <a:t>a/ </a:t>
            </a:r>
            <a:r>
              <a:rPr lang="en-US" altLang="en-US" sz="4000" dirty="0" err="1">
                <a:latin typeface="Times New Roman" panose="02020603050405020304" pitchFamily="18" charset="0"/>
                <a:cs typeface="Times New Roman" panose="02020603050405020304" pitchFamily="18" charset="0"/>
              </a:rPr>
              <a:t>Châu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Âu</a:t>
            </a:r>
            <a:r>
              <a:rPr lang="en-US" altLang="en-US" sz="4000"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4000" dirty="0">
                <a:latin typeface="Times New Roman" panose="02020603050405020304" pitchFamily="18" charset="0"/>
                <a:cs typeface="Times New Roman" panose="02020603050405020304" pitchFamily="18" charset="0"/>
              </a:rPr>
              <a:t>b/ </a:t>
            </a:r>
            <a:r>
              <a:rPr lang="en-US" altLang="en-US" sz="4000" dirty="0" err="1">
                <a:latin typeface="Times New Roman" panose="02020603050405020304" pitchFamily="18" charset="0"/>
                <a:cs typeface="Times New Roman" panose="02020603050405020304" pitchFamily="18" charset="0"/>
              </a:rPr>
              <a:t>Châu</a:t>
            </a:r>
            <a:r>
              <a:rPr lang="en-US" altLang="en-US" sz="4000" dirty="0">
                <a:latin typeface="Times New Roman" panose="02020603050405020304" pitchFamily="18" charset="0"/>
                <a:cs typeface="Times New Roman" panose="02020603050405020304" pitchFamily="18" charset="0"/>
              </a:rPr>
              <a:t> Á.</a:t>
            </a:r>
          </a:p>
          <a:p>
            <a:pPr eaLnBrk="1" hangingPunct="1">
              <a:spcBef>
                <a:spcPct val="50000"/>
              </a:spcBef>
              <a:buFontTx/>
              <a:buNone/>
            </a:pPr>
            <a:r>
              <a:rPr lang="en-US" altLang="en-US" sz="4000" dirty="0">
                <a:latin typeface="Times New Roman" panose="02020603050405020304" pitchFamily="18" charset="0"/>
                <a:cs typeface="Times New Roman" panose="02020603050405020304" pitchFamily="18" charset="0"/>
              </a:rPr>
              <a:t>c/ </a:t>
            </a:r>
            <a:r>
              <a:rPr lang="en-US" altLang="en-US" sz="4000" dirty="0" err="1">
                <a:latin typeface="Times New Roman" panose="02020603050405020304" pitchFamily="18" charset="0"/>
                <a:cs typeface="Times New Roman" panose="02020603050405020304" pitchFamily="18" charset="0"/>
              </a:rPr>
              <a:t>Châu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Âu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và</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châu</a:t>
            </a:r>
            <a:r>
              <a:rPr lang="en-US" altLang="en-US" sz="4000" dirty="0">
                <a:latin typeface="Times New Roman" panose="02020603050405020304" pitchFamily="18" charset="0"/>
                <a:cs typeface="Times New Roman" panose="02020603050405020304" pitchFamily="18" charset="0"/>
              </a:rPr>
              <a:t> Á.</a:t>
            </a:r>
          </a:p>
          <a:p>
            <a:pPr eaLnBrk="1" hangingPunct="1">
              <a:spcBef>
                <a:spcPct val="50000"/>
              </a:spcBef>
              <a:buFontTx/>
              <a:buNone/>
            </a:pPr>
            <a:r>
              <a:rPr lang="en-US" altLang="en-US" sz="4000" dirty="0">
                <a:latin typeface="Times New Roman" panose="02020603050405020304" pitchFamily="18" charset="0"/>
                <a:cs typeface="Times New Roman" panose="02020603050405020304" pitchFamily="18" charset="0"/>
              </a:rPr>
              <a:t>d/ </a:t>
            </a:r>
            <a:r>
              <a:rPr lang="en-US" altLang="en-US" sz="4000" dirty="0" err="1">
                <a:latin typeface="Times New Roman" panose="02020603050405020304" pitchFamily="18" charset="0"/>
                <a:cs typeface="Times New Roman" panose="02020603050405020304" pitchFamily="18" charset="0"/>
              </a:rPr>
              <a:t>Các</a:t>
            </a:r>
            <a:r>
              <a:rPr lang="en-US" altLang="en-US" sz="4000" dirty="0">
                <a:latin typeface="Times New Roman" panose="02020603050405020304" pitchFamily="18" charset="0"/>
                <a:cs typeface="Times New Roman" panose="02020603050405020304" pitchFamily="18" charset="0"/>
              </a:rPr>
              <a:t> ý </a:t>
            </a:r>
            <a:r>
              <a:rPr lang="en-US" altLang="en-US" sz="4000" dirty="0" err="1">
                <a:latin typeface="Times New Roman" panose="02020603050405020304" pitchFamily="18" charset="0"/>
                <a:cs typeface="Times New Roman" panose="02020603050405020304" pitchFamily="18" charset="0"/>
              </a:rPr>
              <a:t>đều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đúng</a:t>
            </a:r>
            <a:r>
              <a:rPr lang="en-US" altLang="en-US" sz="4000" dirty="0">
                <a:latin typeface="Times New Roman" panose="02020603050405020304" pitchFamily="18" charset="0"/>
                <a:cs typeface="Times New Roman" panose="02020603050405020304" pitchFamily="18" charset="0"/>
              </a:rPr>
              <a:t>.</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235526">
                                            <p:txEl>
                                              <p:pRg st="3" end="3"/>
                                            </p:txEl>
                                          </p:spTgt>
                                        </p:tgtEl>
                                        <p:attrNameLst>
                                          <p:attrName>style.color</p:attrName>
                                        </p:attrNameLst>
                                      </p:cBhvr>
                                      <p:to>
                                        <a:schemeClr val="accent2"/>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mph" presetSubtype="0" repeatCount="indefinite" fill="hold" nodeType="clickEffect">
                                  <p:stCondLst>
                                    <p:cond delay="0"/>
                                  </p:stCondLst>
                                  <p:endCondLst>
                                    <p:cond evt="onNext" delay="0">
                                      <p:tgtEl>
                                        <p:sldTgt/>
                                      </p:tgtEl>
                                    </p:cond>
                                  </p:endCondLst>
                                  <p:childTnLst>
                                    <p:animClr clrSpc="hsl" dir="cw">
                                      <p:cBhvr override="childStyle">
                                        <p:cTn id="10" dur="500" fill="hold"/>
                                        <p:tgtEl>
                                          <p:spTgt spid="235526">
                                            <p:txEl>
                                              <p:pRg st="4" end="4"/>
                                            </p:txEl>
                                          </p:spTgt>
                                        </p:tgtEl>
                                        <p:attrNameLst>
                                          <p:attrName>style.color</p:attrName>
                                        </p:attrNameLst>
                                      </p:cBhvr>
                                      <p:by>
                                        <p:hsl h="7200000" s="0" l="0"/>
                                      </p:by>
                                    </p:animClr>
                                    <p:animClr clrSpc="hsl" dir="cw">
                                      <p:cBhvr>
                                        <p:cTn id="11" dur="500" fill="hold"/>
                                        <p:tgtEl>
                                          <p:spTgt spid="235526">
                                            <p:txEl>
                                              <p:pRg st="4" end="4"/>
                                            </p:txEl>
                                          </p:spTgt>
                                        </p:tgtEl>
                                        <p:attrNameLst>
                                          <p:attrName>fillcolor</p:attrName>
                                        </p:attrNameLst>
                                      </p:cBhvr>
                                      <p:by>
                                        <p:hsl h="7200000" s="0" l="0"/>
                                      </p:by>
                                    </p:animClr>
                                    <p:animClr clrSpc="hsl" dir="cw">
                                      <p:cBhvr>
                                        <p:cTn id="12" dur="500" fill="hold"/>
                                        <p:tgtEl>
                                          <p:spTgt spid="235526">
                                            <p:txEl>
                                              <p:pRg st="4" end="4"/>
                                            </p:txEl>
                                          </p:spTgt>
                                        </p:tgtEl>
                                        <p:attrNameLst>
                                          <p:attrName>stroke.color</p:attrName>
                                        </p:attrNameLst>
                                      </p:cBhvr>
                                      <p:by>
                                        <p:hsl h="7200000" s="0" l="0"/>
                                      </p:by>
                                    </p:animClr>
                                    <p:set>
                                      <p:cBhvr>
                                        <p:cTn id="13" dur="500" fill="hold"/>
                                        <p:tgtEl>
                                          <p:spTgt spid="235526">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6">
            <a:extLst>
              <a:ext uri="{FF2B5EF4-FFF2-40B4-BE49-F238E27FC236}">
                <a16:creationId xmlns:a16="http://schemas.microsoft.com/office/drawing/2014/main" id="{26DE92F9-1B69-4915-8DD3-AE4F8C487DF5}"/>
              </a:ext>
            </a:extLst>
          </p:cNvPr>
          <p:cNvSpPr txBox="1">
            <a:spLocks noChangeArrowheads="1"/>
          </p:cNvSpPr>
          <p:nvPr/>
        </p:nvSpPr>
        <p:spPr bwMode="auto">
          <a:xfrm>
            <a:off x="2819400" y="228600"/>
            <a:ext cx="6934200" cy="91440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5400" dirty="0" err="1">
                <a:solidFill>
                  <a:srgbClr val="FF0066"/>
                </a:solidFill>
                <a:latin typeface="Times New Roman" panose="02020603050405020304" pitchFamily="18" charset="0"/>
                <a:cs typeface="Times New Roman" panose="02020603050405020304" pitchFamily="18" charset="0"/>
              </a:rPr>
              <a:t>Chọn</a:t>
            </a:r>
            <a:r>
              <a:rPr lang="en-US" altLang="en-US" sz="5400" dirty="0">
                <a:solidFill>
                  <a:srgbClr val="FF0066"/>
                </a:solidFill>
                <a:latin typeface="Times New Roman" panose="02020603050405020304" pitchFamily="18" charset="0"/>
                <a:cs typeface="Times New Roman" panose="02020603050405020304" pitchFamily="18" charset="0"/>
              </a:rPr>
              <a:t> </a:t>
            </a:r>
            <a:r>
              <a:rPr lang="en-US" altLang="en-US" sz="5400" dirty="0" err="1">
                <a:solidFill>
                  <a:srgbClr val="FF0066"/>
                </a:solidFill>
                <a:latin typeface="Times New Roman" panose="02020603050405020304" pitchFamily="18" charset="0"/>
                <a:cs typeface="Times New Roman" panose="02020603050405020304" pitchFamily="18" charset="0"/>
              </a:rPr>
              <a:t>câu</a:t>
            </a:r>
            <a:r>
              <a:rPr lang="en-US" altLang="en-US" sz="5400" dirty="0">
                <a:solidFill>
                  <a:srgbClr val="FF0066"/>
                </a:solidFill>
                <a:latin typeface="Times New Roman" panose="02020603050405020304" pitchFamily="18" charset="0"/>
                <a:cs typeface="Times New Roman" panose="02020603050405020304" pitchFamily="18" charset="0"/>
              </a:rPr>
              <a:t> </a:t>
            </a:r>
            <a:r>
              <a:rPr lang="en-US" altLang="en-US" sz="5400" dirty="0" err="1">
                <a:solidFill>
                  <a:srgbClr val="FF0066"/>
                </a:solidFill>
                <a:latin typeface="Times New Roman" panose="02020603050405020304" pitchFamily="18" charset="0"/>
                <a:cs typeface="Times New Roman" panose="02020603050405020304" pitchFamily="18" charset="0"/>
              </a:rPr>
              <a:t>trả</a:t>
            </a:r>
            <a:r>
              <a:rPr lang="en-US" altLang="en-US" sz="5400" dirty="0">
                <a:solidFill>
                  <a:srgbClr val="FF0066"/>
                </a:solidFill>
                <a:latin typeface="Times New Roman" panose="02020603050405020304" pitchFamily="18" charset="0"/>
                <a:cs typeface="Times New Roman" panose="02020603050405020304" pitchFamily="18" charset="0"/>
              </a:rPr>
              <a:t> </a:t>
            </a:r>
            <a:r>
              <a:rPr lang="en-US" altLang="en-US" sz="5400" dirty="0" err="1">
                <a:solidFill>
                  <a:srgbClr val="FF0066"/>
                </a:solidFill>
                <a:latin typeface="Times New Roman" panose="02020603050405020304" pitchFamily="18" charset="0"/>
                <a:cs typeface="Times New Roman" panose="02020603050405020304" pitchFamily="18" charset="0"/>
              </a:rPr>
              <a:t>lời</a:t>
            </a:r>
            <a:r>
              <a:rPr lang="en-US" altLang="en-US" sz="5400" dirty="0">
                <a:solidFill>
                  <a:srgbClr val="FF0066"/>
                </a:solidFill>
                <a:latin typeface="Times New Roman" panose="02020603050405020304" pitchFamily="18" charset="0"/>
                <a:cs typeface="Times New Roman" panose="02020603050405020304" pitchFamily="18" charset="0"/>
              </a:rPr>
              <a:t> </a:t>
            </a:r>
            <a:r>
              <a:rPr lang="en-US" altLang="en-US" sz="5400" dirty="0" err="1">
                <a:solidFill>
                  <a:srgbClr val="FF0066"/>
                </a:solidFill>
                <a:latin typeface="Times New Roman" panose="02020603050405020304" pitchFamily="18" charset="0"/>
                <a:cs typeface="Times New Roman" panose="02020603050405020304" pitchFamily="18" charset="0"/>
              </a:rPr>
              <a:t>đúng</a:t>
            </a:r>
            <a:endParaRPr lang="en-US" altLang="en-US" sz="5400" dirty="0">
              <a:solidFill>
                <a:srgbClr val="FF0066"/>
              </a:solidFill>
              <a:latin typeface="Times New Roman" panose="02020603050405020304" pitchFamily="18" charset="0"/>
              <a:cs typeface="Times New Roman" panose="02020603050405020304" pitchFamily="18" charset="0"/>
            </a:endParaRPr>
          </a:p>
        </p:txBody>
      </p:sp>
      <p:sp>
        <p:nvSpPr>
          <p:cNvPr id="237575" name="Text Box 7">
            <a:extLst>
              <a:ext uri="{FF2B5EF4-FFF2-40B4-BE49-F238E27FC236}">
                <a16:creationId xmlns:a16="http://schemas.microsoft.com/office/drawing/2014/main" id="{E1BEECE9-4031-4370-8950-47D4B2FBB99E}"/>
              </a:ext>
            </a:extLst>
          </p:cNvPr>
          <p:cNvSpPr txBox="1">
            <a:spLocks noChangeArrowheads="1"/>
          </p:cNvSpPr>
          <p:nvPr/>
        </p:nvSpPr>
        <p:spPr bwMode="auto">
          <a:xfrm>
            <a:off x="533400" y="1295400"/>
            <a:ext cx="11201400" cy="501650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u="sng" dirty="0" err="1">
                <a:latin typeface="Times New Roman" panose="02020603050405020304" pitchFamily="18" charset="0"/>
                <a:cs typeface="Times New Roman" panose="02020603050405020304" pitchFamily="18" charset="0"/>
              </a:rPr>
              <a:t>Câu</a:t>
            </a:r>
            <a:r>
              <a:rPr lang="en-US" altLang="en-US" sz="4000" u="sng" dirty="0">
                <a:latin typeface="Times New Roman" panose="02020603050405020304" pitchFamily="18" charset="0"/>
                <a:cs typeface="Times New Roman" panose="02020603050405020304" pitchFamily="18" charset="0"/>
              </a:rPr>
              <a:t> 2</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Điều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kiện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thuận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lợi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để</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nước</a:t>
            </a:r>
            <a:r>
              <a:rPr lang="en-US" altLang="en-US" sz="4000" dirty="0">
                <a:latin typeface="Times New Roman" panose="02020603050405020304" pitchFamily="18" charset="0"/>
                <a:cs typeface="Times New Roman" panose="02020603050405020304" pitchFamily="18" charset="0"/>
              </a:rPr>
              <a:t> Nga </a:t>
            </a:r>
            <a:r>
              <a:rPr lang="en-US" altLang="en-US" sz="4000" dirty="0" err="1">
                <a:latin typeface="Times New Roman" panose="02020603050405020304" pitchFamily="18" charset="0"/>
                <a:cs typeface="Times New Roman" panose="02020603050405020304" pitchFamily="18" charset="0"/>
              </a:rPr>
              <a:t>phát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triển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kinh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tế</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là</a:t>
            </a:r>
            <a:r>
              <a:rPr lang="en-US" altLang="en-US" sz="4000"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4000" dirty="0">
                <a:latin typeface="Times New Roman" panose="02020603050405020304" pitchFamily="18" charset="0"/>
                <a:cs typeface="Times New Roman" panose="02020603050405020304" pitchFamily="18" charset="0"/>
              </a:rPr>
              <a:t>a/ </a:t>
            </a:r>
            <a:r>
              <a:rPr lang="en-US" altLang="en-US" sz="4000" dirty="0" err="1">
                <a:latin typeface="Times New Roman" panose="02020603050405020304" pitchFamily="18" charset="0"/>
                <a:cs typeface="Times New Roman" panose="02020603050405020304" pitchFamily="18" charset="0"/>
              </a:rPr>
              <a:t>Tài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nguyên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thiên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nhiên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giàu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có</a:t>
            </a:r>
            <a:r>
              <a:rPr lang="en-US" altLang="en-US" sz="4000"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4000" dirty="0">
                <a:latin typeface="Times New Roman" panose="02020603050405020304" pitchFamily="18" charset="0"/>
                <a:cs typeface="Times New Roman" panose="02020603050405020304" pitchFamily="18" charset="0"/>
              </a:rPr>
              <a:t>b/ </a:t>
            </a:r>
            <a:r>
              <a:rPr lang="en-US" altLang="en-US" sz="4000" dirty="0" err="1">
                <a:latin typeface="Times New Roman" panose="02020603050405020304" pitchFamily="18" charset="0"/>
                <a:cs typeface="Times New Roman" panose="02020603050405020304" pitchFamily="18" charset="0"/>
              </a:rPr>
              <a:t>Dân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số</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đông</a:t>
            </a:r>
            <a:r>
              <a:rPr lang="en-US" altLang="en-US" sz="4000"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4000" dirty="0">
                <a:latin typeface="Times New Roman" panose="02020603050405020304" pitchFamily="18" charset="0"/>
                <a:cs typeface="Times New Roman" panose="02020603050405020304" pitchFamily="18" charset="0"/>
              </a:rPr>
              <a:t>c/ </a:t>
            </a:r>
            <a:r>
              <a:rPr lang="en-US" altLang="en-US" sz="4000" dirty="0" err="1">
                <a:latin typeface="Times New Roman" panose="02020603050405020304" pitchFamily="18" charset="0"/>
                <a:cs typeface="Times New Roman" panose="02020603050405020304" pitchFamily="18" charset="0"/>
              </a:rPr>
              <a:t>Diện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tích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lớn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nhất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thế</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giới</a:t>
            </a:r>
            <a:r>
              <a:rPr lang="en-US" altLang="en-US" sz="4000"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4000" dirty="0">
                <a:latin typeface="Times New Roman" panose="02020603050405020304" pitchFamily="18" charset="0"/>
                <a:cs typeface="Times New Roman" panose="02020603050405020304" pitchFamily="18" charset="0"/>
              </a:rPr>
              <a:t>d/ </a:t>
            </a:r>
            <a:r>
              <a:rPr lang="en-US" altLang="en-US" sz="4000" dirty="0" err="1">
                <a:latin typeface="Times New Roman" panose="02020603050405020304" pitchFamily="18" charset="0"/>
                <a:cs typeface="Times New Roman" panose="02020603050405020304" pitchFamily="18" charset="0"/>
              </a:rPr>
              <a:t>Khí</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hậu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tốt</a:t>
            </a:r>
            <a:r>
              <a:rPr lang="en-US" altLang="en-US" sz="4000" dirty="0">
                <a:latin typeface="Times New Roman" panose="02020603050405020304" pitchFamily="18" charset="0"/>
                <a:cs typeface="Times New Roman" panose="02020603050405020304" pitchFamily="18" charset="0"/>
              </a:rPr>
              <a:t>.</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repeatCount="indefinite" nodeType="clickEffect">
                                  <p:stCondLst>
                                    <p:cond delay="0"/>
                                  </p:stCondLst>
                                  <p:endCondLst>
                                    <p:cond evt="onNext" delay="0">
                                      <p:tgtEl>
                                        <p:sldTgt/>
                                      </p:tgtEl>
                                    </p:cond>
                                  </p:endCondLst>
                                  <p:iterate type="lt">
                                    <p:tmPct val="4000"/>
                                  </p:iterate>
                                  <p:childTnLst>
                                    <p:set>
                                      <p:cBhvr override="childStyle">
                                        <p:cTn id="6" dur="500" fill="hold"/>
                                        <p:tgtEl>
                                          <p:spTgt spid="237575">
                                            <p:txEl>
                                              <p:pRg st="1" end="1"/>
                                            </p:txEl>
                                          </p:spTgt>
                                        </p:tgtEl>
                                        <p:attrNameLst>
                                          <p:attrName>style.color</p:attrName>
                                        </p:attrNameLst>
                                      </p:cBhvr>
                                      <p:to>
                                        <p:clrVal>
                                          <a:schemeClr val="accent2"/>
                                        </p:clrVal>
                                      </p:to>
                                    </p:set>
                                    <p:set>
                                      <p:cBhvr>
                                        <p:cTn id="7" dur="500" fill="hold"/>
                                        <p:tgtEl>
                                          <p:spTgt spid="237575">
                                            <p:txEl>
                                              <p:pRg st="1" end="1"/>
                                            </p:txEl>
                                          </p:spTgt>
                                        </p:tgtEl>
                                        <p:attrNameLst>
                                          <p:attrName>fillcolor</p:attrName>
                                        </p:attrNameLst>
                                      </p:cBhvr>
                                      <p:to>
                                        <p:clrVal>
                                          <a:schemeClr val="accent2"/>
                                        </p:clrVal>
                                      </p:to>
                                    </p:set>
                                    <p:set>
                                      <p:cBhvr>
                                        <p:cTn id="8" dur="500" fill="hold"/>
                                        <p:tgtEl>
                                          <p:spTgt spid="23757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2" name="Text Box 10">
            <a:extLst>
              <a:ext uri="{FF2B5EF4-FFF2-40B4-BE49-F238E27FC236}">
                <a16:creationId xmlns:a16="http://schemas.microsoft.com/office/drawing/2014/main" id="{5186EEA1-A421-4BE3-8E80-D214D44A9E3F}"/>
              </a:ext>
            </a:extLst>
          </p:cNvPr>
          <p:cNvSpPr txBox="1">
            <a:spLocks noChangeArrowheads="1"/>
          </p:cNvSpPr>
          <p:nvPr/>
        </p:nvSpPr>
        <p:spPr bwMode="auto">
          <a:xfrm>
            <a:off x="2895600" y="304800"/>
            <a:ext cx="6934200" cy="91440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5400">
                <a:solidFill>
                  <a:srgbClr val="CC0000"/>
                </a:solidFill>
                <a:latin typeface="Times New Roman" panose="02020603050405020304" pitchFamily="18" charset="0"/>
                <a:cs typeface="Times New Roman" panose="02020603050405020304" pitchFamily="18" charset="0"/>
              </a:rPr>
              <a:t>Chọn câu trả lời đúng</a:t>
            </a:r>
          </a:p>
        </p:txBody>
      </p:sp>
      <p:sp>
        <p:nvSpPr>
          <p:cNvPr id="241675" name="Text Box 11">
            <a:extLst>
              <a:ext uri="{FF2B5EF4-FFF2-40B4-BE49-F238E27FC236}">
                <a16:creationId xmlns:a16="http://schemas.microsoft.com/office/drawing/2014/main" id="{F89125F6-1552-4C10-889A-5B097E9D2847}"/>
              </a:ext>
            </a:extLst>
          </p:cNvPr>
          <p:cNvSpPr txBox="1">
            <a:spLocks noChangeArrowheads="1"/>
          </p:cNvSpPr>
          <p:nvPr/>
        </p:nvSpPr>
        <p:spPr bwMode="auto">
          <a:xfrm>
            <a:off x="533400" y="1676400"/>
            <a:ext cx="11658600" cy="3970318"/>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dirty="0" err="1">
                <a:solidFill>
                  <a:srgbClr val="0000CC"/>
                </a:solidFill>
                <a:latin typeface="Times New Roman" panose="02020603050405020304" pitchFamily="18" charset="0"/>
                <a:cs typeface="Times New Roman" panose="02020603050405020304" pitchFamily="18" charset="0"/>
              </a:rPr>
              <a:t>Câu</a:t>
            </a:r>
            <a:r>
              <a:rPr lang="en-US" altLang="en-US" sz="3600" dirty="0">
                <a:solidFill>
                  <a:srgbClr val="0000CC"/>
                </a:solidFill>
                <a:latin typeface="Times New Roman" panose="02020603050405020304" pitchFamily="18" charset="0"/>
                <a:cs typeface="Times New Roman" panose="02020603050405020304" pitchFamily="18" charset="0"/>
              </a:rPr>
              <a:t> 3: </a:t>
            </a:r>
            <a:r>
              <a:rPr lang="en-US" altLang="en-US" sz="3600" dirty="0" err="1">
                <a:solidFill>
                  <a:srgbClr val="0000CC"/>
                </a:solidFill>
                <a:latin typeface="Times New Roman" panose="02020603050405020304" pitchFamily="18" charset="0"/>
                <a:cs typeface="Times New Roman" panose="02020603050405020304" pitchFamily="18" charset="0"/>
              </a:rPr>
              <a:t>Nước</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Pháp</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có</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khí</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hậu</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ôn</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hòa</a:t>
            </a:r>
            <a:r>
              <a:rPr lang="en-US" altLang="en-US" sz="3600" dirty="0">
                <a:solidFill>
                  <a:srgbClr val="0000CC"/>
                </a:solidFill>
                <a:latin typeface="Times New Roman" panose="02020603050405020304" pitchFamily="18" charset="0"/>
                <a:cs typeface="Times New Roman" panose="02020603050405020304" pitchFamily="18" charset="0"/>
              </a:rPr>
              <a:t> do </a:t>
            </a:r>
            <a:r>
              <a:rPr lang="en-US" altLang="en-US" sz="3600" dirty="0" err="1">
                <a:solidFill>
                  <a:srgbClr val="0000CC"/>
                </a:solidFill>
                <a:latin typeface="Times New Roman" panose="02020603050405020304" pitchFamily="18" charset="0"/>
                <a:cs typeface="Times New Roman" panose="02020603050405020304" pitchFamily="18" charset="0"/>
              </a:rPr>
              <a:t>ảnh</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hưởng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của</a:t>
            </a:r>
            <a:r>
              <a:rPr lang="en-US" altLang="en-US" sz="36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a/ </a:t>
            </a:r>
            <a:r>
              <a:rPr lang="en-US" altLang="en-US" sz="3600" dirty="0" err="1">
                <a:solidFill>
                  <a:srgbClr val="0000CC"/>
                </a:solidFill>
                <a:latin typeface="Times New Roman" panose="02020603050405020304" pitchFamily="18" charset="0"/>
                <a:cs typeface="Times New Roman" panose="02020603050405020304" pitchFamily="18" charset="0"/>
              </a:rPr>
              <a:t>Gió</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mùa</a:t>
            </a:r>
            <a:r>
              <a:rPr lang="en-US" altLang="en-US" sz="36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b/ </a:t>
            </a:r>
            <a:r>
              <a:rPr lang="en-US" altLang="en-US" sz="3600" dirty="0" err="1">
                <a:solidFill>
                  <a:srgbClr val="0000CC"/>
                </a:solidFill>
                <a:latin typeface="Times New Roman" panose="02020603050405020304" pitchFamily="18" charset="0"/>
                <a:cs typeface="Times New Roman" panose="02020603050405020304" pitchFamily="18" charset="0"/>
              </a:rPr>
              <a:t>Biển</a:t>
            </a:r>
            <a:r>
              <a:rPr lang="en-US" altLang="en-US" sz="36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c/ </a:t>
            </a:r>
            <a:r>
              <a:rPr lang="en-US" altLang="en-US" sz="3600" dirty="0" err="1">
                <a:solidFill>
                  <a:srgbClr val="0000CC"/>
                </a:solidFill>
                <a:latin typeface="Times New Roman" panose="02020603050405020304" pitchFamily="18" charset="0"/>
                <a:cs typeface="Times New Roman" panose="02020603050405020304" pitchFamily="18" charset="0"/>
              </a:rPr>
              <a:t>Lãnh</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thổ</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nằm</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sâu</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trong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lục</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địa</a:t>
            </a:r>
            <a:r>
              <a:rPr lang="en-US" altLang="en-US" sz="36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d/ </a:t>
            </a:r>
            <a:r>
              <a:rPr lang="en-US" altLang="en-US" sz="3600" dirty="0" err="1">
                <a:solidFill>
                  <a:srgbClr val="0000CC"/>
                </a:solidFill>
                <a:latin typeface="Times New Roman" panose="02020603050405020304" pitchFamily="18" charset="0"/>
                <a:cs typeface="Times New Roman" panose="02020603050405020304" pitchFamily="18" charset="0"/>
              </a:rPr>
              <a:t>Nắng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err="1">
                <a:solidFill>
                  <a:srgbClr val="0000CC"/>
                </a:solidFill>
                <a:latin typeface="Times New Roman" panose="02020603050405020304" pitchFamily="18" charset="0"/>
                <a:cs typeface="Times New Roman" panose="02020603050405020304" pitchFamily="18" charset="0"/>
              </a:rPr>
              <a:t>nóng</a:t>
            </a:r>
            <a:r>
              <a:rPr lang="en-US" altLang="en-US" sz="3600"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mph" presetSubtype="0" repeatCount="indefinite" fill="hold" nodeType="clickEffect">
                                  <p:stCondLst>
                                    <p:cond delay="0"/>
                                  </p:stCondLst>
                                  <p:endCondLst>
                                    <p:cond evt="onNext" delay="0">
                                      <p:tgtEl>
                                        <p:sldTgt/>
                                      </p:tgtEl>
                                    </p:cond>
                                  </p:endCondLst>
                                  <p:iterate type="lt">
                                    <p:tmPct val="0"/>
                                  </p:iterate>
                                  <p:childTnLst>
                                    <p:animClr clrSpc="hsl" dir="cw">
                                      <p:cBhvr override="childStyle">
                                        <p:cTn id="6" dur="500" fill="hold"/>
                                        <p:tgtEl>
                                          <p:spTgt spid="241675">
                                            <p:txEl>
                                              <p:pRg st="2" end="2"/>
                                            </p:txEl>
                                          </p:spTgt>
                                        </p:tgtEl>
                                        <p:attrNameLst>
                                          <p:attrName>style.color</p:attrName>
                                        </p:attrNameLst>
                                      </p:cBhvr>
                                      <p:by>
                                        <p:hsl h="7200000" s="0" l="0"/>
                                      </p:by>
                                    </p:animClr>
                                    <p:animClr clrSpc="hsl" dir="cw">
                                      <p:cBhvr>
                                        <p:cTn id="7" dur="500" fill="hold"/>
                                        <p:tgtEl>
                                          <p:spTgt spid="241675">
                                            <p:txEl>
                                              <p:pRg st="2" end="2"/>
                                            </p:txEl>
                                          </p:spTgt>
                                        </p:tgtEl>
                                        <p:attrNameLst>
                                          <p:attrName>fillcolor</p:attrName>
                                        </p:attrNameLst>
                                      </p:cBhvr>
                                      <p:by>
                                        <p:hsl h="7200000" s="0" l="0"/>
                                      </p:by>
                                    </p:animClr>
                                    <p:animClr clrSpc="hsl" dir="cw">
                                      <p:cBhvr>
                                        <p:cTn id="8" dur="500" fill="hold"/>
                                        <p:tgtEl>
                                          <p:spTgt spid="241675">
                                            <p:txEl>
                                              <p:pRg st="2" end="2"/>
                                            </p:txEl>
                                          </p:spTgt>
                                        </p:tgtEl>
                                        <p:attrNameLst>
                                          <p:attrName>stroke.color</p:attrName>
                                        </p:attrNameLst>
                                      </p:cBhvr>
                                      <p:by>
                                        <p:hsl h="7200000" s="0" l="0"/>
                                      </p:by>
                                    </p:animClr>
                                    <p:set>
                                      <p:cBhvr>
                                        <p:cTn id="9" dur="500" fill="hold"/>
                                        <p:tgtEl>
                                          <p:spTgt spid="241675">
                                            <p:txEl>
                                              <p:pRg st="2" end="2"/>
                                            </p:txEl>
                                          </p:spTgt>
                                        </p:tgtEl>
                                        <p:attrNameLst>
                                          <p:attrName>fill.type</p:attrName>
                                        </p:attrNameLst>
                                      </p:cBhvr>
                                      <p:to>
                                        <p:strVal val="solid"/>
                                      </p:to>
                                    </p:set>
                                  </p:childTnLst>
                                </p:cTn>
                              </p:par>
                              <p:par>
                                <p:cTn id="10" presetID="34" presetClass="emph" presetSubtype="0" fill="hold" nodeType="withEffect">
                                  <p:stCondLst>
                                    <p:cond delay="0"/>
                                  </p:stCondLst>
                                  <p:iterate type="lt">
                                    <p:tmPct val="10000"/>
                                  </p:iterate>
                                  <p:childTnLst>
                                    <p:animMotion origin="layout" path="M 2.08333E-6 -1.11111E-6 L 2.08333E-6 -0.07222 " pathEditMode="relative" rAng="0" ptsTypes="AA">
                                      <p:cBhvr>
                                        <p:cTn id="11" dur="250" accel="50000" decel="50000" autoRev="1" fill="hold">
                                          <p:stCondLst>
                                            <p:cond delay="0"/>
                                          </p:stCondLst>
                                        </p:cTn>
                                        <p:tgtEl>
                                          <p:spTgt spid="241675">
                                            <p:txEl>
                                              <p:pRg st="2" end="2"/>
                                            </p:txEl>
                                          </p:spTgt>
                                        </p:tgtEl>
                                        <p:attrNameLst>
                                          <p:attrName>ppt_x</p:attrName>
                                          <p:attrName>ppt_y</p:attrName>
                                        </p:attrNameLst>
                                      </p:cBhvr>
                                      <p:rCtr x="0" y="-3611"/>
                                    </p:animMotion>
                                    <p:animRot by="1500000">
                                      <p:cBhvr>
                                        <p:cTn id="12" dur="125" fill="hold">
                                          <p:stCondLst>
                                            <p:cond delay="0"/>
                                          </p:stCondLst>
                                        </p:cTn>
                                        <p:tgtEl>
                                          <p:spTgt spid="241675">
                                            <p:txEl>
                                              <p:pRg st="2" end="2"/>
                                            </p:txEl>
                                          </p:spTgt>
                                        </p:tgtEl>
                                        <p:attrNameLst>
                                          <p:attrName>r</p:attrName>
                                        </p:attrNameLst>
                                      </p:cBhvr>
                                    </p:animRot>
                                    <p:animRot by="-1500000">
                                      <p:cBhvr>
                                        <p:cTn id="13" dur="125" fill="hold">
                                          <p:stCondLst>
                                            <p:cond delay="125"/>
                                          </p:stCondLst>
                                        </p:cTn>
                                        <p:tgtEl>
                                          <p:spTgt spid="241675">
                                            <p:txEl>
                                              <p:pRg st="2" end="2"/>
                                            </p:txEl>
                                          </p:spTgt>
                                        </p:tgtEl>
                                        <p:attrNameLst>
                                          <p:attrName>r</p:attrName>
                                        </p:attrNameLst>
                                      </p:cBhvr>
                                    </p:animRot>
                                    <p:animRot by="-1500000">
                                      <p:cBhvr>
                                        <p:cTn id="14" dur="125" fill="hold">
                                          <p:stCondLst>
                                            <p:cond delay="250"/>
                                          </p:stCondLst>
                                        </p:cTn>
                                        <p:tgtEl>
                                          <p:spTgt spid="241675">
                                            <p:txEl>
                                              <p:pRg st="2" end="2"/>
                                            </p:txEl>
                                          </p:spTgt>
                                        </p:tgtEl>
                                        <p:attrNameLst>
                                          <p:attrName>r</p:attrName>
                                        </p:attrNameLst>
                                      </p:cBhvr>
                                    </p:animRot>
                                    <p:animRot by="1500000">
                                      <p:cBhvr>
                                        <p:cTn id="15" dur="125" fill="hold">
                                          <p:stCondLst>
                                            <p:cond delay="375"/>
                                          </p:stCondLst>
                                        </p:cTn>
                                        <p:tgtEl>
                                          <p:spTgt spid="241675">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72">
            <a:extLst>
              <a:ext uri="{FF2B5EF4-FFF2-40B4-BE49-F238E27FC236}">
                <a16:creationId xmlns:a16="http://schemas.microsoft.com/office/drawing/2014/main" id="{AC36986A-AF44-4C73-9898-33C74D7CBFF9}"/>
              </a:ext>
            </a:extLst>
          </p:cNvPr>
          <p:cNvSpPr txBox="1">
            <a:spLocks noChangeArrowheads="1"/>
          </p:cNvSpPr>
          <p:nvPr/>
        </p:nvSpPr>
        <p:spPr bwMode="auto">
          <a:xfrm>
            <a:off x="2895600" y="457200"/>
            <a:ext cx="6934200" cy="91440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5400" dirty="0" err="1">
                <a:solidFill>
                  <a:srgbClr val="CC0000"/>
                </a:solidFill>
                <a:latin typeface="Times New Roman" panose="02020603050405020304" pitchFamily="18" charset="0"/>
                <a:cs typeface="Times New Roman" panose="02020603050405020304" pitchFamily="18" charset="0"/>
              </a:rPr>
              <a:t>Chọn</a:t>
            </a:r>
            <a:r>
              <a:rPr lang="en-US" altLang="en-US" sz="5400" dirty="0">
                <a:solidFill>
                  <a:srgbClr val="CC0000"/>
                </a:solidFill>
                <a:latin typeface="Times New Roman" panose="02020603050405020304" pitchFamily="18" charset="0"/>
                <a:cs typeface="Times New Roman" panose="02020603050405020304" pitchFamily="18" charset="0"/>
              </a:rPr>
              <a:t> </a:t>
            </a:r>
            <a:r>
              <a:rPr lang="en-US" altLang="en-US" sz="5400" dirty="0" err="1">
                <a:solidFill>
                  <a:srgbClr val="CC0000"/>
                </a:solidFill>
                <a:latin typeface="Times New Roman" panose="02020603050405020304" pitchFamily="18" charset="0"/>
                <a:cs typeface="Times New Roman" panose="02020603050405020304" pitchFamily="18" charset="0"/>
              </a:rPr>
              <a:t>câu</a:t>
            </a:r>
            <a:r>
              <a:rPr lang="en-US" altLang="en-US" sz="5400" dirty="0">
                <a:solidFill>
                  <a:srgbClr val="CC0000"/>
                </a:solidFill>
                <a:latin typeface="Times New Roman" panose="02020603050405020304" pitchFamily="18" charset="0"/>
                <a:cs typeface="Times New Roman" panose="02020603050405020304" pitchFamily="18" charset="0"/>
              </a:rPr>
              <a:t> </a:t>
            </a:r>
            <a:r>
              <a:rPr lang="en-US" altLang="en-US" sz="5400" dirty="0" err="1">
                <a:solidFill>
                  <a:srgbClr val="CC0000"/>
                </a:solidFill>
                <a:latin typeface="Times New Roman" panose="02020603050405020304" pitchFamily="18" charset="0"/>
                <a:cs typeface="Times New Roman" panose="02020603050405020304" pitchFamily="18" charset="0"/>
              </a:rPr>
              <a:t>trả</a:t>
            </a:r>
            <a:r>
              <a:rPr lang="en-US" altLang="en-US" sz="5400" dirty="0">
                <a:solidFill>
                  <a:srgbClr val="CC0000"/>
                </a:solidFill>
                <a:latin typeface="Times New Roman" panose="02020603050405020304" pitchFamily="18" charset="0"/>
                <a:cs typeface="Times New Roman" panose="02020603050405020304" pitchFamily="18" charset="0"/>
              </a:rPr>
              <a:t> </a:t>
            </a:r>
            <a:r>
              <a:rPr lang="en-US" altLang="en-US" sz="5400" dirty="0" err="1">
                <a:solidFill>
                  <a:srgbClr val="CC0000"/>
                </a:solidFill>
                <a:latin typeface="Times New Roman" panose="02020603050405020304" pitchFamily="18" charset="0"/>
                <a:cs typeface="Times New Roman" panose="02020603050405020304" pitchFamily="18" charset="0"/>
              </a:rPr>
              <a:t>lời</a:t>
            </a:r>
            <a:r>
              <a:rPr lang="en-US" altLang="en-US" sz="5400" dirty="0">
                <a:solidFill>
                  <a:srgbClr val="CC0000"/>
                </a:solidFill>
                <a:latin typeface="Times New Roman" panose="02020603050405020304" pitchFamily="18" charset="0"/>
                <a:cs typeface="Times New Roman" panose="02020603050405020304" pitchFamily="18" charset="0"/>
              </a:rPr>
              <a:t> </a:t>
            </a:r>
            <a:r>
              <a:rPr lang="en-US" altLang="en-US" sz="5400" dirty="0" err="1">
                <a:solidFill>
                  <a:srgbClr val="CC0000"/>
                </a:solidFill>
                <a:latin typeface="Times New Roman" panose="02020603050405020304" pitchFamily="18" charset="0"/>
                <a:cs typeface="Times New Roman" panose="02020603050405020304" pitchFamily="18" charset="0"/>
              </a:rPr>
              <a:t>đúng</a:t>
            </a:r>
            <a:endParaRPr lang="en-US" altLang="en-US" sz="5400" dirty="0">
              <a:solidFill>
                <a:srgbClr val="CC0000"/>
              </a:solidFill>
              <a:latin typeface="Times New Roman" panose="02020603050405020304" pitchFamily="18" charset="0"/>
              <a:cs typeface="Times New Roman" panose="02020603050405020304" pitchFamily="18" charset="0"/>
            </a:endParaRPr>
          </a:p>
        </p:txBody>
      </p:sp>
      <p:sp>
        <p:nvSpPr>
          <p:cNvPr id="246857" name="Text Box 73">
            <a:extLst>
              <a:ext uri="{FF2B5EF4-FFF2-40B4-BE49-F238E27FC236}">
                <a16:creationId xmlns:a16="http://schemas.microsoft.com/office/drawing/2014/main" id="{01173548-7D01-4A28-951A-75CE0B3BE5F3}"/>
              </a:ext>
            </a:extLst>
          </p:cNvPr>
          <p:cNvSpPr txBox="1">
            <a:spLocks noChangeArrowheads="1"/>
          </p:cNvSpPr>
          <p:nvPr/>
        </p:nvSpPr>
        <p:spPr bwMode="auto">
          <a:xfrm>
            <a:off x="381000" y="1828800"/>
            <a:ext cx="11963400" cy="3970318"/>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u="sng" dirty="0" err="1">
                <a:latin typeface="Times New Roman" panose="02020603050405020304" pitchFamily="18" charset="0"/>
                <a:cs typeface="Times New Roman" panose="02020603050405020304" pitchFamily="18" charset="0"/>
              </a:rPr>
              <a:t>Câu</a:t>
            </a:r>
            <a:r>
              <a:rPr lang="en-US" altLang="en-US" sz="3600" u="sng" dirty="0">
                <a:latin typeface="Times New Roman" panose="02020603050405020304" pitchFamily="18" charset="0"/>
                <a:cs typeface="Times New Roman" panose="02020603050405020304" pitchFamily="18" charset="0"/>
              </a:rPr>
              <a:t> 4:</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Nước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Pháp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hút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nhiều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khách</a:t>
            </a:r>
            <a:r>
              <a:rPr lang="en-US" altLang="en-US" sz="3600" dirty="0">
                <a:latin typeface="Times New Roman" panose="02020603050405020304" pitchFamily="18" charset="0"/>
                <a:cs typeface="Times New Roman" panose="02020603050405020304" pitchFamily="18" charset="0"/>
              </a:rPr>
              <a:t> du </a:t>
            </a:r>
            <a:r>
              <a:rPr lang="en-US" altLang="en-US" sz="3600" dirty="0" err="1">
                <a:latin typeface="Times New Roman" panose="02020603050405020304" pitchFamily="18" charset="0"/>
                <a:cs typeface="Times New Roman" panose="02020603050405020304" pitchFamily="18" charset="0"/>
              </a:rPr>
              <a:t>lịch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nhờ</a:t>
            </a:r>
            <a:r>
              <a:rPr lang="en-US" altLang="en-US" sz="3600"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a/ </a:t>
            </a:r>
            <a:r>
              <a:rPr lang="en-US" altLang="en-US" sz="3600" dirty="0" err="1">
                <a:latin typeface="Times New Roman" panose="02020603050405020304" pitchFamily="18" charset="0"/>
                <a:cs typeface="Times New Roman" panose="02020603050405020304" pitchFamily="18" charset="0"/>
              </a:rPr>
              <a:t>Phong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tự</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nhiên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trình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kiến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trúc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nổi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tiếng</a:t>
            </a:r>
            <a:r>
              <a:rPr lang="en-US" altLang="en-US" sz="3600"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b/ </a:t>
            </a:r>
            <a:r>
              <a:rPr lang="en-US" altLang="en-US" sz="3600" dirty="0" err="1">
                <a:latin typeface="Times New Roman" panose="02020603050405020304" pitchFamily="18" charset="0"/>
                <a:cs typeface="Times New Roman" panose="02020603050405020304" pitchFamily="18" charset="0"/>
              </a:rPr>
              <a:t>Có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sản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phẩm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nổi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tiếng</a:t>
            </a:r>
            <a:r>
              <a:rPr lang="en-US" altLang="en-US" sz="3600"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c/ </a:t>
            </a:r>
            <a:r>
              <a:rPr lang="en-US" altLang="en-US" sz="3600" dirty="0" err="1">
                <a:latin typeface="Times New Roman" panose="02020603050405020304" pitchFamily="18" charset="0"/>
                <a:cs typeface="Times New Roman" panose="02020603050405020304" pitchFamily="18" charset="0"/>
              </a:rPr>
              <a:t>Khí</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hậu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thuận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lợi</a:t>
            </a:r>
            <a:r>
              <a:rPr lang="en-US" altLang="en-US" sz="3600"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d/ </a:t>
            </a:r>
            <a:r>
              <a:rPr lang="en-US" altLang="en-US" sz="3600" dirty="0" err="1">
                <a:latin typeface="Times New Roman" panose="02020603050405020304" pitchFamily="18" charset="0"/>
                <a:cs typeface="Times New Roman" panose="02020603050405020304" pitchFamily="18" charset="0"/>
              </a:rPr>
              <a:t>Các</a:t>
            </a:r>
            <a:r>
              <a:rPr lang="en-US" altLang="en-US" sz="3600" dirty="0">
                <a:latin typeface="Times New Roman" panose="02020603050405020304" pitchFamily="18" charset="0"/>
                <a:cs typeface="Times New Roman" panose="02020603050405020304" pitchFamily="18" charset="0"/>
              </a:rPr>
              <a:t> ý </a:t>
            </a:r>
            <a:r>
              <a:rPr lang="en-US" altLang="en-US" sz="3600" dirty="0" err="1">
                <a:latin typeface="Times New Roman" panose="02020603050405020304" pitchFamily="18" charset="0"/>
                <a:cs typeface="Times New Roman" panose="02020603050405020304" pitchFamily="18" charset="0"/>
              </a:rPr>
              <a:t>trên</a:t>
            </a:r>
            <a:r>
              <a:rPr lang="en-US" altLang="en-US" sz="3600" dirty="0">
                <a:latin typeface="Times New Roman" panose="02020603050405020304" pitchFamily="18" charset="0"/>
                <a:cs typeface="Times New Roman" panose="02020603050405020304" pitchFamily="18" charset="0"/>
              </a:rPr>
              <a:t>.</a:t>
            </a:r>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mph" presetSubtype="0" fill="hold" nodeType="clickEffect">
                                  <p:stCondLst>
                                    <p:cond delay="0"/>
                                  </p:stCondLst>
                                  <p:iterate type="lt">
                                    <p:tmPct val="10000"/>
                                  </p:iterate>
                                  <p:childTnLst>
                                    <p:animMotion origin="layout" path="M -1.66667E-6 -4.44444E-6 L -1.66667E-6 -0.07222 " pathEditMode="relative" rAng="0" ptsTypes="AA">
                                      <p:cBhvr>
                                        <p:cTn id="6" dur="250" accel="50000" decel="50000" autoRev="1" fill="hold">
                                          <p:stCondLst>
                                            <p:cond delay="0"/>
                                          </p:stCondLst>
                                        </p:cTn>
                                        <p:tgtEl>
                                          <p:spTgt spid="246857">
                                            <p:txEl>
                                              <p:pRg st="1" end="1"/>
                                            </p:txEl>
                                          </p:spTgt>
                                        </p:tgtEl>
                                        <p:attrNameLst>
                                          <p:attrName>ppt_x</p:attrName>
                                          <p:attrName>ppt_y</p:attrName>
                                        </p:attrNameLst>
                                      </p:cBhvr>
                                      <p:rCtr x="0" y="-3611"/>
                                    </p:animMotion>
                                    <p:animRot by="1500000">
                                      <p:cBhvr>
                                        <p:cTn id="7" dur="125" fill="hold">
                                          <p:stCondLst>
                                            <p:cond delay="0"/>
                                          </p:stCondLst>
                                        </p:cTn>
                                        <p:tgtEl>
                                          <p:spTgt spid="246857">
                                            <p:txEl>
                                              <p:pRg st="1" end="1"/>
                                            </p:txEl>
                                          </p:spTgt>
                                        </p:tgtEl>
                                        <p:attrNameLst>
                                          <p:attrName>r</p:attrName>
                                        </p:attrNameLst>
                                      </p:cBhvr>
                                    </p:animRot>
                                    <p:animRot by="-1500000">
                                      <p:cBhvr>
                                        <p:cTn id="8" dur="125" fill="hold">
                                          <p:stCondLst>
                                            <p:cond delay="125"/>
                                          </p:stCondLst>
                                        </p:cTn>
                                        <p:tgtEl>
                                          <p:spTgt spid="246857">
                                            <p:txEl>
                                              <p:pRg st="1" end="1"/>
                                            </p:txEl>
                                          </p:spTgt>
                                        </p:tgtEl>
                                        <p:attrNameLst>
                                          <p:attrName>r</p:attrName>
                                        </p:attrNameLst>
                                      </p:cBhvr>
                                    </p:animRot>
                                    <p:animRot by="-1500000">
                                      <p:cBhvr>
                                        <p:cTn id="9" dur="125" fill="hold">
                                          <p:stCondLst>
                                            <p:cond delay="250"/>
                                          </p:stCondLst>
                                        </p:cTn>
                                        <p:tgtEl>
                                          <p:spTgt spid="246857">
                                            <p:txEl>
                                              <p:pRg st="1" end="1"/>
                                            </p:txEl>
                                          </p:spTgt>
                                        </p:tgtEl>
                                        <p:attrNameLst>
                                          <p:attrName>r</p:attrName>
                                        </p:attrNameLst>
                                      </p:cBhvr>
                                    </p:animRot>
                                    <p:animRot by="1500000">
                                      <p:cBhvr>
                                        <p:cTn id="10" dur="125" fill="hold">
                                          <p:stCondLst>
                                            <p:cond delay="375"/>
                                          </p:stCondLst>
                                        </p:cTn>
                                        <p:tgtEl>
                                          <p:spTgt spid="246857">
                                            <p:txEl>
                                              <p:pRg st="1" end="1"/>
                                            </p:txEl>
                                          </p:spTgt>
                                        </p:tgtEl>
                                        <p:attrNameLst>
                                          <p:attrName>r</p:attrName>
                                        </p:attrNameLst>
                                      </p:cBhvr>
                                    </p:animRot>
                                  </p:childTnLst>
                                </p:cTn>
                              </p:par>
                              <p:par>
                                <p:cTn id="11" presetID="19" presetClass="emph" presetSubtype="0" repeatCount="indefinite" fill="hold" nodeType="withEffect">
                                  <p:stCondLst>
                                    <p:cond delay="0"/>
                                  </p:stCondLst>
                                  <p:endCondLst>
                                    <p:cond evt="onNext" delay="0">
                                      <p:tgtEl>
                                        <p:sldTgt/>
                                      </p:tgtEl>
                                    </p:cond>
                                  </p:endCondLst>
                                  <p:iterate type="lt">
                                    <p:tmPct val="0"/>
                                  </p:iterate>
                                  <p:childTnLst>
                                    <p:animClr clrSpc="rgb" dir="cw">
                                      <p:cBhvr override="childStyle">
                                        <p:cTn id="12" dur="500" fill="hold"/>
                                        <p:tgtEl>
                                          <p:spTgt spid="246857">
                                            <p:txEl>
                                              <p:pRg st="1" end="1"/>
                                            </p:txEl>
                                          </p:spTgt>
                                        </p:tgtEl>
                                        <p:attrNameLst>
                                          <p:attrName>style.color</p:attrName>
                                        </p:attrNameLst>
                                      </p:cBhvr>
                                      <p:to>
                                        <a:srgbClr val="00B0F0"/>
                                      </p:to>
                                    </p:animClr>
                                    <p:animClr clrSpc="rgb" dir="cw">
                                      <p:cBhvr>
                                        <p:cTn id="13" dur="500" fill="hold"/>
                                        <p:tgtEl>
                                          <p:spTgt spid="246857">
                                            <p:txEl>
                                              <p:pRg st="1" end="1"/>
                                            </p:txEl>
                                          </p:spTgt>
                                        </p:tgtEl>
                                        <p:attrNameLst>
                                          <p:attrName>fillcolor</p:attrName>
                                        </p:attrNameLst>
                                      </p:cBhvr>
                                      <p:to>
                                        <a:srgbClr val="00B0F0"/>
                                      </p:to>
                                    </p:animClr>
                                    <p:set>
                                      <p:cBhvr>
                                        <p:cTn id="14" dur="500" fill="hold"/>
                                        <p:tgtEl>
                                          <p:spTgt spid="246857">
                                            <p:txEl>
                                              <p:pRg st="1" end="1"/>
                                            </p:txEl>
                                          </p:spTgt>
                                        </p:tgtEl>
                                        <p:attrNameLst>
                                          <p:attrName>fill.type</p:attrName>
                                        </p:attrNameLst>
                                      </p:cBhvr>
                                      <p:to>
                                        <p:strVal val="solid"/>
                                      </p:to>
                                    </p:set>
                                    <p:set>
                                      <p:cBhvr>
                                        <p:cTn id="15" dur="500" fill="hold"/>
                                        <p:tgtEl>
                                          <p:spTgt spid="246857">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CD70D6-87CC-44D5-B683-B989529A75A5}"/>
              </a:ext>
            </a:extLst>
          </p:cNvPr>
          <p:cNvSpPr txBox="1"/>
          <p:nvPr/>
        </p:nvSpPr>
        <p:spPr>
          <a:xfrm>
            <a:off x="4648200" y="228600"/>
            <a:ext cx="236220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GHI VỞ</a:t>
            </a:r>
          </a:p>
        </p:txBody>
      </p:sp>
      <p:sp>
        <p:nvSpPr>
          <p:cNvPr id="4" name="TextBox 3">
            <a:extLst>
              <a:ext uri="{FF2B5EF4-FFF2-40B4-BE49-F238E27FC236}">
                <a16:creationId xmlns:a16="http://schemas.microsoft.com/office/drawing/2014/main" id="{AB3F0A91-6447-49D6-BA1A-AB1A1381D2DE}"/>
              </a:ext>
            </a:extLst>
          </p:cNvPr>
          <p:cNvSpPr txBox="1"/>
          <p:nvPr/>
        </p:nvSpPr>
        <p:spPr>
          <a:xfrm>
            <a:off x="609600" y="1219200"/>
            <a:ext cx="11277600" cy="2835713"/>
          </a:xfrm>
          <a:prstGeom prst="rect">
            <a:avLst/>
          </a:prstGeom>
          <a:noFill/>
        </p:spPr>
        <p:txBody>
          <a:bodyPr wrap="square">
            <a:spAutoFit/>
          </a:bodyPr>
          <a:lstStyle/>
          <a:p>
            <a:pPr marL="0" marR="0">
              <a:lnSpc>
                <a:spcPct val="107000"/>
              </a:lnSpc>
              <a:spcBef>
                <a:spcPts val="0"/>
              </a:spcBef>
              <a:spcAft>
                <a:spcPts val="0"/>
              </a:spcAft>
            </a:pP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Bang Nga:</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Âu</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Á.</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khá</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Nga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Âu</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664660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38">
            <a:extLst>
              <a:ext uri="{FF2B5EF4-FFF2-40B4-BE49-F238E27FC236}">
                <a16:creationId xmlns:a16="http://schemas.microsoft.com/office/drawing/2014/main" id="{D455F609-FEE1-44F1-9A26-50E95AE38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10">
            <a:extLst>
              <a:ext uri="{FF2B5EF4-FFF2-40B4-BE49-F238E27FC236}">
                <a16:creationId xmlns:a16="http://schemas.microsoft.com/office/drawing/2014/main" id="{72E961B3-1418-4A88-B741-E59211DB6A28}"/>
              </a:ext>
            </a:extLst>
          </p:cNvPr>
          <p:cNvSpPr txBox="1">
            <a:spLocks noChangeArrowheads="1"/>
          </p:cNvSpPr>
          <p:nvPr/>
        </p:nvSpPr>
        <p:spPr bwMode="auto">
          <a:xfrm>
            <a:off x="2895600" y="2514600"/>
            <a:ext cx="6934200" cy="91440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5400">
                <a:solidFill>
                  <a:srgbClr val="CC0000"/>
                </a:solidFill>
                <a:latin typeface="Times New Roman" panose="02020603050405020304" pitchFamily="18" charset="0"/>
                <a:cs typeface="Times New Roman" panose="02020603050405020304" pitchFamily="18" charset="0"/>
              </a:rPr>
              <a:t>Chào tạm biệt các em!</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descr="100+ Hình nền PowerPoint đẹp nhất - Vương Quốc Đồ Ngủ">
            <a:extLst>
              <a:ext uri="{FF2B5EF4-FFF2-40B4-BE49-F238E27FC236}">
                <a16:creationId xmlns:a16="http://schemas.microsoft.com/office/drawing/2014/main" id="{8559B3CA-18B0-48F2-938F-0C27C1E93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3175"/>
            <a:ext cx="122142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Góc Tròn 1">
            <a:extLst>
              <a:ext uri="{FF2B5EF4-FFF2-40B4-BE49-F238E27FC236}">
                <a16:creationId xmlns:a16="http://schemas.microsoft.com/office/drawing/2014/main" id="{7DCD16A5-67AE-448A-9BC9-E47905926F78}"/>
              </a:ext>
            </a:extLst>
          </p:cNvPr>
          <p:cNvSpPr/>
          <p:nvPr/>
        </p:nvSpPr>
        <p:spPr>
          <a:xfrm>
            <a:off x="941387" y="1676400"/>
            <a:ext cx="10287000" cy="2743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just">
              <a:buFont typeface="Arial" panose="020B0604020202020204" pitchFamily="34" charset="0"/>
              <a:buChar char="•"/>
            </a:pPr>
            <a:r>
              <a:rPr lang="en-US" sz="2800" i="0" dirty="0">
                <a:effectLst/>
                <a:latin typeface="Times New Roman" panose="02020603050405020304" pitchFamily="18" charset="0"/>
                <a:cs typeface="Times New Roman" panose="02020603050405020304" pitchFamily="18" charset="0"/>
              </a:rPr>
              <a:t> </a:t>
            </a:r>
            <a:r>
              <a:rPr lang="vi-VN" sz="2800" i="0" dirty="0">
                <a:effectLst/>
                <a:latin typeface="Times New Roman" panose="02020603050405020304" pitchFamily="18" charset="0"/>
                <a:cs typeface="Times New Roman" panose="02020603050405020304" pitchFamily="18" charset="0"/>
              </a:rPr>
              <a:t>Nêu được một số đặc điểm nổi bật của 2 quốc gia Pháp và Liên bang Nga</a:t>
            </a:r>
            <a:r>
              <a:rPr lang="en-US" sz="2800" i="0" dirty="0">
                <a:effectLst/>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a:t>
            </a:r>
            <a:r>
              <a:rPr lang="vi-VN" sz="2800" i="0" dirty="0">
                <a:effectLst/>
                <a:latin typeface="Times New Roman" panose="02020603050405020304" pitchFamily="18" charset="0"/>
                <a:cs typeface="Times New Roman" panose="02020603050405020304" pitchFamily="18" charset="0"/>
              </a:rPr>
              <a:t>Chỉ vị trí và thủ đô của Nga, Pháp trên bản đồ.</a:t>
            </a:r>
          </a:p>
          <a:p>
            <a:pPr algn="just">
              <a:defRPr/>
            </a:pPr>
            <a:endParaRPr lang="vi-VN" sz="3200" b="0" dirty="0">
              <a:latin typeface="+mj-lt"/>
            </a:endParaRPr>
          </a:p>
        </p:txBody>
      </p:sp>
      <p:sp>
        <p:nvSpPr>
          <p:cNvPr id="5" name="Google Shape;445;p46">
            <a:extLst>
              <a:ext uri="{FF2B5EF4-FFF2-40B4-BE49-F238E27FC236}">
                <a16:creationId xmlns:a16="http://schemas.microsoft.com/office/drawing/2014/main" id="{2FAFA063-1397-4D59-834A-FB26B1015612}"/>
              </a:ext>
            </a:extLst>
          </p:cNvPr>
          <p:cNvSpPr txBox="1">
            <a:spLocks noGrp="1"/>
          </p:cNvSpPr>
          <p:nvPr>
            <p:ph type="title"/>
          </p:nvPr>
        </p:nvSpPr>
        <p:spPr>
          <a:xfrm>
            <a:off x="2514600" y="420915"/>
            <a:ext cx="68901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YÊU CẦU CẦN ĐẠT</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957941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8" descr="anh 6">
            <a:extLst>
              <a:ext uri="{FF2B5EF4-FFF2-40B4-BE49-F238E27FC236}">
                <a16:creationId xmlns:a16="http://schemas.microsoft.com/office/drawing/2014/main" id="{87660EBC-6DDD-4F0D-89B2-E20C813DD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586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Callout 3">
            <a:extLst>
              <a:ext uri="{FF2B5EF4-FFF2-40B4-BE49-F238E27FC236}">
                <a16:creationId xmlns:a16="http://schemas.microsoft.com/office/drawing/2014/main" id="{0D7E8B58-3C35-49D8-BDB4-D6DF525511E3}"/>
              </a:ext>
            </a:extLst>
          </p:cNvPr>
          <p:cNvSpPr>
            <a:spLocks noChangeArrowheads="1"/>
          </p:cNvSpPr>
          <p:nvPr/>
        </p:nvSpPr>
        <p:spPr bwMode="auto">
          <a:xfrm>
            <a:off x="381000" y="829469"/>
            <a:ext cx="5181600" cy="2074862"/>
          </a:xfrm>
          <a:prstGeom prst="wedgeEllipseCallout">
            <a:avLst>
              <a:gd name="adj1" fmla="val 61698"/>
              <a:gd name="adj2" fmla="val 79839"/>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dirty="0">
                <a:latin typeface="Times New Roman" panose="02020603050405020304" pitchFamily="18" charset="0"/>
                <a:cs typeface="Times New Roman" panose="02020603050405020304" pitchFamily="18" charset="0"/>
              </a:rPr>
              <a:t>Quan </a:t>
            </a:r>
            <a:r>
              <a:rPr lang="en-US" altLang="en-US" sz="3600" dirty="0" err="1">
                <a:latin typeface="Times New Roman" panose="02020603050405020304" pitchFamily="18" charset="0"/>
                <a:cs typeface="Times New Roman" panose="02020603050405020304" pitchFamily="18" charset="0"/>
              </a:rPr>
              <a:t>sát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lược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đồ</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hãy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kể</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một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số</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nước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châu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Âu</a:t>
            </a:r>
            <a:r>
              <a:rPr lang="en-US" altLang="en-US" sz="3600" dirty="0">
                <a:latin typeface="Times New Roman" panose="02020603050405020304" pitchFamily="18" charset="0"/>
                <a:cs typeface="Times New Roman" panose="02020603050405020304" pitchFamily="18" charset="0"/>
              </a:rPr>
              <a:t>?</a:t>
            </a:r>
          </a:p>
        </p:txBody>
      </p:sp>
      <p:sp>
        <p:nvSpPr>
          <p:cNvPr id="5" name="Vertical Scroll 4">
            <a:extLst>
              <a:ext uri="{FF2B5EF4-FFF2-40B4-BE49-F238E27FC236}">
                <a16:creationId xmlns:a16="http://schemas.microsoft.com/office/drawing/2014/main" id="{E7440902-4D6D-45A7-B79C-C56C7C80EC7F}"/>
              </a:ext>
            </a:extLst>
          </p:cNvPr>
          <p:cNvSpPr>
            <a:spLocks noChangeArrowheads="1"/>
          </p:cNvSpPr>
          <p:nvPr/>
        </p:nvSpPr>
        <p:spPr bwMode="auto">
          <a:xfrm>
            <a:off x="0" y="3733800"/>
            <a:ext cx="6324600" cy="1905000"/>
          </a:xfrm>
          <a:prstGeom prst="verticalScroll">
            <a:avLst>
              <a:gd name="adj" fmla="val 12500"/>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3600" dirty="0" err="1"/>
              <a:t>Liên</a:t>
            </a:r>
            <a:r>
              <a:rPr lang="en-US" altLang="en-US" sz="3600" dirty="0"/>
              <a:t> Bang Nga, </a:t>
            </a:r>
            <a:r>
              <a:rPr lang="en-US" altLang="en-US" sz="3600" dirty="0" err="1"/>
              <a:t>Pháp</a:t>
            </a:r>
            <a:r>
              <a:rPr lang="en-US" altLang="en-US" sz="3600" dirty="0"/>
              <a:t>, </a:t>
            </a:r>
            <a:r>
              <a:rPr lang="en-US" altLang="en-US" sz="3600" dirty="0" err="1"/>
              <a:t>Thụy</a:t>
            </a:r>
            <a:r>
              <a:rPr lang="en-US" altLang="en-US" sz="3600" dirty="0"/>
              <a:t> </a:t>
            </a:r>
            <a:r>
              <a:rPr lang="en-US" altLang="en-US" sz="3600" dirty="0" err="1"/>
              <a:t>Điển</a:t>
            </a:r>
            <a:r>
              <a:rPr lang="en-US" altLang="en-US" sz="3600" dirty="0"/>
              <a:t>, Ba </a:t>
            </a:r>
            <a:r>
              <a:rPr lang="en-US" altLang="en-US" sz="3600" dirty="0" err="1"/>
              <a:t>Lan,Đức</a:t>
            </a:r>
            <a:r>
              <a:rPr lang="en-US" altLang="en-US" sz="3600" dirty="0"/>
              <a:t>, Na </a:t>
            </a:r>
            <a:r>
              <a:rPr lang="en-US" altLang="en-US" sz="3600" dirty="0" err="1"/>
              <a:t>Uy</a:t>
            </a:r>
            <a:r>
              <a:rPr lang="en-US" altLang="en-US" sz="3600" dirty="0"/>
              <a:t>…</a:t>
            </a:r>
            <a:endParaRPr lang="vi-VN" alt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a:extLst>
              <a:ext uri="{FF2B5EF4-FFF2-40B4-BE49-F238E27FC236}">
                <a16:creationId xmlns:a16="http://schemas.microsoft.com/office/drawing/2014/main" id="{7DB169EE-7B6D-43CB-ADB4-03BF5CC0ED11}"/>
              </a:ext>
            </a:extLst>
          </p:cNvPr>
          <p:cNvSpPr txBox="1">
            <a:spLocks noChangeArrowheads="1"/>
          </p:cNvSpPr>
          <p:nvPr/>
        </p:nvSpPr>
        <p:spPr bwMode="auto">
          <a:xfrm>
            <a:off x="2286000" y="30480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vi-VN" altLang="en-US" sz="1800" b="0"/>
          </a:p>
        </p:txBody>
      </p:sp>
      <p:sp>
        <p:nvSpPr>
          <p:cNvPr id="54280" name="WordArt 8">
            <a:extLst>
              <a:ext uri="{FF2B5EF4-FFF2-40B4-BE49-F238E27FC236}">
                <a16:creationId xmlns:a16="http://schemas.microsoft.com/office/drawing/2014/main" id="{4E2D37B1-ED19-4329-98E7-FE0A0B462465}"/>
              </a:ext>
            </a:extLst>
          </p:cNvPr>
          <p:cNvSpPr>
            <a:spLocks noChangeArrowheads="1" noChangeShapeType="1" noTextEdit="1"/>
          </p:cNvSpPr>
          <p:nvPr/>
        </p:nvSpPr>
        <p:spPr bwMode="auto">
          <a:xfrm>
            <a:off x="228600" y="1219200"/>
            <a:ext cx="4419600" cy="990600"/>
          </a:xfrm>
          <a:prstGeom prst="rect">
            <a:avLst/>
          </a:prstGeom>
        </p:spPr>
        <p:txBody>
          <a:bodyPr wrap="none" fromWordArt="1">
            <a:prstTxWarp prst="textPlain">
              <a:avLst>
                <a:gd name="adj" fmla="val 50000"/>
              </a:avLst>
            </a:prstTxWarp>
          </a:bodyPr>
          <a:lstStyle/>
          <a:p>
            <a:pPr algn="ctr"/>
            <a:r>
              <a:rPr lang="en-US" sz="3600" kern="10" dirty="0">
                <a:ln w="9525">
                  <a:solidFill>
                    <a:srgbClr val="FF0000"/>
                  </a:solidFill>
                  <a:round/>
                  <a:headEnd/>
                  <a:tailEnd/>
                </a:ln>
                <a:solidFill>
                  <a:srgbClr val="0000CC"/>
                </a:solidFill>
                <a:effectLst>
                  <a:outerShdw dist="563972" dir="14049741" sx="125000" sy="125000" algn="tl" rotWithShape="0">
                    <a:srgbClr val="C7DFD3">
                      <a:alpha val="79999"/>
                    </a:srgbClr>
                  </a:outerShdw>
                </a:effectLst>
                <a:latin typeface=".VnTime" panose="020B7200000000000000" pitchFamily="34" charset="0"/>
              </a:rPr>
              <a:t>1. </a:t>
            </a:r>
            <a:r>
              <a:rPr lang="en-US" sz="3600" kern="10" dirty="0" err="1">
                <a:ln w="9525">
                  <a:solidFill>
                    <a:srgbClr val="FF0000"/>
                  </a:solidFill>
                  <a:round/>
                  <a:headEnd/>
                  <a:tailEnd/>
                </a:ln>
                <a:solidFill>
                  <a:srgbClr val="0000CC"/>
                </a:solid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Liên</a:t>
            </a:r>
            <a:r>
              <a:rPr lang="en-US" sz="3600" kern="10" dirty="0">
                <a:ln w="9525">
                  <a:solidFill>
                    <a:srgbClr val="FF0000"/>
                  </a:solidFill>
                  <a:round/>
                  <a:headEnd/>
                  <a:tailEnd/>
                </a:ln>
                <a:solidFill>
                  <a:srgbClr val="0000CC"/>
                </a:solid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 Bang Nga</a:t>
            </a:r>
            <a:endParaRPr lang="en-US" sz="3600" kern="10" dirty="0">
              <a:ln w="9525">
                <a:solidFill>
                  <a:srgbClr val="FF0000"/>
                </a:solidFill>
                <a:round/>
                <a:headEnd/>
                <a:tailEnd/>
              </a:ln>
              <a:solidFill>
                <a:srgbClr val="0000CC"/>
              </a:solidFill>
              <a:effectLst>
                <a:outerShdw dist="563972" dir="14049741" sx="125000" sy="125000" algn="tl" rotWithShape="0">
                  <a:srgbClr val="C7DFD3">
                    <a:alpha val="79999"/>
                  </a:srgbClr>
                </a:outerShdw>
              </a:effectLst>
              <a:latin typeface=".VnTime" panose="020B7200000000000000" pitchFamily="34" charset="0"/>
            </a:endParaRPr>
          </a:p>
        </p:txBody>
      </p:sp>
      <p:sp>
        <p:nvSpPr>
          <p:cNvPr id="7" name="TextBox 6">
            <a:extLst>
              <a:ext uri="{FF2B5EF4-FFF2-40B4-BE49-F238E27FC236}">
                <a16:creationId xmlns:a16="http://schemas.microsoft.com/office/drawing/2014/main" id="{D6AA3C2F-C83C-4116-8277-DAE1C78EDA4C}"/>
              </a:ext>
            </a:extLst>
          </p:cNvPr>
          <p:cNvSpPr txBox="1">
            <a:spLocks noChangeArrowheads="1"/>
          </p:cNvSpPr>
          <p:nvPr/>
        </p:nvSpPr>
        <p:spPr bwMode="auto">
          <a:xfrm>
            <a:off x="381000" y="3048000"/>
            <a:ext cx="11430000" cy="1200329"/>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dirty="0" err="1"/>
              <a:t>Chúng</a:t>
            </a:r>
            <a:r>
              <a:rPr lang="en-US" altLang="en-US" sz="3600" dirty="0"/>
              <a:t> ta </a:t>
            </a:r>
            <a:r>
              <a:rPr lang="en-US" altLang="en-US" sz="3600" dirty="0" err="1"/>
              <a:t>cùng</a:t>
            </a:r>
            <a:r>
              <a:rPr lang="en-US" altLang="en-US" sz="3600" dirty="0"/>
              <a:t> </a:t>
            </a:r>
            <a:r>
              <a:rPr lang="en-US" altLang="en-US" sz="3600" dirty="0" err="1"/>
              <a:t>tìm</a:t>
            </a:r>
            <a:r>
              <a:rPr lang="en-US" altLang="en-US" sz="3600" dirty="0"/>
              <a:t> </a:t>
            </a:r>
            <a:r>
              <a:rPr lang="en-US" altLang="en-US" sz="3600" dirty="0" err="1"/>
              <a:t>hiểu</a:t>
            </a:r>
            <a:r>
              <a:rPr lang="en-US" altLang="en-US" sz="3600" dirty="0"/>
              <a:t> </a:t>
            </a:r>
            <a:r>
              <a:rPr lang="en-US" altLang="en-US" sz="3600" dirty="0" err="1"/>
              <a:t>một</a:t>
            </a:r>
            <a:r>
              <a:rPr lang="en-US" altLang="en-US" sz="3600" dirty="0"/>
              <a:t> </a:t>
            </a:r>
            <a:r>
              <a:rPr lang="en-US" altLang="en-US" sz="3600" dirty="0" err="1"/>
              <a:t>đất</a:t>
            </a:r>
            <a:r>
              <a:rPr lang="en-US" altLang="en-US" sz="3600" dirty="0"/>
              <a:t> </a:t>
            </a:r>
            <a:r>
              <a:rPr lang="en-US" altLang="en-US" sz="3600" dirty="0" err="1"/>
              <a:t>nước</a:t>
            </a:r>
            <a:r>
              <a:rPr lang="en-US" altLang="en-US" sz="3600" dirty="0"/>
              <a:t> </a:t>
            </a:r>
            <a:r>
              <a:rPr lang="en-US" altLang="en-US" sz="3600" dirty="0" err="1"/>
              <a:t>rất</a:t>
            </a:r>
            <a:r>
              <a:rPr lang="en-US" altLang="en-US" sz="3600" dirty="0"/>
              <a:t> </a:t>
            </a:r>
            <a:r>
              <a:rPr lang="en-US" altLang="en-US" sz="3600" dirty="0" err="1"/>
              <a:t>đặc</a:t>
            </a:r>
            <a:r>
              <a:rPr lang="en-US" altLang="en-US" sz="3600" dirty="0"/>
              <a:t> </a:t>
            </a:r>
            <a:r>
              <a:rPr lang="en-US" altLang="en-US" sz="3600" dirty="0" err="1"/>
              <a:t>biệt</a:t>
            </a:r>
            <a:r>
              <a:rPr lang="en-US" altLang="en-US" sz="3600" dirty="0"/>
              <a:t> </a:t>
            </a:r>
            <a:r>
              <a:rPr lang="en-US" altLang="en-US" sz="3600" dirty="0" err="1"/>
              <a:t>mang</a:t>
            </a:r>
            <a:r>
              <a:rPr lang="en-US" altLang="en-US" sz="3600" dirty="0"/>
              <a:t> </a:t>
            </a:r>
            <a:r>
              <a:rPr lang="en-US" altLang="en-US" sz="3600" dirty="0" err="1"/>
              <a:t>nhiều</a:t>
            </a:r>
            <a:r>
              <a:rPr lang="en-US" altLang="en-US" sz="3600" dirty="0"/>
              <a:t> </a:t>
            </a:r>
            <a:r>
              <a:rPr lang="en-US" altLang="en-US" sz="3600" dirty="0" err="1"/>
              <a:t>nét</a:t>
            </a:r>
            <a:r>
              <a:rPr lang="en-US" altLang="en-US" sz="3600" dirty="0"/>
              <a:t> </a:t>
            </a:r>
            <a:r>
              <a:rPr lang="en-US" altLang="en-US" sz="3600" dirty="0" err="1"/>
              <a:t>đặc</a:t>
            </a:r>
            <a:r>
              <a:rPr lang="en-US" altLang="en-US" sz="3600" dirty="0"/>
              <a:t> </a:t>
            </a:r>
            <a:r>
              <a:rPr lang="en-US" altLang="en-US" sz="3600" dirty="0" err="1"/>
              <a:t>trưng</a:t>
            </a:r>
            <a:r>
              <a:rPr lang="en-US" altLang="en-US" sz="3600" dirty="0"/>
              <a:t> </a:t>
            </a:r>
            <a:r>
              <a:rPr lang="en-US" altLang="en-US" sz="3600" dirty="0" err="1"/>
              <a:t>của</a:t>
            </a:r>
            <a:r>
              <a:rPr lang="en-US" altLang="en-US" sz="3600" dirty="0"/>
              <a:t> </a:t>
            </a:r>
            <a:r>
              <a:rPr lang="en-US" altLang="en-US" sz="3600" dirty="0" err="1"/>
              <a:t>châu</a:t>
            </a:r>
            <a:r>
              <a:rPr lang="en-US" altLang="en-US" sz="3600" dirty="0"/>
              <a:t> </a:t>
            </a:r>
            <a:r>
              <a:rPr lang="en-US" altLang="en-US" sz="3600" dirty="0" err="1"/>
              <a:t>Âu</a:t>
            </a:r>
            <a:endParaRPr lang="en-US" alt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xit" presetSubtype="32" fill="hold" grpId="1" nodeType="clickEffect">
                                  <p:stCondLst>
                                    <p:cond delay="0"/>
                                  </p:stCondLst>
                                  <p:childTnLst>
                                    <p:anim calcmode="lin" valueType="num">
                                      <p:cBhvr>
                                        <p:cTn id="10" dur="500"/>
                                        <p:tgtEl>
                                          <p:spTgt spid="7"/>
                                        </p:tgtEl>
                                        <p:attrNameLst>
                                          <p:attrName>ppt_w</p:attrName>
                                        </p:attrNameLst>
                                      </p:cBhvr>
                                      <p:tavLst>
                                        <p:tav tm="0">
                                          <p:val>
                                            <p:strVal val="ppt_w"/>
                                          </p:val>
                                        </p:tav>
                                        <p:tav tm="100000">
                                          <p:val>
                                            <p:fltVal val="0"/>
                                          </p:val>
                                        </p:tav>
                                      </p:tavLst>
                                    </p:anim>
                                    <p:anim calcmode="lin" valueType="num">
                                      <p:cBhvr>
                                        <p:cTn id="11" dur="500"/>
                                        <p:tgtEl>
                                          <p:spTgt spid="7"/>
                                        </p:tgtEl>
                                        <p:attrNameLst>
                                          <p:attrName>ppt_h</p:attrName>
                                        </p:attrNameLst>
                                      </p:cBhvr>
                                      <p:tavLst>
                                        <p:tav tm="0">
                                          <p:val>
                                            <p:strVal val="ppt_h"/>
                                          </p:val>
                                        </p:tav>
                                        <p:tav tm="100000">
                                          <p:val>
                                            <p:fltVal val="0"/>
                                          </p:val>
                                        </p:tav>
                                      </p:tavLst>
                                    </p:anim>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par>
                          <p:cTn id="14" fill="hold" nodeType="afterGroup">
                            <p:stCondLst>
                              <p:cond delay="500"/>
                            </p:stCondLst>
                            <p:childTnLst>
                              <p:par>
                                <p:cTn id="15" presetID="21" presetClass="entr" presetSubtype="4" fill="hold" nodeType="afterEffect">
                                  <p:stCondLst>
                                    <p:cond delay="0"/>
                                  </p:stCondLst>
                                  <p:childTnLst>
                                    <p:set>
                                      <p:cBhvr>
                                        <p:cTn id="16" dur="1" fill="hold">
                                          <p:stCondLst>
                                            <p:cond delay="0"/>
                                          </p:stCondLst>
                                        </p:cTn>
                                        <p:tgtEl>
                                          <p:spTgt spid="54280"/>
                                        </p:tgtEl>
                                        <p:attrNameLst>
                                          <p:attrName>style.visibility</p:attrName>
                                        </p:attrNameLst>
                                      </p:cBhvr>
                                      <p:to>
                                        <p:strVal val="visible"/>
                                      </p:to>
                                    </p:set>
                                    <p:animEffect transition="in" filter="wheel(4)">
                                      <p:cBhvr>
                                        <p:cTn id="17" dur="2000"/>
                                        <p:tgtEl>
                                          <p:spTgt spid="54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Untitled-1">
            <a:extLst>
              <a:ext uri="{FF2B5EF4-FFF2-40B4-BE49-F238E27FC236}">
                <a16:creationId xmlns:a16="http://schemas.microsoft.com/office/drawing/2014/main" id="{5940F16C-A94E-485C-9999-E45FDA5E0264}"/>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36513"/>
            <a:ext cx="121158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627" name="AutoShape 9">
            <a:extLst>
              <a:ext uri="{FF2B5EF4-FFF2-40B4-BE49-F238E27FC236}">
                <a16:creationId xmlns:a16="http://schemas.microsoft.com/office/drawing/2014/main" id="{E85B497A-3505-4246-A213-E8F76C4B762A}"/>
              </a:ext>
            </a:extLst>
          </p:cNvPr>
          <p:cNvCxnSpPr>
            <a:cxnSpLocks noChangeShapeType="1"/>
          </p:cNvCxnSpPr>
          <p:nvPr/>
        </p:nvCxnSpPr>
        <p:spPr bwMode="auto">
          <a:xfrm>
            <a:off x="6096000" y="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 name="Group 37">
            <a:extLst>
              <a:ext uri="{FF2B5EF4-FFF2-40B4-BE49-F238E27FC236}">
                <a16:creationId xmlns:a16="http://schemas.microsoft.com/office/drawing/2014/main" id="{58EE4E14-CDB0-4553-89D5-362A2834906D}"/>
              </a:ext>
            </a:extLst>
          </p:cNvPr>
          <p:cNvGrpSpPr>
            <a:grpSpLocks/>
          </p:cNvGrpSpPr>
          <p:nvPr/>
        </p:nvGrpSpPr>
        <p:grpSpPr bwMode="auto">
          <a:xfrm>
            <a:off x="2852738" y="927100"/>
            <a:ext cx="4157662" cy="1344613"/>
            <a:chOff x="1345" y="570"/>
            <a:chExt cx="1973" cy="847"/>
          </a:xfrm>
        </p:grpSpPr>
        <p:sp>
          <p:nvSpPr>
            <p:cNvPr id="26633" name="Freeform 38">
              <a:extLst>
                <a:ext uri="{FF2B5EF4-FFF2-40B4-BE49-F238E27FC236}">
                  <a16:creationId xmlns:a16="http://schemas.microsoft.com/office/drawing/2014/main" id="{961811AF-C1B3-43E6-B692-9E7316EA92F2}"/>
                </a:ext>
              </a:extLst>
            </p:cNvPr>
            <p:cNvSpPr>
              <a:spLocks/>
            </p:cNvSpPr>
            <p:nvPr/>
          </p:nvSpPr>
          <p:spPr bwMode="auto">
            <a:xfrm>
              <a:off x="1345" y="653"/>
              <a:ext cx="1973" cy="764"/>
            </a:xfrm>
            <a:custGeom>
              <a:avLst/>
              <a:gdLst>
                <a:gd name="T0" fmla="*/ 1849 w 1973"/>
                <a:gd name="T1" fmla="*/ 204 h 764"/>
                <a:gd name="T2" fmla="*/ 1955 w 1973"/>
                <a:gd name="T3" fmla="*/ 252 h 764"/>
                <a:gd name="T4" fmla="*/ 1900 w 1973"/>
                <a:gd name="T5" fmla="*/ 295 h 764"/>
                <a:gd name="T6" fmla="*/ 1823 w 1973"/>
                <a:gd name="T7" fmla="*/ 290 h 764"/>
                <a:gd name="T8" fmla="*/ 1768 w 1973"/>
                <a:gd name="T9" fmla="*/ 367 h 764"/>
                <a:gd name="T10" fmla="*/ 1669 w 1973"/>
                <a:gd name="T11" fmla="*/ 396 h 764"/>
                <a:gd name="T12" fmla="*/ 1629 w 1973"/>
                <a:gd name="T13" fmla="*/ 513 h 764"/>
                <a:gd name="T14" fmla="*/ 1585 w 1973"/>
                <a:gd name="T15" fmla="*/ 530 h 764"/>
                <a:gd name="T16" fmla="*/ 1653 w 1973"/>
                <a:gd name="T17" fmla="*/ 379 h 764"/>
                <a:gd name="T18" fmla="*/ 1624 w 1973"/>
                <a:gd name="T19" fmla="*/ 350 h 764"/>
                <a:gd name="T20" fmla="*/ 1463 w 1973"/>
                <a:gd name="T21" fmla="*/ 410 h 764"/>
                <a:gd name="T22" fmla="*/ 1396 w 1973"/>
                <a:gd name="T23" fmla="*/ 482 h 764"/>
                <a:gd name="T24" fmla="*/ 1417 w 1973"/>
                <a:gd name="T25" fmla="*/ 511 h 764"/>
                <a:gd name="T26" fmla="*/ 1405 w 1973"/>
                <a:gd name="T27" fmla="*/ 701 h 764"/>
                <a:gd name="T28" fmla="*/ 1331 w 1973"/>
                <a:gd name="T29" fmla="*/ 710 h 764"/>
                <a:gd name="T30" fmla="*/ 1312 w 1973"/>
                <a:gd name="T31" fmla="*/ 626 h 764"/>
                <a:gd name="T32" fmla="*/ 1206 w 1973"/>
                <a:gd name="T33" fmla="*/ 523 h 764"/>
                <a:gd name="T34" fmla="*/ 1117 w 1973"/>
                <a:gd name="T35" fmla="*/ 595 h 764"/>
                <a:gd name="T36" fmla="*/ 966 w 1973"/>
                <a:gd name="T37" fmla="*/ 581 h 764"/>
                <a:gd name="T38" fmla="*/ 829 w 1973"/>
                <a:gd name="T39" fmla="*/ 583 h 764"/>
                <a:gd name="T40" fmla="*/ 733 w 1973"/>
                <a:gd name="T41" fmla="*/ 600 h 764"/>
                <a:gd name="T42" fmla="*/ 630 w 1973"/>
                <a:gd name="T43" fmla="*/ 547 h 764"/>
                <a:gd name="T44" fmla="*/ 534 w 1973"/>
                <a:gd name="T45" fmla="*/ 470 h 764"/>
                <a:gd name="T46" fmla="*/ 510 w 1973"/>
                <a:gd name="T47" fmla="*/ 475 h 764"/>
                <a:gd name="T48" fmla="*/ 311 w 1973"/>
                <a:gd name="T49" fmla="*/ 557 h 764"/>
                <a:gd name="T50" fmla="*/ 215 w 1973"/>
                <a:gd name="T51" fmla="*/ 537 h 764"/>
                <a:gd name="T52" fmla="*/ 162 w 1973"/>
                <a:gd name="T53" fmla="*/ 653 h 764"/>
                <a:gd name="T54" fmla="*/ 141 w 1973"/>
                <a:gd name="T55" fmla="*/ 727 h 764"/>
                <a:gd name="T56" fmla="*/ 6 w 1973"/>
                <a:gd name="T57" fmla="*/ 657 h 764"/>
                <a:gd name="T58" fmla="*/ 73 w 1973"/>
                <a:gd name="T59" fmla="*/ 576 h 764"/>
                <a:gd name="T60" fmla="*/ 30 w 1973"/>
                <a:gd name="T61" fmla="*/ 429 h 764"/>
                <a:gd name="T62" fmla="*/ 78 w 1973"/>
                <a:gd name="T63" fmla="*/ 319 h 764"/>
                <a:gd name="T64" fmla="*/ 138 w 1973"/>
                <a:gd name="T65" fmla="*/ 259 h 764"/>
                <a:gd name="T66" fmla="*/ 184 w 1973"/>
                <a:gd name="T67" fmla="*/ 199 h 764"/>
                <a:gd name="T68" fmla="*/ 215 w 1973"/>
                <a:gd name="T69" fmla="*/ 137 h 764"/>
                <a:gd name="T70" fmla="*/ 277 w 1973"/>
                <a:gd name="T71" fmla="*/ 146 h 764"/>
                <a:gd name="T72" fmla="*/ 220 w 1973"/>
                <a:gd name="T73" fmla="*/ 192 h 764"/>
                <a:gd name="T74" fmla="*/ 232 w 1973"/>
                <a:gd name="T75" fmla="*/ 225 h 764"/>
                <a:gd name="T76" fmla="*/ 347 w 1973"/>
                <a:gd name="T77" fmla="*/ 189 h 764"/>
                <a:gd name="T78" fmla="*/ 376 w 1973"/>
                <a:gd name="T79" fmla="*/ 199 h 764"/>
                <a:gd name="T80" fmla="*/ 477 w 1973"/>
                <a:gd name="T81" fmla="*/ 168 h 764"/>
                <a:gd name="T82" fmla="*/ 505 w 1973"/>
                <a:gd name="T83" fmla="*/ 180 h 764"/>
                <a:gd name="T84" fmla="*/ 613 w 1973"/>
                <a:gd name="T85" fmla="*/ 161 h 764"/>
                <a:gd name="T86" fmla="*/ 695 w 1973"/>
                <a:gd name="T87" fmla="*/ 115 h 764"/>
                <a:gd name="T88" fmla="*/ 724 w 1973"/>
                <a:gd name="T89" fmla="*/ 122 h 764"/>
                <a:gd name="T90" fmla="*/ 671 w 1973"/>
                <a:gd name="T91" fmla="*/ 216 h 764"/>
                <a:gd name="T92" fmla="*/ 762 w 1973"/>
                <a:gd name="T93" fmla="*/ 206 h 764"/>
                <a:gd name="T94" fmla="*/ 750 w 1973"/>
                <a:gd name="T95" fmla="*/ 125 h 764"/>
                <a:gd name="T96" fmla="*/ 784 w 1973"/>
                <a:gd name="T97" fmla="*/ 127 h 764"/>
                <a:gd name="T98" fmla="*/ 834 w 1973"/>
                <a:gd name="T99" fmla="*/ 115 h 764"/>
                <a:gd name="T100" fmla="*/ 844 w 1973"/>
                <a:gd name="T101" fmla="*/ 103 h 764"/>
                <a:gd name="T102" fmla="*/ 949 w 1973"/>
                <a:gd name="T103" fmla="*/ 43 h 764"/>
                <a:gd name="T104" fmla="*/ 1120 w 1973"/>
                <a:gd name="T105" fmla="*/ 0 h 764"/>
                <a:gd name="T106" fmla="*/ 1218 w 1973"/>
                <a:gd name="T107" fmla="*/ 31 h 764"/>
                <a:gd name="T108" fmla="*/ 1151 w 1973"/>
                <a:gd name="T109" fmla="*/ 103 h 764"/>
                <a:gd name="T110" fmla="*/ 1305 w 1973"/>
                <a:gd name="T111" fmla="*/ 105 h 764"/>
                <a:gd name="T112" fmla="*/ 1381 w 1973"/>
                <a:gd name="T113" fmla="*/ 153 h 764"/>
                <a:gd name="T114" fmla="*/ 1482 w 1973"/>
                <a:gd name="T115" fmla="*/ 120 h 764"/>
                <a:gd name="T116" fmla="*/ 1516 w 1973"/>
                <a:gd name="T117" fmla="*/ 156 h 764"/>
                <a:gd name="T118" fmla="*/ 1547 w 1973"/>
                <a:gd name="T119" fmla="*/ 141 h 764"/>
                <a:gd name="T120" fmla="*/ 1590 w 1973"/>
                <a:gd name="T121" fmla="*/ 146 h 7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73"/>
                <a:gd name="T184" fmla="*/ 0 h 764"/>
                <a:gd name="T185" fmla="*/ 1973 w 1973"/>
                <a:gd name="T186" fmla="*/ 764 h 7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73" h="764">
                  <a:moveTo>
                    <a:pt x="1732" y="175"/>
                  </a:moveTo>
                  <a:cubicBezTo>
                    <a:pt x="1767" y="179"/>
                    <a:pt x="1769" y="180"/>
                    <a:pt x="1818" y="182"/>
                  </a:cubicBezTo>
                  <a:cubicBezTo>
                    <a:pt x="1820" y="187"/>
                    <a:pt x="1819" y="194"/>
                    <a:pt x="1823" y="197"/>
                  </a:cubicBezTo>
                  <a:cubicBezTo>
                    <a:pt x="1828" y="201"/>
                    <a:pt x="1843" y="201"/>
                    <a:pt x="1849" y="204"/>
                  </a:cubicBezTo>
                  <a:cubicBezTo>
                    <a:pt x="1855" y="219"/>
                    <a:pt x="1868" y="218"/>
                    <a:pt x="1883" y="221"/>
                  </a:cubicBezTo>
                  <a:cubicBezTo>
                    <a:pt x="1887" y="235"/>
                    <a:pt x="1895" y="243"/>
                    <a:pt x="1909" y="247"/>
                  </a:cubicBezTo>
                  <a:cubicBezTo>
                    <a:pt x="1911" y="245"/>
                    <a:pt x="1911" y="241"/>
                    <a:pt x="1914" y="240"/>
                  </a:cubicBezTo>
                  <a:cubicBezTo>
                    <a:pt x="1916" y="239"/>
                    <a:pt x="1950" y="250"/>
                    <a:pt x="1955" y="252"/>
                  </a:cubicBezTo>
                  <a:cubicBezTo>
                    <a:pt x="1959" y="277"/>
                    <a:pt x="1973" y="275"/>
                    <a:pt x="1938" y="281"/>
                  </a:cubicBezTo>
                  <a:cubicBezTo>
                    <a:pt x="1936" y="306"/>
                    <a:pt x="1944" y="322"/>
                    <a:pt x="1909" y="307"/>
                  </a:cubicBezTo>
                  <a:cubicBezTo>
                    <a:pt x="1906" y="306"/>
                    <a:pt x="1909" y="300"/>
                    <a:pt x="1907" y="297"/>
                  </a:cubicBezTo>
                  <a:cubicBezTo>
                    <a:pt x="1906" y="295"/>
                    <a:pt x="1902" y="296"/>
                    <a:pt x="1900" y="295"/>
                  </a:cubicBezTo>
                  <a:cubicBezTo>
                    <a:pt x="1893" y="285"/>
                    <a:pt x="1890" y="283"/>
                    <a:pt x="1878" y="281"/>
                  </a:cubicBezTo>
                  <a:cubicBezTo>
                    <a:pt x="1869" y="277"/>
                    <a:pt x="1868" y="272"/>
                    <a:pt x="1859" y="269"/>
                  </a:cubicBezTo>
                  <a:cubicBezTo>
                    <a:pt x="1840" y="256"/>
                    <a:pt x="1853" y="281"/>
                    <a:pt x="1845" y="288"/>
                  </a:cubicBezTo>
                  <a:cubicBezTo>
                    <a:pt x="1839" y="293"/>
                    <a:pt x="1830" y="289"/>
                    <a:pt x="1823" y="290"/>
                  </a:cubicBezTo>
                  <a:cubicBezTo>
                    <a:pt x="1812" y="295"/>
                    <a:pt x="1814" y="304"/>
                    <a:pt x="1825" y="307"/>
                  </a:cubicBezTo>
                  <a:cubicBezTo>
                    <a:pt x="1832" y="316"/>
                    <a:pt x="1838" y="324"/>
                    <a:pt x="1845" y="333"/>
                  </a:cubicBezTo>
                  <a:cubicBezTo>
                    <a:pt x="1836" y="361"/>
                    <a:pt x="1850" y="328"/>
                    <a:pt x="1794" y="345"/>
                  </a:cubicBezTo>
                  <a:cubicBezTo>
                    <a:pt x="1787" y="347"/>
                    <a:pt x="1787" y="363"/>
                    <a:pt x="1768" y="367"/>
                  </a:cubicBezTo>
                  <a:cubicBezTo>
                    <a:pt x="1759" y="373"/>
                    <a:pt x="1749" y="375"/>
                    <a:pt x="1739" y="381"/>
                  </a:cubicBezTo>
                  <a:cubicBezTo>
                    <a:pt x="1736" y="396"/>
                    <a:pt x="1729" y="389"/>
                    <a:pt x="1713" y="391"/>
                  </a:cubicBezTo>
                  <a:cubicBezTo>
                    <a:pt x="1703" y="400"/>
                    <a:pt x="1701" y="398"/>
                    <a:pt x="1689" y="393"/>
                  </a:cubicBezTo>
                  <a:cubicBezTo>
                    <a:pt x="1682" y="394"/>
                    <a:pt x="1675" y="393"/>
                    <a:pt x="1669" y="396"/>
                  </a:cubicBezTo>
                  <a:cubicBezTo>
                    <a:pt x="1666" y="398"/>
                    <a:pt x="1669" y="414"/>
                    <a:pt x="1657" y="422"/>
                  </a:cubicBezTo>
                  <a:cubicBezTo>
                    <a:pt x="1652" y="439"/>
                    <a:pt x="1654" y="457"/>
                    <a:pt x="1660" y="473"/>
                  </a:cubicBezTo>
                  <a:cubicBezTo>
                    <a:pt x="1659" y="486"/>
                    <a:pt x="1665" y="501"/>
                    <a:pt x="1657" y="511"/>
                  </a:cubicBezTo>
                  <a:cubicBezTo>
                    <a:pt x="1651" y="518"/>
                    <a:pt x="1636" y="507"/>
                    <a:pt x="1629" y="513"/>
                  </a:cubicBezTo>
                  <a:cubicBezTo>
                    <a:pt x="1581" y="558"/>
                    <a:pt x="1648" y="535"/>
                    <a:pt x="1614" y="545"/>
                  </a:cubicBezTo>
                  <a:cubicBezTo>
                    <a:pt x="1612" y="578"/>
                    <a:pt x="1620" y="577"/>
                    <a:pt x="1597" y="583"/>
                  </a:cubicBezTo>
                  <a:cubicBezTo>
                    <a:pt x="1579" y="579"/>
                    <a:pt x="1582" y="579"/>
                    <a:pt x="1588" y="564"/>
                  </a:cubicBezTo>
                  <a:cubicBezTo>
                    <a:pt x="1590" y="551"/>
                    <a:pt x="1589" y="542"/>
                    <a:pt x="1585" y="530"/>
                  </a:cubicBezTo>
                  <a:cubicBezTo>
                    <a:pt x="1583" y="525"/>
                    <a:pt x="1581" y="516"/>
                    <a:pt x="1581" y="516"/>
                  </a:cubicBezTo>
                  <a:cubicBezTo>
                    <a:pt x="1583" y="460"/>
                    <a:pt x="1566" y="457"/>
                    <a:pt x="1602" y="451"/>
                  </a:cubicBezTo>
                  <a:cubicBezTo>
                    <a:pt x="1609" y="428"/>
                    <a:pt x="1608" y="435"/>
                    <a:pt x="1631" y="429"/>
                  </a:cubicBezTo>
                  <a:cubicBezTo>
                    <a:pt x="1644" y="411"/>
                    <a:pt x="1632" y="392"/>
                    <a:pt x="1653" y="379"/>
                  </a:cubicBezTo>
                  <a:cubicBezTo>
                    <a:pt x="1656" y="368"/>
                    <a:pt x="1672" y="358"/>
                    <a:pt x="1679" y="348"/>
                  </a:cubicBezTo>
                  <a:cubicBezTo>
                    <a:pt x="1667" y="339"/>
                    <a:pt x="1657" y="342"/>
                    <a:pt x="1648" y="353"/>
                  </a:cubicBezTo>
                  <a:cubicBezTo>
                    <a:pt x="1644" y="362"/>
                    <a:pt x="1643" y="367"/>
                    <a:pt x="1636" y="374"/>
                  </a:cubicBezTo>
                  <a:cubicBezTo>
                    <a:pt x="1624" y="371"/>
                    <a:pt x="1626" y="361"/>
                    <a:pt x="1624" y="350"/>
                  </a:cubicBezTo>
                  <a:cubicBezTo>
                    <a:pt x="1611" y="356"/>
                    <a:pt x="1600" y="352"/>
                    <a:pt x="1590" y="362"/>
                  </a:cubicBezTo>
                  <a:cubicBezTo>
                    <a:pt x="1588" y="375"/>
                    <a:pt x="1589" y="382"/>
                    <a:pt x="1576" y="386"/>
                  </a:cubicBezTo>
                  <a:cubicBezTo>
                    <a:pt x="1569" y="395"/>
                    <a:pt x="1574" y="427"/>
                    <a:pt x="1566" y="408"/>
                  </a:cubicBezTo>
                  <a:cubicBezTo>
                    <a:pt x="1532" y="409"/>
                    <a:pt x="1497" y="405"/>
                    <a:pt x="1463" y="410"/>
                  </a:cubicBezTo>
                  <a:cubicBezTo>
                    <a:pt x="1459" y="411"/>
                    <a:pt x="1463" y="419"/>
                    <a:pt x="1461" y="422"/>
                  </a:cubicBezTo>
                  <a:cubicBezTo>
                    <a:pt x="1459" y="426"/>
                    <a:pt x="1422" y="455"/>
                    <a:pt x="1417" y="458"/>
                  </a:cubicBezTo>
                  <a:cubicBezTo>
                    <a:pt x="1414" y="469"/>
                    <a:pt x="1409" y="470"/>
                    <a:pt x="1398" y="473"/>
                  </a:cubicBezTo>
                  <a:cubicBezTo>
                    <a:pt x="1397" y="476"/>
                    <a:pt x="1398" y="480"/>
                    <a:pt x="1396" y="482"/>
                  </a:cubicBezTo>
                  <a:cubicBezTo>
                    <a:pt x="1393" y="485"/>
                    <a:pt x="1386" y="481"/>
                    <a:pt x="1384" y="485"/>
                  </a:cubicBezTo>
                  <a:cubicBezTo>
                    <a:pt x="1373" y="508"/>
                    <a:pt x="1391" y="505"/>
                    <a:pt x="1403" y="506"/>
                  </a:cubicBezTo>
                  <a:cubicBezTo>
                    <a:pt x="1404" y="515"/>
                    <a:pt x="1402" y="533"/>
                    <a:pt x="1420" y="518"/>
                  </a:cubicBezTo>
                  <a:cubicBezTo>
                    <a:pt x="1422" y="516"/>
                    <a:pt x="1415" y="512"/>
                    <a:pt x="1417" y="511"/>
                  </a:cubicBezTo>
                  <a:cubicBezTo>
                    <a:pt x="1423" y="509"/>
                    <a:pt x="1430" y="512"/>
                    <a:pt x="1437" y="513"/>
                  </a:cubicBezTo>
                  <a:cubicBezTo>
                    <a:pt x="1480" y="531"/>
                    <a:pt x="1471" y="634"/>
                    <a:pt x="1429" y="645"/>
                  </a:cubicBezTo>
                  <a:cubicBezTo>
                    <a:pt x="1426" y="658"/>
                    <a:pt x="1425" y="668"/>
                    <a:pt x="1417" y="679"/>
                  </a:cubicBezTo>
                  <a:cubicBezTo>
                    <a:pt x="1415" y="688"/>
                    <a:pt x="1410" y="693"/>
                    <a:pt x="1405" y="701"/>
                  </a:cubicBezTo>
                  <a:cubicBezTo>
                    <a:pt x="1402" y="711"/>
                    <a:pt x="1397" y="708"/>
                    <a:pt x="1391" y="717"/>
                  </a:cubicBezTo>
                  <a:cubicBezTo>
                    <a:pt x="1386" y="739"/>
                    <a:pt x="1376" y="750"/>
                    <a:pt x="1353" y="753"/>
                  </a:cubicBezTo>
                  <a:cubicBezTo>
                    <a:pt x="1335" y="764"/>
                    <a:pt x="1331" y="761"/>
                    <a:pt x="1319" y="744"/>
                  </a:cubicBezTo>
                  <a:cubicBezTo>
                    <a:pt x="1335" y="737"/>
                    <a:pt x="1327" y="727"/>
                    <a:pt x="1331" y="710"/>
                  </a:cubicBezTo>
                  <a:cubicBezTo>
                    <a:pt x="1332" y="706"/>
                    <a:pt x="1359" y="678"/>
                    <a:pt x="1365" y="669"/>
                  </a:cubicBezTo>
                  <a:cubicBezTo>
                    <a:pt x="1363" y="651"/>
                    <a:pt x="1363" y="618"/>
                    <a:pt x="1343" y="645"/>
                  </a:cubicBezTo>
                  <a:cubicBezTo>
                    <a:pt x="1337" y="644"/>
                    <a:pt x="1331" y="645"/>
                    <a:pt x="1326" y="643"/>
                  </a:cubicBezTo>
                  <a:cubicBezTo>
                    <a:pt x="1318" y="640"/>
                    <a:pt x="1322" y="630"/>
                    <a:pt x="1312" y="626"/>
                  </a:cubicBezTo>
                  <a:cubicBezTo>
                    <a:pt x="1303" y="614"/>
                    <a:pt x="1291" y="592"/>
                    <a:pt x="1276" y="588"/>
                  </a:cubicBezTo>
                  <a:cubicBezTo>
                    <a:pt x="1271" y="575"/>
                    <a:pt x="1271" y="551"/>
                    <a:pt x="1257" y="547"/>
                  </a:cubicBezTo>
                  <a:cubicBezTo>
                    <a:pt x="1250" y="537"/>
                    <a:pt x="1242" y="531"/>
                    <a:pt x="1230" y="528"/>
                  </a:cubicBezTo>
                  <a:cubicBezTo>
                    <a:pt x="1220" y="521"/>
                    <a:pt x="1218" y="521"/>
                    <a:pt x="1206" y="523"/>
                  </a:cubicBezTo>
                  <a:cubicBezTo>
                    <a:pt x="1198" y="550"/>
                    <a:pt x="1212" y="567"/>
                    <a:pt x="1182" y="573"/>
                  </a:cubicBezTo>
                  <a:cubicBezTo>
                    <a:pt x="1180" y="586"/>
                    <a:pt x="1182" y="593"/>
                    <a:pt x="1170" y="597"/>
                  </a:cubicBezTo>
                  <a:cubicBezTo>
                    <a:pt x="1166" y="615"/>
                    <a:pt x="1155" y="608"/>
                    <a:pt x="1137" y="607"/>
                  </a:cubicBezTo>
                  <a:cubicBezTo>
                    <a:pt x="1126" y="604"/>
                    <a:pt x="1128" y="598"/>
                    <a:pt x="1117" y="595"/>
                  </a:cubicBezTo>
                  <a:cubicBezTo>
                    <a:pt x="1097" y="597"/>
                    <a:pt x="1093" y="597"/>
                    <a:pt x="1077" y="602"/>
                  </a:cubicBezTo>
                  <a:cubicBezTo>
                    <a:pt x="1066" y="612"/>
                    <a:pt x="1065" y="613"/>
                    <a:pt x="1050" y="609"/>
                  </a:cubicBezTo>
                  <a:cubicBezTo>
                    <a:pt x="1043" y="605"/>
                    <a:pt x="1037" y="600"/>
                    <a:pt x="1029" y="597"/>
                  </a:cubicBezTo>
                  <a:cubicBezTo>
                    <a:pt x="1016" y="579"/>
                    <a:pt x="984" y="582"/>
                    <a:pt x="966" y="581"/>
                  </a:cubicBezTo>
                  <a:cubicBezTo>
                    <a:pt x="951" y="574"/>
                    <a:pt x="937" y="566"/>
                    <a:pt x="921" y="561"/>
                  </a:cubicBezTo>
                  <a:cubicBezTo>
                    <a:pt x="910" y="564"/>
                    <a:pt x="899" y="563"/>
                    <a:pt x="904" y="576"/>
                  </a:cubicBezTo>
                  <a:cubicBezTo>
                    <a:pt x="901" y="588"/>
                    <a:pt x="900" y="593"/>
                    <a:pt x="887" y="597"/>
                  </a:cubicBezTo>
                  <a:cubicBezTo>
                    <a:pt x="865" y="595"/>
                    <a:pt x="850" y="588"/>
                    <a:pt x="829" y="583"/>
                  </a:cubicBezTo>
                  <a:cubicBezTo>
                    <a:pt x="822" y="578"/>
                    <a:pt x="816" y="576"/>
                    <a:pt x="808" y="573"/>
                  </a:cubicBezTo>
                  <a:cubicBezTo>
                    <a:pt x="780" y="577"/>
                    <a:pt x="787" y="588"/>
                    <a:pt x="762" y="595"/>
                  </a:cubicBezTo>
                  <a:cubicBezTo>
                    <a:pt x="757" y="599"/>
                    <a:pt x="755" y="609"/>
                    <a:pt x="748" y="609"/>
                  </a:cubicBezTo>
                  <a:cubicBezTo>
                    <a:pt x="742" y="609"/>
                    <a:pt x="738" y="603"/>
                    <a:pt x="733" y="600"/>
                  </a:cubicBezTo>
                  <a:cubicBezTo>
                    <a:pt x="719" y="591"/>
                    <a:pt x="704" y="585"/>
                    <a:pt x="688" y="583"/>
                  </a:cubicBezTo>
                  <a:cubicBezTo>
                    <a:pt x="673" y="579"/>
                    <a:pt x="688" y="585"/>
                    <a:pt x="678" y="573"/>
                  </a:cubicBezTo>
                  <a:cubicBezTo>
                    <a:pt x="674" y="568"/>
                    <a:pt x="663" y="566"/>
                    <a:pt x="657" y="564"/>
                  </a:cubicBezTo>
                  <a:cubicBezTo>
                    <a:pt x="651" y="555"/>
                    <a:pt x="641" y="550"/>
                    <a:pt x="630" y="547"/>
                  </a:cubicBezTo>
                  <a:cubicBezTo>
                    <a:pt x="617" y="529"/>
                    <a:pt x="616" y="504"/>
                    <a:pt x="604" y="487"/>
                  </a:cubicBezTo>
                  <a:cubicBezTo>
                    <a:pt x="590" y="488"/>
                    <a:pt x="582" y="490"/>
                    <a:pt x="570" y="494"/>
                  </a:cubicBezTo>
                  <a:cubicBezTo>
                    <a:pt x="556" y="492"/>
                    <a:pt x="535" y="481"/>
                    <a:pt x="522" y="473"/>
                  </a:cubicBezTo>
                  <a:cubicBezTo>
                    <a:pt x="526" y="472"/>
                    <a:pt x="531" y="473"/>
                    <a:pt x="534" y="470"/>
                  </a:cubicBezTo>
                  <a:cubicBezTo>
                    <a:pt x="536" y="468"/>
                    <a:pt x="525" y="469"/>
                    <a:pt x="527" y="468"/>
                  </a:cubicBezTo>
                  <a:cubicBezTo>
                    <a:pt x="531" y="466"/>
                    <a:pt x="549" y="462"/>
                    <a:pt x="556" y="461"/>
                  </a:cubicBezTo>
                  <a:cubicBezTo>
                    <a:pt x="570" y="455"/>
                    <a:pt x="558" y="453"/>
                    <a:pt x="551" y="463"/>
                  </a:cubicBezTo>
                  <a:cubicBezTo>
                    <a:pt x="546" y="482"/>
                    <a:pt x="550" y="474"/>
                    <a:pt x="510" y="475"/>
                  </a:cubicBezTo>
                  <a:cubicBezTo>
                    <a:pt x="479" y="476"/>
                    <a:pt x="448" y="476"/>
                    <a:pt x="417" y="477"/>
                  </a:cubicBezTo>
                  <a:cubicBezTo>
                    <a:pt x="415" y="489"/>
                    <a:pt x="417" y="498"/>
                    <a:pt x="405" y="501"/>
                  </a:cubicBezTo>
                  <a:cubicBezTo>
                    <a:pt x="397" y="509"/>
                    <a:pt x="396" y="514"/>
                    <a:pt x="390" y="523"/>
                  </a:cubicBezTo>
                  <a:cubicBezTo>
                    <a:pt x="377" y="569"/>
                    <a:pt x="378" y="554"/>
                    <a:pt x="311" y="557"/>
                  </a:cubicBezTo>
                  <a:cubicBezTo>
                    <a:pt x="276" y="552"/>
                    <a:pt x="299" y="550"/>
                    <a:pt x="277" y="545"/>
                  </a:cubicBezTo>
                  <a:cubicBezTo>
                    <a:pt x="265" y="537"/>
                    <a:pt x="255" y="530"/>
                    <a:pt x="241" y="525"/>
                  </a:cubicBezTo>
                  <a:cubicBezTo>
                    <a:pt x="233" y="526"/>
                    <a:pt x="224" y="525"/>
                    <a:pt x="217" y="528"/>
                  </a:cubicBezTo>
                  <a:cubicBezTo>
                    <a:pt x="214" y="529"/>
                    <a:pt x="217" y="534"/>
                    <a:pt x="215" y="537"/>
                  </a:cubicBezTo>
                  <a:cubicBezTo>
                    <a:pt x="213" y="539"/>
                    <a:pt x="210" y="541"/>
                    <a:pt x="208" y="542"/>
                  </a:cubicBezTo>
                  <a:cubicBezTo>
                    <a:pt x="193" y="551"/>
                    <a:pt x="178" y="548"/>
                    <a:pt x="167" y="564"/>
                  </a:cubicBezTo>
                  <a:cubicBezTo>
                    <a:pt x="176" y="594"/>
                    <a:pt x="154" y="627"/>
                    <a:pt x="186" y="641"/>
                  </a:cubicBezTo>
                  <a:cubicBezTo>
                    <a:pt x="174" y="644"/>
                    <a:pt x="167" y="641"/>
                    <a:pt x="162" y="653"/>
                  </a:cubicBezTo>
                  <a:cubicBezTo>
                    <a:pt x="154" y="650"/>
                    <a:pt x="148" y="645"/>
                    <a:pt x="141" y="641"/>
                  </a:cubicBezTo>
                  <a:cubicBezTo>
                    <a:pt x="146" y="657"/>
                    <a:pt x="143" y="651"/>
                    <a:pt x="148" y="662"/>
                  </a:cubicBezTo>
                  <a:cubicBezTo>
                    <a:pt x="133" y="668"/>
                    <a:pt x="140" y="684"/>
                    <a:pt x="124" y="689"/>
                  </a:cubicBezTo>
                  <a:cubicBezTo>
                    <a:pt x="126" y="713"/>
                    <a:pt x="123" y="715"/>
                    <a:pt x="141" y="727"/>
                  </a:cubicBezTo>
                  <a:cubicBezTo>
                    <a:pt x="145" y="740"/>
                    <a:pt x="131" y="737"/>
                    <a:pt x="121" y="739"/>
                  </a:cubicBezTo>
                  <a:cubicBezTo>
                    <a:pt x="81" y="736"/>
                    <a:pt x="87" y="724"/>
                    <a:pt x="57" y="708"/>
                  </a:cubicBezTo>
                  <a:cubicBezTo>
                    <a:pt x="46" y="702"/>
                    <a:pt x="35" y="704"/>
                    <a:pt x="23" y="703"/>
                  </a:cubicBezTo>
                  <a:cubicBezTo>
                    <a:pt x="21" y="688"/>
                    <a:pt x="14" y="670"/>
                    <a:pt x="6" y="657"/>
                  </a:cubicBezTo>
                  <a:cubicBezTo>
                    <a:pt x="14" y="652"/>
                    <a:pt x="17" y="646"/>
                    <a:pt x="25" y="641"/>
                  </a:cubicBezTo>
                  <a:cubicBezTo>
                    <a:pt x="29" y="627"/>
                    <a:pt x="51" y="613"/>
                    <a:pt x="64" y="605"/>
                  </a:cubicBezTo>
                  <a:cubicBezTo>
                    <a:pt x="70" y="583"/>
                    <a:pt x="62" y="610"/>
                    <a:pt x="69" y="590"/>
                  </a:cubicBezTo>
                  <a:cubicBezTo>
                    <a:pt x="71" y="585"/>
                    <a:pt x="73" y="576"/>
                    <a:pt x="73" y="576"/>
                  </a:cubicBezTo>
                  <a:cubicBezTo>
                    <a:pt x="71" y="546"/>
                    <a:pt x="73" y="546"/>
                    <a:pt x="49" y="537"/>
                  </a:cubicBezTo>
                  <a:cubicBezTo>
                    <a:pt x="37" y="516"/>
                    <a:pt x="35" y="499"/>
                    <a:pt x="9" y="492"/>
                  </a:cubicBezTo>
                  <a:cubicBezTo>
                    <a:pt x="0" y="470"/>
                    <a:pt x="21" y="476"/>
                    <a:pt x="40" y="475"/>
                  </a:cubicBezTo>
                  <a:cubicBezTo>
                    <a:pt x="34" y="460"/>
                    <a:pt x="36" y="444"/>
                    <a:pt x="30" y="429"/>
                  </a:cubicBezTo>
                  <a:cubicBezTo>
                    <a:pt x="27" y="409"/>
                    <a:pt x="20" y="398"/>
                    <a:pt x="13" y="381"/>
                  </a:cubicBezTo>
                  <a:cubicBezTo>
                    <a:pt x="18" y="369"/>
                    <a:pt x="15" y="359"/>
                    <a:pt x="28" y="355"/>
                  </a:cubicBezTo>
                  <a:cubicBezTo>
                    <a:pt x="41" y="337"/>
                    <a:pt x="26" y="342"/>
                    <a:pt x="61" y="338"/>
                  </a:cubicBezTo>
                  <a:cubicBezTo>
                    <a:pt x="68" y="332"/>
                    <a:pt x="74" y="328"/>
                    <a:pt x="78" y="319"/>
                  </a:cubicBezTo>
                  <a:cubicBezTo>
                    <a:pt x="82" y="312"/>
                    <a:pt x="79" y="299"/>
                    <a:pt x="90" y="297"/>
                  </a:cubicBezTo>
                  <a:cubicBezTo>
                    <a:pt x="98" y="295"/>
                    <a:pt x="106" y="296"/>
                    <a:pt x="114" y="295"/>
                  </a:cubicBezTo>
                  <a:cubicBezTo>
                    <a:pt x="123" y="286"/>
                    <a:pt x="133" y="282"/>
                    <a:pt x="141" y="271"/>
                  </a:cubicBezTo>
                  <a:cubicBezTo>
                    <a:pt x="136" y="259"/>
                    <a:pt x="124" y="263"/>
                    <a:pt x="138" y="259"/>
                  </a:cubicBezTo>
                  <a:cubicBezTo>
                    <a:pt x="140" y="257"/>
                    <a:pt x="142" y="255"/>
                    <a:pt x="143" y="252"/>
                  </a:cubicBezTo>
                  <a:cubicBezTo>
                    <a:pt x="144" y="250"/>
                    <a:pt x="140" y="247"/>
                    <a:pt x="141" y="245"/>
                  </a:cubicBezTo>
                  <a:cubicBezTo>
                    <a:pt x="142" y="242"/>
                    <a:pt x="146" y="242"/>
                    <a:pt x="148" y="240"/>
                  </a:cubicBezTo>
                  <a:cubicBezTo>
                    <a:pt x="161" y="227"/>
                    <a:pt x="171" y="212"/>
                    <a:pt x="184" y="199"/>
                  </a:cubicBezTo>
                  <a:cubicBezTo>
                    <a:pt x="182" y="197"/>
                    <a:pt x="181" y="194"/>
                    <a:pt x="179" y="192"/>
                  </a:cubicBezTo>
                  <a:cubicBezTo>
                    <a:pt x="176" y="190"/>
                    <a:pt x="169" y="191"/>
                    <a:pt x="169" y="187"/>
                  </a:cubicBezTo>
                  <a:cubicBezTo>
                    <a:pt x="169" y="181"/>
                    <a:pt x="186" y="164"/>
                    <a:pt x="191" y="161"/>
                  </a:cubicBezTo>
                  <a:cubicBezTo>
                    <a:pt x="193" y="153"/>
                    <a:pt x="207" y="141"/>
                    <a:pt x="215" y="137"/>
                  </a:cubicBezTo>
                  <a:cubicBezTo>
                    <a:pt x="220" y="134"/>
                    <a:pt x="232" y="132"/>
                    <a:pt x="232" y="132"/>
                  </a:cubicBezTo>
                  <a:cubicBezTo>
                    <a:pt x="244" y="123"/>
                    <a:pt x="245" y="120"/>
                    <a:pt x="268" y="129"/>
                  </a:cubicBezTo>
                  <a:cubicBezTo>
                    <a:pt x="271" y="130"/>
                    <a:pt x="268" y="136"/>
                    <a:pt x="270" y="139"/>
                  </a:cubicBezTo>
                  <a:cubicBezTo>
                    <a:pt x="272" y="142"/>
                    <a:pt x="274" y="145"/>
                    <a:pt x="277" y="146"/>
                  </a:cubicBezTo>
                  <a:cubicBezTo>
                    <a:pt x="286" y="149"/>
                    <a:pt x="295" y="148"/>
                    <a:pt x="304" y="151"/>
                  </a:cubicBezTo>
                  <a:cubicBezTo>
                    <a:pt x="307" y="180"/>
                    <a:pt x="308" y="162"/>
                    <a:pt x="316" y="180"/>
                  </a:cubicBezTo>
                  <a:cubicBezTo>
                    <a:pt x="311" y="193"/>
                    <a:pt x="265" y="198"/>
                    <a:pt x="253" y="199"/>
                  </a:cubicBezTo>
                  <a:cubicBezTo>
                    <a:pt x="239" y="197"/>
                    <a:pt x="232" y="196"/>
                    <a:pt x="220" y="192"/>
                  </a:cubicBezTo>
                  <a:cubicBezTo>
                    <a:pt x="204" y="180"/>
                    <a:pt x="213" y="201"/>
                    <a:pt x="215" y="209"/>
                  </a:cubicBezTo>
                  <a:cubicBezTo>
                    <a:pt x="212" y="219"/>
                    <a:pt x="206" y="218"/>
                    <a:pt x="203" y="228"/>
                  </a:cubicBezTo>
                  <a:cubicBezTo>
                    <a:pt x="215" y="231"/>
                    <a:pt x="215" y="235"/>
                    <a:pt x="213" y="247"/>
                  </a:cubicBezTo>
                  <a:cubicBezTo>
                    <a:pt x="226" y="270"/>
                    <a:pt x="230" y="234"/>
                    <a:pt x="232" y="225"/>
                  </a:cubicBezTo>
                  <a:cubicBezTo>
                    <a:pt x="242" y="229"/>
                    <a:pt x="244" y="231"/>
                    <a:pt x="258" y="230"/>
                  </a:cubicBezTo>
                  <a:cubicBezTo>
                    <a:pt x="268" y="229"/>
                    <a:pt x="287" y="225"/>
                    <a:pt x="287" y="225"/>
                  </a:cubicBezTo>
                  <a:cubicBezTo>
                    <a:pt x="312" y="211"/>
                    <a:pt x="298" y="212"/>
                    <a:pt x="340" y="216"/>
                  </a:cubicBezTo>
                  <a:cubicBezTo>
                    <a:pt x="345" y="197"/>
                    <a:pt x="350" y="218"/>
                    <a:pt x="347" y="189"/>
                  </a:cubicBezTo>
                  <a:cubicBezTo>
                    <a:pt x="354" y="166"/>
                    <a:pt x="341" y="203"/>
                    <a:pt x="361" y="180"/>
                  </a:cubicBezTo>
                  <a:cubicBezTo>
                    <a:pt x="365" y="176"/>
                    <a:pt x="364" y="169"/>
                    <a:pt x="366" y="163"/>
                  </a:cubicBezTo>
                  <a:cubicBezTo>
                    <a:pt x="382" y="166"/>
                    <a:pt x="380" y="168"/>
                    <a:pt x="383" y="182"/>
                  </a:cubicBezTo>
                  <a:cubicBezTo>
                    <a:pt x="373" y="186"/>
                    <a:pt x="369" y="189"/>
                    <a:pt x="376" y="199"/>
                  </a:cubicBezTo>
                  <a:cubicBezTo>
                    <a:pt x="401" y="195"/>
                    <a:pt x="382" y="193"/>
                    <a:pt x="397" y="182"/>
                  </a:cubicBezTo>
                  <a:cubicBezTo>
                    <a:pt x="414" y="169"/>
                    <a:pt x="439" y="176"/>
                    <a:pt x="460" y="175"/>
                  </a:cubicBezTo>
                  <a:cubicBezTo>
                    <a:pt x="468" y="169"/>
                    <a:pt x="473" y="169"/>
                    <a:pt x="479" y="161"/>
                  </a:cubicBezTo>
                  <a:cubicBezTo>
                    <a:pt x="478" y="163"/>
                    <a:pt x="475" y="167"/>
                    <a:pt x="477" y="168"/>
                  </a:cubicBezTo>
                  <a:cubicBezTo>
                    <a:pt x="484" y="172"/>
                    <a:pt x="494" y="169"/>
                    <a:pt x="501" y="173"/>
                  </a:cubicBezTo>
                  <a:cubicBezTo>
                    <a:pt x="505" y="175"/>
                    <a:pt x="509" y="178"/>
                    <a:pt x="513" y="180"/>
                  </a:cubicBezTo>
                  <a:cubicBezTo>
                    <a:pt x="515" y="181"/>
                    <a:pt x="522" y="182"/>
                    <a:pt x="520" y="182"/>
                  </a:cubicBezTo>
                  <a:cubicBezTo>
                    <a:pt x="515" y="182"/>
                    <a:pt x="510" y="181"/>
                    <a:pt x="505" y="180"/>
                  </a:cubicBezTo>
                  <a:cubicBezTo>
                    <a:pt x="514" y="167"/>
                    <a:pt x="524" y="167"/>
                    <a:pt x="539" y="163"/>
                  </a:cubicBezTo>
                  <a:cubicBezTo>
                    <a:pt x="533" y="185"/>
                    <a:pt x="545" y="178"/>
                    <a:pt x="561" y="175"/>
                  </a:cubicBezTo>
                  <a:cubicBezTo>
                    <a:pt x="564" y="160"/>
                    <a:pt x="570" y="163"/>
                    <a:pt x="573" y="146"/>
                  </a:cubicBezTo>
                  <a:cubicBezTo>
                    <a:pt x="590" y="150"/>
                    <a:pt x="600" y="150"/>
                    <a:pt x="613" y="161"/>
                  </a:cubicBezTo>
                  <a:cubicBezTo>
                    <a:pt x="617" y="170"/>
                    <a:pt x="622" y="168"/>
                    <a:pt x="628" y="177"/>
                  </a:cubicBezTo>
                  <a:cubicBezTo>
                    <a:pt x="632" y="193"/>
                    <a:pt x="648" y="192"/>
                    <a:pt x="657" y="180"/>
                  </a:cubicBezTo>
                  <a:cubicBezTo>
                    <a:pt x="655" y="172"/>
                    <a:pt x="650" y="166"/>
                    <a:pt x="649" y="158"/>
                  </a:cubicBezTo>
                  <a:cubicBezTo>
                    <a:pt x="646" y="134"/>
                    <a:pt x="676" y="120"/>
                    <a:pt x="695" y="115"/>
                  </a:cubicBezTo>
                  <a:cubicBezTo>
                    <a:pt x="706" y="99"/>
                    <a:pt x="700" y="103"/>
                    <a:pt x="712" y="98"/>
                  </a:cubicBezTo>
                  <a:cubicBezTo>
                    <a:pt x="723" y="82"/>
                    <a:pt x="710" y="79"/>
                    <a:pt x="736" y="84"/>
                  </a:cubicBezTo>
                  <a:cubicBezTo>
                    <a:pt x="740" y="98"/>
                    <a:pt x="732" y="92"/>
                    <a:pt x="736" y="110"/>
                  </a:cubicBezTo>
                  <a:cubicBezTo>
                    <a:pt x="731" y="114"/>
                    <a:pt x="727" y="115"/>
                    <a:pt x="724" y="122"/>
                  </a:cubicBezTo>
                  <a:cubicBezTo>
                    <a:pt x="722" y="127"/>
                    <a:pt x="719" y="139"/>
                    <a:pt x="719" y="139"/>
                  </a:cubicBezTo>
                  <a:cubicBezTo>
                    <a:pt x="721" y="150"/>
                    <a:pt x="725" y="159"/>
                    <a:pt x="712" y="163"/>
                  </a:cubicBezTo>
                  <a:cubicBezTo>
                    <a:pt x="708" y="196"/>
                    <a:pt x="713" y="184"/>
                    <a:pt x="695" y="197"/>
                  </a:cubicBezTo>
                  <a:cubicBezTo>
                    <a:pt x="690" y="215"/>
                    <a:pt x="693" y="213"/>
                    <a:pt x="671" y="216"/>
                  </a:cubicBezTo>
                  <a:cubicBezTo>
                    <a:pt x="655" y="239"/>
                    <a:pt x="700" y="225"/>
                    <a:pt x="712" y="216"/>
                  </a:cubicBezTo>
                  <a:cubicBezTo>
                    <a:pt x="716" y="201"/>
                    <a:pt x="714" y="192"/>
                    <a:pt x="731" y="187"/>
                  </a:cubicBezTo>
                  <a:cubicBezTo>
                    <a:pt x="734" y="163"/>
                    <a:pt x="731" y="178"/>
                    <a:pt x="745" y="182"/>
                  </a:cubicBezTo>
                  <a:cubicBezTo>
                    <a:pt x="747" y="194"/>
                    <a:pt x="746" y="213"/>
                    <a:pt x="762" y="206"/>
                  </a:cubicBezTo>
                  <a:cubicBezTo>
                    <a:pt x="766" y="197"/>
                    <a:pt x="767" y="187"/>
                    <a:pt x="769" y="177"/>
                  </a:cubicBezTo>
                  <a:cubicBezTo>
                    <a:pt x="762" y="173"/>
                    <a:pt x="756" y="170"/>
                    <a:pt x="748" y="168"/>
                  </a:cubicBezTo>
                  <a:cubicBezTo>
                    <a:pt x="744" y="165"/>
                    <a:pt x="734" y="166"/>
                    <a:pt x="733" y="161"/>
                  </a:cubicBezTo>
                  <a:cubicBezTo>
                    <a:pt x="730" y="148"/>
                    <a:pt x="737" y="129"/>
                    <a:pt x="750" y="125"/>
                  </a:cubicBezTo>
                  <a:cubicBezTo>
                    <a:pt x="753" y="120"/>
                    <a:pt x="753" y="112"/>
                    <a:pt x="757" y="108"/>
                  </a:cubicBezTo>
                  <a:cubicBezTo>
                    <a:pt x="759" y="106"/>
                    <a:pt x="764" y="105"/>
                    <a:pt x="767" y="105"/>
                  </a:cubicBezTo>
                  <a:cubicBezTo>
                    <a:pt x="770" y="105"/>
                    <a:pt x="762" y="107"/>
                    <a:pt x="760" y="108"/>
                  </a:cubicBezTo>
                  <a:cubicBezTo>
                    <a:pt x="763" y="127"/>
                    <a:pt x="767" y="124"/>
                    <a:pt x="784" y="127"/>
                  </a:cubicBezTo>
                  <a:cubicBezTo>
                    <a:pt x="787" y="139"/>
                    <a:pt x="791" y="138"/>
                    <a:pt x="801" y="132"/>
                  </a:cubicBezTo>
                  <a:cubicBezTo>
                    <a:pt x="804" y="121"/>
                    <a:pt x="791" y="118"/>
                    <a:pt x="781" y="113"/>
                  </a:cubicBezTo>
                  <a:cubicBezTo>
                    <a:pt x="787" y="97"/>
                    <a:pt x="796" y="103"/>
                    <a:pt x="813" y="105"/>
                  </a:cubicBezTo>
                  <a:cubicBezTo>
                    <a:pt x="817" y="122"/>
                    <a:pt x="811" y="106"/>
                    <a:pt x="834" y="115"/>
                  </a:cubicBezTo>
                  <a:cubicBezTo>
                    <a:pt x="838" y="116"/>
                    <a:pt x="848" y="130"/>
                    <a:pt x="851" y="134"/>
                  </a:cubicBezTo>
                  <a:cubicBezTo>
                    <a:pt x="828" y="140"/>
                    <a:pt x="825" y="168"/>
                    <a:pt x="851" y="163"/>
                  </a:cubicBezTo>
                  <a:cubicBezTo>
                    <a:pt x="856" y="146"/>
                    <a:pt x="850" y="128"/>
                    <a:pt x="865" y="117"/>
                  </a:cubicBezTo>
                  <a:cubicBezTo>
                    <a:pt x="858" y="110"/>
                    <a:pt x="853" y="106"/>
                    <a:pt x="844" y="103"/>
                  </a:cubicBezTo>
                  <a:cubicBezTo>
                    <a:pt x="843" y="97"/>
                    <a:pt x="836" y="89"/>
                    <a:pt x="841" y="86"/>
                  </a:cubicBezTo>
                  <a:cubicBezTo>
                    <a:pt x="858" y="75"/>
                    <a:pt x="889" y="88"/>
                    <a:pt x="858" y="79"/>
                  </a:cubicBezTo>
                  <a:cubicBezTo>
                    <a:pt x="878" y="77"/>
                    <a:pt x="893" y="74"/>
                    <a:pt x="913" y="72"/>
                  </a:cubicBezTo>
                  <a:cubicBezTo>
                    <a:pt x="915" y="71"/>
                    <a:pt x="944" y="43"/>
                    <a:pt x="949" y="43"/>
                  </a:cubicBezTo>
                  <a:cubicBezTo>
                    <a:pt x="988" y="40"/>
                    <a:pt x="1067" y="38"/>
                    <a:pt x="1067" y="38"/>
                  </a:cubicBezTo>
                  <a:cubicBezTo>
                    <a:pt x="1075" y="33"/>
                    <a:pt x="1080" y="31"/>
                    <a:pt x="1089" y="29"/>
                  </a:cubicBezTo>
                  <a:cubicBezTo>
                    <a:pt x="1094" y="19"/>
                    <a:pt x="1097" y="20"/>
                    <a:pt x="1108" y="17"/>
                  </a:cubicBezTo>
                  <a:cubicBezTo>
                    <a:pt x="1110" y="7"/>
                    <a:pt x="1110" y="3"/>
                    <a:pt x="1120" y="0"/>
                  </a:cubicBezTo>
                  <a:cubicBezTo>
                    <a:pt x="1153" y="5"/>
                    <a:pt x="1118" y="15"/>
                    <a:pt x="1153" y="19"/>
                  </a:cubicBezTo>
                  <a:cubicBezTo>
                    <a:pt x="1146" y="32"/>
                    <a:pt x="1158" y="28"/>
                    <a:pt x="1168" y="31"/>
                  </a:cubicBezTo>
                  <a:cubicBezTo>
                    <a:pt x="1178" y="29"/>
                    <a:pt x="1185" y="25"/>
                    <a:pt x="1194" y="19"/>
                  </a:cubicBezTo>
                  <a:cubicBezTo>
                    <a:pt x="1199" y="30"/>
                    <a:pt x="1207" y="29"/>
                    <a:pt x="1218" y="31"/>
                  </a:cubicBezTo>
                  <a:cubicBezTo>
                    <a:pt x="1200" y="57"/>
                    <a:pt x="1230" y="58"/>
                    <a:pt x="1192" y="62"/>
                  </a:cubicBezTo>
                  <a:cubicBezTo>
                    <a:pt x="1179" y="80"/>
                    <a:pt x="1172" y="79"/>
                    <a:pt x="1151" y="81"/>
                  </a:cubicBezTo>
                  <a:cubicBezTo>
                    <a:pt x="1142" y="84"/>
                    <a:pt x="1136" y="88"/>
                    <a:pt x="1127" y="91"/>
                  </a:cubicBezTo>
                  <a:cubicBezTo>
                    <a:pt x="1121" y="112"/>
                    <a:pt x="1105" y="106"/>
                    <a:pt x="1151" y="103"/>
                  </a:cubicBezTo>
                  <a:cubicBezTo>
                    <a:pt x="1156" y="96"/>
                    <a:pt x="1166" y="86"/>
                    <a:pt x="1173" y="84"/>
                  </a:cubicBezTo>
                  <a:cubicBezTo>
                    <a:pt x="1182" y="91"/>
                    <a:pt x="1194" y="102"/>
                    <a:pt x="1204" y="105"/>
                  </a:cubicBezTo>
                  <a:cubicBezTo>
                    <a:pt x="1230" y="103"/>
                    <a:pt x="1237" y="101"/>
                    <a:pt x="1264" y="103"/>
                  </a:cubicBezTo>
                  <a:cubicBezTo>
                    <a:pt x="1280" y="114"/>
                    <a:pt x="1271" y="110"/>
                    <a:pt x="1305" y="105"/>
                  </a:cubicBezTo>
                  <a:cubicBezTo>
                    <a:pt x="1310" y="104"/>
                    <a:pt x="1319" y="101"/>
                    <a:pt x="1319" y="101"/>
                  </a:cubicBezTo>
                  <a:cubicBezTo>
                    <a:pt x="1330" y="103"/>
                    <a:pt x="1335" y="107"/>
                    <a:pt x="1345" y="110"/>
                  </a:cubicBezTo>
                  <a:cubicBezTo>
                    <a:pt x="1350" y="123"/>
                    <a:pt x="1340" y="142"/>
                    <a:pt x="1357" y="149"/>
                  </a:cubicBezTo>
                  <a:cubicBezTo>
                    <a:pt x="1361" y="159"/>
                    <a:pt x="1361" y="165"/>
                    <a:pt x="1381" y="153"/>
                  </a:cubicBezTo>
                  <a:cubicBezTo>
                    <a:pt x="1384" y="151"/>
                    <a:pt x="1381" y="144"/>
                    <a:pt x="1384" y="141"/>
                  </a:cubicBezTo>
                  <a:cubicBezTo>
                    <a:pt x="1388" y="138"/>
                    <a:pt x="1398" y="137"/>
                    <a:pt x="1398" y="137"/>
                  </a:cubicBezTo>
                  <a:cubicBezTo>
                    <a:pt x="1420" y="150"/>
                    <a:pt x="1424" y="143"/>
                    <a:pt x="1458" y="141"/>
                  </a:cubicBezTo>
                  <a:cubicBezTo>
                    <a:pt x="1452" y="121"/>
                    <a:pt x="1465" y="122"/>
                    <a:pt x="1482" y="120"/>
                  </a:cubicBezTo>
                  <a:cubicBezTo>
                    <a:pt x="1501" y="112"/>
                    <a:pt x="1519" y="127"/>
                    <a:pt x="1537" y="132"/>
                  </a:cubicBezTo>
                  <a:cubicBezTo>
                    <a:pt x="1530" y="133"/>
                    <a:pt x="1522" y="130"/>
                    <a:pt x="1516" y="134"/>
                  </a:cubicBezTo>
                  <a:cubicBezTo>
                    <a:pt x="1513" y="136"/>
                    <a:pt x="1518" y="141"/>
                    <a:pt x="1518" y="144"/>
                  </a:cubicBezTo>
                  <a:cubicBezTo>
                    <a:pt x="1518" y="148"/>
                    <a:pt x="1513" y="154"/>
                    <a:pt x="1516" y="156"/>
                  </a:cubicBezTo>
                  <a:cubicBezTo>
                    <a:pt x="1521" y="159"/>
                    <a:pt x="1527" y="154"/>
                    <a:pt x="1533" y="153"/>
                  </a:cubicBezTo>
                  <a:cubicBezTo>
                    <a:pt x="1534" y="146"/>
                    <a:pt x="1530" y="137"/>
                    <a:pt x="1535" y="132"/>
                  </a:cubicBezTo>
                  <a:cubicBezTo>
                    <a:pt x="1538" y="128"/>
                    <a:pt x="1545" y="131"/>
                    <a:pt x="1549" y="134"/>
                  </a:cubicBezTo>
                  <a:cubicBezTo>
                    <a:pt x="1551" y="135"/>
                    <a:pt x="1548" y="139"/>
                    <a:pt x="1547" y="141"/>
                  </a:cubicBezTo>
                  <a:cubicBezTo>
                    <a:pt x="1548" y="147"/>
                    <a:pt x="1546" y="153"/>
                    <a:pt x="1549" y="158"/>
                  </a:cubicBezTo>
                  <a:cubicBezTo>
                    <a:pt x="1551" y="160"/>
                    <a:pt x="1552" y="153"/>
                    <a:pt x="1554" y="151"/>
                  </a:cubicBezTo>
                  <a:cubicBezTo>
                    <a:pt x="1560" y="147"/>
                    <a:pt x="1569" y="146"/>
                    <a:pt x="1576" y="141"/>
                  </a:cubicBezTo>
                  <a:cubicBezTo>
                    <a:pt x="1585" y="147"/>
                    <a:pt x="1580" y="146"/>
                    <a:pt x="1590" y="146"/>
                  </a:cubicBezTo>
                </a:path>
              </a:pathLst>
            </a:custGeom>
            <a:solidFill>
              <a:schemeClr val="bg1">
                <a:alpha val="0"/>
              </a:schemeClr>
            </a:solidFill>
            <a:ln w="25400">
              <a:solidFill>
                <a:schemeClr val="bg1"/>
              </a:solidFill>
              <a:round/>
              <a:headEnd/>
              <a:tailEnd/>
            </a:ln>
          </p:spPr>
          <p:txBody>
            <a:bodyPr/>
            <a:lstStyle/>
            <a:p>
              <a:endParaRPr lang="en-US"/>
            </a:p>
          </p:txBody>
        </p:sp>
        <p:sp>
          <p:nvSpPr>
            <p:cNvPr id="26634" name="Freeform 39">
              <a:extLst>
                <a:ext uri="{FF2B5EF4-FFF2-40B4-BE49-F238E27FC236}">
                  <a16:creationId xmlns:a16="http://schemas.microsoft.com/office/drawing/2014/main" id="{6D1F6D90-80BC-47A9-BA79-012B927BDD84}"/>
                </a:ext>
              </a:extLst>
            </p:cNvPr>
            <p:cNvSpPr>
              <a:spLocks/>
            </p:cNvSpPr>
            <p:nvPr/>
          </p:nvSpPr>
          <p:spPr bwMode="auto">
            <a:xfrm>
              <a:off x="2935" y="804"/>
              <a:ext cx="149" cy="56"/>
            </a:xfrm>
            <a:custGeom>
              <a:avLst/>
              <a:gdLst>
                <a:gd name="T0" fmla="*/ 0 w 149"/>
                <a:gd name="T1" fmla="*/ 0 h 56"/>
                <a:gd name="T2" fmla="*/ 15 w 149"/>
                <a:gd name="T3" fmla="*/ 19 h 56"/>
                <a:gd name="T4" fmla="*/ 22 w 149"/>
                <a:gd name="T5" fmla="*/ 14 h 56"/>
                <a:gd name="T6" fmla="*/ 34 w 149"/>
                <a:gd name="T7" fmla="*/ 26 h 56"/>
                <a:gd name="T8" fmla="*/ 77 w 149"/>
                <a:gd name="T9" fmla="*/ 31 h 56"/>
                <a:gd name="T10" fmla="*/ 123 w 149"/>
                <a:gd name="T11" fmla="*/ 43 h 56"/>
                <a:gd name="T12" fmla="*/ 130 w 149"/>
                <a:gd name="T13" fmla="*/ 48 h 56"/>
                <a:gd name="T14" fmla="*/ 149 w 149"/>
                <a:gd name="T15" fmla="*/ 29 h 56"/>
                <a:gd name="T16" fmla="*/ 0 60000 65536"/>
                <a:gd name="T17" fmla="*/ 0 60000 65536"/>
                <a:gd name="T18" fmla="*/ 0 60000 65536"/>
                <a:gd name="T19" fmla="*/ 0 60000 65536"/>
                <a:gd name="T20" fmla="*/ 0 60000 65536"/>
                <a:gd name="T21" fmla="*/ 0 60000 65536"/>
                <a:gd name="T22" fmla="*/ 0 60000 65536"/>
                <a:gd name="T23" fmla="*/ 0 60000 65536"/>
                <a:gd name="T24" fmla="*/ 0 w 149"/>
                <a:gd name="T25" fmla="*/ 0 h 56"/>
                <a:gd name="T26" fmla="*/ 149 w 149"/>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 h="56">
                  <a:moveTo>
                    <a:pt x="0" y="0"/>
                  </a:moveTo>
                  <a:cubicBezTo>
                    <a:pt x="3" y="11"/>
                    <a:pt x="3" y="16"/>
                    <a:pt x="15" y="19"/>
                  </a:cubicBezTo>
                  <a:cubicBezTo>
                    <a:pt x="17" y="17"/>
                    <a:pt x="19" y="13"/>
                    <a:pt x="22" y="14"/>
                  </a:cubicBezTo>
                  <a:cubicBezTo>
                    <a:pt x="27" y="15"/>
                    <a:pt x="29" y="24"/>
                    <a:pt x="34" y="26"/>
                  </a:cubicBezTo>
                  <a:cubicBezTo>
                    <a:pt x="46" y="29"/>
                    <a:pt x="66" y="30"/>
                    <a:pt x="77" y="31"/>
                  </a:cubicBezTo>
                  <a:cubicBezTo>
                    <a:pt x="90" y="40"/>
                    <a:pt x="108" y="41"/>
                    <a:pt x="123" y="43"/>
                  </a:cubicBezTo>
                  <a:cubicBezTo>
                    <a:pt x="125" y="45"/>
                    <a:pt x="127" y="47"/>
                    <a:pt x="130" y="48"/>
                  </a:cubicBezTo>
                  <a:cubicBezTo>
                    <a:pt x="146" y="56"/>
                    <a:pt x="132" y="29"/>
                    <a:pt x="149" y="29"/>
                  </a:cubicBezTo>
                </a:path>
              </a:pathLst>
            </a:custGeom>
            <a:solidFill>
              <a:schemeClr val="bg1">
                <a:alpha val="0"/>
              </a:schemeClr>
            </a:solidFill>
            <a:ln w="25400">
              <a:solidFill>
                <a:schemeClr val="bg1"/>
              </a:solidFill>
              <a:round/>
              <a:headEnd/>
              <a:tailEnd/>
            </a:ln>
          </p:spPr>
          <p:txBody>
            <a:bodyPr/>
            <a:lstStyle/>
            <a:p>
              <a:endParaRPr lang="en-US"/>
            </a:p>
          </p:txBody>
        </p:sp>
        <p:sp>
          <p:nvSpPr>
            <p:cNvPr id="26635" name="Freeform 40">
              <a:extLst>
                <a:ext uri="{FF2B5EF4-FFF2-40B4-BE49-F238E27FC236}">
                  <a16:creationId xmlns:a16="http://schemas.microsoft.com/office/drawing/2014/main" id="{52668FB7-AFD7-40B4-B2D5-6549E8D98F19}"/>
                </a:ext>
              </a:extLst>
            </p:cNvPr>
            <p:cNvSpPr>
              <a:spLocks/>
            </p:cNvSpPr>
            <p:nvPr/>
          </p:nvSpPr>
          <p:spPr bwMode="auto">
            <a:xfrm>
              <a:off x="1846" y="653"/>
              <a:ext cx="263" cy="124"/>
            </a:xfrm>
            <a:custGeom>
              <a:avLst/>
              <a:gdLst>
                <a:gd name="T0" fmla="*/ 7 w 263"/>
                <a:gd name="T1" fmla="*/ 93 h 124"/>
                <a:gd name="T2" fmla="*/ 31 w 263"/>
                <a:gd name="T3" fmla="*/ 79 h 124"/>
                <a:gd name="T4" fmla="*/ 48 w 263"/>
                <a:gd name="T5" fmla="*/ 62 h 124"/>
                <a:gd name="T6" fmla="*/ 79 w 263"/>
                <a:gd name="T7" fmla="*/ 48 h 124"/>
                <a:gd name="T8" fmla="*/ 110 w 263"/>
                <a:gd name="T9" fmla="*/ 19 h 124"/>
                <a:gd name="T10" fmla="*/ 206 w 263"/>
                <a:gd name="T11" fmla="*/ 9 h 124"/>
                <a:gd name="T12" fmla="*/ 230 w 263"/>
                <a:gd name="T13" fmla="*/ 0 h 124"/>
                <a:gd name="T14" fmla="*/ 242 w 263"/>
                <a:gd name="T15" fmla="*/ 9 h 124"/>
                <a:gd name="T16" fmla="*/ 163 w 263"/>
                <a:gd name="T17" fmla="*/ 26 h 124"/>
                <a:gd name="T18" fmla="*/ 105 w 263"/>
                <a:gd name="T19" fmla="*/ 45 h 124"/>
                <a:gd name="T20" fmla="*/ 88 w 263"/>
                <a:gd name="T21" fmla="*/ 60 h 124"/>
                <a:gd name="T22" fmla="*/ 84 w 263"/>
                <a:gd name="T23" fmla="*/ 74 h 124"/>
                <a:gd name="T24" fmla="*/ 69 w 263"/>
                <a:gd name="T25" fmla="*/ 77 h 124"/>
                <a:gd name="T26" fmla="*/ 67 w 263"/>
                <a:gd name="T27" fmla="*/ 93 h 124"/>
                <a:gd name="T28" fmla="*/ 60 w 263"/>
                <a:gd name="T29" fmla="*/ 96 h 124"/>
                <a:gd name="T30" fmla="*/ 24 w 263"/>
                <a:gd name="T31" fmla="*/ 120 h 124"/>
                <a:gd name="T32" fmla="*/ 9 w 263"/>
                <a:gd name="T33" fmla="*/ 117 h 124"/>
                <a:gd name="T34" fmla="*/ 12 w 263"/>
                <a:gd name="T35" fmla="*/ 110 h 124"/>
                <a:gd name="T36" fmla="*/ 0 w 263"/>
                <a:gd name="T37" fmla="*/ 98 h 124"/>
                <a:gd name="T38" fmla="*/ 31 w 263"/>
                <a:gd name="T39" fmla="*/ 89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3"/>
                <a:gd name="T61" fmla="*/ 0 h 124"/>
                <a:gd name="T62" fmla="*/ 263 w 263"/>
                <a:gd name="T63" fmla="*/ 124 h 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3" h="124">
                  <a:moveTo>
                    <a:pt x="7" y="93"/>
                  </a:moveTo>
                  <a:cubicBezTo>
                    <a:pt x="19" y="86"/>
                    <a:pt x="43" y="96"/>
                    <a:pt x="31" y="79"/>
                  </a:cubicBezTo>
                  <a:cubicBezTo>
                    <a:pt x="34" y="69"/>
                    <a:pt x="38" y="66"/>
                    <a:pt x="48" y="62"/>
                  </a:cubicBezTo>
                  <a:cubicBezTo>
                    <a:pt x="56" y="48"/>
                    <a:pt x="63" y="50"/>
                    <a:pt x="79" y="48"/>
                  </a:cubicBezTo>
                  <a:cubicBezTo>
                    <a:pt x="84" y="32"/>
                    <a:pt x="94" y="24"/>
                    <a:pt x="110" y="19"/>
                  </a:cubicBezTo>
                  <a:cubicBezTo>
                    <a:pt x="132" y="3"/>
                    <a:pt x="177" y="12"/>
                    <a:pt x="206" y="9"/>
                  </a:cubicBezTo>
                  <a:cubicBezTo>
                    <a:pt x="216" y="7"/>
                    <a:pt x="221" y="3"/>
                    <a:pt x="230" y="0"/>
                  </a:cubicBezTo>
                  <a:cubicBezTo>
                    <a:pt x="263" y="3"/>
                    <a:pt x="261" y="3"/>
                    <a:pt x="242" y="9"/>
                  </a:cubicBezTo>
                  <a:cubicBezTo>
                    <a:pt x="236" y="33"/>
                    <a:pt x="178" y="25"/>
                    <a:pt x="163" y="26"/>
                  </a:cubicBezTo>
                  <a:cubicBezTo>
                    <a:pt x="145" y="51"/>
                    <a:pt x="145" y="43"/>
                    <a:pt x="105" y="45"/>
                  </a:cubicBezTo>
                  <a:cubicBezTo>
                    <a:pt x="97" y="49"/>
                    <a:pt x="91" y="51"/>
                    <a:pt x="88" y="60"/>
                  </a:cubicBezTo>
                  <a:cubicBezTo>
                    <a:pt x="86" y="65"/>
                    <a:pt x="84" y="74"/>
                    <a:pt x="84" y="74"/>
                  </a:cubicBezTo>
                  <a:cubicBezTo>
                    <a:pt x="79" y="62"/>
                    <a:pt x="74" y="68"/>
                    <a:pt x="69" y="77"/>
                  </a:cubicBezTo>
                  <a:cubicBezTo>
                    <a:pt x="68" y="82"/>
                    <a:pt x="69" y="88"/>
                    <a:pt x="67" y="93"/>
                  </a:cubicBezTo>
                  <a:cubicBezTo>
                    <a:pt x="66" y="95"/>
                    <a:pt x="61" y="94"/>
                    <a:pt x="60" y="96"/>
                  </a:cubicBezTo>
                  <a:cubicBezTo>
                    <a:pt x="47" y="124"/>
                    <a:pt x="64" y="115"/>
                    <a:pt x="24" y="120"/>
                  </a:cubicBezTo>
                  <a:cubicBezTo>
                    <a:pt x="19" y="119"/>
                    <a:pt x="13" y="120"/>
                    <a:pt x="9" y="117"/>
                  </a:cubicBezTo>
                  <a:cubicBezTo>
                    <a:pt x="7" y="115"/>
                    <a:pt x="12" y="113"/>
                    <a:pt x="12" y="110"/>
                  </a:cubicBezTo>
                  <a:cubicBezTo>
                    <a:pt x="12" y="99"/>
                    <a:pt x="8" y="101"/>
                    <a:pt x="0" y="98"/>
                  </a:cubicBezTo>
                  <a:cubicBezTo>
                    <a:pt x="7" y="85"/>
                    <a:pt x="16" y="89"/>
                    <a:pt x="31" y="89"/>
                  </a:cubicBezTo>
                </a:path>
              </a:pathLst>
            </a:custGeom>
            <a:solidFill>
              <a:schemeClr val="bg1">
                <a:alpha val="0"/>
              </a:schemeClr>
            </a:solidFill>
            <a:ln w="25400">
              <a:solidFill>
                <a:schemeClr val="bg1"/>
              </a:solidFill>
              <a:round/>
              <a:headEnd/>
              <a:tailEnd/>
            </a:ln>
          </p:spPr>
          <p:txBody>
            <a:bodyPr/>
            <a:lstStyle/>
            <a:p>
              <a:endParaRPr lang="en-US"/>
            </a:p>
          </p:txBody>
        </p:sp>
        <p:sp>
          <p:nvSpPr>
            <p:cNvPr id="26636" name="Freeform 41">
              <a:extLst>
                <a:ext uri="{FF2B5EF4-FFF2-40B4-BE49-F238E27FC236}">
                  <a16:creationId xmlns:a16="http://schemas.microsoft.com/office/drawing/2014/main" id="{8AAB2891-53B5-4987-8CF0-6BDE5B39F685}"/>
                </a:ext>
              </a:extLst>
            </p:cNvPr>
            <p:cNvSpPr>
              <a:spLocks/>
            </p:cNvSpPr>
            <p:nvPr/>
          </p:nvSpPr>
          <p:spPr bwMode="auto">
            <a:xfrm>
              <a:off x="2366" y="570"/>
              <a:ext cx="130" cy="94"/>
            </a:xfrm>
            <a:custGeom>
              <a:avLst/>
              <a:gdLst>
                <a:gd name="T0" fmla="*/ 0 w 130"/>
                <a:gd name="T1" fmla="*/ 23 h 94"/>
                <a:gd name="T2" fmla="*/ 15 w 130"/>
                <a:gd name="T3" fmla="*/ 20 h 94"/>
                <a:gd name="T4" fmla="*/ 17 w 130"/>
                <a:gd name="T5" fmla="*/ 4 h 94"/>
                <a:gd name="T6" fmla="*/ 68 w 130"/>
                <a:gd name="T7" fmla="*/ 6 h 94"/>
                <a:gd name="T8" fmla="*/ 5 w 130"/>
                <a:gd name="T9" fmla="*/ 35 h 94"/>
                <a:gd name="T10" fmla="*/ 10 w 130"/>
                <a:gd name="T11" fmla="*/ 37 h 94"/>
                <a:gd name="T12" fmla="*/ 24 w 130"/>
                <a:gd name="T13" fmla="*/ 32 h 94"/>
                <a:gd name="T14" fmla="*/ 39 w 130"/>
                <a:gd name="T15" fmla="*/ 59 h 94"/>
                <a:gd name="T16" fmla="*/ 68 w 130"/>
                <a:gd name="T17" fmla="*/ 61 h 94"/>
                <a:gd name="T18" fmla="*/ 80 w 130"/>
                <a:gd name="T19" fmla="*/ 59 h 94"/>
                <a:gd name="T20" fmla="*/ 82 w 130"/>
                <a:gd name="T21" fmla="*/ 40 h 94"/>
                <a:gd name="T22" fmla="*/ 104 w 130"/>
                <a:gd name="T23" fmla="*/ 52 h 94"/>
                <a:gd name="T24" fmla="*/ 130 w 130"/>
                <a:gd name="T25" fmla="*/ 66 h 94"/>
                <a:gd name="T26" fmla="*/ 75 w 130"/>
                <a:gd name="T27" fmla="*/ 78 h 94"/>
                <a:gd name="T28" fmla="*/ 58 w 130"/>
                <a:gd name="T29" fmla="*/ 61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0"/>
                <a:gd name="T46" fmla="*/ 0 h 94"/>
                <a:gd name="T47" fmla="*/ 130 w 130"/>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0" h="94">
                  <a:moveTo>
                    <a:pt x="0" y="23"/>
                  </a:moveTo>
                  <a:cubicBezTo>
                    <a:pt x="5" y="22"/>
                    <a:pt x="12" y="24"/>
                    <a:pt x="15" y="20"/>
                  </a:cubicBezTo>
                  <a:cubicBezTo>
                    <a:pt x="19" y="16"/>
                    <a:pt x="12" y="5"/>
                    <a:pt x="17" y="4"/>
                  </a:cubicBezTo>
                  <a:cubicBezTo>
                    <a:pt x="33" y="0"/>
                    <a:pt x="51" y="5"/>
                    <a:pt x="68" y="6"/>
                  </a:cubicBezTo>
                  <a:cubicBezTo>
                    <a:pt x="62" y="37"/>
                    <a:pt x="38" y="33"/>
                    <a:pt x="5" y="35"/>
                  </a:cubicBezTo>
                  <a:cubicBezTo>
                    <a:pt x="11" y="53"/>
                    <a:pt x="5" y="42"/>
                    <a:pt x="10" y="37"/>
                  </a:cubicBezTo>
                  <a:cubicBezTo>
                    <a:pt x="14" y="33"/>
                    <a:pt x="19" y="34"/>
                    <a:pt x="24" y="32"/>
                  </a:cubicBezTo>
                  <a:cubicBezTo>
                    <a:pt x="42" y="39"/>
                    <a:pt x="17" y="49"/>
                    <a:pt x="39" y="59"/>
                  </a:cubicBezTo>
                  <a:cubicBezTo>
                    <a:pt x="49" y="55"/>
                    <a:pt x="57" y="60"/>
                    <a:pt x="68" y="61"/>
                  </a:cubicBezTo>
                  <a:cubicBezTo>
                    <a:pt x="72" y="60"/>
                    <a:pt x="79" y="63"/>
                    <a:pt x="80" y="59"/>
                  </a:cubicBezTo>
                  <a:cubicBezTo>
                    <a:pt x="85" y="42"/>
                    <a:pt x="69" y="20"/>
                    <a:pt x="82" y="40"/>
                  </a:cubicBezTo>
                  <a:cubicBezTo>
                    <a:pt x="85" y="58"/>
                    <a:pt x="88" y="48"/>
                    <a:pt x="104" y="52"/>
                  </a:cubicBezTo>
                  <a:cubicBezTo>
                    <a:pt x="108" y="65"/>
                    <a:pt x="120" y="59"/>
                    <a:pt x="130" y="66"/>
                  </a:cubicBezTo>
                  <a:cubicBezTo>
                    <a:pt x="122" y="94"/>
                    <a:pt x="123" y="80"/>
                    <a:pt x="75" y="78"/>
                  </a:cubicBezTo>
                  <a:cubicBezTo>
                    <a:pt x="53" y="75"/>
                    <a:pt x="58" y="82"/>
                    <a:pt x="58" y="61"/>
                  </a:cubicBezTo>
                </a:path>
              </a:pathLst>
            </a:custGeom>
            <a:solidFill>
              <a:schemeClr val="bg1">
                <a:alpha val="0"/>
              </a:schemeClr>
            </a:solidFill>
            <a:ln w="25400">
              <a:solidFill>
                <a:schemeClr val="bg1"/>
              </a:solidFill>
              <a:round/>
              <a:headEnd/>
              <a:tailEnd/>
            </a:ln>
          </p:spPr>
          <p:txBody>
            <a:bodyPr/>
            <a:lstStyle/>
            <a:p>
              <a:endParaRPr lang="en-US"/>
            </a:p>
          </p:txBody>
        </p:sp>
        <p:sp>
          <p:nvSpPr>
            <p:cNvPr id="26637" name="Freeform 42">
              <a:extLst>
                <a:ext uri="{FF2B5EF4-FFF2-40B4-BE49-F238E27FC236}">
                  <a16:creationId xmlns:a16="http://schemas.microsoft.com/office/drawing/2014/main" id="{5537C143-6DD0-46EB-8E12-4EC42892049F}"/>
                </a:ext>
              </a:extLst>
            </p:cNvPr>
            <p:cNvSpPr>
              <a:spLocks/>
            </p:cNvSpPr>
            <p:nvPr/>
          </p:nvSpPr>
          <p:spPr bwMode="auto">
            <a:xfrm>
              <a:off x="2765" y="687"/>
              <a:ext cx="99" cy="50"/>
            </a:xfrm>
            <a:custGeom>
              <a:avLst/>
              <a:gdLst>
                <a:gd name="T0" fmla="*/ 26 w 99"/>
                <a:gd name="T1" fmla="*/ 14 h 50"/>
                <a:gd name="T2" fmla="*/ 86 w 99"/>
                <a:gd name="T3" fmla="*/ 38 h 50"/>
                <a:gd name="T4" fmla="*/ 67 w 99"/>
                <a:gd name="T5" fmla="*/ 50 h 50"/>
                <a:gd name="T6" fmla="*/ 14 w 99"/>
                <a:gd name="T7" fmla="*/ 38 h 50"/>
                <a:gd name="T8" fmla="*/ 12 w 99"/>
                <a:gd name="T9" fmla="*/ 31 h 50"/>
                <a:gd name="T10" fmla="*/ 17 w 99"/>
                <a:gd name="T11" fmla="*/ 16 h 50"/>
                <a:gd name="T12" fmla="*/ 36 w 99"/>
                <a:gd name="T13" fmla="*/ 16 h 50"/>
                <a:gd name="T14" fmla="*/ 43 w 99"/>
                <a:gd name="T15" fmla="*/ 14 h 50"/>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50"/>
                <a:gd name="T26" fmla="*/ 99 w 99"/>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50">
                  <a:moveTo>
                    <a:pt x="26" y="14"/>
                  </a:moveTo>
                  <a:cubicBezTo>
                    <a:pt x="69" y="15"/>
                    <a:pt x="99" y="0"/>
                    <a:pt x="86" y="38"/>
                  </a:cubicBezTo>
                  <a:cubicBezTo>
                    <a:pt x="68" y="34"/>
                    <a:pt x="76" y="38"/>
                    <a:pt x="67" y="50"/>
                  </a:cubicBezTo>
                  <a:cubicBezTo>
                    <a:pt x="61" y="30"/>
                    <a:pt x="28" y="39"/>
                    <a:pt x="14" y="38"/>
                  </a:cubicBezTo>
                  <a:cubicBezTo>
                    <a:pt x="13" y="36"/>
                    <a:pt x="14" y="33"/>
                    <a:pt x="12" y="31"/>
                  </a:cubicBezTo>
                  <a:cubicBezTo>
                    <a:pt x="4" y="22"/>
                    <a:pt x="0" y="27"/>
                    <a:pt x="17" y="16"/>
                  </a:cubicBezTo>
                  <a:cubicBezTo>
                    <a:pt x="23" y="5"/>
                    <a:pt x="27" y="10"/>
                    <a:pt x="36" y="16"/>
                  </a:cubicBezTo>
                  <a:cubicBezTo>
                    <a:pt x="44" y="10"/>
                    <a:pt x="43" y="8"/>
                    <a:pt x="43" y="14"/>
                  </a:cubicBezTo>
                </a:path>
              </a:pathLst>
            </a:custGeom>
            <a:solidFill>
              <a:schemeClr val="bg1">
                <a:alpha val="0"/>
              </a:schemeClr>
            </a:solidFill>
            <a:ln w="25400">
              <a:solidFill>
                <a:schemeClr val="bg1"/>
              </a:solidFill>
              <a:round/>
              <a:headEnd/>
              <a:tailEnd/>
            </a:ln>
          </p:spPr>
          <p:txBody>
            <a:bodyPr/>
            <a:lstStyle/>
            <a:p>
              <a:endParaRPr lang="en-US"/>
            </a:p>
          </p:txBody>
        </p:sp>
        <p:sp>
          <p:nvSpPr>
            <p:cNvPr id="26638" name="Freeform 43">
              <a:extLst>
                <a:ext uri="{FF2B5EF4-FFF2-40B4-BE49-F238E27FC236}">
                  <a16:creationId xmlns:a16="http://schemas.microsoft.com/office/drawing/2014/main" id="{7DADDACD-00E0-4AD0-80A3-A6F48224E09A}"/>
                </a:ext>
              </a:extLst>
            </p:cNvPr>
            <p:cNvSpPr>
              <a:spLocks/>
            </p:cNvSpPr>
            <p:nvPr/>
          </p:nvSpPr>
          <p:spPr bwMode="auto">
            <a:xfrm>
              <a:off x="2796" y="747"/>
              <a:ext cx="42" cy="30"/>
            </a:xfrm>
            <a:custGeom>
              <a:avLst/>
              <a:gdLst>
                <a:gd name="T0" fmla="*/ 41 w 42"/>
                <a:gd name="T1" fmla="*/ 14 h 30"/>
                <a:gd name="T2" fmla="*/ 10 w 42"/>
                <a:gd name="T3" fmla="*/ 7 h 30"/>
                <a:gd name="T4" fmla="*/ 41 w 42"/>
                <a:gd name="T5" fmla="*/ 16 h 30"/>
                <a:gd name="T6" fmla="*/ 41 w 42"/>
                <a:gd name="T7" fmla="*/ 14 h 30"/>
                <a:gd name="T8" fmla="*/ 0 60000 65536"/>
                <a:gd name="T9" fmla="*/ 0 60000 65536"/>
                <a:gd name="T10" fmla="*/ 0 60000 65536"/>
                <a:gd name="T11" fmla="*/ 0 60000 65536"/>
                <a:gd name="T12" fmla="*/ 0 w 42"/>
                <a:gd name="T13" fmla="*/ 0 h 30"/>
                <a:gd name="T14" fmla="*/ 42 w 42"/>
                <a:gd name="T15" fmla="*/ 30 h 30"/>
              </a:gdLst>
              <a:ahLst/>
              <a:cxnLst>
                <a:cxn ang="T8">
                  <a:pos x="T0" y="T1"/>
                </a:cxn>
                <a:cxn ang="T9">
                  <a:pos x="T2" y="T3"/>
                </a:cxn>
                <a:cxn ang="T10">
                  <a:pos x="T4" y="T5"/>
                </a:cxn>
                <a:cxn ang="T11">
                  <a:pos x="T6" y="T7"/>
                </a:cxn>
              </a:cxnLst>
              <a:rect l="T12" t="T13" r="T14" b="T15"/>
              <a:pathLst>
                <a:path w="42" h="30">
                  <a:moveTo>
                    <a:pt x="41" y="14"/>
                  </a:moveTo>
                  <a:cubicBezTo>
                    <a:pt x="35" y="0"/>
                    <a:pt x="22" y="3"/>
                    <a:pt x="10" y="7"/>
                  </a:cubicBezTo>
                  <a:cubicBezTo>
                    <a:pt x="0" y="30"/>
                    <a:pt x="29" y="25"/>
                    <a:pt x="41" y="16"/>
                  </a:cubicBezTo>
                  <a:cubicBezTo>
                    <a:pt x="42" y="16"/>
                    <a:pt x="41" y="15"/>
                    <a:pt x="41" y="14"/>
                  </a:cubicBezTo>
                  <a:close/>
                </a:path>
              </a:pathLst>
            </a:custGeom>
            <a:solidFill>
              <a:schemeClr val="bg1">
                <a:alpha val="0"/>
              </a:schemeClr>
            </a:solidFill>
            <a:ln w="25400">
              <a:solidFill>
                <a:schemeClr val="bg1"/>
              </a:solidFill>
              <a:round/>
              <a:headEnd/>
              <a:tailEnd/>
            </a:ln>
          </p:spPr>
          <p:txBody>
            <a:bodyPr/>
            <a:lstStyle/>
            <a:p>
              <a:endParaRPr lang="en-US"/>
            </a:p>
          </p:txBody>
        </p:sp>
      </p:grpSp>
      <p:sp>
        <p:nvSpPr>
          <p:cNvPr id="28677" name="Freeform 46">
            <a:extLst>
              <a:ext uri="{FF2B5EF4-FFF2-40B4-BE49-F238E27FC236}">
                <a16:creationId xmlns:a16="http://schemas.microsoft.com/office/drawing/2014/main" id="{93043B25-5CF6-44A1-972B-8993C72FFCAD}"/>
              </a:ext>
            </a:extLst>
          </p:cNvPr>
          <p:cNvSpPr>
            <a:spLocks/>
          </p:cNvSpPr>
          <p:nvPr/>
        </p:nvSpPr>
        <p:spPr bwMode="auto">
          <a:xfrm>
            <a:off x="4191000" y="1295400"/>
            <a:ext cx="228600" cy="609600"/>
          </a:xfrm>
          <a:custGeom>
            <a:avLst/>
            <a:gdLst>
              <a:gd name="T0" fmla="*/ 2147483646 w 192"/>
              <a:gd name="T1" fmla="*/ 0 h 384"/>
              <a:gd name="T2" fmla="*/ 2147483646 w 192"/>
              <a:gd name="T3" fmla="*/ 2147483646 h 384"/>
              <a:gd name="T4" fmla="*/ 2147483646 w 192"/>
              <a:gd name="T5" fmla="*/ 2147483646 h 384"/>
              <a:gd name="T6" fmla="*/ 2147483646 w 192"/>
              <a:gd name="T7" fmla="*/ 2147483646 h 384"/>
              <a:gd name="T8" fmla="*/ 2147483646 w 192"/>
              <a:gd name="T9" fmla="*/ 2147483646 h 384"/>
              <a:gd name="T10" fmla="*/ 2147483646 w 192"/>
              <a:gd name="T11" fmla="*/ 2147483646 h 384"/>
              <a:gd name="T12" fmla="*/ 2147483646 w 192"/>
              <a:gd name="T13" fmla="*/ 2147483646 h 384"/>
              <a:gd name="T14" fmla="*/ 2147483646 w 192"/>
              <a:gd name="T15" fmla="*/ 2147483646 h 384"/>
              <a:gd name="T16" fmla="*/ 2147483646 w 192"/>
              <a:gd name="T17" fmla="*/ 2147483646 h 384"/>
              <a:gd name="T18" fmla="*/ 0 w 192"/>
              <a:gd name="T19" fmla="*/ 2147483646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384"/>
              <a:gd name="T32" fmla="*/ 192 w 192"/>
              <a:gd name="T33" fmla="*/ 384 h 3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384">
                <a:moveTo>
                  <a:pt x="192" y="0"/>
                </a:moveTo>
                <a:cubicBezTo>
                  <a:pt x="172" y="16"/>
                  <a:pt x="152" y="32"/>
                  <a:pt x="144" y="48"/>
                </a:cubicBezTo>
                <a:cubicBezTo>
                  <a:pt x="136" y="64"/>
                  <a:pt x="144" y="80"/>
                  <a:pt x="144" y="96"/>
                </a:cubicBezTo>
                <a:cubicBezTo>
                  <a:pt x="144" y="112"/>
                  <a:pt x="152" y="128"/>
                  <a:pt x="144" y="144"/>
                </a:cubicBezTo>
                <a:cubicBezTo>
                  <a:pt x="136" y="160"/>
                  <a:pt x="104" y="176"/>
                  <a:pt x="96" y="192"/>
                </a:cubicBezTo>
                <a:cubicBezTo>
                  <a:pt x="88" y="208"/>
                  <a:pt x="104" y="232"/>
                  <a:pt x="96" y="240"/>
                </a:cubicBezTo>
                <a:cubicBezTo>
                  <a:pt x="88" y="248"/>
                  <a:pt x="56" y="232"/>
                  <a:pt x="48" y="240"/>
                </a:cubicBezTo>
                <a:cubicBezTo>
                  <a:pt x="40" y="248"/>
                  <a:pt x="48" y="272"/>
                  <a:pt x="48" y="288"/>
                </a:cubicBezTo>
                <a:cubicBezTo>
                  <a:pt x="48" y="304"/>
                  <a:pt x="56" y="320"/>
                  <a:pt x="48" y="336"/>
                </a:cubicBezTo>
                <a:cubicBezTo>
                  <a:pt x="40" y="352"/>
                  <a:pt x="8" y="376"/>
                  <a:pt x="0" y="384"/>
                </a:cubicBezTo>
              </a:path>
            </a:pathLst>
          </a:custGeom>
          <a:noFill/>
          <a:ln w="25400">
            <a:solidFill>
              <a:srgbClr val="00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0">
                <a:solidFill>
                  <a:srgbClr val="800000"/>
                </a:solidFill>
                <a:latin typeface="Times New Roman" panose="02020603050405020304" pitchFamily="18" charset="0"/>
              </a:rPr>
              <a:t>`</a:t>
            </a:r>
          </a:p>
        </p:txBody>
      </p:sp>
      <p:sp>
        <p:nvSpPr>
          <p:cNvPr id="26630" name="Text Box 47">
            <a:extLst>
              <a:ext uri="{FF2B5EF4-FFF2-40B4-BE49-F238E27FC236}">
                <a16:creationId xmlns:a16="http://schemas.microsoft.com/office/drawing/2014/main" id="{4D23CEA8-48CA-48F8-8EEB-046C8EDEFBFE}"/>
              </a:ext>
            </a:extLst>
          </p:cNvPr>
          <p:cNvSpPr txBox="1">
            <a:spLocks noChangeArrowheads="1"/>
          </p:cNvSpPr>
          <p:nvPr/>
        </p:nvSpPr>
        <p:spPr bwMode="auto">
          <a:xfrm rot="-2815935">
            <a:off x="7557294" y="5641182"/>
            <a:ext cx="38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solidFill>
                  <a:schemeClr val="bg1"/>
                </a:solidFill>
              </a:rPr>
              <a:t>.</a:t>
            </a:r>
          </a:p>
        </p:txBody>
      </p:sp>
      <p:sp>
        <p:nvSpPr>
          <p:cNvPr id="26631" name="Text Box 64">
            <a:extLst>
              <a:ext uri="{FF2B5EF4-FFF2-40B4-BE49-F238E27FC236}">
                <a16:creationId xmlns:a16="http://schemas.microsoft.com/office/drawing/2014/main" id="{374ADF06-F277-4A0E-A261-E53AB051242F}"/>
              </a:ext>
            </a:extLst>
          </p:cNvPr>
          <p:cNvSpPr txBox="1">
            <a:spLocks noChangeArrowheads="1"/>
          </p:cNvSpPr>
          <p:nvPr/>
        </p:nvSpPr>
        <p:spPr bwMode="auto">
          <a:xfrm>
            <a:off x="2057400" y="381000"/>
            <a:ext cx="754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vi-VN" altLang="en-US" sz="1800" b="0"/>
          </a:p>
        </p:txBody>
      </p:sp>
      <p:sp>
        <p:nvSpPr>
          <p:cNvPr id="6206" name="AutoShape 62">
            <a:extLst>
              <a:ext uri="{FF2B5EF4-FFF2-40B4-BE49-F238E27FC236}">
                <a16:creationId xmlns:a16="http://schemas.microsoft.com/office/drawing/2014/main" id="{185195B1-6878-44E3-8DD1-07F9CA696249}"/>
              </a:ext>
            </a:extLst>
          </p:cNvPr>
          <p:cNvSpPr>
            <a:spLocks noChangeArrowheads="1"/>
          </p:cNvSpPr>
          <p:nvPr/>
        </p:nvSpPr>
        <p:spPr bwMode="auto">
          <a:xfrm>
            <a:off x="2965450" y="1665288"/>
            <a:ext cx="311150" cy="239712"/>
          </a:xfrm>
          <a:prstGeom prst="star5">
            <a:avLst/>
          </a:prstGeom>
          <a:solidFill>
            <a:srgbClr val="FF0000"/>
          </a:solidFill>
          <a:ln w="9525">
            <a:solidFill>
              <a:schemeClr val="tx1"/>
            </a:solidFill>
            <a:miter lim="800000"/>
            <a:headEnd/>
            <a:tailEnd/>
          </a:ln>
          <a:effectLst/>
        </p:spPr>
        <p:txBody>
          <a:bodyPr wrap="none" anchor="ctr"/>
          <a:lstStyle/>
          <a:p>
            <a:pPr>
              <a:defRPr/>
            </a:pPr>
            <a:endParaRPr lang="en-US" sz="1800" b="0">
              <a:latin typeface="Times New Roman" pitchFamily="18"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dissolve">
                                      <p:cBhvr>
                                        <p:cTn id="7" dur="2000"/>
                                        <p:tgtEl>
                                          <p:spTgt spid="61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3000"/>
                                        <p:tgtEl>
                                          <p:spTgt spid="2"/>
                                        </p:tgtEl>
                                      </p:cBhvr>
                                    </p:animEffect>
                                  </p:childTnLst>
                                </p:cTn>
                              </p:par>
                              <p:par>
                                <p:cTn id="13" presetID="41" presetClass="entr" presetSubtype="0" fill="hold" grpId="2" nodeType="withEffect">
                                  <p:stCondLst>
                                    <p:cond delay="0"/>
                                  </p:stCondLst>
                                  <p:iterate type="lt">
                                    <p:tmPct val="10000"/>
                                  </p:iterate>
                                  <p:childTnLst>
                                    <p:set>
                                      <p:cBhvr>
                                        <p:cTn id="14" dur="1" fill="hold">
                                          <p:stCondLst>
                                            <p:cond delay="0"/>
                                          </p:stCondLst>
                                        </p:cTn>
                                        <p:tgtEl>
                                          <p:spTgt spid="28677"/>
                                        </p:tgtEl>
                                        <p:attrNameLst>
                                          <p:attrName>style.visibility</p:attrName>
                                        </p:attrNameLst>
                                      </p:cBhvr>
                                      <p:to>
                                        <p:strVal val="visible"/>
                                      </p:to>
                                    </p:set>
                                    <p:anim calcmode="lin" valueType="num">
                                      <p:cBhvr>
                                        <p:cTn id="15" dur="500" fill="hold"/>
                                        <p:tgtEl>
                                          <p:spTgt spid="2867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8677"/>
                                        </p:tgtEl>
                                        <p:attrNameLst>
                                          <p:attrName>ppt_y</p:attrName>
                                        </p:attrNameLst>
                                      </p:cBhvr>
                                      <p:tavLst>
                                        <p:tav tm="0">
                                          <p:val>
                                            <p:strVal val="#ppt_y"/>
                                          </p:val>
                                        </p:tav>
                                        <p:tav tm="100000">
                                          <p:val>
                                            <p:strVal val="#ppt_y"/>
                                          </p:val>
                                        </p:tav>
                                      </p:tavLst>
                                    </p:anim>
                                    <p:anim calcmode="lin" valueType="num">
                                      <p:cBhvr>
                                        <p:cTn id="17" dur="500" fill="hold"/>
                                        <p:tgtEl>
                                          <p:spTgt spid="2867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867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867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mph" presetSubtype="0" fill="hold" grpId="0" nodeType="clickEffect">
                                  <p:stCondLst>
                                    <p:cond delay="0"/>
                                  </p:stCondLst>
                                  <p:iterate type="lt">
                                    <p:tmPct val="0"/>
                                  </p:iterate>
                                  <p:childTnLst>
                                    <p:animClr clrSpc="hsl" dir="cw">
                                      <p:cBhvr override="childStyle">
                                        <p:cTn id="23" dur="1000" fill="hold"/>
                                        <p:tgtEl>
                                          <p:spTgt spid="28677"/>
                                        </p:tgtEl>
                                        <p:attrNameLst>
                                          <p:attrName>style.color</p:attrName>
                                        </p:attrNameLst>
                                      </p:cBhvr>
                                      <p:by>
                                        <p:hsl h="10842353" s="0" l="0"/>
                                      </p:by>
                                    </p:animClr>
                                    <p:animClr clrSpc="hsl" dir="cw">
                                      <p:cBhvr>
                                        <p:cTn id="24" dur="1000" fill="hold"/>
                                        <p:tgtEl>
                                          <p:spTgt spid="28677"/>
                                        </p:tgtEl>
                                        <p:attrNameLst>
                                          <p:attrName>fillcolor</p:attrName>
                                        </p:attrNameLst>
                                      </p:cBhvr>
                                      <p:by>
                                        <p:hsl h="10842353" s="0" l="0"/>
                                      </p:by>
                                    </p:animClr>
                                    <p:animClr clrSpc="hsl" dir="cw">
                                      <p:cBhvr>
                                        <p:cTn id="25" dur="1000" fill="hold"/>
                                        <p:tgtEl>
                                          <p:spTgt spid="28677"/>
                                        </p:tgtEl>
                                        <p:attrNameLst>
                                          <p:attrName>stroke.color</p:attrName>
                                        </p:attrNameLst>
                                      </p:cBhvr>
                                      <p:by>
                                        <p:hsl h="10842353" s="0" l="0"/>
                                      </p:by>
                                    </p:animClr>
                                    <p:set>
                                      <p:cBhvr>
                                        <p:cTn id="26" dur="1000" fill="hold"/>
                                        <p:tgtEl>
                                          <p:spTgt spid="28677"/>
                                        </p:tgtEl>
                                        <p:attrNameLst>
                                          <p:attrName>fill.type</p:attrName>
                                        </p:attrNameLst>
                                      </p:cBhvr>
                                      <p:to>
                                        <p:strVal val="solid"/>
                                      </p:to>
                                    </p:set>
                                  </p:childTnLst>
                                </p:cTn>
                              </p:par>
                              <p:par>
                                <p:cTn id="27" presetID="21" presetClass="emph" presetSubtype="0" fill="hold" grpId="1" nodeType="withEffect">
                                  <p:stCondLst>
                                    <p:cond delay="0"/>
                                  </p:stCondLst>
                                  <p:iterate type="lt">
                                    <p:tmPct val="0"/>
                                  </p:iterate>
                                  <p:childTnLst>
                                    <p:animClr clrSpc="hsl" dir="cw">
                                      <p:cBhvr override="childStyle">
                                        <p:cTn id="28" dur="500" fill="hold"/>
                                        <p:tgtEl>
                                          <p:spTgt spid="28677"/>
                                        </p:tgtEl>
                                        <p:attrNameLst>
                                          <p:attrName>style.color</p:attrName>
                                        </p:attrNameLst>
                                      </p:cBhvr>
                                      <p:by>
                                        <p:hsl h="7200000" s="0" l="0"/>
                                      </p:by>
                                    </p:animClr>
                                    <p:animClr clrSpc="hsl" dir="cw">
                                      <p:cBhvr>
                                        <p:cTn id="29" dur="500" fill="hold"/>
                                        <p:tgtEl>
                                          <p:spTgt spid="28677"/>
                                        </p:tgtEl>
                                        <p:attrNameLst>
                                          <p:attrName>fillcolor</p:attrName>
                                        </p:attrNameLst>
                                      </p:cBhvr>
                                      <p:by>
                                        <p:hsl h="7200000" s="0" l="0"/>
                                      </p:by>
                                    </p:animClr>
                                    <p:animClr clrSpc="hsl" dir="cw">
                                      <p:cBhvr>
                                        <p:cTn id="30" dur="500" fill="hold"/>
                                        <p:tgtEl>
                                          <p:spTgt spid="28677"/>
                                        </p:tgtEl>
                                        <p:attrNameLst>
                                          <p:attrName>stroke.color</p:attrName>
                                        </p:attrNameLst>
                                      </p:cBhvr>
                                      <p:by>
                                        <p:hsl h="7200000" s="0" l="0"/>
                                      </p:by>
                                    </p:animClr>
                                    <p:set>
                                      <p:cBhvr>
                                        <p:cTn id="31" dur="500" fill="hold"/>
                                        <p:tgtEl>
                                          <p:spTgt spid="28677"/>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41" presetClass="entr" presetSubtype="0" fill="hold" nodeType="clickEffect">
                                  <p:stCondLst>
                                    <p:cond delay="0"/>
                                  </p:stCondLst>
                                  <p:iterate type="lt">
                                    <p:tmPct val="10000"/>
                                  </p:iterate>
                                  <p:childTnLst>
                                    <p:set>
                                      <p:cBhvr>
                                        <p:cTn id="35" dur="1" fill="hold">
                                          <p:stCondLst>
                                            <p:cond delay="0"/>
                                          </p:stCondLst>
                                        </p:cTn>
                                        <p:tgtEl>
                                          <p:spTgt spid="6206"/>
                                        </p:tgtEl>
                                        <p:attrNameLst>
                                          <p:attrName>style.visibility</p:attrName>
                                        </p:attrNameLst>
                                      </p:cBhvr>
                                      <p:to>
                                        <p:strVal val="visible"/>
                                      </p:to>
                                    </p:set>
                                    <p:anim calcmode="lin" valueType="num">
                                      <p:cBhvr>
                                        <p:cTn id="36" dur="500" fill="hold"/>
                                        <p:tgtEl>
                                          <p:spTgt spid="6206"/>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6206"/>
                                        </p:tgtEl>
                                        <p:attrNameLst>
                                          <p:attrName>ppt_y</p:attrName>
                                        </p:attrNameLst>
                                      </p:cBhvr>
                                      <p:tavLst>
                                        <p:tav tm="0">
                                          <p:val>
                                            <p:strVal val="#ppt_y"/>
                                          </p:val>
                                        </p:tav>
                                        <p:tav tm="100000">
                                          <p:val>
                                            <p:strVal val="#ppt_y"/>
                                          </p:val>
                                        </p:tav>
                                      </p:tavLst>
                                    </p:anim>
                                    <p:anim calcmode="lin" valueType="num">
                                      <p:cBhvr>
                                        <p:cTn id="38" dur="500" fill="hold"/>
                                        <p:tgtEl>
                                          <p:spTgt spid="6206"/>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6206"/>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6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P spid="28677" grpId="1" animBg="1"/>
      <p:bldP spid="28677"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85" name="Group 41">
            <a:extLst>
              <a:ext uri="{FF2B5EF4-FFF2-40B4-BE49-F238E27FC236}">
                <a16:creationId xmlns:a16="http://schemas.microsoft.com/office/drawing/2014/main" id="{8ABE91FD-F319-4AE7-8CB1-4602B20C9D20}"/>
              </a:ext>
            </a:extLst>
          </p:cNvPr>
          <p:cNvGraphicFramePr>
            <a:graphicFrameLocks noGrp="1"/>
          </p:cNvGraphicFramePr>
          <p:nvPr>
            <p:extLst>
              <p:ext uri="{D42A27DB-BD31-4B8C-83A1-F6EECF244321}">
                <p14:modId xmlns:p14="http://schemas.microsoft.com/office/powerpoint/2010/main" val="3361308612"/>
              </p:ext>
            </p:extLst>
          </p:nvPr>
        </p:nvGraphicFramePr>
        <p:xfrm>
          <a:off x="0" y="609600"/>
          <a:ext cx="12192000" cy="6248398"/>
        </p:xfrm>
        <a:graphic>
          <a:graphicData uri="http://schemas.openxmlformats.org/drawingml/2006/table">
            <a:tbl>
              <a:tblPr/>
              <a:tblGrid>
                <a:gridCol w="3810001">
                  <a:extLst>
                    <a:ext uri="{9D8B030D-6E8A-4147-A177-3AD203B41FA5}">
                      <a16:colId xmlns:a16="http://schemas.microsoft.com/office/drawing/2014/main" val="20000"/>
                    </a:ext>
                  </a:extLst>
                </a:gridCol>
                <a:gridCol w="8381999">
                  <a:extLst>
                    <a:ext uri="{9D8B030D-6E8A-4147-A177-3AD203B41FA5}">
                      <a16:colId xmlns:a16="http://schemas.microsoft.com/office/drawing/2014/main" val="20001"/>
                    </a:ext>
                  </a:extLst>
                </a:gridCol>
              </a:tblGrid>
              <a:tr h="3953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C00000"/>
                        </a:solidFill>
                        <a:effectLst/>
                        <a:latin typeface="Times New Roman" pitchFamily="18" charset="0"/>
                        <a:cs typeface="Times New Roman" pitchFamily="18" charset="0"/>
                      </a:endParaRPr>
                    </a:p>
                  </a:txBody>
                  <a:tcPr marL="64047" marR="640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vi-VN"/>
                    </a:p>
                  </a:txBody>
                  <a:tcPr/>
                </a:tc>
                <a:extLst>
                  <a:ext uri="{0D108BD9-81ED-4DB2-BD59-A6C34878D82A}">
                    <a16:rowId xmlns:a16="http://schemas.microsoft.com/office/drawing/2014/main" val="10000"/>
                  </a:ext>
                </a:extLst>
              </a:tr>
              <a:tr h="7908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err="1">
                          <a:ln>
                            <a:noFill/>
                          </a:ln>
                          <a:solidFill>
                            <a:srgbClr val="FF0000"/>
                          </a:solidFill>
                          <a:effectLst/>
                          <a:latin typeface="Times New Roman" pitchFamily="18" charset="0"/>
                          <a:cs typeface="Times New Roman" pitchFamily="18" charset="0"/>
                        </a:rPr>
                        <a:t>Các</a:t>
                      </a:r>
                      <a:r>
                        <a:rPr kumimoji="0" lang="en-US" sz="26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600" b="1" i="0" u="none" strike="noStrike" cap="none" normalizeH="0" baseline="0" dirty="0" err="1">
                          <a:ln>
                            <a:noFill/>
                          </a:ln>
                          <a:solidFill>
                            <a:srgbClr val="FF0000"/>
                          </a:solidFill>
                          <a:effectLst/>
                          <a:latin typeface="Times New Roman" pitchFamily="18" charset="0"/>
                          <a:cs typeface="Times New Roman" pitchFamily="18" charset="0"/>
                        </a:rPr>
                        <a:t>yếu</a:t>
                      </a:r>
                      <a:r>
                        <a:rPr kumimoji="0" lang="en-US" sz="26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600" b="1" i="0" u="none" strike="noStrike" cap="none" normalizeH="0" baseline="0" dirty="0" err="1">
                          <a:ln>
                            <a:noFill/>
                          </a:ln>
                          <a:solidFill>
                            <a:srgbClr val="FF0000"/>
                          </a:solidFill>
                          <a:effectLst/>
                          <a:latin typeface="Times New Roman" pitchFamily="18" charset="0"/>
                          <a:cs typeface="Times New Roman" pitchFamily="18" charset="0"/>
                        </a:rPr>
                        <a:t>tố</a:t>
                      </a:r>
                      <a:endParaRPr kumimoji="0" lang="en-US" sz="2600" b="1" i="0" u="none" strike="noStrike" cap="none" normalizeH="0" baseline="0" dirty="0">
                        <a:ln>
                          <a:noFill/>
                        </a:ln>
                        <a:solidFill>
                          <a:srgbClr val="FF0000"/>
                        </a:solidFill>
                        <a:effectLst/>
                        <a:latin typeface="Times New Roman" pitchFamily="18" charset="0"/>
                        <a:cs typeface="Times New Roman" pitchFamily="18" charset="0"/>
                      </a:endParaRPr>
                    </a:p>
                  </a:txBody>
                  <a:tcPr marL="64047" marR="640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err="1">
                          <a:ln>
                            <a:noFill/>
                          </a:ln>
                          <a:solidFill>
                            <a:srgbClr val="FF0000"/>
                          </a:solidFill>
                          <a:effectLst/>
                          <a:latin typeface="Times New Roman" pitchFamily="18" charset="0"/>
                          <a:cs typeface="Times New Roman" pitchFamily="18" charset="0"/>
                        </a:rPr>
                        <a:t>Đặc</a:t>
                      </a:r>
                      <a:r>
                        <a:rPr kumimoji="0" lang="en-US" sz="26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600" b="1" i="0" u="none" strike="noStrike" cap="none" normalizeH="0" baseline="0" dirty="0" err="1">
                          <a:ln>
                            <a:noFill/>
                          </a:ln>
                          <a:solidFill>
                            <a:srgbClr val="FF0000"/>
                          </a:solidFill>
                          <a:effectLst/>
                          <a:latin typeface="Times New Roman" pitchFamily="18" charset="0"/>
                          <a:cs typeface="Times New Roman" pitchFamily="18" charset="0"/>
                        </a:rPr>
                        <a:t>điểm</a:t>
                      </a:r>
                      <a:r>
                        <a:rPr kumimoji="0" lang="en-US" sz="26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600" b="1" i="0" u="none" strike="noStrike" cap="none" normalizeH="0" baseline="0" dirty="0" err="1">
                          <a:ln>
                            <a:noFill/>
                          </a:ln>
                          <a:solidFill>
                            <a:srgbClr val="FF0000"/>
                          </a:solidFill>
                          <a:effectLst/>
                          <a:latin typeface="Times New Roman" pitchFamily="18" charset="0"/>
                          <a:cs typeface="Times New Roman" pitchFamily="18" charset="0"/>
                        </a:rPr>
                        <a:t>sản</a:t>
                      </a:r>
                      <a:r>
                        <a:rPr kumimoji="0" lang="en-US" sz="26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600" b="1" i="0" u="none" strike="noStrike" cap="none" normalizeH="0" baseline="0" dirty="0" err="1">
                          <a:ln>
                            <a:noFill/>
                          </a:ln>
                          <a:solidFill>
                            <a:srgbClr val="FF0000"/>
                          </a:solidFill>
                          <a:effectLst/>
                          <a:latin typeface="Times New Roman" pitchFamily="18" charset="0"/>
                          <a:cs typeface="Times New Roman" pitchFamily="18" charset="0"/>
                        </a:rPr>
                        <a:t>phẩm</a:t>
                      </a:r>
                      <a:r>
                        <a:rPr kumimoji="0" lang="en-US" sz="26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600" b="1" i="0" u="none" strike="noStrike" cap="none" normalizeH="0" baseline="0" dirty="0" err="1">
                          <a:ln>
                            <a:noFill/>
                          </a:ln>
                          <a:solidFill>
                            <a:srgbClr val="FF0000"/>
                          </a:solidFill>
                          <a:effectLst/>
                          <a:latin typeface="Times New Roman" pitchFamily="18" charset="0"/>
                          <a:cs typeface="Times New Roman" pitchFamily="18" charset="0"/>
                        </a:rPr>
                        <a:t>chính</a:t>
                      </a:r>
                      <a:r>
                        <a:rPr kumimoji="0" lang="en-US" sz="26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600" b="1" i="0" u="none" strike="noStrike" cap="none" normalizeH="0" baseline="0" dirty="0" err="1">
                          <a:ln>
                            <a:noFill/>
                          </a:ln>
                          <a:solidFill>
                            <a:srgbClr val="FF0000"/>
                          </a:solidFill>
                          <a:effectLst/>
                          <a:latin typeface="Times New Roman" pitchFamily="18" charset="0"/>
                          <a:cs typeface="Times New Roman" pitchFamily="18" charset="0"/>
                        </a:rPr>
                        <a:t>của</a:t>
                      </a:r>
                      <a:r>
                        <a:rPr kumimoji="0" lang="en-US" sz="26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600" b="1" i="0" u="none" strike="noStrike" cap="none" normalizeH="0" baseline="0" dirty="0" err="1">
                          <a:ln>
                            <a:noFill/>
                          </a:ln>
                          <a:solidFill>
                            <a:srgbClr val="FF0000"/>
                          </a:solidFill>
                          <a:effectLst/>
                          <a:latin typeface="Times New Roman" pitchFamily="18" charset="0"/>
                          <a:cs typeface="Times New Roman" pitchFamily="18" charset="0"/>
                        </a:rPr>
                        <a:t>ngành</a:t>
                      </a:r>
                      <a:r>
                        <a:rPr kumimoji="0" lang="en-US" sz="26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600" b="1" i="0" u="none" strike="noStrike" cap="none" normalizeH="0" baseline="0" dirty="0" err="1">
                          <a:ln>
                            <a:noFill/>
                          </a:ln>
                          <a:solidFill>
                            <a:srgbClr val="FF0000"/>
                          </a:solidFill>
                          <a:effectLst/>
                          <a:latin typeface="Times New Roman" pitchFamily="18" charset="0"/>
                          <a:cs typeface="Times New Roman" pitchFamily="18" charset="0"/>
                        </a:rPr>
                        <a:t>sản</a:t>
                      </a:r>
                      <a:r>
                        <a:rPr kumimoji="0" lang="en-US" sz="26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600" b="1" i="0" u="none" strike="noStrike" cap="none" normalizeH="0" baseline="0" dirty="0" err="1">
                          <a:ln>
                            <a:noFill/>
                          </a:ln>
                          <a:solidFill>
                            <a:srgbClr val="FF0000"/>
                          </a:solidFill>
                          <a:effectLst/>
                          <a:latin typeface="Times New Roman" pitchFamily="18" charset="0"/>
                          <a:cs typeface="Times New Roman" pitchFamily="18" charset="0"/>
                        </a:rPr>
                        <a:t>xuất</a:t>
                      </a:r>
                      <a:endParaRPr kumimoji="0" lang="en-US" sz="2600" b="1" i="0" u="none" strike="noStrike" cap="none" normalizeH="0" baseline="0" dirty="0">
                        <a:ln>
                          <a:noFill/>
                        </a:ln>
                        <a:solidFill>
                          <a:srgbClr val="FF0000"/>
                        </a:solidFill>
                        <a:effectLst/>
                        <a:latin typeface="Times New Roman" pitchFamily="18" charset="0"/>
                        <a:cs typeface="Times New Roman" pitchFamily="18" charset="0"/>
                      </a:endParaRPr>
                    </a:p>
                  </a:txBody>
                  <a:tcPr marL="64047" marR="640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5443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1.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Vị</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trí</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địa</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lí</a:t>
                      </a:r>
                      <a:endParaRPr kumimoji="0" lang="en-US" sz="2400" b="1" i="0" u="none" strike="noStrike" cap="none" normalizeH="0" baseline="0" dirty="0">
                        <a:ln>
                          <a:noFill/>
                        </a:ln>
                        <a:solidFill>
                          <a:srgbClr val="0000CC"/>
                        </a:solidFill>
                        <a:effectLst/>
                        <a:latin typeface="Times New Roman" pitchFamily="18" charset="0"/>
                        <a:cs typeface="Times New Roman" pitchFamily="18" charset="0"/>
                      </a:endParaRPr>
                    </a:p>
                  </a:txBody>
                  <a:tcPr marL="64047" marR="640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4047" marR="640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a16="http://schemas.microsoft.com/office/drawing/2014/main" val="10002"/>
                  </a:ext>
                </a:extLst>
              </a:tr>
              <a:tr h="5047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2.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Diện</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tích</a:t>
                      </a:r>
                      <a:endParaRPr kumimoji="0" lang="en-US" sz="2400" b="1" i="0" u="none" strike="noStrike" cap="none" normalizeH="0" baseline="0" dirty="0">
                        <a:ln>
                          <a:noFill/>
                        </a:ln>
                        <a:solidFill>
                          <a:srgbClr val="0000CC"/>
                        </a:solidFill>
                        <a:effectLst/>
                        <a:latin typeface="Times New Roman" pitchFamily="18" charset="0"/>
                        <a:cs typeface="Times New Roman" pitchFamily="18" charset="0"/>
                      </a:endParaRPr>
                    </a:p>
                  </a:txBody>
                  <a:tcPr marL="64047" marR="640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4047" marR="640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a16="http://schemas.microsoft.com/office/drawing/2014/main" val="10003"/>
                  </a:ext>
                </a:extLst>
              </a:tr>
              <a:tr h="5047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3.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Dân</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số</a:t>
                      </a:r>
                      <a:endParaRPr kumimoji="0" lang="en-US" sz="2400" b="1" i="0" u="none" strike="noStrike" cap="none" normalizeH="0" baseline="0" dirty="0">
                        <a:ln>
                          <a:noFill/>
                        </a:ln>
                        <a:solidFill>
                          <a:srgbClr val="0000CC"/>
                        </a:solidFill>
                        <a:effectLst/>
                        <a:latin typeface="Times New Roman" pitchFamily="18" charset="0"/>
                        <a:cs typeface="Times New Roman" pitchFamily="18" charset="0"/>
                      </a:endParaRPr>
                    </a:p>
                  </a:txBody>
                  <a:tcPr marL="64047" marR="640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4047" marR="640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a16="http://schemas.microsoft.com/office/drawing/2014/main" val="10004"/>
                  </a:ext>
                </a:extLst>
              </a:tr>
              <a:tr h="103188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CC"/>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4.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Khí</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hậu</a:t>
                      </a:r>
                      <a:endParaRPr kumimoji="0" lang="en-US" sz="2400" b="1" i="0" u="none" strike="noStrike" cap="none" normalizeH="0" baseline="0" dirty="0">
                        <a:ln>
                          <a:noFill/>
                        </a:ln>
                        <a:solidFill>
                          <a:srgbClr val="0000CC"/>
                        </a:solidFill>
                        <a:effectLst/>
                        <a:latin typeface="Times New Roman" pitchFamily="18" charset="0"/>
                        <a:cs typeface="Times New Roman" pitchFamily="18" charset="0"/>
                      </a:endParaRPr>
                    </a:p>
                  </a:txBody>
                  <a:tcPr marL="64047" marR="640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00"/>
                        </a:solidFill>
                        <a:effectLst/>
                        <a:latin typeface="Times New Roman" pitchFamily="18" charset="0"/>
                        <a:cs typeface="Times New Roman" pitchFamily="18" charset="0"/>
                      </a:endParaRPr>
                    </a:p>
                  </a:txBody>
                  <a:tcPr marL="64047" marR="640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a16="http://schemas.microsoft.com/office/drawing/2014/main" val="10005"/>
                  </a:ext>
                </a:extLst>
              </a:tr>
              <a:tr h="8255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5.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Tài</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nguyên</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khoáng</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sản</a:t>
                      </a:r>
                      <a:endParaRPr kumimoji="0" lang="en-US" sz="2400" b="1" i="0" u="none" strike="noStrike" cap="none" normalizeH="0" baseline="0" dirty="0">
                        <a:ln>
                          <a:noFill/>
                        </a:ln>
                        <a:solidFill>
                          <a:srgbClr val="0000CC"/>
                        </a:solidFill>
                        <a:effectLst/>
                        <a:latin typeface="Times New Roman" pitchFamily="18" charset="0"/>
                        <a:cs typeface="Times New Roman" pitchFamily="18" charset="0"/>
                      </a:endParaRPr>
                    </a:p>
                  </a:txBody>
                  <a:tcPr marL="64047" marR="640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4047" marR="640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a16="http://schemas.microsoft.com/office/drawing/2014/main" val="10006"/>
                  </a:ext>
                </a:extLst>
              </a:tr>
              <a:tr h="8255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6.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Sản</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phẩm</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công</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nghiệp</a:t>
                      </a:r>
                      <a:endParaRPr kumimoji="0" lang="en-US" sz="2400" b="1" i="0" u="none" strike="noStrike" cap="none" normalizeH="0" baseline="0" dirty="0">
                        <a:ln>
                          <a:noFill/>
                        </a:ln>
                        <a:solidFill>
                          <a:srgbClr val="0000CC"/>
                        </a:solidFill>
                        <a:effectLst/>
                        <a:latin typeface="Times New Roman" pitchFamily="18" charset="0"/>
                        <a:cs typeface="Times New Roman" pitchFamily="18" charset="0"/>
                      </a:endParaRPr>
                    </a:p>
                  </a:txBody>
                  <a:tcPr marL="64047" marR="640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4047" marR="640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a16="http://schemas.microsoft.com/office/drawing/2014/main" val="10007"/>
                  </a:ext>
                </a:extLst>
              </a:tr>
              <a:tr h="8255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7.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Sản</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phẩm</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nông</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nghiệp</a:t>
                      </a:r>
                      <a:endParaRPr kumimoji="0" lang="en-US" sz="2400" b="1" i="0" u="none" strike="noStrike" cap="none" normalizeH="0" baseline="0" dirty="0">
                        <a:ln>
                          <a:noFill/>
                        </a:ln>
                        <a:solidFill>
                          <a:srgbClr val="0000CC"/>
                        </a:solidFill>
                        <a:effectLst/>
                        <a:latin typeface="Times New Roman" pitchFamily="18" charset="0"/>
                        <a:cs typeface="Times New Roman" pitchFamily="18" charset="0"/>
                      </a:endParaRPr>
                    </a:p>
                  </a:txBody>
                  <a:tcPr marL="64047" marR="640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4047" marR="6404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a16="http://schemas.microsoft.com/office/drawing/2014/main" val="10008"/>
                  </a:ext>
                </a:extLst>
              </a:tr>
            </a:tbl>
          </a:graphicData>
        </a:graphic>
      </p:graphicFrame>
      <p:sp>
        <p:nvSpPr>
          <p:cNvPr id="15395" name="Text Box 30">
            <a:extLst>
              <a:ext uri="{FF2B5EF4-FFF2-40B4-BE49-F238E27FC236}">
                <a16:creationId xmlns:a16="http://schemas.microsoft.com/office/drawing/2014/main" id="{9310C79A-B952-4CEB-B0A2-0615750CB11F}"/>
              </a:ext>
            </a:extLst>
          </p:cNvPr>
          <p:cNvSpPr txBox="1">
            <a:spLocks noChangeArrowheads="1"/>
          </p:cNvSpPr>
          <p:nvPr/>
        </p:nvSpPr>
        <p:spPr bwMode="auto">
          <a:xfrm>
            <a:off x="3927987" y="2294885"/>
            <a:ext cx="6553200" cy="45720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err="1">
                <a:latin typeface="Times New Roman" panose="02020603050405020304" pitchFamily="18" charset="0"/>
                <a:cs typeface="Times New Roman" panose="02020603050405020304" pitchFamily="18" charset="0"/>
              </a:rPr>
              <a:t>Lớn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thế</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giới</a:t>
            </a:r>
            <a:r>
              <a:rPr lang="en-US" altLang="en-US" sz="2400" dirty="0">
                <a:latin typeface="Times New Roman" panose="02020603050405020304" pitchFamily="18" charset="0"/>
                <a:cs typeface="Times New Roman" panose="02020603050405020304" pitchFamily="18" charset="0"/>
              </a:rPr>
              <a:t> , 17 </a:t>
            </a:r>
            <a:r>
              <a:rPr lang="en-US" altLang="en-US" sz="2400" dirty="0" err="1">
                <a:latin typeface="Times New Roman" panose="02020603050405020304" pitchFamily="18" charset="0"/>
                <a:cs typeface="Times New Roman" panose="02020603050405020304" pitchFamily="18" charset="0"/>
              </a:rPr>
              <a:t>triệu</a:t>
            </a:r>
            <a:r>
              <a:rPr lang="en-US" altLang="en-US" sz="2400" dirty="0">
                <a:latin typeface="Times New Roman" panose="02020603050405020304" pitchFamily="18" charset="0"/>
                <a:cs typeface="Times New Roman" panose="02020603050405020304" pitchFamily="18" charset="0"/>
              </a:rPr>
              <a:t> km</a:t>
            </a:r>
            <a:r>
              <a:rPr lang="en-US" altLang="en-US" sz="2400" baseline="30000" dirty="0">
                <a:latin typeface="Times New Roman" panose="02020603050405020304" pitchFamily="18" charset="0"/>
                <a:cs typeface="Times New Roman" panose="02020603050405020304" pitchFamily="18" charset="0"/>
              </a:rPr>
              <a:t>2 .</a:t>
            </a:r>
            <a:endParaRPr lang="en-US" altLang="en-US" sz="2400" dirty="0">
              <a:latin typeface="Times New Roman" panose="02020603050405020304" pitchFamily="18" charset="0"/>
              <a:cs typeface="Times New Roman" panose="02020603050405020304" pitchFamily="18" charset="0"/>
            </a:endParaRPr>
          </a:p>
        </p:txBody>
      </p:sp>
      <p:sp>
        <p:nvSpPr>
          <p:cNvPr id="15396" name="Text Box 31">
            <a:extLst>
              <a:ext uri="{FF2B5EF4-FFF2-40B4-BE49-F238E27FC236}">
                <a16:creationId xmlns:a16="http://schemas.microsoft.com/office/drawing/2014/main" id="{B2052E33-92D4-4D7E-8422-2290B8CC50ED}"/>
              </a:ext>
            </a:extLst>
          </p:cNvPr>
          <p:cNvSpPr txBox="1">
            <a:spLocks noChangeArrowheads="1"/>
          </p:cNvSpPr>
          <p:nvPr/>
        </p:nvSpPr>
        <p:spPr bwMode="auto">
          <a:xfrm>
            <a:off x="3962400" y="2839779"/>
            <a:ext cx="6553200" cy="45720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144,1 </a:t>
            </a:r>
            <a:r>
              <a:rPr lang="en-US" altLang="en-US" sz="2400" dirty="0" err="1">
                <a:latin typeface="Times New Roman" panose="02020603050405020304" pitchFamily="18" charset="0"/>
                <a:cs typeface="Times New Roman" panose="02020603050405020304" pitchFamily="18" charset="0"/>
              </a:rPr>
              <a:t>triệu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người</a:t>
            </a:r>
            <a:r>
              <a:rPr lang="en-US" altLang="en-US" sz="2400" dirty="0">
                <a:latin typeface="Times New Roman" panose="02020603050405020304" pitchFamily="18" charset="0"/>
                <a:cs typeface="Times New Roman" panose="02020603050405020304" pitchFamily="18" charset="0"/>
              </a:rPr>
              <a:t>.</a:t>
            </a:r>
          </a:p>
        </p:txBody>
      </p:sp>
      <p:sp>
        <p:nvSpPr>
          <p:cNvPr id="15397" name="Text Box 32">
            <a:extLst>
              <a:ext uri="{FF2B5EF4-FFF2-40B4-BE49-F238E27FC236}">
                <a16:creationId xmlns:a16="http://schemas.microsoft.com/office/drawing/2014/main" id="{DF6D1CE9-3BCC-45E5-9413-B395227D6516}"/>
              </a:ext>
            </a:extLst>
          </p:cNvPr>
          <p:cNvSpPr txBox="1">
            <a:spLocks noChangeArrowheads="1"/>
          </p:cNvSpPr>
          <p:nvPr/>
        </p:nvSpPr>
        <p:spPr bwMode="auto">
          <a:xfrm>
            <a:off x="3959942" y="3408749"/>
            <a:ext cx="8305800" cy="830997"/>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err="1">
                <a:latin typeface="Times New Roman" panose="02020603050405020304" pitchFamily="18" charset="0"/>
                <a:cs typeface="Times New Roman" panose="02020603050405020304" pitchFamily="18" charset="0"/>
              </a:rPr>
              <a:t>Ôn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lục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địa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yếu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thuộc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Liên</a:t>
            </a:r>
            <a:r>
              <a:rPr lang="en-US" altLang="en-US" sz="2400" dirty="0">
                <a:latin typeface="Times New Roman" panose="02020603050405020304" pitchFamily="18" charset="0"/>
                <a:cs typeface="Times New Roman" panose="02020603050405020304" pitchFamily="18" charset="0"/>
              </a:rPr>
              <a:t> bang Nga). </a:t>
            </a:r>
            <a:r>
              <a:rPr lang="en-US" altLang="en-US" sz="2400" dirty="0" err="1">
                <a:latin typeface="Times New Roman" panose="02020603050405020304" pitchFamily="18" charset="0"/>
                <a:cs typeface="Times New Roman" panose="02020603050405020304" pitchFamily="18" charset="0"/>
              </a:rPr>
              <a:t>Phần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lãnh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thổ</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rộng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lớn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Liên</a:t>
            </a:r>
            <a:r>
              <a:rPr lang="en-US" altLang="en-US" sz="2400" dirty="0">
                <a:latin typeface="Times New Roman" panose="02020603050405020304" pitchFamily="18" charset="0"/>
                <a:cs typeface="Times New Roman" panose="02020603050405020304" pitchFamily="18" charset="0"/>
              </a:rPr>
              <a:t> bang Nga ở </a:t>
            </a:r>
            <a:r>
              <a:rPr lang="en-US" altLang="en-US" sz="2400" dirty="0" err="1">
                <a:latin typeface="Times New Roman" panose="02020603050405020304" pitchFamily="18" charset="0"/>
                <a:cs typeface="Times New Roman" panose="02020603050405020304" pitchFamily="18" charset="0"/>
              </a:rPr>
              <a:t>châu</a:t>
            </a:r>
            <a:r>
              <a:rPr lang="en-US" altLang="en-US" sz="2400" dirty="0">
                <a:latin typeface="Times New Roman" panose="02020603050405020304" pitchFamily="18" charset="0"/>
                <a:cs typeface="Times New Roman" panose="02020603050405020304" pitchFamily="18" charset="0"/>
              </a:rPr>
              <a:t> Á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hậu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khắc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nghiệt</a:t>
            </a:r>
            <a:r>
              <a:rPr lang="en-US" altLang="en-US" sz="2400" dirty="0">
                <a:latin typeface="Times New Roman" panose="02020603050405020304" pitchFamily="18" charset="0"/>
                <a:cs typeface="Times New Roman" panose="02020603050405020304" pitchFamily="18" charset="0"/>
              </a:rPr>
              <a:t>.</a:t>
            </a:r>
          </a:p>
        </p:txBody>
      </p:sp>
      <p:sp>
        <p:nvSpPr>
          <p:cNvPr id="13" name="Text Box 40">
            <a:extLst>
              <a:ext uri="{FF2B5EF4-FFF2-40B4-BE49-F238E27FC236}">
                <a16:creationId xmlns:a16="http://schemas.microsoft.com/office/drawing/2014/main" id="{C451CF43-F8E2-4C0F-B816-E5CEA6F048B2}"/>
              </a:ext>
            </a:extLst>
          </p:cNvPr>
          <p:cNvSpPr txBox="1">
            <a:spLocks noChangeArrowheads="1"/>
          </p:cNvSpPr>
          <p:nvPr/>
        </p:nvSpPr>
        <p:spPr bwMode="auto">
          <a:xfrm>
            <a:off x="3893523" y="1779874"/>
            <a:ext cx="6400800" cy="45720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spcBef>
                <a:spcPct val="20000"/>
              </a:spcBef>
              <a:defRPr/>
            </a:pPr>
            <a:r>
              <a:rPr lang="en-US" sz="2400" dirty="0" err="1">
                <a:latin typeface="Times New Roman" pitchFamily="18" charset="0"/>
                <a:cs typeface="Times New Roman" pitchFamily="18" charset="0"/>
              </a:rPr>
              <a:t>Nằm</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Đông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Bắc</a:t>
            </a:r>
            <a:r>
              <a:rPr lang="en-US" sz="2400" dirty="0">
                <a:latin typeface="Times New Roman" pitchFamily="18" charset="0"/>
                <a:cs typeface="Times New Roman" pitchFamily="18" charset="0"/>
              </a:rPr>
              <a:t> Á.</a:t>
            </a:r>
            <a:endParaRPr lang="en-US" sz="2400" b="0" dirty="0">
              <a:effectLst>
                <a:outerShdw blurRad="38100" dist="38100" dir="2700000" algn="tl">
                  <a:srgbClr val="C0C0C0"/>
                </a:outerShdw>
              </a:effectLst>
              <a:latin typeface="Times New Roman" pitchFamily="18" charset="0"/>
              <a:cs typeface="Times New Roman" pitchFamily="18" charset="0"/>
            </a:endParaRPr>
          </a:p>
        </p:txBody>
      </p:sp>
      <p:sp>
        <p:nvSpPr>
          <p:cNvPr id="15399" name="Text Box 32">
            <a:extLst>
              <a:ext uri="{FF2B5EF4-FFF2-40B4-BE49-F238E27FC236}">
                <a16:creationId xmlns:a16="http://schemas.microsoft.com/office/drawing/2014/main" id="{123EB9E0-2871-4637-B43D-B94A740ED396}"/>
              </a:ext>
            </a:extLst>
          </p:cNvPr>
          <p:cNvSpPr txBox="1">
            <a:spLocks noChangeArrowheads="1"/>
          </p:cNvSpPr>
          <p:nvPr/>
        </p:nvSpPr>
        <p:spPr bwMode="auto">
          <a:xfrm>
            <a:off x="3927987" y="4544546"/>
            <a:ext cx="8146077" cy="461665"/>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err="1">
                <a:latin typeface="Times New Roman" panose="02020603050405020304" pitchFamily="18" charset="0"/>
                <a:cs typeface="Times New Roman" panose="02020603050405020304" pitchFamily="18" charset="0"/>
              </a:rPr>
              <a:t>Rừng</a:t>
            </a:r>
            <a:r>
              <a:rPr lang="en-US" altLang="en-US" sz="2400" dirty="0">
                <a:latin typeface="Times New Roman" panose="02020603050405020304" pitchFamily="18" charset="0"/>
                <a:cs typeface="Times New Roman" panose="02020603050405020304" pitchFamily="18" charset="0"/>
              </a:rPr>
              <a:t> tai-ga, </a:t>
            </a:r>
            <a:r>
              <a:rPr lang="en-US" altLang="en-US" sz="2400" dirty="0" err="1">
                <a:latin typeface="Times New Roman" panose="02020603050405020304" pitchFamily="18" charset="0"/>
                <a:cs typeface="Times New Roman" panose="02020603050405020304" pitchFamily="18" charset="0"/>
              </a:rPr>
              <a:t>dầu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mỏ</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nhiên</a:t>
            </a:r>
            <a:r>
              <a:rPr lang="en-US" altLang="en-US" sz="2400" dirty="0">
                <a:latin typeface="Times New Roman" panose="02020603050405020304" pitchFamily="18" charset="0"/>
                <a:cs typeface="Times New Roman" panose="02020603050405020304" pitchFamily="18" charset="0"/>
              </a:rPr>
              <a:t>, than </a:t>
            </a:r>
            <a:r>
              <a:rPr lang="en-US" altLang="en-US" sz="2400" dirty="0" err="1">
                <a:latin typeface="Times New Roman" panose="02020603050405020304" pitchFamily="18" charset="0"/>
                <a:cs typeface="Times New Roman" panose="02020603050405020304" pitchFamily="18" charset="0"/>
              </a:rPr>
              <a:t>đá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quặng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sắt</a:t>
            </a:r>
            <a:r>
              <a:rPr lang="en-US" altLang="en-US" sz="2400" dirty="0">
                <a:latin typeface="Times New Roman" panose="02020603050405020304" pitchFamily="18" charset="0"/>
                <a:cs typeface="Times New Roman" panose="02020603050405020304" pitchFamily="18" charset="0"/>
              </a:rPr>
              <a:t> ...</a:t>
            </a:r>
          </a:p>
        </p:txBody>
      </p:sp>
      <p:sp>
        <p:nvSpPr>
          <p:cNvPr id="15400" name="Text Box 32">
            <a:extLst>
              <a:ext uri="{FF2B5EF4-FFF2-40B4-BE49-F238E27FC236}">
                <a16:creationId xmlns:a16="http://schemas.microsoft.com/office/drawing/2014/main" id="{497B14DB-FA9C-482E-8FC5-6447269D069D}"/>
              </a:ext>
            </a:extLst>
          </p:cNvPr>
          <p:cNvSpPr txBox="1">
            <a:spLocks noChangeArrowheads="1"/>
          </p:cNvSpPr>
          <p:nvPr/>
        </p:nvSpPr>
        <p:spPr bwMode="auto">
          <a:xfrm>
            <a:off x="3959942" y="5291522"/>
            <a:ext cx="8114122" cy="461665"/>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Máy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móc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bị</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phương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tiện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giao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sự</a:t>
            </a:r>
            <a:r>
              <a:rPr lang="en-US" altLang="en-US" sz="2400" dirty="0">
                <a:latin typeface="Times New Roman" panose="02020603050405020304" pitchFamily="18" charset="0"/>
                <a:cs typeface="Times New Roman" panose="02020603050405020304" pitchFamily="18" charset="0"/>
              </a:rPr>
              <a:t> ...</a:t>
            </a:r>
          </a:p>
        </p:txBody>
      </p:sp>
      <p:sp>
        <p:nvSpPr>
          <p:cNvPr id="15401" name="Text Box 30">
            <a:extLst>
              <a:ext uri="{FF2B5EF4-FFF2-40B4-BE49-F238E27FC236}">
                <a16:creationId xmlns:a16="http://schemas.microsoft.com/office/drawing/2014/main" id="{2EE57905-5345-4B3B-ACBA-CEB7CFDCAB97}"/>
              </a:ext>
            </a:extLst>
          </p:cNvPr>
          <p:cNvSpPr txBox="1">
            <a:spLocks noChangeArrowheads="1"/>
          </p:cNvSpPr>
          <p:nvPr/>
        </p:nvSpPr>
        <p:spPr bwMode="auto">
          <a:xfrm>
            <a:off x="3927987" y="6096128"/>
            <a:ext cx="5867400" cy="45720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err="1">
                <a:latin typeface="Times New Roman" panose="02020603050405020304" pitchFamily="18" charset="0"/>
                <a:cs typeface="Times New Roman" panose="02020603050405020304" pitchFamily="18" charset="0"/>
              </a:rPr>
              <a:t>Lúa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ngô</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khoai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bò</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cầm</a:t>
            </a:r>
            <a:r>
              <a:rPr lang="en-US" altLang="en-US" sz="2400" dirty="0">
                <a:latin typeface="Times New Roman" panose="02020603050405020304" pitchFamily="18" charset="0"/>
                <a:cs typeface="Times New Roman" panose="02020603050405020304" pitchFamily="18" charset="0"/>
              </a:rPr>
              <a:t>.</a:t>
            </a:r>
          </a:p>
        </p:txBody>
      </p:sp>
      <p:sp>
        <p:nvSpPr>
          <p:cNvPr id="27688" name="Rectangle 2">
            <a:extLst>
              <a:ext uri="{FF2B5EF4-FFF2-40B4-BE49-F238E27FC236}">
                <a16:creationId xmlns:a16="http://schemas.microsoft.com/office/drawing/2014/main" id="{6EF1D502-17D7-48D1-B761-01630912DF2E}"/>
              </a:ext>
            </a:extLst>
          </p:cNvPr>
          <p:cNvSpPr>
            <a:spLocks noChangeArrowheads="1"/>
          </p:cNvSpPr>
          <p:nvPr/>
        </p:nvSpPr>
        <p:spPr bwMode="auto">
          <a:xfrm>
            <a:off x="-26988" y="0"/>
            <a:ext cx="12218988" cy="628650"/>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VE" altLang="en-US" sz="2800" dirty="0" err="1">
                <a:latin typeface="Times New Roman" panose="02020603050405020304" pitchFamily="18" charset="0"/>
                <a:cs typeface="Times New Roman" panose="02020603050405020304" pitchFamily="18" charset="0"/>
              </a:rPr>
              <a:t>Đọc</a:t>
            </a:r>
            <a:r>
              <a:rPr lang="es-VE" altLang="en-US" sz="2800" dirty="0">
                <a:latin typeface="Times New Roman" panose="02020603050405020304" pitchFamily="18" charset="0"/>
                <a:cs typeface="Times New Roman" panose="02020603050405020304" pitchFamily="18" charset="0"/>
              </a:rPr>
              <a:t> </a:t>
            </a:r>
            <a:r>
              <a:rPr lang="es-VE" altLang="en-US" sz="2800" dirty="0" err="1">
                <a:latin typeface="Times New Roman" panose="02020603050405020304" pitchFamily="18" charset="0"/>
                <a:cs typeface="Times New Roman" panose="02020603050405020304" pitchFamily="18" charset="0"/>
              </a:rPr>
              <a:t>mục</a:t>
            </a:r>
            <a:r>
              <a:rPr lang="es-VE" altLang="en-US" sz="2800" dirty="0">
                <a:latin typeface="Times New Roman" panose="02020603050405020304" pitchFamily="18" charset="0"/>
                <a:cs typeface="Times New Roman" panose="02020603050405020304" pitchFamily="18" charset="0"/>
              </a:rPr>
              <a:t> 1 </a:t>
            </a:r>
            <a:r>
              <a:rPr lang="es-VE" altLang="en-US" sz="2800" dirty="0" err="1">
                <a:latin typeface="Times New Roman" panose="02020603050405020304" pitchFamily="18" charset="0"/>
                <a:cs typeface="Times New Roman" panose="02020603050405020304" pitchFamily="18" charset="0"/>
              </a:rPr>
              <a:t>và</a:t>
            </a:r>
            <a:r>
              <a:rPr lang="es-VE" altLang="en-US" sz="2800" dirty="0">
                <a:latin typeface="Times New Roman" panose="02020603050405020304" pitchFamily="18" charset="0"/>
                <a:cs typeface="Times New Roman" panose="02020603050405020304" pitchFamily="18" charset="0"/>
              </a:rPr>
              <a:t> </a:t>
            </a:r>
            <a:r>
              <a:rPr lang="es-VE" altLang="en-US" sz="2800" dirty="0" err="1">
                <a:latin typeface="Times New Roman" panose="02020603050405020304" pitchFamily="18" charset="0"/>
                <a:cs typeface="Times New Roman" panose="02020603050405020304" pitchFamily="18" charset="0"/>
              </a:rPr>
              <a:t>quan</a:t>
            </a:r>
            <a:r>
              <a:rPr lang="es-VE" altLang="en-US" sz="2800" dirty="0">
                <a:latin typeface="Times New Roman" panose="02020603050405020304" pitchFamily="18" charset="0"/>
                <a:cs typeface="Times New Roman" panose="02020603050405020304" pitchFamily="18" charset="0"/>
              </a:rPr>
              <a:t> </a:t>
            </a:r>
            <a:r>
              <a:rPr lang="es-VE" altLang="en-US" sz="2800" dirty="0" err="1">
                <a:latin typeface="Times New Roman" panose="02020603050405020304" pitchFamily="18" charset="0"/>
                <a:cs typeface="Times New Roman" panose="02020603050405020304" pitchFamily="18" charset="0"/>
              </a:rPr>
              <a:t>sát</a:t>
            </a:r>
            <a:r>
              <a:rPr lang="es-VE" altLang="en-US" sz="2800" dirty="0">
                <a:latin typeface="Times New Roman" panose="02020603050405020304" pitchFamily="18" charset="0"/>
                <a:cs typeface="Times New Roman" panose="02020603050405020304" pitchFamily="18" charset="0"/>
              </a:rPr>
              <a:t> </a:t>
            </a:r>
            <a:r>
              <a:rPr lang="es-VE" altLang="en-US" sz="2800" dirty="0" err="1">
                <a:latin typeface="Times New Roman" panose="02020603050405020304" pitchFamily="18" charset="0"/>
                <a:cs typeface="Times New Roman" panose="02020603050405020304" pitchFamily="18" charset="0"/>
              </a:rPr>
              <a:t>hình</a:t>
            </a:r>
            <a:r>
              <a:rPr lang="es-VE" altLang="en-US" sz="2800" dirty="0">
                <a:latin typeface="Times New Roman" panose="02020603050405020304" pitchFamily="18" charset="0"/>
                <a:cs typeface="Times New Roman" panose="02020603050405020304" pitchFamily="18" charset="0"/>
              </a:rPr>
              <a:t> 5 </a:t>
            </a:r>
            <a:r>
              <a:rPr lang="es-VE" altLang="en-US" sz="2800" dirty="0" err="1">
                <a:latin typeface="Times New Roman" panose="02020603050405020304" pitchFamily="18" charset="0"/>
                <a:cs typeface="Times New Roman" panose="02020603050405020304" pitchFamily="18" charset="0"/>
              </a:rPr>
              <a:t>bài</a:t>
            </a:r>
            <a:r>
              <a:rPr lang="es-VE" altLang="en-US" sz="2800" dirty="0">
                <a:latin typeface="Times New Roman" panose="02020603050405020304" pitchFamily="18" charset="0"/>
                <a:cs typeface="Times New Roman" panose="02020603050405020304" pitchFamily="18" charset="0"/>
              </a:rPr>
              <a:t> 18, </a:t>
            </a:r>
            <a:r>
              <a:rPr lang="es-VE" altLang="en-US" sz="2800" dirty="0" err="1">
                <a:latin typeface="Times New Roman" panose="02020603050405020304" pitchFamily="18" charset="0"/>
                <a:cs typeface="Times New Roman" panose="02020603050405020304" pitchFamily="18" charset="0"/>
              </a:rPr>
              <a:t>hình</a:t>
            </a:r>
            <a:r>
              <a:rPr lang="es-VE" altLang="en-US" sz="2800" dirty="0">
                <a:latin typeface="Times New Roman" panose="02020603050405020304" pitchFamily="18" charset="0"/>
                <a:cs typeface="Times New Roman" panose="02020603050405020304" pitchFamily="18" charset="0"/>
              </a:rPr>
              <a:t> 1 </a:t>
            </a:r>
            <a:r>
              <a:rPr lang="es-VE" altLang="en-US" sz="2800" dirty="0" err="1">
                <a:latin typeface="Times New Roman" panose="02020603050405020304" pitchFamily="18" charset="0"/>
                <a:cs typeface="Times New Roman" panose="02020603050405020304" pitchFamily="18" charset="0"/>
              </a:rPr>
              <a:t>bài</a:t>
            </a:r>
            <a:r>
              <a:rPr lang="es-VE" altLang="en-US" sz="2800" dirty="0">
                <a:latin typeface="Times New Roman" panose="02020603050405020304" pitchFamily="18" charset="0"/>
                <a:cs typeface="Times New Roman" panose="02020603050405020304" pitchFamily="18" charset="0"/>
              </a:rPr>
              <a:t> 21 </a:t>
            </a:r>
            <a:r>
              <a:rPr lang="es-VE" altLang="en-US" sz="2800" dirty="0" err="1">
                <a:latin typeface="Times New Roman" panose="02020603050405020304" pitchFamily="18" charset="0"/>
                <a:cs typeface="Times New Roman" panose="02020603050405020304" pitchFamily="18" charset="0"/>
              </a:rPr>
              <a:t>hoàn</a:t>
            </a:r>
            <a:r>
              <a:rPr lang="es-VE" altLang="en-US" sz="2800" dirty="0">
                <a:latin typeface="Times New Roman" panose="02020603050405020304" pitchFamily="18" charset="0"/>
                <a:cs typeface="Times New Roman" panose="02020603050405020304" pitchFamily="18" charset="0"/>
              </a:rPr>
              <a:t> </a:t>
            </a:r>
            <a:r>
              <a:rPr lang="es-VE" altLang="en-US" sz="2800" dirty="0" err="1">
                <a:latin typeface="Times New Roman" panose="02020603050405020304" pitchFamily="18" charset="0"/>
                <a:cs typeface="Times New Roman" panose="02020603050405020304" pitchFamily="18" charset="0"/>
              </a:rPr>
              <a:t>thiện</a:t>
            </a:r>
            <a:r>
              <a:rPr lang="es-VE" altLang="en-US" sz="2800" dirty="0">
                <a:latin typeface="Times New Roman" panose="02020603050405020304" pitchFamily="18" charset="0"/>
                <a:cs typeface="Times New Roman" panose="02020603050405020304" pitchFamily="18" charset="0"/>
              </a:rPr>
              <a:t> </a:t>
            </a:r>
            <a:r>
              <a:rPr lang="es-VE" altLang="en-US" sz="2800" dirty="0" err="1">
                <a:latin typeface="Times New Roman" panose="02020603050405020304" pitchFamily="18" charset="0"/>
                <a:cs typeface="Times New Roman" panose="02020603050405020304" pitchFamily="18" charset="0"/>
              </a:rPr>
              <a:t>bảng</a:t>
            </a:r>
            <a:r>
              <a:rPr lang="es-VE" altLang="en-US" sz="2800" dirty="0">
                <a:latin typeface="Times New Roman" panose="02020603050405020304" pitchFamily="18" charset="0"/>
                <a:cs typeface="Times New Roman" panose="02020603050405020304" pitchFamily="18" charset="0"/>
              </a:rPr>
              <a:t> </a:t>
            </a:r>
            <a:r>
              <a:rPr lang="es-VE" altLang="en-US" sz="2800" dirty="0" err="1">
                <a:latin typeface="Times New Roman" panose="02020603050405020304" pitchFamily="18" charset="0"/>
                <a:cs typeface="Times New Roman" panose="02020603050405020304" pitchFamily="18" charset="0"/>
              </a:rPr>
              <a:t>sau</a:t>
            </a:r>
            <a:r>
              <a:rPr lang="es-VE" altLang="en-US" sz="2800"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29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5395"/>
                                        </p:tgtEl>
                                        <p:attrNameLst>
                                          <p:attrName>style.visibility</p:attrName>
                                        </p:attrNameLst>
                                      </p:cBhvr>
                                      <p:to>
                                        <p:strVal val="visible"/>
                                      </p:to>
                                    </p:set>
                                    <p:animEffect transition="in" filter="barn(inVertical)">
                                      <p:cBhvr>
                                        <p:cTn id="16" dur="500"/>
                                        <p:tgtEl>
                                          <p:spTgt spid="1539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396"/>
                                        </p:tgtEl>
                                        <p:attrNameLst>
                                          <p:attrName>style.visibility</p:attrName>
                                        </p:attrNameLst>
                                      </p:cBhvr>
                                      <p:to>
                                        <p:strVal val="visible"/>
                                      </p:to>
                                    </p:set>
                                    <p:animEffect transition="in" filter="barn(inVertical)">
                                      <p:cBhvr>
                                        <p:cTn id="21" dur="500"/>
                                        <p:tgtEl>
                                          <p:spTgt spid="1539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397"/>
                                        </p:tgtEl>
                                        <p:attrNameLst>
                                          <p:attrName>style.visibility</p:attrName>
                                        </p:attrNameLst>
                                      </p:cBhvr>
                                      <p:to>
                                        <p:strVal val="visible"/>
                                      </p:to>
                                    </p:set>
                                    <p:animEffect transition="in" filter="barn(inVertical)">
                                      <p:cBhvr>
                                        <p:cTn id="26" dur="500"/>
                                        <p:tgtEl>
                                          <p:spTgt spid="1539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399"/>
                                        </p:tgtEl>
                                        <p:attrNameLst>
                                          <p:attrName>style.visibility</p:attrName>
                                        </p:attrNameLst>
                                      </p:cBhvr>
                                      <p:to>
                                        <p:strVal val="visible"/>
                                      </p:to>
                                    </p:set>
                                    <p:animEffect transition="in" filter="barn(inVertical)">
                                      <p:cBhvr>
                                        <p:cTn id="31" dur="500"/>
                                        <p:tgtEl>
                                          <p:spTgt spid="1539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400"/>
                                        </p:tgtEl>
                                        <p:attrNameLst>
                                          <p:attrName>style.visibility</p:attrName>
                                        </p:attrNameLst>
                                      </p:cBhvr>
                                      <p:to>
                                        <p:strVal val="visible"/>
                                      </p:to>
                                    </p:set>
                                    <p:animEffect transition="in" filter="barn(inVertical)">
                                      <p:cBhvr>
                                        <p:cTn id="36" dur="500"/>
                                        <p:tgtEl>
                                          <p:spTgt spid="1540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401"/>
                                        </p:tgtEl>
                                        <p:attrNameLst>
                                          <p:attrName>style.visibility</p:attrName>
                                        </p:attrNameLst>
                                      </p:cBhvr>
                                      <p:to>
                                        <p:strVal val="visible"/>
                                      </p:to>
                                    </p:set>
                                    <p:animEffect transition="in" filter="barn(inVertical)">
                                      <p:cBhvr>
                                        <p:cTn id="41" dur="500"/>
                                        <p:tgtEl>
                                          <p:spTgt spid="15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5" grpId="0"/>
      <p:bldP spid="15396" grpId="0"/>
      <p:bldP spid="15397" grpId="0"/>
      <p:bldP spid="13" grpId="0"/>
      <p:bldP spid="15399" grpId="0"/>
      <p:bldP spid="15400" grpId="0"/>
      <p:bldP spid="1540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02&quot;/&gt;&lt;/object&gt;&lt;object type=&quot;3&quot; unique_id=&quot;10005&quot;&gt;&lt;property id=&quot;20148&quot; value=&quot;5&quot;/&gt;&lt;property id=&quot;20300&quot; value=&quot;Slide 2&quot;/&gt;&lt;property id=&quot;20307&quot; value=&quot;316&quot;/&gt;&lt;/object&gt;&lt;object type=&quot;3&quot; unique_id=&quot;10006&quot;&gt;&lt;property id=&quot;20148&quot; value=&quot;5&quot;/&gt;&lt;property id=&quot;20300&quot; value=&quot;Slide 3&quot;/&gt;&lt;property id=&quot;20307&quot; value=&quot;308&quot;/&gt;&lt;/object&gt;&lt;object type=&quot;3&quot; unique_id=&quot;10007&quot;&gt;&lt;property id=&quot;20148&quot; value=&quot;5&quot;/&gt;&lt;property id=&quot;20300&quot; value=&quot;Slide 4&quot;/&gt;&lt;property id=&quot;20307&quot; value=&quot;267&quot;/&gt;&lt;/object&gt;&lt;object type=&quot;3&quot; unique_id=&quot;10008&quot;&gt;&lt;property id=&quot;20148&quot; value=&quot;5&quot;/&gt;&lt;property id=&quot;20300&quot; value=&quot;Slide 5&quot;/&gt;&lt;property id=&quot;20307&quot; value=&quot;269&quot;/&gt;&lt;/object&gt;&lt;object type=&quot;3&quot; unique_id=&quot;10009&quot;&gt;&lt;property id=&quot;20148&quot; value=&quot;5&quot;/&gt;&lt;property id=&quot;20300&quot; value=&quot;Slide 6&quot;/&gt;&lt;property id=&quot;20307&quot; value=&quot;297&quot;/&gt;&lt;/object&gt;&lt;object type=&quot;3&quot; unique_id=&quot;10010&quot;&gt;&lt;property id=&quot;20148&quot; value=&quot;5&quot;/&gt;&lt;property id=&quot;20300&quot; value=&quot;Slide 7&quot;/&gt;&lt;property id=&quot;20307&quot; value=&quot;270&quot;/&gt;&lt;/object&gt;&lt;object type=&quot;3&quot; unique_id=&quot;10011&quot;&gt;&lt;property id=&quot;20148&quot; value=&quot;5&quot;/&gt;&lt;property id=&quot;20300&quot; value=&quot;Slide 8&quot;/&gt;&lt;property id=&quot;20307&quot; value=&quot;320&quot;/&gt;&lt;/object&gt;&lt;object type=&quot;3&quot; unique_id=&quot;10012&quot;&gt;&lt;property id=&quot;20148&quot; value=&quot;5&quot;/&gt;&lt;property id=&quot;20300&quot; value=&quot;Slide 9&quot;/&gt;&lt;property id=&quot;20307&quot; value=&quot;271&quot;/&gt;&lt;/object&gt;&lt;object type=&quot;3&quot; unique_id=&quot;10013&quot;&gt;&lt;property id=&quot;20148&quot; value=&quot;5&quot;/&gt;&lt;property id=&quot;20300&quot; value=&quot;Slide 10&quot;/&gt;&lt;property id=&quot;20307&quot; value=&quot;324&quot;/&gt;&lt;/object&gt;&lt;object type=&quot;3&quot; unique_id=&quot;10014&quot;&gt;&lt;property id=&quot;20148&quot; value=&quot;5&quot;/&gt;&lt;property id=&quot;20300&quot; value=&quot;Slide 11&quot;/&gt;&lt;property id=&quot;20307&quot; value=&quot;323&quot;/&gt;&lt;/object&gt;&lt;object type=&quot;3&quot; unique_id=&quot;10015&quot;&gt;&lt;property id=&quot;20148&quot; value=&quot;5&quot;/&gt;&lt;property id=&quot;20300&quot; value=&quot;Slide 12&quot;/&gt;&lt;property id=&quot;20307&quot; value=&quot;321&quot;/&gt;&lt;/object&gt;&lt;object type=&quot;3&quot; unique_id=&quot;10016&quot;&gt;&lt;property id=&quot;20148&quot; value=&quot;5&quot;/&gt;&lt;property id=&quot;20300&quot; value=&quot;Slide 13&quot;/&gt;&lt;property id=&quot;20307&quot; value=&quot;322&quot;/&gt;&lt;/object&gt;&lt;object type=&quot;3&quot; unique_id=&quot;10017&quot;&gt;&lt;property id=&quot;20148&quot; value=&quot;5&quot;/&gt;&lt;property id=&quot;20300&quot; value=&quot;Slide 14&quot;/&gt;&lt;property id=&quot;20307&quot; value=&quot;315&quot;/&gt;&lt;/object&gt;&lt;object type=&quot;3&quot; unique_id=&quot;10018&quot;&gt;&lt;property id=&quot;20148&quot; value=&quot;5&quot;/&gt;&lt;property id=&quot;20300&quot; value=&quot;Slide 15&quot;/&gt;&lt;property id=&quot;20307&quot; value=&quot;273&quot;/&gt;&lt;/object&gt;&lt;object type=&quot;3&quot; unique_id=&quot;10019&quot;&gt;&lt;property id=&quot;20148&quot; value=&quot;5&quot;/&gt;&lt;property id=&quot;20300&quot; value=&quot;Slide 16&quot;/&gt;&lt;property id=&quot;20307&quot; value=&quot;274&quot;/&gt;&lt;/object&gt;&lt;object type=&quot;3&quot; unique_id=&quot;10020&quot;&gt;&lt;property id=&quot;20148&quot; value=&quot;5&quot;/&gt;&lt;property id=&quot;20300&quot; value=&quot;Slide 17&quot;/&gt;&lt;property id=&quot;20307&quot; value=&quot;275&quot;/&gt;&lt;/object&gt;&lt;object type=&quot;3&quot; unique_id=&quot;10021&quot;&gt;&lt;property id=&quot;20148&quot; value=&quot;5&quot;/&gt;&lt;property id=&quot;20300&quot; value=&quot;Slide 18&quot;/&gt;&lt;property id=&quot;20307&quot; value=&quot;276&quot;/&gt;&lt;/object&gt;&lt;object type=&quot;3&quot; unique_id=&quot;10022&quot;&gt;&lt;property id=&quot;20148&quot; value=&quot;5&quot;/&gt;&lt;property id=&quot;20300&quot; value=&quot;Slide 19&quot;/&gt;&lt;property id=&quot;20307&quot; value=&quot;278&quot;/&gt;&lt;/object&gt;&lt;object type=&quot;3&quot; unique_id=&quot;10023&quot;&gt;&lt;property id=&quot;20148&quot; value=&quot;5&quot;/&gt;&lt;property id=&quot;20300&quot; value=&quot;Slide 20&quot;/&gt;&lt;property id=&quot;20307&quot; value=&quot;279&quot;/&gt;&lt;/object&gt;&lt;object type=&quot;3&quot; unique_id=&quot;10024&quot;&gt;&lt;property id=&quot;20148&quot; value=&quot;5&quot;/&gt;&lt;property id=&quot;20300&quot; value=&quot;Slide 21&quot;/&gt;&lt;property id=&quot;20307&quot; value=&quot;280&quot;/&gt;&lt;/object&gt;&lt;object type=&quot;3&quot; unique_id=&quot;10025&quot;&gt;&lt;property id=&quot;20148&quot; value=&quot;5&quot;/&gt;&lt;property id=&quot;20300&quot; value=&quot;Slide 22&quot;/&gt;&lt;property id=&quot;20307&quot; value=&quot;327&quot;/&gt;&lt;/object&gt;&lt;object type=&quot;3&quot; unique_id=&quot;10026&quot;&gt;&lt;property id=&quot;20148&quot; value=&quot;5&quot;/&gt;&lt;property id=&quot;20300&quot; value=&quot;Slide 23&quot;/&gt;&lt;property id=&quot;20307&quot; value=&quot;325&quot;/&gt;&lt;/object&gt;&lt;object type=&quot;3&quot; unique_id=&quot;10027&quot;&gt;&lt;property id=&quot;20148&quot; value=&quot;5&quot;/&gt;&lt;property id=&quot;20300&quot; value=&quot;Slide 24&quot;/&gt;&lt;property id=&quot;20307&quot; value=&quot;319&quot;/&gt;&lt;/object&gt;&lt;object type=&quot;3&quot; unique_id=&quot;10028&quot;&gt;&lt;property id=&quot;20148&quot; value=&quot;5&quot;/&gt;&lt;property id=&quot;20300&quot; value=&quot;Slide 25&quot;/&gt;&lt;property id=&quot;20307&quot; value=&quot;318&quot;/&gt;&lt;/object&gt;&lt;object type=&quot;3&quot; unique_id=&quot;10029&quot;&gt;&lt;property id=&quot;20148&quot; value=&quot;5&quot;/&gt;&lt;property id=&quot;20300&quot; value=&quot;Slide 26&quot;/&gt;&lt;property id=&quot;20307&quot; value=&quot;284&quot;/&gt;&lt;/object&gt;&lt;object type=&quot;3&quot; unique_id=&quot;10030&quot;&gt;&lt;property id=&quot;20148&quot; value=&quot;5&quot;/&gt;&lt;property id=&quot;20300&quot; value=&quot;Slide 27&quot;/&gt;&lt;property id=&quot;20307&quot; value=&quot;285&quot;/&gt;&lt;/object&gt;&lt;object type=&quot;3&quot; unique_id=&quot;10031&quot;&gt;&lt;property id=&quot;20148&quot; value=&quot;5&quot;/&gt;&lt;property id=&quot;20300&quot; value=&quot;Slide 28&quot;/&gt;&lt;property id=&quot;20307&quot; value=&quot;286&quot;/&gt;&lt;/object&gt;&lt;object type=&quot;3&quot; unique_id=&quot;10032&quot;&gt;&lt;property id=&quot;20148&quot; value=&quot;5&quot;/&gt;&lt;property id=&quot;20300&quot; value=&quot;Slide 29&quot;/&gt;&lt;property id=&quot;20307&quot; value=&quot;287&quot;/&gt;&lt;/object&gt;&lt;object type=&quot;3&quot; unique_id=&quot;10033&quot;&gt;&lt;property id=&quot;20148&quot; value=&quot;5&quot;/&gt;&lt;property id=&quot;20300&quot; value=&quot;Slide 30&quot;/&gt;&lt;property id=&quot;20307&quot; value=&quot;289&quot;/&gt;&lt;/object&gt;&lt;object type=&quot;3&quot; unique_id=&quot;10034&quot;&gt;&lt;property id=&quot;20148&quot; value=&quot;5&quot;/&gt;&lt;property id=&quot;20300&quot; value=&quot;Slide 31&quot;/&gt;&lt;property id=&quot;20307&quot; value=&quot;290&quot;/&gt;&lt;/object&gt;&lt;object type=&quot;3&quot; unique_id=&quot;10035&quot;&gt;&lt;property id=&quot;20148&quot; value=&quot;5&quot;/&gt;&lt;property id=&quot;20300&quot; value=&quot;Slide 32&quot;/&gt;&lt;property id=&quot;20307&quot; value=&quot;326&quot;/&gt;&lt;/object&gt;&lt;object type=&quot;3&quot; unique_id=&quot;10036&quot;&gt;&lt;property id=&quot;20148&quot; value=&quot;5&quot;/&gt;&lt;property id=&quot;20300&quot; value=&quot;Slide 33&quot;/&gt;&lt;property id=&quot;20307&quot; value=&quot;291&quot;/&gt;&lt;/object&gt;&lt;object type=&quot;3&quot; unique_id=&quot;10037&quot;&gt;&lt;property id=&quot;20148&quot; value=&quot;5&quot;/&gt;&lt;property id=&quot;20300&quot; value=&quot;Slide 34&quot;/&gt;&lt;property id=&quot;20307&quot; value=&quot;292&quot;/&gt;&lt;/object&gt;&lt;object type=&quot;3&quot; unique_id=&quot;10038&quot;&gt;&lt;property id=&quot;20148&quot; value=&quot;5&quot;/&gt;&lt;property id=&quot;20300&quot; value=&quot;Slide 35&quot;/&gt;&lt;property id=&quot;20307&quot; value=&quot;293&quot;/&gt;&lt;/object&gt;&lt;object type=&quot;3&quot; unique_id=&quot;10039&quot;&gt;&lt;property id=&quot;20148&quot; value=&quot;5&quot;/&gt;&lt;property id=&quot;20300&quot; value=&quot;Slide 36&quot;/&gt;&lt;property id=&quot;20307&quot; value=&quot;298&quot;/&gt;&lt;/object&gt;&lt;object type=&quot;3&quot; unique_id=&quot;10040&quot;&gt;&lt;property id=&quot;20148&quot; value=&quot;5&quot;/&gt;&lt;property id=&quot;20300&quot; value=&quot;Slide 37&quot;/&gt;&lt;property id=&quot;20307&quot; value=&quot;305&quot;/&gt;&lt;/object&gt;&lt;object type=&quot;3&quot; unique_id=&quot;10041&quot;&gt;&lt;property id=&quot;20148&quot; value=&quot;5&quot;/&gt;&lt;property id=&quot;20300&quot; value=&quot;Slide 38&quot;/&gt;&lt;property id=&quot;20307&quot; value=&quot;299&quot;/&gt;&lt;/object&gt;&lt;object type=&quot;3&quot; unique_id=&quot;10042&quot;&gt;&lt;property id=&quot;20148&quot; value=&quot;5&quot;/&gt;&lt;property id=&quot;20300&quot; value=&quot;Slide 39&quot;/&gt;&lt;property id=&quot;20307&quot; value=&quot;309&quot;/&gt;&lt;/object&gt;&lt;object type=&quot;3&quot; unique_id=&quot;10043&quot;&gt;&lt;property id=&quot;20148&quot; value=&quot;5&quot;/&gt;&lt;property id=&quot;20300&quot; value=&quot;Slide 40&quot;/&gt;&lt;property id=&quot;20307&quot; value=&quot;310&quot;/&gt;&lt;/object&gt;&lt;object type=&quot;3&quot; unique_id=&quot;10044&quot;&gt;&lt;property id=&quot;20148&quot; value=&quot;5&quot;/&gt;&lt;property id=&quot;20300&quot; value=&quot;Slide 41&quot;/&gt;&lt;property id=&quot;20307&quot; value=&quot;311&quot;/&gt;&lt;/object&gt;&lt;object type=&quot;3&quot; unique_id=&quot;10045&quot;&gt;&lt;property id=&quot;20148&quot; value=&quot;5&quot;/&gt;&lt;property id=&quot;20300&quot; value=&quot;Slide 42&quot;/&gt;&lt;property id=&quot;20307&quot; value=&quot;312&quot;/&gt;&lt;/object&gt;&lt;object type=&quot;3&quot; unique_id=&quot;10046&quot;&gt;&lt;property id=&quot;20148&quot; value=&quot;5&quot;/&gt;&lt;property id=&quot;20300&quot; value=&quot;Slide 43&quot;/&gt;&lt;property id=&quot;20307&quot; value=&quot;313&quot;/&gt;&lt;/object&gt;&lt;object type=&quot;3&quot; unique_id=&quot;10047&quot;&gt;&lt;property id=&quot;20148&quot; value=&quot;5&quot;/&gt;&lt;property id=&quot;20300&quot; value=&quot;Slide 44&quot;/&gt;&lt;property id=&quot;20307&quot; value=&quot;314&quot;/&gt;&lt;/object&gt;&lt;object type=&quot;3&quot; unique_id=&quot;10048&quot;&gt;&lt;property id=&quot;20148&quot; value=&quot;5&quot;/&gt;&lt;property id=&quot;20300&quot; value=&quot;Slide 45&quot;/&gt;&lt;property id=&quot;20307&quot; value=&quot;296&quot;/&gt;&lt;/object&gt;&lt;/object&gt;&lt;/object&gt;&lt;/database&gt;"/>
  <p:tag name="SECTOMILLISECCONVERTED" val="1"/>
  <p:tag name="INKNOELEADERBOARD" val="-1988672902"/>
</p:tagLst>
</file>

<file path=ppt/theme/theme1.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1203</TotalTime>
  <Words>1621</Words>
  <Application>Microsoft Office PowerPoint</Application>
  <PresentationFormat>Widescreen</PresentationFormat>
  <Paragraphs>155</Paragraphs>
  <Slides>49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.VnTime</vt:lpstr>
      <vt:lpstr>Arial</vt:lpstr>
      <vt:lpstr>Calibri</vt:lpstr>
      <vt:lpstr>Helvetica Neue</vt:lpstr>
      <vt:lpstr>HP001 5 hàng</vt:lpstr>
      <vt:lpstr>Times New Roman</vt:lpstr>
      <vt:lpstr>6_Default Design</vt:lpstr>
      <vt:lpstr>ĐỊA LÍ 5:  MỘT SỐ NƯỚC Ở CHÂU ÂU</vt:lpstr>
      <vt:lpstr>PowerPoint Presentation</vt:lpstr>
      <vt:lpstr>PowerPoint Presentation</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Xuan Quynh</dc:creator>
  <cp:lastModifiedBy>ADMIN</cp:lastModifiedBy>
  <cp:revision>123</cp:revision>
  <dcterms:created xsi:type="dcterms:W3CDTF">2010-02-01T14:53:08Z</dcterms:created>
  <dcterms:modified xsi:type="dcterms:W3CDTF">2022-02-22T06:52:06Z</dcterms:modified>
</cp:coreProperties>
</file>