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47" r:id="rId6"/>
    <p:sldMasterId id="2147483785" r:id="rId7"/>
  </p:sldMasterIdLst>
  <p:notesMasterIdLst>
    <p:notesMasterId r:id="rId25"/>
  </p:notesMasterIdLst>
  <p:sldIdLst>
    <p:sldId id="316" r:id="rId8"/>
    <p:sldId id="314" r:id="rId9"/>
    <p:sldId id="317" r:id="rId10"/>
    <p:sldId id="332" r:id="rId11"/>
    <p:sldId id="318" r:id="rId12"/>
    <p:sldId id="319" r:id="rId13"/>
    <p:sldId id="320" r:id="rId14"/>
    <p:sldId id="321" r:id="rId15"/>
    <p:sldId id="322" r:id="rId16"/>
    <p:sldId id="324" r:id="rId17"/>
    <p:sldId id="303" r:id="rId18"/>
    <p:sldId id="304" r:id="rId19"/>
    <p:sldId id="325" r:id="rId20"/>
    <p:sldId id="326" r:id="rId21"/>
    <p:sldId id="327" r:id="rId22"/>
    <p:sldId id="330" r:id="rId23"/>
    <p:sldId id="33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AB19F-B093-0000-6145-99B67E3A2015}" v="11" dt="2021-03-05T08:47:08.591"/>
    <p1510:client id="{48D7F6F0-898B-D41E-FECD-51B113DE7682}" v="3" dt="2021-03-05T05:06:11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6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oc Thuy" userId="S::thuy.tranngoc@gamudagardens.sis.edu.vn::e0c1261a-b5bb-45e6-a0ee-3bd1bcfe6404" providerId="AD" clId="Web-{2F3AB19F-B093-0000-6145-99B67E3A2015}"/>
    <pc:docChg chg="modSld">
      <pc:chgData name="Tran Ngoc Thuy" userId="S::thuy.tranngoc@gamudagardens.sis.edu.vn::e0c1261a-b5bb-45e6-a0ee-3bd1bcfe6404" providerId="AD" clId="Web-{2F3AB19F-B093-0000-6145-99B67E3A2015}" dt="2021-03-05T08:20:51.208" v="3" actId="20577"/>
      <pc:docMkLst>
        <pc:docMk/>
      </pc:docMkLst>
      <pc:sldChg chg="modSp">
        <pc:chgData name="Tran Ngoc Thuy" userId="S::thuy.tranngoc@gamudagardens.sis.edu.vn::e0c1261a-b5bb-45e6-a0ee-3bd1bcfe6404" providerId="AD" clId="Web-{2F3AB19F-B093-0000-6145-99B67E3A2015}" dt="2021-03-05T08:20:51.208" v="3" actId="20577"/>
        <pc:sldMkLst>
          <pc:docMk/>
          <pc:sldMk cId="2964754757" sldId="314"/>
        </pc:sldMkLst>
        <pc:spChg chg="mod">
          <ac:chgData name="Tran Ngoc Thuy" userId="S::thuy.tranngoc@gamudagardens.sis.edu.vn::e0c1261a-b5bb-45e6-a0ee-3bd1bcfe6404" providerId="AD" clId="Web-{2F3AB19F-B093-0000-6145-99B67E3A2015}" dt="2021-03-05T08:20:37.254" v="2" actId="20577"/>
          <ac:spMkLst>
            <pc:docMk/>
            <pc:sldMk cId="2964754757" sldId="314"/>
            <ac:spMk id="4" creationId="{00000000-0000-0000-0000-000000000000}"/>
          </ac:spMkLst>
        </pc:spChg>
        <pc:spChg chg="mod">
          <ac:chgData name="Tran Ngoc Thuy" userId="S::thuy.tranngoc@gamudagardens.sis.edu.vn::e0c1261a-b5bb-45e6-a0ee-3bd1bcfe6404" providerId="AD" clId="Web-{2F3AB19F-B093-0000-6145-99B67E3A2015}" dt="2021-03-05T08:20:51.208" v="3" actId="20577"/>
          <ac:spMkLst>
            <pc:docMk/>
            <pc:sldMk cId="2964754757" sldId="314"/>
            <ac:spMk id="5" creationId="{00000000-0000-0000-0000-000000000000}"/>
          </ac:spMkLst>
        </pc:spChg>
      </pc:sldChg>
    </pc:docChg>
  </pc:docChgLst>
  <pc:docChgLst>
    <pc:chgData name="Tran Ngoc Thuy" userId="S::thuy.tranngoc@gamudagardens.sis.edu.vn::e0c1261a-b5bb-45e6-a0ee-3bd1bcfe6404" providerId="AD" clId="Web-{48D7F6F0-898B-D41E-FECD-51B113DE7682}"/>
    <pc:docChg chg="modSld">
      <pc:chgData name="Tran Ngoc Thuy" userId="S::thuy.tranngoc@gamudagardens.sis.edu.vn::e0c1261a-b5bb-45e6-a0ee-3bd1bcfe6404" providerId="AD" clId="Web-{48D7F6F0-898B-D41E-FECD-51B113DE7682}" dt="2021-03-05T05:06:11.855" v="2" actId="1076"/>
      <pc:docMkLst>
        <pc:docMk/>
      </pc:docMkLst>
      <pc:sldChg chg="delSp modSp">
        <pc:chgData name="Tran Ngoc Thuy" userId="S::thuy.tranngoc@gamudagardens.sis.edu.vn::e0c1261a-b5bb-45e6-a0ee-3bd1bcfe6404" providerId="AD" clId="Web-{48D7F6F0-898B-D41E-FECD-51B113DE7682}" dt="2021-03-05T05:06:11.855" v="2" actId="1076"/>
        <pc:sldMkLst>
          <pc:docMk/>
          <pc:sldMk cId="2964754757" sldId="314"/>
        </pc:sldMkLst>
        <pc:spChg chg="del">
          <ac:chgData name="Tran Ngoc Thuy" userId="S::thuy.tranngoc@gamudagardens.sis.edu.vn::e0c1261a-b5bb-45e6-a0ee-3bd1bcfe6404" providerId="AD" clId="Web-{48D7F6F0-898B-D41E-FECD-51B113DE7682}" dt="2021-03-05T05:05:38.370" v="0"/>
          <ac:spMkLst>
            <pc:docMk/>
            <pc:sldMk cId="2964754757" sldId="314"/>
            <ac:spMk id="3" creationId="{00000000-0000-0000-0000-000000000000}"/>
          </ac:spMkLst>
        </pc:spChg>
        <pc:spChg chg="mod">
          <ac:chgData name="Tran Ngoc Thuy" userId="S::thuy.tranngoc@gamudagardens.sis.edu.vn::e0c1261a-b5bb-45e6-a0ee-3bd1bcfe6404" providerId="AD" clId="Web-{48D7F6F0-898B-D41E-FECD-51B113DE7682}" dt="2021-03-05T05:06:09.714" v="1" actId="1076"/>
          <ac:spMkLst>
            <pc:docMk/>
            <pc:sldMk cId="2964754757" sldId="314"/>
            <ac:spMk id="4" creationId="{00000000-0000-0000-0000-000000000000}"/>
          </ac:spMkLst>
        </pc:spChg>
        <pc:spChg chg="mod">
          <ac:chgData name="Tran Ngoc Thuy" userId="S::thuy.tranngoc@gamudagardens.sis.edu.vn::e0c1261a-b5bb-45e6-a0ee-3bd1bcfe6404" providerId="AD" clId="Web-{48D7F6F0-898B-D41E-FECD-51B113DE7682}" dt="2021-03-05T05:06:11.855" v="2" actId="1076"/>
          <ac:spMkLst>
            <pc:docMk/>
            <pc:sldMk cId="2964754757" sldId="314"/>
            <ac:spMk id="5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3ACE0-4428-4CDB-B8C3-221746B56866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12564CE-0FB4-4B65-BF97-7D98E44BE858}">
      <dgm:prSet phldrT="[Text]" custT="1"/>
      <dgm:spPr>
        <a:solidFill>
          <a:schemeClr val="accent4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pPr algn="just"/>
          <a:r>
            <a:rPr lang="vi-VN" sz="2000" dirty="0" smtClean="0"/>
            <a:t>Biết Đồng bằng Nam Bộ là nơi trồng nhiều lúa gạo, cây ăn quả cả và nuôi nhiều thủy, hải sản nhất cả nước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6BCD4B-1DDA-4B21-857C-32CAE82B6E1C}" type="parTrans" cxnId="{ABA99DA6-C641-44B0-B9F0-26FD7B9720A6}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1B16AE-94E2-46D1-B4D4-19D39B8CAD0D}" type="sibTrans" cxnId="{ABA99DA6-C641-44B0-B9F0-26FD7B9720A6}">
      <dgm:prSet/>
      <dgm:spPr>
        <a:solidFill>
          <a:schemeClr val="accent2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6AF114-9C71-4A9C-A7BE-E8812D2CABF8}">
      <dgm:prSet phldrT="[Text]" custT="1"/>
      <dgm:spPr>
        <a:solidFill>
          <a:schemeClr val="accent4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pPr algn="just"/>
          <a:r>
            <a:rPr lang="vi-VN" sz="2000" dirty="0" smtClean="0"/>
            <a:t>HS nêu được một số hoạt động sản xuất chủ yếu của người dân ở Đồng bằng Nam Bộ, trồng nhiều lúa, gạo, cây ăn trái, nuôi trồng  và chế biến thủy, hải sản, chế biến lương thực.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8663D0-8B77-4363-AEB3-BCAC1D63AA72}" type="parTrans" cxnId="{9138B0F4-E65A-4971-B265-5712158A72C8}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35F202-4835-4315-BE92-B03D21B42891}" type="sibTrans" cxnId="{9138B0F4-E65A-4971-B265-5712158A72C8}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8E7398-BBE7-47CE-B3EA-A07D8A535735}">
      <dgm:prSet phldrT="[Text]" custT="1"/>
      <dgm:spPr>
        <a:solidFill>
          <a:schemeClr val="accent4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pPr algn="just"/>
          <a:r>
            <a:rPr lang="vi-VN" sz="2000" dirty="0" smtClean="0"/>
            <a:t>Có ý thức tôn trọng, bảo vệ các thành quả lao động của người dân.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AFD5C5-4DE4-4BDC-9F93-19353DF277A2}" type="parTrans" cxnId="{33F82368-6F53-4D1C-B7D9-781BA8A461B9}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361595-CC87-485B-8E40-F0052437D7A3}" type="sibTrans" cxnId="{33F82368-6F53-4D1C-B7D9-781BA8A461B9}">
      <dgm:prSet/>
      <dgm:spPr/>
      <dgm:t>
        <a:bodyPr/>
        <a:lstStyle/>
        <a:p>
          <a:endParaRPr lang="en-US" sz="3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D95F0B-29E0-42AB-85C0-665FCF3ACC94}" type="pres">
      <dgm:prSet presAssocID="{3F23ACE0-4428-4CDB-B8C3-221746B568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10FF6AF-279F-463F-A3ED-9DC87F89AB6A}" type="pres">
      <dgm:prSet presAssocID="{3F23ACE0-4428-4CDB-B8C3-221746B56866}" presName="Name1" presStyleCnt="0"/>
      <dgm:spPr/>
    </dgm:pt>
    <dgm:pt modelId="{5FCFE818-06C0-4B3B-9C88-42C56D5622A7}" type="pres">
      <dgm:prSet presAssocID="{3F23ACE0-4428-4CDB-B8C3-221746B56866}" presName="cycle" presStyleCnt="0"/>
      <dgm:spPr/>
    </dgm:pt>
    <dgm:pt modelId="{77B4595A-A3D1-4CAD-A04D-7698C6B46DDE}" type="pres">
      <dgm:prSet presAssocID="{3F23ACE0-4428-4CDB-B8C3-221746B56866}" presName="srcNode" presStyleLbl="node1" presStyleIdx="0" presStyleCnt="3"/>
      <dgm:spPr/>
    </dgm:pt>
    <dgm:pt modelId="{CC6E3C6C-DDD2-4A1D-B1E9-3CA0750051CA}" type="pres">
      <dgm:prSet presAssocID="{3F23ACE0-4428-4CDB-B8C3-221746B56866}" presName="conn" presStyleLbl="parChTrans1D2" presStyleIdx="0" presStyleCnt="1" custLinFactNeighborX="-556" custLinFactNeighborY="-352"/>
      <dgm:spPr/>
      <dgm:t>
        <a:bodyPr/>
        <a:lstStyle/>
        <a:p>
          <a:endParaRPr lang="en-US"/>
        </a:p>
      </dgm:t>
    </dgm:pt>
    <dgm:pt modelId="{4BF7AB71-A4F8-490E-9AB1-7BDE2506B3FD}" type="pres">
      <dgm:prSet presAssocID="{3F23ACE0-4428-4CDB-B8C3-221746B56866}" presName="extraNode" presStyleLbl="node1" presStyleIdx="0" presStyleCnt="3"/>
      <dgm:spPr/>
    </dgm:pt>
    <dgm:pt modelId="{7904C223-28C9-459C-97F3-9CD54E6F34FB}" type="pres">
      <dgm:prSet presAssocID="{3F23ACE0-4428-4CDB-B8C3-221746B56866}" presName="dstNode" presStyleLbl="node1" presStyleIdx="0" presStyleCnt="3"/>
      <dgm:spPr/>
    </dgm:pt>
    <dgm:pt modelId="{6B6828C7-1152-44C8-A4D0-E89041C96885}" type="pres">
      <dgm:prSet presAssocID="{812564CE-0FB4-4B65-BF97-7D98E44BE858}" presName="text_1" presStyleLbl="node1" presStyleIdx="0" presStyleCnt="3" custScaleY="138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2429C-1D05-4A23-9D29-BC7D3B74AA30}" type="pres">
      <dgm:prSet presAssocID="{812564CE-0FB4-4B65-BF97-7D98E44BE858}" presName="accent_1" presStyleCnt="0"/>
      <dgm:spPr/>
    </dgm:pt>
    <dgm:pt modelId="{F17D8C2F-B294-4952-B8EA-721EC17907AD}" type="pres">
      <dgm:prSet presAssocID="{812564CE-0FB4-4B65-BF97-7D98E44BE858}" presName="accentRepeatNode" presStyleLbl="solidFgAcc1" presStyleIdx="0" presStyleCnt="3"/>
      <dgm:spPr>
        <a:solidFill>
          <a:schemeClr val="accent4">
            <a:lumMod val="75000"/>
          </a:schemeClr>
        </a:solidFill>
        <a:ln>
          <a:solidFill>
            <a:schemeClr val="bg2"/>
          </a:solidFill>
        </a:ln>
      </dgm:spPr>
    </dgm:pt>
    <dgm:pt modelId="{1390CD4C-72A0-4573-B0B2-5C9E4FEE1FC6}" type="pres">
      <dgm:prSet presAssocID="{986AF114-9C71-4A9C-A7BE-E8812D2CABF8}" presName="text_2" presStyleLbl="node1" presStyleIdx="1" presStyleCnt="3" custScaleY="145426" custLinFactNeighborX="-458" custLinFactNeighborY="4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5CA82-0A3C-48FD-AB49-CA2CF83E9B94}" type="pres">
      <dgm:prSet presAssocID="{986AF114-9C71-4A9C-A7BE-E8812D2CABF8}" presName="accent_2" presStyleCnt="0"/>
      <dgm:spPr/>
    </dgm:pt>
    <dgm:pt modelId="{52294B97-52DD-464D-8E55-48C355EFBE7F}" type="pres">
      <dgm:prSet presAssocID="{986AF114-9C71-4A9C-A7BE-E8812D2CABF8}" presName="accentRepeatNode" presStyleLbl="solidFgAcc1" presStyleIdx="1" presStyleCnt="3"/>
      <dgm:spPr>
        <a:solidFill>
          <a:schemeClr val="accent4">
            <a:lumMod val="75000"/>
          </a:schemeClr>
        </a:solidFill>
        <a:ln>
          <a:solidFill>
            <a:schemeClr val="bg2"/>
          </a:solidFill>
        </a:ln>
      </dgm:spPr>
    </dgm:pt>
    <dgm:pt modelId="{48899FD4-B59E-4D88-8CCB-A1BEDA5392F6}" type="pres">
      <dgm:prSet presAssocID="{AC8E7398-BBE7-47CE-B3EA-A07D8A53573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68FE9-4508-41CD-A880-97CBA2866AA0}" type="pres">
      <dgm:prSet presAssocID="{AC8E7398-BBE7-47CE-B3EA-A07D8A535735}" presName="accent_3" presStyleCnt="0"/>
      <dgm:spPr/>
    </dgm:pt>
    <dgm:pt modelId="{84BD1125-6C3A-43F3-8EFE-7F7B2D2A29A4}" type="pres">
      <dgm:prSet presAssocID="{AC8E7398-BBE7-47CE-B3EA-A07D8A535735}" presName="accentRepeatNode" presStyleLbl="solidFgAcc1" presStyleIdx="2" presStyleCnt="3"/>
      <dgm:spPr>
        <a:solidFill>
          <a:schemeClr val="accent4">
            <a:lumMod val="75000"/>
          </a:schemeClr>
        </a:solidFill>
        <a:ln>
          <a:solidFill>
            <a:schemeClr val="bg2"/>
          </a:solidFill>
        </a:ln>
      </dgm:spPr>
    </dgm:pt>
  </dgm:ptLst>
  <dgm:cxnLst>
    <dgm:cxn modelId="{F4D72763-CDA6-4690-8DE2-D1CCE3CD3D7F}" type="presOf" srcId="{812564CE-0FB4-4B65-BF97-7D98E44BE858}" destId="{6B6828C7-1152-44C8-A4D0-E89041C96885}" srcOrd="0" destOrd="0" presId="urn:microsoft.com/office/officeart/2008/layout/VerticalCurvedList"/>
    <dgm:cxn modelId="{CD66F1D6-4B34-4ADF-9292-61EFB6C2EC7D}" type="presOf" srcId="{AC8E7398-BBE7-47CE-B3EA-A07D8A535735}" destId="{48899FD4-B59E-4D88-8CCB-A1BEDA5392F6}" srcOrd="0" destOrd="0" presId="urn:microsoft.com/office/officeart/2008/layout/VerticalCurvedList"/>
    <dgm:cxn modelId="{20939DFF-6CAD-4DE8-A0EB-61F363070C4F}" type="presOf" srcId="{3F1B16AE-94E2-46D1-B4D4-19D39B8CAD0D}" destId="{CC6E3C6C-DDD2-4A1D-B1E9-3CA0750051CA}" srcOrd="0" destOrd="0" presId="urn:microsoft.com/office/officeart/2008/layout/VerticalCurvedList"/>
    <dgm:cxn modelId="{33F82368-6F53-4D1C-B7D9-781BA8A461B9}" srcId="{3F23ACE0-4428-4CDB-B8C3-221746B56866}" destId="{AC8E7398-BBE7-47CE-B3EA-A07D8A535735}" srcOrd="2" destOrd="0" parTransId="{A1AFD5C5-4DE4-4BDC-9F93-19353DF277A2}" sibTransId="{34361595-CC87-485B-8E40-F0052437D7A3}"/>
    <dgm:cxn modelId="{ABA99DA6-C641-44B0-B9F0-26FD7B9720A6}" srcId="{3F23ACE0-4428-4CDB-B8C3-221746B56866}" destId="{812564CE-0FB4-4B65-BF97-7D98E44BE858}" srcOrd="0" destOrd="0" parTransId="{746BCD4B-1DDA-4B21-857C-32CAE82B6E1C}" sibTransId="{3F1B16AE-94E2-46D1-B4D4-19D39B8CAD0D}"/>
    <dgm:cxn modelId="{8CE88DC6-230F-427D-A18A-9D6A539CD340}" type="presOf" srcId="{3F23ACE0-4428-4CDB-B8C3-221746B56866}" destId="{8AD95F0B-29E0-42AB-85C0-665FCF3ACC94}" srcOrd="0" destOrd="0" presId="urn:microsoft.com/office/officeart/2008/layout/VerticalCurvedList"/>
    <dgm:cxn modelId="{037D7A38-DFEA-473F-A83B-40513C1CF6F1}" type="presOf" srcId="{986AF114-9C71-4A9C-A7BE-E8812D2CABF8}" destId="{1390CD4C-72A0-4573-B0B2-5C9E4FEE1FC6}" srcOrd="0" destOrd="0" presId="urn:microsoft.com/office/officeart/2008/layout/VerticalCurvedList"/>
    <dgm:cxn modelId="{9138B0F4-E65A-4971-B265-5712158A72C8}" srcId="{3F23ACE0-4428-4CDB-B8C3-221746B56866}" destId="{986AF114-9C71-4A9C-A7BE-E8812D2CABF8}" srcOrd="1" destOrd="0" parTransId="{678663D0-8B77-4363-AEB3-BCAC1D63AA72}" sibTransId="{6435F202-4835-4315-BE92-B03D21B42891}"/>
    <dgm:cxn modelId="{8E2B7B57-8055-41F0-B2FF-560672BB6784}" type="presParOf" srcId="{8AD95F0B-29E0-42AB-85C0-665FCF3ACC94}" destId="{410FF6AF-279F-463F-A3ED-9DC87F89AB6A}" srcOrd="0" destOrd="0" presId="urn:microsoft.com/office/officeart/2008/layout/VerticalCurvedList"/>
    <dgm:cxn modelId="{3E22A1EB-19AC-4CDB-AF99-F70AC7700050}" type="presParOf" srcId="{410FF6AF-279F-463F-A3ED-9DC87F89AB6A}" destId="{5FCFE818-06C0-4B3B-9C88-42C56D5622A7}" srcOrd="0" destOrd="0" presId="urn:microsoft.com/office/officeart/2008/layout/VerticalCurvedList"/>
    <dgm:cxn modelId="{27BAD4A2-15C4-4190-B522-E7738DC49030}" type="presParOf" srcId="{5FCFE818-06C0-4B3B-9C88-42C56D5622A7}" destId="{77B4595A-A3D1-4CAD-A04D-7698C6B46DDE}" srcOrd="0" destOrd="0" presId="urn:microsoft.com/office/officeart/2008/layout/VerticalCurvedList"/>
    <dgm:cxn modelId="{C439EA44-5FA5-4413-95C5-EDF47058648B}" type="presParOf" srcId="{5FCFE818-06C0-4B3B-9C88-42C56D5622A7}" destId="{CC6E3C6C-DDD2-4A1D-B1E9-3CA0750051CA}" srcOrd="1" destOrd="0" presId="urn:microsoft.com/office/officeart/2008/layout/VerticalCurvedList"/>
    <dgm:cxn modelId="{536B8A81-3049-42F7-AF00-82424903E20B}" type="presParOf" srcId="{5FCFE818-06C0-4B3B-9C88-42C56D5622A7}" destId="{4BF7AB71-A4F8-490E-9AB1-7BDE2506B3FD}" srcOrd="2" destOrd="0" presId="urn:microsoft.com/office/officeart/2008/layout/VerticalCurvedList"/>
    <dgm:cxn modelId="{7688AA06-211D-4F19-8201-42507EAFAE55}" type="presParOf" srcId="{5FCFE818-06C0-4B3B-9C88-42C56D5622A7}" destId="{7904C223-28C9-459C-97F3-9CD54E6F34FB}" srcOrd="3" destOrd="0" presId="urn:microsoft.com/office/officeart/2008/layout/VerticalCurvedList"/>
    <dgm:cxn modelId="{A6BB6D18-114D-4478-93A4-E5DC8CF6EAEA}" type="presParOf" srcId="{410FF6AF-279F-463F-A3ED-9DC87F89AB6A}" destId="{6B6828C7-1152-44C8-A4D0-E89041C96885}" srcOrd="1" destOrd="0" presId="urn:microsoft.com/office/officeart/2008/layout/VerticalCurvedList"/>
    <dgm:cxn modelId="{C0DF7F16-841F-441D-948E-5E3B8709115A}" type="presParOf" srcId="{410FF6AF-279F-463F-A3ED-9DC87F89AB6A}" destId="{A622429C-1D05-4A23-9D29-BC7D3B74AA30}" srcOrd="2" destOrd="0" presId="urn:microsoft.com/office/officeart/2008/layout/VerticalCurvedList"/>
    <dgm:cxn modelId="{4AB20AF5-14B8-4905-8AC3-64210F44FEA3}" type="presParOf" srcId="{A622429C-1D05-4A23-9D29-BC7D3B74AA30}" destId="{F17D8C2F-B294-4952-B8EA-721EC17907AD}" srcOrd="0" destOrd="0" presId="urn:microsoft.com/office/officeart/2008/layout/VerticalCurvedList"/>
    <dgm:cxn modelId="{575004C6-92A1-4305-827E-BEDCD3966479}" type="presParOf" srcId="{410FF6AF-279F-463F-A3ED-9DC87F89AB6A}" destId="{1390CD4C-72A0-4573-B0B2-5C9E4FEE1FC6}" srcOrd="3" destOrd="0" presId="urn:microsoft.com/office/officeart/2008/layout/VerticalCurvedList"/>
    <dgm:cxn modelId="{35CE539A-93A8-42DD-8BF5-82A8416B5B99}" type="presParOf" srcId="{410FF6AF-279F-463F-A3ED-9DC87F89AB6A}" destId="{A175CA82-0A3C-48FD-AB49-CA2CF83E9B94}" srcOrd="4" destOrd="0" presId="urn:microsoft.com/office/officeart/2008/layout/VerticalCurvedList"/>
    <dgm:cxn modelId="{F33A1020-AD69-4F7C-9692-AC38463760E9}" type="presParOf" srcId="{A175CA82-0A3C-48FD-AB49-CA2CF83E9B94}" destId="{52294B97-52DD-464D-8E55-48C355EFBE7F}" srcOrd="0" destOrd="0" presId="urn:microsoft.com/office/officeart/2008/layout/VerticalCurvedList"/>
    <dgm:cxn modelId="{0F609039-34BB-4728-A83B-CAA3DB0BB6D1}" type="presParOf" srcId="{410FF6AF-279F-463F-A3ED-9DC87F89AB6A}" destId="{48899FD4-B59E-4D88-8CCB-A1BEDA5392F6}" srcOrd="5" destOrd="0" presId="urn:microsoft.com/office/officeart/2008/layout/VerticalCurvedList"/>
    <dgm:cxn modelId="{B14A8269-FE4E-4088-A0E7-18A4E7BC2775}" type="presParOf" srcId="{410FF6AF-279F-463F-A3ED-9DC87F89AB6A}" destId="{2AD68FE9-4508-41CD-A880-97CBA2866AA0}" srcOrd="6" destOrd="0" presId="urn:microsoft.com/office/officeart/2008/layout/VerticalCurvedList"/>
    <dgm:cxn modelId="{72AB0324-60A4-4FE6-906C-0672D221DCFF}" type="presParOf" srcId="{2AD68FE9-4508-41CD-A880-97CBA2866AA0}" destId="{84BD1125-6C3A-43F3-8EFE-7F7B2D2A29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4280EF-24B1-4084-9E00-1384AC89246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AE4C9-20C3-4990-8C5D-92BFCB5E15DA}">
      <dgm:prSet phldrT="[Text]" custT="1"/>
      <dgm:spPr/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Khai thác dầu khí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F50704-A13E-4E13-9728-139DB6FFB001}" type="parTrans" cxnId="{1B8625F3-2F92-4FF8-A3B7-344A79A2C52A}">
      <dgm:prSet/>
      <dgm:spPr/>
      <dgm:t>
        <a:bodyPr/>
        <a:lstStyle/>
        <a:p>
          <a:endParaRPr lang="en-US"/>
        </a:p>
      </dgm:t>
    </dgm:pt>
    <dgm:pt modelId="{825850F7-48E5-4EF6-BE69-E5EE8AA07C17}" type="sibTrans" cxnId="{1B8625F3-2F92-4FF8-A3B7-344A79A2C52A}">
      <dgm:prSet/>
      <dgm:spPr/>
      <dgm:t>
        <a:bodyPr/>
        <a:lstStyle/>
        <a:p>
          <a:endParaRPr lang="en-US"/>
        </a:p>
      </dgm:t>
    </dgm:pt>
    <dgm:pt modelId="{5BE5C4D5-DA11-4D78-964F-C8C55CA89B30}">
      <dgm:prSet phldrT="[Text]" custT="1"/>
      <dgm:spPr/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Chế biến lương thực, thực phẩm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44426C-687C-454A-97E5-A05323C5E925}" type="parTrans" cxnId="{7348C125-819B-4601-A8C7-B56F55B73956}">
      <dgm:prSet/>
      <dgm:spPr/>
      <dgm:t>
        <a:bodyPr/>
        <a:lstStyle/>
        <a:p>
          <a:endParaRPr lang="en-US"/>
        </a:p>
      </dgm:t>
    </dgm:pt>
    <dgm:pt modelId="{6EBB352B-60EB-49D8-A3C3-23D05C755558}" type="sibTrans" cxnId="{7348C125-819B-4601-A8C7-B56F55B73956}">
      <dgm:prSet/>
      <dgm:spPr/>
      <dgm:t>
        <a:bodyPr/>
        <a:lstStyle/>
        <a:p>
          <a:endParaRPr lang="en-US"/>
        </a:p>
      </dgm:t>
    </dgm:pt>
    <dgm:pt modelId="{24ABC8A5-A6A9-4F10-B2F4-C5FA9293D490}">
      <dgm:prSet phldrT="[Text]" custT="1"/>
      <dgm:spPr/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Dệt, may mặc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6B09D8-80B5-4CE4-962E-47C936C8E8AC}" type="parTrans" cxnId="{F164AF9E-47FE-4242-AE76-51718373ADA5}">
      <dgm:prSet/>
      <dgm:spPr/>
      <dgm:t>
        <a:bodyPr/>
        <a:lstStyle/>
        <a:p>
          <a:endParaRPr lang="en-US"/>
        </a:p>
      </dgm:t>
    </dgm:pt>
    <dgm:pt modelId="{C3E4E641-8F77-4743-8FD9-230F7A3F95E0}" type="sibTrans" cxnId="{F164AF9E-47FE-4242-AE76-51718373ADA5}">
      <dgm:prSet/>
      <dgm:spPr/>
      <dgm:t>
        <a:bodyPr/>
        <a:lstStyle/>
        <a:p>
          <a:endParaRPr lang="en-US"/>
        </a:p>
      </dgm:t>
    </dgm:pt>
    <dgm:pt modelId="{62DB4CD6-8569-41AC-81E1-A5E73777622D}" type="pres">
      <dgm:prSet presAssocID="{084280EF-24B1-4084-9E00-1384AC8924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0E7067-F733-496D-BEF9-140F8A4EF63C}" type="pres">
      <dgm:prSet presAssocID="{335AE4C9-20C3-4990-8C5D-92BFCB5E15DA}" presName="composite" presStyleCnt="0"/>
      <dgm:spPr/>
    </dgm:pt>
    <dgm:pt modelId="{A73C519D-5C87-4E92-9659-E25315281738}" type="pres">
      <dgm:prSet presAssocID="{335AE4C9-20C3-4990-8C5D-92BFCB5E15DA}" presName="rect1" presStyleLbl="trAlignAcc1" presStyleIdx="0" presStyleCnt="3" custScaleX="116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BC458-A1A9-4DB5-AF0B-9024E9390AD7}" type="pres">
      <dgm:prSet presAssocID="{335AE4C9-20C3-4990-8C5D-92BFCB5E15DA}" presName="rect2" presStyleLbl="fgImgPlace1" presStyleIdx="0" presStyleCnt="3" custScaleX="208399" custLinFactX="-31243" custLinFactNeighborX="-100000" custLinFactNeighborY="858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3B8025CF-58EA-4AB8-B704-23D8FFA09C2D}" type="pres">
      <dgm:prSet presAssocID="{825850F7-48E5-4EF6-BE69-E5EE8AA07C17}" presName="sibTrans" presStyleCnt="0"/>
      <dgm:spPr/>
    </dgm:pt>
    <dgm:pt modelId="{C1FDB874-CEEE-4B15-9421-80556A056EF8}" type="pres">
      <dgm:prSet presAssocID="{5BE5C4D5-DA11-4D78-964F-C8C55CA89B30}" presName="composite" presStyleCnt="0"/>
      <dgm:spPr/>
    </dgm:pt>
    <dgm:pt modelId="{781CB6DD-0E2C-4A86-849A-603477C664C7}" type="pres">
      <dgm:prSet presAssocID="{5BE5C4D5-DA11-4D78-964F-C8C55CA89B30}" presName="rect1" presStyleLbl="trAlignAcc1" presStyleIdx="1" presStyleCnt="3" custScaleX="117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EA51F-B019-44A9-AA7F-3FD1A457585B}" type="pres">
      <dgm:prSet presAssocID="{5BE5C4D5-DA11-4D78-964F-C8C55CA89B30}" presName="rect2" presStyleLbl="fgImgPlace1" presStyleIdx="1" presStyleCnt="3" custScaleX="211498" custLinFactX="-29472" custLinFactNeighborX="-100000" custLinFactNeighborY="894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97ACC933-6C9E-44BE-A020-CCC678F60932}" type="pres">
      <dgm:prSet presAssocID="{6EBB352B-60EB-49D8-A3C3-23D05C755558}" presName="sibTrans" presStyleCnt="0"/>
      <dgm:spPr/>
    </dgm:pt>
    <dgm:pt modelId="{2EB762ED-3514-4D1D-89D8-CE5AB37AB387}" type="pres">
      <dgm:prSet presAssocID="{24ABC8A5-A6A9-4F10-B2F4-C5FA9293D490}" presName="composite" presStyleCnt="0"/>
      <dgm:spPr/>
    </dgm:pt>
    <dgm:pt modelId="{39E4278E-4AB5-4EB6-A282-A7BDCBE0F09C}" type="pres">
      <dgm:prSet presAssocID="{24ABC8A5-A6A9-4F10-B2F4-C5FA9293D490}" presName="rect1" presStyleLbl="trAlignAcc1" presStyleIdx="2" presStyleCnt="3" custScaleX="111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61ADD-C0F1-4970-8586-74B3A9C946D4}" type="pres">
      <dgm:prSet presAssocID="{24ABC8A5-A6A9-4F10-B2F4-C5FA9293D490}" presName="rect2" presStyleLbl="fgImgPlace1" presStyleIdx="2" presStyleCnt="3" custScaleX="214966" custLinFactX="-28596" custLinFactNeighborX="-100000" custLinFactNeighborY="93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</dgm:ptLst>
  <dgm:cxnLst>
    <dgm:cxn modelId="{EDE13DB3-9997-41B7-BCEA-D9BFD2DF7AE9}" type="presOf" srcId="{24ABC8A5-A6A9-4F10-B2F4-C5FA9293D490}" destId="{39E4278E-4AB5-4EB6-A282-A7BDCBE0F09C}" srcOrd="0" destOrd="0" presId="urn:microsoft.com/office/officeart/2008/layout/PictureStrips"/>
    <dgm:cxn modelId="{1B8625F3-2F92-4FF8-A3B7-344A79A2C52A}" srcId="{084280EF-24B1-4084-9E00-1384AC892469}" destId="{335AE4C9-20C3-4990-8C5D-92BFCB5E15DA}" srcOrd="0" destOrd="0" parTransId="{A3F50704-A13E-4E13-9728-139DB6FFB001}" sibTransId="{825850F7-48E5-4EF6-BE69-E5EE8AA07C17}"/>
    <dgm:cxn modelId="{729FC0E0-046A-4628-BDC5-276FCD90762E}" type="presOf" srcId="{5BE5C4D5-DA11-4D78-964F-C8C55CA89B30}" destId="{781CB6DD-0E2C-4A86-849A-603477C664C7}" srcOrd="0" destOrd="0" presId="urn:microsoft.com/office/officeart/2008/layout/PictureStrips"/>
    <dgm:cxn modelId="{7348C125-819B-4601-A8C7-B56F55B73956}" srcId="{084280EF-24B1-4084-9E00-1384AC892469}" destId="{5BE5C4D5-DA11-4D78-964F-C8C55CA89B30}" srcOrd="1" destOrd="0" parTransId="{5B44426C-687C-454A-97E5-A05323C5E925}" sibTransId="{6EBB352B-60EB-49D8-A3C3-23D05C755558}"/>
    <dgm:cxn modelId="{E5896CAF-A5B9-43F0-9F42-32863272B3CA}" type="presOf" srcId="{084280EF-24B1-4084-9E00-1384AC892469}" destId="{62DB4CD6-8569-41AC-81E1-A5E73777622D}" srcOrd="0" destOrd="0" presId="urn:microsoft.com/office/officeart/2008/layout/PictureStrips"/>
    <dgm:cxn modelId="{6B069B98-F73E-406F-ABB5-B901A405E902}" type="presOf" srcId="{335AE4C9-20C3-4990-8C5D-92BFCB5E15DA}" destId="{A73C519D-5C87-4E92-9659-E25315281738}" srcOrd="0" destOrd="0" presId="urn:microsoft.com/office/officeart/2008/layout/PictureStrips"/>
    <dgm:cxn modelId="{F164AF9E-47FE-4242-AE76-51718373ADA5}" srcId="{084280EF-24B1-4084-9E00-1384AC892469}" destId="{24ABC8A5-A6A9-4F10-B2F4-C5FA9293D490}" srcOrd="2" destOrd="0" parTransId="{E86B09D8-80B5-4CE4-962E-47C936C8E8AC}" sibTransId="{C3E4E641-8F77-4743-8FD9-230F7A3F95E0}"/>
    <dgm:cxn modelId="{626498B0-3F94-4647-8353-A0C4FBB14609}" type="presParOf" srcId="{62DB4CD6-8569-41AC-81E1-A5E73777622D}" destId="{F90E7067-F733-496D-BEF9-140F8A4EF63C}" srcOrd="0" destOrd="0" presId="urn:microsoft.com/office/officeart/2008/layout/PictureStrips"/>
    <dgm:cxn modelId="{A2C8E1C7-F8C8-4715-9F88-BFACA2A5C364}" type="presParOf" srcId="{F90E7067-F733-496D-BEF9-140F8A4EF63C}" destId="{A73C519D-5C87-4E92-9659-E25315281738}" srcOrd="0" destOrd="0" presId="urn:microsoft.com/office/officeart/2008/layout/PictureStrips"/>
    <dgm:cxn modelId="{5650607E-6A9F-40FB-B376-3D9B53B17E2D}" type="presParOf" srcId="{F90E7067-F733-496D-BEF9-140F8A4EF63C}" destId="{C93BC458-A1A9-4DB5-AF0B-9024E9390AD7}" srcOrd="1" destOrd="0" presId="urn:microsoft.com/office/officeart/2008/layout/PictureStrips"/>
    <dgm:cxn modelId="{5799F9A2-FC5D-4D65-99A1-2A68656F1ACA}" type="presParOf" srcId="{62DB4CD6-8569-41AC-81E1-A5E73777622D}" destId="{3B8025CF-58EA-4AB8-B704-23D8FFA09C2D}" srcOrd="1" destOrd="0" presId="urn:microsoft.com/office/officeart/2008/layout/PictureStrips"/>
    <dgm:cxn modelId="{4CAA7572-3999-40DA-BF90-B78FE680881F}" type="presParOf" srcId="{62DB4CD6-8569-41AC-81E1-A5E73777622D}" destId="{C1FDB874-CEEE-4B15-9421-80556A056EF8}" srcOrd="2" destOrd="0" presId="urn:microsoft.com/office/officeart/2008/layout/PictureStrips"/>
    <dgm:cxn modelId="{47CA311E-0530-4E4C-9C45-E059B2AEC114}" type="presParOf" srcId="{C1FDB874-CEEE-4B15-9421-80556A056EF8}" destId="{781CB6DD-0E2C-4A86-849A-603477C664C7}" srcOrd="0" destOrd="0" presId="urn:microsoft.com/office/officeart/2008/layout/PictureStrips"/>
    <dgm:cxn modelId="{58C23D11-825C-4519-B5C7-8E9FBC48E7D1}" type="presParOf" srcId="{C1FDB874-CEEE-4B15-9421-80556A056EF8}" destId="{093EA51F-B019-44A9-AA7F-3FD1A457585B}" srcOrd="1" destOrd="0" presId="urn:microsoft.com/office/officeart/2008/layout/PictureStrips"/>
    <dgm:cxn modelId="{96B8F726-C1A5-494C-9FEE-83647338006B}" type="presParOf" srcId="{62DB4CD6-8569-41AC-81E1-A5E73777622D}" destId="{97ACC933-6C9E-44BE-A020-CCC678F60932}" srcOrd="3" destOrd="0" presId="urn:microsoft.com/office/officeart/2008/layout/PictureStrips"/>
    <dgm:cxn modelId="{130B42F0-4CF1-406A-B612-641EEC0BBFFD}" type="presParOf" srcId="{62DB4CD6-8569-41AC-81E1-A5E73777622D}" destId="{2EB762ED-3514-4D1D-89D8-CE5AB37AB387}" srcOrd="4" destOrd="0" presId="urn:microsoft.com/office/officeart/2008/layout/PictureStrips"/>
    <dgm:cxn modelId="{39135BCC-E9B6-4A01-BAC6-25FC798B37C2}" type="presParOf" srcId="{2EB762ED-3514-4D1D-89D8-CE5AB37AB387}" destId="{39E4278E-4AB5-4EB6-A282-A7BDCBE0F09C}" srcOrd="0" destOrd="0" presId="urn:microsoft.com/office/officeart/2008/layout/PictureStrips"/>
    <dgm:cxn modelId="{91B5820E-5866-421F-93C3-ACA3DD6D04EA}" type="presParOf" srcId="{2EB762ED-3514-4D1D-89D8-CE5AB37AB387}" destId="{BCC61ADD-C0F1-4970-8586-74B3A9C946D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E3C6C-DDD2-4A1D-B1E9-3CA0750051CA}">
      <dsp:nvSpPr>
        <dsp:cNvPr id="0" name=""/>
        <dsp:cNvSpPr/>
      </dsp:nvSpPr>
      <dsp:spPr>
        <a:xfrm>
          <a:off x="-4251589" y="-670132"/>
          <a:ext cx="5065657" cy="5065657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828C7-1152-44C8-A4D0-E89041C96885}">
      <dsp:nvSpPr>
        <dsp:cNvPr id="0" name=""/>
        <dsp:cNvSpPr/>
      </dsp:nvSpPr>
      <dsp:spPr>
        <a:xfrm>
          <a:off x="523535" y="231823"/>
          <a:ext cx="10853754" cy="104077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6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 smtClean="0"/>
            <a:t>Biết Đồng bằng Nam Bộ là nơi trồng nhiều lúa gạo, cây ăn quả cả và nuôi nhiều thủy, hải sản nhất cả nước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3535" y="231823"/>
        <a:ext cx="10853754" cy="1040774"/>
      </dsp:txXfrm>
    </dsp:sp>
    <dsp:sp modelId="{F17D8C2F-B294-4952-B8EA-721EC17907AD}">
      <dsp:nvSpPr>
        <dsp:cNvPr id="0" name=""/>
        <dsp:cNvSpPr/>
      </dsp:nvSpPr>
      <dsp:spPr>
        <a:xfrm>
          <a:off x="53403" y="282079"/>
          <a:ext cx="940263" cy="940263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0CD4C-72A0-4573-B0B2-5C9E4FEE1FC6}">
      <dsp:nvSpPr>
        <dsp:cNvPr id="0" name=""/>
        <dsp:cNvSpPr/>
      </dsp:nvSpPr>
      <dsp:spPr>
        <a:xfrm>
          <a:off x="748505" y="1365007"/>
          <a:ext cx="10580325" cy="109391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6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 smtClean="0"/>
            <a:t>HS nêu được một số hoạt động sản xuất chủ yếu của người dân ở Đồng bằng Nam Bộ, trồng nhiều lúa, gạo, cây ăn trái, nuôi trồng  và chế biến thủy, hải sản, chế biến lương thực.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8505" y="1365007"/>
        <a:ext cx="10580325" cy="1093910"/>
      </dsp:txXfrm>
    </dsp:sp>
    <dsp:sp modelId="{52294B97-52DD-464D-8E55-48C355EFBE7F}">
      <dsp:nvSpPr>
        <dsp:cNvPr id="0" name=""/>
        <dsp:cNvSpPr/>
      </dsp:nvSpPr>
      <dsp:spPr>
        <a:xfrm>
          <a:off x="326831" y="1410395"/>
          <a:ext cx="940263" cy="940263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99FD4-B59E-4D88-8CCB-A1BEDA5392F6}">
      <dsp:nvSpPr>
        <dsp:cNvPr id="0" name=""/>
        <dsp:cNvSpPr/>
      </dsp:nvSpPr>
      <dsp:spPr>
        <a:xfrm>
          <a:off x="523535" y="2632738"/>
          <a:ext cx="10853754" cy="752211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6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 smtClean="0"/>
            <a:t>Có ý thức tôn trọng, bảo vệ các thành quả lao động của người dân.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3535" y="2632738"/>
        <a:ext cx="10853754" cy="752211"/>
      </dsp:txXfrm>
    </dsp:sp>
    <dsp:sp modelId="{84BD1125-6C3A-43F3-8EFE-7F7B2D2A29A4}">
      <dsp:nvSpPr>
        <dsp:cNvPr id="0" name=""/>
        <dsp:cNvSpPr/>
      </dsp:nvSpPr>
      <dsp:spPr>
        <a:xfrm>
          <a:off x="53403" y="2538712"/>
          <a:ext cx="940263" cy="940263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C519D-5C87-4E92-9659-E25315281738}">
      <dsp:nvSpPr>
        <dsp:cNvPr id="0" name=""/>
        <dsp:cNvSpPr/>
      </dsp:nvSpPr>
      <dsp:spPr>
        <a:xfrm>
          <a:off x="1524245" y="395806"/>
          <a:ext cx="5542540" cy="1482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333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Khai thác dầu khí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4245" y="395806"/>
        <a:ext cx="5542540" cy="1482774"/>
      </dsp:txXfrm>
    </dsp:sp>
    <dsp:sp modelId="{C93BC458-A1A9-4DB5-AF0B-9024E9390AD7}">
      <dsp:nvSpPr>
        <dsp:cNvPr id="0" name=""/>
        <dsp:cNvSpPr/>
      </dsp:nvSpPr>
      <dsp:spPr>
        <a:xfrm>
          <a:off x="0" y="315289"/>
          <a:ext cx="2163061" cy="155691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CB6DD-0E2C-4A86-849A-603477C664C7}">
      <dsp:nvSpPr>
        <dsp:cNvPr id="0" name=""/>
        <dsp:cNvSpPr/>
      </dsp:nvSpPr>
      <dsp:spPr>
        <a:xfrm>
          <a:off x="1517162" y="2262455"/>
          <a:ext cx="5562706" cy="1482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333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Chế biến lương thực, thực phẩm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7162" y="2262455"/>
        <a:ext cx="5562706" cy="1482774"/>
      </dsp:txXfrm>
    </dsp:sp>
    <dsp:sp modelId="{093EA51F-B019-44A9-AA7F-3FD1A457585B}">
      <dsp:nvSpPr>
        <dsp:cNvPr id="0" name=""/>
        <dsp:cNvSpPr/>
      </dsp:nvSpPr>
      <dsp:spPr>
        <a:xfrm>
          <a:off x="0" y="2187496"/>
          <a:ext cx="2195227" cy="155691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4278E-4AB5-4EB6-A282-A7BDCBE0F09C}">
      <dsp:nvSpPr>
        <dsp:cNvPr id="0" name=""/>
        <dsp:cNvSpPr/>
      </dsp:nvSpPr>
      <dsp:spPr>
        <a:xfrm>
          <a:off x="1719361" y="4129103"/>
          <a:ext cx="5305106" cy="1482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333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Dệt, may mặc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9361" y="4129103"/>
        <a:ext cx="5305106" cy="1482774"/>
      </dsp:txXfrm>
    </dsp:sp>
    <dsp:sp modelId="{BCC61ADD-C0F1-4970-8586-74B3A9C946D4}">
      <dsp:nvSpPr>
        <dsp:cNvPr id="0" name=""/>
        <dsp:cNvSpPr/>
      </dsp:nvSpPr>
      <dsp:spPr>
        <a:xfrm>
          <a:off x="0" y="4059718"/>
          <a:ext cx="2231222" cy="1556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F266A-EEFE-4578-9247-C5975FC22448}" type="datetimeFigureOut">
              <a:rPr lang="en-US" smtClean="0"/>
              <a:t>15/02/2022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2A958-BD75-4FF6-B8D1-5E35DDDA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2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Arial" panose="020B0604020202020204" pitchFamily="34" charset="0"/>
            </a:endParaRPr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02303B-E1A4-43D8-9890-2D7242D976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60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84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781-1BEB-4128-BA29-2B5068AAC195}" type="datetimeFigureOut">
              <a:rPr lang="en-US" smtClean="0"/>
              <a:t>15/02/2022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A496-523F-4A6B-90BB-FB1471DE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8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781-1BEB-4128-BA29-2B5068AAC195}" type="datetimeFigureOut">
              <a:rPr lang="en-US" smtClean="0"/>
              <a:t>15/02/2022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A496-523F-4A6B-90BB-FB1471DE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2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781-1BEB-4128-BA29-2B5068AAC195}" type="datetimeFigureOut">
              <a:rPr lang="en-US" smtClean="0"/>
              <a:t>15/02/2022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A496-523F-4A6B-90BB-FB1471DE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7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90951" y="5062538"/>
            <a:ext cx="787188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90951" y="5734051"/>
            <a:ext cx="787188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74683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381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673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719667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765800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762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3502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617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957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10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781-1BEB-4128-BA29-2B5068AAC195}" type="datetimeFigureOut">
              <a:rPr lang="en-US" smtClean="0"/>
              <a:t>15/02/2022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A496-523F-4A6B-90BB-FB1471DE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7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382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588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113184" y="1268413"/>
            <a:ext cx="2495549" cy="5472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24418" y="1268413"/>
            <a:ext cx="7285567" cy="5472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1429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F6952-4096-4198-BBE1-BF1CF17635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35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8CD09-91E9-4702-B7F9-4893B2C4D5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39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AE29B-D2F0-4A75-860B-FBE6D23AC1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10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3F769-B27C-4C56-A5FD-C5A74CC13F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73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1C460-7901-4F6E-AA7D-564DD1A119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877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7A89D-AF87-47E0-A3B8-CDC22D4013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730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D820D-5EEC-4D96-9A09-E8D7CCB515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1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781-1BEB-4128-BA29-2B5068AAC195}" type="datetimeFigureOut">
              <a:rPr lang="en-US" smtClean="0"/>
              <a:t>15/02/2022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A496-523F-4A6B-90BB-FB1471DE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83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16D9A-7C1C-4E7D-946A-A1CED3B2A8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9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DC861-6D71-493A-AF46-61BDE5A6A1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18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0B680-9D64-445D-BE7A-83FBB2237E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07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7EC85-4C68-4A44-A0D3-1DD1307CF0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3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4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6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8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4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685786" eaLnBrk="1" fontAlgn="auto" hangingPunct="1">
              <a:spcBef>
                <a:spcPts val="0"/>
              </a:spcBef>
              <a:spcAft>
                <a:spcPts val="0"/>
              </a:spcAft>
              <a:defRPr sz="1351" b="0">
                <a:solidFill>
                  <a:srgbClr val="000000"/>
                </a:solidFill>
                <a:latin typeface="Arial"/>
              </a:defRPr>
            </a:lvl1pPr>
          </a:lstStyle>
          <a:p>
            <a:pPr marL="0" marR="0" lvl="0" indent="0" algn="l" defTabSz="685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685786" eaLnBrk="1" fontAlgn="auto" hangingPunct="1">
              <a:spcBef>
                <a:spcPts val="0"/>
              </a:spcBef>
              <a:spcAft>
                <a:spcPts val="0"/>
              </a:spcAft>
              <a:defRPr sz="1351" b="0">
                <a:solidFill>
                  <a:srgbClr val="000000"/>
                </a:solidFill>
                <a:latin typeface="Arial"/>
              </a:defRPr>
            </a:lvl1pPr>
          </a:lstStyle>
          <a:p>
            <a:pPr marL="0" marR="0" lvl="0" indent="0" algn="l" defTabSz="685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685786" eaLnBrk="1" fontAlgn="auto" hangingPunct="1">
              <a:spcBef>
                <a:spcPts val="0"/>
              </a:spcBef>
              <a:spcAft>
                <a:spcPts val="0"/>
              </a:spcAft>
              <a:defRPr sz="1351" b="0" smtClean="0">
                <a:solidFill>
                  <a:srgbClr val="000000"/>
                </a:solidFill>
                <a:latin typeface="Arial"/>
              </a:defRPr>
            </a:lvl1pPr>
          </a:lstStyle>
          <a:p>
            <a:pPr marL="0" marR="0" lvl="0" indent="0" algn="l" defTabSz="685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8BE06-1DEA-46F2-8E16-25A4E1EB88D0}" type="slidenum">
              <a:rPr kumimoji="0" lang="en-US" altLang="en-US" sz="135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rPr>
              <a:pPr marL="0" marR="0" lvl="0" indent="0" algn="l" defTabSz="6857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35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5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3" indent="0" algn="ctr">
              <a:buNone/>
              <a:defRPr sz="1500"/>
            </a:lvl2pPr>
            <a:lvl3pPr marL="685786" indent="0" algn="ctr">
              <a:buNone/>
              <a:defRPr sz="1351"/>
            </a:lvl3pPr>
            <a:lvl4pPr marL="1028677" indent="0" algn="ctr">
              <a:buNone/>
              <a:defRPr sz="1200"/>
            </a:lvl4pPr>
            <a:lvl5pPr marL="1371568" indent="0" algn="ctr">
              <a:buNone/>
              <a:defRPr sz="1200"/>
            </a:lvl5pPr>
            <a:lvl6pPr marL="1714461" indent="0" algn="ctr">
              <a:buNone/>
              <a:defRPr sz="1200"/>
            </a:lvl6pPr>
            <a:lvl7pPr marL="2057354" indent="0" algn="ctr">
              <a:buNone/>
              <a:defRPr sz="1200"/>
            </a:lvl7pPr>
            <a:lvl8pPr marL="2400245" indent="0" algn="ctr">
              <a:buNone/>
              <a:defRPr sz="1200"/>
            </a:lvl8pPr>
            <a:lvl9pPr marL="2743138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685786" eaLnBrk="1" fontAlgn="auto" hangingPunct="1">
              <a:spcBef>
                <a:spcPts val="0"/>
              </a:spcBef>
              <a:spcAft>
                <a:spcPts val="0"/>
              </a:spcAft>
              <a:defRPr sz="900" b="0" smtClean="0">
                <a:solidFill>
                  <a:srgbClr val="000000">
                    <a:tint val="75000"/>
                  </a:srgbClr>
                </a:solidFill>
                <a:latin typeface="Calibri"/>
                <a:ea typeface="宋体" panose="02010600030101010101" pitchFamily="2" charset="-122"/>
              </a:defRPr>
            </a:lvl1pPr>
          </a:lstStyle>
          <a:p>
            <a:pPr marL="0" marR="0" lvl="0" indent="0" algn="l" defTabSz="685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28BB1-EF30-47AE-8650-234FA3BDF8AD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6857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defTabSz="685786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0000">
                    <a:tint val="75000"/>
                  </a:srgbClr>
                </a:solidFill>
                <a:latin typeface="Calibri"/>
                <a:ea typeface="宋体" panose="02010600030101010101" pitchFamily="2" charset="-122"/>
              </a:defRPr>
            </a:lvl1pPr>
          </a:lstStyle>
          <a:p>
            <a:pPr marL="0" marR="0" lvl="0" indent="0" algn="ctr" defTabSz="685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algn="r" defTabSz="685786" eaLnBrk="1" fontAlgn="auto" hangingPunct="1">
              <a:spcBef>
                <a:spcPts val="0"/>
              </a:spcBef>
              <a:spcAft>
                <a:spcPts val="0"/>
              </a:spcAft>
              <a:defRPr sz="900" b="0" smtClean="0">
                <a:solidFill>
                  <a:srgbClr val="000000">
                    <a:tint val="75000"/>
                  </a:srgbClr>
                </a:solidFill>
                <a:latin typeface="Calibri"/>
                <a:ea typeface="宋体" panose="02010600030101010101" pitchFamily="2" charset="-122"/>
              </a:defRPr>
            </a:lvl1pPr>
          </a:lstStyle>
          <a:p>
            <a:pPr marL="0" marR="0" lvl="0" indent="0" algn="r" defTabSz="685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AB06D-190B-4412-81EA-C67BC96EA3B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6857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42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781-1BEB-4128-BA29-2B5068AAC195}" type="datetimeFigureOut">
              <a:rPr lang="en-US" smtClean="0"/>
              <a:t>15/02/2022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A496-523F-4A6B-90BB-FB1471DE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9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76"/>
          <p:cNvGrpSpPr/>
          <p:nvPr userDrawn="1"/>
        </p:nvGrpSpPr>
        <p:grpSpPr>
          <a:xfrm>
            <a:off x="5" y="4920348"/>
            <a:ext cx="12191999" cy="1937657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7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  <a:sym typeface="Arial"/>
              </a:endParaRPr>
            </a:p>
          </p:txBody>
        </p:sp>
        <p:sp>
          <p:nvSpPr>
            <p:cNvPr id="4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7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2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4"/>
          <p:cNvSpPr/>
          <p:nvPr userDrawn="1"/>
        </p:nvSpPr>
        <p:spPr>
          <a:xfrm rot="5400000">
            <a:off x="11674212" y="6246549"/>
            <a:ext cx="455613" cy="56726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张海山锐谐体"/>
              <a:cs typeface="+mn-cs"/>
              <a:sym typeface="Arial"/>
            </a:endParaRPr>
          </a:p>
        </p:txBody>
      </p:sp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11637433" y="6340478"/>
            <a:ext cx="609600" cy="3667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31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E18B3-4FF2-4176-B7C7-E3594F7F80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  <a:sym typeface="Arial"/>
              </a:rPr>
              <a:pPr marL="0" marR="0" lvl="0" indent="0" algn="ctr" defTabSz="1031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张海山锐谐体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126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6"/>
          <p:cNvSpPr/>
          <p:nvPr userDrawn="1"/>
        </p:nvSpPr>
        <p:spPr>
          <a:xfrm rot="5400000">
            <a:off x="11705960" y="6243373"/>
            <a:ext cx="455613" cy="56726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张海山锐谐体"/>
              <a:cs typeface="+mn-cs"/>
              <a:sym typeface="Arial"/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11669184" y="6337302"/>
            <a:ext cx="609600" cy="3667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31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EC5E6-CB60-485D-8045-4474CA3AED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  <a:sym typeface="Arial"/>
              </a:rPr>
              <a:pPr marL="0" marR="0" lvl="0" indent="0" algn="ctr" defTabSz="10314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张海山锐谐体"/>
              <a:cs typeface="+mn-cs"/>
              <a:sym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6801" y="356632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3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2801" y="825955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marL="457075" indent="0">
              <a:buNone/>
              <a:defRPr sz="1200"/>
            </a:lvl2pPr>
            <a:lvl3pPr marL="914150" indent="0">
              <a:buNone/>
              <a:defRPr sz="1000"/>
            </a:lvl3pPr>
            <a:lvl4pPr marL="1371226" indent="0">
              <a:buNone/>
              <a:defRPr sz="900"/>
            </a:lvl4pPr>
            <a:lvl5pPr marL="1828301" indent="0">
              <a:buNone/>
              <a:defRPr sz="900"/>
            </a:lvl5pPr>
            <a:lvl6pPr marL="2285378" indent="0">
              <a:buNone/>
              <a:defRPr sz="900"/>
            </a:lvl6pPr>
            <a:lvl7pPr marL="2742450" indent="0">
              <a:buNone/>
              <a:defRPr sz="900"/>
            </a:lvl7pPr>
            <a:lvl8pPr marL="3199527" indent="0">
              <a:buNone/>
              <a:defRPr sz="900"/>
            </a:lvl8pPr>
            <a:lvl9pPr marL="3656602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 userDrawn="1"/>
        </p:nvSpPr>
        <p:spPr>
          <a:xfrm>
            <a:off x="11681887" y="150816"/>
            <a:ext cx="357716" cy="287337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张海山锐谐体"/>
              <a:cs typeface="+mn-cs"/>
              <a:sym typeface="Arial"/>
            </a:endParaRPr>
          </a:p>
        </p:txBody>
      </p:sp>
      <p:sp>
        <p:nvSpPr>
          <p:cNvPr id="4" name="Round Diagonal Corner Rectangle 3"/>
          <p:cNvSpPr/>
          <p:nvPr userDrawn="1"/>
        </p:nvSpPr>
        <p:spPr>
          <a:xfrm>
            <a:off x="11664954" y="128590"/>
            <a:ext cx="357716" cy="287337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张海山锐谐体"/>
              <a:cs typeface="+mn-cs"/>
              <a:sym typeface="Arial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631084" y="173041"/>
            <a:ext cx="431800" cy="192087"/>
          </a:xfrm>
          <a:prstGeom prst="rect">
            <a:avLst/>
          </a:prstGeom>
        </p:spPr>
        <p:txBody>
          <a:bodyPr lIns="68580" tIns="34291" rIns="68580" bIns="34291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0A58E-3420-4A5C-9B94-C346962E898C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  <a:sym typeface="Arial"/>
              </a:rPr>
              <a:pPr marL="0" marR="0" lvl="0" indent="0" algn="ctr" defTabSz="6857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  <a:sym typeface="Arial"/>
            </a:endParaRPr>
          </a:p>
        </p:txBody>
      </p: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11631085" y="6542089"/>
            <a:ext cx="389467" cy="171451"/>
            <a:chOff x="11125576" y="6251575"/>
            <a:chExt cx="288549" cy="117476"/>
          </a:xfrm>
        </p:grpSpPr>
        <p:sp>
          <p:nvSpPr>
            <p:cNvPr id="7" name="Chevron 6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601" y="6251575"/>
              <a:ext cx="92524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7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  <a:sym typeface="Arial"/>
              </a:endParaRPr>
            </a:p>
          </p:txBody>
        </p:sp>
        <p:sp>
          <p:nvSpPr>
            <p:cNvPr id="8" name="Chevron 7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2523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7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  <a:sym typeface="Arial"/>
              </a:endParaRPr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 flipV="1">
              <a:off x="11268282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>
          <a:xfrm>
            <a:off x="8544266" y="6514091"/>
            <a:ext cx="2998268" cy="203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6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342893" indent="0" algn="r">
              <a:buNone/>
              <a:defRPr sz="6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685786" indent="0" algn="r">
              <a:buNone/>
              <a:defRPr sz="6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028677" indent="0" algn="r">
              <a:buNone/>
              <a:defRPr sz="6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371568" indent="0" algn="r">
              <a:buNone/>
              <a:defRPr sz="6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79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18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470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3"/>
          <p:cNvSpPr/>
          <p:nvPr/>
        </p:nvSpPr>
        <p:spPr>
          <a:xfrm>
            <a:off x="11488739" y="6400801"/>
            <a:ext cx="1271587" cy="184151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74;p13"/>
          <p:cNvSpPr/>
          <p:nvPr/>
        </p:nvSpPr>
        <p:spPr>
          <a:xfrm>
            <a:off x="11630026" y="57372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275;p13"/>
          <p:cNvSpPr/>
          <p:nvPr/>
        </p:nvSpPr>
        <p:spPr>
          <a:xfrm>
            <a:off x="11004551" y="6137275"/>
            <a:ext cx="1270000" cy="185739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76;p13"/>
          <p:cNvSpPr/>
          <p:nvPr/>
        </p:nvSpPr>
        <p:spPr>
          <a:xfrm>
            <a:off x="-214313" y="779465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277;p13"/>
          <p:cNvGrpSpPr>
            <a:grpSpLocks/>
          </p:cNvGrpSpPr>
          <p:nvPr/>
        </p:nvGrpSpPr>
        <p:grpSpPr bwMode="auto">
          <a:xfrm>
            <a:off x="-568325" y="5845175"/>
            <a:ext cx="1978025" cy="769939"/>
            <a:chOff x="651200" y="238075"/>
            <a:chExt cx="880725" cy="343075"/>
          </a:xfrm>
        </p:grpSpPr>
        <p:sp>
          <p:nvSpPr>
            <p:cNvPr id="8" name="Google Shape;278;p13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79;p13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0;p13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3"/>
            <p:cNvSpPr/>
            <p:nvPr/>
          </p:nvSpPr>
          <p:spPr>
            <a:xfrm>
              <a:off x="1319872" y="547903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3"/>
            <p:cNvSpPr/>
            <p:nvPr/>
          </p:nvSpPr>
          <p:spPr>
            <a:xfrm>
              <a:off x="1333303" y="520316"/>
              <a:ext cx="27567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283;p13"/>
          <p:cNvSpPr/>
          <p:nvPr/>
        </p:nvSpPr>
        <p:spPr>
          <a:xfrm>
            <a:off x="1011237" y="1104900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84;p13"/>
          <p:cNvSpPr/>
          <p:nvPr/>
        </p:nvSpPr>
        <p:spPr>
          <a:xfrm>
            <a:off x="466726" y="12414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oogle Shape;286;p13"/>
          <p:cNvGrpSpPr>
            <a:grpSpLocks/>
          </p:cNvGrpSpPr>
          <p:nvPr/>
        </p:nvGrpSpPr>
        <p:grpSpPr bwMode="auto">
          <a:xfrm flipH="1">
            <a:off x="10945814" y="596901"/>
            <a:ext cx="1758951" cy="784225"/>
            <a:chOff x="7624716" y="2969549"/>
            <a:chExt cx="1288247" cy="574373"/>
          </a:xfrm>
        </p:grpSpPr>
        <p:sp>
          <p:nvSpPr>
            <p:cNvPr id="16" name="Google Shape;287;p13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8;p13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9;p13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90;p13"/>
            <p:cNvSpPr/>
            <p:nvPr/>
          </p:nvSpPr>
          <p:spPr>
            <a:xfrm>
              <a:off x="8816461" y="3445093"/>
              <a:ext cx="31392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91;p13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92;p13"/>
            <p:cNvSpPr/>
            <p:nvPr/>
          </p:nvSpPr>
          <p:spPr>
            <a:xfrm>
              <a:off x="8800184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93;p13"/>
          <p:cNvSpPr/>
          <p:nvPr/>
        </p:nvSpPr>
        <p:spPr>
          <a:xfrm>
            <a:off x="1460500" y="366714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22600" y="499400"/>
            <a:ext cx="6146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871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3"/>
          <p:cNvSpPr/>
          <p:nvPr/>
        </p:nvSpPr>
        <p:spPr>
          <a:xfrm>
            <a:off x="11488739" y="6400801"/>
            <a:ext cx="1271587" cy="184151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74;p13"/>
          <p:cNvSpPr/>
          <p:nvPr/>
        </p:nvSpPr>
        <p:spPr>
          <a:xfrm>
            <a:off x="11630026" y="57372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275;p13"/>
          <p:cNvSpPr/>
          <p:nvPr/>
        </p:nvSpPr>
        <p:spPr>
          <a:xfrm>
            <a:off x="11004551" y="6137275"/>
            <a:ext cx="1270000" cy="185739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76;p13"/>
          <p:cNvSpPr/>
          <p:nvPr/>
        </p:nvSpPr>
        <p:spPr>
          <a:xfrm>
            <a:off x="-214313" y="779465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277;p13"/>
          <p:cNvGrpSpPr>
            <a:grpSpLocks/>
          </p:cNvGrpSpPr>
          <p:nvPr/>
        </p:nvGrpSpPr>
        <p:grpSpPr bwMode="auto">
          <a:xfrm>
            <a:off x="-568325" y="5845175"/>
            <a:ext cx="1978025" cy="769939"/>
            <a:chOff x="651200" y="238075"/>
            <a:chExt cx="880725" cy="343075"/>
          </a:xfrm>
        </p:grpSpPr>
        <p:sp>
          <p:nvSpPr>
            <p:cNvPr id="8" name="Google Shape;278;p13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79;p13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0;p13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3"/>
            <p:cNvSpPr/>
            <p:nvPr/>
          </p:nvSpPr>
          <p:spPr>
            <a:xfrm>
              <a:off x="1319872" y="547903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3"/>
            <p:cNvSpPr/>
            <p:nvPr/>
          </p:nvSpPr>
          <p:spPr>
            <a:xfrm>
              <a:off x="1333303" y="520316"/>
              <a:ext cx="27567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283;p13"/>
          <p:cNvSpPr/>
          <p:nvPr/>
        </p:nvSpPr>
        <p:spPr>
          <a:xfrm>
            <a:off x="1011237" y="1104900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84;p13"/>
          <p:cNvSpPr/>
          <p:nvPr/>
        </p:nvSpPr>
        <p:spPr>
          <a:xfrm>
            <a:off x="466726" y="12414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oogle Shape;286;p13"/>
          <p:cNvGrpSpPr>
            <a:grpSpLocks/>
          </p:cNvGrpSpPr>
          <p:nvPr/>
        </p:nvGrpSpPr>
        <p:grpSpPr bwMode="auto">
          <a:xfrm flipH="1">
            <a:off x="10945814" y="596901"/>
            <a:ext cx="1758951" cy="784225"/>
            <a:chOff x="7624716" y="2969549"/>
            <a:chExt cx="1288247" cy="574373"/>
          </a:xfrm>
        </p:grpSpPr>
        <p:sp>
          <p:nvSpPr>
            <p:cNvPr id="16" name="Google Shape;287;p13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8;p13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9;p13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90;p13"/>
            <p:cNvSpPr/>
            <p:nvPr/>
          </p:nvSpPr>
          <p:spPr>
            <a:xfrm>
              <a:off x="8816461" y="3445093"/>
              <a:ext cx="31392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91;p13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92;p13"/>
            <p:cNvSpPr/>
            <p:nvPr/>
          </p:nvSpPr>
          <p:spPr>
            <a:xfrm>
              <a:off x="8800184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93;p13"/>
          <p:cNvSpPr/>
          <p:nvPr/>
        </p:nvSpPr>
        <p:spPr>
          <a:xfrm>
            <a:off x="1460500" y="366714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22600" y="499400"/>
            <a:ext cx="6146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4806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3"/>
          <p:cNvSpPr/>
          <p:nvPr/>
        </p:nvSpPr>
        <p:spPr>
          <a:xfrm>
            <a:off x="11488739" y="6400801"/>
            <a:ext cx="1271587" cy="184151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74;p13"/>
          <p:cNvSpPr/>
          <p:nvPr/>
        </p:nvSpPr>
        <p:spPr>
          <a:xfrm>
            <a:off x="11630026" y="57372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275;p13"/>
          <p:cNvSpPr/>
          <p:nvPr/>
        </p:nvSpPr>
        <p:spPr>
          <a:xfrm>
            <a:off x="11004551" y="6137275"/>
            <a:ext cx="1270000" cy="185739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76;p13"/>
          <p:cNvSpPr/>
          <p:nvPr/>
        </p:nvSpPr>
        <p:spPr>
          <a:xfrm>
            <a:off x="-214313" y="779465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277;p13"/>
          <p:cNvGrpSpPr>
            <a:grpSpLocks/>
          </p:cNvGrpSpPr>
          <p:nvPr/>
        </p:nvGrpSpPr>
        <p:grpSpPr bwMode="auto">
          <a:xfrm>
            <a:off x="-568325" y="5845175"/>
            <a:ext cx="1978025" cy="769939"/>
            <a:chOff x="651200" y="238075"/>
            <a:chExt cx="880725" cy="343075"/>
          </a:xfrm>
        </p:grpSpPr>
        <p:sp>
          <p:nvSpPr>
            <p:cNvPr id="8" name="Google Shape;278;p13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79;p13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0;p13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3"/>
            <p:cNvSpPr/>
            <p:nvPr/>
          </p:nvSpPr>
          <p:spPr>
            <a:xfrm>
              <a:off x="1319872" y="547903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3"/>
            <p:cNvSpPr/>
            <p:nvPr/>
          </p:nvSpPr>
          <p:spPr>
            <a:xfrm>
              <a:off x="1333303" y="520316"/>
              <a:ext cx="27567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283;p13"/>
          <p:cNvSpPr/>
          <p:nvPr/>
        </p:nvSpPr>
        <p:spPr>
          <a:xfrm>
            <a:off x="1011237" y="1104900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84;p13"/>
          <p:cNvSpPr/>
          <p:nvPr/>
        </p:nvSpPr>
        <p:spPr>
          <a:xfrm>
            <a:off x="466726" y="12414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oogle Shape;286;p13"/>
          <p:cNvGrpSpPr>
            <a:grpSpLocks/>
          </p:cNvGrpSpPr>
          <p:nvPr/>
        </p:nvGrpSpPr>
        <p:grpSpPr bwMode="auto">
          <a:xfrm flipH="1">
            <a:off x="10945814" y="596901"/>
            <a:ext cx="1758951" cy="784225"/>
            <a:chOff x="7624716" y="2969549"/>
            <a:chExt cx="1288247" cy="574373"/>
          </a:xfrm>
        </p:grpSpPr>
        <p:sp>
          <p:nvSpPr>
            <p:cNvPr id="16" name="Google Shape;287;p13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8;p13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9;p13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90;p13"/>
            <p:cNvSpPr/>
            <p:nvPr/>
          </p:nvSpPr>
          <p:spPr>
            <a:xfrm>
              <a:off x="8816461" y="3445093"/>
              <a:ext cx="31392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91;p13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92;p13"/>
            <p:cNvSpPr/>
            <p:nvPr/>
          </p:nvSpPr>
          <p:spPr>
            <a:xfrm>
              <a:off x="8800184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93;p13"/>
          <p:cNvSpPr/>
          <p:nvPr/>
        </p:nvSpPr>
        <p:spPr>
          <a:xfrm>
            <a:off x="1460500" y="366714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22600" y="499400"/>
            <a:ext cx="6146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240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3"/>
          <p:cNvSpPr/>
          <p:nvPr/>
        </p:nvSpPr>
        <p:spPr>
          <a:xfrm>
            <a:off x="11488739" y="6400801"/>
            <a:ext cx="1271587" cy="184151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74;p13"/>
          <p:cNvSpPr/>
          <p:nvPr/>
        </p:nvSpPr>
        <p:spPr>
          <a:xfrm>
            <a:off x="11630026" y="57372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275;p13"/>
          <p:cNvSpPr/>
          <p:nvPr/>
        </p:nvSpPr>
        <p:spPr>
          <a:xfrm>
            <a:off x="11004551" y="6137275"/>
            <a:ext cx="1270000" cy="185739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76;p13"/>
          <p:cNvSpPr/>
          <p:nvPr/>
        </p:nvSpPr>
        <p:spPr>
          <a:xfrm>
            <a:off x="-214313" y="779465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277;p13"/>
          <p:cNvGrpSpPr>
            <a:grpSpLocks/>
          </p:cNvGrpSpPr>
          <p:nvPr/>
        </p:nvGrpSpPr>
        <p:grpSpPr bwMode="auto">
          <a:xfrm>
            <a:off x="-568325" y="5845175"/>
            <a:ext cx="1978025" cy="769939"/>
            <a:chOff x="651200" y="238075"/>
            <a:chExt cx="880725" cy="343075"/>
          </a:xfrm>
        </p:grpSpPr>
        <p:sp>
          <p:nvSpPr>
            <p:cNvPr id="8" name="Google Shape;278;p13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79;p13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0;p13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3"/>
            <p:cNvSpPr/>
            <p:nvPr/>
          </p:nvSpPr>
          <p:spPr>
            <a:xfrm>
              <a:off x="1319872" y="547903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3"/>
            <p:cNvSpPr/>
            <p:nvPr/>
          </p:nvSpPr>
          <p:spPr>
            <a:xfrm>
              <a:off x="1333303" y="520316"/>
              <a:ext cx="27567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283;p13"/>
          <p:cNvSpPr/>
          <p:nvPr/>
        </p:nvSpPr>
        <p:spPr>
          <a:xfrm>
            <a:off x="1011237" y="1104900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84;p13"/>
          <p:cNvSpPr/>
          <p:nvPr/>
        </p:nvSpPr>
        <p:spPr>
          <a:xfrm>
            <a:off x="466726" y="12414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oogle Shape;286;p13"/>
          <p:cNvGrpSpPr>
            <a:grpSpLocks/>
          </p:cNvGrpSpPr>
          <p:nvPr/>
        </p:nvGrpSpPr>
        <p:grpSpPr bwMode="auto">
          <a:xfrm flipH="1">
            <a:off x="10945814" y="596901"/>
            <a:ext cx="1758951" cy="784225"/>
            <a:chOff x="7624716" y="2969549"/>
            <a:chExt cx="1288247" cy="574373"/>
          </a:xfrm>
        </p:grpSpPr>
        <p:sp>
          <p:nvSpPr>
            <p:cNvPr id="16" name="Google Shape;287;p13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8;p13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9;p13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90;p13"/>
            <p:cNvSpPr/>
            <p:nvPr/>
          </p:nvSpPr>
          <p:spPr>
            <a:xfrm>
              <a:off x="8816461" y="3445093"/>
              <a:ext cx="31392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91;p13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92;p13"/>
            <p:cNvSpPr/>
            <p:nvPr/>
          </p:nvSpPr>
          <p:spPr>
            <a:xfrm>
              <a:off x="8800184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93;p13"/>
          <p:cNvSpPr/>
          <p:nvPr/>
        </p:nvSpPr>
        <p:spPr>
          <a:xfrm>
            <a:off x="1460500" y="366714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22600" y="499400"/>
            <a:ext cx="6146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274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781-1BEB-4128-BA29-2B5068AAC195}" type="datetimeFigureOut">
              <a:rPr lang="en-US" smtClean="0"/>
              <a:t>15/02/2022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A496-523F-4A6B-90BB-FB1471DE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70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3"/>
          <p:cNvSpPr/>
          <p:nvPr/>
        </p:nvSpPr>
        <p:spPr>
          <a:xfrm>
            <a:off x="11488739" y="6400801"/>
            <a:ext cx="1271587" cy="184151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74;p13"/>
          <p:cNvSpPr/>
          <p:nvPr/>
        </p:nvSpPr>
        <p:spPr>
          <a:xfrm>
            <a:off x="11630026" y="57372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275;p13"/>
          <p:cNvSpPr/>
          <p:nvPr/>
        </p:nvSpPr>
        <p:spPr>
          <a:xfrm>
            <a:off x="11004551" y="6137275"/>
            <a:ext cx="1270000" cy="185739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76;p13"/>
          <p:cNvSpPr/>
          <p:nvPr/>
        </p:nvSpPr>
        <p:spPr>
          <a:xfrm>
            <a:off x="-214313" y="779465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277;p13"/>
          <p:cNvGrpSpPr>
            <a:grpSpLocks/>
          </p:cNvGrpSpPr>
          <p:nvPr/>
        </p:nvGrpSpPr>
        <p:grpSpPr bwMode="auto">
          <a:xfrm>
            <a:off x="-568325" y="5845175"/>
            <a:ext cx="1978025" cy="769939"/>
            <a:chOff x="651200" y="238075"/>
            <a:chExt cx="880725" cy="343075"/>
          </a:xfrm>
        </p:grpSpPr>
        <p:sp>
          <p:nvSpPr>
            <p:cNvPr id="8" name="Google Shape;278;p13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79;p13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0;p13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3"/>
            <p:cNvSpPr/>
            <p:nvPr/>
          </p:nvSpPr>
          <p:spPr>
            <a:xfrm>
              <a:off x="1319872" y="547903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3"/>
            <p:cNvSpPr/>
            <p:nvPr/>
          </p:nvSpPr>
          <p:spPr>
            <a:xfrm>
              <a:off x="1333303" y="520316"/>
              <a:ext cx="27567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283;p13"/>
          <p:cNvSpPr/>
          <p:nvPr/>
        </p:nvSpPr>
        <p:spPr>
          <a:xfrm>
            <a:off x="1011237" y="1104900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84;p13"/>
          <p:cNvSpPr/>
          <p:nvPr/>
        </p:nvSpPr>
        <p:spPr>
          <a:xfrm>
            <a:off x="466726" y="12414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oogle Shape;286;p13"/>
          <p:cNvGrpSpPr>
            <a:grpSpLocks/>
          </p:cNvGrpSpPr>
          <p:nvPr/>
        </p:nvGrpSpPr>
        <p:grpSpPr bwMode="auto">
          <a:xfrm flipH="1">
            <a:off x="10945814" y="596901"/>
            <a:ext cx="1758951" cy="784225"/>
            <a:chOff x="7624716" y="2969549"/>
            <a:chExt cx="1288247" cy="574373"/>
          </a:xfrm>
        </p:grpSpPr>
        <p:sp>
          <p:nvSpPr>
            <p:cNvPr id="16" name="Google Shape;287;p13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8;p13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9;p13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90;p13"/>
            <p:cNvSpPr/>
            <p:nvPr/>
          </p:nvSpPr>
          <p:spPr>
            <a:xfrm>
              <a:off x="8816461" y="3445093"/>
              <a:ext cx="31392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91;p13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92;p13"/>
            <p:cNvSpPr/>
            <p:nvPr/>
          </p:nvSpPr>
          <p:spPr>
            <a:xfrm>
              <a:off x="8800184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93;p13"/>
          <p:cNvSpPr/>
          <p:nvPr/>
        </p:nvSpPr>
        <p:spPr>
          <a:xfrm>
            <a:off x="1460500" y="366714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22600" y="499400"/>
            <a:ext cx="6146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1213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3"/>
          <p:cNvSpPr/>
          <p:nvPr/>
        </p:nvSpPr>
        <p:spPr>
          <a:xfrm>
            <a:off x="11488739" y="6400801"/>
            <a:ext cx="1271587" cy="184151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74;p13"/>
          <p:cNvSpPr/>
          <p:nvPr/>
        </p:nvSpPr>
        <p:spPr>
          <a:xfrm>
            <a:off x="11630026" y="57372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275;p13"/>
          <p:cNvSpPr/>
          <p:nvPr/>
        </p:nvSpPr>
        <p:spPr>
          <a:xfrm>
            <a:off x="11004551" y="6137275"/>
            <a:ext cx="1270000" cy="185739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76;p13"/>
          <p:cNvSpPr/>
          <p:nvPr/>
        </p:nvSpPr>
        <p:spPr>
          <a:xfrm>
            <a:off x="-214313" y="779465"/>
            <a:ext cx="1270001" cy="185737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277;p13"/>
          <p:cNvGrpSpPr>
            <a:grpSpLocks/>
          </p:cNvGrpSpPr>
          <p:nvPr/>
        </p:nvGrpSpPr>
        <p:grpSpPr bwMode="auto">
          <a:xfrm>
            <a:off x="-568325" y="5845175"/>
            <a:ext cx="1978025" cy="769939"/>
            <a:chOff x="651200" y="238075"/>
            <a:chExt cx="880725" cy="343075"/>
          </a:xfrm>
        </p:grpSpPr>
        <p:sp>
          <p:nvSpPr>
            <p:cNvPr id="8" name="Google Shape;278;p13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79;p13"/>
            <p:cNvSpPr/>
            <p:nvPr/>
          </p:nvSpPr>
          <p:spPr>
            <a:xfrm>
              <a:off x="1162247" y="272736"/>
              <a:ext cx="48065" cy="32539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80;p13"/>
            <p:cNvSpPr/>
            <p:nvPr/>
          </p:nvSpPr>
          <p:spPr>
            <a:xfrm>
              <a:off x="1158712" y="301738"/>
              <a:ext cx="36756" cy="29002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3"/>
            <p:cNvSpPr/>
            <p:nvPr/>
          </p:nvSpPr>
          <p:spPr>
            <a:xfrm>
              <a:off x="1319872" y="547903"/>
              <a:ext cx="54427" cy="11318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3"/>
            <p:cNvSpPr/>
            <p:nvPr/>
          </p:nvSpPr>
          <p:spPr>
            <a:xfrm>
              <a:off x="1333303" y="520316"/>
              <a:ext cx="27567" cy="12025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" name="Google Shape;283;p13"/>
          <p:cNvSpPr/>
          <p:nvPr/>
        </p:nvSpPr>
        <p:spPr>
          <a:xfrm>
            <a:off x="1011237" y="1104900"/>
            <a:ext cx="392112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84;p13"/>
          <p:cNvSpPr/>
          <p:nvPr/>
        </p:nvSpPr>
        <p:spPr>
          <a:xfrm>
            <a:off x="466726" y="1241425"/>
            <a:ext cx="390525" cy="90488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oogle Shape;286;p13"/>
          <p:cNvGrpSpPr>
            <a:grpSpLocks/>
          </p:cNvGrpSpPr>
          <p:nvPr/>
        </p:nvGrpSpPr>
        <p:grpSpPr bwMode="auto">
          <a:xfrm flipH="1">
            <a:off x="10945814" y="596901"/>
            <a:ext cx="1758951" cy="784225"/>
            <a:chOff x="7624716" y="2969549"/>
            <a:chExt cx="1288247" cy="574373"/>
          </a:xfrm>
        </p:grpSpPr>
        <p:sp>
          <p:nvSpPr>
            <p:cNvPr id="16" name="Google Shape;287;p13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88;p13"/>
            <p:cNvSpPr/>
            <p:nvPr/>
          </p:nvSpPr>
          <p:spPr>
            <a:xfrm>
              <a:off x="8289768" y="3075355"/>
              <a:ext cx="37206" cy="53484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89;p13"/>
            <p:cNvSpPr/>
            <p:nvPr/>
          </p:nvSpPr>
          <p:spPr>
            <a:xfrm>
              <a:off x="8254887" y="3089307"/>
              <a:ext cx="34880" cy="36043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90;p13"/>
            <p:cNvSpPr/>
            <p:nvPr/>
          </p:nvSpPr>
          <p:spPr>
            <a:xfrm>
              <a:off x="8816461" y="3445093"/>
              <a:ext cx="31392" cy="31392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91;p13"/>
            <p:cNvSpPr/>
            <p:nvPr/>
          </p:nvSpPr>
          <p:spPr>
            <a:xfrm>
              <a:off x="8803671" y="3400910"/>
              <a:ext cx="48832" cy="44183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92;p13"/>
            <p:cNvSpPr/>
            <p:nvPr/>
          </p:nvSpPr>
          <p:spPr>
            <a:xfrm>
              <a:off x="8800184" y="3370680"/>
              <a:ext cx="34880" cy="32556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293;p13"/>
          <p:cNvSpPr/>
          <p:nvPr/>
        </p:nvSpPr>
        <p:spPr>
          <a:xfrm>
            <a:off x="1460500" y="366714"/>
            <a:ext cx="390525" cy="90487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22600" y="499400"/>
            <a:ext cx="6146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1361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Title and long lis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28;p15"/>
          <p:cNvGrpSpPr>
            <a:grpSpLocks/>
          </p:cNvGrpSpPr>
          <p:nvPr/>
        </p:nvGrpSpPr>
        <p:grpSpPr bwMode="auto">
          <a:xfrm>
            <a:off x="-611188" y="6403976"/>
            <a:ext cx="2266951" cy="752475"/>
            <a:chOff x="456975" y="1603100"/>
            <a:chExt cx="1111175" cy="368250"/>
          </a:xfrm>
        </p:grpSpPr>
        <p:sp>
          <p:nvSpPr>
            <p:cNvPr id="5" name="Google Shape;329;p15"/>
            <p:cNvSpPr/>
            <p:nvPr/>
          </p:nvSpPr>
          <p:spPr>
            <a:xfrm>
              <a:off x="456975" y="1603100"/>
              <a:ext cx="1111175" cy="368250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30;p15"/>
            <p:cNvSpPr/>
            <p:nvPr/>
          </p:nvSpPr>
          <p:spPr>
            <a:xfrm>
              <a:off x="1190755" y="1668359"/>
              <a:ext cx="36573" cy="41176"/>
            </a:xfrm>
            <a:custGeom>
              <a:avLst/>
              <a:gdLst/>
              <a:ahLst/>
              <a:cxnLst/>
              <a:rect l="l" t="t" r="r" b="b"/>
              <a:pathLst>
                <a:path w="1466" h="1643" extrusionOk="0">
                  <a:moveTo>
                    <a:pt x="107" y="0"/>
                  </a:moveTo>
                  <a:cubicBezTo>
                    <a:pt x="54" y="64"/>
                    <a:pt x="22" y="138"/>
                    <a:pt x="1" y="223"/>
                  </a:cubicBezTo>
                  <a:lnTo>
                    <a:pt x="86" y="287"/>
                  </a:lnTo>
                  <a:cubicBezTo>
                    <a:pt x="160" y="329"/>
                    <a:pt x="234" y="382"/>
                    <a:pt x="298" y="435"/>
                  </a:cubicBezTo>
                  <a:cubicBezTo>
                    <a:pt x="457" y="563"/>
                    <a:pt x="606" y="701"/>
                    <a:pt x="733" y="849"/>
                  </a:cubicBezTo>
                  <a:cubicBezTo>
                    <a:pt x="871" y="987"/>
                    <a:pt x="988" y="1146"/>
                    <a:pt x="1083" y="1316"/>
                  </a:cubicBezTo>
                  <a:cubicBezTo>
                    <a:pt x="1126" y="1422"/>
                    <a:pt x="1168" y="1518"/>
                    <a:pt x="1189" y="1634"/>
                  </a:cubicBezTo>
                  <a:cubicBezTo>
                    <a:pt x="1232" y="1640"/>
                    <a:pt x="1277" y="1642"/>
                    <a:pt x="1322" y="1642"/>
                  </a:cubicBezTo>
                  <a:cubicBezTo>
                    <a:pt x="1367" y="1642"/>
                    <a:pt x="1412" y="1640"/>
                    <a:pt x="1455" y="1634"/>
                  </a:cubicBezTo>
                  <a:cubicBezTo>
                    <a:pt x="1465" y="1497"/>
                    <a:pt x="1465" y="1348"/>
                    <a:pt x="1444" y="1221"/>
                  </a:cubicBezTo>
                  <a:cubicBezTo>
                    <a:pt x="1391" y="966"/>
                    <a:pt x="1274" y="722"/>
                    <a:pt x="1105" y="531"/>
                  </a:cubicBezTo>
                  <a:cubicBezTo>
                    <a:pt x="924" y="351"/>
                    <a:pt x="712" y="213"/>
                    <a:pt x="478" y="117"/>
                  </a:cubicBezTo>
                  <a:cubicBezTo>
                    <a:pt x="394" y="75"/>
                    <a:pt x="309" y="53"/>
                    <a:pt x="213" y="2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31;p15"/>
            <p:cNvSpPr/>
            <p:nvPr/>
          </p:nvSpPr>
          <p:spPr>
            <a:xfrm>
              <a:off x="1176749" y="1692444"/>
              <a:ext cx="25679" cy="24084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75" y="1"/>
                  </a:moveTo>
                  <a:cubicBezTo>
                    <a:pt x="32" y="75"/>
                    <a:pt x="11" y="160"/>
                    <a:pt x="1" y="245"/>
                  </a:cubicBezTo>
                  <a:cubicBezTo>
                    <a:pt x="1" y="245"/>
                    <a:pt x="75" y="298"/>
                    <a:pt x="170" y="372"/>
                  </a:cubicBezTo>
                  <a:cubicBezTo>
                    <a:pt x="255" y="447"/>
                    <a:pt x="361" y="542"/>
                    <a:pt x="436" y="606"/>
                  </a:cubicBezTo>
                  <a:cubicBezTo>
                    <a:pt x="510" y="659"/>
                    <a:pt x="595" y="733"/>
                    <a:pt x="658" y="807"/>
                  </a:cubicBezTo>
                  <a:cubicBezTo>
                    <a:pt x="701" y="850"/>
                    <a:pt x="722" y="892"/>
                    <a:pt x="754" y="956"/>
                  </a:cubicBezTo>
                  <a:cubicBezTo>
                    <a:pt x="796" y="961"/>
                    <a:pt x="839" y="964"/>
                    <a:pt x="881" y="964"/>
                  </a:cubicBezTo>
                  <a:cubicBezTo>
                    <a:pt x="924" y="964"/>
                    <a:pt x="966" y="961"/>
                    <a:pt x="1009" y="956"/>
                  </a:cubicBezTo>
                  <a:cubicBezTo>
                    <a:pt x="1030" y="860"/>
                    <a:pt x="1030" y="765"/>
                    <a:pt x="1009" y="669"/>
                  </a:cubicBezTo>
                  <a:cubicBezTo>
                    <a:pt x="977" y="500"/>
                    <a:pt x="881" y="351"/>
                    <a:pt x="754" y="234"/>
                  </a:cubicBezTo>
                  <a:cubicBezTo>
                    <a:pt x="627" y="139"/>
                    <a:pt x="478" y="75"/>
                    <a:pt x="319" y="43"/>
                  </a:cubicBezTo>
                  <a:cubicBezTo>
                    <a:pt x="245" y="22"/>
                    <a:pt x="160" y="12"/>
                    <a:pt x="7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32;p15"/>
            <p:cNvSpPr/>
            <p:nvPr/>
          </p:nvSpPr>
          <p:spPr>
            <a:xfrm>
              <a:off x="817251" y="1932505"/>
              <a:ext cx="60694" cy="12430"/>
            </a:xfrm>
            <a:custGeom>
              <a:avLst/>
              <a:gdLst/>
              <a:ahLst/>
              <a:cxnLst/>
              <a:rect l="l" t="t" r="r" b="b"/>
              <a:pathLst>
                <a:path w="2442" h="485" extrusionOk="0">
                  <a:moveTo>
                    <a:pt x="1485" y="1"/>
                  </a:moveTo>
                  <a:cubicBezTo>
                    <a:pt x="1390" y="1"/>
                    <a:pt x="1295" y="2"/>
                    <a:pt x="1200" y="5"/>
                  </a:cubicBezTo>
                  <a:cubicBezTo>
                    <a:pt x="807" y="37"/>
                    <a:pt x="415" y="100"/>
                    <a:pt x="22" y="185"/>
                  </a:cubicBezTo>
                  <a:cubicBezTo>
                    <a:pt x="1" y="270"/>
                    <a:pt x="1" y="355"/>
                    <a:pt x="22" y="440"/>
                  </a:cubicBezTo>
                  <a:cubicBezTo>
                    <a:pt x="354" y="466"/>
                    <a:pt x="693" y="485"/>
                    <a:pt x="1027" y="485"/>
                  </a:cubicBezTo>
                  <a:cubicBezTo>
                    <a:pt x="1099" y="485"/>
                    <a:pt x="1171" y="484"/>
                    <a:pt x="1242" y="482"/>
                  </a:cubicBezTo>
                  <a:cubicBezTo>
                    <a:pt x="1635" y="450"/>
                    <a:pt x="2027" y="387"/>
                    <a:pt x="2420" y="302"/>
                  </a:cubicBezTo>
                  <a:cubicBezTo>
                    <a:pt x="2441" y="217"/>
                    <a:pt x="2441" y="132"/>
                    <a:pt x="2420" y="47"/>
                  </a:cubicBezTo>
                  <a:cubicBezTo>
                    <a:pt x="2104" y="15"/>
                    <a:pt x="1794" y="1"/>
                    <a:pt x="148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333;p15"/>
            <p:cNvSpPr/>
            <p:nvPr/>
          </p:nvSpPr>
          <p:spPr>
            <a:xfrm>
              <a:off x="831257" y="1906091"/>
              <a:ext cx="40463" cy="12430"/>
            </a:xfrm>
            <a:custGeom>
              <a:avLst/>
              <a:gdLst/>
              <a:ahLst/>
              <a:cxnLst/>
              <a:rect l="l" t="t" r="r" b="b"/>
              <a:pathLst>
                <a:path w="1604" h="494" extrusionOk="0">
                  <a:moveTo>
                    <a:pt x="938" y="0"/>
                  </a:moveTo>
                  <a:cubicBezTo>
                    <a:pt x="884" y="0"/>
                    <a:pt x="832" y="1"/>
                    <a:pt x="786" y="5"/>
                  </a:cubicBezTo>
                  <a:cubicBezTo>
                    <a:pt x="521" y="37"/>
                    <a:pt x="266" y="79"/>
                    <a:pt x="22" y="143"/>
                  </a:cubicBezTo>
                  <a:cubicBezTo>
                    <a:pt x="1" y="217"/>
                    <a:pt x="1" y="302"/>
                    <a:pt x="22" y="387"/>
                  </a:cubicBezTo>
                  <a:cubicBezTo>
                    <a:pt x="277" y="451"/>
                    <a:pt x="542" y="482"/>
                    <a:pt x="818" y="493"/>
                  </a:cubicBezTo>
                  <a:cubicBezTo>
                    <a:pt x="988" y="472"/>
                    <a:pt x="1168" y="429"/>
                    <a:pt x="1338" y="366"/>
                  </a:cubicBezTo>
                  <a:cubicBezTo>
                    <a:pt x="1497" y="302"/>
                    <a:pt x="1603" y="249"/>
                    <a:pt x="1603" y="249"/>
                  </a:cubicBezTo>
                  <a:cubicBezTo>
                    <a:pt x="1592" y="164"/>
                    <a:pt x="1561" y="79"/>
                    <a:pt x="1529" y="5"/>
                  </a:cubicBezTo>
                  <a:lnTo>
                    <a:pt x="1263" y="5"/>
                  </a:lnTo>
                  <a:cubicBezTo>
                    <a:pt x="1164" y="5"/>
                    <a:pt x="1047" y="0"/>
                    <a:pt x="93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" name="Google Shape;334;p15"/>
          <p:cNvGrpSpPr>
            <a:grpSpLocks/>
          </p:cNvGrpSpPr>
          <p:nvPr/>
        </p:nvGrpSpPr>
        <p:grpSpPr bwMode="auto">
          <a:xfrm>
            <a:off x="10620375" y="612776"/>
            <a:ext cx="2268539" cy="752475"/>
            <a:chOff x="456975" y="1603100"/>
            <a:chExt cx="1111175" cy="368250"/>
          </a:xfrm>
        </p:grpSpPr>
        <p:sp>
          <p:nvSpPr>
            <p:cNvPr id="11" name="Google Shape;335;p15"/>
            <p:cNvSpPr/>
            <p:nvPr/>
          </p:nvSpPr>
          <p:spPr>
            <a:xfrm>
              <a:off x="456975" y="1603100"/>
              <a:ext cx="1111175" cy="368250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6;p15"/>
            <p:cNvSpPr/>
            <p:nvPr/>
          </p:nvSpPr>
          <p:spPr>
            <a:xfrm>
              <a:off x="1191019" y="1668359"/>
              <a:ext cx="36547" cy="41176"/>
            </a:xfrm>
            <a:custGeom>
              <a:avLst/>
              <a:gdLst/>
              <a:ahLst/>
              <a:cxnLst/>
              <a:rect l="l" t="t" r="r" b="b"/>
              <a:pathLst>
                <a:path w="1466" h="1643" extrusionOk="0">
                  <a:moveTo>
                    <a:pt x="107" y="0"/>
                  </a:moveTo>
                  <a:cubicBezTo>
                    <a:pt x="54" y="64"/>
                    <a:pt x="22" y="138"/>
                    <a:pt x="1" y="223"/>
                  </a:cubicBezTo>
                  <a:lnTo>
                    <a:pt x="86" y="287"/>
                  </a:lnTo>
                  <a:cubicBezTo>
                    <a:pt x="160" y="329"/>
                    <a:pt x="234" y="382"/>
                    <a:pt x="298" y="435"/>
                  </a:cubicBezTo>
                  <a:cubicBezTo>
                    <a:pt x="457" y="563"/>
                    <a:pt x="606" y="701"/>
                    <a:pt x="733" y="849"/>
                  </a:cubicBezTo>
                  <a:cubicBezTo>
                    <a:pt x="871" y="987"/>
                    <a:pt x="988" y="1146"/>
                    <a:pt x="1083" y="1316"/>
                  </a:cubicBezTo>
                  <a:cubicBezTo>
                    <a:pt x="1126" y="1422"/>
                    <a:pt x="1168" y="1518"/>
                    <a:pt x="1189" y="1634"/>
                  </a:cubicBezTo>
                  <a:cubicBezTo>
                    <a:pt x="1232" y="1640"/>
                    <a:pt x="1277" y="1642"/>
                    <a:pt x="1322" y="1642"/>
                  </a:cubicBezTo>
                  <a:cubicBezTo>
                    <a:pt x="1367" y="1642"/>
                    <a:pt x="1412" y="1640"/>
                    <a:pt x="1455" y="1634"/>
                  </a:cubicBezTo>
                  <a:cubicBezTo>
                    <a:pt x="1465" y="1497"/>
                    <a:pt x="1465" y="1348"/>
                    <a:pt x="1444" y="1221"/>
                  </a:cubicBezTo>
                  <a:cubicBezTo>
                    <a:pt x="1391" y="966"/>
                    <a:pt x="1274" y="722"/>
                    <a:pt x="1105" y="531"/>
                  </a:cubicBezTo>
                  <a:cubicBezTo>
                    <a:pt x="924" y="351"/>
                    <a:pt x="712" y="213"/>
                    <a:pt x="478" y="117"/>
                  </a:cubicBezTo>
                  <a:cubicBezTo>
                    <a:pt x="394" y="75"/>
                    <a:pt x="309" y="53"/>
                    <a:pt x="213" y="2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7;p15"/>
            <p:cNvSpPr/>
            <p:nvPr/>
          </p:nvSpPr>
          <p:spPr>
            <a:xfrm>
              <a:off x="1177022" y="1692444"/>
              <a:ext cx="25661" cy="24084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75" y="1"/>
                  </a:moveTo>
                  <a:cubicBezTo>
                    <a:pt x="32" y="75"/>
                    <a:pt x="11" y="160"/>
                    <a:pt x="1" y="245"/>
                  </a:cubicBezTo>
                  <a:cubicBezTo>
                    <a:pt x="1" y="245"/>
                    <a:pt x="75" y="298"/>
                    <a:pt x="170" y="372"/>
                  </a:cubicBezTo>
                  <a:cubicBezTo>
                    <a:pt x="255" y="447"/>
                    <a:pt x="361" y="542"/>
                    <a:pt x="436" y="606"/>
                  </a:cubicBezTo>
                  <a:cubicBezTo>
                    <a:pt x="510" y="659"/>
                    <a:pt x="595" y="733"/>
                    <a:pt x="658" y="807"/>
                  </a:cubicBezTo>
                  <a:cubicBezTo>
                    <a:pt x="701" y="850"/>
                    <a:pt x="722" y="892"/>
                    <a:pt x="754" y="956"/>
                  </a:cubicBezTo>
                  <a:cubicBezTo>
                    <a:pt x="796" y="961"/>
                    <a:pt x="839" y="964"/>
                    <a:pt x="881" y="964"/>
                  </a:cubicBezTo>
                  <a:cubicBezTo>
                    <a:pt x="924" y="964"/>
                    <a:pt x="966" y="961"/>
                    <a:pt x="1009" y="956"/>
                  </a:cubicBezTo>
                  <a:cubicBezTo>
                    <a:pt x="1030" y="860"/>
                    <a:pt x="1030" y="765"/>
                    <a:pt x="1009" y="669"/>
                  </a:cubicBezTo>
                  <a:cubicBezTo>
                    <a:pt x="977" y="500"/>
                    <a:pt x="881" y="351"/>
                    <a:pt x="754" y="234"/>
                  </a:cubicBezTo>
                  <a:cubicBezTo>
                    <a:pt x="627" y="139"/>
                    <a:pt x="478" y="75"/>
                    <a:pt x="319" y="43"/>
                  </a:cubicBezTo>
                  <a:cubicBezTo>
                    <a:pt x="245" y="22"/>
                    <a:pt x="160" y="12"/>
                    <a:pt x="7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8;p15"/>
            <p:cNvSpPr/>
            <p:nvPr/>
          </p:nvSpPr>
          <p:spPr>
            <a:xfrm>
              <a:off x="816999" y="1932505"/>
              <a:ext cx="60652" cy="12430"/>
            </a:xfrm>
            <a:custGeom>
              <a:avLst/>
              <a:gdLst/>
              <a:ahLst/>
              <a:cxnLst/>
              <a:rect l="l" t="t" r="r" b="b"/>
              <a:pathLst>
                <a:path w="2442" h="485" extrusionOk="0">
                  <a:moveTo>
                    <a:pt x="1485" y="1"/>
                  </a:moveTo>
                  <a:cubicBezTo>
                    <a:pt x="1390" y="1"/>
                    <a:pt x="1295" y="2"/>
                    <a:pt x="1200" y="5"/>
                  </a:cubicBezTo>
                  <a:cubicBezTo>
                    <a:pt x="807" y="37"/>
                    <a:pt x="415" y="100"/>
                    <a:pt x="22" y="185"/>
                  </a:cubicBezTo>
                  <a:cubicBezTo>
                    <a:pt x="1" y="270"/>
                    <a:pt x="1" y="355"/>
                    <a:pt x="22" y="440"/>
                  </a:cubicBezTo>
                  <a:cubicBezTo>
                    <a:pt x="354" y="466"/>
                    <a:pt x="693" y="485"/>
                    <a:pt x="1027" y="485"/>
                  </a:cubicBezTo>
                  <a:cubicBezTo>
                    <a:pt x="1099" y="485"/>
                    <a:pt x="1171" y="484"/>
                    <a:pt x="1242" y="482"/>
                  </a:cubicBezTo>
                  <a:cubicBezTo>
                    <a:pt x="1635" y="450"/>
                    <a:pt x="2027" y="387"/>
                    <a:pt x="2420" y="302"/>
                  </a:cubicBezTo>
                  <a:cubicBezTo>
                    <a:pt x="2441" y="217"/>
                    <a:pt x="2441" y="132"/>
                    <a:pt x="2420" y="47"/>
                  </a:cubicBezTo>
                  <a:cubicBezTo>
                    <a:pt x="2104" y="15"/>
                    <a:pt x="1794" y="1"/>
                    <a:pt x="148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9;p15"/>
            <p:cNvSpPr/>
            <p:nvPr/>
          </p:nvSpPr>
          <p:spPr>
            <a:xfrm>
              <a:off x="830996" y="1906091"/>
              <a:ext cx="40435" cy="12430"/>
            </a:xfrm>
            <a:custGeom>
              <a:avLst/>
              <a:gdLst/>
              <a:ahLst/>
              <a:cxnLst/>
              <a:rect l="l" t="t" r="r" b="b"/>
              <a:pathLst>
                <a:path w="1604" h="494" extrusionOk="0">
                  <a:moveTo>
                    <a:pt x="938" y="0"/>
                  </a:moveTo>
                  <a:cubicBezTo>
                    <a:pt x="884" y="0"/>
                    <a:pt x="832" y="1"/>
                    <a:pt x="786" y="5"/>
                  </a:cubicBezTo>
                  <a:cubicBezTo>
                    <a:pt x="521" y="37"/>
                    <a:pt x="266" y="79"/>
                    <a:pt x="22" y="143"/>
                  </a:cubicBezTo>
                  <a:cubicBezTo>
                    <a:pt x="1" y="217"/>
                    <a:pt x="1" y="302"/>
                    <a:pt x="22" y="387"/>
                  </a:cubicBezTo>
                  <a:cubicBezTo>
                    <a:pt x="277" y="451"/>
                    <a:pt x="542" y="482"/>
                    <a:pt x="818" y="493"/>
                  </a:cubicBezTo>
                  <a:cubicBezTo>
                    <a:pt x="988" y="472"/>
                    <a:pt x="1168" y="429"/>
                    <a:pt x="1338" y="366"/>
                  </a:cubicBezTo>
                  <a:cubicBezTo>
                    <a:pt x="1497" y="302"/>
                    <a:pt x="1603" y="249"/>
                    <a:pt x="1603" y="249"/>
                  </a:cubicBezTo>
                  <a:cubicBezTo>
                    <a:pt x="1592" y="164"/>
                    <a:pt x="1561" y="79"/>
                    <a:pt x="1529" y="5"/>
                  </a:cubicBezTo>
                  <a:lnTo>
                    <a:pt x="1263" y="5"/>
                  </a:lnTo>
                  <a:cubicBezTo>
                    <a:pt x="1164" y="5"/>
                    <a:pt x="1047" y="0"/>
                    <a:pt x="93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0" name="Google Shape;340;p15"/>
          <p:cNvSpPr txBox="1">
            <a:spLocks noGrp="1"/>
          </p:cNvSpPr>
          <p:nvPr>
            <p:ph type="title"/>
          </p:nvPr>
        </p:nvSpPr>
        <p:spPr>
          <a:xfrm>
            <a:off x="1571600" y="499400"/>
            <a:ext cx="9048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41" name="Google Shape;341;p15"/>
          <p:cNvSpPr txBox="1">
            <a:spLocks noGrp="1"/>
          </p:cNvSpPr>
          <p:nvPr>
            <p:ph type="body" idx="1"/>
          </p:nvPr>
        </p:nvSpPr>
        <p:spPr>
          <a:xfrm>
            <a:off x="901700" y="1457133"/>
            <a:ext cx="10274400" cy="465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733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40" lvl="1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2pPr>
            <a:lvl3pPr marL="1828709" lvl="2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3pPr>
            <a:lvl4pPr marL="2438278" lvl="3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4pPr>
            <a:lvl5pPr marL="3047848" lvl="4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5pPr>
            <a:lvl6pPr marL="3657418" lvl="5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6pPr>
            <a:lvl7pPr marL="4266987" lvl="6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7pPr>
            <a:lvl8pPr marL="4876557" lvl="7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8pPr>
            <a:lvl9pPr marL="5486126" lvl="8" indent="-397913" rtl="0">
              <a:spcBef>
                <a:spcPts val="2133"/>
              </a:spcBef>
              <a:spcAft>
                <a:spcPts val="2133"/>
              </a:spcAft>
              <a:buSzPts val="1100"/>
              <a:buFont typeface="Muli Regular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81110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1_Title and long lis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28;p15"/>
          <p:cNvGrpSpPr>
            <a:grpSpLocks/>
          </p:cNvGrpSpPr>
          <p:nvPr/>
        </p:nvGrpSpPr>
        <p:grpSpPr bwMode="auto">
          <a:xfrm>
            <a:off x="-611188" y="6403976"/>
            <a:ext cx="2266951" cy="752475"/>
            <a:chOff x="456975" y="1603100"/>
            <a:chExt cx="1111175" cy="368250"/>
          </a:xfrm>
        </p:grpSpPr>
        <p:sp>
          <p:nvSpPr>
            <p:cNvPr id="5" name="Google Shape;329;p15"/>
            <p:cNvSpPr/>
            <p:nvPr/>
          </p:nvSpPr>
          <p:spPr>
            <a:xfrm>
              <a:off x="456975" y="1603100"/>
              <a:ext cx="1111175" cy="368250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30;p15"/>
            <p:cNvSpPr/>
            <p:nvPr/>
          </p:nvSpPr>
          <p:spPr>
            <a:xfrm>
              <a:off x="1190755" y="1668359"/>
              <a:ext cx="36573" cy="41176"/>
            </a:xfrm>
            <a:custGeom>
              <a:avLst/>
              <a:gdLst/>
              <a:ahLst/>
              <a:cxnLst/>
              <a:rect l="l" t="t" r="r" b="b"/>
              <a:pathLst>
                <a:path w="1466" h="1643" extrusionOk="0">
                  <a:moveTo>
                    <a:pt x="107" y="0"/>
                  </a:moveTo>
                  <a:cubicBezTo>
                    <a:pt x="54" y="64"/>
                    <a:pt x="22" y="138"/>
                    <a:pt x="1" y="223"/>
                  </a:cubicBezTo>
                  <a:lnTo>
                    <a:pt x="86" y="287"/>
                  </a:lnTo>
                  <a:cubicBezTo>
                    <a:pt x="160" y="329"/>
                    <a:pt x="234" y="382"/>
                    <a:pt x="298" y="435"/>
                  </a:cubicBezTo>
                  <a:cubicBezTo>
                    <a:pt x="457" y="563"/>
                    <a:pt x="606" y="701"/>
                    <a:pt x="733" y="849"/>
                  </a:cubicBezTo>
                  <a:cubicBezTo>
                    <a:pt x="871" y="987"/>
                    <a:pt x="988" y="1146"/>
                    <a:pt x="1083" y="1316"/>
                  </a:cubicBezTo>
                  <a:cubicBezTo>
                    <a:pt x="1126" y="1422"/>
                    <a:pt x="1168" y="1518"/>
                    <a:pt x="1189" y="1634"/>
                  </a:cubicBezTo>
                  <a:cubicBezTo>
                    <a:pt x="1232" y="1640"/>
                    <a:pt x="1277" y="1642"/>
                    <a:pt x="1322" y="1642"/>
                  </a:cubicBezTo>
                  <a:cubicBezTo>
                    <a:pt x="1367" y="1642"/>
                    <a:pt x="1412" y="1640"/>
                    <a:pt x="1455" y="1634"/>
                  </a:cubicBezTo>
                  <a:cubicBezTo>
                    <a:pt x="1465" y="1497"/>
                    <a:pt x="1465" y="1348"/>
                    <a:pt x="1444" y="1221"/>
                  </a:cubicBezTo>
                  <a:cubicBezTo>
                    <a:pt x="1391" y="966"/>
                    <a:pt x="1274" y="722"/>
                    <a:pt x="1105" y="531"/>
                  </a:cubicBezTo>
                  <a:cubicBezTo>
                    <a:pt x="924" y="351"/>
                    <a:pt x="712" y="213"/>
                    <a:pt x="478" y="117"/>
                  </a:cubicBezTo>
                  <a:cubicBezTo>
                    <a:pt x="394" y="75"/>
                    <a:pt x="309" y="53"/>
                    <a:pt x="213" y="2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31;p15"/>
            <p:cNvSpPr/>
            <p:nvPr/>
          </p:nvSpPr>
          <p:spPr>
            <a:xfrm>
              <a:off x="1176749" y="1692444"/>
              <a:ext cx="25679" cy="24084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75" y="1"/>
                  </a:moveTo>
                  <a:cubicBezTo>
                    <a:pt x="32" y="75"/>
                    <a:pt x="11" y="160"/>
                    <a:pt x="1" y="245"/>
                  </a:cubicBezTo>
                  <a:cubicBezTo>
                    <a:pt x="1" y="245"/>
                    <a:pt x="75" y="298"/>
                    <a:pt x="170" y="372"/>
                  </a:cubicBezTo>
                  <a:cubicBezTo>
                    <a:pt x="255" y="447"/>
                    <a:pt x="361" y="542"/>
                    <a:pt x="436" y="606"/>
                  </a:cubicBezTo>
                  <a:cubicBezTo>
                    <a:pt x="510" y="659"/>
                    <a:pt x="595" y="733"/>
                    <a:pt x="658" y="807"/>
                  </a:cubicBezTo>
                  <a:cubicBezTo>
                    <a:pt x="701" y="850"/>
                    <a:pt x="722" y="892"/>
                    <a:pt x="754" y="956"/>
                  </a:cubicBezTo>
                  <a:cubicBezTo>
                    <a:pt x="796" y="961"/>
                    <a:pt x="839" y="964"/>
                    <a:pt x="881" y="964"/>
                  </a:cubicBezTo>
                  <a:cubicBezTo>
                    <a:pt x="924" y="964"/>
                    <a:pt x="966" y="961"/>
                    <a:pt x="1009" y="956"/>
                  </a:cubicBezTo>
                  <a:cubicBezTo>
                    <a:pt x="1030" y="860"/>
                    <a:pt x="1030" y="765"/>
                    <a:pt x="1009" y="669"/>
                  </a:cubicBezTo>
                  <a:cubicBezTo>
                    <a:pt x="977" y="500"/>
                    <a:pt x="881" y="351"/>
                    <a:pt x="754" y="234"/>
                  </a:cubicBezTo>
                  <a:cubicBezTo>
                    <a:pt x="627" y="139"/>
                    <a:pt x="478" y="75"/>
                    <a:pt x="319" y="43"/>
                  </a:cubicBezTo>
                  <a:cubicBezTo>
                    <a:pt x="245" y="22"/>
                    <a:pt x="160" y="12"/>
                    <a:pt x="7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32;p15"/>
            <p:cNvSpPr/>
            <p:nvPr/>
          </p:nvSpPr>
          <p:spPr>
            <a:xfrm>
              <a:off x="817251" y="1932505"/>
              <a:ext cx="60694" cy="12430"/>
            </a:xfrm>
            <a:custGeom>
              <a:avLst/>
              <a:gdLst/>
              <a:ahLst/>
              <a:cxnLst/>
              <a:rect l="l" t="t" r="r" b="b"/>
              <a:pathLst>
                <a:path w="2442" h="485" extrusionOk="0">
                  <a:moveTo>
                    <a:pt x="1485" y="1"/>
                  </a:moveTo>
                  <a:cubicBezTo>
                    <a:pt x="1390" y="1"/>
                    <a:pt x="1295" y="2"/>
                    <a:pt x="1200" y="5"/>
                  </a:cubicBezTo>
                  <a:cubicBezTo>
                    <a:pt x="807" y="37"/>
                    <a:pt x="415" y="100"/>
                    <a:pt x="22" y="185"/>
                  </a:cubicBezTo>
                  <a:cubicBezTo>
                    <a:pt x="1" y="270"/>
                    <a:pt x="1" y="355"/>
                    <a:pt x="22" y="440"/>
                  </a:cubicBezTo>
                  <a:cubicBezTo>
                    <a:pt x="354" y="466"/>
                    <a:pt x="693" y="485"/>
                    <a:pt x="1027" y="485"/>
                  </a:cubicBezTo>
                  <a:cubicBezTo>
                    <a:pt x="1099" y="485"/>
                    <a:pt x="1171" y="484"/>
                    <a:pt x="1242" y="482"/>
                  </a:cubicBezTo>
                  <a:cubicBezTo>
                    <a:pt x="1635" y="450"/>
                    <a:pt x="2027" y="387"/>
                    <a:pt x="2420" y="302"/>
                  </a:cubicBezTo>
                  <a:cubicBezTo>
                    <a:pt x="2441" y="217"/>
                    <a:pt x="2441" y="132"/>
                    <a:pt x="2420" y="47"/>
                  </a:cubicBezTo>
                  <a:cubicBezTo>
                    <a:pt x="2104" y="15"/>
                    <a:pt x="1794" y="1"/>
                    <a:pt x="148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333;p15"/>
            <p:cNvSpPr/>
            <p:nvPr/>
          </p:nvSpPr>
          <p:spPr>
            <a:xfrm>
              <a:off x="831257" y="1906091"/>
              <a:ext cx="40463" cy="12430"/>
            </a:xfrm>
            <a:custGeom>
              <a:avLst/>
              <a:gdLst/>
              <a:ahLst/>
              <a:cxnLst/>
              <a:rect l="l" t="t" r="r" b="b"/>
              <a:pathLst>
                <a:path w="1604" h="494" extrusionOk="0">
                  <a:moveTo>
                    <a:pt x="938" y="0"/>
                  </a:moveTo>
                  <a:cubicBezTo>
                    <a:pt x="884" y="0"/>
                    <a:pt x="832" y="1"/>
                    <a:pt x="786" y="5"/>
                  </a:cubicBezTo>
                  <a:cubicBezTo>
                    <a:pt x="521" y="37"/>
                    <a:pt x="266" y="79"/>
                    <a:pt x="22" y="143"/>
                  </a:cubicBezTo>
                  <a:cubicBezTo>
                    <a:pt x="1" y="217"/>
                    <a:pt x="1" y="302"/>
                    <a:pt x="22" y="387"/>
                  </a:cubicBezTo>
                  <a:cubicBezTo>
                    <a:pt x="277" y="451"/>
                    <a:pt x="542" y="482"/>
                    <a:pt x="818" y="493"/>
                  </a:cubicBezTo>
                  <a:cubicBezTo>
                    <a:pt x="988" y="472"/>
                    <a:pt x="1168" y="429"/>
                    <a:pt x="1338" y="366"/>
                  </a:cubicBezTo>
                  <a:cubicBezTo>
                    <a:pt x="1497" y="302"/>
                    <a:pt x="1603" y="249"/>
                    <a:pt x="1603" y="249"/>
                  </a:cubicBezTo>
                  <a:cubicBezTo>
                    <a:pt x="1592" y="164"/>
                    <a:pt x="1561" y="79"/>
                    <a:pt x="1529" y="5"/>
                  </a:cubicBezTo>
                  <a:lnTo>
                    <a:pt x="1263" y="5"/>
                  </a:lnTo>
                  <a:cubicBezTo>
                    <a:pt x="1164" y="5"/>
                    <a:pt x="1047" y="0"/>
                    <a:pt x="93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" name="Google Shape;334;p15"/>
          <p:cNvGrpSpPr>
            <a:grpSpLocks/>
          </p:cNvGrpSpPr>
          <p:nvPr/>
        </p:nvGrpSpPr>
        <p:grpSpPr bwMode="auto">
          <a:xfrm>
            <a:off x="10620375" y="612776"/>
            <a:ext cx="2268539" cy="752475"/>
            <a:chOff x="456975" y="1603100"/>
            <a:chExt cx="1111175" cy="368250"/>
          </a:xfrm>
        </p:grpSpPr>
        <p:sp>
          <p:nvSpPr>
            <p:cNvPr id="11" name="Google Shape;335;p15"/>
            <p:cNvSpPr/>
            <p:nvPr/>
          </p:nvSpPr>
          <p:spPr>
            <a:xfrm>
              <a:off x="456975" y="1603100"/>
              <a:ext cx="1111175" cy="368250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6;p15"/>
            <p:cNvSpPr/>
            <p:nvPr/>
          </p:nvSpPr>
          <p:spPr>
            <a:xfrm>
              <a:off x="1191019" y="1668359"/>
              <a:ext cx="36547" cy="41176"/>
            </a:xfrm>
            <a:custGeom>
              <a:avLst/>
              <a:gdLst/>
              <a:ahLst/>
              <a:cxnLst/>
              <a:rect l="l" t="t" r="r" b="b"/>
              <a:pathLst>
                <a:path w="1466" h="1643" extrusionOk="0">
                  <a:moveTo>
                    <a:pt x="107" y="0"/>
                  </a:moveTo>
                  <a:cubicBezTo>
                    <a:pt x="54" y="64"/>
                    <a:pt x="22" y="138"/>
                    <a:pt x="1" y="223"/>
                  </a:cubicBezTo>
                  <a:lnTo>
                    <a:pt x="86" y="287"/>
                  </a:lnTo>
                  <a:cubicBezTo>
                    <a:pt x="160" y="329"/>
                    <a:pt x="234" y="382"/>
                    <a:pt x="298" y="435"/>
                  </a:cubicBezTo>
                  <a:cubicBezTo>
                    <a:pt x="457" y="563"/>
                    <a:pt x="606" y="701"/>
                    <a:pt x="733" y="849"/>
                  </a:cubicBezTo>
                  <a:cubicBezTo>
                    <a:pt x="871" y="987"/>
                    <a:pt x="988" y="1146"/>
                    <a:pt x="1083" y="1316"/>
                  </a:cubicBezTo>
                  <a:cubicBezTo>
                    <a:pt x="1126" y="1422"/>
                    <a:pt x="1168" y="1518"/>
                    <a:pt x="1189" y="1634"/>
                  </a:cubicBezTo>
                  <a:cubicBezTo>
                    <a:pt x="1232" y="1640"/>
                    <a:pt x="1277" y="1642"/>
                    <a:pt x="1322" y="1642"/>
                  </a:cubicBezTo>
                  <a:cubicBezTo>
                    <a:pt x="1367" y="1642"/>
                    <a:pt x="1412" y="1640"/>
                    <a:pt x="1455" y="1634"/>
                  </a:cubicBezTo>
                  <a:cubicBezTo>
                    <a:pt x="1465" y="1497"/>
                    <a:pt x="1465" y="1348"/>
                    <a:pt x="1444" y="1221"/>
                  </a:cubicBezTo>
                  <a:cubicBezTo>
                    <a:pt x="1391" y="966"/>
                    <a:pt x="1274" y="722"/>
                    <a:pt x="1105" y="531"/>
                  </a:cubicBezTo>
                  <a:cubicBezTo>
                    <a:pt x="924" y="351"/>
                    <a:pt x="712" y="213"/>
                    <a:pt x="478" y="117"/>
                  </a:cubicBezTo>
                  <a:cubicBezTo>
                    <a:pt x="394" y="75"/>
                    <a:pt x="309" y="53"/>
                    <a:pt x="213" y="2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7;p15"/>
            <p:cNvSpPr/>
            <p:nvPr/>
          </p:nvSpPr>
          <p:spPr>
            <a:xfrm>
              <a:off x="1177022" y="1692444"/>
              <a:ext cx="25661" cy="24084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75" y="1"/>
                  </a:moveTo>
                  <a:cubicBezTo>
                    <a:pt x="32" y="75"/>
                    <a:pt x="11" y="160"/>
                    <a:pt x="1" y="245"/>
                  </a:cubicBezTo>
                  <a:cubicBezTo>
                    <a:pt x="1" y="245"/>
                    <a:pt x="75" y="298"/>
                    <a:pt x="170" y="372"/>
                  </a:cubicBezTo>
                  <a:cubicBezTo>
                    <a:pt x="255" y="447"/>
                    <a:pt x="361" y="542"/>
                    <a:pt x="436" y="606"/>
                  </a:cubicBezTo>
                  <a:cubicBezTo>
                    <a:pt x="510" y="659"/>
                    <a:pt x="595" y="733"/>
                    <a:pt x="658" y="807"/>
                  </a:cubicBezTo>
                  <a:cubicBezTo>
                    <a:pt x="701" y="850"/>
                    <a:pt x="722" y="892"/>
                    <a:pt x="754" y="956"/>
                  </a:cubicBezTo>
                  <a:cubicBezTo>
                    <a:pt x="796" y="961"/>
                    <a:pt x="839" y="964"/>
                    <a:pt x="881" y="964"/>
                  </a:cubicBezTo>
                  <a:cubicBezTo>
                    <a:pt x="924" y="964"/>
                    <a:pt x="966" y="961"/>
                    <a:pt x="1009" y="956"/>
                  </a:cubicBezTo>
                  <a:cubicBezTo>
                    <a:pt x="1030" y="860"/>
                    <a:pt x="1030" y="765"/>
                    <a:pt x="1009" y="669"/>
                  </a:cubicBezTo>
                  <a:cubicBezTo>
                    <a:pt x="977" y="500"/>
                    <a:pt x="881" y="351"/>
                    <a:pt x="754" y="234"/>
                  </a:cubicBezTo>
                  <a:cubicBezTo>
                    <a:pt x="627" y="139"/>
                    <a:pt x="478" y="75"/>
                    <a:pt x="319" y="43"/>
                  </a:cubicBezTo>
                  <a:cubicBezTo>
                    <a:pt x="245" y="22"/>
                    <a:pt x="160" y="12"/>
                    <a:pt x="7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8;p15"/>
            <p:cNvSpPr/>
            <p:nvPr/>
          </p:nvSpPr>
          <p:spPr>
            <a:xfrm>
              <a:off x="816999" y="1932505"/>
              <a:ext cx="60652" cy="12430"/>
            </a:xfrm>
            <a:custGeom>
              <a:avLst/>
              <a:gdLst/>
              <a:ahLst/>
              <a:cxnLst/>
              <a:rect l="l" t="t" r="r" b="b"/>
              <a:pathLst>
                <a:path w="2442" h="485" extrusionOk="0">
                  <a:moveTo>
                    <a:pt x="1485" y="1"/>
                  </a:moveTo>
                  <a:cubicBezTo>
                    <a:pt x="1390" y="1"/>
                    <a:pt x="1295" y="2"/>
                    <a:pt x="1200" y="5"/>
                  </a:cubicBezTo>
                  <a:cubicBezTo>
                    <a:pt x="807" y="37"/>
                    <a:pt x="415" y="100"/>
                    <a:pt x="22" y="185"/>
                  </a:cubicBezTo>
                  <a:cubicBezTo>
                    <a:pt x="1" y="270"/>
                    <a:pt x="1" y="355"/>
                    <a:pt x="22" y="440"/>
                  </a:cubicBezTo>
                  <a:cubicBezTo>
                    <a:pt x="354" y="466"/>
                    <a:pt x="693" y="485"/>
                    <a:pt x="1027" y="485"/>
                  </a:cubicBezTo>
                  <a:cubicBezTo>
                    <a:pt x="1099" y="485"/>
                    <a:pt x="1171" y="484"/>
                    <a:pt x="1242" y="482"/>
                  </a:cubicBezTo>
                  <a:cubicBezTo>
                    <a:pt x="1635" y="450"/>
                    <a:pt x="2027" y="387"/>
                    <a:pt x="2420" y="302"/>
                  </a:cubicBezTo>
                  <a:cubicBezTo>
                    <a:pt x="2441" y="217"/>
                    <a:pt x="2441" y="132"/>
                    <a:pt x="2420" y="47"/>
                  </a:cubicBezTo>
                  <a:cubicBezTo>
                    <a:pt x="2104" y="15"/>
                    <a:pt x="1794" y="1"/>
                    <a:pt x="148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9;p15"/>
            <p:cNvSpPr/>
            <p:nvPr/>
          </p:nvSpPr>
          <p:spPr>
            <a:xfrm>
              <a:off x="830996" y="1906091"/>
              <a:ext cx="40435" cy="12430"/>
            </a:xfrm>
            <a:custGeom>
              <a:avLst/>
              <a:gdLst/>
              <a:ahLst/>
              <a:cxnLst/>
              <a:rect l="l" t="t" r="r" b="b"/>
              <a:pathLst>
                <a:path w="1604" h="494" extrusionOk="0">
                  <a:moveTo>
                    <a:pt x="938" y="0"/>
                  </a:moveTo>
                  <a:cubicBezTo>
                    <a:pt x="884" y="0"/>
                    <a:pt x="832" y="1"/>
                    <a:pt x="786" y="5"/>
                  </a:cubicBezTo>
                  <a:cubicBezTo>
                    <a:pt x="521" y="37"/>
                    <a:pt x="266" y="79"/>
                    <a:pt x="22" y="143"/>
                  </a:cubicBezTo>
                  <a:cubicBezTo>
                    <a:pt x="1" y="217"/>
                    <a:pt x="1" y="302"/>
                    <a:pt x="22" y="387"/>
                  </a:cubicBezTo>
                  <a:cubicBezTo>
                    <a:pt x="277" y="451"/>
                    <a:pt x="542" y="482"/>
                    <a:pt x="818" y="493"/>
                  </a:cubicBezTo>
                  <a:cubicBezTo>
                    <a:pt x="988" y="472"/>
                    <a:pt x="1168" y="429"/>
                    <a:pt x="1338" y="366"/>
                  </a:cubicBezTo>
                  <a:cubicBezTo>
                    <a:pt x="1497" y="302"/>
                    <a:pt x="1603" y="249"/>
                    <a:pt x="1603" y="249"/>
                  </a:cubicBezTo>
                  <a:cubicBezTo>
                    <a:pt x="1592" y="164"/>
                    <a:pt x="1561" y="79"/>
                    <a:pt x="1529" y="5"/>
                  </a:cubicBezTo>
                  <a:lnTo>
                    <a:pt x="1263" y="5"/>
                  </a:lnTo>
                  <a:cubicBezTo>
                    <a:pt x="1164" y="5"/>
                    <a:pt x="1047" y="0"/>
                    <a:pt x="93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0" name="Google Shape;340;p15"/>
          <p:cNvSpPr txBox="1">
            <a:spLocks noGrp="1"/>
          </p:cNvSpPr>
          <p:nvPr>
            <p:ph type="title"/>
          </p:nvPr>
        </p:nvSpPr>
        <p:spPr>
          <a:xfrm>
            <a:off x="1571600" y="499400"/>
            <a:ext cx="9048800" cy="97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41" name="Google Shape;341;p15"/>
          <p:cNvSpPr txBox="1">
            <a:spLocks noGrp="1"/>
          </p:cNvSpPr>
          <p:nvPr>
            <p:ph type="body" idx="1"/>
          </p:nvPr>
        </p:nvSpPr>
        <p:spPr>
          <a:xfrm>
            <a:off x="901700" y="1457133"/>
            <a:ext cx="10274400" cy="465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733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40" lvl="1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2pPr>
            <a:lvl3pPr marL="1828709" lvl="2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3pPr>
            <a:lvl4pPr marL="2438278" lvl="3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4pPr>
            <a:lvl5pPr marL="3047848" lvl="4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5pPr>
            <a:lvl6pPr marL="3657418" lvl="5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6pPr>
            <a:lvl7pPr marL="4266987" lvl="6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7pPr>
            <a:lvl8pPr marL="4876557" lvl="7" indent="-397913" rtl="0"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8pPr>
            <a:lvl9pPr marL="5486126" lvl="8" indent="-397913" rtl="0">
              <a:spcBef>
                <a:spcPts val="2133"/>
              </a:spcBef>
              <a:spcAft>
                <a:spcPts val="2133"/>
              </a:spcAft>
              <a:buSzPts val="1100"/>
              <a:buFont typeface="Muli Regular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4385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8717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4045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1A7842-A2AD-4ACC-8FAE-A3D15DC1C00B}" type="datetimeFigureOut">
              <a:rPr lang="en-US" smtClean="0"/>
              <a:pPr>
                <a:defRPr/>
              </a:pPr>
              <a:t>15/02/2022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02DA33-FD55-435F-9D0B-AD73D7B35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373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B44291-5667-460C-B16C-3686FEB3EACE}" type="datetimeFigureOut">
              <a:rPr lang="en-US" smtClean="0"/>
              <a:pPr>
                <a:defRPr/>
              </a:pPr>
              <a:t>15/02/2022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CE39EE-0515-4A90-8E9F-ECD2E0320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536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0F27EC-7504-431C-90F1-3510E9E33725}" type="datetimeFigureOut">
              <a:rPr lang="en-US" smtClean="0"/>
              <a:pPr>
                <a:defRPr/>
              </a:pPr>
              <a:t>15/02/2022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25084A-DE6C-4D4C-AF4A-267AF66DFB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F55520-2AE5-4B81-BCCB-49B13412C6C9}" type="datetimeFigureOut">
              <a:rPr lang="en-US" smtClean="0"/>
              <a:pPr>
                <a:defRPr/>
              </a:pPr>
              <a:t>15/02/2022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2D2001-2823-4C1C-A3B0-D0608CEA42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0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781-1BEB-4128-BA29-2B5068AAC195}" type="datetimeFigureOut">
              <a:rPr lang="en-US" smtClean="0"/>
              <a:t>15/02/2022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A496-523F-4A6B-90BB-FB1471DE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419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8A7E24-C9BE-4C3C-A4B8-1F98E3D4DE7B}" type="datetimeFigureOut">
              <a:rPr lang="en-US" smtClean="0"/>
              <a:pPr>
                <a:defRPr/>
              </a:pPr>
              <a:t>15/02/2022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23239C-E762-4BAE-9F1D-5CCBA6DD82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488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41CF84-C8B2-4D53-8717-D70199F0053D}" type="datetimeFigureOut">
              <a:rPr lang="en-US" smtClean="0"/>
              <a:pPr>
                <a:defRPr/>
              </a:pPr>
              <a:t>15/02/2022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D7A91D-358B-4142-A30D-5C5DD58D74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835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B9B760-4B48-4127-B39D-E12C95B5AF3A}" type="datetimeFigureOut">
              <a:rPr lang="en-US" smtClean="0"/>
              <a:pPr>
                <a:defRPr/>
              </a:pPr>
              <a:t>15/02/2022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EEE07E-4588-4B47-8CD2-D3F992FD6B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847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E9ED2F-1371-4CBC-B0A7-322F5EB2553A}" type="datetimeFigureOut">
              <a:rPr lang="en-US" smtClean="0"/>
              <a:pPr>
                <a:defRPr/>
              </a:pPr>
              <a:t>15/02/2022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3C3386-E6DC-492A-9A8A-9206CD0B9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067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7C64BC-19F7-4C5F-9FD8-CBFC03F7685E}" type="datetimeFigureOut">
              <a:rPr lang="en-US" smtClean="0"/>
              <a:pPr>
                <a:defRPr/>
              </a:pPr>
              <a:t>15/02/2022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F9C466-6189-420E-A84F-8476ABE911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848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806DA8-6125-4974-BDFC-7B52567CAF14}" type="datetimeFigureOut">
              <a:rPr lang="en-US" smtClean="0"/>
              <a:pPr>
                <a:defRPr/>
              </a:pPr>
              <a:t>15/02/2022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1F2FB5-616D-44AD-B0BF-44D0DFEC70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96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860E0A-7E4B-4863-9C75-76734DF1826A}" type="datetimeFigureOut">
              <a:rPr lang="en-US" smtClean="0"/>
              <a:pPr>
                <a:defRPr/>
              </a:pPr>
              <a:t>15/02/2022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F9E020-CA59-4AD1-8D74-AF1F74E8F4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25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4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05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05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E61366-8354-4DC8-BA1E-ABF148E4041F}" type="slidenum">
              <a:rPr kumimoji="0" lang="vi-V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05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415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05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05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C77E75-469B-4D0B-8F28-DC834DD29AA0}" type="slidenum">
              <a:rPr kumimoji="0" lang="vi-V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05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99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781-1BEB-4128-BA29-2B5068AAC195}" type="datetimeFigureOut">
              <a:rPr lang="en-US" smtClean="0"/>
              <a:t>15/02/2022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A496-523F-4A6B-90BB-FB1471DE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259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3" y="103191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05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05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99C87-088B-4919-9F19-58B5173B3B6F}" type="slidenum">
              <a:rPr kumimoji="0" lang="vi-V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05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00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1" y="4920343"/>
            <a:ext cx="12191999" cy="1937657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78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sp>
          <p:nvSpPr>
            <p:cNvPr id="379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张海山锐谐体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rPr>
              <a:pPr marL="0" marR="0" lvl="0" indent="0" algn="ctr" defTabSz="1375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张海山锐谐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73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1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张海山锐谐体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rPr>
              <a:pPr marL="0" marR="0" lvl="0" indent="0" algn="ctr" defTabSz="1375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张海山锐谐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7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张海山锐谐体"/>
              <a:cs typeface="+mn-cs"/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张海山锐谐体"/>
              <a:cs typeface="+mn-cs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40881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98F487-34D3-44CB-BEEC-811C5EBC07FC}" type="slidenum">
              <a:rPr kumimoji="0" lang="fr-LU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9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781-1BEB-4128-BA29-2B5068AAC195}" type="datetimeFigureOut">
              <a:rPr lang="en-US" smtClean="0"/>
              <a:t>15/02/2022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A496-523F-4A6B-90BB-FB1471DE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781-1BEB-4128-BA29-2B5068AAC195}" type="datetimeFigureOut">
              <a:rPr lang="en-US" smtClean="0"/>
              <a:t>15/02/2022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A496-523F-4A6B-90BB-FB1471DE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2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image" Target="../media/image11.jpg"/><Relationship Id="rId5" Type="http://schemas.openxmlformats.org/officeDocument/2006/relationships/slideLayout" Target="../slideLayouts/slideLayout7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86781-1BEB-4128-BA29-2B5068AAC195}" type="datetimeFigureOut">
              <a:rPr lang="en-US" smtClean="0"/>
              <a:t>15/02/2022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6A496-523F-4A6B-90BB-FB1471DE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268413"/>
            <a:ext cx="988906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44675"/>
            <a:ext cx="988906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4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ell Gothic Std Black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ell Gothic Std Black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ell Gothic Std Black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ell Gothic Std Black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ell Gothic Std Black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ell Gothic Std Black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ell Gothic Std Black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ell Gothic Std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64CBC70E-8BBC-4CDC-AD6D-6F669228AB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8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4" b="737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AB4E442-A751-43E9-A45C-7DDB7A476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28300">
                <a:srgbClr val="FFFFFF">
                  <a:alpha val="79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8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Arial"/>
            </a:endParaRPr>
          </a:p>
        </p:txBody>
      </p:sp>
      <p:pic>
        <p:nvPicPr>
          <p:cNvPr id="2052" name="图片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>
            <a:fillRect/>
          </a:stretch>
        </p:blipFill>
        <p:spPr bwMode="auto">
          <a:xfrm>
            <a:off x="0" y="5518149"/>
            <a:ext cx="12192000" cy="1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图片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1" y="6237290"/>
            <a:ext cx="558165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图片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21" y="5903913"/>
            <a:ext cx="135678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70702"/>
            <a:ext cx="1162051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图片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67" y="6381753"/>
            <a:ext cx="13208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图片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737" y="4851401"/>
            <a:ext cx="218016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45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417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defTabSz="68417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68417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68417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68417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343753" algn="l" defTabSz="685118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687503" algn="l" defTabSz="685118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1031256" algn="l" defTabSz="685118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1375006" algn="l" defTabSz="685118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169854" indent="-169854" algn="l" defTabSz="684179" rtl="0" eaLnBrk="0" fontAlgn="base" hangingPunct="0">
        <a:lnSpc>
          <a:spcPct val="90000"/>
        </a:lnSpc>
        <a:spcBef>
          <a:spcPts val="751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512738" indent="-169854" algn="l" defTabSz="68417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855620" indent="-169854" algn="l" defTabSz="68417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1198503" indent="-169854" algn="l" defTabSz="68417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1541385" indent="-169854" algn="l" defTabSz="68417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1885908" indent="-171446" algn="l" defTabSz="6857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9" indent="-171446" algn="l" defTabSz="6857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92" indent="-171446" algn="l" defTabSz="6857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83" indent="-171446" algn="l" defTabSz="6857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3" algn="l" defTabSz="68578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6" algn="l" defTabSz="68578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7" algn="l" defTabSz="68578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8" algn="l" defTabSz="68578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61" algn="l" defTabSz="68578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54" algn="l" defTabSz="68578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5" algn="l" defTabSz="68578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8" algn="l" defTabSz="68578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68314" y="593726"/>
            <a:ext cx="113617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3075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5926" y="1536700"/>
            <a:ext cx="11360151" cy="455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3373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87E366D-5F2E-4114-846F-55A143C1A75A}" type="datetimeFigureOut">
              <a:rPr lang="en-US" smtClean="0"/>
              <a:pPr>
                <a:defRPr/>
              </a:pPr>
              <a:t>15/02/2022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21338BA-9158-487F-A67A-5FEBFF6DE1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21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&#249;a%20xu&#226;n%20th&#259;m%20ch&#7907;%20n&#7893;i%20C&#225;i%20R&#259;ng%20(online-video-cutter.com).mp4" TargetMode="Externa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&#249;a%20xu&#226;n%20th&#259;m%20ch&#7907;%20n&#7893;i%20C&#225;i%20R&#259;ng%20(online-video-cutter.com).mp4" TargetMode="Externa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91"/>
          <p:cNvGrpSpPr>
            <a:grpSpLocks/>
          </p:cNvGrpSpPr>
          <p:nvPr/>
        </p:nvGrpSpPr>
        <p:grpSpPr bwMode="auto">
          <a:xfrm>
            <a:off x="-132596" y="5381978"/>
            <a:ext cx="12293600" cy="1509713"/>
            <a:chOff x="1" y="4546271"/>
            <a:chExt cx="12191999" cy="2326243"/>
          </a:xfrm>
        </p:grpSpPr>
        <p:sp>
          <p:nvSpPr>
            <p:cNvPr id="67" name="任意多边形 38"/>
            <p:cNvSpPr/>
            <p:nvPr/>
          </p:nvSpPr>
          <p:spPr>
            <a:xfrm>
              <a:off x="1" y="4546271"/>
              <a:ext cx="12191999" cy="2311566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68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微软雅黑"/>
                <a:cs typeface="Arial"/>
                <a:sym typeface="Arial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739517" y="1202552"/>
            <a:ext cx="7014083" cy="368694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2F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微软雅黑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9695" y="2056843"/>
            <a:ext cx="4426015" cy="73113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HÀO MỪNG </a:t>
            </a:r>
          </a:p>
          <a:p>
            <a:pPr marL="0" marR="0" lvl="0" indent="0" algn="ctr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CÁC CON THAM GIA TIẾT HỌC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5473" y="2780569"/>
            <a:ext cx="3882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22225">
                  <a:solidFill>
                    <a:srgbClr val="EBF7FF"/>
                  </a:solidFill>
                  <a:prstDash val="solid"/>
                </a:ln>
                <a:solidFill>
                  <a:srgbClr val="F4F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rPr>
              <a:t>ĐỊA LÍ 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EBF7FF"/>
                  </a:solidFill>
                  <a:prstDash val="solid"/>
                </a:ln>
                <a:solidFill>
                  <a:srgbClr val="F4F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rPr>
              <a:t>LỚP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5721352"/>
            <a:ext cx="2634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Năm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2021 - 2022</a:t>
            </a:r>
          </a:p>
        </p:txBody>
      </p:sp>
      <p:sp>
        <p:nvSpPr>
          <p:cNvPr id="10247" name="文本框 11"/>
          <p:cNvSpPr txBox="1">
            <a:spLocks noChangeArrowheads="1"/>
          </p:cNvSpPr>
          <p:nvPr/>
        </p:nvSpPr>
        <p:spPr bwMode="auto">
          <a:xfrm>
            <a:off x="4302944" y="3890760"/>
            <a:ext cx="52149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Giáo</a:t>
            </a:r>
            <a:r>
              <a:rPr kumimoji="0" lang="en-US" altLang="zh-CN" sz="2200" b="1" i="1" u="none" strike="noStrike" kern="1200" cap="none" spc="0" normalizeH="0" baseline="0" noProof="0" dirty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viên</a:t>
            </a:r>
            <a:r>
              <a:rPr kumimoji="0" lang="en-US" altLang="zh-CN" sz="2200" b="1" i="1" u="none" strike="noStrike" kern="1200" cap="none" spc="0" normalizeH="0" baseline="0" noProof="0" dirty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altLang="zh-CN" sz="2200" b="1" i="1" u="none" strike="noStrike" kern="1200" cap="none" spc="0" normalizeH="0" baseline="0" noProof="0" dirty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vi-VN" altLang="zh-CN" sz="2200" b="1" i="1" u="none" strike="noStrike" kern="1200" cap="none" spc="0" normalizeH="0" baseline="0" noProof="0" dirty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</a:t>
            </a:r>
            <a:r>
              <a:rPr kumimoji="0" lang="en-US" altLang="zh-CN" sz="2200" b="1" i="1" u="none" strike="noStrike" kern="1200" cap="none" spc="0" normalizeH="0" baseline="0" noProof="0" dirty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Vũ</a:t>
            </a:r>
            <a:r>
              <a:rPr kumimoji="0" lang="en-US" altLang="zh-CN" sz="2200" b="1" i="1" u="none" strike="noStrike" kern="1200" cap="none" spc="0" normalizeH="0" baseline="0" noProof="0" dirty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Thúy</a:t>
            </a:r>
            <a:r>
              <a:rPr kumimoji="0" lang="en-US" altLang="zh-CN" sz="2200" b="1" i="1" u="none" strike="noStrike" kern="1200" cap="none" spc="0" normalizeH="0" baseline="0" noProof="0" dirty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Quỳnh</a:t>
            </a:r>
            <a:endParaRPr kumimoji="0" lang="zh-CN" altLang="en-US" sz="2200" b="1" i="1" u="none" strike="noStrike" kern="1200" cap="none" spc="0" normalizeH="0" baseline="0" noProof="0" dirty="0">
              <a:ln>
                <a:noFill/>
              </a:ln>
              <a:solidFill>
                <a:srgbClr val="E94B52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48" name="TextBox 19"/>
          <p:cNvSpPr txBox="1">
            <a:spLocks noChangeArrowheads="1"/>
          </p:cNvSpPr>
          <p:nvPr/>
        </p:nvSpPr>
        <p:spPr bwMode="auto">
          <a:xfrm>
            <a:off x="4182815" y="360726"/>
            <a:ext cx="49514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5143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TRƯỜNG TIỂU HỌC ĐOÀN KẾT</a:t>
            </a:r>
          </a:p>
        </p:txBody>
      </p:sp>
      <p:grpSp>
        <p:nvGrpSpPr>
          <p:cNvPr id="10249" name="组合 75"/>
          <p:cNvGrpSpPr>
            <a:grpSpLocks/>
          </p:cNvGrpSpPr>
          <p:nvPr/>
        </p:nvGrpSpPr>
        <p:grpSpPr bwMode="auto">
          <a:xfrm rot="691748">
            <a:off x="8062916" y="3497263"/>
            <a:ext cx="200025" cy="203200"/>
            <a:chOff x="10646778" y="4753862"/>
            <a:chExt cx="751521" cy="737702"/>
          </a:xfrm>
        </p:grpSpPr>
        <p:sp>
          <p:nvSpPr>
            <p:cNvPr id="22" name="五角星 2"/>
            <p:cNvSpPr/>
            <p:nvPr/>
          </p:nvSpPr>
          <p:spPr>
            <a:xfrm rot="20227648" flipH="1">
              <a:off x="10651488" y="4753403"/>
              <a:ext cx="745558" cy="72617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微软雅黑"/>
                <a:cs typeface="Arial"/>
                <a:sym typeface="Arial"/>
              </a:endParaRPr>
            </a:p>
          </p:txBody>
        </p:sp>
        <p:grpSp>
          <p:nvGrpSpPr>
            <p:cNvPr id="10276" name="组合 77"/>
            <p:cNvGrpSpPr>
              <a:grpSpLocks/>
            </p:cNvGrpSpPr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5143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25" name="五角星 2"/>
              <p:cNvSpPr/>
              <p:nvPr/>
            </p:nvSpPr>
            <p:spPr>
              <a:xfrm rot="20424262">
                <a:off x="10959167" y="4600651"/>
                <a:ext cx="286294" cy="21900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5143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26" name="五角星 2"/>
              <p:cNvSpPr/>
              <p:nvPr/>
            </p:nvSpPr>
            <p:spPr>
              <a:xfrm rot="6997346">
                <a:off x="11487792" y="4846580"/>
                <a:ext cx="132558" cy="143147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5143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微软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50" name="组合 95"/>
          <p:cNvGrpSpPr>
            <a:grpSpLocks/>
          </p:cNvGrpSpPr>
          <p:nvPr/>
        </p:nvGrpSpPr>
        <p:grpSpPr bwMode="auto">
          <a:xfrm rot="1562261">
            <a:off x="8297865" y="2524127"/>
            <a:ext cx="204787" cy="195263"/>
            <a:chOff x="10646778" y="4753862"/>
            <a:chExt cx="751521" cy="737702"/>
          </a:xfrm>
        </p:grpSpPr>
        <p:sp>
          <p:nvSpPr>
            <p:cNvPr id="28" name="五角星 2"/>
            <p:cNvSpPr/>
            <p:nvPr/>
          </p:nvSpPr>
          <p:spPr>
            <a:xfrm rot="20227648" flipH="1">
              <a:off x="10635148" y="4746021"/>
              <a:ext cx="751525" cy="731703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7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微软雅黑"/>
                <a:cs typeface="Arial"/>
                <a:sym typeface="Arial"/>
              </a:endParaRPr>
            </a:p>
          </p:txBody>
        </p:sp>
        <p:grpSp>
          <p:nvGrpSpPr>
            <p:cNvPr id="10269" name="组合 98"/>
            <p:cNvGrpSpPr>
              <a:grpSpLocks/>
            </p:cNvGrpSpPr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5143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1" name="五角星 2"/>
              <p:cNvSpPr/>
              <p:nvPr/>
            </p:nvSpPr>
            <p:spPr>
              <a:xfrm rot="20424262">
                <a:off x="10978209" y="4630308"/>
                <a:ext cx="285464" cy="22191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5143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2" name="五角星 2"/>
              <p:cNvSpPr/>
              <p:nvPr/>
            </p:nvSpPr>
            <p:spPr>
              <a:xfrm rot="6997346">
                <a:off x="11516938" y="4869970"/>
                <a:ext cx="131946" cy="145642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5143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微软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51" name="组合 140"/>
          <p:cNvGrpSpPr>
            <a:grpSpLocks/>
          </p:cNvGrpSpPr>
          <p:nvPr/>
        </p:nvGrpSpPr>
        <p:grpSpPr bwMode="auto">
          <a:xfrm rot="920444">
            <a:off x="4186239" y="1685927"/>
            <a:ext cx="201612" cy="184151"/>
            <a:chOff x="10646773" y="4753862"/>
            <a:chExt cx="751526" cy="737702"/>
          </a:xfrm>
        </p:grpSpPr>
        <p:sp>
          <p:nvSpPr>
            <p:cNvPr id="34" name="五角星 2"/>
            <p:cNvSpPr/>
            <p:nvPr/>
          </p:nvSpPr>
          <p:spPr>
            <a:xfrm rot="20227648" flipH="1">
              <a:off x="10645990" y="4753975"/>
              <a:ext cx="751526" cy="73134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微软雅黑"/>
                <a:cs typeface="Arial"/>
                <a:sym typeface="Arial"/>
              </a:endParaRPr>
            </a:p>
          </p:txBody>
        </p:sp>
        <p:grpSp>
          <p:nvGrpSpPr>
            <p:cNvPr id="10262" name="组合 142"/>
            <p:cNvGrpSpPr>
              <a:grpSpLocks/>
            </p:cNvGrpSpPr>
            <p:nvPr/>
          </p:nvGrpSpPr>
          <p:grpSpPr bwMode="auto">
            <a:xfrm>
              <a:off x="10646773" y="4762829"/>
              <a:ext cx="749726" cy="728735"/>
              <a:chOff x="11012534" y="4493889"/>
              <a:chExt cx="749726" cy="728735"/>
            </a:xfrm>
          </p:grpSpPr>
          <p:sp>
            <p:nvSpPr>
              <p:cNvPr id="36" name="五角星 2"/>
              <p:cNvSpPr/>
              <p:nvPr/>
            </p:nvSpPr>
            <p:spPr>
              <a:xfrm rot="20227648" flipH="1">
                <a:off x="11012534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5143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7" name="五角星 2"/>
              <p:cNvSpPr/>
              <p:nvPr/>
            </p:nvSpPr>
            <p:spPr>
              <a:xfrm rot="20424262">
                <a:off x="10961035" y="4604555"/>
                <a:ext cx="289962" cy="20986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5143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8" name="五角星 2"/>
              <p:cNvSpPr/>
              <p:nvPr/>
            </p:nvSpPr>
            <p:spPr>
              <a:xfrm rot="6997346">
                <a:off x="11494437" y="4847187"/>
                <a:ext cx="133547" cy="14202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5143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微软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52" name="组合 47"/>
          <p:cNvGrpSpPr>
            <a:grpSpLocks/>
          </p:cNvGrpSpPr>
          <p:nvPr/>
        </p:nvGrpSpPr>
        <p:grpSpPr bwMode="auto">
          <a:xfrm rot="-264783">
            <a:off x="3716339" y="3517901"/>
            <a:ext cx="188912" cy="185739"/>
            <a:chOff x="7973454" y="5027358"/>
            <a:chExt cx="1573288" cy="1594782"/>
          </a:xfrm>
        </p:grpSpPr>
        <p:sp>
          <p:nvSpPr>
            <p:cNvPr id="43" name="五角星 2"/>
            <p:cNvSpPr/>
            <p:nvPr/>
          </p:nvSpPr>
          <p:spPr>
            <a:xfrm rot="20480842">
              <a:off x="7847740" y="4948964"/>
              <a:ext cx="1573288" cy="156751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44" name="五角星 2"/>
            <p:cNvSpPr/>
            <p:nvPr/>
          </p:nvSpPr>
          <p:spPr>
            <a:xfrm rot="20480842">
              <a:off x="7973454" y="5040993"/>
              <a:ext cx="1573288" cy="156751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A3C4"/>
            </a:solidFill>
            <a:ln w="666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微软雅黑"/>
                <a:cs typeface="Arial"/>
                <a:sym typeface="Arial"/>
              </a:endParaRPr>
            </a:p>
          </p:txBody>
        </p:sp>
      </p:grpSp>
      <p:pic>
        <p:nvPicPr>
          <p:cNvPr id="10253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47739" r="25874" b="33614"/>
          <a:stretch>
            <a:fillRect/>
          </a:stretch>
        </p:blipFill>
        <p:spPr bwMode="auto">
          <a:xfrm rot="1121511">
            <a:off x="4691066" y="5049839"/>
            <a:ext cx="4032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图片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2" t="37048" r="27692" b="32121"/>
          <a:stretch>
            <a:fillRect/>
          </a:stretch>
        </p:blipFill>
        <p:spPr bwMode="auto">
          <a:xfrm>
            <a:off x="7034213" y="4905377"/>
            <a:ext cx="2555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23"/>
          <p:cNvGrpSpPr>
            <a:grpSpLocks/>
          </p:cNvGrpSpPr>
          <p:nvPr/>
        </p:nvGrpSpPr>
        <p:grpSpPr bwMode="auto">
          <a:xfrm rot="165186">
            <a:off x="8318765" y="4808575"/>
            <a:ext cx="316241" cy="263016"/>
            <a:chOff x="0" y="0"/>
            <a:chExt cx="389342" cy="339426"/>
          </a:xfrm>
          <a:solidFill>
            <a:srgbClr val="93D7E5"/>
          </a:solidFill>
        </p:grpSpPr>
        <p:sp>
          <p:nvSpPr>
            <p:cNvPr id="51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微软雅黑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3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微软雅黑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4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微软雅黑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5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微软雅黑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6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微软雅黑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7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微软雅黑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8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微软雅黑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65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微软雅黑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70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微软雅黑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71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微软雅黑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72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微软雅黑"/>
                <a:cs typeface="Arial" panose="020B0604020202020204" pitchFamily="34" charset="0"/>
                <a:sym typeface="Calibri" pitchFamily="34" charset="0"/>
              </a:endParaRPr>
            </a:p>
          </p:txBody>
        </p:sp>
      </p:grpSp>
      <p:pic>
        <p:nvPicPr>
          <p:cNvPr id="10256" name="图片 1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6" t="37503" r="39510" b="33696"/>
          <a:stretch>
            <a:fillRect/>
          </a:stretch>
        </p:blipFill>
        <p:spPr bwMode="auto">
          <a:xfrm>
            <a:off x="7734300" y="4976815"/>
            <a:ext cx="3286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图片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2417526" y="4161434"/>
            <a:ext cx="1073151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5002" y="151427"/>
            <a:ext cx="834519" cy="834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78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1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04559"/>
              </p:ext>
            </p:extLst>
          </p:nvPr>
        </p:nvGraphicFramePr>
        <p:xfrm>
          <a:off x="1632840" y="836713"/>
          <a:ext cx="9003406" cy="6111295"/>
        </p:xfrm>
        <a:graphic>
          <a:graphicData uri="http://schemas.openxmlformats.org/drawingml/2006/table">
            <a:tbl>
              <a:tblPr/>
              <a:tblGrid>
                <a:gridCol w="3095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3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 phẩm</a:t>
                      </a:r>
                    </a:p>
                  </a:txBody>
                  <a:tcPr marL="68580" marR="68580" marT="34292" marB="34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Khai thác dầu khí</a:t>
                      </a:r>
                    </a:p>
                  </a:txBody>
                  <a:tcPr marL="68580" marR="68580" marT="34292" marB="342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2" marB="342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inh kiện điện tử,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 vi, </a:t>
                      </a:r>
                      <a:r>
                        <a:rPr kumimoji="0" 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máy tính,…</a:t>
                      </a:r>
                    </a:p>
                  </a:txBody>
                  <a:tcPr marL="68580" marR="68580" marT="34292" marB="342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tử</a:t>
                      </a:r>
                    </a:p>
                  </a:txBody>
                  <a:tcPr marL="68580" marR="68580" marT="34292" marB="342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2" marB="342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Dầu thô,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</a:t>
                      </a:r>
                      <a:r>
                        <a:rPr kumimoji="0" 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</a:t>
                      </a:r>
                      <a:r>
                        <a:rPr kumimoji="0" 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kumimoji="0" 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ờn</a:t>
                      </a:r>
                    </a:p>
                  </a:txBody>
                  <a:tcPr marL="68580" marR="68580" marT="34292" marB="342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Dệt may</a:t>
                      </a:r>
                    </a:p>
                  </a:txBody>
                  <a:tcPr marL="68580" marR="68580" marT="34292" marB="342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2" marB="342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Vải, quần áo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2" marB="342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6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Chế biến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kumimoji="0" 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lương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thực,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thực phẩm</a:t>
                      </a:r>
                    </a:p>
                  </a:txBody>
                  <a:tcPr marL="68580" marR="68580" marT="34292" marB="342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2" marB="342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Đạm, thuốc bảo vệ thực vật, bột giặt, sơn,…</a:t>
                      </a:r>
                    </a:p>
                  </a:txBody>
                  <a:tcPr marL="68580" marR="68580" marT="34292" marB="342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9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bón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hóa chất</a:t>
                      </a:r>
                    </a:p>
                  </a:txBody>
                  <a:tcPr marL="68580" marR="68580" marT="34292" marB="342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2" marB="342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Gạo, đường, bánh kẹo,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hộp. </a:t>
                      </a:r>
                      <a:r>
                        <a:rPr kumimoji="0" 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Nước giải khát, rượu,…</a:t>
                      </a:r>
                    </a:p>
                  </a:txBody>
                  <a:tcPr marL="68580" marR="68580" marT="34292" marB="342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Đường kết nối Mũi tên Thẳng 21"/>
          <p:cNvCxnSpPr>
            <a:cxnSpLocks noChangeShapeType="1"/>
          </p:cNvCxnSpPr>
          <p:nvPr/>
        </p:nvCxnSpPr>
        <p:spPr bwMode="auto">
          <a:xfrm flipV="1">
            <a:off x="4699302" y="4852531"/>
            <a:ext cx="1062202" cy="1233699"/>
          </a:xfrm>
          <a:prstGeom prst="straightConnector1">
            <a:avLst/>
          </a:prstGeom>
          <a:noFill/>
          <a:ln w="38100" algn="ctr">
            <a:solidFill>
              <a:srgbClr val="00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Đường kết nối Mũi tên Thẳng 14"/>
          <p:cNvCxnSpPr>
            <a:cxnSpLocks noChangeShapeType="1"/>
          </p:cNvCxnSpPr>
          <p:nvPr/>
        </p:nvCxnSpPr>
        <p:spPr bwMode="auto">
          <a:xfrm>
            <a:off x="4699302" y="3733940"/>
            <a:ext cx="1098798" cy="0"/>
          </a:xfrm>
          <a:prstGeom prst="straightConnector1">
            <a:avLst/>
          </a:prstGeom>
          <a:noFill/>
          <a:ln w="38100" algn="ctr">
            <a:solidFill>
              <a:srgbClr val="00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Đường kết nối Mũi tên Thẳng 14"/>
          <p:cNvCxnSpPr>
            <a:cxnSpLocks noChangeShapeType="1"/>
          </p:cNvCxnSpPr>
          <p:nvPr/>
        </p:nvCxnSpPr>
        <p:spPr bwMode="auto">
          <a:xfrm>
            <a:off x="4699302" y="4787589"/>
            <a:ext cx="1062202" cy="1298640"/>
          </a:xfrm>
          <a:prstGeom prst="straightConnector1">
            <a:avLst/>
          </a:prstGeom>
          <a:noFill/>
          <a:ln w="38100" algn="ctr">
            <a:solidFill>
              <a:srgbClr val="00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Đường kết nối Mũi tên Thẳng 21"/>
          <p:cNvCxnSpPr>
            <a:cxnSpLocks noChangeShapeType="1"/>
          </p:cNvCxnSpPr>
          <p:nvPr/>
        </p:nvCxnSpPr>
        <p:spPr bwMode="auto">
          <a:xfrm flipV="1">
            <a:off x="4735898" y="2384092"/>
            <a:ext cx="1062202" cy="760634"/>
          </a:xfrm>
          <a:prstGeom prst="straightConnector1">
            <a:avLst/>
          </a:prstGeom>
          <a:noFill/>
          <a:ln w="38100" algn="ctr">
            <a:solidFill>
              <a:srgbClr val="00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Đường kết nối Mũi tên Thẳng 14"/>
          <p:cNvCxnSpPr>
            <a:cxnSpLocks noChangeShapeType="1"/>
          </p:cNvCxnSpPr>
          <p:nvPr/>
        </p:nvCxnSpPr>
        <p:spPr bwMode="auto">
          <a:xfrm>
            <a:off x="4720658" y="2398196"/>
            <a:ext cx="1150606" cy="760634"/>
          </a:xfrm>
          <a:prstGeom prst="straightConnector1">
            <a:avLst/>
          </a:prstGeom>
          <a:noFill/>
          <a:ln w="38100" algn="ctr">
            <a:solidFill>
              <a:srgbClr val="00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1" y="-24482"/>
            <a:ext cx="88924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tên sản phẩm với ngành công nghiệp thích hợp ở đồng bằng Nam Bộ</a:t>
            </a:r>
          </a:p>
        </p:txBody>
      </p:sp>
    </p:spTree>
    <p:extLst>
      <p:ext uri="{BB962C8B-B14F-4D97-AF65-F5344CB8AC3E}">
        <p14:creationId xmlns:p14="http://schemas.microsoft.com/office/powerpoint/2010/main" val="15380365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0" t="33402" r="10227" b="8041"/>
          <a:stretch/>
        </p:blipFill>
        <p:spPr>
          <a:xfrm>
            <a:off x="38643" y="0"/>
            <a:ext cx="12153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1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213"/>
          <a:stretch/>
        </p:blipFill>
        <p:spPr>
          <a:xfrm>
            <a:off x="-2978" y="367646"/>
            <a:ext cx="12194978" cy="601901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2978" y="197964"/>
            <a:ext cx="5382705" cy="8578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dồi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dào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16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2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556814" y="1771620"/>
            <a:ext cx="84248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Arial"/>
              </a:rPr>
              <a:t>Hoạt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Arial"/>
              </a:rPr>
              <a:t>động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Arial"/>
              </a:rPr>
              <a:t> 2: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Chợ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nổi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sông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Arial"/>
            </a:endParaRPr>
          </a:p>
        </p:txBody>
      </p:sp>
      <p:pic>
        <p:nvPicPr>
          <p:cNvPr id="7" name="图片 33798" descr="1-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448" y="3209070"/>
            <a:ext cx="3933709" cy="3648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31758" descr="封面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83" y="5132137"/>
            <a:ext cx="2600263" cy="17258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97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Rounded Rectangle 2"/>
          <p:cNvSpPr/>
          <p:nvPr/>
        </p:nvSpPr>
        <p:spPr bwMode="auto">
          <a:xfrm>
            <a:off x="122548" y="1196752"/>
            <a:ext cx="3363340" cy="7451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Địa</a:t>
            </a:r>
            <a:r>
              <a:rPr lang="en-US" sz="3000" b="1" dirty="0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điểm</a:t>
            </a:r>
            <a:r>
              <a:rPr lang="en-US" sz="3000" b="1" dirty="0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họp</a:t>
            </a:r>
            <a:r>
              <a:rPr lang="en-US" sz="3000" b="1" dirty="0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chợ</a:t>
            </a:r>
            <a:endParaRPr lang="en-US" sz="3000" b="1" dirty="0">
              <a:solidFill>
                <a:srgbClr val="800000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0128" y="2854122"/>
            <a:ext cx="3448180" cy="5912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Phương</a:t>
            </a:r>
            <a:r>
              <a:rPr lang="en-US" sz="3000" b="1" dirty="0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tiện</a:t>
            </a:r>
            <a:r>
              <a:rPr lang="en-US" sz="3000" b="1" dirty="0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đi</a:t>
            </a:r>
            <a:r>
              <a:rPr lang="en-US" sz="3000" b="1" dirty="0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lại</a:t>
            </a:r>
            <a:endParaRPr lang="en-US" sz="3000" b="1" dirty="0">
              <a:solidFill>
                <a:srgbClr val="800000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96948" y="4357576"/>
            <a:ext cx="3214540" cy="6557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Hàng</a:t>
            </a:r>
            <a:r>
              <a:rPr lang="en-US" sz="3000" b="1" dirty="0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hoá</a:t>
            </a:r>
            <a:r>
              <a:rPr lang="en-US" sz="3000" b="1" dirty="0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 ở </a:t>
            </a:r>
            <a:r>
              <a:rPr lang="en-US" sz="3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Arial"/>
              </a:rPr>
              <a:t>chợ</a:t>
            </a:r>
            <a:endParaRPr lang="en-US" sz="3000" b="1" dirty="0">
              <a:solidFill>
                <a:srgbClr val="800000"/>
              </a:solidFill>
              <a:latin typeface="Times New Roman" panose="02020603050405020304" pitchFamily="18" charset="0"/>
              <a:cs typeface="Arial"/>
            </a:endParaRPr>
          </a:p>
        </p:txBody>
      </p:sp>
      <p:pic>
        <p:nvPicPr>
          <p:cNvPr id="1026" name="Picture 2" descr="Top 8 chợ nổi miền Tây ai cũng muốn khám phá | Godidi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22" y="379292"/>
            <a:ext cx="6825006" cy="61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135561" y="3204266"/>
            <a:ext cx="35486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Chợ nổi Cái Răng</a:t>
            </a:r>
          </a:p>
        </p:txBody>
      </p:sp>
      <p:pic>
        <p:nvPicPr>
          <p:cNvPr id="48134" name="Picture 6" descr="CHO-PHONGD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24" y="723156"/>
            <a:ext cx="4471876" cy="250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5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196124" y="3227769"/>
            <a:ext cx="42203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Chợ nổi Phong Điền</a:t>
            </a:r>
          </a:p>
        </p:txBody>
      </p:sp>
      <p:pic>
        <p:nvPicPr>
          <p:cNvPr id="48137" name="Picture 9" descr="phunghi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12" y="3828426"/>
            <a:ext cx="4499993" cy="23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8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461958" y="6236568"/>
            <a:ext cx="3844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Chợ nổi Phụng Hiệp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992560" y="4462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</a:rPr>
              <a:t>Một số chợ nổi - nổi tiếng ở đồng bằng Nam Bộ</a:t>
            </a:r>
          </a:p>
        </p:txBody>
      </p:sp>
      <p:pic>
        <p:nvPicPr>
          <p:cNvPr id="48140" name="Picture 12" descr="1281318637_cho-noi-cai-rang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052"/>
            <a:ext cx="4499992" cy="249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33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5" grpId="0"/>
      <p:bldP spid="481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1775520" y="1403319"/>
            <a:ext cx="8640960" cy="3597498"/>
          </a:xfrm>
          <a:prstGeom prst="rect">
            <a:avLst/>
          </a:prstGeom>
          <a:solidFill>
            <a:srgbClr val="CCFFFF"/>
          </a:solidFill>
          <a:ln w="2540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49164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737738" y="395207"/>
            <a:ext cx="35861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</a:rPr>
              <a:t>Nội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</a:rPr>
              <a:t> dung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1775521" y="1419468"/>
            <a:ext cx="8640958" cy="1077218"/>
          </a:xfrm>
          <a:prstGeom prst="rect">
            <a:avLst/>
          </a:prstGeom>
          <a:solidFill>
            <a:srgbClr val="FFCC99"/>
          </a:solidFill>
          <a:ln>
            <a:solidFill>
              <a:srgbClr val="FFC000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cs typeface="Arial"/>
              </a:rPr>
              <a:t>    </a:t>
            </a:r>
            <a:r>
              <a:rPr lang="en-US" sz="3200" b="1" dirty="0">
                <a:latin typeface="Times New Roman" panose="02020603050405020304" pitchFamily="18" charset="0"/>
                <a:cs typeface="Arial"/>
              </a:rPr>
              <a:t>Đồng bằng Nam Bộ là nơi có công nghiệp phát triển nhất nước ta.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1806001" y="2395467"/>
            <a:ext cx="8640959" cy="1569660"/>
          </a:xfrm>
          <a:prstGeom prst="rect">
            <a:avLst/>
          </a:prstGeom>
          <a:solidFill>
            <a:srgbClr val="FFCC99"/>
          </a:solidFill>
          <a:ln>
            <a:solidFill>
              <a:srgbClr val="FFC000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Arial"/>
              </a:rPr>
              <a:t>Những ngành công nghiệp nổi tiếng là khai thác dầu khí, chế biến lương thực, thực phẩm, hóa chất, cơ khí, điện tử, dệt may. </a:t>
            </a: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1775520" y="3896021"/>
            <a:ext cx="8640960" cy="1077218"/>
          </a:xfrm>
          <a:prstGeom prst="rect">
            <a:avLst/>
          </a:prstGeom>
          <a:solidFill>
            <a:srgbClr val="FFCC99"/>
          </a:solidFill>
          <a:ln>
            <a:solidFill>
              <a:srgbClr val="FFC000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Arial"/>
              </a:rPr>
              <a:t>Chợ</a:t>
            </a:r>
            <a:r>
              <a:rPr lang="en-US" sz="3200" b="1" dirty="0">
                <a:latin typeface="Times New Roman" panose="02020603050405020304" pitchFamily="18" charset="0"/>
                <a:cs typeface="Arial"/>
              </a:rPr>
              <a:t> nổi trên sông là một nét độc đáo của đồng bằng sông Cửu Long.</a:t>
            </a:r>
            <a:r>
              <a:rPr lang="en-US" sz="3200" dirty="0">
                <a:latin typeface="Times New Roman" panose="02020603050405020304" pitchFamily="18" charset="0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82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0" grpId="0" animBg="1"/>
      <p:bldP spid="49164" grpId="0"/>
      <p:bldP spid="49165" grpId="0" animBg="1"/>
      <p:bldP spid="49166" grpId="0" animBg="1"/>
      <p:bldP spid="491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 rot="920444">
            <a:off x="1655726" y="3715345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</p:grpSp>
      </p:grpSp>
      <p:grpSp>
        <p:nvGrpSpPr>
          <p:cNvPr id="147" name="组合 146"/>
          <p:cNvGrpSpPr/>
          <p:nvPr/>
        </p:nvGrpSpPr>
        <p:grpSpPr>
          <a:xfrm>
            <a:off x="10479947" y="3166192"/>
            <a:ext cx="1656760" cy="1763455"/>
            <a:chOff x="9945761" y="4535871"/>
            <a:chExt cx="1772498" cy="1986264"/>
          </a:xfrm>
        </p:grpSpPr>
        <p:sp>
          <p:nvSpPr>
            <p:cNvPr id="148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sp>
          <p:nvSpPr>
            <p:cNvPr id="149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grpSp>
          <p:nvGrpSpPr>
            <p:cNvPr id="150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62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  <p:sp>
            <p:nvSpPr>
              <p:cNvPr id="166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张海山锐谐体"/>
                  <a:cs typeface="+mn-cs"/>
                </a:endParaRPr>
              </a:p>
            </p:txBody>
          </p:sp>
        </p:grpSp>
        <p:sp>
          <p:nvSpPr>
            <p:cNvPr id="151" name="椭圆 150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cxnSp>
          <p:nvCxnSpPr>
            <p:cNvPr id="152" name="直接连接符 151"/>
            <p:cNvCxnSpPr>
              <a:stCxn id="14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sp>
          <p:nvSpPr>
            <p:cNvPr id="161" name="矩形 160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335411" y="3961966"/>
            <a:ext cx="2308359" cy="1447795"/>
            <a:chOff x="594424" y="1153191"/>
            <a:chExt cx="2605976" cy="1634460"/>
          </a:xfrm>
        </p:grpSpPr>
        <p:sp>
          <p:nvSpPr>
            <p:cNvPr id="82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张海山锐谐体"/>
                <a:cs typeface="+mn-cs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845951" y="1178737"/>
            <a:ext cx="9815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张海山锐谐体"/>
                <a:cs typeface="+mn-ea"/>
                <a:sym typeface="+mn-lt"/>
              </a:rPr>
              <a:t>CHÚC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张海山锐谐体"/>
                <a:cs typeface="+mn-ea"/>
                <a:sym typeface="+mn-lt"/>
              </a:rPr>
              <a:t>CHĂM NGOAN, HỌC TỐT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张海山锐谐体"/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974"/>
            <a:ext cx="3840121" cy="384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6802" y="2094924"/>
            <a:ext cx="10597661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000" b="1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Bài</a:t>
            </a:r>
            <a:r>
              <a:rPr lang="en-US" sz="5000" b="1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 20: </a:t>
            </a:r>
            <a:r>
              <a:rPr lang="en-US" sz="5000" b="1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Hoạt</a:t>
            </a:r>
            <a:r>
              <a:rPr lang="en-US" sz="5000" b="1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động</a:t>
            </a:r>
            <a:r>
              <a:rPr lang="en-US" sz="5000" b="1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sản</a:t>
            </a:r>
            <a:r>
              <a:rPr lang="en-US" sz="5000" b="1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xuất</a:t>
            </a:r>
            <a:r>
              <a:rPr lang="en-US" sz="5000" b="1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của</a:t>
            </a:r>
            <a:r>
              <a:rPr lang="en-US" sz="5000" b="1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người</a:t>
            </a:r>
            <a:r>
              <a:rPr lang="en-US" sz="5000" b="1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dân</a:t>
            </a:r>
            <a:r>
              <a:rPr lang="en-US" sz="5000" b="1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ở </a:t>
            </a:r>
            <a:r>
              <a:rPr lang="en-US" sz="5000" b="1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đồng</a:t>
            </a:r>
            <a:r>
              <a:rPr lang="en-US" sz="5000" b="1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bằng</a:t>
            </a:r>
            <a:r>
              <a:rPr lang="en-US" sz="5000" b="1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Nam </a:t>
            </a:r>
            <a:r>
              <a:rPr lang="en-US" sz="5000" b="1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Bộ</a:t>
            </a:r>
            <a:r>
              <a:rPr lang="en-US" sz="5000" b="1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n-US" sz="5000" b="1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tiếp</a:t>
            </a:r>
            <a:r>
              <a:rPr lang="en-US" sz="5000" b="1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theo</a:t>
            </a:r>
            <a:r>
              <a:rPr lang="en-US" sz="5000" b="1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462" y="772485"/>
            <a:ext cx="1026941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 smtClean="0"/>
              <a:t>ĐỊA LÍ</a:t>
            </a:r>
            <a:endParaRPr lang="en-US" sz="4800" dirty="0"/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571" y="4217582"/>
            <a:ext cx="2692429" cy="2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5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 txBox="1">
            <a:spLocks noGrp="1"/>
          </p:cNvSpPr>
          <p:nvPr>
            <p:ph type="title"/>
          </p:nvPr>
        </p:nvSpPr>
        <p:spPr>
          <a:xfrm>
            <a:off x="3022600" y="500065"/>
            <a:ext cx="6146800" cy="9794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D2542"/>
              </a:buClr>
              <a:buSzPts val="2800"/>
              <a:buFont typeface="Life Savers"/>
              <a:buNone/>
            </a:pPr>
            <a:r>
              <a:rPr lang="en-US" altLang="en-US" b="1" smtClean="0">
                <a:ea typeface="Life Savers"/>
                <a:cs typeface="Life Savers"/>
                <a:sym typeface="Life Savers"/>
              </a:rPr>
              <a:t>Mục tiêu 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FAB9C78F-9D72-43E7-A928-CD9D9121A743}"/>
              </a:ext>
            </a:extLst>
          </p:cNvPr>
          <p:cNvGrpSpPr>
            <a:grpSpLocks/>
          </p:cNvGrpSpPr>
          <p:nvPr/>
        </p:nvGrpSpPr>
        <p:grpSpPr bwMode="auto">
          <a:xfrm>
            <a:off x="382155" y="1550279"/>
            <a:ext cx="11427691" cy="3761055"/>
            <a:chOff x="611374" y="1479425"/>
            <a:chExt cx="7620000" cy="4724400"/>
          </a:xfrm>
          <a:noFill/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00148233-AAE4-4C98-AB4D-5514C41FF4E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46396671"/>
                </p:ext>
              </p:extLst>
            </p:nvPr>
          </p:nvGraphicFramePr>
          <p:xfrm>
            <a:off x="611374" y="1479425"/>
            <a:ext cx="7620000" cy="4724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97800E4D-2B60-4C5E-852C-683A810FE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9454" y="2024951"/>
              <a:ext cx="685800" cy="837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40"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r>
                <a:rPr lang="en-US" altLang="en-US" sz="3733" b="1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1</a:t>
              </a: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F4E7988A-3E16-498E-9DB0-3ECD06FC6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9990" y="3403467"/>
              <a:ext cx="685800" cy="837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40"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r>
                <a:rPr lang="en-US" altLang="en-US" sz="3733" b="1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2</a:t>
              </a: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4274B3CA-818A-4A04-842B-A53F96D48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57" y="4781984"/>
              <a:ext cx="685800" cy="837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40">
                <a:spcBef>
                  <a:spcPct val="0"/>
                </a:spcBef>
                <a:buClr>
                  <a:srgbClr val="000000"/>
                </a:buClr>
                <a:buNone/>
                <a:defRPr/>
              </a:pPr>
              <a:r>
                <a:rPr lang="en-US" altLang="en-US" sz="3733" b="1" kern="0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05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2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556814" y="1771620"/>
            <a:ext cx="842486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Hoạt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động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1: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xuất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nghiệp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Bộ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</a:endParaRPr>
          </a:p>
        </p:txBody>
      </p:sp>
      <p:pic>
        <p:nvPicPr>
          <p:cNvPr id="7" name="图片 33798" descr="1-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448" y="3209070"/>
            <a:ext cx="3933709" cy="3648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31758" descr="封面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83" y="5132137"/>
            <a:ext cx="2600263" cy="17258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743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bản đ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70" y="0"/>
            <a:ext cx="8357329" cy="67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2487" y="0"/>
            <a:ext cx="2705492" cy="67864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SGK/124,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53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bản đ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34" y="65988"/>
            <a:ext cx="8487266" cy="676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562466" y="582982"/>
            <a:ext cx="2627784" cy="6008415"/>
          </a:xfrm>
          <a:prstGeom prst="rect">
            <a:avLst/>
          </a:prstGeom>
        </p:spPr>
        <p:txBody>
          <a:bodyPr/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Cơ khí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Hoá chất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bón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endParaRPr 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33" y="-27383"/>
            <a:ext cx="2993702" cy="2870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95" y="-3155"/>
            <a:ext cx="3124525" cy="2870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42" y="-27384"/>
            <a:ext cx="3018458" cy="2870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75" y="2871789"/>
            <a:ext cx="4067944" cy="294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201" y="2843515"/>
            <a:ext cx="3810000" cy="2979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1" y="5805265"/>
            <a:ext cx="9066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124-125/SGK </a:t>
            </a:r>
            <a:r>
              <a:rPr lang="en-US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28689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7"/>
          <p:cNvSpPr>
            <a:spLocks noGrp="1" noChangeArrowheads="1"/>
          </p:cNvSpPr>
          <p:nvPr>
            <p:ph type="title"/>
          </p:nvPr>
        </p:nvSpPr>
        <p:spPr>
          <a:xfrm>
            <a:off x="1847850" y="188913"/>
            <a:ext cx="8820150" cy="1655762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ngành công nghiệp ở đồng bằng Nam Bộ:</a:t>
            </a:r>
            <a:br>
              <a:rPr lang="en-US" sz="40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91544" y="1064494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4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1524000" y="620689"/>
            <a:ext cx="2627784" cy="6008415"/>
          </a:xfrm>
          <a:prstGeom prst="rect">
            <a:avLst/>
          </a:prstGeom>
        </p:spPr>
        <p:txBody>
          <a:bodyPr/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Cơ khí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Hoá chất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bón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 </a:t>
            </a: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endParaRPr 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0"/>
            <a:ext cx="2993702" cy="170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83" y="1686954"/>
            <a:ext cx="3168352" cy="2174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9" y="1700809"/>
            <a:ext cx="3067147" cy="2160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3" y="4320807"/>
            <a:ext cx="3168352" cy="2156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9" y="4324534"/>
            <a:ext cx="3076065" cy="21565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14444" y="846502"/>
            <a:ext cx="123945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defRPr/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3912" y="3847192"/>
            <a:ext cx="444865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37545" y="6437044"/>
            <a:ext cx="108234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78125" y="6409038"/>
            <a:ext cx="144302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defRPr/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học vầ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Bell Gothic Std Black"/>
        <a:ea typeface=""/>
        <a:cs typeface=""/>
      </a:majorFont>
      <a:minorFont>
        <a:latin typeface="Bell Gothic Std Black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Bell Gothic Std Black"/>
        <a:ea typeface=""/>
        <a:cs typeface=""/>
      </a:majorFont>
      <a:minorFont>
        <a:latin typeface="Bell Gothic Std Black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Elementary Geography Lesson by Slidesgo">
  <a:themeElements>
    <a:clrScheme name="Simple Light">
      <a:dk1>
        <a:srgbClr val="FFFFFF"/>
      </a:dk1>
      <a:lt1>
        <a:srgbClr val="1D2542"/>
      </a:lt1>
      <a:dk2>
        <a:srgbClr val="7ECCC6"/>
      </a:dk2>
      <a:lt2>
        <a:srgbClr val="DAEEEB"/>
      </a:lt2>
      <a:accent1>
        <a:srgbClr val="FE7950"/>
      </a:accent1>
      <a:accent2>
        <a:srgbClr val="FF9076"/>
      </a:accent2>
      <a:accent3>
        <a:srgbClr val="F4C88A"/>
      </a:accent3>
      <a:accent4>
        <a:srgbClr val="FFEFD9"/>
      </a:accent4>
      <a:accent5>
        <a:srgbClr val="5B1C18"/>
      </a:accent5>
      <a:accent6>
        <a:srgbClr val="8D544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học vần</Template>
  <TotalTime>68</TotalTime>
  <Words>520</Words>
  <Application>Microsoft Office PowerPoint</Application>
  <PresentationFormat>Widescreen</PresentationFormat>
  <Paragraphs>77</Paragraphs>
  <Slides>17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42" baseType="lpstr">
      <vt:lpstr>Microsoft YaHei</vt:lpstr>
      <vt:lpstr>Microsoft YaHei</vt:lpstr>
      <vt:lpstr>宋体</vt:lpstr>
      <vt:lpstr>宋体</vt:lpstr>
      <vt:lpstr>Arial</vt:lpstr>
      <vt:lpstr>Bell Gothic Std Black</vt:lpstr>
      <vt:lpstr>Calibri</vt:lpstr>
      <vt:lpstr>Calibri Light</vt:lpstr>
      <vt:lpstr>Cambria</vt:lpstr>
      <vt:lpstr>等线</vt:lpstr>
      <vt:lpstr>Life Savers</vt:lpstr>
      <vt:lpstr>Montserrat</vt:lpstr>
      <vt:lpstr>Montserrat Light</vt:lpstr>
      <vt:lpstr>Muli Regular</vt:lpstr>
      <vt:lpstr>Roboto Slab Regular</vt:lpstr>
      <vt:lpstr>Times New Roman</vt:lpstr>
      <vt:lpstr>Verdana</vt:lpstr>
      <vt:lpstr>张海山锐谐体</vt:lpstr>
      <vt:lpstr>học vần</vt:lpstr>
      <vt:lpstr>template</vt:lpstr>
      <vt:lpstr>Custom Design</vt:lpstr>
      <vt:lpstr>包图主题2</vt:lpstr>
      <vt:lpstr>Elementary Geography Lesson by Slidesgo</vt:lpstr>
      <vt:lpstr>1_Office Theme</vt:lpstr>
      <vt:lpstr>2_Office Theme</vt:lpstr>
      <vt:lpstr>PowerPoint Presentation</vt:lpstr>
      <vt:lpstr>PowerPoint Presentation</vt:lpstr>
      <vt:lpstr>Mục tiêu </vt:lpstr>
      <vt:lpstr>PowerPoint Presentation</vt:lpstr>
      <vt:lpstr>PowerPoint Presentation</vt:lpstr>
      <vt:lpstr>PowerPoint Presentation</vt:lpstr>
      <vt:lpstr>PowerPoint Presentation</vt:lpstr>
      <vt:lpstr>Các ngành công nghiệp ở đồng bằng Nam Bộ: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Ngạc Giang</dc:creator>
  <cp:lastModifiedBy>10P200421</cp:lastModifiedBy>
  <cp:revision>19</cp:revision>
  <dcterms:created xsi:type="dcterms:W3CDTF">2021-02-20T06:41:55Z</dcterms:created>
  <dcterms:modified xsi:type="dcterms:W3CDTF">2022-02-15T06:23:24Z</dcterms:modified>
</cp:coreProperties>
</file>