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av" ContentType="audio/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57" r:id="rId2"/>
    <p:sldId id="278" r:id="rId3"/>
    <p:sldId id="584" r:id="rId4"/>
    <p:sldId id="274" r:id="rId5"/>
    <p:sldId id="295" r:id="rId6"/>
    <p:sldId id="305" r:id="rId7"/>
    <p:sldId id="361" r:id="rId8"/>
    <p:sldId id="332" r:id="rId9"/>
    <p:sldId id="379" r:id="rId10"/>
    <p:sldId id="362" r:id="rId11"/>
    <p:sldId id="333" r:id="rId12"/>
    <p:sldId id="363" r:id="rId13"/>
    <p:sldId id="364" r:id="rId14"/>
    <p:sldId id="346" r:id="rId15"/>
    <p:sldId id="365" r:id="rId16"/>
    <p:sldId id="366" r:id="rId17"/>
    <p:sldId id="367" r:id="rId18"/>
    <p:sldId id="368" r:id="rId19"/>
    <p:sldId id="369" r:id="rId20"/>
    <p:sldId id="378" r:id="rId21"/>
    <p:sldId id="370" r:id="rId22"/>
    <p:sldId id="380" r:id="rId23"/>
  </p:sldIdLst>
  <p:sldSz cx="9144000" cy="6858000" type="screen4x3"/>
  <p:notesSz cx="6858000" cy="9144000"/>
  <p:custDataLst>
    <p:tags r:id="rId24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Không có Kiểu, Không có Lưới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412" autoAdjust="0"/>
    <p:restoredTop sz="94660"/>
  </p:normalViewPr>
  <p:slideViewPr>
    <p:cSldViewPr snapToGrid="0">
      <p:cViewPr varScale="1">
        <p:scale>
          <a:sx n="70" d="100"/>
          <a:sy n="70" d="100"/>
        </p:scale>
        <p:origin x="1230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CAAEE-6AD3-4B90-841D-7A515720B1AD}" type="datetimeFigureOut">
              <a:rPr lang="en-US" smtClean="0"/>
              <a:t>2/24/2022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526E4-954A-4CF0-AFEB-125E674D7B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3830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CAAEE-6AD3-4B90-841D-7A515720B1AD}" type="datetimeFigureOut">
              <a:rPr lang="en-US" smtClean="0"/>
              <a:t>2/24/2022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526E4-954A-4CF0-AFEB-125E674D7B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73920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CAAEE-6AD3-4B90-841D-7A515720B1AD}" type="datetimeFigureOut">
              <a:rPr lang="en-US" smtClean="0"/>
              <a:t>2/24/2022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526E4-954A-4CF0-AFEB-125E674D7B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06690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93AFA0E-FAC8-4E6C-8F5C-A1F8C5081B2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68556"/>
            <a:ext cx="9144000" cy="6995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699202"/>
      </p:ext>
    </p:extLst>
  </p:cSld>
  <p:clrMapOvr>
    <a:masterClrMapping/>
  </p:clrMapOvr>
  <p:transition spd="med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CAAEE-6AD3-4B90-841D-7A515720B1AD}" type="datetimeFigureOut">
              <a:rPr lang="en-US" smtClean="0"/>
              <a:t>2/24/2022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526E4-954A-4CF0-AFEB-125E674D7B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64823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CAAEE-6AD3-4B90-841D-7A515720B1AD}" type="datetimeFigureOut">
              <a:rPr lang="en-US" smtClean="0"/>
              <a:t>2/24/2022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526E4-954A-4CF0-AFEB-125E674D7B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7288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CAAEE-6AD3-4B90-841D-7A515720B1AD}" type="datetimeFigureOut">
              <a:rPr lang="en-US" smtClean="0"/>
              <a:t>2/24/2022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526E4-954A-4CF0-AFEB-125E674D7B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49607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CAAEE-6AD3-4B90-841D-7A515720B1AD}" type="datetimeFigureOut">
              <a:rPr lang="en-US" smtClean="0"/>
              <a:t>2/24/2022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526E4-954A-4CF0-AFEB-125E674D7B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95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CAAEE-6AD3-4B90-841D-7A515720B1AD}" type="datetimeFigureOut">
              <a:rPr lang="en-US" smtClean="0"/>
              <a:t>2/24/2022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526E4-954A-4CF0-AFEB-125E674D7B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20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CAAEE-6AD3-4B90-841D-7A515720B1AD}" type="datetimeFigureOut">
              <a:rPr lang="en-US" smtClean="0"/>
              <a:t>2/24/2022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526E4-954A-4CF0-AFEB-125E674D7B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11966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CAAEE-6AD3-4B90-841D-7A515720B1AD}" type="datetimeFigureOut">
              <a:rPr lang="en-US" smtClean="0"/>
              <a:t>2/24/2022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526E4-954A-4CF0-AFEB-125E674D7B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59516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CAAEE-6AD3-4B90-841D-7A515720B1AD}" type="datetimeFigureOut">
              <a:rPr lang="en-US" smtClean="0"/>
              <a:t>2/24/2022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526E4-954A-4CF0-AFEB-125E674D7B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7712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DCAAEE-6AD3-4B90-841D-7A515720B1AD}" type="datetimeFigureOut">
              <a:rPr lang="en-US" smtClean="0"/>
              <a:t>2/24/2022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7526E4-954A-4CF0-AFEB-125E674D7B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399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f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image" Target="../media/image1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f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f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73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27962" y="1487277"/>
            <a:ext cx="806434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Chào</a:t>
            </a:r>
            <a:r>
              <a:rPr lang="en-US" sz="45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5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mừng</a:t>
            </a:r>
            <a:r>
              <a:rPr lang="en-US" sz="45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5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45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45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45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</a:t>
            </a:r>
            <a:r>
              <a:rPr lang="vi-VN" sz="45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45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  <a:p>
            <a:r>
              <a:rPr lang="en-US" sz="45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en-US" sz="45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45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5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45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5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45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Khoa </a:t>
            </a:r>
            <a:r>
              <a:rPr lang="en-US" sz="45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endParaRPr lang="en-US" sz="45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31645" y="3198167"/>
            <a:ext cx="38889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vi-VN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Âu Thanh Thư</a:t>
            </a:r>
            <a:endParaRPr lang="en-US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Hình ảnh 2">
            <a:extLst>
              <a:ext uri="{FF2B5EF4-FFF2-40B4-BE49-F238E27FC236}">
                <a16:creationId xmlns:a16="http://schemas.microsoft.com/office/drawing/2014/main" id="{C0117975-F429-46DB-B4FC-83C2632650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650459" cy="1610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1914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BC286E8-E9F8-4AED-8B75-6A160E5919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5877" y="1314819"/>
            <a:ext cx="3741898" cy="3987812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3196021" y="37186"/>
            <a:ext cx="4672364" cy="1508665"/>
            <a:chOff x="3191457" y="529191"/>
            <a:chExt cx="4993485" cy="1725216"/>
          </a:xfrm>
        </p:grpSpPr>
        <p:grpSp>
          <p:nvGrpSpPr>
            <p:cNvPr id="10" name="Group 9"/>
            <p:cNvGrpSpPr/>
            <p:nvPr/>
          </p:nvGrpSpPr>
          <p:grpSpPr>
            <a:xfrm>
              <a:off x="3191457" y="529191"/>
              <a:ext cx="4993485" cy="1725216"/>
              <a:chOff x="4424007" y="422641"/>
              <a:chExt cx="6657980" cy="2300288"/>
            </a:xfrm>
          </p:grpSpPr>
          <p:sp>
            <p:nvSpPr>
              <p:cNvPr id="5" name="Thought Bubble: Cloud 21">
                <a:extLst>
                  <a:ext uri="{FF2B5EF4-FFF2-40B4-BE49-F238E27FC236}">
                    <a16:creationId xmlns:a16="http://schemas.microsoft.com/office/drawing/2014/main" id="{C2844F0D-FF9C-455E-9B38-EE9943B709EF}"/>
                  </a:ext>
                </a:extLst>
              </p:cNvPr>
              <p:cNvSpPr/>
              <p:nvPr/>
            </p:nvSpPr>
            <p:spPr>
              <a:xfrm>
                <a:off x="4424007" y="422641"/>
                <a:ext cx="6657980" cy="2300288"/>
              </a:xfrm>
              <a:prstGeom prst="cloudCallout">
                <a:avLst>
                  <a:gd name="adj1" fmla="val -77673"/>
                  <a:gd name="adj2" fmla="val 38645"/>
                </a:avLst>
              </a:prstGeom>
              <a:solidFill>
                <a:srgbClr val="077F07"/>
              </a:solidFill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14350">
                  <a:defRPr/>
                </a:pPr>
                <a:r>
                  <a:rPr lang="en-US" sz="28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Nhờ</a:t>
                </a:r>
                <a:r>
                  <a:rPr lang="en-US" sz="2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đâu</a:t>
                </a:r>
                <a:r>
                  <a:rPr lang="en-US" sz="2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ta </a:t>
                </a:r>
                <a:r>
                  <a:rPr lang="en-US" sz="28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2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thể</a:t>
                </a:r>
                <a:r>
                  <a:rPr lang="en-US" sz="2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nhìn</a:t>
                </a:r>
                <a:r>
                  <a:rPr lang="en-US" sz="2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thấy</a:t>
                </a:r>
                <a:r>
                  <a:rPr lang="en-US" sz="2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vật</a:t>
                </a:r>
                <a:r>
                  <a:rPr lang="vi-VN" sz="2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?</a:t>
                </a:r>
                <a:r>
                  <a:rPr lang="en-US" sz="2800" dirty="0"/>
                  <a:t> </a:t>
                </a:r>
                <a:endParaRPr lang="en-US" sz="3600" b="1" dirty="0">
                  <a:solidFill>
                    <a:prstClr val="white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9" name="Rectangle 8"/>
              <p:cNvSpPr/>
              <p:nvPr/>
            </p:nvSpPr>
            <p:spPr>
              <a:xfrm>
                <a:off x="7629848" y="972620"/>
                <a:ext cx="246308" cy="67710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514350">
                  <a:defRPr/>
                </a:pPr>
                <a:endParaRPr lang="en-US" sz="27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" name="TextBox 1"/>
            <p:cNvSpPr txBox="1"/>
            <p:nvPr/>
          </p:nvSpPr>
          <p:spPr>
            <a:xfrm>
              <a:off x="4067446" y="941676"/>
              <a:ext cx="3426246" cy="5279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2" name="Group 2">
            <a:extLst>
              <a:ext uri="{FF2B5EF4-FFF2-40B4-BE49-F238E27FC236}">
                <a16:creationId xmlns:a16="http://schemas.microsoft.com/office/drawing/2014/main" id="{76C4A138-B0B4-469E-9B89-E9161347B404}"/>
              </a:ext>
            </a:extLst>
          </p:cNvPr>
          <p:cNvGrpSpPr/>
          <p:nvPr/>
        </p:nvGrpSpPr>
        <p:grpSpPr>
          <a:xfrm>
            <a:off x="3403252" y="0"/>
            <a:ext cx="4672364" cy="2200688"/>
            <a:chOff x="3191457" y="529191"/>
            <a:chExt cx="4993485" cy="2516571"/>
          </a:xfrm>
        </p:grpSpPr>
        <p:grpSp>
          <p:nvGrpSpPr>
            <p:cNvPr id="13" name="Group 9">
              <a:extLst>
                <a:ext uri="{FF2B5EF4-FFF2-40B4-BE49-F238E27FC236}">
                  <a16:creationId xmlns:a16="http://schemas.microsoft.com/office/drawing/2014/main" id="{876D7A0A-BD09-4ABF-9EE4-8D2F50B35049}"/>
                </a:ext>
              </a:extLst>
            </p:cNvPr>
            <p:cNvGrpSpPr/>
            <p:nvPr/>
          </p:nvGrpSpPr>
          <p:grpSpPr>
            <a:xfrm>
              <a:off x="3191457" y="529191"/>
              <a:ext cx="4993485" cy="2516571"/>
              <a:chOff x="4424007" y="422641"/>
              <a:chExt cx="6657980" cy="3355428"/>
            </a:xfrm>
          </p:grpSpPr>
          <p:sp>
            <p:nvSpPr>
              <p:cNvPr id="15" name="Thought Bubble: Cloud 21">
                <a:extLst>
                  <a:ext uri="{FF2B5EF4-FFF2-40B4-BE49-F238E27FC236}">
                    <a16:creationId xmlns:a16="http://schemas.microsoft.com/office/drawing/2014/main" id="{87AC457D-6D69-485C-854D-FB8213161619}"/>
                  </a:ext>
                </a:extLst>
              </p:cNvPr>
              <p:cNvSpPr/>
              <p:nvPr/>
            </p:nvSpPr>
            <p:spPr>
              <a:xfrm>
                <a:off x="4424007" y="422641"/>
                <a:ext cx="6657980" cy="3355428"/>
              </a:xfrm>
              <a:prstGeom prst="cloudCallout">
                <a:avLst>
                  <a:gd name="adj1" fmla="val -77673"/>
                  <a:gd name="adj2" fmla="val 38645"/>
                </a:avLst>
              </a:prstGeom>
              <a:solidFill>
                <a:srgbClr val="077F07"/>
              </a:solidFill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14350">
                  <a:defRPr/>
                </a:pPr>
                <a:r>
                  <a:rPr lang="en-US" sz="24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Vậy</a:t>
                </a:r>
                <a:r>
                  <a:rPr lang="en-US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theo</a:t>
                </a:r>
                <a:r>
                  <a:rPr lang="en-US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em</a:t>
                </a:r>
                <a:r>
                  <a:rPr lang="en-US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ánh</a:t>
                </a:r>
                <a:r>
                  <a:rPr lang="en-US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sáng</a:t>
                </a:r>
                <a:r>
                  <a:rPr lang="en-US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truyền</a:t>
                </a:r>
                <a:r>
                  <a:rPr lang="en-US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theo</a:t>
                </a:r>
                <a:r>
                  <a:rPr lang="en-US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đường</a:t>
                </a:r>
                <a:r>
                  <a:rPr lang="en-US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thẳng</a:t>
                </a:r>
                <a:r>
                  <a:rPr lang="en-US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hay </a:t>
                </a:r>
                <a:r>
                  <a:rPr lang="en-US" sz="24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đường</a:t>
                </a:r>
                <a:r>
                  <a:rPr lang="en-US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cong</a:t>
                </a:r>
                <a:r>
                  <a:rPr lang="en-US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?</a:t>
                </a:r>
                <a:endParaRPr lang="en-US" sz="4400" b="1" dirty="0">
                  <a:solidFill>
                    <a:prstClr val="whit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" name="Rectangle 8">
                <a:extLst>
                  <a:ext uri="{FF2B5EF4-FFF2-40B4-BE49-F238E27FC236}">
                    <a16:creationId xmlns:a16="http://schemas.microsoft.com/office/drawing/2014/main" id="{51BF6794-3E7B-4696-BCAD-1999F16A46AF}"/>
                  </a:ext>
                </a:extLst>
              </p:cNvPr>
              <p:cNvSpPr/>
              <p:nvPr/>
            </p:nvSpPr>
            <p:spPr>
              <a:xfrm>
                <a:off x="7629848" y="972620"/>
                <a:ext cx="246308" cy="67710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514350">
                  <a:defRPr/>
                </a:pPr>
                <a:endParaRPr lang="en-US" sz="27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4" name="TextBox 1">
              <a:extLst>
                <a:ext uri="{FF2B5EF4-FFF2-40B4-BE49-F238E27FC236}">
                  <a16:creationId xmlns:a16="http://schemas.microsoft.com/office/drawing/2014/main" id="{52C81671-0E3A-4AE0-AE73-0B66065528BF}"/>
                </a:ext>
              </a:extLst>
            </p:cNvPr>
            <p:cNvSpPr txBox="1"/>
            <p:nvPr/>
          </p:nvSpPr>
          <p:spPr>
            <a:xfrm>
              <a:off x="4067446" y="941676"/>
              <a:ext cx="3426246" cy="5279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96374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>
            <a:extLst>
              <a:ext uri="{FF2B5EF4-FFF2-40B4-BE49-F238E27FC236}">
                <a16:creationId xmlns:a16="http://schemas.microsoft.com/office/drawing/2014/main" id="{0CD949AE-F503-4695-805A-6B3FA218B93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47" t="7293" r="17711" b="43819"/>
          <a:stretch/>
        </p:blipFill>
        <p:spPr>
          <a:xfrm>
            <a:off x="77117" y="88135"/>
            <a:ext cx="8956713" cy="6643171"/>
          </a:xfrm>
          <a:prstGeom prst="rect">
            <a:avLst/>
          </a:prstGeom>
        </p:spPr>
      </p:pic>
      <p:sp>
        <p:nvSpPr>
          <p:cNvPr id="11275" name="Text Box 22">
            <a:extLst>
              <a:ext uri="{FF2B5EF4-FFF2-40B4-BE49-F238E27FC236}">
                <a16:creationId xmlns:a16="http://schemas.microsoft.com/office/drawing/2014/main" id="{BB83F08D-C843-4723-B0F3-0361EB3C5F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0819" y="716539"/>
            <a:ext cx="819371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vi-VN" altLang="en-US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vi-VN" altLang="en-U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truyền</a:t>
            </a:r>
            <a:r>
              <a:rPr lang="vi-VN" altLang="en-U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vi-VN" altLang="en-U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ánh</a:t>
            </a:r>
            <a:r>
              <a:rPr lang="vi-VN" altLang="en-U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vi-VN" altLang="en-U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en-US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DSCF3160">
            <a:extLst>
              <a:ext uri="{FF2B5EF4-FFF2-40B4-BE49-F238E27FC236}">
                <a16:creationId xmlns:a16="http://schemas.microsoft.com/office/drawing/2014/main" id="{1ED3CD44-180A-42B2-83FF-283C9B5536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4842" y="2337375"/>
            <a:ext cx="5133474" cy="3476904"/>
          </a:xfrm>
          <a:prstGeom prst="rect">
            <a:avLst/>
          </a:prstGeom>
          <a:noFill/>
          <a:ln w="57150" cmpd="thinThick">
            <a:solidFill>
              <a:srgbClr val="FF00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4">
            <a:extLst>
              <a:ext uri="{FF2B5EF4-FFF2-40B4-BE49-F238E27FC236}">
                <a16:creationId xmlns:a16="http://schemas.microsoft.com/office/drawing/2014/main" id="{F29FF97D-B204-400B-BBA3-08490A130B32}"/>
              </a:ext>
            </a:extLst>
          </p:cNvPr>
          <p:cNvSpPr>
            <a:spLocks noChangeArrowheads="1"/>
          </p:cNvSpPr>
          <p:nvPr/>
        </p:nvSpPr>
        <p:spPr bwMode="auto">
          <a:xfrm rot="16073613">
            <a:off x="934767" y="2158131"/>
            <a:ext cx="1559099" cy="4411663"/>
          </a:xfrm>
          <a:custGeom>
            <a:avLst/>
            <a:gdLst>
              <a:gd name="G0" fmla="+- 6951 0 0"/>
              <a:gd name="G1" fmla="+- 21600 0 6951"/>
              <a:gd name="G2" fmla="*/ 6951 1 2"/>
              <a:gd name="G3" fmla="+- 21600 0 G2"/>
              <a:gd name="G4" fmla="+/ 6951 21600 2"/>
              <a:gd name="G5" fmla="+/ G1 0 2"/>
              <a:gd name="G6" fmla="*/ 21600 21600 6951"/>
              <a:gd name="G7" fmla="*/ G6 1 2"/>
              <a:gd name="G8" fmla="+- 21600 0 G7"/>
              <a:gd name="G9" fmla="*/ 21600 1 2"/>
              <a:gd name="G10" fmla="+- 6951 0 G9"/>
              <a:gd name="G11" fmla="?: G10 G8 0"/>
              <a:gd name="G12" fmla="?: G10 G7 21600"/>
              <a:gd name="T0" fmla="*/ 18124 w 21600"/>
              <a:gd name="T1" fmla="*/ 10800 h 21600"/>
              <a:gd name="T2" fmla="*/ 10800 w 21600"/>
              <a:gd name="T3" fmla="*/ 21600 h 21600"/>
              <a:gd name="T4" fmla="*/ 3476 w 21600"/>
              <a:gd name="T5" fmla="*/ 10800 h 21600"/>
              <a:gd name="T6" fmla="*/ 10800 w 21600"/>
              <a:gd name="T7" fmla="*/ 0 h 21600"/>
              <a:gd name="T8" fmla="*/ 5276 w 21600"/>
              <a:gd name="T9" fmla="*/ 5276 h 21600"/>
              <a:gd name="T10" fmla="*/ 16324 w 21600"/>
              <a:gd name="T11" fmla="*/ 16324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6951" y="21600"/>
                </a:lnTo>
                <a:lnTo>
                  <a:pt x="14649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50000">
                <a:srgbClr val="FFFF99">
                  <a:alpha val="67999"/>
                </a:srgb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en-US"/>
          </a:p>
        </p:txBody>
      </p:sp>
      <p:sp>
        <p:nvSpPr>
          <p:cNvPr id="6" name="AutoShape 6">
            <a:extLst>
              <a:ext uri="{FF2B5EF4-FFF2-40B4-BE49-F238E27FC236}">
                <a16:creationId xmlns:a16="http://schemas.microsoft.com/office/drawing/2014/main" id="{B3441D20-BB90-40CE-94BA-E8FD311ACC12}"/>
              </a:ext>
            </a:extLst>
          </p:cNvPr>
          <p:cNvSpPr>
            <a:spLocks noChangeArrowheads="1"/>
          </p:cNvSpPr>
          <p:nvPr/>
        </p:nvSpPr>
        <p:spPr bwMode="auto">
          <a:xfrm rot="16073613">
            <a:off x="579085" y="2306101"/>
            <a:ext cx="2650467" cy="4035425"/>
          </a:xfrm>
          <a:custGeom>
            <a:avLst/>
            <a:gdLst>
              <a:gd name="G0" fmla="+- 8515 0 0"/>
              <a:gd name="G1" fmla="+- 21600 0 8515"/>
              <a:gd name="G2" fmla="*/ 8515 1 2"/>
              <a:gd name="G3" fmla="+- 21600 0 G2"/>
              <a:gd name="G4" fmla="+/ 8515 21600 2"/>
              <a:gd name="G5" fmla="+/ G1 0 2"/>
              <a:gd name="G6" fmla="*/ 21600 21600 8515"/>
              <a:gd name="G7" fmla="*/ G6 1 2"/>
              <a:gd name="G8" fmla="+- 21600 0 G7"/>
              <a:gd name="G9" fmla="*/ 21600 1 2"/>
              <a:gd name="G10" fmla="+- 8515 0 G9"/>
              <a:gd name="G11" fmla="?: G10 G8 0"/>
              <a:gd name="G12" fmla="?: G10 G7 21600"/>
              <a:gd name="T0" fmla="*/ 17342 w 21600"/>
              <a:gd name="T1" fmla="*/ 10800 h 21600"/>
              <a:gd name="T2" fmla="*/ 10800 w 21600"/>
              <a:gd name="T3" fmla="*/ 21600 h 21600"/>
              <a:gd name="T4" fmla="*/ 4258 w 21600"/>
              <a:gd name="T5" fmla="*/ 10800 h 21600"/>
              <a:gd name="T6" fmla="*/ 10800 w 21600"/>
              <a:gd name="T7" fmla="*/ 0 h 21600"/>
              <a:gd name="T8" fmla="*/ 6058 w 21600"/>
              <a:gd name="T9" fmla="*/ 6058 h 21600"/>
              <a:gd name="T10" fmla="*/ 15542 w 21600"/>
              <a:gd name="T11" fmla="*/ 15542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8515" y="21600"/>
                </a:lnTo>
                <a:lnTo>
                  <a:pt x="13085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50000">
                <a:srgbClr val="FFFF99">
                  <a:alpha val="67999"/>
                </a:srgb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en-US"/>
          </a:p>
        </p:txBody>
      </p:sp>
      <p:sp>
        <p:nvSpPr>
          <p:cNvPr id="7" name="Hình chữ nhật 6">
            <a:extLst>
              <a:ext uri="{FF2B5EF4-FFF2-40B4-BE49-F238E27FC236}">
                <a16:creationId xmlns:a16="http://schemas.microsoft.com/office/drawing/2014/main" id="{97C058D2-5F81-4AA6-89F7-EDC9608B0222}"/>
              </a:ext>
            </a:extLst>
          </p:cNvPr>
          <p:cNvSpPr/>
          <p:nvPr/>
        </p:nvSpPr>
        <p:spPr>
          <a:xfrm>
            <a:off x="542236" y="1137752"/>
            <a:ext cx="8162264" cy="490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Quan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sát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24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hình</a:t>
            </a:r>
            <a:r>
              <a:rPr lang="vi-VN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24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vi-VN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24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nhận</a:t>
            </a:r>
            <a:r>
              <a:rPr lang="vi-VN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24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xét</a:t>
            </a:r>
            <a:r>
              <a:rPr lang="vi-VN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24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về</a:t>
            </a:r>
            <a:r>
              <a:rPr lang="vi-VN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24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ánh</a:t>
            </a:r>
            <a:r>
              <a:rPr lang="vi-VN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24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sáng</a:t>
            </a:r>
            <a:r>
              <a:rPr lang="vi-VN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24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vi-VN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24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đèn</a:t>
            </a:r>
            <a:r>
              <a:rPr lang="vi-VN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pin?</a:t>
            </a:r>
            <a:endParaRPr lang="en-US" sz="2400" b="1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25175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43272"/>
    </mc:Choice>
    <mc:Fallback xmlns="">
      <p:transition advTm="4327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B689B430-2BF5-44CC-9DE8-69125B8F72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Thí nghiệm 1b Bài ánh sáng_Trim">
            <a:hlinkClick r:id="" action="ppaction://media"/>
            <a:extLst>
              <a:ext uri="{FF2B5EF4-FFF2-40B4-BE49-F238E27FC236}">
                <a16:creationId xmlns:a16="http://schemas.microsoft.com/office/drawing/2014/main" id="{FA39F381-E1EF-43CF-993C-84355EE5EBAB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7999"/>
          </a:xfrm>
        </p:spPr>
      </p:pic>
    </p:spTree>
    <p:extLst>
      <p:ext uri="{BB962C8B-B14F-4D97-AF65-F5344CB8AC3E}">
        <p14:creationId xmlns:p14="http://schemas.microsoft.com/office/powerpoint/2010/main" val="2940424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9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>
            <a:extLst>
              <a:ext uri="{FF2B5EF4-FFF2-40B4-BE49-F238E27FC236}">
                <a16:creationId xmlns:a16="http://schemas.microsoft.com/office/drawing/2014/main" id="{0CD949AE-F503-4695-805A-6B3FA218B93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47" t="7293" r="17711" b="43819"/>
          <a:stretch/>
        </p:blipFill>
        <p:spPr>
          <a:xfrm>
            <a:off x="77117" y="88135"/>
            <a:ext cx="8956713" cy="6643171"/>
          </a:xfrm>
          <a:prstGeom prst="rect">
            <a:avLst/>
          </a:prstGeom>
        </p:spPr>
      </p:pic>
      <p:sp>
        <p:nvSpPr>
          <p:cNvPr id="11275" name="Text Box 22">
            <a:extLst>
              <a:ext uri="{FF2B5EF4-FFF2-40B4-BE49-F238E27FC236}">
                <a16:creationId xmlns:a16="http://schemas.microsoft.com/office/drawing/2014/main" id="{BB83F08D-C843-4723-B0F3-0361EB3C5F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0819" y="716539"/>
            <a:ext cx="8193716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vi-VN" altLang="en-US" sz="28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vi-VN" altLang="en-US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28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truyền</a:t>
            </a:r>
            <a:r>
              <a:rPr lang="vi-VN" altLang="en-US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28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vi-VN" altLang="en-US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28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ánh</a:t>
            </a:r>
            <a:r>
              <a:rPr lang="vi-VN" altLang="en-US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28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vi-VN" altLang="en-US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28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vi-VN" altLang="en-US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28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vi-VN" altLang="en-US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28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truyền</a:t>
            </a:r>
            <a:r>
              <a:rPr lang="vi-VN" altLang="en-US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28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ánh</a:t>
            </a:r>
            <a:r>
              <a:rPr lang="vi-VN" altLang="en-US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28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vi-VN" altLang="en-US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vi-VN" altLang="en-US" sz="28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vi-VN" altLang="en-US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28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endParaRPr lang="en-US" altLang="en-US" sz="28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Hình chữ nhật 6">
            <a:extLst>
              <a:ext uri="{FF2B5EF4-FFF2-40B4-BE49-F238E27FC236}">
                <a16:creationId xmlns:a16="http://schemas.microsoft.com/office/drawing/2014/main" id="{97C058D2-5F81-4AA6-89F7-EDC9608B0222}"/>
              </a:ext>
            </a:extLst>
          </p:cNvPr>
          <p:cNvSpPr/>
          <p:nvPr/>
        </p:nvSpPr>
        <p:spPr>
          <a:xfrm>
            <a:off x="590819" y="1808851"/>
            <a:ext cx="8162264" cy="490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vi-VN" sz="2400" b="1" dirty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vi-VN" sz="2400" b="1" dirty="0" err="1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Ánh</a:t>
            </a:r>
            <a:r>
              <a:rPr lang="vi-VN" sz="2400" b="1" dirty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2400" b="1" dirty="0" err="1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sáng</a:t>
            </a:r>
            <a:r>
              <a:rPr lang="vi-VN" sz="2400" b="1" dirty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2400" b="1" dirty="0" err="1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truyền</a:t>
            </a:r>
            <a:r>
              <a:rPr lang="vi-VN" sz="2400" b="1" dirty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qua </a:t>
            </a:r>
            <a:r>
              <a:rPr lang="vi-VN" sz="2400" b="1" dirty="0" err="1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đường</a:t>
            </a:r>
            <a:r>
              <a:rPr lang="vi-VN" sz="2400" b="1" dirty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2400" b="1" dirty="0" err="1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thẳng</a:t>
            </a:r>
            <a:endParaRPr lang="en-US" sz="2400" b="1" dirty="0">
              <a:solidFill>
                <a:schemeClr val="bg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92256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43272"/>
    </mc:Choice>
    <mc:Fallback xmlns="">
      <p:transition advTm="4327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Content Placeholder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298288" y="1120676"/>
            <a:ext cx="615244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vi-VN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 </a:t>
            </a:r>
            <a:r>
              <a:rPr lang="vi-VN" sz="3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vi-VN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á</a:t>
            </a:r>
            <a:r>
              <a:rPr lang="en-US" sz="3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</a:t>
            </a: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vi-VN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vi-VN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truyền</a:t>
            </a: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sz="3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truyền</a:t>
            </a: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</a:t>
            </a:r>
            <a:r>
              <a:rPr lang="vi-VN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vi-VN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vi-VN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vi-VN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3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3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44177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12E4E33B-4E91-47E0-91D0-DB000A2517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1087" y="278295"/>
            <a:ext cx="7772400" cy="859528"/>
          </a:xfrm>
        </p:spPr>
        <p:txBody>
          <a:bodyPr>
            <a:normAutofit fontScale="90000"/>
          </a:bodyPr>
          <a:lstStyle/>
          <a:p>
            <a:r>
              <a:rPr lang="vi-VN" b="1" dirty="0" err="1">
                <a:solidFill>
                  <a:srgbClr val="FF0000"/>
                </a:solidFill>
              </a:rPr>
              <a:t>Thí</a:t>
            </a:r>
            <a:r>
              <a:rPr lang="vi-VN" b="1" dirty="0">
                <a:solidFill>
                  <a:srgbClr val="FF0000"/>
                </a:solidFill>
              </a:rPr>
              <a:t> </a:t>
            </a:r>
            <a:r>
              <a:rPr lang="vi-VN" b="1" dirty="0" err="1">
                <a:solidFill>
                  <a:srgbClr val="FF0000"/>
                </a:solidFill>
              </a:rPr>
              <a:t>nghiệm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4" name="Tiêu đề phụ 3">
            <a:extLst>
              <a:ext uri="{FF2B5EF4-FFF2-40B4-BE49-F238E27FC236}">
                <a16:creationId xmlns:a16="http://schemas.microsoft.com/office/drawing/2014/main" id="{D8C4C9FA-4B89-42A0-81D6-122C553429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11087" y="1534698"/>
            <a:ext cx="6858000" cy="1655762"/>
          </a:xfrm>
        </p:spPr>
        <p:txBody>
          <a:bodyPr>
            <a:normAutofit lnSpcReduction="10000"/>
          </a:bodyPr>
          <a:lstStyle/>
          <a:p>
            <a:pPr marL="457200" indent="-457200" algn="just">
              <a:buAutoNum type="arabicPeriod"/>
            </a:pPr>
            <a:r>
              <a:rPr lang="vi-VN" b="1" dirty="0" err="1">
                <a:latin typeface="+mj-lt"/>
              </a:rPr>
              <a:t>Chuẩn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bị</a:t>
            </a:r>
            <a:r>
              <a:rPr lang="vi-VN" b="1" dirty="0">
                <a:latin typeface="+mj-lt"/>
              </a:rPr>
              <a:t>:</a:t>
            </a:r>
          </a:p>
          <a:p>
            <a:pPr marL="342900" indent="-342900" algn="just">
              <a:buFontTx/>
              <a:buChar char="-"/>
            </a:pPr>
            <a:r>
              <a:rPr lang="vi-VN" dirty="0" err="1">
                <a:latin typeface="+mj-lt"/>
              </a:rPr>
              <a:t>Đèn</a:t>
            </a:r>
            <a:r>
              <a:rPr lang="vi-VN" dirty="0">
                <a:latin typeface="+mj-lt"/>
              </a:rPr>
              <a:t> pin</a:t>
            </a:r>
          </a:p>
          <a:p>
            <a:pPr marL="342900" indent="-342900" algn="just">
              <a:buFontTx/>
              <a:buChar char="-"/>
            </a:pPr>
            <a:r>
              <a:rPr lang="vi-VN" dirty="0" err="1">
                <a:latin typeface="+mj-lt"/>
              </a:rPr>
              <a:t>Tấm</a:t>
            </a:r>
            <a:r>
              <a:rPr lang="vi-VN" dirty="0">
                <a:latin typeface="+mj-lt"/>
              </a:rPr>
              <a:t> </a:t>
            </a:r>
            <a:r>
              <a:rPr lang="vi-VN" dirty="0" err="1">
                <a:latin typeface="+mj-lt"/>
              </a:rPr>
              <a:t>bìa</a:t>
            </a:r>
            <a:r>
              <a:rPr lang="vi-VN" dirty="0">
                <a:latin typeface="+mj-lt"/>
              </a:rPr>
              <a:t>, </a:t>
            </a:r>
            <a:r>
              <a:rPr lang="vi-VN" dirty="0" err="1">
                <a:latin typeface="+mj-lt"/>
              </a:rPr>
              <a:t>quyển</a:t>
            </a:r>
            <a:r>
              <a:rPr lang="vi-VN" dirty="0">
                <a:latin typeface="+mj-lt"/>
              </a:rPr>
              <a:t> </a:t>
            </a:r>
            <a:r>
              <a:rPr lang="vi-VN" dirty="0" err="1">
                <a:latin typeface="+mj-lt"/>
              </a:rPr>
              <a:t>vở</a:t>
            </a:r>
            <a:r>
              <a:rPr lang="vi-VN" dirty="0">
                <a:latin typeface="+mj-lt"/>
              </a:rPr>
              <a:t>, </a:t>
            </a:r>
            <a:r>
              <a:rPr lang="vi-VN" dirty="0" err="1">
                <a:latin typeface="+mj-lt"/>
              </a:rPr>
              <a:t>tấm</a:t>
            </a:r>
            <a:r>
              <a:rPr lang="vi-VN" dirty="0">
                <a:latin typeface="+mj-lt"/>
              </a:rPr>
              <a:t> </a:t>
            </a:r>
            <a:r>
              <a:rPr lang="vi-VN" dirty="0" err="1">
                <a:latin typeface="+mj-lt"/>
              </a:rPr>
              <a:t>thủy</a:t>
            </a:r>
            <a:r>
              <a:rPr lang="vi-VN" dirty="0">
                <a:latin typeface="+mj-lt"/>
              </a:rPr>
              <a:t> tinh ( </a:t>
            </a:r>
            <a:r>
              <a:rPr lang="vi-VN" dirty="0" err="1">
                <a:latin typeface="+mj-lt"/>
              </a:rPr>
              <a:t>hoặc</a:t>
            </a:r>
            <a:r>
              <a:rPr lang="vi-VN" dirty="0">
                <a:latin typeface="+mj-lt"/>
              </a:rPr>
              <a:t> </a:t>
            </a:r>
            <a:r>
              <a:rPr lang="vi-VN" dirty="0" err="1">
                <a:latin typeface="+mj-lt"/>
              </a:rPr>
              <a:t>giấy</a:t>
            </a:r>
            <a:r>
              <a:rPr lang="vi-VN" dirty="0">
                <a:latin typeface="+mj-lt"/>
              </a:rPr>
              <a:t> </a:t>
            </a:r>
            <a:r>
              <a:rPr lang="vi-VN" dirty="0" err="1">
                <a:latin typeface="+mj-lt"/>
              </a:rPr>
              <a:t>bóng</a:t>
            </a:r>
            <a:r>
              <a:rPr lang="vi-VN" dirty="0">
                <a:latin typeface="+mj-lt"/>
              </a:rPr>
              <a:t> </a:t>
            </a:r>
            <a:r>
              <a:rPr lang="vi-VN" dirty="0" err="1">
                <a:latin typeface="+mj-lt"/>
              </a:rPr>
              <a:t>kính</a:t>
            </a:r>
            <a:r>
              <a:rPr lang="vi-VN" dirty="0">
                <a:latin typeface="+mj-lt"/>
              </a:rPr>
              <a:t>) …</a:t>
            </a:r>
          </a:p>
        </p:txBody>
      </p:sp>
      <p:sp>
        <p:nvSpPr>
          <p:cNvPr id="5" name="Tiêu đề phụ 3">
            <a:extLst>
              <a:ext uri="{FF2B5EF4-FFF2-40B4-BE49-F238E27FC236}">
                <a16:creationId xmlns:a16="http://schemas.microsoft.com/office/drawing/2014/main" id="{F42C5F36-1599-48E5-A04B-FA3104B63533}"/>
              </a:ext>
            </a:extLst>
          </p:cNvPr>
          <p:cNvSpPr txBox="1">
            <a:spLocks/>
          </p:cNvSpPr>
          <p:nvPr/>
        </p:nvSpPr>
        <p:spPr>
          <a:xfrm>
            <a:off x="911087" y="3428999"/>
            <a:ext cx="7265504" cy="24549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vi-VN" b="1" dirty="0">
                <a:latin typeface="+mj-lt"/>
              </a:rPr>
              <a:t>2. </a:t>
            </a:r>
            <a:r>
              <a:rPr lang="vi-VN" b="1" dirty="0" err="1">
                <a:latin typeface="+mj-lt"/>
              </a:rPr>
              <a:t>Tiến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hành</a:t>
            </a:r>
            <a:r>
              <a:rPr lang="vi-VN" b="1" dirty="0">
                <a:latin typeface="+mj-lt"/>
              </a:rPr>
              <a:t>:</a:t>
            </a:r>
          </a:p>
          <a:p>
            <a:pPr marL="342900" indent="-342900" algn="just">
              <a:buFontTx/>
              <a:buChar char="-"/>
            </a:pPr>
            <a:r>
              <a:rPr lang="vi-VN" dirty="0" err="1">
                <a:latin typeface="+mj-lt"/>
              </a:rPr>
              <a:t>Lần</a:t>
            </a:r>
            <a:r>
              <a:rPr lang="vi-VN" dirty="0">
                <a:latin typeface="+mj-lt"/>
              </a:rPr>
              <a:t> </a:t>
            </a:r>
            <a:r>
              <a:rPr lang="vi-VN" dirty="0" err="1">
                <a:latin typeface="+mj-lt"/>
              </a:rPr>
              <a:t>lượt</a:t>
            </a:r>
            <a:r>
              <a:rPr lang="vi-VN" dirty="0">
                <a:latin typeface="+mj-lt"/>
              </a:rPr>
              <a:t> </a:t>
            </a:r>
            <a:r>
              <a:rPr lang="vi-VN" dirty="0" err="1">
                <a:latin typeface="+mj-lt"/>
              </a:rPr>
              <a:t>chiếu</a:t>
            </a:r>
            <a:r>
              <a:rPr lang="vi-VN" dirty="0">
                <a:latin typeface="+mj-lt"/>
              </a:rPr>
              <a:t> </a:t>
            </a:r>
            <a:r>
              <a:rPr lang="vi-VN" dirty="0" err="1">
                <a:latin typeface="+mj-lt"/>
              </a:rPr>
              <a:t>đèn</a:t>
            </a:r>
            <a:r>
              <a:rPr lang="vi-VN" dirty="0">
                <a:latin typeface="+mj-lt"/>
              </a:rPr>
              <a:t> pin qua </a:t>
            </a:r>
            <a:r>
              <a:rPr lang="vi-VN" dirty="0" err="1">
                <a:latin typeface="+mj-lt"/>
              </a:rPr>
              <a:t>các</a:t>
            </a:r>
            <a:r>
              <a:rPr lang="vi-VN" dirty="0">
                <a:latin typeface="+mj-lt"/>
              </a:rPr>
              <a:t> </a:t>
            </a:r>
            <a:r>
              <a:rPr lang="vi-VN" dirty="0" err="1">
                <a:latin typeface="+mj-lt"/>
              </a:rPr>
              <a:t>vật</a:t>
            </a:r>
            <a:r>
              <a:rPr lang="vi-VN" dirty="0">
                <a:latin typeface="+mj-lt"/>
              </a:rPr>
              <a:t> </a:t>
            </a:r>
            <a:r>
              <a:rPr lang="vi-VN" dirty="0" err="1">
                <a:latin typeface="+mj-lt"/>
              </a:rPr>
              <a:t>đã</a:t>
            </a:r>
            <a:r>
              <a:rPr lang="vi-VN" dirty="0">
                <a:latin typeface="+mj-lt"/>
              </a:rPr>
              <a:t> </a:t>
            </a:r>
            <a:r>
              <a:rPr lang="vi-VN" dirty="0" err="1">
                <a:latin typeface="+mj-lt"/>
              </a:rPr>
              <a:t>chuẩn</a:t>
            </a:r>
            <a:r>
              <a:rPr lang="vi-VN" dirty="0">
                <a:latin typeface="+mj-lt"/>
              </a:rPr>
              <a:t> </a:t>
            </a:r>
            <a:r>
              <a:rPr lang="vi-VN" dirty="0" err="1">
                <a:latin typeface="+mj-lt"/>
              </a:rPr>
              <a:t>bị</a:t>
            </a:r>
            <a:r>
              <a:rPr lang="vi-VN" dirty="0">
                <a:latin typeface="+mj-lt"/>
              </a:rPr>
              <a:t>.</a:t>
            </a:r>
          </a:p>
          <a:p>
            <a:pPr marL="342900" indent="-342900" algn="just">
              <a:buFontTx/>
              <a:buChar char="-"/>
            </a:pPr>
            <a:r>
              <a:rPr lang="vi-VN" dirty="0">
                <a:latin typeface="+mj-lt"/>
              </a:rPr>
              <a:t>Quan </a:t>
            </a:r>
            <a:r>
              <a:rPr lang="vi-VN" dirty="0" err="1">
                <a:latin typeface="+mj-lt"/>
              </a:rPr>
              <a:t>sát</a:t>
            </a:r>
            <a:r>
              <a:rPr lang="vi-VN" dirty="0">
                <a:latin typeface="+mj-lt"/>
              </a:rPr>
              <a:t> </a:t>
            </a:r>
            <a:r>
              <a:rPr lang="vi-VN" dirty="0" err="1">
                <a:latin typeface="+mj-lt"/>
              </a:rPr>
              <a:t>ánh</a:t>
            </a:r>
            <a:r>
              <a:rPr lang="vi-VN" dirty="0">
                <a:latin typeface="+mj-lt"/>
              </a:rPr>
              <a:t> </a:t>
            </a:r>
            <a:r>
              <a:rPr lang="vi-VN" dirty="0" err="1">
                <a:latin typeface="+mj-lt"/>
              </a:rPr>
              <a:t>sáng</a:t>
            </a:r>
            <a:r>
              <a:rPr lang="vi-VN" dirty="0">
                <a:latin typeface="+mj-lt"/>
              </a:rPr>
              <a:t> </a:t>
            </a:r>
            <a:r>
              <a:rPr lang="vi-VN" dirty="0" err="1">
                <a:latin typeface="+mj-lt"/>
              </a:rPr>
              <a:t>có</a:t>
            </a:r>
            <a:r>
              <a:rPr lang="vi-VN" dirty="0">
                <a:latin typeface="+mj-lt"/>
              </a:rPr>
              <a:t> </a:t>
            </a:r>
            <a:r>
              <a:rPr lang="vi-VN" dirty="0" err="1">
                <a:latin typeface="+mj-lt"/>
              </a:rPr>
              <a:t>truyền</a:t>
            </a:r>
            <a:r>
              <a:rPr lang="vi-VN" dirty="0">
                <a:latin typeface="+mj-lt"/>
              </a:rPr>
              <a:t> qua </a:t>
            </a:r>
            <a:r>
              <a:rPr lang="vi-VN" dirty="0" err="1">
                <a:latin typeface="+mj-lt"/>
              </a:rPr>
              <a:t>các</a:t>
            </a:r>
            <a:r>
              <a:rPr lang="vi-VN" dirty="0">
                <a:latin typeface="+mj-lt"/>
              </a:rPr>
              <a:t> </a:t>
            </a:r>
            <a:r>
              <a:rPr lang="vi-VN" dirty="0" err="1">
                <a:latin typeface="+mj-lt"/>
              </a:rPr>
              <a:t>vật</a:t>
            </a:r>
            <a:r>
              <a:rPr lang="vi-VN" dirty="0">
                <a:latin typeface="+mj-lt"/>
              </a:rPr>
              <a:t> </a:t>
            </a:r>
            <a:r>
              <a:rPr lang="vi-VN" dirty="0" err="1">
                <a:latin typeface="+mj-lt"/>
              </a:rPr>
              <a:t>đó</a:t>
            </a:r>
            <a:r>
              <a:rPr lang="vi-VN" dirty="0">
                <a:latin typeface="+mj-lt"/>
              </a:rPr>
              <a:t> hay không.</a:t>
            </a:r>
          </a:p>
        </p:txBody>
      </p:sp>
    </p:spTree>
    <p:extLst>
      <p:ext uri="{BB962C8B-B14F-4D97-AF65-F5344CB8AC3E}">
        <p14:creationId xmlns:p14="http://schemas.microsoft.com/office/powerpoint/2010/main" val="2131528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79960EAF-8633-4654-8CB1-53E73EDC44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91120" y="365129"/>
            <a:ext cx="2392845" cy="1325563"/>
          </a:xfrm>
        </p:spPr>
        <p:txBody>
          <a:bodyPr/>
          <a:lstStyle/>
          <a:p>
            <a:r>
              <a:rPr lang="vi-VN" b="1" dirty="0" err="1">
                <a:solidFill>
                  <a:srgbClr val="FF0000"/>
                </a:solidFill>
              </a:rPr>
              <a:t>Kết</a:t>
            </a:r>
            <a:r>
              <a:rPr lang="vi-VN" b="1" dirty="0">
                <a:solidFill>
                  <a:srgbClr val="FF0000"/>
                </a:solidFill>
              </a:rPr>
              <a:t> </a:t>
            </a:r>
            <a:r>
              <a:rPr lang="vi-VN" b="1" dirty="0" err="1">
                <a:solidFill>
                  <a:srgbClr val="FF0000"/>
                </a:solidFill>
              </a:rPr>
              <a:t>luận</a:t>
            </a:r>
            <a:endParaRPr lang="en-US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Group 23">
            <a:extLst>
              <a:ext uri="{FF2B5EF4-FFF2-40B4-BE49-F238E27FC236}">
                <a16:creationId xmlns:a16="http://schemas.microsoft.com/office/drawing/2014/main" id="{5354CD3A-8FED-4952-8E6C-CAB8BAFB453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730220"/>
              </p:ext>
            </p:extLst>
          </p:nvPr>
        </p:nvGraphicFramePr>
        <p:xfrm>
          <a:off x="437322" y="1690692"/>
          <a:ext cx="8547651" cy="3339900"/>
        </p:xfrm>
        <a:graphic>
          <a:graphicData uri="http://schemas.openxmlformats.org/drawingml/2006/table">
            <a:tbl>
              <a:tblPr/>
              <a:tblGrid>
                <a:gridCol w="28486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030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959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64885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vật</a:t>
                      </a: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cho</a:t>
                      </a: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gần</a:t>
                      </a: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như</a:t>
                      </a: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toàn</a:t>
                      </a: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bộ</a:t>
                      </a: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ánh</a:t>
                      </a: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sáng</a:t>
                      </a: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</a:t>
                      </a: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qua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kumimoji="0" lang="en-US" sz="2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8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vật</a:t>
                      </a:r>
                      <a:r>
                        <a:rPr kumimoji="0" lang="en-US" sz="2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8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chỉ</a:t>
                      </a:r>
                      <a:r>
                        <a:rPr kumimoji="0" lang="en-US" sz="2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8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cho</a:t>
                      </a:r>
                      <a:r>
                        <a:rPr kumimoji="0" lang="en-US" sz="2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8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gần</a:t>
                      </a:r>
                      <a:r>
                        <a:rPr kumimoji="0" lang="en-US" sz="2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8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một</a:t>
                      </a:r>
                      <a:r>
                        <a:rPr kumimoji="0" lang="en-US" sz="2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8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phần</a:t>
                      </a:r>
                      <a:r>
                        <a:rPr kumimoji="0" lang="en-US" sz="2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8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ánh</a:t>
                      </a:r>
                      <a:r>
                        <a:rPr kumimoji="0" lang="en-US" sz="2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8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sáng</a:t>
                      </a:r>
                      <a:r>
                        <a:rPr kumimoji="0" lang="en-US" sz="2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8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đi</a:t>
                      </a:r>
                      <a:r>
                        <a:rPr kumimoji="0" lang="en-US" sz="2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qua.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kumimoji="0" lang="en-US" sz="2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8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vật</a:t>
                      </a:r>
                      <a:r>
                        <a:rPr kumimoji="0" lang="en-US" sz="2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8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kumimoji="0" lang="en-US" sz="2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8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cho</a:t>
                      </a:r>
                      <a:r>
                        <a:rPr kumimoji="0" lang="en-US" sz="2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8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ánh</a:t>
                      </a:r>
                      <a:r>
                        <a:rPr kumimoji="0" lang="en-US" sz="2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8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sáng</a:t>
                      </a:r>
                      <a:r>
                        <a:rPr kumimoji="0" lang="en-US" sz="2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8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đi</a:t>
                      </a:r>
                      <a:r>
                        <a:rPr kumimoji="0" lang="en-US" sz="2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qua.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910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 Box 46">
            <a:extLst>
              <a:ext uri="{FF2B5EF4-FFF2-40B4-BE49-F238E27FC236}">
                <a16:creationId xmlns:a16="http://schemas.microsoft.com/office/drawing/2014/main" id="{1E4681DE-8A20-4D75-B787-D264E0789B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7322" y="3429000"/>
            <a:ext cx="27432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Tấm</a:t>
            </a:r>
            <a:r>
              <a:rPr lang="en-US" altLang="en-US" sz="2400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kính</a:t>
            </a:r>
            <a:r>
              <a:rPr lang="en-US" altLang="en-US" sz="2400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thuỷ</a:t>
            </a:r>
            <a:r>
              <a:rPr lang="en-US" altLang="en-US" sz="2400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tinh</a:t>
            </a:r>
            <a:r>
              <a:rPr lang="en-US" altLang="en-US" sz="2400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400" b="1" dirty="0" err="1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thước</a:t>
            </a:r>
            <a:r>
              <a:rPr lang="en-US" altLang="en-US" sz="2400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kẻ</a:t>
            </a:r>
            <a:r>
              <a:rPr lang="en-US" altLang="en-US" sz="2400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altLang="en-US" sz="2400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nhựa</a:t>
            </a:r>
            <a:r>
              <a:rPr lang="en-US" altLang="en-US" sz="2400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altLang="en-US" sz="2400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400" b="1" dirty="0" err="1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giấy</a:t>
            </a:r>
            <a:r>
              <a:rPr lang="en-US" altLang="en-US" sz="2400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bóng</a:t>
            </a:r>
            <a:r>
              <a:rPr lang="en-US" altLang="en-US" sz="2400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altLang="en-US" sz="2400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,...</a:t>
            </a:r>
          </a:p>
        </p:txBody>
      </p:sp>
      <p:sp>
        <p:nvSpPr>
          <p:cNvPr id="6" name="Text Box 45">
            <a:extLst>
              <a:ext uri="{FF2B5EF4-FFF2-40B4-BE49-F238E27FC236}">
                <a16:creationId xmlns:a16="http://schemas.microsoft.com/office/drawing/2014/main" id="{41D0D877-5C45-4E18-AFD7-2F9192C234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89106" y="3429000"/>
            <a:ext cx="2881313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en-US" altLang="en-US" sz="2400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Kính</a:t>
            </a:r>
            <a:r>
              <a:rPr lang="en-US" altLang="en-US" sz="2400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altLang="en-US" sz="2400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400" b="1" dirty="0" err="1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mảnh</a:t>
            </a:r>
            <a:r>
              <a:rPr lang="en-US" altLang="en-US" sz="2400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spcBef>
                <a:spcPct val="50000"/>
              </a:spcBef>
              <a:buNone/>
            </a:pPr>
            <a:r>
              <a:rPr lang="en-US" altLang="en-US" sz="2400" b="1" dirty="0" err="1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vải</a:t>
            </a:r>
            <a:r>
              <a:rPr lang="en-US" altLang="en-US" sz="2400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mỏng</a:t>
            </a:r>
            <a:r>
              <a:rPr lang="en-US" altLang="en-US" sz="2400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400" b="1" dirty="0" err="1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tờ</a:t>
            </a:r>
            <a:r>
              <a:rPr lang="en-US" altLang="en-US" sz="2400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giấy</a:t>
            </a:r>
            <a:r>
              <a:rPr lang="en-US" altLang="en-US" sz="2400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trắng</a:t>
            </a:r>
            <a:r>
              <a:rPr lang="en-US" altLang="en-US" sz="2400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,...</a:t>
            </a:r>
          </a:p>
        </p:txBody>
      </p:sp>
      <p:sp>
        <p:nvSpPr>
          <p:cNvPr id="7" name="Text Box 44">
            <a:extLst>
              <a:ext uri="{FF2B5EF4-FFF2-40B4-BE49-F238E27FC236}">
                <a16:creationId xmlns:a16="http://schemas.microsoft.com/office/drawing/2014/main" id="{A1C700DC-A9F2-4596-B886-FEB0E464DD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32296" y="3429000"/>
            <a:ext cx="25908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b="1" dirty="0">
                <a:solidFill>
                  <a:srgbClr val="008000"/>
                </a:solidFill>
              </a:rPr>
              <a:t> </a:t>
            </a:r>
            <a:r>
              <a:rPr lang="en-US" altLang="en-US" sz="2400" b="1" dirty="0" err="1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Tấm</a:t>
            </a:r>
            <a:r>
              <a:rPr lang="en-US" altLang="en-US" sz="2400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bìa</a:t>
            </a:r>
            <a:r>
              <a:rPr lang="en-US" altLang="en-US" sz="2400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400" b="1" dirty="0" err="1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quyển</a:t>
            </a:r>
            <a:r>
              <a:rPr lang="en-US" altLang="en-US" sz="2400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vở</a:t>
            </a:r>
            <a:r>
              <a:rPr lang="en-US" altLang="en-US" sz="2400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759358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6" grpId="0" autoUpdateAnimBg="0"/>
      <p:bldP spid="7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>
            <a:extLst>
              <a:ext uri="{FF2B5EF4-FFF2-40B4-BE49-F238E27FC236}">
                <a16:creationId xmlns:a16="http://schemas.microsoft.com/office/drawing/2014/main" id="{0CD949AE-F503-4695-805A-6B3FA218B93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47" t="7293" r="17711" b="43819"/>
          <a:stretch/>
        </p:blipFill>
        <p:spPr>
          <a:xfrm>
            <a:off x="77117" y="88135"/>
            <a:ext cx="8956713" cy="6643171"/>
          </a:xfrm>
          <a:prstGeom prst="rect">
            <a:avLst/>
          </a:prstGeom>
        </p:spPr>
      </p:pic>
      <p:sp>
        <p:nvSpPr>
          <p:cNvPr id="11275" name="Text Box 22">
            <a:extLst>
              <a:ext uri="{FF2B5EF4-FFF2-40B4-BE49-F238E27FC236}">
                <a16:creationId xmlns:a16="http://schemas.microsoft.com/office/drawing/2014/main" id="{BB83F08D-C843-4723-B0F3-0361EB3C5F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0819" y="716539"/>
            <a:ext cx="8193716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vi-VN" altLang="en-US" sz="28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vi-VN" altLang="en-US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28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truyền</a:t>
            </a:r>
            <a:r>
              <a:rPr lang="vi-VN" altLang="en-US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28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vi-VN" altLang="en-US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28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ánh</a:t>
            </a:r>
            <a:r>
              <a:rPr lang="vi-VN" altLang="en-US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28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vi-VN" altLang="en-US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28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vi-VN" altLang="en-US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28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vi-VN" altLang="en-US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28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truyền</a:t>
            </a:r>
            <a:r>
              <a:rPr lang="vi-VN" altLang="en-US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28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ánh</a:t>
            </a:r>
            <a:r>
              <a:rPr lang="vi-VN" altLang="en-US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28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vi-VN" altLang="en-US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vi-VN" altLang="en-US" sz="28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vi-VN" altLang="en-US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28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endParaRPr lang="en-US" altLang="en-US" sz="28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Hình chữ nhật 6">
            <a:extLst>
              <a:ext uri="{FF2B5EF4-FFF2-40B4-BE49-F238E27FC236}">
                <a16:creationId xmlns:a16="http://schemas.microsoft.com/office/drawing/2014/main" id="{97C058D2-5F81-4AA6-89F7-EDC9608B0222}"/>
              </a:ext>
            </a:extLst>
          </p:cNvPr>
          <p:cNvSpPr/>
          <p:nvPr/>
        </p:nvSpPr>
        <p:spPr>
          <a:xfrm>
            <a:off x="590819" y="1808851"/>
            <a:ext cx="8162264" cy="490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vi-VN" sz="2400" b="1" dirty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vi-VN" sz="2400" b="1" dirty="0" err="1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Ánh</a:t>
            </a:r>
            <a:r>
              <a:rPr lang="vi-VN" sz="2400" b="1" dirty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2400" b="1" dirty="0" err="1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sáng</a:t>
            </a:r>
            <a:r>
              <a:rPr lang="vi-VN" sz="2400" b="1" dirty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2400" b="1" dirty="0" err="1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truyền</a:t>
            </a:r>
            <a:r>
              <a:rPr lang="vi-VN" sz="2400" b="1" dirty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qua </a:t>
            </a:r>
            <a:r>
              <a:rPr lang="vi-VN" sz="2400" b="1" dirty="0" err="1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đường</a:t>
            </a:r>
            <a:r>
              <a:rPr lang="vi-VN" sz="2400" b="1" dirty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2400" b="1" dirty="0" err="1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thẳng</a:t>
            </a:r>
            <a:endParaRPr lang="en-US" sz="2400" b="1" dirty="0">
              <a:solidFill>
                <a:schemeClr val="bg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Hình chữ nhật 1">
            <a:extLst>
              <a:ext uri="{FF2B5EF4-FFF2-40B4-BE49-F238E27FC236}">
                <a16:creationId xmlns:a16="http://schemas.microsoft.com/office/drawing/2014/main" id="{74D592DC-E88B-4ABD-B20C-3F0760A52771}"/>
              </a:ext>
            </a:extLst>
          </p:cNvPr>
          <p:cNvSpPr/>
          <p:nvPr/>
        </p:nvSpPr>
        <p:spPr>
          <a:xfrm>
            <a:off x="590819" y="2547946"/>
            <a:ext cx="78508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Ánh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truyền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,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,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thủy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tinh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.. </a:t>
            </a:r>
            <a:r>
              <a:rPr lang="vi-VN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Ánh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truyền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cản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tấm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bìa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, g</a:t>
            </a:r>
            <a:r>
              <a:rPr lang="vi-VN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ỗ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....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43838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43272"/>
    </mc:Choice>
    <mc:Fallback xmlns="">
      <p:transition advTm="4327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>
            <a:extLst>
              <a:ext uri="{FF2B5EF4-FFF2-40B4-BE49-F238E27FC236}">
                <a16:creationId xmlns:a16="http://schemas.microsoft.com/office/drawing/2014/main" id="{0CD949AE-F503-4695-805A-6B3FA218B93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47" t="7293" r="17711" b="43819"/>
          <a:stretch/>
        </p:blipFill>
        <p:spPr>
          <a:xfrm>
            <a:off x="-58756" y="-68761"/>
            <a:ext cx="8956713" cy="6643171"/>
          </a:xfrm>
          <a:prstGeom prst="rect">
            <a:avLst/>
          </a:prstGeom>
        </p:spPr>
      </p:pic>
      <p:sp>
        <p:nvSpPr>
          <p:cNvPr id="11275" name="Text Box 22">
            <a:extLst>
              <a:ext uri="{FF2B5EF4-FFF2-40B4-BE49-F238E27FC236}">
                <a16:creationId xmlns:a16="http://schemas.microsoft.com/office/drawing/2014/main" id="{BB83F08D-C843-4723-B0F3-0361EB3C5F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0868" y="419533"/>
            <a:ext cx="819371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vi-VN" altLang="en-US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en-US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vi-VN" altLang="en-US" sz="28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Mắt</a:t>
            </a:r>
            <a:r>
              <a:rPr lang="vi-VN" altLang="en-US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28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nhìn</a:t>
            </a:r>
            <a:r>
              <a:rPr lang="vi-VN" altLang="en-US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28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r>
              <a:rPr lang="vi-VN" altLang="en-US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28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vi-VN" altLang="en-US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khi </a:t>
            </a:r>
            <a:r>
              <a:rPr lang="vi-VN" altLang="en-US" sz="28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vi-VN" altLang="en-US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altLang="en-US" sz="28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Hình chữ nhật 4">
            <a:extLst>
              <a:ext uri="{FF2B5EF4-FFF2-40B4-BE49-F238E27FC236}">
                <a16:creationId xmlns:a16="http://schemas.microsoft.com/office/drawing/2014/main" id="{F52E61D6-524E-487A-B8D3-7B13504041EA}"/>
              </a:ext>
            </a:extLst>
          </p:cNvPr>
          <p:cNvSpPr/>
          <p:nvPr/>
        </p:nvSpPr>
        <p:spPr>
          <a:xfrm>
            <a:off x="490868" y="1001622"/>
            <a:ext cx="8162264" cy="490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Quan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sát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24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hình</a:t>
            </a:r>
            <a:r>
              <a:rPr lang="vi-VN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4, em </a:t>
            </a:r>
            <a:r>
              <a:rPr lang="vi-VN" sz="24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hãy</a:t>
            </a:r>
            <a:r>
              <a:rPr lang="vi-VN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24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dự</a:t>
            </a:r>
            <a:r>
              <a:rPr lang="vi-VN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24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đoán</a:t>
            </a:r>
            <a:r>
              <a:rPr lang="vi-VN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24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để</a:t>
            </a:r>
            <a:r>
              <a:rPr lang="vi-VN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24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trả</a:t>
            </a:r>
            <a:r>
              <a:rPr lang="vi-VN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24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lời</a:t>
            </a:r>
            <a:r>
              <a:rPr lang="vi-VN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24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vi-VN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câu </a:t>
            </a:r>
            <a:r>
              <a:rPr lang="vi-VN" sz="24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hỏi</a:t>
            </a:r>
            <a:r>
              <a:rPr lang="vi-VN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sau:</a:t>
            </a:r>
            <a:endParaRPr lang="en-US" sz="2400" b="1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Hình chữ nhật 5">
            <a:extLst>
              <a:ext uri="{FF2B5EF4-FFF2-40B4-BE49-F238E27FC236}">
                <a16:creationId xmlns:a16="http://schemas.microsoft.com/office/drawing/2014/main" id="{F1DC09E9-D799-4127-BF45-15BB83BA36F2}"/>
              </a:ext>
            </a:extLst>
          </p:cNvPr>
          <p:cNvSpPr/>
          <p:nvPr/>
        </p:nvSpPr>
        <p:spPr>
          <a:xfrm>
            <a:off x="246043" y="4513010"/>
            <a:ext cx="8162264" cy="17643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15000"/>
              </a:lnSpc>
              <a:spcAft>
                <a:spcPts val="0"/>
              </a:spcAft>
              <a:buFontTx/>
              <a:buChar char="-"/>
            </a:pPr>
            <a:r>
              <a:rPr lang="vi-VN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Khi </a:t>
            </a:r>
            <a:r>
              <a:rPr lang="vi-VN" sz="24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đèn</a:t>
            </a:r>
            <a:r>
              <a:rPr lang="vi-VN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trong </a:t>
            </a:r>
            <a:r>
              <a:rPr lang="vi-VN" sz="24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hộp</a:t>
            </a:r>
            <a:r>
              <a:rPr lang="vi-VN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chưa </a:t>
            </a:r>
            <a:r>
              <a:rPr lang="vi-VN" sz="24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sáng</a:t>
            </a:r>
            <a:r>
              <a:rPr lang="vi-VN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em </a:t>
            </a:r>
            <a:r>
              <a:rPr lang="vi-VN" sz="24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vi-VN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24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nhìn</a:t>
            </a:r>
            <a:r>
              <a:rPr lang="vi-VN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24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thấy</a:t>
            </a:r>
            <a:r>
              <a:rPr lang="vi-VN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24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vật</a:t>
            </a:r>
            <a:r>
              <a:rPr lang="vi-VN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không?</a:t>
            </a:r>
          </a:p>
          <a:p>
            <a:pPr marL="342900" indent="-342900" algn="just">
              <a:lnSpc>
                <a:spcPct val="115000"/>
              </a:lnSpc>
              <a:spcAft>
                <a:spcPts val="0"/>
              </a:spcAft>
              <a:buFontTx/>
              <a:buChar char="-"/>
            </a:pPr>
            <a:r>
              <a:rPr lang="vi-VN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Khi </a:t>
            </a:r>
            <a:r>
              <a:rPr lang="vi-VN" sz="24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đèn</a:t>
            </a:r>
            <a:r>
              <a:rPr lang="vi-VN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24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sáng</a:t>
            </a:r>
            <a:r>
              <a:rPr lang="vi-VN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em </a:t>
            </a:r>
            <a:r>
              <a:rPr lang="vi-VN" sz="24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vi-VN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24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nhìn</a:t>
            </a:r>
            <a:r>
              <a:rPr lang="vi-VN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24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thấy</a:t>
            </a:r>
            <a:r>
              <a:rPr lang="vi-VN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24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vật</a:t>
            </a:r>
            <a:r>
              <a:rPr lang="vi-VN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không?</a:t>
            </a:r>
          </a:p>
          <a:p>
            <a:pPr marL="342900" indent="-342900" algn="just">
              <a:lnSpc>
                <a:spcPct val="115000"/>
              </a:lnSpc>
              <a:spcAft>
                <a:spcPts val="0"/>
              </a:spcAft>
              <a:buFontTx/>
              <a:buChar char="-"/>
            </a:pPr>
            <a:r>
              <a:rPr lang="vi-VN" sz="24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Chắn</a:t>
            </a:r>
            <a:r>
              <a:rPr lang="vi-VN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24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mắt</a:t>
            </a:r>
            <a:r>
              <a:rPr lang="vi-VN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24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bạn</a:t>
            </a:r>
            <a:r>
              <a:rPr lang="vi-VN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24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bằng</a:t>
            </a:r>
            <a:r>
              <a:rPr lang="vi-VN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24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vi-VN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24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cuốn</a:t>
            </a:r>
            <a:r>
              <a:rPr lang="vi-VN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24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vở</a:t>
            </a:r>
            <a:r>
              <a:rPr lang="vi-VN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vi-VN" sz="24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bạn</a:t>
            </a:r>
            <a:r>
              <a:rPr lang="vi-VN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24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vi-VN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24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nhìn</a:t>
            </a:r>
            <a:r>
              <a:rPr lang="vi-VN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24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thấy</a:t>
            </a:r>
            <a:r>
              <a:rPr lang="vi-VN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24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vật</a:t>
            </a:r>
            <a:r>
              <a:rPr lang="vi-VN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24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nữa</a:t>
            </a:r>
            <a:r>
              <a:rPr lang="vi-VN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không?</a:t>
            </a:r>
            <a:endParaRPr lang="en-US" sz="2400" b="1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Picture 2" descr="DSCF3161">
            <a:extLst>
              <a:ext uri="{FF2B5EF4-FFF2-40B4-BE49-F238E27FC236}">
                <a16:creationId xmlns:a16="http://schemas.microsoft.com/office/drawing/2014/main" id="{FD32DB45-C640-42B3-BD3E-B629C6C4C8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01249" y="1788827"/>
            <a:ext cx="4051852" cy="2665314"/>
          </a:xfrm>
          <a:prstGeom prst="rect">
            <a:avLst/>
          </a:prstGeom>
          <a:noFill/>
          <a:ln w="57150" cmpd="thinThick">
            <a:solidFill>
              <a:srgbClr val="FF0066"/>
            </a:solidFill>
            <a:miter lim="800000"/>
            <a:headEnd/>
            <a:tailEnd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40683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43272"/>
    </mc:Choice>
    <mc:Fallback xmlns="">
      <p:transition advTm="4327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hí nghiệm 3Trim">
            <a:hlinkClick r:id="" action="ppaction://media"/>
            <a:extLst>
              <a:ext uri="{FF2B5EF4-FFF2-40B4-BE49-F238E27FC236}">
                <a16:creationId xmlns:a16="http://schemas.microsoft.com/office/drawing/2014/main" id="{08C3B102-7836-4243-AE5C-11DB1F6E8C1F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4946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37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47" t="7293" r="17711" b="43819"/>
          <a:stretch/>
        </p:blipFill>
        <p:spPr>
          <a:xfrm>
            <a:off x="231354" y="220338"/>
            <a:ext cx="8714342" cy="651096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305060" y="881349"/>
            <a:ext cx="71279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KHỞI ĐỘNG</a:t>
            </a:r>
          </a:p>
        </p:txBody>
      </p:sp>
    </p:spTree>
    <p:extLst>
      <p:ext uri="{BB962C8B-B14F-4D97-AF65-F5344CB8AC3E}">
        <p14:creationId xmlns:p14="http://schemas.microsoft.com/office/powerpoint/2010/main" val="13272456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Content Placeholder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Hình chữ nhật 6">
            <a:extLst>
              <a:ext uri="{FF2B5EF4-FFF2-40B4-BE49-F238E27FC236}">
                <a16:creationId xmlns:a16="http://schemas.microsoft.com/office/drawing/2014/main" id="{590BC53B-6FF1-452C-9D4E-4A90CFB0381E}"/>
              </a:ext>
            </a:extLst>
          </p:cNvPr>
          <p:cNvSpPr/>
          <p:nvPr/>
        </p:nvSpPr>
        <p:spPr>
          <a:xfrm>
            <a:off x="2019868" y="857189"/>
            <a:ext cx="6493862" cy="21891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15000"/>
              </a:lnSpc>
              <a:spcAft>
                <a:spcPts val="0"/>
              </a:spcAft>
              <a:buFontTx/>
              <a:buChar char="-"/>
            </a:pPr>
            <a:r>
              <a:rPr lang="vi-VN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Khi </a:t>
            </a:r>
            <a:r>
              <a:rPr lang="vi-VN" sz="24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đèn</a:t>
            </a:r>
            <a:r>
              <a:rPr lang="vi-VN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trong </a:t>
            </a:r>
            <a:r>
              <a:rPr lang="vi-VN" sz="24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hộp</a:t>
            </a:r>
            <a:r>
              <a:rPr lang="vi-VN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chưa </a:t>
            </a:r>
            <a:r>
              <a:rPr lang="vi-VN" sz="24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sáng</a:t>
            </a:r>
            <a:r>
              <a:rPr lang="vi-VN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vi-VN" sz="24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mắt</a:t>
            </a:r>
            <a:r>
              <a:rPr lang="vi-VN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ta không </a:t>
            </a:r>
            <a:r>
              <a:rPr lang="vi-VN" sz="24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nhìn</a:t>
            </a:r>
            <a:r>
              <a:rPr lang="vi-VN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24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thấy</a:t>
            </a:r>
            <a:r>
              <a:rPr lang="vi-VN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24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vật</a:t>
            </a:r>
            <a:r>
              <a:rPr lang="vi-VN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342900" indent="-342900" algn="just">
              <a:lnSpc>
                <a:spcPct val="115000"/>
              </a:lnSpc>
              <a:spcAft>
                <a:spcPts val="0"/>
              </a:spcAft>
              <a:buFontTx/>
              <a:buChar char="-"/>
            </a:pPr>
            <a:r>
              <a:rPr lang="vi-VN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Khi </a:t>
            </a:r>
            <a:r>
              <a:rPr lang="vi-VN" sz="24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đèn</a:t>
            </a:r>
            <a:r>
              <a:rPr lang="vi-VN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24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sáng</a:t>
            </a:r>
            <a:r>
              <a:rPr lang="vi-VN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vi-VN" sz="24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mắt</a:t>
            </a:r>
            <a:r>
              <a:rPr lang="vi-VN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ta </a:t>
            </a:r>
            <a:r>
              <a:rPr lang="vi-VN" sz="24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nhìn</a:t>
            </a:r>
            <a:r>
              <a:rPr lang="vi-VN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24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thấy</a:t>
            </a:r>
            <a:r>
              <a:rPr lang="vi-VN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24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vật</a:t>
            </a:r>
            <a:endParaRPr lang="vi-VN" sz="2400" b="1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15000"/>
              </a:lnSpc>
              <a:spcAft>
                <a:spcPts val="0"/>
              </a:spcAft>
              <a:buFontTx/>
              <a:buChar char="-"/>
            </a:pPr>
            <a:r>
              <a:rPr lang="vi-VN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Khi </a:t>
            </a:r>
            <a:r>
              <a:rPr lang="vi-VN" sz="24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chắn</a:t>
            </a:r>
            <a:r>
              <a:rPr lang="vi-VN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24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mắt</a:t>
            </a:r>
            <a:r>
              <a:rPr lang="vi-VN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24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bằng</a:t>
            </a:r>
            <a:r>
              <a:rPr lang="vi-VN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24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vi-VN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24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cuốn</a:t>
            </a:r>
            <a:r>
              <a:rPr lang="vi-VN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24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vở</a:t>
            </a:r>
            <a:r>
              <a:rPr lang="vi-VN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ta không </a:t>
            </a:r>
            <a:r>
              <a:rPr lang="vi-VN" sz="24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nhìn</a:t>
            </a:r>
            <a:r>
              <a:rPr lang="vi-VN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24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thấy</a:t>
            </a:r>
            <a:r>
              <a:rPr lang="vi-VN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24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vật</a:t>
            </a:r>
            <a:r>
              <a:rPr lang="vi-VN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24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nữa</a:t>
            </a:r>
            <a:endParaRPr lang="en-US" sz="2400" b="1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7525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F1152E3-B0CE-4BDC-9C81-A4D803B0F32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47" t="7293" r="17711" b="43819"/>
          <a:stretch/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4" name="Text Box 22">
            <a:extLst>
              <a:ext uri="{FF2B5EF4-FFF2-40B4-BE49-F238E27FC236}">
                <a16:creationId xmlns:a16="http://schemas.microsoft.com/office/drawing/2014/main" id="{26C20391-23C2-4724-B1C1-6C53083572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0868" y="419533"/>
            <a:ext cx="819371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vi-VN" altLang="en-US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en-US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vi-VN" altLang="en-US" sz="28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Mắt</a:t>
            </a:r>
            <a:r>
              <a:rPr lang="vi-VN" altLang="en-US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28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nhìn</a:t>
            </a:r>
            <a:r>
              <a:rPr lang="vi-VN" altLang="en-US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28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r>
              <a:rPr lang="vi-VN" altLang="en-US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28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vi-VN" altLang="en-US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khi </a:t>
            </a:r>
            <a:r>
              <a:rPr lang="vi-VN" altLang="en-US" sz="28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vi-VN" altLang="en-US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altLang="en-US" sz="28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 Box 8">
            <a:extLst>
              <a:ext uri="{FF2B5EF4-FFF2-40B4-BE49-F238E27FC236}">
                <a16:creationId xmlns:a16="http://schemas.microsoft.com/office/drawing/2014/main" id="{ECEFBBFE-51ED-444F-994C-1DAA036F87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0868" y="2876060"/>
            <a:ext cx="8193716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 cmpd="thickThin">
                <a:solidFill>
                  <a:srgbClr val="FF0066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vi-VN" altLang="en-US" sz="2400" i="1" dirty="0">
                <a:solidFill>
                  <a:schemeClr val="bg1"/>
                </a:solidFill>
                <a:latin typeface="+mj-lt"/>
              </a:rPr>
              <a:t> </a:t>
            </a:r>
            <a:r>
              <a:rPr lang="vi-VN" altLang="en-US" sz="2400" i="1" dirty="0" err="1">
                <a:solidFill>
                  <a:schemeClr val="bg1"/>
                </a:solidFill>
                <a:latin typeface="+mj-lt"/>
              </a:rPr>
              <a:t>Mắt</a:t>
            </a:r>
            <a:r>
              <a:rPr lang="vi-VN" altLang="en-US" sz="2400" i="1" dirty="0">
                <a:solidFill>
                  <a:schemeClr val="bg1"/>
                </a:solidFill>
                <a:latin typeface="+mj-lt"/>
              </a:rPr>
              <a:t> ta </a:t>
            </a:r>
            <a:r>
              <a:rPr lang="vi-VN" altLang="en-US" sz="2400" i="1" dirty="0" err="1">
                <a:solidFill>
                  <a:schemeClr val="bg1"/>
                </a:solidFill>
                <a:latin typeface="+mj-lt"/>
              </a:rPr>
              <a:t>có</a:t>
            </a:r>
            <a:r>
              <a:rPr lang="vi-VN" altLang="en-US" sz="2400" i="1" dirty="0">
                <a:solidFill>
                  <a:schemeClr val="bg1"/>
                </a:solidFill>
                <a:latin typeface="+mj-lt"/>
              </a:rPr>
              <a:t> </a:t>
            </a:r>
            <a:r>
              <a:rPr lang="vi-VN" altLang="en-US" sz="2400" i="1" dirty="0" err="1">
                <a:solidFill>
                  <a:schemeClr val="bg1"/>
                </a:solidFill>
                <a:latin typeface="+mj-lt"/>
              </a:rPr>
              <a:t>thể</a:t>
            </a:r>
            <a:r>
              <a:rPr lang="vi-VN" altLang="en-US" sz="2400" i="1" dirty="0">
                <a:solidFill>
                  <a:schemeClr val="bg1"/>
                </a:solidFill>
                <a:latin typeface="+mj-lt"/>
              </a:rPr>
              <a:t> </a:t>
            </a:r>
            <a:r>
              <a:rPr lang="vi-VN" altLang="en-US" sz="2400" i="1" dirty="0" err="1">
                <a:solidFill>
                  <a:schemeClr val="bg1"/>
                </a:solidFill>
                <a:latin typeface="+mj-lt"/>
              </a:rPr>
              <a:t>nhìn</a:t>
            </a:r>
            <a:r>
              <a:rPr lang="vi-VN" altLang="en-US" sz="2400" i="1" dirty="0">
                <a:solidFill>
                  <a:schemeClr val="bg1"/>
                </a:solidFill>
                <a:latin typeface="+mj-lt"/>
              </a:rPr>
              <a:t> </a:t>
            </a:r>
            <a:r>
              <a:rPr lang="vi-VN" altLang="en-US" sz="2400" i="1" dirty="0" err="1">
                <a:solidFill>
                  <a:schemeClr val="bg1"/>
                </a:solidFill>
                <a:latin typeface="+mj-lt"/>
              </a:rPr>
              <a:t>thấy</a:t>
            </a:r>
            <a:r>
              <a:rPr lang="vi-VN" altLang="en-US" sz="2400" i="1" dirty="0">
                <a:solidFill>
                  <a:schemeClr val="bg1"/>
                </a:solidFill>
                <a:latin typeface="+mj-lt"/>
              </a:rPr>
              <a:t> </a:t>
            </a:r>
            <a:r>
              <a:rPr lang="vi-VN" altLang="en-US" sz="2400" i="1" dirty="0" err="1">
                <a:solidFill>
                  <a:schemeClr val="bg1"/>
                </a:solidFill>
                <a:latin typeface="+mj-lt"/>
              </a:rPr>
              <a:t>vật</a:t>
            </a:r>
            <a:r>
              <a:rPr lang="vi-VN" altLang="en-US" sz="2400" i="1" dirty="0">
                <a:solidFill>
                  <a:schemeClr val="bg1"/>
                </a:solidFill>
                <a:latin typeface="+mj-lt"/>
              </a:rPr>
              <a:t> k</a:t>
            </a:r>
            <a:r>
              <a:rPr lang="en-US" altLang="en-US" sz="2400" i="1" dirty="0">
                <a:solidFill>
                  <a:schemeClr val="bg1"/>
                </a:solidFill>
                <a:latin typeface="+mj-lt"/>
              </a:rPr>
              <a:t>hi </a:t>
            </a:r>
            <a:r>
              <a:rPr lang="en-US" altLang="en-US" sz="2400" i="1" dirty="0" err="1">
                <a:solidFill>
                  <a:schemeClr val="bg1"/>
                </a:solidFill>
                <a:latin typeface="+mj-lt"/>
              </a:rPr>
              <a:t>vật</a:t>
            </a:r>
            <a:r>
              <a:rPr lang="en-US" altLang="en-US" sz="2400" i="1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altLang="en-US" sz="2400" i="1" dirty="0" err="1">
                <a:solidFill>
                  <a:schemeClr val="bg1"/>
                </a:solidFill>
                <a:latin typeface="+mj-lt"/>
              </a:rPr>
              <a:t>đó</a:t>
            </a:r>
            <a:r>
              <a:rPr lang="en-US" altLang="en-US" sz="2400" i="1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altLang="en-US" sz="2400" i="1" dirty="0" err="1">
                <a:solidFill>
                  <a:schemeClr val="bg1"/>
                </a:solidFill>
                <a:latin typeface="+mj-lt"/>
              </a:rPr>
              <a:t>tự</a:t>
            </a:r>
            <a:r>
              <a:rPr lang="en-US" altLang="en-US" sz="2400" i="1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altLang="en-US" sz="2400" i="1" dirty="0" err="1">
                <a:solidFill>
                  <a:schemeClr val="bg1"/>
                </a:solidFill>
                <a:latin typeface="+mj-lt"/>
              </a:rPr>
              <a:t>phát</a:t>
            </a:r>
            <a:r>
              <a:rPr lang="en-US" altLang="en-US" sz="2400" i="1" dirty="0">
                <a:solidFill>
                  <a:schemeClr val="bg1"/>
                </a:solidFill>
                <a:latin typeface="+mj-lt"/>
              </a:rPr>
              <a:t> ra </a:t>
            </a:r>
            <a:r>
              <a:rPr lang="en-US" altLang="en-US" sz="2400" i="1" dirty="0" err="1">
                <a:solidFill>
                  <a:schemeClr val="bg1"/>
                </a:solidFill>
                <a:latin typeface="+mj-lt"/>
              </a:rPr>
              <a:t>ánh</a:t>
            </a:r>
            <a:r>
              <a:rPr lang="en-US" altLang="en-US" sz="2400" i="1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altLang="en-US" sz="2400" i="1" dirty="0" err="1">
                <a:solidFill>
                  <a:schemeClr val="bg1"/>
                </a:solidFill>
                <a:latin typeface="+mj-lt"/>
              </a:rPr>
              <a:t>sáng</a:t>
            </a:r>
            <a:r>
              <a:rPr lang="en-US" altLang="en-US" sz="2400" i="1" dirty="0">
                <a:solidFill>
                  <a:schemeClr val="bg1"/>
                </a:solidFill>
                <a:latin typeface="+mj-lt"/>
              </a:rPr>
              <a:t>,</a:t>
            </a:r>
            <a:r>
              <a:rPr lang="vi-VN" altLang="en-US" sz="2400" i="1" dirty="0">
                <a:solidFill>
                  <a:schemeClr val="bg1"/>
                </a:solidFill>
                <a:latin typeface="+mj-lt"/>
              </a:rPr>
              <a:t> </a:t>
            </a:r>
            <a:r>
              <a:rPr lang="vi-VN" altLang="en-US" sz="2400" i="1" dirty="0" err="1">
                <a:solidFill>
                  <a:schemeClr val="bg1"/>
                </a:solidFill>
                <a:latin typeface="+mj-lt"/>
              </a:rPr>
              <a:t>hoặc</a:t>
            </a:r>
            <a:r>
              <a:rPr lang="en-US" altLang="en-US" sz="2400" i="1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altLang="en-US" sz="2400" i="1" dirty="0" err="1">
                <a:solidFill>
                  <a:schemeClr val="bg1"/>
                </a:solidFill>
                <a:latin typeface="+mj-lt"/>
              </a:rPr>
              <a:t>khi</a:t>
            </a:r>
            <a:r>
              <a:rPr lang="en-US" altLang="en-US" sz="2400" i="1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altLang="en-US" sz="2400" i="1" dirty="0" err="1">
                <a:solidFill>
                  <a:schemeClr val="bg1"/>
                </a:solidFill>
                <a:latin typeface="+mj-lt"/>
              </a:rPr>
              <a:t>có</a:t>
            </a:r>
            <a:r>
              <a:rPr lang="en-US" altLang="en-US" sz="2400" i="1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altLang="en-US" sz="2400" i="1" dirty="0" err="1">
                <a:solidFill>
                  <a:schemeClr val="bg1"/>
                </a:solidFill>
                <a:latin typeface="+mj-lt"/>
              </a:rPr>
              <a:t>ánh</a:t>
            </a:r>
            <a:r>
              <a:rPr lang="en-US" altLang="en-US" sz="2400" i="1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altLang="en-US" sz="2400" i="1" dirty="0" err="1">
                <a:solidFill>
                  <a:schemeClr val="bg1"/>
                </a:solidFill>
                <a:latin typeface="+mj-lt"/>
              </a:rPr>
              <a:t>sáng</a:t>
            </a:r>
            <a:r>
              <a:rPr lang="en-US" altLang="en-US" sz="2400" i="1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altLang="en-US" sz="2400" i="1" dirty="0" err="1">
                <a:solidFill>
                  <a:schemeClr val="bg1"/>
                </a:solidFill>
                <a:latin typeface="+mj-lt"/>
              </a:rPr>
              <a:t>chiếu</a:t>
            </a:r>
            <a:r>
              <a:rPr lang="en-US" altLang="en-US" sz="2400" i="1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altLang="en-US" sz="2400" i="1" dirty="0" err="1">
                <a:solidFill>
                  <a:schemeClr val="bg1"/>
                </a:solidFill>
                <a:latin typeface="+mj-lt"/>
              </a:rPr>
              <a:t>vào</a:t>
            </a:r>
            <a:r>
              <a:rPr lang="en-US" altLang="en-US" sz="2400" i="1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altLang="en-US" sz="2400" i="1" dirty="0" err="1">
                <a:solidFill>
                  <a:schemeClr val="bg1"/>
                </a:solidFill>
                <a:latin typeface="+mj-lt"/>
              </a:rPr>
              <a:t>vật</a:t>
            </a:r>
            <a:r>
              <a:rPr lang="vi-VN" altLang="en-US" sz="2400" i="1" dirty="0">
                <a:solidFill>
                  <a:schemeClr val="bg1"/>
                </a:solidFill>
                <a:latin typeface="+mj-lt"/>
              </a:rPr>
              <a:t>. Bên </a:t>
            </a:r>
            <a:r>
              <a:rPr lang="vi-VN" altLang="en-US" sz="2400" i="1" dirty="0" err="1">
                <a:solidFill>
                  <a:schemeClr val="bg1"/>
                </a:solidFill>
                <a:latin typeface="+mj-lt"/>
              </a:rPr>
              <a:t>cạnh</a:t>
            </a:r>
            <a:r>
              <a:rPr lang="vi-VN" altLang="en-US" sz="2400" i="1" dirty="0">
                <a:solidFill>
                  <a:schemeClr val="bg1"/>
                </a:solidFill>
                <a:latin typeface="+mj-lt"/>
              </a:rPr>
              <a:t> </a:t>
            </a:r>
            <a:r>
              <a:rPr lang="vi-VN" altLang="en-US" sz="2400" i="1" dirty="0" err="1">
                <a:solidFill>
                  <a:schemeClr val="bg1"/>
                </a:solidFill>
                <a:latin typeface="+mj-lt"/>
              </a:rPr>
              <a:t>đó</a:t>
            </a:r>
            <a:r>
              <a:rPr lang="vi-VN" altLang="en-US" sz="2400" i="1" dirty="0">
                <a:solidFill>
                  <a:schemeClr val="bg1"/>
                </a:solidFill>
                <a:latin typeface="+mj-lt"/>
              </a:rPr>
              <a:t> </a:t>
            </a:r>
            <a:r>
              <a:rPr lang="vi-VN" altLang="en-US" sz="2400" i="1" dirty="0" err="1">
                <a:solidFill>
                  <a:schemeClr val="bg1"/>
                </a:solidFill>
                <a:latin typeface="+mj-lt"/>
              </a:rPr>
              <a:t>còn</a:t>
            </a:r>
            <a:r>
              <a:rPr lang="vi-VN" altLang="en-US" sz="2400" i="1" dirty="0">
                <a:solidFill>
                  <a:schemeClr val="bg1"/>
                </a:solidFill>
                <a:latin typeface="+mj-lt"/>
              </a:rPr>
              <a:t> </a:t>
            </a:r>
            <a:r>
              <a:rPr lang="vi-VN" altLang="en-US" sz="2400" i="1" dirty="0" err="1">
                <a:solidFill>
                  <a:schemeClr val="bg1"/>
                </a:solidFill>
                <a:latin typeface="+mj-lt"/>
              </a:rPr>
              <a:t>một</a:t>
            </a:r>
            <a:r>
              <a:rPr lang="vi-VN" altLang="en-US" sz="2400" i="1" dirty="0">
                <a:solidFill>
                  <a:schemeClr val="bg1"/>
                </a:solidFill>
                <a:latin typeface="+mj-lt"/>
              </a:rPr>
              <a:t> </a:t>
            </a:r>
            <a:r>
              <a:rPr lang="vi-VN" altLang="en-US" sz="2400" i="1" dirty="0" err="1">
                <a:solidFill>
                  <a:schemeClr val="bg1"/>
                </a:solidFill>
                <a:latin typeface="+mj-lt"/>
              </a:rPr>
              <a:t>số</a:t>
            </a:r>
            <a:r>
              <a:rPr lang="vi-VN" altLang="en-US" sz="2400" i="1" dirty="0">
                <a:solidFill>
                  <a:schemeClr val="bg1"/>
                </a:solidFill>
                <a:latin typeface="+mj-lt"/>
              </a:rPr>
              <a:t> </a:t>
            </a:r>
            <a:r>
              <a:rPr lang="vi-VN" altLang="en-US" sz="2400" i="1" dirty="0" err="1">
                <a:solidFill>
                  <a:schemeClr val="bg1"/>
                </a:solidFill>
                <a:latin typeface="+mj-lt"/>
              </a:rPr>
              <a:t>điều</a:t>
            </a:r>
            <a:r>
              <a:rPr lang="vi-VN" altLang="en-US" sz="2400" i="1" dirty="0">
                <a:solidFill>
                  <a:schemeClr val="bg1"/>
                </a:solidFill>
                <a:latin typeface="+mj-lt"/>
              </a:rPr>
              <a:t> </a:t>
            </a:r>
            <a:r>
              <a:rPr lang="vi-VN" altLang="en-US" sz="2400" i="1" dirty="0" err="1">
                <a:solidFill>
                  <a:schemeClr val="bg1"/>
                </a:solidFill>
                <a:latin typeface="+mj-lt"/>
              </a:rPr>
              <a:t>kiện</a:t>
            </a:r>
            <a:r>
              <a:rPr lang="vi-VN" altLang="en-US" sz="2400" i="1" dirty="0">
                <a:solidFill>
                  <a:schemeClr val="bg1"/>
                </a:solidFill>
                <a:latin typeface="+mj-lt"/>
              </a:rPr>
              <a:t> </a:t>
            </a:r>
            <a:r>
              <a:rPr lang="vi-VN" altLang="en-US" sz="2400" i="1" dirty="0" err="1">
                <a:solidFill>
                  <a:schemeClr val="bg1"/>
                </a:solidFill>
                <a:latin typeface="+mj-lt"/>
              </a:rPr>
              <a:t>khác</a:t>
            </a:r>
            <a:r>
              <a:rPr lang="vi-VN" altLang="en-US" sz="2400" i="1" dirty="0">
                <a:solidFill>
                  <a:schemeClr val="bg1"/>
                </a:solidFill>
                <a:latin typeface="+mj-lt"/>
              </a:rPr>
              <a:t> như:</a:t>
            </a:r>
            <a:r>
              <a:rPr lang="en-US" altLang="en-US" sz="2400" i="1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altLang="en-US" sz="2400" i="1" dirty="0" err="1">
                <a:solidFill>
                  <a:schemeClr val="bg1"/>
                </a:solidFill>
                <a:latin typeface="+mj-lt"/>
              </a:rPr>
              <a:t>khi</a:t>
            </a:r>
            <a:r>
              <a:rPr lang="en-US" altLang="en-US" sz="2400" i="1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altLang="en-US" sz="2400" i="1" dirty="0" err="1">
                <a:solidFill>
                  <a:schemeClr val="bg1"/>
                </a:solidFill>
                <a:latin typeface="+mj-lt"/>
              </a:rPr>
              <a:t>không</a:t>
            </a:r>
            <a:r>
              <a:rPr lang="en-US" altLang="en-US" sz="2400" i="1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altLang="en-US" sz="2400" i="1" dirty="0" err="1">
                <a:solidFill>
                  <a:schemeClr val="bg1"/>
                </a:solidFill>
                <a:latin typeface="+mj-lt"/>
              </a:rPr>
              <a:t>có</a:t>
            </a:r>
            <a:r>
              <a:rPr lang="en-US" altLang="en-US" sz="2400" i="1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altLang="en-US" sz="2400" i="1" dirty="0" err="1">
                <a:solidFill>
                  <a:schemeClr val="bg1"/>
                </a:solidFill>
                <a:latin typeface="+mj-lt"/>
              </a:rPr>
              <a:t>vật</a:t>
            </a:r>
            <a:r>
              <a:rPr lang="en-US" altLang="en-US" sz="2400" i="1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altLang="en-US" sz="2400" i="1" dirty="0" err="1">
                <a:solidFill>
                  <a:schemeClr val="bg1"/>
                </a:solidFill>
                <a:latin typeface="+mj-lt"/>
              </a:rPr>
              <a:t>gì</a:t>
            </a:r>
            <a:r>
              <a:rPr lang="en-US" altLang="en-US" sz="2400" i="1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altLang="en-US" sz="2400" i="1" dirty="0" err="1">
                <a:solidFill>
                  <a:schemeClr val="bg1"/>
                </a:solidFill>
                <a:latin typeface="+mj-lt"/>
              </a:rPr>
              <a:t>che</a:t>
            </a:r>
            <a:r>
              <a:rPr lang="en-US" altLang="en-US" sz="2400" i="1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altLang="en-US" sz="2400" i="1" dirty="0" err="1">
                <a:solidFill>
                  <a:schemeClr val="bg1"/>
                </a:solidFill>
                <a:latin typeface="+mj-lt"/>
              </a:rPr>
              <a:t>mắt</a:t>
            </a:r>
            <a:r>
              <a:rPr lang="en-US" altLang="en-US" sz="2400" i="1" dirty="0">
                <a:solidFill>
                  <a:schemeClr val="bg1"/>
                </a:solidFill>
                <a:latin typeface="+mj-lt"/>
              </a:rPr>
              <a:t> ta, </a:t>
            </a:r>
            <a:r>
              <a:rPr lang="en-US" altLang="en-US" sz="2400" i="1" dirty="0" err="1">
                <a:solidFill>
                  <a:schemeClr val="bg1"/>
                </a:solidFill>
                <a:latin typeface="+mj-lt"/>
              </a:rPr>
              <a:t>khi</a:t>
            </a:r>
            <a:r>
              <a:rPr lang="en-US" altLang="en-US" sz="2400" i="1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altLang="en-US" sz="2400" i="1" dirty="0" err="1">
                <a:solidFill>
                  <a:schemeClr val="bg1"/>
                </a:solidFill>
                <a:latin typeface="+mj-lt"/>
              </a:rPr>
              <a:t>vật</a:t>
            </a:r>
            <a:r>
              <a:rPr lang="en-US" altLang="en-US" sz="2400" i="1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altLang="en-US" sz="2400" i="1" dirty="0" err="1">
                <a:solidFill>
                  <a:schemeClr val="bg1"/>
                </a:solidFill>
                <a:latin typeface="+mj-lt"/>
              </a:rPr>
              <a:t>đó</a:t>
            </a:r>
            <a:r>
              <a:rPr lang="en-US" altLang="en-US" sz="2400" i="1" dirty="0">
                <a:solidFill>
                  <a:schemeClr val="bg1"/>
                </a:solidFill>
                <a:latin typeface="+mj-lt"/>
              </a:rPr>
              <a:t> ở </a:t>
            </a:r>
            <a:r>
              <a:rPr lang="en-US" altLang="en-US" sz="2400" i="1" dirty="0" err="1">
                <a:solidFill>
                  <a:schemeClr val="bg1"/>
                </a:solidFill>
                <a:latin typeface="+mj-lt"/>
              </a:rPr>
              <a:t>gần</a:t>
            </a:r>
            <a:r>
              <a:rPr lang="en-US" altLang="en-US" sz="2400" i="1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altLang="en-US" sz="2400" i="1" dirty="0" err="1">
                <a:solidFill>
                  <a:schemeClr val="bg1"/>
                </a:solidFill>
                <a:latin typeface="+mj-lt"/>
              </a:rPr>
              <a:t>mắt</a:t>
            </a:r>
            <a:r>
              <a:rPr lang="vi-VN" altLang="en-US" sz="2400" i="1" dirty="0">
                <a:solidFill>
                  <a:schemeClr val="bg1"/>
                </a:solidFill>
                <a:latin typeface="+mj-lt"/>
              </a:rPr>
              <a:t>, </a:t>
            </a:r>
            <a:r>
              <a:rPr lang="vi-VN" altLang="en-US" sz="2400" i="1" dirty="0" err="1">
                <a:solidFill>
                  <a:schemeClr val="bg1"/>
                </a:solidFill>
                <a:latin typeface="+mj-lt"/>
              </a:rPr>
              <a:t>khoảng</a:t>
            </a:r>
            <a:r>
              <a:rPr lang="vi-VN" altLang="en-US" sz="2400" i="1" dirty="0">
                <a:solidFill>
                  <a:schemeClr val="bg1"/>
                </a:solidFill>
                <a:latin typeface="+mj-lt"/>
              </a:rPr>
              <a:t> </a:t>
            </a:r>
            <a:r>
              <a:rPr lang="vi-VN" altLang="en-US" sz="2400" i="1" dirty="0" err="1">
                <a:solidFill>
                  <a:schemeClr val="bg1"/>
                </a:solidFill>
                <a:latin typeface="+mj-lt"/>
              </a:rPr>
              <a:t>cách</a:t>
            </a:r>
            <a:r>
              <a:rPr lang="vi-VN" altLang="en-US" sz="2400" i="1" dirty="0">
                <a:solidFill>
                  <a:schemeClr val="bg1"/>
                </a:solidFill>
                <a:latin typeface="+mj-lt"/>
              </a:rPr>
              <a:t> </a:t>
            </a:r>
            <a:r>
              <a:rPr lang="vi-VN" altLang="en-US" sz="2400" i="1" dirty="0" err="1">
                <a:solidFill>
                  <a:schemeClr val="bg1"/>
                </a:solidFill>
                <a:latin typeface="+mj-lt"/>
              </a:rPr>
              <a:t>vật</a:t>
            </a:r>
            <a:r>
              <a:rPr lang="vi-VN" altLang="en-US" sz="2400" i="1" dirty="0">
                <a:solidFill>
                  <a:schemeClr val="bg1"/>
                </a:solidFill>
                <a:latin typeface="+mj-lt"/>
              </a:rPr>
              <a:t> </a:t>
            </a:r>
            <a:r>
              <a:rPr lang="vi-VN" altLang="en-US" sz="2400" i="1" dirty="0" err="1">
                <a:solidFill>
                  <a:schemeClr val="bg1"/>
                </a:solidFill>
                <a:latin typeface="+mj-lt"/>
              </a:rPr>
              <a:t>và</a:t>
            </a:r>
            <a:r>
              <a:rPr lang="vi-VN" altLang="en-US" sz="2400" i="1" dirty="0">
                <a:solidFill>
                  <a:schemeClr val="bg1"/>
                </a:solidFill>
                <a:latin typeface="+mj-lt"/>
              </a:rPr>
              <a:t> </a:t>
            </a:r>
            <a:r>
              <a:rPr lang="vi-VN" altLang="en-US" sz="2400" i="1" dirty="0" err="1">
                <a:solidFill>
                  <a:schemeClr val="bg1"/>
                </a:solidFill>
                <a:latin typeface="+mj-lt"/>
              </a:rPr>
              <a:t>mắt</a:t>
            </a:r>
            <a:r>
              <a:rPr lang="vi-VN" altLang="en-US" sz="2400" i="1" dirty="0">
                <a:solidFill>
                  <a:schemeClr val="bg1"/>
                </a:solidFill>
                <a:latin typeface="+mj-lt"/>
              </a:rPr>
              <a:t> không </a:t>
            </a:r>
            <a:r>
              <a:rPr lang="vi-VN" altLang="en-US" sz="2400" i="1" dirty="0" err="1">
                <a:solidFill>
                  <a:schemeClr val="bg1"/>
                </a:solidFill>
                <a:latin typeface="+mj-lt"/>
              </a:rPr>
              <a:t>quá</a:t>
            </a:r>
            <a:r>
              <a:rPr lang="vi-VN" altLang="en-US" sz="2400" i="1" dirty="0">
                <a:solidFill>
                  <a:schemeClr val="bg1"/>
                </a:solidFill>
                <a:latin typeface="+mj-lt"/>
              </a:rPr>
              <a:t> xa nhau</a:t>
            </a:r>
            <a:r>
              <a:rPr lang="en-US" altLang="en-US" sz="2400" i="1" dirty="0">
                <a:solidFill>
                  <a:schemeClr val="bg1"/>
                </a:solidFill>
                <a:latin typeface="+mj-lt"/>
              </a:rPr>
              <a:t>...</a:t>
            </a:r>
          </a:p>
        </p:txBody>
      </p:sp>
      <p:sp>
        <p:nvSpPr>
          <p:cNvPr id="7" name="Text Box 8">
            <a:extLst>
              <a:ext uri="{FF2B5EF4-FFF2-40B4-BE49-F238E27FC236}">
                <a16:creationId xmlns:a16="http://schemas.microsoft.com/office/drawing/2014/main" id="{FB1F71A0-9C3B-47FB-B450-86C6A9D649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7068" y="1721044"/>
            <a:ext cx="8193716" cy="830997"/>
          </a:xfrm>
          <a:prstGeom prst="rect">
            <a:avLst/>
          </a:prstGeom>
          <a:noFill/>
          <a:ln w="57150" cmpd="thickThin">
            <a:solidFill>
              <a:srgbClr val="FF00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en-US" altLang="en-US" sz="2400" b="1" dirty="0">
                <a:solidFill>
                  <a:schemeClr val="accent2"/>
                </a:solidFill>
                <a:sym typeface="Wingdings" panose="05000000000000000000" pitchFamily="2" charset="2"/>
              </a:rPr>
              <a:t></a:t>
            </a:r>
            <a:r>
              <a:rPr lang="en-US" altLang="en-US" sz="2400" b="1" dirty="0">
                <a:solidFill>
                  <a:schemeClr val="bg1"/>
                </a:solidFill>
              </a:rPr>
              <a:t> </a:t>
            </a:r>
            <a:r>
              <a:rPr lang="en-US" altLang="en-US" sz="2400" b="1" dirty="0" err="1">
                <a:solidFill>
                  <a:schemeClr val="bg1"/>
                </a:solidFill>
              </a:rPr>
              <a:t>Mắt</a:t>
            </a:r>
            <a:r>
              <a:rPr lang="en-US" altLang="en-US" sz="2400" b="1" dirty="0">
                <a:solidFill>
                  <a:schemeClr val="bg1"/>
                </a:solidFill>
              </a:rPr>
              <a:t> ta </a:t>
            </a:r>
            <a:r>
              <a:rPr lang="en-US" altLang="en-US" sz="2400" b="1" dirty="0" err="1">
                <a:solidFill>
                  <a:schemeClr val="bg1"/>
                </a:solidFill>
              </a:rPr>
              <a:t>có</a:t>
            </a:r>
            <a:r>
              <a:rPr lang="en-US" altLang="en-US" sz="2400" b="1" dirty="0">
                <a:solidFill>
                  <a:schemeClr val="bg1"/>
                </a:solidFill>
              </a:rPr>
              <a:t> </a:t>
            </a:r>
            <a:r>
              <a:rPr lang="en-US" altLang="en-US" sz="2400" b="1" dirty="0" err="1">
                <a:solidFill>
                  <a:schemeClr val="bg1"/>
                </a:solidFill>
              </a:rPr>
              <a:t>thể</a:t>
            </a:r>
            <a:r>
              <a:rPr lang="en-US" altLang="en-US" sz="2400" b="1" dirty="0">
                <a:solidFill>
                  <a:schemeClr val="bg1"/>
                </a:solidFill>
              </a:rPr>
              <a:t> </a:t>
            </a:r>
            <a:r>
              <a:rPr lang="en-US" altLang="en-US" sz="2400" b="1" dirty="0" err="1">
                <a:solidFill>
                  <a:schemeClr val="bg1"/>
                </a:solidFill>
              </a:rPr>
              <a:t>nhìn</a:t>
            </a:r>
            <a:r>
              <a:rPr lang="en-US" altLang="en-US" sz="2400" b="1" dirty="0">
                <a:solidFill>
                  <a:schemeClr val="bg1"/>
                </a:solidFill>
              </a:rPr>
              <a:t> </a:t>
            </a:r>
            <a:r>
              <a:rPr lang="en-US" altLang="en-US" sz="2400" b="1" dirty="0" err="1">
                <a:solidFill>
                  <a:schemeClr val="bg1"/>
                </a:solidFill>
              </a:rPr>
              <a:t>thấy</a:t>
            </a:r>
            <a:r>
              <a:rPr lang="en-US" altLang="en-US" sz="2400" b="1" dirty="0">
                <a:solidFill>
                  <a:schemeClr val="bg1"/>
                </a:solidFill>
              </a:rPr>
              <a:t> </a:t>
            </a:r>
            <a:r>
              <a:rPr lang="en-US" altLang="en-US" sz="2400" b="1" dirty="0" err="1">
                <a:solidFill>
                  <a:schemeClr val="bg1"/>
                </a:solidFill>
              </a:rPr>
              <a:t>vật</a:t>
            </a:r>
            <a:r>
              <a:rPr lang="vi-VN" altLang="en-US" sz="2400" b="1" dirty="0">
                <a:solidFill>
                  <a:schemeClr val="bg1"/>
                </a:solidFill>
              </a:rPr>
              <a:t>:</a:t>
            </a:r>
            <a:r>
              <a:rPr lang="en-US" altLang="en-US" sz="2400" b="1" dirty="0">
                <a:solidFill>
                  <a:schemeClr val="accent2"/>
                </a:solidFill>
              </a:rPr>
              <a:t> </a:t>
            </a:r>
            <a:r>
              <a:rPr lang="en-US" altLang="en-US" sz="2400" b="1" dirty="0" err="1">
                <a:solidFill>
                  <a:schemeClr val="accent2"/>
                </a:solidFill>
              </a:rPr>
              <a:t>Khi</a:t>
            </a:r>
            <a:r>
              <a:rPr lang="en-US" altLang="en-US" sz="2400" b="1" dirty="0">
                <a:solidFill>
                  <a:schemeClr val="accent2"/>
                </a:solidFill>
              </a:rPr>
              <a:t> </a:t>
            </a:r>
            <a:r>
              <a:rPr lang="en-US" altLang="en-US" sz="2400" b="1" dirty="0" err="1">
                <a:solidFill>
                  <a:schemeClr val="accent2"/>
                </a:solidFill>
              </a:rPr>
              <a:t>có</a:t>
            </a:r>
            <a:r>
              <a:rPr lang="en-US" altLang="en-US" sz="2400" b="1" dirty="0">
                <a:solidFill>
                  <a:schemeClr val="accent2"/>
                </a:solidFill>
              </a:rPr>
              <a:t> </a:t>
            </a:r>
            <a:r>
              <a:rPr lang="en-US" altLang="en-US" sz="2400" b="1" dirty="0" err="1">
                <a:solidFill>
                  <a:schemeClr val="accent2"/>
                </a:solidFill>
              </a:rPr>
              <a:t>ánh</a:t>
            </a:r>
            <a:r>
              <a:rPr lang="en-US" altLang="en-US" sz="2400" b="1" dirty="0">
                <a:solidFill>
                  <a:schemeClr val="accent2"/>
                </a:solidFill>
              </a:rPr>
              <a:t> </a:t>
            </a:r>
            <a:r>
              <a:rPr lang="en-US" altLang="en-US" sz="2400" b="1" dirty="0" err="1">
                <a:solidFill>
                  <a:schemeClr val="accent2"/>
                </a:solidFill>
              </a:rPr>
              <a:t>sáng</a:t>
            </a:r>
            <a:r>
              <a:rPr lang="en-US" altLang="en-US" sz="2400" b="1" dirty="0">
                <a:solidFill>
                  <a:schemeClr val="accent2"/>
                </a:solidFill>
              </a:rPr>
              <a:t> </a:t>
            </a:r>
            <a:r>
              <a:rPr lang="en-US" altLang="en-US" sz="2400" b="1" dirty="0" err="1">
                <a:solidFill>
                  <a:schemeClr val="accent2"/>
                </a:solidFill>
              </a:rPr>
              <a:t>từ</a:t>
            </a:r>
            <a:r>
              <a:rPr lang="en-US" altLang="en-US" sz="2400" b="1" dirty="0">
                <a:solidFill>
                  <a:schemeClr val="accent2"/>
                </a:solidFill>
              </a:rPr>
              <a:t> </a:t>
            </a:r>
            <a:r>
              <a:rPr lang="en-US" altLang="en-US" sz="2400" b="1" dirty="0" err="1">
                <a:solidFill>
                  <a:schemeClr val="accent2"/>
                </a:solidFill>
              </a:rPr>
              <a:t>vật</a:t>
            </a:r>
            <a:r>
              <a:rPr lang="en-US" altLang="en-US" sz="2400" b="1" dirty="0">
                <a:solidFill>
                  <a:schemeClr val="accent2"/>
                </a:solidFill>
              </a:rPr>
              <a:t> </a:t>
            </a:r>
            <a:r>
              <a:rPr lang="en-US" altLang="en-US" sz="2400" b="1" dirty="0" err="1">
                <a:solidFill>
                  <a:schemeClr val="accent2"/>
                </a:solidFill>
              </a:rPr>
              <a:t>đó</a:t>
            </a:r>
            <a:r>
              <a:rPr lang="en-US" altLang="en-US" sz="2400" b="1" dirty="0">
                <a:solidFill>
                  <a:schemeClr val="accent2"/>
                </a:solidFill>
              </a:rPr>
              <a:t> </a:t>
            </a:r>
            <a:r>
              <a:rPr lang="en-US" altLang="en-US" sz="2400" b="1" dirty="0" err="1">
                <a:solidFill>
                  <a:schemeClr val="accent2"/>
                </a:solidFill>
              </a:rPr>
              <a:t>truyền</a:t>
            </a:r>
            <a:r>
              <a:rPr lang="en-US" altLang="en-US" sz="2400" b="1" dirty="0">
                <a:solidFill>
                  <a:schemeClr val="accent2"/>
                </a:solidFill>
              </a:rPr>
              <a:t> </a:t>
            </a:r>
            <a:r>
              <a:rPr lang="en-US" altLang="en-US" sz="2400" b="1" dirty="0" err="1">
                <a:solidFill>
                  <a:schemeClr val="accent2"/>
                </a:solidFill>
              </a:rPr>
              <a:t>vào</a:t>
            </a:r>
            <a:r>
              <a:rPr lang="en-US" altLang="en-US" sz="2400" b="1" dirty="0">
                <a:solidFill>
                  <a:schemeClr val="accent2"/>
                </a:solidFill>
              </a:rPr>
              <a:t> </a:t>
            </a:r>
            <a:r>
              <a:rPr lang="en-US" altLang="en-US" sz="2400" b="1" dirty="0" err="1">
                <a:solidFill>
                  <a:schemeClr val="accent2"/>
                </a:solidFill>
              </a:rPr>
              <a:t>mắt</a:t>
            </a:r>
            <a:r>
              <a:rPr lang="en-US" altLang="en-US" sz="2400" b="1" dirty="0">
                <a:solidFill>
                  <a:schemeClr val="accent2"/>
                </a:solidFill>
              </a:rPr>
              <a:t>.</a:t>
            </a:r>
          </a:p>
        </p:txBody>
      </p:sp>
      <p:sp>
        <p:nvSpPr>
          <p:cNvPr id="8" name="Text Box 7">
            <a:extLst>
              <a:ext uri="{FF2B5EF4-FFF2-40B4-BE49-F238E27FC236}">
                <a16:creationId xmlns:a16="http://schemas.microsoft.com/office/drawing/2014/main" id="{E49C6DE6-F73D-4C7E-937A-6FD5B58429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0868" y="1063368"/>
            <a:ext cx="7010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b="1" dirty="0" err="1">
                <a:solidFill>
                  <a:schemeClr val="bg1"/>
                </a:solidFill>
              </a:rPr>
              <a:t>Mắt</a:t>
            </a:r>
            <a:r>
              <a:rPr lang="en-US" altLang="en-US" sz="2400" b="1" dirty="0">
                <a:solidFill>
                  <a:schemeClr val="bg1"/>
                </a:solidFill>
              </a:rPr>
              <a:t> ta </a:t>
            </a:r>
            <a:r>
              <a:rPr lang="en-US" altLang="en-US" sz="2400" b="1" dirty="0" err="1">
                <a:solidFill>
                  <a:schemeClr val="bg1"/>
                </a:solidFill>
              </a:rPr>
              <a:t>có</a:t>
            </a:r>
            <a:r>
              <a:rPr lang="en-US" altLang="en-US" sz="2400" b="1" dirty="0">
                <a:solidFill>
                  <a:schemeClr val="bg1"/>
                </a:solidFill>
              </a:rPr>
              <a:t> </a:t>
            </a:r>
            <a:r>
              <a:rPr lang="en-US" altLang="en-US" sz="2400" b="1" dirty="0" err="1">
                <a:solidFill>
                  <a:schemeClr val="bg1"/>
                </a:solidFill>
              </a:rPr>
              <a:t>thể</a:t>
            </a:r>
            <a:r>
              <a:rPr lang="en-US" altLang="en-US" sz="2400" b="1" dirty="0">
                <a:solidFill>
                  <a:schemeClr val="bg1"/>
                </a:solidFill>
              </a:rPr>
              <a:t> </a:t>
            </a:r>
            <a:r>
              <a:rPr lang="en-US" altLang="en-US" sz="2400" b="1" dirty="0" err="1">
                <a:solidFill>
                  <a:schemeClr val="bg1"/>
                </a:solidFill>
              </a:rPr>
              <a:t>nhìn</a:t>
            </a:r>
            <a:r>
              <a:rPr lang="en-US" altLang="en-US" sz="2400" b="1" dirty="0">
                <a:solidFill>
                  <a:schemeClr val="bg1"/>
                </a:solidFill>
              </a:rPr>
              <a:t> </a:t>
            </a:r>
            <a:r>
              <a:rPr lang="en-US" altLang="en-US" sz="2400" b="1" dirty="0" err="1">
                <a:solidFill>
                  <a:schemeClr val="bg1"/>
                </a:solidFill>
              </a:rPr>
              <a:t>thấy</a:t>
            </a:r>
            <a:r>
              <a:rPr lang="en-US" altLang="en-US" sz="2400" b="1" dirty="0">
                <a:solidFill>
                  <a:schemeClr val="bg1"/>
                </a:solidFill>
              </a:rPr>
              <a:t> </a:t>
            </a:r>
            <a:r>
              <a:rPr lang="en-US" altLang="en-US" sz="2400" b="1" dirty="0" err="1">
                <a:solidFill>
                  <a:schemeClr val="bg1"/>
                </a:solidFill>
              </a:rPr>
              <a:t>vật</a:t>
            </a:r>
            <a:r>
              <a:rPr lang="en-US" altLang="en-US" sz="2400" b="1" dirty="0">
                <a:solidFill>
                  <a:schemeClr val="bg1"/>
                </a:solidFill>
              </a:rPr>
              <a:t> </a:t>
            </a:r>
            <a:r>
              <a:rPr lang="en-US" altLang="en-US" sz="2400" b="1" dirty="0" err="1">
                <a:solidFill>
                  <a:schemeClr val="bg1"/>
                </a:solidFill>
              </a:rPr>
              <a:t>khi</a:t>
            </a:r>
            <a:r>
              <a:rPr lang="vi-VN" altLang="en-US" sz="2400" b="1" dirty="0">
                <a:solidFill>
                  <a:schemeClr val="bg1"/>
                </a:solidFill>
              </a:rPr>
              <a:t> </a:t>
            </a:r>
            <a:r>
              <a:rPr lang="vi-VN" altLang="en-US" sz="2400" b="1" dirty="0" err="1">
                <a:solidFill>
                  <a:schemeClr val="bg1"/>
                </a:solidFill>
              </a:rPr>
              <a:t>nào</a:t>
            </a:r>
            <a:r>
              <a:rPr lang="vi-VN" altLang="en-US" sz="2400" b="1" dirty="0">
                <a:solidFill>
                  <a:schemeClr val="bg1"/>
                </a:solidFill>
              </a:rPr>
              <a:t>?</a:t>
            </a:r>
            <a:endParaRPr lang="en-US" altLang="en-US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5351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/>
      <p:bldP spid="8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3">
            <a:extLst>
              <a:ext uri="{FF2B5EF4-FFF2-40B4-BE49-F238E27FC236}">
                <a16:creationId xmlns:a16="http://schemas.microsoft.com/office/drawing/2014/main" id="{99AE2756-0FC4-4155-83E7-58AAAB63E7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049266" y="477749"/>
            <a:ext cx="0" cy="3657600"/>
          </a:xfrm>
          <a:prstGeom prst="line">
            <a:avLst/>
          </a:prstGeom>
          <a:ln w="101600" cmpd="dbl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>
            <a:extLst>
              <a:ext uri="{FF2B5EF4-FFF2-40B4-BE49-F238E27FC236}">
                <a16:creationId xmlns:a16="http://schemas.microsoft.com/office/drawing/2014/main" id="{247AB924-1B87-43FC-B7C7-B112D5C51A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283551" y="4633546"/>
            <a:ext cx="8579094" cy="1844256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êu đề 1">
            <a:extLst>
              <a:ext uri="{FF2B5EF4-FFF2-40B4-BE49-F238E27FC236}">
                <a16:creationId xmlns:a16="http://schemas.microsoft.com/office/drawing/2014/main" id="{3B161A3A-22D4-4927-BEB6-5F157A8B40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653" y="4756638"/>
            <a:ext cx="8354891" cy="930447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3600" b="1">
                <a:solidFill>
                  <a:srgbClr val="FFFFFF"/>
                </a:solidFill>
              </a:rPr>
              <a:t>Một số ứng dụng của Ánh sáng và Bóng tối</a:t>
            </a:r>
          </a:p>
        </p:txBody>
      </p:sp>
      <p:pic>
        <p:nvPicPr>
          <p:cNvPr id="9" name="Hình ảnh 8" descr="Ảnh có chứa cỏ, ngoài trời, đêm, sáng&#10;&#10;Mô tả được tạo tự động">
            <a:extLst>
              <a:ext uri="{FF2B5EF4-FFF2-40B4-BE49-F238E27FC236}">
                <a16:creationId xmlns:a16="http://schemas.microsoft.com/office/drawing/2014/main" id="{657CCA1C-DD33-46E9-8589-E07030524E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3439" y="1322020"/>
            <a:ext cx="2569206" cy="1804867"/>
          </a:xfrm>
          <a:prstGeom prst="rect">
            <a:avLst/>
          </a:prstGeom>
        </p:spPr>
      </p:pic>
      <p:pic>
        <p:nvPicPr>
          <p:cNvPr id="7" name="Hình ảnh 6" descr="Ảnh có chứa hoa, đang ngồi, xanh lục, bàn&#10;&#10;Mô tả được tạo tự động">
            <a:extLst>
              <a:ext uri="{FF2B5EF4-FFF2-40B4-BE49-F238E27FC236}">
                <a16:creationId xmlns:a16="http://schemas.microsoft.com/office/drawing/2014/main" id="{DB34C01E-693F-4BAF-91E5-DF155AF45D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093" y="1557630"/>
            <a:ext cx="2574993" cy="1422683"/>
          </a:xfrm>
          <a:prstGeom prst="rect">
            <a:avLst/>
          </a:prstGeom>
        </p:spPr>
      </p:pic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18DC98F-4057-4645-B948-F604F39A9C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115050" y="477749"/>
            <a:ext cx="0" cy="3657600"/>
          </a:xfrm>
          <a:prstGeom prst="line">
            <a:avLst/>
          </a:prstGeom>
          <a:ln w="101600" cmpd="dbl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Hình ảnh 4" descr="Ảnh có chứa trong nhà, giường, đang ngồi, bàn&#10;&#10;Mô tả được tạo tự động">
            <a:extLst>
              <a:ext uri="{FF2B5EF4-FFF2-40B4-BE49-F238E27FC236}">
                <a16:creationId xmlns:a16="http://schemas.microsoft.com/office/drawing/2014/main" id="{2E2E4860-61A1-4487-8091-B645249FE89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5497" y="1312835"/>
            <a:ext cx="2567937" cy="1823235"/>
          </a:xfrm>
          <a:prstGeom prst="rect">
            <a:avLst/>
          </a:prstGeom>
        </p:spPr>
      </p:pic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AD2B705-4A9B-408D-AA80-4F41045E09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657350" y="5738691"/>
            <a:ext cx="5829300" cy="0"/>
          </a:xfrm>
          <a:prstGeom prst="line">
            <a:avLst/>
          </a:prstGeom>
          <a:ln w="2222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Hộp Văn bản 9">
            <a:extLst>
              <a:ext uri="{FF2B5EF4-FFF2-40B4-BE49-F238E27FC236}">
                <a16:creationId xmlns:a16="http://schemas.microsoft.com/office/drawing/2014/main" id="{4057975F-5F37-4CE4-91E0-A8395FEC493B}"/>
              </a:ext>
            </a:extLst>
          </p:cNvPr>
          <p:cNvSpPr txBox="1"/>
          <p:nvPr/>
        </p:nvSpPr>
        <p:spPr>
          <a:xfrm>
            <a:off x="6703385" y="3114016"/>
            <a:ext cx="183575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000" b="1" dirty="0" err="1">
                <a:latin typeface="+mj-lt"/>
              </a:rPr>
              <a:t>Sử</a:t>
            </a:r>
            <a:r>
              <a:rPr lang="vi-VN" sz="2000" b="1" dirty="0">
                <a:latin typeface="+mj-lt"/>
              </a:rPr>
              <a:t> </a:t>
            </a:r>
            <a:r>
              <a:rPr lang="vi-VN" sz="2000" b="1" dirty="0" err="1">
                <a:latin typeface="+mj-lt"/>
              </a:rPr>
              <a:t>dụng</a:t>
            </a:r>
            <a:r>
              <a:rPr lang="vi-VN" sz="2000" b="1" dirty="0">
                <a:latin typeface="+mj-lt"/>
              </a:rPr>
              <a:t> </a:t>
            </a:r>
            <a:r>
              <a:rPr lang="vi-VN" sz="2000" b="1" dirty="0" err="1">
                <a:latin typeface="+mj-lt"/>
              </a:rPr>
              <a:t>ánh</a:t>
            </a:r>
            <a:r>
              <a:rPr lang="vi-VN" sz="2000" b="1" dirty="0">
                <a:latin typeface="+mj-lt"/>
              </a:rPr>
              <a:t> </a:t>
            </a:r>
            <a:r>
              <a:rPr lang="vi-VN" sz="2000" b="1" dirty="0" err="1">
                <a:latin typeface="+mj-lt"/>
              </a:rPr>
              <a:t>sáng</a:t>
            </a:r>
            <a:r>
              <a:rPr lang="vi-VN" sz="2000" b="1" dirty="0">
                <a:latin typeface="+mj-lt"/>
              </a:rPr>
              <a:t> nhân </a:t>
            </a:r>
            <a:r>
              <a:rPr lang="vi-VN" sz="2000" b="1" dirty="0" err="1">
                <a:latin typeface="+mj-lt"/>
              </a:rPr>
              <a:t>tạo</a:t>
            </a:r>
            <a:r>
              <a:rPr lang="vi-VN" sz="2000" b="1" dirty="0">
                <a:latin typeface="+mj-lt"/>
              </a:rPr>
              <a:t> trong </a:t>
            </a:r>
            <a:r>
              <a:rPr lang="vi-VN" sz="2000" b="1" dirty="0" err="1">
                <a:latin typeface="+mj-lt"/>
              </a:rPr>
              <a:t>việc</a:t>
            </a:r>
            <a:r>
              <a:rPr lang="vi-VN" sz="2000" b="1" dirty="0">
                <a:latin typeface="+mj-lt"/>
              </a:rPr>
              <a:t> nông </a:t>
            </a:r>
            <a:r>
              <a:rPr lang="vi-VN" sz="2000" b="1" dirty="0" err="1">
                <a:latin typeface="+mj-lt"/>
              </a:rPr>
              <a:t>nghiệp</a:t>
            </a:r>
            <a:endParaRPr lang="en-US" sz="2000" b="1" dirty="0">
              <a:latin typeface="+mj-lt"/>
            </a:endParaRPr>
          </a:p>
        </p:txBody>
      </p:sp>
      <p:sp>
        <p:nvSpPr>
          <p:cNvPr id="24" name="Hộp Văn bản 23">
            <a:extLst>
              <a:ext uri="{FF2B5EF4-FFF2-40B4-BE49-F238E27FC236}">
                <a16:creationId xmlns:a16="http://schemas.microsoft.com/office/drawing/2014/main" id="{30018401-5A34-41D2-AD6D-A581B02099B3}"/>
              </a:ext>
            </a:extLst>
          </p:cNvPr>
          <p:cNvSpPr txBox="1"/>
          <p:nvPr/>
        </p:nvSpPr>
        <p:spPr>
          <a:xfrm>
            <a:off x="551713" y="3016886"/>
            <a:ext cx="183575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000" b="1" dirty="0" err="1">
                <a:latin typeface="+mj-lt"/>
              </a:rPr>
              <a:t>Ánh</a:t>
            </a:r>
            <a:r>
              <a:rPr lang="vi-VN" sz="2000" b="1" dirty="0">
                <a:latin typeface="+mj-lt"/>
              </a:rPr>
              <a:t> </a:t>
            </a:r>
            <a:r>
              <a:rPr lang="vi-VN" sz="2000" b="1" dirty="0" err="1">
                <a:latin typeface="+mj-lt"/>
              </a:rPr>
              <a:t>sáng</a:t>
            </a:r>
            <a:r>
              <a:rPr lang="vi-VN" sz="2000" b="1" dirty="0">
                <a:latin typeface="+mj-lt"/>
              </a:rPr>
              <a:t> </a:t>
            </a:r>
            <a:r>
              <a:rPr lang="vi-VN" sz="2000" b="1" dirty="0" err="1">
                <a:latin typeface="+mj-lt"/>
              </a:rPr>
              <a:t>rất</a:t>
            </a:r>
            <a:r>
              <a:rPr lang="vi-VN" sz="2000" b="1" dirty="0">
                <a:latin typeface="+mj-lt"/>
              </a:rPr>
              <a:t> </a:t>
            </a:r>
            <a:r>
              <a:rPr lang="vi-VN" sz="2000" b="1" dirty="0" err="1">
                <a:latin typeface="+mj-lt"/>
              </a:rPr>
              <a:t>cần</a:t>
            </a:r>
            <a:r>
              <a:rPr lang="vi-VN" sz="2000" b="1" dirty="0">
                <a:latin typeface="+mj-lt"/>
              </a:rPr>
              <a:t> </a:t>
            </a:r>
            <a:r>
              <a:rPr lang="vi-VN" sz="2000" b="1" dirty="0" err="1">
                <a:latin typeface="+mj-lt"/>
              </a:rPr>
              <a:t>thiết</a:t>
            </a:r>
            <a:r>
              <a:rPr lang="vi-VN" sz="2000" b="1" dirty="0">
                <a:latin typeface="+mj-lt"/>
              </a:rPr>
              <a:t> cho </a:t>
            </a:r>
            <a:r>
              <a:rPr lang="vi-VN" sz="2000" b="1" dirty="0" err="1">
                <a:latin typeface="+mj-lt"/>
              </a:rPr>
              <a:t>việc</a:t>
            </a:r>
            <a:r>
              <a:rPr lang="vi-VN" sz="2000" b="1" dirty="0">
                <a:latin typeface="+mj-lt"/>
              </a:rPr>
              <a:t> </a:t>
            </a:r>
            <a:r>
              <a:rPr lang="vi-VN" sz="2000" b="1" dirty="0" err="1">
                <a:latin typeface="+mj-lt"/>
              </a:rPr>
              <a:t>phát</a:t>
            </a:r>
            <a:r>
              <a:rPr lang="vi-VN" sz="2000" b="1" dirty="0">
                <a:latin typeface="+mj-lt"/>
              </a:rPr>
              <a:t> </a:t>
            </a:r>
            <a:r>
              <a:rPr lang="vi-VN" sz="2000" b="1" dirty="0" err="1">
                <a:latin typeface="+mj-lt"/>
              </a:rPr>
              <a:t>triển</a:t>
            </a:r>
            <a:r>
              <a:rPr lang="vi-VN" sz="2000" b="1" dirty="0">
                <a:latin typeface="+mj-lt"/>
              </a:rPr>
              <a:t> </a:t>
            </a:r>
            <a:r>
              <a:rPr lang="vi-VN" sz="2000" b="1" dirty="0" err="1">
                <a:latin typeface="+mj-lt"/>
              </a:rPr>
              <a:t>của</a:t>
            </a:r>
            <a:r>
              <a:rPr lang="vi-VN" sz="2000" b="1" dirty="0">
                <a:latin typeface="+mj-lt"/>
              </a:rPr>
              <a:t> </a:t>
            </a:r>
            <a:r>
              <a:rPr lang="vi-VN" sz="2000" b="1" dirty="0" err="1">
                <a:latin typeface="+mj-lt"/>
              </a:rPr>
              <a:t>thực</a:t>
            </a:r>
            <a:r>
              <a:rPr lang="vi-VN" sz="2000" b="1" dirty="0">
                <a:latin typeface="+mj-lt"/>
              </a:rPr>
              <a:t> </a:t>
            </a:r>
            <a:r>
              <a:rPr lang="vi-VN" sz="2000" b="1" dirty="0" err="1">
                <a:latin typeface="+mj-lt"/>
              </a:rPr>
              <a:t>vật</a:t>
            </a:r>
            <a:r>
              <a:rPr lang="vi-VN" sz="2000" b="1" dirty="0">
                <a:latin typeface="+mj-lt"/>
              </a:rPr>
              <a:t>.</a:t>
            </a:r>
            <a:endParaRPr lang="en-US" sz="2000" b="1" dirty="0">
              <a:latin typeface="+mj-lt"/>
            </a:endParaRPr>
          </a:p>
        </p:txBody>
      </p:sp>
      <p:sp>
        <p:nvSpPr>
          <p:cNvPr id="26" name="Hộp Văn bản 25">
            <a:extLst>
              <a:ext uri="{FF2B5EF4-FFF2-40B4-BE49-F238E27FC236}">
                <a16:creationId xmlns:a16="http://schemas.microsoft.com/office/drawing/2014/main" id="{AFAC8408-415B-4E06-AB49-EE6E2EC93A13}"/>
              </a:ext>
            </a:extLst>
          </p:cNvPr>
          <p:cNvSpPr txBox="1"/>
          <p:nvPr/>
        </p:nvSpPr>
        <p:spPr>
          <a:xfrm>
            <a:off x="3651589" y="3126887"/>
            <a:ext cx="183575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000" b="1" dirty="0" err="1">
                <a:latin typeface="+mj-lt"/>
              </a:rPr>
              <a:t>Sử</a:t>
            </a:r>
            <a:r>
              <a:rPr lang="vi-VN" sz="2000" b="1" dirty="0">
                <a:latin typeface="+mj-lt"/>
              </a:rPr>
              <a:t> </a:t>
            </a:r>
            <a:r>
              <a:rPr lang="vi-VN" sz="2000" b="1" dirty="0" err="1">
                <a:latin typeface="+mj-lt"/>
              </a:rPr>
              <a:t>dụng</a:t>
            </a:r>
            <a:r>
              <a:rPr lang="vi-VN" sz="2000" b="1" dirty="0">
                <a:latin typeface="+mj-lt"/>
              </a:rPr>
              <a:t> </a:t>
            </a:r>
            <a:r>
              <a:rPr lang="vi-VN" sz="2000" b="1" dirty="0" err="1">
                <a:latin typeface="+mj-lt"/>
              </a:rPr>
              <a:t>một</a:t>
            </a:r>
            <a:r>
              <a:rPr lang="vi-VN" sz="2000" b="1" dirty="0">
                <a:latin typeface="+mj-lt"/>
              </a:rPr>
              <a:t> </a:t>
            </a:r>
            <a:r>
              <a:rPr lang="vi-VN" sz="2000" b="1" dirty="0" err="1">
                <a:latin typeface="+mj-lt"/>
              </a:rPr>
              <a:t>số</a:t>
            </a:r>
            <a:r>
              <a:rPr lang="vi-VN" sz="2000" b="1" dirty="0">
                <a:latin typeface="+mj-lt"/>
              </a:rPr>
              <a:t> </a:t>
            </a:r>
            <a:r>
              <a:rPr lang="vi-VN" sz="2000" b="1" dirty="0" err="1">
                <a:latin typeface="+mj-lt"/>
              </a:rPr>
              <a:t>loại</a:t>
            </a:r>
            <a:r>
              <a:rPr lang="vi-VN" sz="2000" b="1" dirty="0">
                <a:latin typeface="+mj-lt"/>
              </a:rPr>
              <a:t> </a:t>
            </a:r>
            <a:r>
              <a:rPr lang="vi-VN" sz="2000" b="1" dirty="0" err="1">
                <a:latin typeface="+mj-lt"/>
              </a:rPr>
              <a:t>ánh</a:t>
            </a:r>
            <a:r>
              <a:rPr lang="vi-VN" sz="2000" b="1" dirty="0">
                <a:latin typeface="+mj-lt"/>
              </a:rPr>
              <a:t> </a:t>
            </a:r>
            <a:r>
              <a:rPr lang="vi-VN" sz="2000" b="1" dirty="0" err="1">
                <a:latin typeface="+mj-lt"/>
              </a:rPr>
              <a:t>sáng</a:t>
            </a:r>
            <a:r>
              <a:rPr lang="vi-VN" sz="2000" b="1" dirty="0">
                <a:latin typeface="+mj-lt"/>
              </a:rPr>
              <a:t> </a:t>
            </a:r>
            <a:r>
              <a:rPr lang="vi-VN" sz="2000" b="1" dirty="0" err="1">
                <a:latin typeface="+mj-lt"/>
              </a:rPr>
              <a:t>để</a:t>
            </a:r>
            <a:r>
              <a:rPr lang="vi-VN" sz="2000" b="1" dirty="0">
                <a:latin typeface="+mj-lt"/>
              </a:rPr>
              <a:t> </a:t>
            </a:r>
            <a:r>
              <a:rPr lang="vi-VN" sz="2000" b="1" dirty="0" err="1">
                <a:latin typeface="+mj-lt"/>
              </a:rPr>
              <a:t>điều</a:t>
            </a:r>
            <a:r>
              <a:rPr lang="vi-VN" sz="2000" b="1" dirty="0">
                <a:latin typeface="+mj-lt"/>
              </a:rPr>
              <a:t> </a:t>
            </a:r>
            <a:r>
              <a:rPr lang="vi-VN" sz="2000" b="1" dirty="0" err="1">
                <a:latin typeface="+mj-lt"/>
              </a:rPr>
              <a:t>trị</a:t>
            </a:r>
            <a:r>
              <a:rPr lang="vi-VN" sz="2000" b="1" dirty="0">
                <a:latin typeface="+mj-lt"/>
              </a:rPr>
              <a:t> </a:t>
            </a:r>
            <a:r>
              <a:rPr lang="vi-VN" sz="2000" b="1" dirty="0" err="1">
                <a:latin typeface="+mj-lt"/>
              </a:rPr>
              <a:t>bệnh</a:t>
            </a:r>
            <a:r>
              <a:rPr lang="vi-VN" sz="2000" b="1" dirty="0">
                <a:latin typeface="+mj-lt"/>
              </a:rPr>
              <a:t> </a:t>
            </a:r>
            <a:r>
              <a:rPr lang="vi-VN" sz="2000" b="1" dirty="0" err="1">
                <a:latin typeface="+mj-lt"/>
              </a:rPr>
              <a:t>lí</a:t>
            </a:r>
            <a:endParaRPr lang="en-US" sz="20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438674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3000D12-4E7C-4A01-BAD8-36564520060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855337"/>
            <a:ext cx="9144000" cy="5215053"/>
          </a:xfrm>
          <a:prstGeom prst="rect">
            <a:avLst/>
          </a:prstGeom>
        </p:spPr>
      </p:pic>
      <p:pic>
        <p:nvPicPr>
          <p:cNvPr id="4" name="Anh Sang">
            <a:hlinkClick r:id="" action="ppaction://media"/>
            <a:extLst>
              <a:ext uri="{FF2B5EF4-FFF2-40B4-BE49-F238E27FC236}">
                <a16:creationId xmlns:a16="http://schemas.microsoft.com/office/drawing/2014/main" id="{7F8E0132-2CD1-46A9-9F24-A98A403686F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609840" y="923065"/>
            <a:ext cx="5738141" cy="4050709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F7B76B6C-BF99-4B0D-A84D-BA4ADBD6AD04}"/>
              </a:ext>
            </a:extLst>
          </p:cNvPr>
          <p:cNvGrpSpPr/>
          <p:nvPr/>
        </p:nvGrpSpPr>
        <p:grpSpPr>
          <a:xfrm>
            <a:off x="4165632" y="5078765"/>
            <a:ext cx="4658602" cy="800583"/>
            <a:chOff x="4038600" y="4666798"/>
            <a:chExt cx="4953000" cy="851175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5D6CEC15-6FBE-47E9-A26D-A37E4889F554}"/>
                </a:ext>
              </a:extLst>
            </p:cNvPr>
            <p:cNvGrpSpPr/>
            <p:nvPr/>
          </p:nvGrpSpPr>
          <p:grpSpPr>
            <a:xfrm>
              <a:off x="4038600" y="4666798"/>
              <a:ext cx="4267200" cy="838200"/>
              <a:chOff x="2667000" y="4333423"/>
              <a:chExt cx="4267200" cy="838200"/>
            </a:xfrm>
          </p:grpSpPr>
          <p:sp>
            <p:nvSpPr>
              <p:cNvPr id="17" name="Cube 16">
                <a:extLst>
                  <a:ext uri="{FF2B5EF4-FFF2-40B4-BE49-F238E27FC236}">
                    <a16:creationId xmlns:a16="http://schemas.microsoft.com/office/drawing/2014/main" id="{25891D6A-5CF5-43CD-9065-CD3B580872CA}"/>
                  </a:ext>
                </a:extLst>
              </p:cNvPr>
              <p:cNvSpPr/>
              <p:nvPr/>
            </p:nvSpPr>
            <p:spPr>
              <a:xfrm>
                <a:off x="2667000" y="4333423"/>
                <a:ext cx="838200" cy="838200"/>
              </a:xfrm>
              <a:prstGeom prst="cube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sz="3762" b="1">
                    <a:latin typeface="Palatino Linotype" pitchFamily="18" charset="0"/>
                  </a:rPr>
                  <a:t>H</a:t>
                </a:r>
              </a:p>
            </p:txBody>
          </p:sp>
          <p:sp>
            <p:nvSpPr>
              <p:cNvPr id="18" name="Cube 17">
                <a:extLst>
                  <a:ext uri="{FF2B5EF4-FFF2-40B4-BE49-F238E27FC236}">
                    <a16:creationId xmlns:a16="http://schemas.microsoft.com/office/drawing/2014/main" id="{3B4657AF-C113-4785-AE65-FE2F1B8E50DB}"/>
                  </a:ext>
                </a:extLst>
              </p:cNvPr>
              <p:cNvSpPr/>
              <p:nvPr/>
            </p:nvSpPr>
            <p:spPr>
              <a:xfrm>
                <a:off x="3352800" y="4333423"/>
                <a:ext cx="838200" cy="838200"/>
              </a:xfrm>
              <a:prstGeom prst="cube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sz="3762" b="1">
                    <a:latin typeface="Palatino Linotype" pitchFamily="18" charset="0"/>
                  </a:rPr>
                  <a:t>Ơ</a:t>
                </a:r>
              </a:p>
            </p:txBody>
          </p:sp>
          <p:sp>
            <p:nvSpPr>
              <p:cNvPr id="19" name="Cube 18">
                <a:extLst>
                  <a:ext uri="{FF2B5EF4-FFF2-40B4-BE49-F238E27FC236}">
                    <a16:creationId xmlns:a16="http://schemas.microsoft.com/office/drawing/2014/main" id="{68D643FD-5EB5-48AB-AB8A-E8D53B582AA2}"/>
                  </a:ext>
                </a:extLst>
              </p:cNvPr>
              <p:cNvSpPr/>
              <p:nvPr/>
            </p:nvSpPr>
            <p:spPr>
              <a:xfrm>
                <a:off x="4038600" y="4333423"/>
                <a:ext cx="838200" cy="838200"/>
              </a:xfrm>
              <a:prstGeom prst="cube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sz="3762" b="1">
                    <a:latin typeface="Palatino Linotype" pitchFamily="18" charset="0"/>
                  </a:rPr>
                  <a:t>I</a:t>
                </a:r>
              </a:p>
            </p:txBody>
          </p:sp>
          <p:sp>
            <p:nvSpPr>
              <p:cNvPr id="20" name="Cube 19">
                <a:extLst>
                  <a:ext uri="{FF2B5EF4-FFF2-40B4-BE49-F238E27FC236}">
                    <a16:creationId xmlns:a16="http://schemas.microsoft.com/office/drawing/2014/main" id="{CC240CBE-711D-498C-B1AD-A676F1A5567E}"/>
                  </a:ext>
                </a:extLst>
              </p:cNvPr>
              <p:cNvSpPr/>
              <p:nvPr/>
            </p:nvSpPr>
            <p:spPr>
              <a:xfrm>
                <a:off x="4724400" y="4333423"/>
                <a:ext cx="838200" cy="838200"/>
              </a:xfrm>
              <a:prstGeom prst="cube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sz="3762" b="1">
                    <a:latin typeface="Palatino Linotype" pitchFamily="18" charset="0"/>
                  </a:rPr>
                  <a:t>N</a:t>
                </a:r>
              </a:p>
            </p:txBody>
          </p:sp>
          <p:sp>
            <p:nvSpPr>
              <p:cNvPr id="21" name="Cube 20">
                <a:extLst>
                  <a:ext uri="{FF2B5EF4-FFF2-40B4-BE49-F238E27FC236}">
                    <a16:creationId xmlns:a16="http://schemas.microsoft.com/office/drawing/2014/main" id="{0D474C08-441A-48E4-9E71-D06EF1B12A7E}"/>
                  </a:ext>
                </a:extLst>
              </p:cNvPr>
              <p:cNvSpPr/>
              <p:nvPr/>
            </p:nvSpPr>
            <p:spPr>
              <a:xfrm>
                <a:off x="5410200" y="4333423"/>
                <a:ext cx="838200" cy="838200"/>
              </a:xfrm>
              <a:prstGeom prst="cube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sz="3762" b="1">
                    <a:latin typeface="Palatino Linotype" pitchFamily="18" charset="0"/>
                  </a:rPr>
                  <a:t>Ư</a:t>
                </a:r>
              </a:p>
            </p:txBody>
          </p:sp>
          <p:sp>
            <p:nvSpPr>
              <p:cNvPr id="22" name="Cube 21">
                <a:extLst>
                  <a:ext uri="{FF2B5EF4-FFF2-40B4-BE49-F238E27FC236}">
                    <a16:creationId xmlns:a16="http://schemas.microsoft.com/office/drawing/2014/main" id="{7AC227F4-8529-4439-88EE-ED2E82786C0F}"/>
                  </a:ext>
                </a:extLst>
              </p:cNvPr>
              <p:cNvSpPr/>
              <p:nvPr/>
            </p:nvSpPr>
            <p:spPr>
              <a:xfrm>
                <a:off x="6096000" y="4333423"/>
                <a:ext cx="838200" cy="838200"/>
              </a:xfrm>
              <a:prstGeom prst="cube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sz="3762" b="1">
                    <a:latin typeface="Palatino Linotype" pitchFamily="18" charset="0"/>
                  </a:rPr>
                  <a:t>Ớ</a:t>
                </a:r>
              </a:p>
            </p:txBody>
          </p:sp>
        </p:grpSp>
        <p:sp>
          <p:nvSpPr>
            <p:cNvPr id="7" name="Cube 6">
              <a:extLst>
                <a:ext uri="{FF2B5EF4-FFF2-40B4-BE49-F238E27FC236}">
                  <a16:creationId xmlns:a16="http://schemas.microsoft.com/office/drawing/2014/main" id="{8FA04AA5-DDD4-4C8B-A05D-936B55F73E52}"/>
                </a:ext>
              </a:extLst>
            </p:cNvPr>
            <p:cNvSpPr/>
            <p:nvPr/>
          </p:nvSpPr>
          <p:spPr>
            <a:xfrm>
              <a:off x="8153400" y="4677424"/>
              <a:ext cx="838200" cy="838200"/>
            </a:xfrm>
            <a:prstGeom prst="cube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3762" b="1">
                  <a:latin typeface="Palatino Linotype" pitchFamily="18" charset="0"/>
                </a:rPr>
                <a:t>C</a:t>
              </a:r>
              <a:endParaRPr lang="en-US" sz="1693" b="1">
                <a:latin typeface="Palatino Linotype" pitchFamily="18" charset="0"/>
              </a:endParaRP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6A83505E-EA44-487C-B96B-82CB1C3AA216}"/>
                </a:ext>
              </a:extLst>
            </p:cNvPr>
            <p:cNvGrpSpPr/>
            <p:nvPr/>
          </p:nvGrpSpPr>
          <p:grpSpPr>
            <a:xfrm>
              <a:off x="4040645" y="4677424"/>
              <a:ext cx="4950955" cy="840549"/>
              <a:chOff x="7698245" y="1020096"/>
              <a:chExt cx="4950955" cy="840549"/>
            </a:xfrm>
          </p:grpSpPr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F873FA7C-C0B1-4C0E-9298-06B1697C06DF}"/>
                  </a:ext>
                </a:extLst>
              </p:cNvPr>
              <p:cNvGrpSpPr/>
              <p:nvPr/>
            </p:nvGrpSpPr>
            <p:grpSpPr>
              <a:xfrm>
                <a:off x="7698245" y="1022445"/>
                <a:ext cx="4267200" cy="838200"/>
                <a:chOff x="2667000" y="4333423"/>
                <a:chExt cx="4267200" cy="838200"/>
              </a:xfrm>
            </p:grpSpPr>
            <p:sp>
              <p:nvSpPr>
                <p:cNvPr id="11" name="Cube 10">
                  <a:extLst>
                    <a:ext uri="{FF2B5EF4-FFF2-40B4-BE49-F238E27FC236}">
                      <a16:creationId xmlns:a16="http://schemas.microsoft.com/office/drawing/2014/main" id="{315380AE-40C1-465C-AB4E-D6FD8B9743A9}"/>
                    </a:ext>
                  </a:extLst>
                </p:cNvPr>
                <p:cNvSpPr/>
                <p:nvPr/>
              </p:nvSpPr>
              <p:spPr>
                <a:xfrm>
                  <a:off x="2667000" y="4333423"/>
                  <a:ext cx="838200" cy="838200"/>
                </a:xfrm>
                <a:prstGeom prst="cube">
                  <a:avLst/>
                </a:prstGeom>
              </p:spPr>
              <p:style>
                <a:lnRef idx="1">
                  <a:schemeClr val="accent4"/>
                </a:lnRef>
                <a:fillRef idx="2">
                  <a:schemeClr val="accent4"/>
                </a:fillRef>
                <a:effectRef idx="1">
                  <a:schemeClr val="accent4"/>
                </a:effectRef>
                <a:fontRef idx="minor">
                  <a:schemeClr val="dk1"/>
                </a:fontRef>
              </p:style>
              <p:txBody>
                <a:bodyPr rtlCol="0" anchor="ctr">
                  <a:scene3d>
                    <a:camera prst="orthographicFront"/>
                    <a:lightRig rig="soft" dir="tl">
                      <a:rot lat="0" lon="0" rev="0"/>
                    </a:lightRig>
                  </a:scene3d>
                  <a:sp3d contourW="25400" prstMaterial="matte">
                    <a:bevelT w="25400" h="55880" prst="artDeco"/>
                    <a:contourClr>
                      <a:schemeClr val="accent2">
                        <a:tint val="20000"/>
                      </a:schemeClr>
                    </a:contourClr>
                  </a:sp3d>
                </a:bodyPr>
                <a:lstStyle/>
                <a:p>
                  <a:pPr algn="ctr"/>
                  <a:r>
                    <a:rPr lang="en-US" sz="3762" b="1" spc="47">
                      <a:ln w="11430"/>
                      <a:gradFill>
                        <a:gsLst>
                          <a:gs pos="25000">
                            <a:schemeClr val="accent2">
                              <a:satMod val="155000"/>
                            </a:schemeClr>
                          </a:gs>
                          <a:gs pos="100000">
                            <a:schemeClr val="accent2">
                              <a:shade val="45000"/>
                              <a:satMod val="165000"/>
                            </a:schemeClr>
                          </a:gs>
                        </a:gsLst>
                        <a:lin ang="5400000"/>
                      </a:gradFill>
                      <a:effectLst>
                        <a:outerShdw blurRad="76200" dist="50800" dir="5400000" algn="tl" rotWithShape="0">
                          <a:srgbClr val="000000">
                            <a:alpha val="65000"/>
                          </a:srgbClr>
                        </a:outerShdw>
                      </a:effectLst>
                      <a:latin typeface="Palatino Linotype" pitchFamily="18" charset="0"/>
                    </a:rPr>
                    <a:t>Á</a:t>
                  </a:r>
                </a:p>
              </p:txBody>
            </p:sp>
            <p:sp>
              <p:nvSpPr>
                <p:cNvPr id="12" name="Cube 11">
                  <a:extLst>
                    <a:ext uri="{FF2B5EF4-FFF2-40B4-BE49-F238E27FC236}">
                      <a16:creationId xmlns:a16="http://schemas.microsoft.com/office/drawing/2014/main" id="{293C4796-DFA9-4E23-B6C7-547FEF8B2DB6}"/>
                    </a:ext>
                  </a:extLst>
                </p:cNvPr>
                <p:cNvSpPr/>
                <p:nvPr/>
              </p:nvSpPr>
              <p:spPr>
                <a:xfrm>
                  <a:off x="3352800" y="4333423"/>
                  <a:ext cx="838200" cy="838200"/>
                </a:xfrm>
                <a:prstGeom prst="cube">
                  <a:avLst/>
                </a:prstGeom>
              </p:spPr>
              <p:style>
                <a:lnRef idx="1">
                  <a:schemeClr val="accent4"/>
                </a:lnRef>
                <a:fillRef idx="2">
                  <a:schemeClr val="accent4"/>
                </a:fillRef>
                <a:effectRef idx="1">
                  <a:schemeClr val="accent4"/>
                </a:effectRef>
                <a:fontRef idx="minor">
                  <a:schemeClr val="dk1"/>
                </a:fontRef>
              </p:style>
              <p:txBody>
                <a:bodyPr rtlCol="0" anchor="ctr">
                  <a:scene3d>
                    <a:camera prst="orthographicFront"/>
                    <a:lightRig rig="soft" dir="tl">
                      <a:rot lat="0" lon="0" rev="0"/>
                    </a:lightRig>
                  </a:scene3d>
                  <a:sp3d contourW="25400" prstMaterial="matte">
                    <a:bevelT w="25400" h="55880" prst="artDeco"/>
                    <a:contourClr>
                      <a:schemeClr val="accent2">
                        <a:tint val="20000"/>
                      </a:schemeClr>
                    </a:contourClr>
                  </a:sp3d>
                </a:bodyPr>
                <a:lstStyle/>
                <a:p>
                  <a:pPr algn="ctr"/>
                  <a:r>
                    <a:rPr lang="en-US" sz="3762" b="1" spc="47">
                      <a:ln w="11430"/>
                      <a:gradFill>
                        <a:gsLst>
                          <a:gs pos="25000">
                            <a:schemeClr val="accent2">
                              <a:satMod val="155000"/>
                            </a:schemeClr>
                          </a:gs>
                          <a:gs pos="100000">
                            <a:schemeClr val="accent2">
                              <a:shade val="45000"/>
                              <a:satMod val="165000"/>
                            </a:schemeClr>
                          </a:gs>
                        </a:gsLst>
                        <a:lin ang="5400000"/>
                      </a:gradFill>
                      <a:effectLst>
                        <a:outerShdw blurRad="76200" dist="50800" dir="5400000" algn="tl" rotWithShape="0">
                          <a:srgbClr val="000000">
                            <a:alpha val="65000"/>
                          </a:srgbClr>
                        </a:outerShdw>
                      </a:effectLst>
                      <a:latin typeface="Palatino Linotype" pitchFamily="18" charset="0"/>
                    </a:rPr>
                    <a:t>N</a:t>
                  </a:r>
                </a:p>
              </p:txBody>
            </p:sp>
            <p:sp>
              <p:nvSpPr>
                <p:cNvPr id="13" name="Cube 12">
                  <a:extLst>
                    <a:ext uri="{FF2B5EF4-FFF2-40B4-BE49-F238E27FC236}">
                      <a16:creationId xmlns:a16="http://schemas.microsoft.com/office/drawing/2014/main" id="{09E0294A-3CE2-4D11-8564-DF314C119875}"/>
                    </a:ext>
                  </a:extLst>
                </p:cNvPr>
                <p:cNvSpPr/>
                <p:nvPr/>
              </p:nvSpPr>
              <p:spPr>
                <a:xfrm>
                  <a:off x="4038600" y="4333423"/>
                  <a:ext cx="838200" cy="838200"/>
                </a:xfrm>
                <a:prstGeom prst="cube">
                  <a:avLst/>
                </a:prstGeom>
              </p:spPr>
              <p:style>
                <a:lnRef idx="1">
                  <a:schemeClr val="accent4"/>
                </a:lnRef>
                <a:fillRef idx="2">
                  <a:schemeClr val="accent4"/>
                </a:fillRef>
                <a:effectRef idx="1">
                  <a:schemeClr val="accent4"/>
                </a:effectRef>
                <a:fontRef idx="minor">
                  <a:schemeClr val="dk1"/>
                </a:fontRef>
              </p:style>
              <p:txBody>
                <a:bodyPr rtlCol="0" anchor="ctr">
                  <a:scene3d>
                    <a:camera prst="orthographicFront"/>
                    <a:lightRig rig="soft" dir="tl">
                      <a:rot lat="0" lon="0" rev="0"/>
                    </a:lightRig>
                  </a:scene3d>
                  <a:sp3d contourW="25400" prstMaterial="matte">
                    <a:bevelT w="25400" h="55880" prst="artDeco"/>
                    <a:contourClr>
                      <a:schemeClr val="accent2">
                        <a:tint val="20000"/>
                      </a:schemeClr>
                    </a:contourClr>
                  </a:sp3d>
                </a:bodyPr>
                <a:lstStyle/>
                <a:p>
                  <a:pPr algn="ctr"/>
                  <a:r>
                    <a:rPr lang="en-US" sz="3762" b="1" spc="47">
                      <a:ln w="11430"/>
                      <a:gradFill>
                        <a:gsLst>
                          <a:gs pos="25000">
                            <a:schemeClr val="accent2">
                              <a:satMod val="155000"/>
                            </a:schemeClr>
                          </a:gs>
                          <a:gs pos="100000">
                            <a:schemeClr val="accent2">
                              <a:shade val="45000"/>
                              <a:satMod val="165000"/>
                            </a:schemeClr>
                          </a:gs>
                        </a:gsLst>
                        <a:lin ang="5400000"/>
                      </a:gradFill>
                      <a:effectLst>
                        <a:outerShdw blurRad="76200" dist="50800" dir="5400000" algn="tl" rotWithShape="0">
                          <a:srgbClr val="000000">
                            <a:alpha val="65000"/>
                          </a:srgbClr>
                        </a:outerShdw>
                      </a:effectLst>
                      <a:latin typeface="Palatino Linotype" pitchFamily="18" charset="0"/>
                    </a:rPr>
                    <a:t>H</a:t>
                  </a:r>
                </a:p>
              </p:txBody>
            </p:sp>
            <p:sp>
              <p:nvSpPr>
                <p:cNvPr id="14" name="Cube 13">
                  <a:extLst>
                    <a:ext uri="{FF2B5EF4-FFF2-40B4-BE49-F238E27FC236}">
                      <a16:creationId xmlns:a16="http://schemas.microsoft.com/office/drawing/2014/main" id="{2BC95C14-7CFC-405E-9CED-38192CDD9D7E}"/>
                    </a:ext>
                  </a:extLst>
                </p:cNvPr>
                <p:cNvSpPr/>
                <p:nvPr/>
              </p:nvSpPr>
              <p:spPr>
                <a:xfrm>
                  <a:off x="4724400" y="4333423"/>
                  <a:ext cx="838200" cy="838200"/>
                </a:xfrm>
                <a:prstGeom prst="cube">
                  <a:avLst/>
                </a:prstGeom>
              </p:spPr>
              <p:style>
                <a:lnRef idx="1">
                  <a:schemeClr val="accent4"/>
                </a:lnRef>
                <a:fillRef idx="2">
                  <a:schemeClr val="accent4"/>
                </a:fillRef>
                <a:effectRef idx="1">
                  <a:schemeClr val="accent4"/>
                </a:effectRef>
                <a:fontRef idx="minor">
                  <a:schemeClr val="dk1"/>
                </a:fontRef>
              </p:style>
              <p:txBody>
                <a:bodyPr rtlCol="0" anchor="ctr">
                  <a:scene3d>
                    <a:camera prst="orthographicFront"/>
                    <a:lightRig rig="soft" dir="tl">
                      <a:rot lat="0" lon="0" rev="0"/>
                    </a:lightRig>
                  </a:scene3d>
                  <a:sp3d contourW="25400" prstMaterial="matte">
                    <a:bevelT w="25400" h="55880" prst="artDeco"/>
                    <a:contourClr>
                      <a:schemeClr val="accent2">
                        <a:tint val="20000"/>
                      </a:schemeClr>
                    </a:contourClr>
                  </a:sp3d>
                </a:bodyPr>
                <a:lstStyle/>
                <a:p>
                  <a:pPr algn="ctr"/>
                  <a:r>
                    <a:rPr lang="en-US" sz="3762" b="1" spc="47">
                      <a:ln w="11430"/>
                      <a:gradFill>
                        <a:gsLst>
                          <a:gs pos="25000">
                            <a:schemeClr val="accent2">
                              <a:satMod val="155000"/>
                            </a:schemeClr>
                          </a:gs>
                          <a:gs pos="100000">
                            <a:schemeClr val="accent2">
                              <a:shade val="45000"/>
                              <a:satMod val="165000"/>
                            </a:schemeClr>
                          </a:gs>
                        </a:gsLst>
                        <a:lin ang="5400000"/>
                      </a:gradFill>
                      <a:effectLst>
                        <a:outerShdw blurRad="76200" dist="50800" dir="5400000" algn="tl" rotWithShape="0">
                          <a:srgbClr val="000000">
                            <a:alpha val="65000"/>
                          </a:srgbClr>
                        </a:outerShdw>
                      </a:effectLst>
                      <a:latin typeface="Palatino Linotype" pitchFamily="18" charset="0"/>
                    </a:rPr>
                    <a:t>S</a:t>
                  </a:r>
                </a:p>
              </p:txBody>
            </p:sp>
            <p:sp>
              <p:nvSpPr>
                <p:cNvPr id="15" name="Cube 14">
                  <a:extLst>
                    <a:ext uri="{FF2B5EF4-FFF2-40B4-BE49-F238E27FC236}">
                      <a16:creationId xmlns:a16="http://schemas.microsoft.com/office/drawing/2014/main" id="{08571C5C-550B-4571-8EF0-4305834E2823}"/>
                    </a:ext>
                  </a:extLst>
                </p:cNvPr>
                <p:cNvSpPr/>
                <p:nvPr/>
              </p:nvSpPr>
              <p:spPr>
                <a:xfrm>
                  <a:off x="5410200" y="4333423"/>
                  <a:ext cx="838200" cy="838200"/>
                </a:xfrm>
                <a:prstGeom prst="cube">
                  <a:avLst/>
                </a:prstGeom>
              </p:spPr>
              <p:style>
                <a:lnRef idx="1">
                  <a:schemeClr val="accent4"/>
                </a:lnRef>
                <a:fillRef idx="2">
                  <a:schemeClr val="accent4"/>
                </a:fillRef>
                <a:effectRef idx="1">
                  <a:schemeClr val="accent4"/>
                </a:effectRef>
                <a:fontRef idx="minor">
                  <a:schemeClr val="dk1"/>
                </a:fontRef>
              </p:style>
              <p:txBody>
                <a:bodyPr rtlCol="0" anchor="ctr">
                  <a:scene3d>
                    <a:camera prst="orthographicFront"/>
                    <a:lightRig rig="soft" dir="tl">
                      <a:rot lat="0" lon="0" rev="0"/>
                    </a:lightRig>
                  </a:scene3d>
                  <a:sp3d contourW="25400" prstMaterial="matte">
                    <a:bevelT w="25400" h="55880" prst="artDeco"/>
                    <a:contourClr>
                      <a:schemeClr val="accent2">
                        <a:tint val="20000"/>
                      </a:schemeClr>
                    </a:contourClr>
                  </a:sp3d>
                </a:bodyPr>
                <a:lstStyle/>
                <a:p>
                  <a:pPr algn="ctr"/>
                  <a:r>
                    <a:rPr lang="en-US" sz="3762" b="1" spc="47">
                      <a:ln w="11430"/>
                      <a:gradFill>
                        <a:gsLst>
                          <a:gs pos="25000">
                            <a:schemeClr val="accent2">
                              <a:satMod val="155000"/>
                            </a:schemeClr>
                          </a:gs>
                          <a:gs pos="100000">
                            <a:schemeClr val="accent2">
                              <a:shade val="45000"/>
                              <a:satMod val="165000"/>
                            </a:schemeClr>
                          </a:gs>
                        </a:gsLst>
                        <a:lin ang="5400000"/>
                      </a:gradFill>
                      <a:effectLst>
                        <a:outerShdw blurRad="76200" dist="50800" dir="5400000" algn="tl" rotWithShape="0">
                          <a:srgbClr val="000000">
                            <a:alpha val="65000"/>
                          </a:srgbClr>
                        </a:outerShdw>
                      </a:effectLst>
                      <a:latin typeface="Palatino Linotype" pitchFamily="18" charset="0"/>
                    </a:rPr>
                    <a:t>Á</a:t>
                  </a:r>
                </a:p>
              </p:txBody>
            </p:sp>
            <p:sp>
              <p:nvSpPr>
                <p:cNvPr id="16" name="Cube 15">
                  <a:extLst>
                    <a:ext uri="{FF2B5EF4-FFF2-40B4-BE49-F238E27FC236}">
                      <a16:creationId xmlns:a16="http://schemas.microsoft.com/office/drawing/2014/main" id="{42AC7717-B14A-4D72-8F37-490126878123}"/>
                    </a:ext>
                  </a:extLst>
                </p:cNvPr>
                <p:cNvSpPr/>
                <p:nvPr/>
              </p:nvSpPr>
              <p:spPr>
                <a:xfrm>
                  <a:off x="6096000" y="4333423"/>
                  <a:ext cx="838200" cy="838200"/>
                </a:xfrm>
                <a:prstGeom prst="cube">
                  <a:avLst/>
                </a:prstGeom>
              </p:spPr>
              <p:style>
                <a:lnRef idx="1">
                  <a:schemeClr val="accent4"/>
                </a:lnRef>
                <a:fillRef idx="2">
                  <a:schemeClr val="accent4"/>
                </a:fillRef>
                <a:effectRef idx="1">
                  <a:schemeClr val="accent4"/>
                </a:effectRef>
                <a:fontRef idx="minor">
                  <a:schemeClr val="dk1"/>
                </a:fontRef>
              </p:style>
              <p:txBody>
                <a:bodyPr rtlCol="0" anchor="ctr">
                  <a:scene3d>
                    <a:camera prst="orthographicFront"/>
                    <a:lightRig rig="soft" dir="tl">
                      <a:rot lat="0" lon="0" rev="0"/>
                    </a:lightRig>
                  </a:scene3d>
                  <a:sp3d contourW="25400" prstMaterial="matte">
                    <a:bevelT w="25400" h="55880" prst="artDeco"/>
                    <a:contourClr>
                      <a:schemeClr val="accent2">
                        <a:tint val="20000"/>
                      </a:schemeClr>
                    </a:contourClr>
                  </a:sp3d>
                </a:bodyPr>
                <a:lstStyle/>
                <a:p>
                  <a:pPr algn="ctr"/>
                  <a:r>
                    <a:rPr lang="en-US" sz="3762" b="1" spc="47">
                      <a:ln w="11430"/>
                      <a:gradFill>
                        <a:gsLst>
                          <a:gs pos="25000">
                            <a:schemeClr val="accent2">
                              <a:satMod val="155000"/>
                            </a:schemeClr>
                          </a:gs>
                          <a:gs pos="100000">
                            <a:schemeClr val="accent2">
                              <a:shade val="45000"/>
                              <a:satMod val="165000"/>
                            </a:schemeClr>
                          </a:gs>
                        </a:gsLst>
                        <a:lin ang="5400000"/>
                      </a:gradFill>
                      <a:effectLst>
                        <a:outerShdw blurRad="76200" dist="50800" dir="5400000" algn="tl" rotWithShape="0">
                          <a:srgbClr val="000000">
                            <a:alpha val="65000"/>
                          </a:srgbClr>
                        </a:outerShdw>
                      </a:effectLst>
                      <a:latin typeface="Palatino Linotype" pitchFamily="18" charset="0"/>
                    </a:rPr>
                    <a:t>N</a:t>
                  </a:r>
                </a:p>
              </p:txBody>
            </p:sp>
          </p:grpSp>
          <p:sp>
            <p:nvSpPr>
              <p:cNvPr id="10" name="Cube 9">
                <a:extLst>
                  <a:ext uri="{FF2B5EF4-FFF2-40B4-BE49-F238E27FC236}">
                    <a16:creationId xmlns:a16="http://schemas.microsoft.com/office/drawing/2014/main" id="{2D329E55-223A-4E6A-B277-1BE8B627B851}"/>
                  </a:ext>
                </a:extLst>
              </p:cNvPr>
              <p:cNvSpPr/>
              <p:nvPr/>
            </p:nvSpPr>
            <p:spPr>
              <a:xfrm>
                <a:off x="11811000" y="1020096"/>
                <a:ext cx="838200" cy="838200"/>
              </a:xfrm>
              <a:prstGeom prst="cube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>
                <a:scene3d>
                  <a:camera prst="orthographicFront"/>
                  <a:lightRig rig="soft" dir="tl">
                    <a:rot lat="0" lon="0" rev="0"/>
                  </a:lightRig>
                </a:scene3d>
                <a:sp3d contourW="25400" prstMaterial="matte">
                  <a:bevelT w="25400" h="55880" prst="artDeco"/>
                  <a:contourClr>
                    <a:schemeClr val="accent2">
                      <a:tint val="20000"/>
                    </a:schemeClr>
                  </a:contourClr>
                </a:sp3d>
              </a:bodyPr>
              <a:lstStyle/>
              <a:p>
                <a:pPr algn="ctr"/>
                <a:r>
                  <a:rPr lang="en-US" sz="3762" b="1" spc="47">
                    <a:ln w="11430"/>
                    <a:gradFill>
                      <a:gsLst>
                        <a:gs pos="25000">
                          <a:schemeClr val="accent2">
                            <a:satMod val="155000"/>
                          </a:schemeClr>
                        </a:gs>
                        <a:gs pos="100000">
                          <a:schemeClr val="accent2">
                            <a:shade val="45000"/>
                            <a:satMod val="165000"/>
                          </a:schemeClr>
                        </a:gs>
                      </a:gsLst>
                      <a:lin ang="5400000"/>
                    </a:gradFill>
                    <a:effectLst>
                      <a:outerShdw blurRad="76200" dist="50800" dir="5400000" algn="tl" rotWithShape="0">
                        <a:srgbClr val="000000">
                          <a:alpha val="65000"/>
                        </a:srgbClr>
                      </a:outerShdw>
                    </a:effectLst>
                    <a:latin typeface="Palatino Linotype" pitchFamily="18" charset="0"/>
                  </a:rPr>
                  <a:t>G</a:t>
                </a:r>
              </a:p>
            </p:txBody>
          </p:sp>
        </p:grp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BA5E2524-5E45-436C-B4FC-626E39F5D6D1}"/>
              </a:ext>
            </a:extLst>
          </p:cNvPr>
          <p:cNvGrpSpPr/>
          <p:nvPr/>
        </p:nvGrpSpPr>
        <p:grpSpPr>
          <a:xfrm>
            <a:off x="4165632" y="5066562"/>
            <a:ext cx="4658602" cy="800583"/>
            <a:chOff x="4038600" y="4666798"/>
            <a:chExt cx="4953000" cy="851175"/>
          </a:xfrm>
        </p:grpSpPr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DE4ABF6A-69AE-4B2E-89C5-90EFA8E97992}"/>
                </a:ext>
              </a:extLst>
            </p:cNvPr>
            <p:cNvGrpSpPr/>
            <p:nvPr/>
          </p:nvGrpSpPr>
          <p:grpSpPr>
            <a:xfrm>
              <a:off x="4038600" y="4666798"/>
              <a:ext cx="4267200" cy="838200"/>
              <a:chOff x="2667000" y="4333423"/>
              <a:chExt cx="4267200" cy="838200"/>
            </a:xfrm>
          </p:grpSpPr>
          <p:sp>
            <p:nvSpPr>
              <p:cNvPr id="35" name="Cube 34">
                <a:extLst>
                  <a:ext uri="{FF2B5EF4-FFF2-40B4-BE49-F238E27FC236}">
                    <a16:creationId xmlns:a16="http://schemas.microsoft.com/office/drawing/2014/main" id="{8D3A3B9E-65F2-4AD7-BF2E-FCAA9144410D}"/>
                  </a:ext>
                </a:extLst>
              </p:cNvPr>
              <p:cNvSpPr/>
              <p:nvPr/>
            </p:nvSpPr>
            <p:spPr>
              <a:xfrm>
                <a:off x="2667000" y="4333423"/>
                <a:ext cx="838200" cy="838200"/>
              </a:xfrm>
              <a:prstGeom prst="cube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sz="3762" b="1">
                    <a:latin typeface="Palatino Linotype" pitchFamily="18" charset="0"/>
                  </a:rPr>
                  <a:t>H</a:t>
                </a:r>
              </a:p>
            </p:txBody>
          </p:sp>
          <p:sp>
            <p:nvSpPr>
              <p:cNvPr id="36" name="Cube 35">
                <a:extLst>
                  <a:ext uri="{FF2B5EF4-FFF2-40B4-BE49-F238E27FC236}">
                    <a16:creationId xmlns:a16="http://schemas.microsoft.com/office/drawing/2014/main" id="{406BB483-582D-4EA4-8D6F-EFDE2B329A8B}"/>
                  </a:ext>
                </a:extLst>
              </p:cNvPr>
              <p:cNvSpPr/>
              <p:nvPr/>
            </p:nvSpPr>
            <p:spPr>
              <a:xfrm>
                <a:off x="3352800" y="4333423"/>
                <a:ext cx="838200" cy="838200"/>
              </a:xfrm>
              <a:prstGeom prst="cube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sz="3762" b="1">
                    <a:latin typeface="Palatino Linotype" pitchFamily="18" charset="0"/>
                  </a:rPr>
                  <a:t>Ơ</a:t>
                </a:r>
              </a:p>
            </p:txBody>
          </p:sp>
          <p:sp>
            <p:nvSpPr>
              <p:cNvPr id="37" name="Cube 36">
                <a:extLst>
                  <a:ext uri="{FF2B5EF4-FFF2-40B4-BE49-F238E27FC236}">
                    <a16:creationId xmlns:a16="http://schemas.microsoft.com/office/drawing/2014/main" id="{56EC5408-87C8-45E9-83DC-5981CBC076E8}"/>
                  </a:ext>
                </a:extLst>
              </p:cNvPr>
              <p:cNvSpPr/>
              <p:nvPr/>
            </p:nvSpPr>
            <p:spPr>
              <a:xfrm>
                <a:off x="4038600" y="4333423"/>
                <a:ext cx="838200" cy="838200"/>
              </a:xfrm>
              <a:prstGeom prst="cube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sz="3762" b="1">
                    <a:latin typeface="Palatino Linotype" pitchFamily="18" charset="0"/>
                  </a:rPr>
                  <a:t>I</a:t>
                </a:r>
              </a:p>
            </p:txBody>
          </p:sp>
          <p:sp>
            <p:nvSpPr>
              <p:cNvPr id="38" name="Cube 37">
                <a:extLst>
                  <a:ext uri="{FF2B5EF4-FFF2-40B4-BE49-F238E27FC236}">
                    <a16:creationId xmlns:a16="http://schemas.microsoft.com/office/drawing/2014/main" id="{219F21EC-D046-4D85-B2AE-750F445C8679}"/>
                  </a:ext>
                </a:extLst>
              </p:cNvPr>
              <p:cNvSpPr/>
              <p:nvPr/>
            </p:nvSpPr>
            <p:spPr>
              <a:xfrm>
                <a:off x="4724400" y="4333423"/>
                <a:ext cx="838200" cy="838200"/>
              </a:xfrm>
              <a:prstGeom prst="cube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sz="3762" b="1">
                    <a:latin typeface="Palatino Linotype" pitchFamily="18" charset="0"/>
                  </a:rPr>
                  <a:t>N</a:t>
                </a:r>
              </a:p>
            </p:txBody>
          </p:sp>
          <p:sp>
            <p:nvSpPr>
              <p:cNvPr id="39" name="Cube 38">
                <a:extLst>
                  <a:ext uri="{FF2B5EF4-FFF2-40B4-BE49-F238E27FC236}">
                    <a16:creationId xmlns:a16="http://schemas.microsoft.com/office/drawing/2014/main" id="{A032500B-0239-4748-AA25-F796CBE67ABE}"/>
                  </a:ext>
                </a:extLst>
              </p:cNvPr>
              <p:cNvSpPr/>
              <p:nvPr/>
            </p:nvSpPr>
            <p:spPr>
              <a:xfrm>
                <a:off x="5410200" y="4333423"/>
                <a:ext cx="838200" cy="838200"/>
              </a:xfrm>
              <a:prstGeom prst="cube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sz="3762" b="1">
                    <a:latin typeface="Palatino Linotype" pitchFamily="18" charset="0"/>
                  </a:rPr>
                  <a:t>Ư</a:t>
                </a:r>
              </a:p>
            </p:txBody>
          </p:sp>
          <p:sp>
            <p:nvSpPr>
              <p:cNvPr id="40" name="Cube 39">
                <a:extLst>
                  <a:ext uri="{FF2B5EF4-FFF2-40B4-BE49-F238E27FC236}">
                    <a16:creationId xmlns:a16="http://schemas.microsoft.com/office/drawing/2014/main" id="{5D11FD90-EE3B-4567-9795-F8633671CBAA}"/>
                  </a:ext>
                </a:extLst>
              </p:cNvPr>
              <p:cNvSpPr/>
              <p:nvPr/>
            </p:nvSpPr>
            <p:spPr>
              <a:xfrm>
                <a:off x="6096000" y="4333423"/>
                <a:ext cx="838200" cy="838200"/>
              </a:xfrm>
              <a:prstGeom prst="cube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sz="3762" b="1">
                    <a:latin typeface="Palatino Linotype" pitchFamily="18" charset="0"/>
                  </a:rPr>
                  <a:t>Ớ</a:t>
                </a:r>
              </a:p>
            </p:txBody>
          </p:sp>
        </p:grpSp>
        <p:sp>
          <p:nvSpPr>
            <p:cNvPr id="25" name="Cube 24">
              <a:extLst>
                <a:ext uri="{FF2B5EF4-FFF2-40B4-BE49-F238E27FC236}">
                  <a16:creationId xmlns:a16="http://schemas.microsoft.com/office/drawing/2014/main" id="{B7BEDD92-D0EF-4A3F-9C63-6A5E81EAD797}"/>
                </a:ext>
              </a:extLst>
            </p:cNvPr>
            <p:cNvSpPr/>
            <p:nvPr/>
          </p:nvSpPr>
          <p:spPr>
            <a:xfrm>
              <a:off x="8153400" y="4677424"/>
              <a:ext cx="838200" cy="838200"/>
            </a:xfrm>
            <a:prstGeom prst="cube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3762" b="1">
                  <a:latin typeface="Palatino Linotype" pitchFamily="18" charset="0"/>
                </a:rPr>
                <a:t>C</a:t>
              </a:r>
              <a:endParaRPr lang="en-US" sz="1693" b="1">
                <a:latin typeface="Palatino Linotype" pitchFamily="18" charset="0"/>
              </a:endParaRPr>
            </a:p>
          </p:txBody>
        </p: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68F60137-6672-4B4E-9EF2-793A70CA8D65}"/>
                </a:ext>
              </a:extLst>
            </p:cNvPr>
            <p:cNvGrpSpPr/>
            <p:nvPr/>
          </p:nvGrpSpPr>
          <p:grpSpPr>
            <a:xfrm>
              <a:off x="4040645" y="4677424"/>
              <a:ext cx="4950955" cy="840549"/>
              <a:chOff x="7698245" y="1020096"/>
              <a:chExt cx="4950955" cy="840549"/>
            </a:xfrm>
          </p:grpSpPr>
          <p:grpSp>
            <p:nvGrpSpPr>
              <p:cNvPr id="27" name="Group 26">
                <a:extLst>
                  <a:ext uri="{FF2B5EF4-FFF2-40B4-BE49-F238E27FC236}">
                    <a16:creationId xmlns:a16="http://schemas.microsoft.com/office/drawing/2014/main" id="{8668933C-E790-44A7-B1A5-CA7782699E06}"/>
                  </a:ext>
                </a:extLst>
              </p:cNvPr>
              <p:cNvGrpSpPr/>
              <p:nvPr/>
            </p:nvGrpSpPr>
            <p:grpSpPr>
              <a:xfrm>
                <a:off x="7698245" y="1022445"/>
                <a:ext cx="4267200" cy="838200"/>
                <a:chOff x="2667000" y="4333423"/>
                <a:chExt cx="4267200" cy="838200"/>
              </a:xfrm>
            </p:grpSpPr>
            <p:sp>
              <p:nvSpPr>
                <p:cNvPr id="29" name="Cube 28">
                  <a:extLst>
                    <a:ext uri="{FF2B5EF4-FFF2-40B4-BE49-F238E27FC236}">
                      <a16:creationId xmlns:a16="http://schemas.microsoft.com/office/drawing/2014/main" id="{FC5A5683-CE31-4D3E-9826-B554A1675936}"/>
                    </a:ext>
                  </a:extLst>
                </p:cNvPr>
                <p:cNvSpPr/>
                <p:nvPr/>
              </p:nvSpPr>
              <p:spPr>
                <a:xfrm>
                  <a:off x="2667000" y="4333423"/>
                  <a:ext cx="838200" cy="838200"/>
                </a:xfrm>
                <a:prstGeom prst="cube">
                  <a:avLst/>
                </a:prstGeom>
              </p:spPr>
              <p:style>
                <a:lnRef idx="1">
                  <a:schemeClr val="accent4"/>
                </a:lnRef>
                <a:fillRef idx="2">
                  <a:schemeClr val="accent4"/>
                </a:fillRef>
                <a:effectRef idx="1">
                  <a:schemeClr val="accent4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en-US" sz="1693"/>
                </a:p>
              </p:txBody>
            </p:sp>
            <p:sp>
              <p:nvSpPr>
                <p:cNvPr id="30" name="Cube 29">
                  <a:extLst>
                    <a:ext uri="{FF2B5EF4-FFF2-40B4-BE49-F238E27FC236}">
                      <a16:creationId xmlns:a16="http://schemas.microsoft.com/office/drawing/2014/main" id="{4D25A405-78DC-4336-B207-C779DBC743F5}"/>
                    </a:ext>
                  </a:extLst>
                </p:cNvPr>
                <p:cNvSpPr/>
                <p:nvPr/>
              </p:nvSpPr>
              <p:spPr>
                <a:xfrm>
                  <a:off x="3352800" y="4333423"/>
                  <a:ext cx="838200" cy="838200"/>
                </a:xfrm>
                <a:prstGeom prst="cube">
                  <a:avLst/>
                </a:prstGeom>
              </p:spPr>
              <p:style>
                <a:lnRef idx="1">
                  <a:schemeClr val="accent4"/>
                </a:lnRef>
                <a:fillRef idx="2">
                  <a:schemeClr val="accent4"/>
                </a:fillRef>
                <a:effectRef idx="1">
                  <a:schemeClr val="accent4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en-US" sz="1693"/>
                </a:p>
              </p:txBody>
            </p:sp>
            <p:sp>
              <p:nvSpPr>
                <p:cNvPr id="31" name="Cube 30">
                  <a:extLst>
                    <a:ext uri="{FF2B5EF4-FFF2-40B4-BE49-F238E27FC236}">
                      <a16:creationId xmlns:a16="http://schemas.microsoft.com/office/drawing/2014/main" id="{986110DE-E9FF-4149-9759-0435DBFD6B71}"/>
                    </a:ext>
                  </a:extLst>
                </p:cNvPr>
                <p:cNvSpPr/>
                <p:nvPr/>
              </p:nvSpPr>
              <p:spPr>
                <a:xfrm>
                  <a:off x="4038600" y="4333423"/>
                  <a:ext cx="838200" cy="838200"/>
                </a:xfrm>
                <a:prstGeom prst="cube">
                  <a:avLst/>
                </a:prstGeom>
              </p:spPr>
              <p:style>
                <a:lnRef idx="1">
                  <a:schemeClr val="accent4"/>
                </a:lnRef>
                <a:fillRef idx="2">
                  <a:schemeClr val="accent4"/>
                </a:fillRef>
                <a:effectRef idx="1">
                  <a:schemeClr val="accent4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en-US" sz="1693"/>
                </a:p>
              </p:txBody>
            </p:sp>
            <p:sp>
              <p:nvSpPr>
                <p:cNvPr id="32" name="Cube 31">
                  <a:extLst>
                    <a:ext uri="{FF2B5EF4-FFF2-40B4-BE49-F238E27FC236}">
                      <a16:creationId xmlns:a16="http://schemas.microsoft.com/office/drawing/2014/main" id="{BE1DFFD0-2F33-4365-B5DD-F4136EA89423}"/>
                    </a:ext>
                  </a:extLst>
                </p:cNvPr>
                <p:cNvSpPr/>
                <p:nvPr/>
              </p:nvSpPr>
              <p:spPr>
                <a:xfrm>
                  <a:off x="4724400" y="4333423"/>
                  <a:ext cx="838200" cy="838200"/>
                </a:xfrm>
                <a:prstGeom prst="cube">
                  <a:avLst/>
                </a:prstGeom>
              </p:spPr>
              <p:style>
                <a:lnRef idx="1">
                  <a:schemeClr val="accent4"/>
                </a:lnRef>
                <a:fillRef idx="2">
                  <a:schemeClr val="accent4"/>
                </a:fillRef>
                <a:effectRef idx="1">
                  <a:schemeClr val="accent4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en-US" sz="1693"/>
                </a:p>
              </p:txBody>
            </p:sp>
            <p:sp>
              <p:nvSpPr>
                <p:cNvPr id="33" name="Cube 32">
                  <a:extLst>
                    <a:ext uri="{FF2B5EF4-FFF2-40B4-BE49-F238E27FC236}">
                      <a16:creationId xmlns:a16="http://schemas.microsoft.com/office/drawing/2014/main" id="{E105443A-6F24-4194-9B1E-E1FD2AC6E5DC}"/>
                    </a:ext>
                  </a:extLst>
                </p:cNvPr>
                <p:cNvSpPr/>
                <p:nvPr/>
              </p:nvSpPr>
              <p:spPr>
                <a:xfrm>
                  <a:off x="5410200" y="4333423"/>
                  <a:ext cx="838200" cy="838200"/>
                </a:xfrm>
                <a:prstGeom prst="cube">
                  <a:avLst/>
                </a:prstGeom>
              </p:spPr>
              <p:style>
                <a:lnRef idx="1">
                  <a:schemeClr val="accent4"/>
                </a:lnRef>
                <a:fillRef idx="2">
                  <a:schemeClr val="accent4"/>
                </a:fillRef>
                <a:effectRef idx="1">
                  <a:schemeClr val="accent4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en-US" sz="1693"/>
                </a:p>
              </p:txBody>
            </p:sp>
            <p:sp>
              <p:nvSpPr>
                <p:cNvPr id="34" name="Cube 33">
                  <a:extLst>
                    <a:ext uri="{FF2B5EF4-FFF2-40B4-BE49-F238E27FC236}">
                      <a16:creationId xmlns:a16="http://schemas.microsoft.com/office/drawing/2014/main" id="{C88C3E26-5C92-4944-A518-9C3F379CDE04}"/>
                    </a:ext>
                  </a:extLst>
                </p:cNvPr>
                <p:cNvSpPr/>
                <p:nvPr/>
              </p:nvSpPr>
              <p:spPr>
                <a:xfrm>
                  <a:off x="6096000" y="4333423"/>
                  <a:ext cx="838200" cy="838200"/>
                </a:xfrm>
                <a:prstGeom prst="cube">
                  <a:avLst/>
                </a:prstGeom>
              </p:spPr>
              <p:style>
                <a:lnRef idx="1">
                  <a:schemeClr val="accent4"/>
                </a:lnRef>
                <a:fillRef idx="2">
                  <a:schemeClr val="accent4"/>
                </a:fillRef>
                <a:effectRef idx="1">
                  <a:schemeClr val="accent4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en-US" sz="1693"/>
                </a:p>
              </p:txBody>
            </p:sp>
          </p:grpSp>
          <p:sp>
            <p:nvSpPr>
              <p:cNvPr id="28" name="Cube 27">
                <a:extLst>
                  <a:ext uri="{FF2B5EF4-FFF2-40B4-BE49-F238E27FC236}">
                    <a16:creationId xmlns:a16="http://schemas.microsoft.com/office/drawing/2014/main" id="{A5F82231-B73A-402E-9AB7-48200EB1838B}"/>
                  </a:ext>
                </a:extLst>
              </p:cNvPr>
              <p:cNvSpPr/>
              <p:nvPr/>
            </p:nvSpPr>
            <p:spPr>
              <a:xfrm>
                <a:off x="11811000" y="1020096"/>
                <a:ext cx="838200" cy="838200"/>
              </a:xfrm>
              <a:prstGeom prst="cube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sz="1693"/>
              </a:p>
            </p:txBody>
          </p:sp>
        </p:grpSp>
      </p:grpSp>
      <p:sp>
        <p:nvSpPr>
          <p:cNvPr id="41" name="Rectangle 14">
            <a:extLst>
              <a:ext uri="{FF2B5EF4-FFF2-40B4-BE49-F238E27FC236}">
                <a16:creationId xmlns:a16="http://schemas.microsoft.com/office/drawing/2014/main" id="{34CB8B05-B6A1-4D9D-81E4-B330363B59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345" y="4986743"/>
            <a:ext cx="3932584" cy="903068"/>
          </a:xfrm>
          <a:custGeom>
            <a:avLst/>
            <a:gdLst>
              <a:gd name="connsiteX0" fmla="*/ 0 w 3932584"/>
              <a:gd name="connsiteY0" fmla="*/ 0 h 903068"/>
              <a:gd name="connsiteX1" fmla="*/ 734082 w 3932584"/>
              <a:gd name="connsiteY1" fmla="*/ 0 h 903068"/>
              <a:gd name="connsiteX2" fmla="*/ 1271535 w 3932584"/>
              <a:gd name="connsiteY2" fmla="*/ 0 h 903068"/>
              <a:gd name="connsiteX3" fmla="*/ 1848314 w 3932584"/>
              <a:gd name="connsiteY3" fmla="*/ 0 h 903068"/>
              <a:gd name="connsiteX4" fmla="*/ 2425093 w 3932584"/>
              <a:gd name="connsiteY4" fmla="*/ 0 h 903068"/>
              <a:gd name="connsiteX5" fmla="*/ 2962547 w 3932584"/>
              <a:gd name="connsiteY5" fmla="*/ 0 h 903068"/>
              <a:gd name="connsiteX6" fmla="*/ 3932584 w 3932584"/>
              <a:gd name="connsiteY6" fmla="*/ 0 h 903068"/>
              <a:gd name="connsiteX7" fmla="*/ 3932584 w 3932584"/>
              <a:gd name="connsiteY7" fmla="*/ 442503 h 903068"/>
              <a:gd name="connsiteX8" fmla="*/ 3932584 w 3932584"/>
              <a:gd name="connsiteY8" fmla="*/ 903068 h 903068"/>
              <a:gd name="connsiteX9" fmla="*/ 3355805 w 3932584"/>
              <a:gd name="connsiteY9" fmla="*/ 903068 h 903068"/>
              <a:gd name="connsiteX10" fmla="*/ 2700374 w 3932584"/>
              <a:gd name="connsiteY10" fmla="*/ 903068 h 903068"/>
              <a:gd name="connsiteX11" fmla="*/ 2162921 w 3932584"/>
              <a:gd name="connsiteY11" fmla="*/ 903068 h 903068"/>
              <a:gd name="connsiteX12" fmla="*/ 1546816 w 3932584"/>
              <a:gd name="connsiteY12" fmla="*/ 903068 h 903068"/>
              <a:gd name="connsiteX13" fmla="*/ 1009363 w 3932584"/>
              <a:gd name="connsiteY13" fmla="*/ 903068 h 903068"/>
              <a:gd name="connsiteX14" fmla="*/ 0 w 3932584"/>
              <a:gd name="connsiteY14" fmla="*/ 903068 h 903068"/>
              <a:gd name="connsiteX15" fmla="*/ 0 w 3932584"/>
              <a:gd name="connsiteY15" fmla="*/ 451534 h 903068"/>
              <a:gd name="connsiteX16" fmla="*/ 0 w 3932584"/>
              <a:gd name="connsiteY16" fmla="*/ 0 h 903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932584" h="903068" fill="none" extrusionOk="0">
                <a:moveTo>
                  <a:pt x="0" y="0"/>
                </a:moveTo>
                <a:cubicBezTo>
                  <a:pt x="216394" y="27198"/>
                  <a:pt x="371530" y="-24183"/>
                  <a:pt x="734082" y="0"/>
                </a:cubicBezTo>
                <a:cubicBezTo>
                  <a:pt x="1096634" y="24183"/>
                  <a:pt x="1154504" y="9163"/>
                  <a:pt x="1271535" y="0"/>
                </a:cubicBezTo>
                <a:cubicBezTo>
                  <a:pt x="1388566" y="-9163"/>
                  <a:pt x="1573578" y="17867"/>
                  <a:pt x="1848314" y="0"/>
                </a:cubicBezTo>
                <a:cubicBezTo>
                  <a:pt x="2123050" y="-17867"/>
                  <a:pt x="2280895" y="-21550"/>
                  <a:pt x="2425093" y="0"/>
                </a:cubicBezTo>
                <a:cubicBezTo>
                  <a:pt x="2569291" y="21550"/>
                  <a:pt x="2839105" y="-25355"/>
                  <a:pt x="2962547" y="0"/>
                </a:cubicBezTo>
                <a:cubicBezTo>
                  <a:pt x="3085989" y="25355"/>
                  <a:pt x="3488942" y="-31934"/>
                  <a:pt x="3932584" y="0"/>
                </a:cubicBezTo>
                <a:cubicBezTo>
                  <a:pt x="3944379" y="152415"/>
                  <a:pt x="3919934" y="265764"/>
                  <a:pt x="3932584" y="442503"/>
                </a:cubicBezTo>
                <a:cubicBezTo>
                  <a:pt x="3945234" y="619242"/>
                  <a:pt x="3919307" y="782777"/>
                  <a:pt x="3932584" y="903068"/>
                </a:cubicBezTo>
                <a:cubicBezTo>
                  <a:pt x="3645912" y="916974"/>
                  <a:pt x="3643059" y="917532"/>
                  <a:pt x="3355805" y="903068"/>
                </a:cubicBezTo>
                <a:cubicBezTo>
                  <a:pt x="3068551" y="888604"/>
                  <a:pt x="3022131" y="898311"/>
                  <a:pt x="2700374" y="903068"/>
                </a:cubicBezTo>
                <a:cubicBezTo>
                  <a:pt x="2378617" y="907825"/>
                  <a:pt x="2421661" y="880689"/>
                  <a:pt x="2162921" y="903068"/>
                </a:cubicBezTo>
                <a:cubicBezTo>
                  <a:pt x="1904181" y="925447"/>
                  <a:pt x="1831580" y="892062"/>
                  <a:pt x="1546816" y="903068"/>
                </a:cubicBezTo>
                <a:cubicBezTo>
                  <a:pt x="1262053" y="914074"/>
                  <a:pt x="1140866" y="918243"/>
                  <a:pt x="1009363" y="903068"/>
                </a:cubicBezTo>
                <a:cubicBezTo>
                  <a:pt x="877860" y="887893"/>
                  <a:pt x="474008" y="895430"/>
                  <a:pt x="0" y="903068"/>
                </a:cubicBezTo>
                <a:cubicBezTo>
                  <a:pt x="-1871" y="780950"/>
                  <a:pt x="5283" y="544389"/>
                  <a:pt x="0" y="451534"/>
                </a:cubicBezTo>
                <a:cubicBezTo>
                  <a:pt x="-5283" y="358679"/>
                  <a:pt x="21905" y="125582"/>
                  <a:pt x="0" y="0"/>
                </a:cubicBezTo>
                <a:close/>
              </a:path>
              <a:path w="3932584" h="903068" stroke="0" extrusionOk="0">
                <a:moveTo>
                  <a:pt x="0" y="0"/>
                </a:moveTo>
                <a:cubicBezTo>
                  <a:pt x="205512" y="24397"/>
                  <a:pt x="408892" y="-1868"/>
                  <a:pt x="734082" y="0"/>
                </a:cubicBezTo>
                <a:cubicBezTo>
                  <a:pt x="1059272" y="1868"/>
                  <a:pt x="1116421" y="28163"/>
                  <a:pt x="1428839" y="0"/>
                </a:cubicBezTo>
                <a:cubicBezTo>
                  <a:pt x="1741257" y="-28163"/>
                  <a:pt x="1840612" y="-13891"/>
                  <a:pt x="2084270" y="0"/>
                </a:cubicBezTo>
                <a:cubicBezTo>
                  <a:pt x="2327928" y="13891"/>
                  <a:pt x="2439005" y="16221"/>
                  <a:pt x="2739700" y="0"/>
                </a:cubicBezTo>
                <a:cubicBezTo>
                  <a:pt x="3040395" y="-16221"/>
                  <a:pt x="3106868" y="-21653"/>
                  <a:pt x="3277153" y="0"/>
                </a:cubicBezTo>
                <a:cubicBezTo>
                  <a:pt x="3447438" y="21653"/>
                  <a:pt x="3635246" y="22638"/>
                  <a:pt x="3932584" y="0"/>
                </a:cubicBezTo>
                <a:cubicBezTo>
                  <a:pt x="3951334" y="192511"/>
                  <a:pt x="3923148" y="307389"/>
                  <a:pt x="3932584" y="442503"/>
                </a:cubicBezTo>
                <a:cubicBezTo>
                  <a:pt x="3942020" y="577617"/>
                  <a:pt x="3912345" y="683426"/>
                  <a:pt x="3932584" y="903068"/>
                </a:cubicBezTo>
                <a:cubicBezTo>
                  <a:pt x="3678870" y="922813"/>
                  <a:pt x="3399961" y="878240"/>
                  <a:pt x="3198502" y="903068"/>
                </a:cubicBezTo>
                <a:cubicBezTo>
                  <a:pt x="2997043" y="927896"/>
                  <a:pt x="2829747" y="901217"/>
                  <a:pt x="2464419" y="903068"/>
                </a:cubicBezTo>
                <a:cubicBezTo>
                  <a:pt x="2099091" y="904919"/>
                  <a:pt x="2141857" y="880132"/>
                  <a:pt x="1926966" y="903068"/>
                </a:cubicBezTo>
                <a:cubicBezTo>
                  <a:pt x="1712075" y="926004"/>
                  <a:pt x="1605729" y="884021"/>
                  <a:pt x="1310861" y="903068"/>
                </a:cubicBezTo>
                <a:cubicBezTo>
                  <a:pt x="1015993" y="922115"/>
                  <a:pt x="953118" y="923657"/>
                  <a:pt x="773408" y="903068"/>
                </a:cubicBezTo>
                <a:cubicBezTo>
                  <a:pt x="593698" y="882479"/>
                  <a:pt x="159001" y="902068"/>
                  <a:pt x="0" y="903068"/>
                </a:cubicBezTo>
                <a:cubicBezTo>
                  <a:pt x="-18861" y="808777"/>
                  <a:pt x="-1769" y="536096"/>
                  <a:pt x="0" y="433473"/>
                </a:cubicBezTo>
                <a:cubicBezTo>
                  <a:pt x="1769" y="330850"/>
                  <a:pt x="-14459" y="87067"/>
                  <a:pt x="0" y="0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  <a:alpha val="97000"/>
            </a:schemeClr>
          </a:solidFill>
          <a:ln w="28575">
            <a:headEnd/>
            <a:tailEnd/>
            <a:extLst>
              <a:ext uri="{C807C97D-BFC1-408E-A445-0C87EB9F89A2}">
                <ask:lineSketchStyleProps xmlns:ask="http://schemas.microsoft.com/office/drawing/2018/sketchyshapes" sd="18082593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2634" b="1">
                <a:latin typeface="+mj-lt"/>
                <a:cs typeface="Times New Roman" panose="02020603050405020304" pitchFamily="18" charset="0"/>
              </a:rPr>
              <a:t>Điểm chung của những hình này là gì?</a:t>
            </a:r>
            <a:endParaRPr lang="en-US" altLang="en-US" sz="2634" b="1" dirty="0">
              <a:latin typeface="+mj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8673468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17"/>
          <a:stretch/>
        </p:blipFill>
        <p:spPr>
          <a:xfrm>
            <a:off x="0" y="26504"/>
            <a:ext cx="9144000" cy="685799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22453" y="1870550"/>
            <a:ext cx="789909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b="1" i="1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Khoa </a:t>
            </a:r>
            <a:r>
              <a:rPr lang="en-US" sz="3200" b="1" i="1" u="sng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endParaRPr lang="vi-VN" sz="3200" b="1" i="1" u="sng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vi-VN" sz="320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sz="3200" b="1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ài</a:t>
            </a:r>
            <a:r>
              <a:rPr lang="vi-VN" sz="320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45</a:t>
            </a:r>
            <a:r>
              <a:rPr lang="en-US" sz="320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algn="ctr">
              <a:lnSpc>
                <a:spcPct val="150000"/>
              </a:lnSpc>
            </a:pPr>
            <a:r>
              <a:rPr lang="vi-VN" sz="36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Ánh sáng</a:t>
            </a:r>
            <a:endParaRPr lang="en-US" sz="2400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38718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55613" y="184532"/>
            <a:ext cx="8832774" cy="6488935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" name="TextBox 4"/>
          <p:cNvSpPr txBox="1"/>
          <p:nvPr/>
        </p:nvSpPr>
        <p:spPr>
          <a:xfrm>
            <a:off x="2708702" y="672033"/>
            <a:ext cx="3930805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50" b="1" dirty="0">
                <a:solidFill>
                  <a:srgbClr val="FF0000"/>
                </a:solidFill>
              </a:rPr>
              <a:t>YÊU CẦU CẦN ĐẠT</a:t>
            </a:r>
          </a:p>
        </p:txBody>
      </p:sp>
      <p:sp>
        <p:nvSpPr>
          <p:cNvPr id="11" name="Rounded Rectangle 10"/>
          <p:cNvSpPr/>
          <p:nvPr/>
        </p:nvSpPr>
        <p:spPr bwMode="auto">
          <a:xfrm>
            <a:off x="981705" y="1628415"/>
            <a:ext cx="7798393" cy="873751"/>
          </a:xfrm>
          <a:prstGeom prst="roundRect">
            <a:avLst/>
          </a:prstGeom>
          <a:solidFill>
            <a:srgbClr val="0066CC"/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biệt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chiếu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ounded Rectangle 11"/>
          <p:cNvSpPr/>
          <p:nvPr/>
        </p:nvSpPr>
        <p:spPr bwMode="auto">
          <a:xfrm>
            <a:off x="981706" y="2923603"/>
            <a:ext cx="7798393" cy="873751"/>
          </a:xfrm>
          <a:prstGeom prst="roundRect">
            <a:avLst/>
          </a:prstGeom>
          <a:solidFill>
            <a:srgbClr val="0066CC"/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bóng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tối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trí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chiếu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pSp>
        <p:nvGrpSpPr>
          <p:cNvPr id="13" name="Group 3"/>
          <p:cNvGrpSpPr>
            <a:grpSpLocks/>
          </p:cNvGrpSpPr>
          <p:nvPr/>
        </p:nvGrpSpPr>
        <p:grpSpPr bwMode="auto">
          <a:xfrm>
            <a:off x="324837" y="1622590"/>
            <a:ext cx="728663" cy="865073"/>
            <a:chOff x="1066800" y="1828800"/>
            <a:chExt cx="685800" cy="838200"/>
          </a:xfrm>
        </p:grpSpPr>
        <p:sp>
          <p:nvSpPr>
            <p:cNvPr id="14" name="Diamond 13"/>
            <p:cNvSpPr/>
            <p:nvPr/>
          </p:nvSpPr>
          <p:spPr bwMode="auto">
            <a:xfrm>
              <a:off x="1066800" y="1828800"/>
              <a:ext cx="685800" cy="838200"/>
            </a:xfrm>
            <a:prstGeom prst="diamond">
              <a:avLst/>
            </a:prstGeom>
            <a:solidFill>
              <a:srgbClr val="99CCFF"/>
            </a:solidFill>
            <a:ln>
              <a:headEnd type="none" w="med" len="med"/>
              <a:tailEnd type="none" w="med" len="med"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eaLnBrk="1" hangingPunct="1">
                <a:defRPr/>
              </a:pPr>
              <a:endParaRPr lang="en-US" sz="1350" dirty="0">
                <a:solidFill>
                  <a:schemeClr val="tx1"/>
                </a:solidFill>
              </a:endParaRPr>
            </a:p>
          </p:txBody>
        </p:sp>
        <p:sp>
          <p:nvSpPr>
            <p:cNvPr id="15" name="TextBox 2"/>
            <p:cNvSpPr txBox="1">
              <a:spLocks noChangeArrowheads="1"/>
            </p:cNvSpPr>
            <p:nvPr/>
          </p:nvSpPr>
          <p:spPr bwMode="auto">
            <a:xfrm>
              <a:off x="1257300" y="2143780"/>
              <a:ext cx="304800" cy="4025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baseline="30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baseline="30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baseline="30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baseline="30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baseline="30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aseline="30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aseline="30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aseline="30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aseline="30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315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</a:p>
          </p:txBody>
        </p:sp>
      </p:grpSp>
      <p:grpSp>
        <p:nvGrpSpPr>
          <p:cNvPr id="16" name="Group 10"/>
          <p:cNvGrpSpPr>
            <a:grpSpLocks/>
          </p:cNvGrpSpPr>
          <p:nvPr/>
        </p:nvGrpSpPr>
        <p:grpSpPr bwMode="auto">
          <a:xfrm>
            <a:off x="322172" y="2912654"/>
            <a:ext cx="714377" cy="873751"/>
            <a:chOff x="1066800" y="1828800"/>
            <a:chExt cx="685800" cy="838200"/>
          </a:xfrm>
        </p:grpSpPr>
        <p:sp>
          <p:nvSpPr>
            <p:cNvPr id="17" name="Diamond 16"/>
            <p:cNvSpPr/>
            <p:nvPr/>
          </p:nvSpPr>
          <p:spPr bwMode="auto">
            <a:xfrm>
              <a:off x="1066800" y="1828800"/>
              <a:ext cx="685800" cy="838200"/>
            </a:xfrm>
            <a:prstGeom prst="diamond">
              <a:avLst/>
            </a:prstGeom>
            <a:solidFill>
              <a:srgbClr val="99CCFF"/>
            </a:solidFill>
            <a:ln>
              <a:headEnd type="none" w="med" len="med"/>
              <a:tailEnd type="none" w="med" len="med"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eaLnBrk="1" hangingPunct="1">
                <a:defRPr/>
              </a:pPr>
              <a:endParaRPr lang="en-US" sz="1350" dirty="0">
                <a:solidFill>
                  <a:schemeClr val="tx1"/>
                </a:solidFill>
              </a:endParaRPr>
            </a:p>
          </p:txBody>
        </p:sp>
        <p:sp>
          <p:nvSpPr>
            <p:cNvPr id="18" name="TextBox 12"/>
            <p:cNvSpPr txBox="1">
              <a:spLocks noChangeArrowheads="1"/>
            </p:cNvSpPr>
            <p:nvPr/>
          </p:nvSpPr>
          <p:spPr bwMode="auto">
            <a:xfrm>
              <a:off x="1257300" y="2143780"/>
              <a:ext cx="304800" cy="398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baseline="30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baseline="30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baseline="30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baseline="30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baseline="30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aseline="30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aseline="30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aseline="30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aseline="30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315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</a:p>
          </p:txBody>
        </p:sp>
      </p:grpSp>
      <p:sp>
        <p:nvSpPr>
          <p:cNvPr id="19" name="Rounded Rectangle 18"/>
          <p:cNvSpPr/>
          <p:nvPr/>
        </p:nvSpPr>
        <p:spPr bwMode="auto">
          <a:xfrm>
            <a:off x="1018809" y="4270189"/>
            <a:ext cx="7780577" cy="965221"/>
          </a:xfrm>
          <a:prstGeom prst="roundRect">
            <a:avLst/>
          </a:prstGeom>
          <a:solidFill>
            <a:srgbClr val="0066CC"/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xác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dựa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ánh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nắng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pSp>
        <p:nvGrpSpPr>
          <p:cNvPr id="20" name="Group 10"/>
          <p:cNvGrpSpPr>
            <a:grpSpLocks/>
          </p:cNvGrpSpPr>
          <p:nvPr/>
        </p:nvGrpSpPr>
        <p:grpSpPr bwMode="auto">
          <a:xfrm>
            <a:off x="322172" y="4342034"/>
            <a:ext cx="714377" cy="873751"/>
            <a:chOff x="1066800" y="1828800"/>
            <a:chExt cx="685800" cy="838200"/>
          </a:xfrm>
        </p:grpSpPr>
        <p:sp>
          <p:nvSpPr>
            <p:cNvPr id="21" name="Diamond 20"/>
            <p:cNvSpPr/>
            <p:nvPr/>
          </p:nvSpPr>
          <p:spPr bwMode="auto">
            <a:xfrm>
              <a:off x="1066800" y="1828800"/>
              <a:ext cx="685800" cy="838200"/>
            </a:xfrm>
            <a:prstGeom prst="diamond">
              <a:avLst/>
            </a:prstGeom>
            <a:solidFill>
              <a:srgbClr val="99CCFF"/>
            </a:solidFill>
            <a:ln>
              <a:headEnd type="none" w="med" len="med"/>
              <a:tailEnd type="none" w="med" len="med"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eaLnBrk="1" hangingPunct="1">
                <a:defRPr/>
              </a:pPr>
              <a:endParaRPr lang="en-US" sz="1350" dirty="0">
                <a:solidFill>
                  <a:schemeClr val="tx1"/>
                </a:solidFill>
              </a:endParaRPr>
            </a:p>
          </p:txBody>
        </p:sp>
        <p:sp>
          <p:nvSpPr>
            <p:cNvPr id="22" name="TextBox 12"/>
            <p:cNvSpPr txBox="1">
              <a:spLocks noChangeArrowheads="1"/>
            </p:cNvSpPr>
            <p:nvPr/>
          </p:nvSpPr>
          <p:spPr bwMode="auto">
            <a:xfrm>
              <a:off x="1257300" y="2143780"/>
              <a:ext cx="304800" cy="398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baseline="30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baseline="30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baseline="30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baseline="30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baseline="30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aseline="30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aseline="30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aseline="30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aseline="30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315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10516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47" t="7293" r="17711" b="43819"/>
          <a:stretch/>
        </p:blipFill>
        <p:spPr>
          <a:xfrm>
            <a:off x="77118" y="55602"/>
            <a:ext cx="9027716" cy="665418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10476" y="570478"/>
            <a:ext cx="76853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en-US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8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ánh</a:t>
            </a:r>
            <a:r>
              <a:rPr lang="en-US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n-US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chiếu</a:t>
            </a:r>
            <a:r>
              <a:rPr lang="en-US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n-US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en-US" sz="28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Hình chữ nhật 1">
            <a:extLst>
              <a:ext uri="{FF2B5EF4-FFF2-40B4-BE49-F238E27FC236}">
                <a16:creationId xmlns:a16="http://schemas.microsoft.com/office/drawing/2014/main" id="{94B67FAF-5992-4171-9B39-71AFE0FA60A7}"/>
              </a:ext>
            </a:extLst>
          </p:cNvPr>
          <p:cNvSpPr/>
          <p:nvPr/>
        </p:nvSpPr>
        <p:spPr>
          <a:xfrm>
            <a:off x="542236" y="1025458"/>
            <a:ext cx="8162264" cy="914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Quan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sát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24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hình</a:t>
            </a:r>
            <a:r>
              <a:rPr lang="vi-VN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1, 2 (SGK – trang 90) </a:t>
            </a:r>
            <a:r>
              <a:rPr lang="vi-VN" sz="24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vi-VN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cho </a:t>
            </a:r>
            <a:r>
              <a:rPr lang="vi-VN" sz="24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biết</a:t>
            </a:r>
            <a:r>
              <a:rPr lang="vi-VN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24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những</a:t>
            </a:r>
            <a:r>
              <a:rPr lang="vi-VN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24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vật</a:t>
            </a:r>
            <a:r>
              <a:rPr lang="vi-VN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24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nào</a:t>
            </a:r>
            <a:r>
              <a:rPr lang="vi-VN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24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tự</a:t>
            </a:r>
            <a:r>
              <a:rPr lang="vi-VN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24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phát</a:t>
            </a:r>
            <a:r>
              <a:rPr lang="vi-VN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24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sáng</a:t>
            </a:r>
            <a:r>
              <a:rPr lang="vi-VN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vi-VN" sz="24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những</a:t>
            </a:r>
            <a:r>
              <a:rPr lang="vi-VN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24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vật</a:t>
            </a:r>
            <a:r>
              <a:rPr lang="vi-VN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24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nào</a:t>
            </a:r>
            <a:r>
              <a:rPr lang="vi-VN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24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được</a:t>
            </a:r>
            <a:r>
              <a:rPr lang="vi-VN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24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chiếu</a:t>
            </a:r>
            <a:r>
              <a:rPr lang="vi-VN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24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sáng</a:t>
            </a:r>
            <a:r>
              <a:rPr lang="vi-VN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en-US" sz="2400" b="1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9" name="Picture 16" descr="DSCF3170">
            <a:extLst>
              <a:ext uri="{FF2B5EF4-FFF2-40B4-BE49-F238E27FC236}">
                <a16:creationId xmlns:a16="http://schemas.microsoft.com/office/drawing/2014/main" id="{C063DBF5-93FB-4E5C-85CC-B5F3FD242C7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86" r="49867"/>
          <a:stretch/>
        </p:blipFill>
        <p:spPr bwMode="auto">
          <a:xfrm>
            <a:off x="512493" y="2390529"/>
            <a:ext cx="3743741" cy="3991952"/>
          </a:xfrm>
          <a:prstGeom prst="rect">
            <a:avLst/>
          </a:prstGeom>
          <a:noFill/>
          <a:ln w="76200" cmpd="tri">
            <a:solidFill>
              <a:srgbClr val="FF00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6" descr="DSCF3170">
            <a:extLst>
              <a:ext uri="{FF2B5EF4-FFF2-40B4-BE49-F238E27FC236}">
                <a16:creationId xmlns:a16="http://schemas.microsoft.com/office/drawing/2014/main" id="{6636A7D3-2056-46D6-9A52-8E499D91ACF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67" t="7484"/>
          <a:stretch/>
        </p:blipFill>
        <p:spPr bwMode="auto">
          <a:xfrm>
            <a:off x="5028998" y="2390529"/>
            <a:ext cx="3743742" cy="3991952"/>
          </a:xfrm>
          <a:prstGeom prst="rect">
            <a:avLst/>
          </a:prstGeom>
          <a:noFill/>
          <a:ln w="76200" cmpd="tri">
            <a:solidFill>
              <a:srgbClr val="FF00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9403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6" descr="DSCF3170">
            <a:extLst>
              <a:ext uri="{FF2B5EF4-FFF2-40B4-BE49-F238E27FC236}">
                <a16:creationId xmlns:a16="http://schemas.microsoft.com/office/drawing/2014/main" id="{26891388-65B8-4B43-AF0A-43063DDB422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86" r="49867"/>
          <a:stretch/>
        </p:blipFill>
        <p:spPr bwMode="auto">
          <a:xfrm>
            <a:off x="875522" y="246767"/>
            <a:ext cx="2636306" cy="2811094"/>
          </a:xfrm>
          <a:prstGeom prst="rect">
            <a:avLst/>
          </a:prstGeom>
          <a:noFill/>
          <a:ln w="76200" cmpd="tri">
            <a:solidFill>
              <a:srgbClr val="FF00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6" descr="DSCF3170">
            <a:extLst>
              <a:ext uri="{FF2B5EF4-FFF2-40B4-BE49-F238E27FC236}">
                <a16:creationId xmlns:a16="http://schemas.microsoft.com/office/drawing/2014/main" id="{B0126686-B5C8-477B-8EF0-6B095F40030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67" t="7484"/>
          <a:stretch/>
        </p:blipFill>
        <p:spPr bwMode="auto">
          <a:xfrm>
            <a:off x="875521" y="3800139"/>
            <a:ext cx="2636307" cy="2811094"/>
          </a:xfrm>
          <a:prstGeom prst="rect">
            <a:avLst/>
          </a:prstGeom>
          <a:noFill/>
          <a:ln w="76200" cmpd="tri">
            <a:solidFill>
              <a:srgbClr val="FF00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Đường kết nối Mũi tên Thẳng 6">
            <a:extLst>
              <a:ext uri="{FF2B5EF4-FFF2-40B4-BE49-F238E27FC236}">
                <a16:creationId xmlns:a16="http://schemas.microsoft.com/office/drawing/2014/main" id="{58FAFF15-A7A1-4EC1-BD1C-8E362828A296}"/>
              </a:ext>
            </a:extLst>
          </p:cNvPr>
          <p:cNvCxnSpPr/>
          <p:nvPr/>
        </p:nvCxnSpPr>
        <p:spPr>
          <a:xfrm>
            <a:off x="3949148" y="1652314"/>
            <a:ext cx="622852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Đường kết nối Mũi tên Thẳng 7">
            <a:extLst>
              <a:ext uri="{FF2B5EF4-FFF2-40B4-BE49-F238E27FC236}">
                <a16:creationId xmlns:a16="http://schemas.microsoft.com/office/drawing/2014/main" id="{879E5A75-7776-4E37-B4F4-57E7DE90BAC1}"/>
              </a:ext>
            </a:extLst>
          </p:cNvPr>
          <p:cNvCxnSpPr/>
          <p:nvPr/>
        </p:nvCxnSpPr>
        <p:spPr>
          <a:xfrm>
            <a:off x="3962400" y="5327374"/>
            <a:ext cx="622852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16">
            <a:extLst>
              <a:ext uri="{FF2B5EF4-FFF2-40B4-BE49-F238E27FC236}">
                <a16:creationId xmlns:a16="http://schemas.microsoft.com/office/drawing/2014/main" id="{47B88F17-7807-4F2A-B0B2-0D17AB6DB5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17774" y="144477"/>
            <a:ext cx="4240696" cy="2913384"/>
          </a:xfrm>
          <a:prstGeom prst="rect">
            <a:avLst/>
          </a:prstGeom>
          <a:solidFill>
            <a:schemeClr val="bg1"/>
          </a:solidFill>
          <a:ln w="76200" cmpd="tri">
            <a:solidFill>
              <a:srgbClr val="008000"/>
            </a:solidFill>
            <a:miter lim="800000"/>
            <a:headEnd/>
            <a:tailEnd/>
          </a:ln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indent="0" eaLnBrk="1" hangingPunct="1">
              <a:lnSpc>
                <a:spcPct val="90000"/>
              </a:lnSpc>
              <a:buNone/>
            </a:pP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vi-VN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ình</a:t>
            </a:r>
            <a:r>
              <a:rPr lang="vi-V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1: Ban </a:t>
            </a:r>
            <a:r>
              <a:rPr lang="vi-V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….</a:t>
            </a:r>
          </a:p>
          <a:p>
            <a:pPr eaLnBrk="1" hangingPunct="1">
              <a:lnSpc>
                <a:spcPct val="90000"/>
              </a:lnSpc>
              <a:buFontTx/>
              <a:buChar char="-"/>
            </a:pP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vi-V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vi-V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vi-V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…………………………….</a:t>
            </a:r>
          </a:p>
          <a:p>
            <a:pPr eaLnBrk="1" hangingPunct="1">
              <a:lnSpc>
                <a:spcPct val="90000"/>
              </a:lnSpc>
              <a:buFontTx/>
              <a:buChar char="-"/>
            </a:pPr>
            <a:r>
              <a:rPr lang="vi-V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chiếu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vi-V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vi-V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vi-V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…………………………….</a:t>
            </a:r>
          </a:p>
          <a:p>
            <a:pPr marL="0" indent="0" eaLnBrk="1" hangingPunct="1">
              <a:lnSpc>
                <a:spcPct val="90000"/>
              </a:lnSpc>
              <a:buNone/>
            </a:pPr>
            <a:endParaRPr lang="en-US" altLang="en-US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16">
            <a:extLst>
              <a:ext uri="{FF2B5EF4-FFF2-40B4-BE49-F238E27FC236}">
                <a16:creationId xmlns:a16="http://schemas.microsoft.com/office/drawing/2014/main" id="{70358ADA-3438-4B19-87AB-C80F6C457A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17774" y="3509299"/>
            <a:ext cx="4240696" cy="3153079"/>
          </a:xfrm>
          <a:prstGeom prst="rect">
            <a:avLst/>
          </a:prstGeom>
          <a:solidFill>
            <a:schemeClr val="bg1"/>
          </a:solidFill>
          <a:ln w="76200" cmpd="tri">
            <a:solidFill>
              <a:srgbClr val="008000"/>
            </a:solidFill>
            <a:miter lim="800000"/>
            <a:headEnd/>
            <a:tailEnd/>
          </a:ln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indent="0" eaLnBrk="1" hangingPunct="1">
              <a:lnSpc>
                <a:spcPct val="90000"/>
              </a:lnSpc>
              <a:buNone/>
            </a:pP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vi-VN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ình</a:t>
            </a:r>
            <a:r>
              <a:rPr lang="vi-V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Ban </a:t>
            </a:r>
            <a:r>
              <a:rPr lang="vi-V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….</a:t>
            </a:r>
          </a:p>
          <a:p>
            <a:pPr eaLnBrk="1" hangingPunct="1">
              <a:lnSpc>
                <a:spcPct val="90000"/>
              </a:lnSpc>
              <a:buFontTx/>
              <a:buChar char="-"/>
            </a:pP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vi-V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vi-V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vi-V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…………………………….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vi-V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chiếu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vi-V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vi-V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…………………………….</a:t>
            </a:r>
          </a:p>
          <a:p>
            <a:pPr marL="0" indent="0" eaLnBrk="1" hangingPunct="1">
              <a:lnSpc>
                <a:spcPct val="90000"/>
              </a:lnSpc>
              <a:buNone/>
            </a:pPr>
            <a:endParaRPr lang="en-US" altLang="en-US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Hộp Văn bản 10">
            <a:extLst>
              <a:ext uri="{FF2B5EF4-FFF2-40B4-BE49-F238E27FC236}">
                <a16:creationId xmlns:a16="http://schemas.microsoft.com/office/drawing/2014/main" id="{BEC6C724-F6B5-4E7C-B961-4C0BB073FDAD}"/>
              </a:ext>
            </a:extLst>
          </p:cNvPr>
          <p:cNvSpPr txBox="1"/>
          <p:nvPr/>
        </p:nvSpPr>
        <p:spPr>
          <a:xfrm>
            <a:off x="8322365" y="47707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2" name="Hộp Văn bản 11">
            <a:extLst>
              <a:ext uri="{FF2B5EF4-FFF2-40B4-BE49-F238E27FC236}">
                <a16:creationId xmlns:a16="http://schemas.microsoft.com/office/drawing/2014/main" id="{C58AA465-BF9A-4F8B-8549-B695C19955FE}"/>
              </a:ext>
            </a:extLst>
          </p:cNvPr>
          <p:cNvSpPr txBox="1"/>
          <p:nvPr/>
        </p:nvSpPr>
        <p:spPr>
          <a:xfrm>
            <a:off x="4114800" y="2743200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3" name="Hộp Văn bản 12">
            <a:extLst>
              <a:ext uri="{FF2B5EF4-FFF2-40B4-BE49-F238E27FC236}">
                <a16:creationId xmlns:a16="http://schemas.microsoft.com/office/drawing/2014/main" id="{D46146EF-F465-49E8-9CBF-CD6316B62A8F}"/>
              </a:ext>
            </a:extLst>
          </p:cNvPr>
          <p:cNvSpPr txBox="1"/>
          <p:nvPr/>
        </p:nvSpPr>
        <p:spPr>
          <a:xfrm>
            <a:off x="6629400" y="59012"/>
            <a:ext cx="10800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Hộp Văn bản 13">
            <a:extLst>
              <a:ext uri="{FF2B5EF4-FFF2-40B4-BE49-F238E27FC236}">
                <a16:creationId xmlns:a16="http://schemas.microsoft.com/office/drawing/2014/main" id="{531260BD-0867-4B9C-B83B-D14AC5B51403}"/>
              </a:ext>
            </a:extLst>
          </p:cNvPr>
          <p:cNvSpPr txBox="1"/>
          <p:nvPr/>
        </p:nvSpPr>
        <p:spPr>
          <a:xfrm>
            <a:off x="4761671" y="962637"/>
            <a:ext cx="17410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Hộp Văn bản 14">
            <a:extLst>
              <a:ext uri="{FF2B5EF4-FFF2-40B4-BE49-F238E27FC236}">
                <a16:creationId xmlns:a16="http://schemas.microsoft.com/office/drawing/2014/main" id="{0F92C283-CA87-440C-A0D7-277D37E4CA35}"/>
              </a:ext>
            </a:extLst>
          </p:cNvPr>
          <p:cNvSpPr txBox="1"/>
          <p:nvPr/>
        </p:nvSpPr>
        <p:spPr>
          <a:xfrm>
            <a:off x="4761671" y="1937295"/>
            <a:ext cx="389862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bàn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ghế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gương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tủ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…</a:t>
            </a:r>
          </a:p>
          <a:p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Hộp Văn bản 15">
            <a:extLst>
              <a:ext uri="{FF2B5EF4-FFF2-40B4-BE49-F238E27FC236}">
                <a16:creationId xmlns:a16="http://schemas.microsoft.com/office/drawing/2014/main" id="{58722A27-5FB0-4F23-8914-4D63A89DF7B7}"/>
              </a:ext>
            </a:extLst>
          </p:cNvPr>
          <p:cNvSpPr txBox="1"/>
          <p:nvPr/>
        </p:nvSpPr>
        <p:spPr>
          <a:xfrm>
            <a:off x="6629400" y="3459067"/>
            <a:ext cx="10800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đêm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Hộp Văn bản 16">
            <a:extLst>
              <a:ext uri="{FF2B5EF4-FFF2-40B4-BE49-F238E27FC236}">
                <a16:creationId xmlns:a16="http://schemas.microsoft.com/office/drawing/2014/main" id="{EE62DBA5-8240-42C9-96D3-91CD6E2838F7}"/>
              </a:ext>
            </a:extLst>
          </p:cNvPr>
          <p:cNvSpPr txBox="1"/>
          <p:nvPr/>
        </p:nvSpPr>
        <p:spPr>
          <a:xfrm>
            <a:off x="4717774" y="4320259"/>
            <a:ext cx="42406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ngọn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đèn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dòng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chạy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qua).</a:t>
            </a:r>
          </a:p>
        </p:txBody>
      </p:sp>
      <p:sp>
        <p:nvSpPr>
          <p:cNvPr id="18" name="Hộp Văn bản 17">
            <a:extLst>
              <a:ext uri="{FF2B5EF4-FFF2-40B4-BE49-F238E27FC236}">
                <a16:creationId xmlns:a16="http://schemas.microsoft.com/office/drawing/2014/main" id="{49EBBE71-A715-472D-B634-5DFB98DB6F2F}"/>
              </a:ext>
            </a:extLst>
          </p:cNvPr>
          <p:cNvSpPr txBox="1"/>
          <p:nvPr/>
        </p:nvSpPr>
        <p:spPr>
          <a:xfrm>
            <a:off x="4774922" y="5656584"/>
            <a:ext cx="449579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trăng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gương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bàn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ghế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tủ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, …</a:t>
            </a:r>
            <a:endParaRPr lang="en-US" alt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Char char="-"/>
            </a:pPr>
            <a:endParaRPr lang="en-US" alt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6813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>
            <a:extLst>
              <a:ext uri="{FF2B5EF4-FFF2-40B4-BE49-F238E27FC236}">
                <a16:creationId xmlns:a16="http://schemas.microsoft.com/office/drawing/2014/main" id="{0CD949AE-F503-4695-805A-6B3FA218B93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47" t="7293" r="17711" b="43819"/>
          <a:stretch/>
        </p:blipFill>
        <p:spPr>
          <a:xfrm>
            <a:off x="110169" y="121186"/>
            <a:ext cx="8912646" cy="6510968"/>
          </a:xfrm>
          <a:prstGeom prst="rect">
            <a:avLst/>
          </a:prstGeom>
        </p:spPr>
      </p:pic>
      <p:sp>
        <p:nvSpPr>
          <p:cNvPr id="11275" name="Text Box 22">
            <a:extLst>
              <a:ext uri="{FF2B5EF4-FFF2-40B4-BE49-F238E27FC236}">
                <a16:creationId xmlns:a16="http://schemas.microsoft.com/office/drawing/2014/main" id="{BB83F08D-C843-4723-B0F3-0361EB3C5F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9954" y="678657"/>
            <a:ext cx="846568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en-U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ánh</a:t>
            </a:r>
            <a:r>
              <a:rPr lang="en-U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n-U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chiếu</a:t>
            </a:r>
            <a:r>
              <a:rPr lang="en-U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n-U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en-US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Hình chữ nhật 2">
            <a:extLst>
              <a:ext uri="{FF2B5EF4-FFF2-40B4-BE49-F238E27FC236}">
                <a16:creationId xmlns:a16="http://schemas.microsoft.com/office/drawing/2014/main" id="{A921F618-2A7C-4C63-AE49-1FD2EF5FF9A5}"/>
              </a:ext>
            </a:extLst>
          </p:cNvPr>
          <p:cNvSpPr/>
          <p:nvPr/>
        </p:nvSpPr>
        <p:spPr>
          <a:xfrm>
            <a:off x="459954" y="1393247"/>
            <a:ext cx="8250909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alt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alt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alt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n-US" alt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sz="32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ngọn</a:t>
            </a:r>
            <a:r>
              <a:rPr lang="en-US" altLang="en-US" sz="32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đèn</a:t>
            </a:r>
            <a:r>
              <a:rPr lang="en-US" altLang="en-US" sz="32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altLang="en-US" sz="32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đang</a:t>
            </a:r>
            <a:r>
              <a:rPr lang="en-US" altLang="en-US" sz="32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n-US" altLang="en-US" sz="32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32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altLang="en-US" sz="32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altLang="en-US" sz="32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spcBef>
                <a:spcPct val="0"/>
              </a:spcBef>
              <a:buFontTx/>
              <a:buChar char="-"/>
            </a:pPr>
            <a:r>
              <a:rPr lang="en-US" alt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alt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alt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chiếu</a:t>
            </a:r>
            <a:r>
              <a:rPr lang="en-US" alt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n-US" alt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sz="32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altLang="en-US" sz="32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trăng</a:t>
            </a:r>
            <a:r>
              <a:rPr lang="en-US" altLang="en-US" sz="32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32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altLang="en-US" sz="32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cối</a:t>
            </a:r>
            <a:r>
              <a:rPr lang="en-US" altLang="en-US" sz="32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32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sz="32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altLang="en-US" sz="32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đạc</a:t>
            </a:r>
            <a:r>
              <a:rPr lang="en-US" altLang="en-US" sz="32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altLang="en-US" sz="32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altLang="en-US" sz="32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… </a:t>
            </a:r>
            <a:r>
              <a:rPr lang="en-US" altLang="en-US" sz="32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altLang="en-US" sz="32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altLang="en-US" sz="32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altLang="en-US" sz="32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altLang="en-US" sz="32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hay </a:t>
            </a:r>
            <a:r>
              <a:rPr lang="en-US" altLang="en-US" sz="32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đèn</a:t>
            </a:r>
            <a:r>
              <a:rPr lang="en-US" altLang="en-US" sz="32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chiếu</a:t>
            </a:r>
            <a:r>
              <a:rPr lang="en-US" altLang="en-US" sz="32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n-US" altLang="en-US" sz="32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Hình chữ nhật 3">
            <a:extLst>
              <a:ext uri="{FF2B5EF4-FFF2-40B4-BE49-F238E27FC236}">
                <a16:creationId xmlns:a16="http://schemas.microsoft.com/office/drawing/2014/main" id="{0F25C906-522C-4568-8C47-6CAEDC8233FC}"/>
              </a:ext>
            </a:extLst>
          </p:cNvPr>
          <p:cNvSpPr/>
          <p:nvPr/>
        </p:nvSpPr>
        <p:spPr>
          <a:xfrm>
            <a:off x="1451809" y="4238306"/>
            <a:ext cx="6906127" cy="138499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en-US" sz="2800" b="1" dirty="0" err="1">
                <a:solidFill>
                  <a:srgbClr val="006600"/>
                </a:solidFill>
                <a:latin typeface="Times New Roman" panose="02020603050405020304" pitchFamily="18" charset="0"/>
              </a:rPr>
              <a:t>Mọi</a:t>
            </a:r>
            <a:r>
              <a:rPr lang="en-US" altLang="en-US" sz="2800" b="1" dirty="0">
                <a:solidFill>
                  <a:srgbClr val="0066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6600"/>
                </a:solidFill>
                <a:latin typeface="Times New Roman" panose="02020603050405020304" pitchFamily="18" charset="0"/>
              </a:rPr>
              <a:t>vật</a:t>
            </a:r>
            <a:r>
              <a:rPr lang="en-US" altLang="en-US" sz="2800" b="1" dirty="0">
                <a:solidFill>
                  <a:srgbClr val="0066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6600"/>
                </a:solidFill>
                <a:latin typeface="Times New Roman" panose="02020603050405020304" pitchFamily="18" charset="0"/>
              </a:rPr>
              <a:t>mà</a:t>
            </a:r>
            <a:r>
              <a:rPr lang="en-US" altLang="en-US" sz="2800" b="1" dirty="0">
                <a:solidFill>
                  <a:srgbClr val="0066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6600"/>
                </a:solidFill>
                <a:latin typeface="Times New Roman" panose="02020603050405020304" pitchFamily="18" charset="0"/>
              </a:rPr>
              <a:t>chúng</a:t>
            </a:r>
            <a:r>
              <a:rPr lang="en-US" altLang="en-US" sz="2800" b="1" dirty="0">
                <a:solidFill>
                  <a:srgbClr val="006600"/>
                </a:solidFill>
                <a:latin typeface="Times New Roman" panose="02020603050405020304" pitchFamily="18" charset="0"/>
              </a:rPr>
              <a:t> ta </a:t>
            </a:r>
            <a:r>
              <a:rPr lang="en-US" altLang="en-US" sz="2800" b="1" dirty="0" err="1">
                <a:solidFill>
                  <a:srgbClr val="006600"/>
                </a:solidFill>
                <a:latin typeface="Times New Roman" panose="02020603050405020304" pitchFamily="18" charset="0"/>
              </a:rPr>
              <a:t>nhìn</a:t>
            </a:r>
            <a:r>
              <a:rPr lang="en-US" altLang="en-US" sz="2800" b="1" dirty="0">
                <a:solidFill>
                  <a:srgbClr val="0066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6600"/>
                </a:solidFill>
                <a:latin typeface="Times New Roman" panose="02020603050405020304" pitchFamily="18" charset="0"/>
              </a:rPr>
              <a:t>thấy</a:t>
            </a:r>
            <a:r>
              <a:rPr lang="en-US" altLang="en-US" sz="2800" b="1" dirty="0">
                <a:solidFill>
                  <a:srgbClr val="006600"/>
                </a:solidFill>
                <a:latin typeface="Times New Roman" panose="02020603050405020304" pitchFamily="18" charset="0"/>
              </a:rPr>
              <a:t> ban </a:t>
            </a:r>
            <a:r>
              <a:rPr lang="en-US" altLang="en-US" sz="2800" b="1" dirty="0" err="1">
                <a:solidFill>
                  <a:srgbClr val="006600"/>
                </a:solidFill>
                <a:latin typeface="Times New Roman" panose="02020603050405020304" pitchFamily="18" charset="0"/>
              </a:rPr>
              <a:t>đêm</a:t>
            </a:r>
            <a:r>
              <a:rPr lang="en-US" altLang="en-US" sz="2800" b="1" dirty="0">
                <a:solidFill>
                  <a:srgbClr val="0066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6600"/>
                </a:solidFill>
                <a:latin typeface="Times New Roman" panose="02020603050405020304" pitchFamily="18" charset="0"/>
              </a:rPr>
              <a:t>là</a:t>
            </a:r>
            <a:r>
              <a:rPr lang="en-US" altLang="en-US" sz="2800" b="1" dirty="0">
                <a:solidFill>
                  <a:srgbClr val="006600"/>
                </a:solidFill>
                <a:latin typeface="Times New Roman" panose="02020603050405020304" pitchFamily="18" charset="0"/>
              </a:rPr>
              <a:t> do </a:t>
            </a:r>
            <a:r>
              <a:rPr lang="en-US" altLang="en-US" sz="2800" b="1" dirty="0" err="1">
                <a:solidFill>
                  <a:srgbClr val="006600"/>
                </a:solidFill>
                <a:latin typeface="Times New Roman" panose="02020603050405020304" pitchFamily="18" charset="0"/>
              </a:rPr>
              <a:t>được</a:t>
            </a:r>
            <a:r>
              <a:rPr lang="en-US" altLang="en-US" sz="2800" b="1" dirty="0">
                <a:solidFill>
                  <a:srgbClr val="0066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6600"/>
                </a:solidFill>
                <a:latin typeface="Times New Roman" panose="02020603050405020304" pitchFamily="18" charset="0"/>
              </a:rPr>
              <a:t>đèn</a:t>
            </a:r>
            <a:r>
              <a:rPr lang="en-US" altLang="en-US" sz="2800" b="1" dirty="0">
                <a:solidFill>
                  <a:srgbClr val="0066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6600"/>
                </a:solidFill>
                <a:latin typeface="Times New Roman" panose="02020603050405020304" pitchFamily="18" charset="0"/>
              </a:rPr>
              <a:t>chiếu</a:t>
            </a:r>
            <a:r>
              <a:rPr lang="en-US" altLang="en-US" sz="2800" b="1" dirty="0">
                <a:solidFill>
                  <a:srgbClr val="0066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6600"/>
                </a:solidFill>
                <a:latin typeface="Times New Roman" panose="02020603050405020304" pitchFamily="18" charset="0"/>
              </a:rPr>
              <a:t>sáng</a:t>
            </a:r>
            <a:r>
              <a:rPr lang="en-US" altLang="en-US" sz="2800" b="1" dirty="0">
                <a:solidFill>
                  <a:srgbClr val="0066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6600"/>
                </a:solidFill>
                <a:latin typeface="Times New Roman" panose="02020603050405020304" pitchFamily="18" charset="0"/>
              </a:rPr>
              <a:t>hoặc</a:t>
            </a:r>
            <a:r>
              <a:rPr lang="en-US" altLang="en-US" sz="2800" b="1" dirty="0">
                <a:solidFill>
                  <a:srgbClr val="006600"/>
                </a:solidFill>
                <a:latin typeface="Times New Roman" panose="02020603050405020304" pitchFamily="18" charset="0"/>
              </a:rPr>
              <a:t> do </a:t>
            </a:r>
            <a:r>
              <a:rPr lang="en-US" altLang="en-US" sz="2800" b="1" dirty="0" err="1">
                <a:solidFill>
                  <a:srgbClr val="006600"/>
                </a:solidFill>
                <a:latin typeface="Times New Roman" panose="02020603050405020304" pitchFamily="18" charset="0"/>
              </a:rPr>
              <a:t>ánh</a:t>
            </a:r>
            <a:r>
              <a:rPr lang="en-US" altLang="en-US" sz="2800" b="1" dirty="0">
                <a:solidFill>
                  <a:srgbClr val="0066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6600"/>
                </a:solidFill>
                <a:latin typeface="Times New Roman" panose="02020603050405020304" pitchFamily="18" charset="0"/>
              </a:rPr>
              <a:t>sáng</a:t>
            </a:r>
            <a:r>
              <a:rPr lang="en-US" altLang="en-US" sz="2800" b="1" dirty="0">
                <a:solidFill>
                  <a:srgbClr val="0066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6600"/>
                </a:solidFill>
                <a:latin typeface="Times New Roman" panose="02020603050405020304" pitchFamily="18" charset="0"/>
              </a:rPr>
              <a:t>phản</a:t>
            </a:r>
            <a:r>
              <a:rPr lang="en-US" altLang="en-US" sz="2800" b="1" dirty="0">
                <a:solidFill>
                  <a:srgbClr val="0066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6600"/>
                </a:solidFill>
                <a:latin typeface="Times New Roman" panose="02020603050405020304" pitchFamily="18" charset="0"/>
              </a:rPr>
              <a:t>chiếu</a:t>
            </a:r>
            <a:r>
              <a:rPr lang="en-US" altLang="en-US" sz="2800" b="1" dirty="0">
                <a:solidFill>
                  <a:srgbClr val="0066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6600"/>
                </a:solidFill>
                <a:latin typeface="Times New Roman" panose="02020603050405020304" pitchFamily="18" charset="0"/>
              </a:rPr>
              <a:t>từ</a:t>
            </a:r>
            <a:r>
              <a:rPr lang="en-US" altLang="en-US" sz="2800" b="1" dirty="0">
                <a:solidFill>
                  <a:srgbClr val="0066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6600"/>
                </a:solidFill>
                <a:latin typeface="Times New Roman" panose="02020603050405020304" pitchFamily="18" charset="0"/>
              </a:rPr>
              <a:t>Mặt</a:t>
            </a:r>
            <a:r>
              <a:rPr lang="en-US" altLang="en-US" sz="2800" b="1" dirty="0">
                <a:solidFill>
                  <a:srgbClr val="0066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6600"/>
                </a:solidFill>
                <a:latin typeface="Times New Roman" panose="02020603050405020304" pitchFamily="18" charset="0"/>
              </a:rPr>
              <a:t>trăng</a:t>
            </a:r>
            <a:r>
              <a:rPr lang="en-US" altLang="en-US" sz="2800" b="1" dirty="0">
                <a:solidFill>
                  <a:srgbClr val="0066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6600"/>
                </a:solidFill>
                <a:latin typeface="Times New Roman" panose="02020603050405020304" pitchFamily="18" charset="0"/>
              </a:rPr>
              <a:t>chiếu</a:t>
            </a:r>
            <a:r>
              <a:rPr lang="en-US" altLang="en-US" sz="2800" b="1" dirty="0">
                <a:solidFill>
                  <a:srgbClr val="0066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6600"/>
                </a:solidFill>
                <a:latin typeface="Times New Roman" panose="02020603050405020304" pitchFamily="18" charset="0"/>
              </a:rPr>
              <a:t>sáng</a:t>
            </a:r>
            <a:r>
              <a:rPr lang="en-US" altLang="en-US" sz="2800" b="1" dirty="0">
                <a:solidFill>
                  <a:srgbClr val="006600"/>
                </a:solidFill>
                <a:latin typeface="Times New Roman" panose="02020603050405020304" pitchFamily="18" charset="0"/>
              </a:rPr>
              <a:t>.</a:t>
            </a:r>
            <a:endParaRPr lang="en-US" sz="2800" b="1" dirty="0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43272"/>
    </mc:Choice>
    <mc:Fallback xmlns="">
      <p:transition advTm="43272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86295E7F-EA66-480B-B001-C8BE7CD619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240030" y="4892040"/>
            <a:ext cx="8661654" cy="1645920"/>
          </a:xfrm>
          <a:prstGeom prst="rect">
            <a:avLst/>
          </a:prstGeom>
          <a:solidFill>
            <a:srgbClr val="262626"/>
          </a:solidFill>
          <a:ln w="127000" cap="sq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êu đề 1">
            <a:extLst>
              <a:ext uri="{FF2B5EF4-FFF2-40B4-BE49-F238E27FC236}">
                <a16:creationId xmlns:a16="http://schemas.microsoft.com/office/drawing/2014/main" id="{6412F386-3724-4840-A0F6-F534225ED1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062" y="5082706"/>
            <a:ext cx="5613590" cy="126458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26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26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vồng</a:t>
            </a:r>
            <a:r>
              <a:rPr lang="en-US" sz="26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6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6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sz="26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tán</a:t>
            </a:r>
            <a:r>
              <a:rPr lang="en-US" sz="26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sắc</a:t>
            </a:r>
            <a:r>
              <a:rPr lang="en-US" sz="26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6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6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ánh</a:t>
            </a:r>
            <a:r>
              <a:rPr lang="en-US" sz="26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n-US" sz="26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sz="26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sz="26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6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khúc</a:t>
            </a:r>
            <a:r>
              <a:rPr lang="en-US" sz="26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xạ</a:t>
            </a:r>
            <a:r>
              <a:rPr lang="en-US" sz="26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6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phản</a:t>
            </a:r>
            <a:r>
              <a:rPr lang="en-US" sz="26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xạ</a:t>
            </a:r>
            <a:r>
              <a:rPr lang="en-US" sz="26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6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6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giọt</a:t>
            </a:r>
            <a:r>
              <a:rPr lang="en-US" sz="26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6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mưa</a:t>
            </a:r>
            <a:r>
              <a:rPr lang="vi-VN" sz="26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600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Chỗ dành sẵn cho Nội dung 4" descr="Ảnh có chứa cầu vồng, thiên nhiên, nước, núi&#10;&#10;Mô tả được tạo tự động">
            <a:extLst>
              <a:ext uri="{FF2B5EF4-FFF2-40B4-BE49-F238E27FC236}">
                <a16:creationId xmlns:a16="http://schemas.microsoft.com/office/drawing/2014/main" id="{F2838A5C-4AE7-42B4-979D-BB1252307E2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2" r="-1" b="-1"/>
          <a:stretch/>
        </p:blipFill>
        <p:spPr>
          <a:xfrm>
            <a:off x="240030" y="320040"/>
            <a:ext cx="8661654" cy="4462272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E126E481-B945-4179-BD79-05E96E9B29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rgbClr val="FFFFFF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1839027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-93665983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8|11.4|4.7|3.4|3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8|11.4|4.7|3.4|3.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8|11.4|4.7|3.4|3.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8|11.4|4.7|3.4|3.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8|11.4|4.7|3.4|3.9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1370</TotalTime>
  <Words>856</Words>
  <Application>Microsoft Office PowerPoint</Application>
  <PresentationFormat>Trình chiếu Trên màn hình (4:3)</PresentationFormat>
  <Paragraphs>99</Paragraphs>
  <Slides>22</Slides>
  <Notes>0</Notes>
  <HiddenSlides>0</HiddenSlides>
  <MMClips>3</MMClips>
  <ScaleCrop>false</ScaleCrop>
  <HeadingPairs>
    <vt:vector size="6" baseType="variant">
      <vt:variant>
        <vt:lpstr>Phông được Dùng</vt:lpstr>
      </vt:variant>
      <vt:variant>
        <vt:i4>5</vt:i4>
      </vt:variant>
      <vt:variant>
        <vt:lpstr>Chủ đề</vt:lpstr>
      </vt:variant>
      <vt:variant>
        <vt:i4>1</vt:i4>
      </vt:variant>
      <vt:variant>
        <vt:lpstr>Tiêu đề Bản chiếu</vt:lpstr>
      </vt:variant>
      <vt:variant>
        <vt:i4>22</vt:i4>
      </vt:variant>
    </vt:vector>
  </HeadingPairs>
  <TitlesOfParts>
    <vt:vector size="28" baseType="lpstr">
      <vt:lpstr>Arial</vt:lpstr>
      <vt:lpstr>Calibri</vt:lpstr>
      <vt:lpstr>Calibri Light</vt:lpstr>
      <vt:lpstr>Palatino Linotype</vt:lpstr>
      <vt:lpstr>Times New Roman</vt:lpstr>
      <vt:lpstr>Office Theme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Cầu vồng là hiện tượng tán sắc của các ánh sáng Mặt trời khi khúc xạ và phản xạ với những giọt nước mưa.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Thí nghiệm</vt:lpstr>
      <vt:lpstr>Kết luận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Một số ứng dụng của Ánh sáng và Bóng tối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Bản trình bày PowerPoint</dc:title>
  <dc:creator>THU</dc:creator>
  <cp:lastModifiedBy>Thanh Thư Âu</cp:lastModifiedBy>
  <cp:revision>10</cp:revision>
  <dcterms:created xsi:type="dcterms:W3CDTF">2020-04-17T09:27:02Z</dcterms:created>
  <dcterms:modified xsi:type="dcterms:W3CDTF">2022-02-24T03:26:23Z</dcterms:modified>
</cp:coreProperties>
</file>