
<file path=[Content_Types].xml><?xml version="1.0" encoding="utf-8"?>
<Types xmlns="http://schemas.openxmlformats.org/package/2006/content-types">
  <Default Extension="bin" ContentType="application/vnd.ms-office.activeX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4610-390C-4DDF-A389-9172E4190E7A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18C37-2690-44C9-837C-AC9BB879C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075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4610-390C-4DDF-A389-9172E4190E7A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18C37-2690-44C9-837C-AC9BB879C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923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4610-390C-4DDF-A389-9172E4190E7A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18C37-2690-44C9-837C-AC9BB879C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044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4610-390C-4DDF-A389-9172E4190E7A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18C37-2690-44C9-837C-AC9BB879C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85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4610-390C-4DDF-A389-9172E4190E7A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18C37-2690-44C9-837C-AC9BB879C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652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4610-390C-4DDF-A389-9172E4190E7A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18C37-2690-44C9-837C-AC9BB879C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27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4610-390C-4DDF-A389-9172E4190E7A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18C37-2690-44C9-837C-AC9BB879C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88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4610-390C-4DDF-A389-9172E4190E7A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18C37-2690-44C9-837C-AC9BB879C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268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4610-390C-4DDF-A389-9172E4190E7A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18C37-2690-44C9-837C-AC9BB879C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910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4610-390C-4DDF-A389-9172E4190E7A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18C37-2690-44C9-837C-AC9BB879C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648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4610-390C-4DDF-A389-9172E4190E7A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18C37-2690-44C9-837C-AC9BB879C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337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B4610-390C-4DDF-A389-9172E4190E7A}" type="datetimeFigureOut">
              <a:rPr lang="en-US" smtClean="0"/>
              <a:t>13-Feb-22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18C37-2690-44C9-837C-AC9BB879C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433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55324" y="412124"/>
            <a:ext cx="60917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PHÒNG GD&amp;ĐT QUẬN LONG BIÊN</a:t>
            </a:r>
          </a:p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TRƯỜNG TIỂU HỌC ĐOÀN KẾT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7797" y="2524820"/>
            <a:ext cx="73109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Bộ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môn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Âm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nhạc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4</a:t>
            </a:r>
            <a:endParaRPr lang="en-US" sz="3200" dirty="0" smtClean="0">
              <a:solidFill>
                <a:srgbClr val="7030A0"/>
              </a:solidFill>
              <a:cs typeface="Times New Roman" panose="02020603050405020304" pitchFamily="18" charset="0"/>
            </a:endParaRPr>
          </a:p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Giáo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viên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thực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hiện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Hoàng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Ngọc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Ánh</a:t>
            </a:r>
            <a:endParaRPr lang="en-US" sz="32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49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9" name="ShockwaveFlash1" r:id="rId2" imgW="12192120" imgH="6858000"/>
        </mc:Choice>
        <mc:Fallback>
          <p:control name="ShockwaveFlash1" r:id="rId2" imgW="12192120" imgH="685800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12192000" cy="6858000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86836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6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439801" y="1808106"/>
            <a:ext cx="5156540" cy="1575689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algn="ctr" eaLnBrk="1" hangingPunct="1">
              <a:defRPr/>
            </a:pPr>
            <a:r>
              <a:rPr lang="en-US" sz="3038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CHÚC CÁC CON HỌC GIỎI</a:t>
            </a:r>
          </a:p>
          <a:p>
            <a:pPr algn="ctr" eaLnBrk="1" hangingPunct="1">
              <a:defRPr/>
            </a:pPr>
            <a:endParaRPr lang="en-US" sz="788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en-US" sz="3038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CHĂM NGOAN!</a:t>
            </a:r>
          </a:p>
          <a:p>
            <a:pPr algn="ctr" eaLnBrk="1" hangingPunct="1">
              <a:defRPr/>
            </a:pPr>
            <a:endParaRPr lang="en-US" sz="3038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11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33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Microsoft account</cp:lastModifiedBy>
  <cp:revision>4</cp:revision>
  <dcterms:created xsi:type="dcterms:W3CDTF">2022-02-13T13:05:17Z</dcterms:created>
  <dcterms:modified xsi:type="dcterms:W3CDTF">2022-02-13T13:08:56Z</dcterms:modified>
</cp:coreProperties>
</file>