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 id="2147483691" r:id="rId3"/>
  </p:sldMasterIdLst>
  <p:notesMasterIdLst>
    <p:notesMasterId r:id="rId33"/>
  </p:notesMasterIdLst>
  <p:sldIdLst>
    <p:sldId id="351" r:id="rId4"/>
    <p:sldId id="311" r:id="rId5"/>
    <p:sldId id="347" r:id="rId6"/>
    <p:sldId id="348" r:id="rId7"/>
    <p:sldId id="349" r:id="rId8"/>
    <p:sldId id="350" r:id="rId9"/>
    <p:sldId id="256" r:id="rId10"/>
    <p:sldId id="352" r:id="rId11"/>
    <p:sldId id="257" r:id="rId12"/>
    <p:sldId id="258" r:id="rId13"/>
    <p:sldId id="314" r:id="rId14"/>
    <p:sldId id="259" r:id="rId15"/>
    <p:sldId id="345" r:id="rId16"/>
    <p:sldId id="316" r:id="rId17"/>
    <p:sldId id="318" r:id="rId18"/>
    <p:sldId id="319" r:id="rId19"/>
    <p:sldId id="323" r:id="rId20"/>
    <p:sldId id="324" r:id="rId21"/>
    <p:sldId id="325" r:id="rId22"/>
    <p:sldId id="326" r:id="rId23"/>
    <p:sldId id="327" r:id="rId24"/>
    <p:sldId id="320" r:id="rId25"/>
    <p:sldId id="260" r:id="rId26"/>
    <p:sldId id="328" r:id="rId27"/>
    <p:sldId id="329" r:id="rId28"/>
    <p:sldId id="340" r:id="rId29"/>
    <p:sldId id="339" r:id="rId30"/>
    <p:sldId id="346" r:id="rId31"/>
    <p:sldId id="330" r:id="rId32"/>
  </p:sldIdLst>
  <p:sldSz cx="12161838" cy="6858000"/>
  <p:notesSz cx="6858000" cy="9144000"/>
  <p:embeddedFontLst>
    <p:embeddedFont>
      <p:font typeface="Delius Unicase" panose="020B0604020202020204" charset="0"/>
      <p:regular r:id="rId34"/>
      <p:bold r:id="rId35"/>
    </p:embeddedFont>
    <p:embeddedFont>
      <p:font typeface="Arial Rounded MT Bold" panose="020F0704030504030204" pitchFamily="34" charset="0"/>
      <p:regular r:id="rId36"/>
    </p:embeddedFont>
    <p:embeddedFont>
      <p:font typeface="Comfortaa" panose="020B0604020202020204" charset="0"/>
      <p:regular r:id="rId37"/>
      <p:bold r:id="rId38"/>
    </p:embeddedFont>
    <p:embeddedFont>
      <p:font typeface="Calibri Light" panose="020F0302020204030204" pitchFamily="34" charset="0"/>
      <p:regular r:id="rId39"/>
      <p:italic r:id="rId40"/>
    </p:embeddedFont>
    <p:embeddedFont>
      <p:font typeface="Calibri" panose="020F0502020204030204" pitchFamily="34" charset="0"/>
      <p:regular r:id="rId41"/>
      <p:bold r:id="rId42"/>
      <p:italic r:id="rId43"/>
      <p:boldItalic r:id="rId44"/>
    </p:embeddedFont>
    <p:embeddedFont>
      <p:font typeface="Roboto Condensed Light" panose="020B0604020202020204" charset="0"/>
      <p:regular r:id="rId45"/>
      <p:italic r:id="rId46"/>
    </p:embeddedFont>
    <p:embeddedFont>
      <p:font typeface="Arial-Rounded" panose="020B0500000000000000" charset="-93"/>
      <p:regular r:id="rId47"/>
    </p:embeddedFont>
    <p:embeddedFont>
      <p:font typeface="Chewy" panose="020B0604020202020204" charset="0"/>
      <p:regular r:id="rId48"/>
    </p:embeddedFont>
    <p:embeddedFont>
      <p:font typeface="HP001 5 hàng" panose="020B0603050302020204" pitchFamily="34" charset="-93"/>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EE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1FF5F6-DF97-4530-A9B8-7C82EA46FD81}">
  <a:tblStyle styleId="{A21FF5F6-DF97-4530-A9B8-7C82EA46F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86" autoAdjust="0"/>
  </p:normalViewPr>
  <p:slideViewPr>
    <p:cSldViewPr>
      <p:cViewPr varScale="1">
        <p:scale>
          <a:sx n="53" d="100"/>
          <a:sy n="53" d="100"/>
        </p:scale>
        <p:origin x="1156" y="48"/>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5347917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692150" y="1143000"/>
            <a:ext cx="5473700" cy="3086100"/>
          </a:xfrm>
        </p:spPr>
      </p:sp>
      <p:sp>
        <p:nvSpPr>
          <p:cNvPr id="4099" name="Notes Placeholder 2"/>
          <p:cNvSpPr>
            <a:spLocks noGrp="1"/>
          </p:cNvSpPr>
          <p:nvPr>
            <p:ph type="body" idx="1"/>
          </p:nvPr>
        </p:nvSpPr>
        <p:spPr/>
        <p:txBody>
          <a:bodyPr wrap="square" lIns="91440" tIns="45720" rIns="91440" bIns="45720" anchor="t" anchorCtr="0"/>
          <a:lstStyle/>
          <a:p>
            <a:pPr lvl="0"/>
            <a:endParaRPr dirty="0"/>
          </a:p>
        </p:txBody>
      </p:sp>
      <p:sp>
        <p:nvSpPr>
          <p:cNvPr id="41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sz="1200" b="0" i="0" u="none" strike="noStrike" kern="1200" cap="none" spc="0" normalizeH="0" baseline="0" noProof="0" dirty="0">
                <a:ln>
                  <a:noFill/>
                </a:ln>
                <a:solidFill>
                  <a:prstClr val="black"/>
                </a:solidFill>
                <a:effectLst/>
                <a:uLnTx/>
                <a:uFillTx/>
                <a:latin typeface="Calibri" panose="020F050202020403020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707907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18</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19</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20</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t>Có</a:t>
            </a:r>
            <a:r>
              <a:rPr lang="en-US" baseline="0"/>
              <a:t> nhiều cách trả lời khác nhau nên GV cứ linh động khi HS trả lời nhé!</a:t>
            </a:r>
          </a:p>
          <a:p>
            <a:pPr marL="158750" indent="0">
              <a:buNone/>
            </a:pPr>
            <a:r>
              <a:rPr lang="en-US" baseline="0"/>
              <a:t>Tham khảo SGV để biết các đáp án phù hợp</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21</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a:t>
            </a:r>
            <a:r>
              <a:rPr lang="en-US" baseline="0"/>
              <a:t> lại toàn bài</a:t>
            </a:r>
            <a:endParaRPr lang="en-US"/>
          </a:p>
        </p:txBody>
      </p:sp>
    </p:spTree>
    <p:extLst>
      <p:ext uri="{BB962C8B-B14F-4D97-AF65-F5344CB8AC3E}">
        <p14:creationId xmlns:p14="http://schemas.microsoft.com/office/powerpoint/2010/main" val="1792064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8f342daea5_0_5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8f342daea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HS có</a:t>
            </a:r>
            <a:r>
              <a:rPr lang="en-US" baseline="0"/>
              <a:t> thể hỏi thêm những mùa khác. </a:t>
            </a:r>
          </a:p>
          <a:p>
            <a:pPr marL="0" lvl="0" indent="0" algn="l" rtl="0">
              <a:spcBef>
                <a:spcPts val="0"/>
              </a:spcBef>
              <a:spcAft>
                <a:spcPts val="0"/>
              </a:spcAft>
              <a:buNone/>
            </a:pPr>
            <a:r>
              <a:rPr lang="en-US" baseline="0"/>
              <a:t>GV tổ chức HĐ cho HS tham gia sôi nổi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9258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có thể kể them những câu thành ngữ, tục ngữ nói về sự biết ơn.</a:t>
            </a:r>
            <a:endParaRPr lang="en-US"/>
          </a:p>
        </p:txBody>
      </p:sp>
    </p:spTree>
    <p:extLst>
      <p:ext uri="{BB962C8B-B14F-4D97-AF65-F5344CB8AC3E}">
        <p14:creationId xmlns:p14="http://schemas.microsoft.com/office/powerpoint/2010/main" val="886026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 đố về các hiện tượng, sự vật tự nhiên nên GV dẫn dắt vào bài học luôn</a:t>
            </a:r>
          </a:p>
        </p:txBody>
      </p:sp>
    </p:spTree>
    <p:extLst>
      <p:ext uri="{BB962C8B-B14F-4D97-AF65-F5344CB8AC3E}">
        <p14:creationId xmlns:p14="http://schemas.microsoft.com/office/powerpoint/2010/main" val="4143652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e410971f6_0_14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e410971f6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4F556B-8FEB-48C1-B5F8-F58043FC43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113126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GV đọc</a:t>
            </a:r>
            <a:r>
              <a:rPr lang="en-US" baseline="0"/>
              <a:t> mẫu toàn bài, cả lớp đọc thầm theo (nên cho Hs nhìn trong SGK)</a:t>
            </a:r>
          </a:p>
          <a:p>
            <a:r>
              <a:rPr lang="en-US" baseline="0"/>
              <a:t>GV chú ý HDHS đọc đúng giọng điệu, ngắt nghỉ, nhấn giọng, đặc biệt là giọng của nhân vật</a:t>
            </a:r>
          </a:p>
          <a:p>
            <a:r>
              <a:rPr lang="en-US" baseline="0"/>
              <a:t>GV linh động từ khó đọc theo đúng địa phương nhé!</a:t>
            </a:r>
            <a:endParaRPr lang="en-US"/>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f342daea5_0_1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f342daea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Tìm suối k ra nên em lấy ảnh song để HS hiểu uốn lượn là ntn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8d3aa2a3e7_0_7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8d3aa2a3e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Đọc nối tiếp</a:t>
            </a:r>
          </a:p>
          <a:p>
            <a:r>
              <a:rPr lang="en-US"/>
              <a:t>Đọc theo nhóm, cặp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48614" y="2908717"/>
            <a:ext cx="10264543" cy="2153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6000"/>
              <a:buNone/>
              <a:defRPr sz="4800" b="1"/>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10" name="Google Shape;10;p2"/>
          <p:cNvSpPr txBox="1">
            <a:spLocks noGrp="1"/>
          </p:cNvSpPr>
          <p:nvPr>
            <p:ph type="subTitle" idx="1"/>
          </p:nvPr>
        </p:nvSpPr>
        <p:spPr>
          <a:xfrm>
            <a:off x="2503591" y="5138284"/>
            <a:ext cx="7154656" cy="393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 name="Google Shape;11;p2"/>
          <p:cNvSpPr/>
          <p:nvPr/>
        </p:nvSpPr>
        <p:spPr>
          <a:xfrm rot="5400000">
            <a:off x="9679104" y="1212426"/>
            <a:ext cx="3695160" cy="1270307"/>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p:nvPr/>
        </p:nvSpPr>
        <p:spPr>
          <a:xfrm rot="5400000">
            <a:off x="9787739" y="4621175"/>
            <a:ext cx="1314843" cy="315876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9869852" y="6220265"/>
            <a:ext cx="251541" cy="22266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11899450" y="5647700"/>
            <a:ext cx="172093" cy="147795"/>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 name="Google Shape;15;p2"/>
          <p:cNvSpPr/>
          <p:nvPr/>
        </p:nvSpPr>
        <p:spPr>
          <a:xfrm rot="5400000">
            <a:off x="1430467" y="6098834"/>
            <a:ext cx="136855" cy="116950"/>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 name="Google Shape;16;p2"/>
          <p:cNvSpPr/>
          <p:nvPr/>
        </p:nvSpPr>
        <p:spPr>
          <a:xfrm rot="5400000">
            <a:off x="1033525" y="6306136"/>
            <a:ext cx="235971" cy="214483"/>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2909828" y="6601979"/>
            <a:ext cx="136855" cy="117024"/>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11471142" y="4906009"/>
            <a:ext cx="172093" cy="147700"/>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 name="Google Shape;19;p2"/>
          <p:cNvSpPr/>
          <p:nvPr/>
        </p:nvSpPr>
        <p:spPr>
          <a:xfrm rot="5400000">
            <a:off x="9559544" y="6284368"/>
            <a:ext cx="126580" cy="126993"/>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 name="Google Shape;20;p2"/>
          <p:cNvSpPr/>
          <p:nvPr/>
        </p:nvSpPr>
        <p:spPr>
          <a:xfrm rot="5400000">
            <a:off x="1674124" y="5638814"/>
            <a:ext cx="644968" cy="1793452"/>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1" name="Google Shape;21;p2"/>
          <p:cNvSpPr/>
          <p:nvPr/>
        </p:nvSpPr>
        <p:spPr>
          <a:xfrm flipH="1">
            <a:off x="11944185" y="5182322"/>
            <a:ext cx="221237" cy="295588"/>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8C4C5E"/>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2" name="Google Shape;22;p2"/>
          <p:cNvSpPr/>
          <p:nvPr/>
        </p:nvSpPr>
        <p:spPr>
          <a:xfrm rot="5400000">
            <a:off x="-996145" y="4571190"/>
            <a:ext cx="3283012" cy="1290762"/>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 name="Google Shape;23;p2"/>
          <p:cNvSpPr/>
          <p:nvPr/>
        </p:nvSpPr>
        <p:spPr>
          <a:xfrm rot="5400000">
            <a:off x="-229751" y="4319848"/>
            <a:ext cx="1150173" cy="690688"/>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2"/>
          <p:cNvSpPr/>
          <p:nvPr/>
        </p:nvSpPr>
        <p:spPr>
          <a:xfrm rot="5400000">
            <a:off x="10433652" y="-636636"/>
            <a:ext cx="721039" cy="1994311"/>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 name="Google Shape;25;p2"/>
          <p:cNvSpPr/>
          <p:nvPr/>
        </p:nvSpPr>
        <p:spPr>
          <a:xfrm rot="5400000">
            <a:off x="1197446" y="-1197537"/>
            <a:ext cx="1653827" cy="4048900"/>
          </a:xfrm>
          <a:custGeom>
            <a:avLst/>
            <a:gdLst/>
            <a:ahLst/>
            <a:cxnLst/>
            <a:rect l="l" t="t" r="r" b="b"/>
            <a:pathLst>
              <a:path w="19343" h="47473" extrusionOk="0">
                <a:moveTo>
                  <a:pt x="0" y="0"/>
                </a:moveTo>
                <a:lnTo>
                  <a:pt x="0" y="47473"/>
                </a:lnTo>
                <a:lnTo>
                  <a:pt x="19343" y="47473"/>
                </a:lnTo>
                <a:cubicBezTo>
                  <a:pt x="18997" y="46172"/>
                  <a:pt x="18239" y="45039"/>
                  <a:pt x="17041" y="44356"/>
                </a:cubicBezTo>
                <a:cubicBezTo>
                  <a:pt x="14552" y="42971"/>
                  <a:pt x="11089" y="43823"/>
                  <a:pt x="8965" y="41942"/>
                </a:cubicBezTo>
                <a:cubicBezTo>
                  <a:pt x="8619" y="41633"/>
                  <a:pt x="8329" y="41268"/>
                  <a:pt x="8113" y="40866"/>
                </a:cubicBezTo>
                <a:cubicBezTo>
                  <a:pt x="7870" y="40426"/>
                  <a:pt x="7692" y="39939"/>
                  <a:pt x="7599" y="39444"/>
                </a:cubicBezTo>
                <a:cubicBezTo>
                  <a:pt x="7533" y="39181"/>
                  <a:pt x="7496" y="38910"/>
                  <a:pt x="7477" y="38639"/>
                </a:cubicBezTo>
                <a:cubicBezTo>
                  <a:pt x="7412" y="37572"/>
                  <a:pt x="7533" y="36496"/>
                  <a:pt x="7851" y="35476"/>
                </a:cubicBezTo>
                <a:cubicBezTo>
                  <a:pt x="8506" y="33267"/>
                  <a:pt x="9714" y="31209"/>
                  <a:pt x="10069" y="28925"/>
                </a:cubicBezTo>
                <a:cubicBezTo>
                  <a:pt x="11220" y="21448"/>
                  <a:pt x="3238" y="15768"/>
                  <a:pt x="1357" y="8432"/>
                </a:cubicBezTo>
                <a:cubicBezTo>
                  <a:pt x="711" y="5886"/>
                  <a:pt x="833" y="3191"/>
                  <a:pt x="187" y="646"/>
                </a:cubicBezTo>
                <a:cubicBezTo>
                  <a:pt x="131" y="431"/>
                  <a:pt x="66" y="215"/>
                  <a:pt x="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 name="Google Shape;26;p2"/>
          <p:cNvSpPr/>
          <p:nvPr/>
        </p:nvSpPr>
        <p:spPr>
          <a:xfrm rot="5400000">
            <a:off x="11778454" y="468181"/>
            <a:ext cx="59112" cy="58905"/>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 name="Google Shape;27;p2"/>
          <p:cNvSpPr/>
          <p:nvPr/>
        </p:nvSpPr>
        <p:spPr>
          <a:xfrm rot="5400000">
            <a:off x="10897162" y="6161974"/>
            <a:ext cx="77372" cy="77181"/>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8" name="Google Shape;28;p2"/>
          <p:cNvSpPr/>
          <p:nvPr/>
        </p:nvSpPr>
        <p:spPr>
          <a:xfrm rot="5400000">
            <a:off x="11335385" y="6620223"/>
            <a:ext cx="77291" cy="77099"/>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 name="Google Shape;29;p2"/>
          <p:cNvSpPr/>
          <p:nvPr/>
        </p:nvSpPr>
        <p:spPr>
          <a:xfrm rot="5400000">
            <a:off x="1499531" y="60649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0" name="Google Shape;30;p2"/>
          <p:cNvSpPr/>
          <p:nvPr/>
        </p:nvSpPr>
        <p:spPr>
          <a:xfrm rot="5400000">
            <a:off x="260102" y="412116"/>
            <a:ext cx="81652" cy="81450"/>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1" name="Google Shape;31;p2"/>
          <p:cNvSpPr/>
          <p:nvPr/>
        </p:nvSpPr>
        <p:spPr>
          <a:xfrm rot="5400000">
            <a:off x="382190" y="136857"/>
            <a:ext cx="81652" cy="8153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 name="Google Shape;32;p2"/>
          <p:cNvSpPr/>
          <p:nvPr/>
        </p:nvSpPr>
        <p:spPr>
          <a:xfrm rot="5400000">
            <a:off x="675064" y="582558"/>
            <a:ext cx="81737" cy="81450"/>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3" name="Google Shape;33;p2"/>
          <p:cNvSpPr/>
          <p:nvPr/>
        </p:nvSpPr>
        <p:spPr>
          <a:xfrm rot="5400000">
            <a:off x="297865" y="6689104"/>
            <a:ext cx="71299" cy="7112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2324415" y="6643835"/>
            <a:ext cx="83828" cy="70973"/>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433596" y="4356103"/>
            <a:ext cx="71299" cy="71048"/>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 name="Google Shape;36;p2"/>
          <p:cNvSpPr/>
          <p:nvPr/>
        </p:nvSpPr>
        <p:spPr>
          <a:xfrm rot="5400000">
            <a:off x="11955323" y="560528"/>
            <a:ext cx="133127" cy="132243"/>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7" name="Google Shape;37;p2"/>
          <p:cNvSpPr/>
          <p:nvPr/>
        </p:nvSpPr>
        <p:spPr>
          <a:xfrm rot="5400000">
            <a:off x="10653792" y="6300734"/>
            <a:ext cx="174249" cy="173818"/>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8" name="Google Shape;38;p2"/>
          <p:cNvSpPr/>
          <p:nvPr/>
        </p:nvSpPr>
        <p:spPr>
          <a:xfrm rot="5400000">
            <a:off x="25918" y="4745923"/>
            <a:ext cx="159900" cy="160248"/>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9" name="Google Shape;39;p2"/>
          <p:cNvSpPr/>
          <p:nvPr/>
        </p:nvSpPr>
        <p:spPr>
          <a:xfrm rot="5400000">
            <a:off x="1784302" y="269034"/>
            <a:ext cx="184081" cy="183626"/>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0" name="Google Shape;40;p2"/>
          <p:cNvSpPr/>
          <p:nvPr/>
        </p:nvSpPr>
        <p:spPr>
          <a:xfrm rot="5400000">
            <a:off x="-28389" y="6293132"/>
            <a:ext cx="159900" cy="103112"/>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 name="Google Shape;41;p2"/>
          <p:cNvSpPr/>
          <p:nvPr/>
        </p:nvSpPr>
        <p:spPr>
          <a:xfrm rot="5400000">
            <a:off x="10607274" y="128592"/>
            <a:ext cx="132571" cy="132243"/>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_1_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0230" y="3602038"/>
            <a:ext cx="9121379" cy="1655763"/>
          </a:xfrm>
        </p:spPr>
        <p:txBody>
          <a:bodyPr/>
          <a:lstStyle>
            <a:lvl1pPr marL="0" indent="0" algn="ctr">
              <a:buNone/>
              <a:defRPr sz="2394"/>
            </a:lvl1pPr>
            <a:lvl2pPr marL="456046" indent="0" algn="ctr">
              <a:buNone/>
              <a:defRPr sz="1995"/>
            </a:lvl2pPr>
            <a:lvl3pPr marL="912091" indent="0" algn="ctr">
              <a:buNone/>
              <a:defRPr sz="1795"/>
            </a:lvl3pPr>
            <a:lvl4pPr marL="1368137" indent="0" algn="ctr">
              <a:buNone/>
              <a:defRPr sz="1596"/>
            </a:lvl4pPr>
            <a:lvl5pPr marL="1824182" indent="0" algn="ctr">
              <a:buNone/>
              <a:defRPr sz="1596"/>
            </a:lvl5pPr>
            <a:lvl6pPr marL="2280228" indent="0" algn="ctr">
              <a:buNone/>
              <a:defRPr sz="1596"/>
            </a:lvl6pPr>
            <a:lvl7pPr marL="2736273" indent="0" algn="ctr">
              <a:buNone/>
              <a:defRPr sz="1596"/>
            </a:lvl7pPr>
            <a:lvl8pPr marL="3192319" indent="0" algn="ctr">
              <a:buNone/>
              <a:defRPr sz="1596"/>
            </a:lvl8pPr>
            <a:lvl9pPr marL="3648365" indent="0" algn="ctr">
              <a:buNone/>
              <a:defRPr sz="1596"/>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2022/2/7</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162521982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2022/2/7</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360590121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29793" y="1709741"/>
            <a:ext cx="10489585" cy="2852737"/>
          </a:xfrm>
        </p:spPr>
        <p:txBody>
          <a:bodyPr anchor="b"/>
          <a:lstStyle>
            <a:lvl1pPr>
              <a:defRPr sz="5985"/>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9793" y="4589465"/>
            <a:ext cx="10489585" cy="1500187"/>
          </a:xfrm>
        </p:spPr>
        <p:txBody>
          <a:bodyPr/>
          <a:lstStyle>
            <a:lvl1pPr marL="0" indent="0">
              <a:buNone/>
              <a:defRPr sz="2394">
                <a:solidFill>
                  <a:schemeClr val="tx1">
                    <a:tint val="75000"/>
                  </a:schemeClr>
                </a:solidFill>
              </a:defRPr>
            </a:lvl1pPr>
            <a:lvl2pPr marL="456046" indent="0">
              <a:buNone/>
              <a:defRPr sz="1995">
                <a:solidFill>
                  <a:schemeClr val="tx1">
                    <a:tint val="75000"/>
                  </a:schemeClr>
                </a:solidFill>
              </a:defRPr>
            </a:lvl2pPr>
            <a:lvl3pPr marL="912091" indent="0">
              <a:buNone/>
              <a:defRPr sz="1795">
                <a:solidFill>
                  <a:schemeClr val="tx1">
                    <a:tint val="75000"/>
                  </a:schemeClr>
                </a:solidFill>
              </a:defRPr>
            </a:lvl3pPr>
            <a:lvl4pPr marL="1368137" indent="0">
              <a:buNone/>
              <a:defRPr sz="1596">
                <a:solidFill>
                  <a:schemeClr val="tx1">
                    <a:tint val="75000"/>
                  </a:schemeClr>
                </a:solidFill>
              </a:defRPr>
            </a:lvl4pPr>
            <a:lvl5pPr marL="1824182" indent="0">
              <a:buNone/>
              <a:defRPr sz="1596">
                <a:solidFill>
                  <a:schemeClr val="tx1">
                    <a:tint val="75000"/>
                  </a:schemeClr>
                </a:solidFill>
              </a:defRPr>
            </a:lvl5pPr>
            <a:lvl6pPr marL="2280228" indent="0">
              <a:buNone/>
              <a:defRPr sz="1596">
                <a:solidFill>
                  <a:schemeClr val="tx1">
                    <a:tint val="75000"/>
                  </a:schemeClr>
                </a:solidFill>
              </a:defRPr>
            </a:lvl6pPr>
            <a:lvl7pPr marL="2736273" indent="0">
              <a:buNone/>
              <a:defRPr sz="1596">
                <a:solidFill>
                  <a:schemeClr val="tx1">
                    <a:tint val="75000"/>
                  </a:schemeClr>
                </a:solidFill>
              </a:defRPr>
            </a:lvl7pPr>
            <a:lvl8pPr marL="3192319" indent="0">
              <a:buNone/>
              <a:defRPr sz="1596">
                <a:solidFill>
                  <a:schemeClr val="tx1">
                    <a:tint val="75000"/>
                  </a:schemeClr>
                </a:solidFill>
              </a:defRPr>
            </a:lvl8pPr>
            <a:lvl9pPr marL="3648365" indent="0">
              <a:buNone/>
              <a:defRPr sz="1596">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2022/2/7</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101673204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6126" y="1825625"/>
            <a:ext cx="5168781"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56931" y="1825625"/>
            <a:ext cx="5168781"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2022/2/7</a:t>
            </a:fld>
            <a:endParaRPr lang="zh-CN" altLang="en-US" kern="1200">
              <a:solidFill>
                <a:prstClr val="black">
                  <a:tint val="75000"/>
                </a:prstClr>
              </a:solidFill>
              <a:latin typeface="DFPOP1-W9"/>
              <a:cs typeface="+mn-cs"/>
            </a:endParaRPr>
          </a:p>
        </p:txBody>
      </p:sp>
      <p:sp>
        <p:nvSpPr>
          <p:cNvPr id="6" name="Footer Placeholder 5"/>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7" name="Slide Number Placeholder 6"/>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2878740033"/>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7712" y="1681163"/>
            <a:ext cx="5145027" cy="823912"/>
          </a:xfrm>
        </p:spPr>
        <p:txBody>
          <a:bodyPr anchor="b"/>
          <a:lstStyle>
            <a:lvl1pPr marL="0" indent="0">
              <a:buNone/>
              <a:defRPr sz="2394" b="1"/>
            </a:lvl1pPr>
            <a:lvl2pPr marL="456046" indent="0">
              <a:buNone/>
              <a:defRPr sz="1995" b="1"/>
            </a:lvl2pPr>
            <a:lvl3pPr marL="912091" indent="0">
              <a:buNone/>
              <a:defRPr sz="1795" b="1"/>
            </a:lvl3pPr>
            <a:lvl4pPr marL="1368137" indent="0">
              <a:buNone/>
              <a:defRPr sz="1596" b="1"/>
            </a:lvl4pPr>
            <a:lvl5pPr marL="1824182" indent="0">
              <a:buNone/>
              <a:defRPr sz="1596" b="1"/>
            </a:lvl5pPr>
            <a:lvl6pPr marL="2280228" indent="0">
              <a:buNone/>
              <a:defRPr sz="1596" b="1"/>
            </a:lvl6pPr>
            <a:lvl7pPr marL="2736273" indent="0">
              <a:buNone/>
              <a:defRPr sz="1596" b="1"/>
            </a:lvl7pPr>
            <a:lvl8pPr marL="3192319" indent="0">
              <a:buNone/>
              <a:defRPr sz="1596" b="1"/>
            </a:lvl8pPr>
            <a:lvl9pPr marL="3648365" indent="0">
              <a:buNone/>
              <a:defRPr sz="1596" b="1"/>
            </a:lvl9pPr>
          </a:lstStyle>
          <a:p>
            <a:pPr lvl="0"/>
            <a:r>
              <a:rPr lang="zh-CN" altLang="en-US" smtClean="0"/>
              <a:t>单击此处编辑母版文本样式</a:t>
            </a:r>
          </a:p>
        </p:txBody>
      </p:sp>
      <p:sp>
        <p:nvSpPr>
          <p:cNvPr id="4" name="Content Placeholder 3"/>
          <p:cNvSpPr>
            <a:spLocks noGrp="1"/>
          </p:cNvSpPr>
          <p:nvPr>
            <p:ph sz="half" idx="2"/>
          </p:nvPr>
        </p:nvSpPr>
        <p:spPr>
          <a:xfrm>
            <a:off x="837712" y="2505075"/>
            <a:ext cx="514502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56932" y="1681163"/>
            <a:ext cx="5170365" cy="823912"/>
          </a:xfrm>
        </p:spPr>
        <p:txBody>
          <a:bodyPr anchor="b"/>
          <a:lstStyle>
            <a:lvl1pPr marL="0" indent="0">
              <a:buNone/>
              <a:defRPr sz="2394" b="1"/>
            </a:lvl1pPr>
            <a:lvl2pPr marL="456046" indent="0">
              <a:buNone/>
              <a:defRPr sz="1995" b="1"/>
            </a:lvl2pPr>
            <a:lvl3pPr marL="912091" indent="0">
              <a:buNone/>
              <a:defRPr sz="1795" b="1"/>
            </a:lvl3pPr>
            <a:lvl4pPr marL="1368137" indent="0">
              <a:buNone/>
              <a:defRPr sz="1596" b="1"/>
            </a:lvl4pPr>
            <a:lvl5pPr marL="1824182" indent="0">
              <a:buNone/>
              <a:defRPr sz="1596" b="1"/>
            </a:lvl5pPr>
            <a:lvl6pPr marL="2280228" indent="0">
              <a:buNone/>
              <a:defRPr sz="1596" b="1"/>
            </a:lvl6pPr>
            <a:lvl7pPr marL="2736273" indent="0">
              <a:buNone/>
              <a:defRPr sz="1596" b="1"/>
            </a:lvl7pPr>
            <a:lvl8pPr marL="3192319" indent="0">
              <a:buNone/>
              <a:defRPr sz="1596" b="1"/>
            </a:lvl8pPr>
            <a:lvl9pPr marL="3648365" indent="0">
              <a:buNone/>
              <a:defRPr sz="1596" b="1"/>
            </a:lvl9pPr>
          </a:lstStyle>
          <a:p>
            <a:pPr lvl="0"/>
            <a:r>
              <a:rPr lang="zh-CN" altLang="en-US" smtClean="0"/>
              <a:t>单击此处编辑母版文本样式</a:t>
            </a:r>
          </a:p>
        </p:txBody>
      </p:sp>
      <p:sp>
        <p:nvSpPr>
          <p:cNvPr id="6" name="Content Placeholder 5"/>
          <p:cNvSpPr>
            <a:spLocks noGrp="1"/>
          </p:cNvSpPr>
          <p:nvPr>
            <p:ph sz="quarter" idx="4"/>
          </p:nvPr>
        </p:nvSpPr>
        <p:spPr>
          <a:xfrm>
            <a:off x="6156932" y="2505075"/>
            <a:ext cx="5170365"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2022/2/7</a:t>
            </a:fld>
            <a:endParaRPr lang="zh-CN" altLang="en-US" kern="1200">
              <a:solidFill>
                <a:prstClr val="black">
                  <a:tint val="75000"/>
                </a:prstClr>
              </a:solidFill>
              <a:latin typeface="DFPOP1-W9"/>
              <a:cs typeface="+mn-cs"/>
            </a:endParaRPr>
          </a:p>
        </p:txBody>
      </p:sp>
      <p:sp>
        <p:nvSpPr>
          <p:cNvPr id="8" name="Footer Placeholder 7"/>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9" name="Slide Number Placeholder 8"/>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285691949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1"/>
            <a:ext cx="12161835"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577330"/>
            <a:ext cx="12786366"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3729" y="4673625"/>
            <a:ext cx="12143411"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29" y="5356592"/>
            <a:ext cx="12180267" cy="1501408"/>
          </a:xfrm>
          <a:prstGeom prst="rect">
            <a:avLst/>
          </a:prstGeom>
        </p:spPr>
      </p:pic>
      <p:grpSp>
        <p:nvGrpSpPr>
          <p:cNvPr id="10" name="组合 9"/>
          <p:cNvGrpSpPr/>
          <p:nvPr userDrawn="1"/>
        </p:nvGrpSpPr>
        <p:grpSpPr>
          <a:xfrm>
            <a:off x="233562" y="4254139"/>
            <a:ext cx="924320"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52890" y="4581150"/>
            <a:ext cx="822529" cy="1279433"/>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2022/2/7</a:t>
            </a:fld>
            <a:endParaRPr lang="zh-CN" altLang="en-US" kern="1200">
              <a:solidFill>
                <a:prstClr val="black">
                  <a:tint val="75000"/>
                </a:prstClr>
              </a:solidFill>
              <a:latin typeface="DFPOP1-W9"/>
              <a:cs typeface="+mn-cs"/>
            </a:endParaRPr>
          </a:p>
        </p:txBody>
      </p:sp>
      <p:sp>
        <p:nvSpPr>
          <p:cNvPr id="4" name="Footer Placeholder 3"/>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5" name="Slide Number Placeholder 4"/>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26199382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2149644"/>
            <a:ext cx="12161838"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091" rtl="0" eaLnBrk="1" fontAlgn="auto" latinLnBrk="0" hangingPunct="1">
              <a:lnSpc>
                <a:spcPct val="100000"/>
              </a:lnSpc>
              <a:spcBef>
                <a:spcPts val="0"/>
              </a:spcBef>
              <a:spcAft>
                <a:spcPts val="0"/>
              </a:spcAft>
              <a:buClrTx/>
              <a:buSzTx/>
              <a:buFontTx/>
              <a:buNone/>
              <a:tabLst/>
              <a:defRPr/>
            </a:pPr>
            <a:endParaRPr kumimoji="0" lang="zh-CN" altLang="en-US" sz="1795"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1"/>
            <a:ext cx="12161838" cy="2470477"/>
          </a:xfrm>
          <a:prstGeom prst="rect">
            <a:avLst/>
          </a:prstGeom>
        </p:spPr>
      </p:pic>
      <p:sp>
        <p:nvSpPr>
          <p:cNvPr id="2" name="Date Placeholder 1"/>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2022/2/7</a:t>
            </a:fld>
            <a:endParaRPr lang="zh-CN" altLang="en-US" kern="1200">
              <a:solidFill>
                <a:prstClr val="black">
                  <a:tint val="75000"/>
                </a:prstClr>
              </a:solidFill>
              <a:latin typeface="DFPOP1-W9"/>
              <a:cs typeface="+mn-cs"/>
            </a:endParaRPr>
          </a:p>
        </p:txBody>
      </p:sp>
      <p:sp>
        <p:nvSpPr>
          <p:cNvPr id="3" name="Footer Placeholder 2"/>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4" name="Slide Number Placeholder 3"/>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76245" y="-32952"/>
            <a:ext cx="3385595" cy="3285056"/>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523383"/>
            <a:ext cx="12786366" cy="2010708"/>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6102" y="4673625"/>
            <a:ext cx="12143411" cy="1620820"/>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206113"/>
            <a:ext cx="12161838" cy="1651889"/>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11252890" y="4581150"/>
            <a:ext cx="822529" cy="1279433"/>
          </a:xfrm>
          <a:prstGeom prst="rect">
            <a:avLst/>
          </a:prstGeom>
        </p:spPr>
      </p:pic>
    </p:spTree>
    <p:extLst>
      <p:ext uri="{BB962C8B-B14F-4D97-AF65-F5344CB8AC3E}">
        <p14:creationId xmlns:p14="http://schemas.microsoft.com/office/powerpoint/2010/main" val="45335742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2149644"/>
            <a:ext cx="12161838" cy="4708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2091" rtl="0" eaLnBrk="1" fontAlgn="auto" latinLnBrk="0" hangingPunct="1">
              <a:lnSpc>
                <a:spcPct val="100000"/>
              </a:lnSpc>
              <a:spcBef>
                <a:spcPts val="0"/>
              </a:spcBef>
              <a:spcAft>
                <a:spcPts val="0"/>
              </a:spcAft>
              <a:buClrTx/>
              <a:buSzTx/>
              <a:buFontTx/>
              <a:buNone/>
              <a:tabLst/>
              <a:defRPr/>
            </a:pPr>
            <a:endParaRPr kumimoji="0" lang="zh-CN" altLang="en-US" sz="1795"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1"/>
            <a:ext cx="12161838" cy="2470477"/>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8776245" y="-32952"/>
            <a:ext cx="3385595" cy="3285056"/>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8429" y="5570768"/>
            <a:ext cx="12786366" cy="1141533"/>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9917" y="5316712"/>
            <a:ext cx="12143411" cy="1489373"/>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428" y="6189784"/>
            <a:ext cx="12176491" cy="668216"/>
          </a:xfrm>
          <a:prstGeom prst="rect">
            <a:avLst/>
          </a:prstGeom>
        </p:spPr>
      </p:pic>
    </p:spTree>
    <p:extLst>
      <p:ext uri="{BB962C8B-B14F-4D97-AF65-F5344CB8AC3E}">
        <p14:creationId xmlns:p14="http://schemas.microsoft.com/office/powerpoint/2010/main" val="93445055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70365" y="987427"/>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7711" y="2057401"/>
            <a:ext cx="3922509" cy="3811588"/>
          </a:xfrm>
        </p:spPr>
        <p:txBody>
          <a:bodyPr/>
          <a:lstStyle>
            <a:lvl1pPr marL="0" indent="0">
              <a:buNone/>
              <a:defRPr sz="1596"/>
            </a:lvl1pPr>
            <a:lvl2pPr marL="456046" indent="0">
              <a:buNone/>
              <a:defRPr sz="1397"/>
            </a:lvl2pPr>
            <a:lvl3pPr marL="912091" indent="0">
              <a:buNone/>
              <a:defRPr sz="1197"/>
            </a:lvl3pPr>
            <a:lvl4pPr marL="1368137" indent="0">
              <a:buNone/>
              <a:defRPr sz="998"/>
            </a:lvl4pPr>
            <a:lvl5pPr marL="1824182" indent="0">
              <a:buNone/>
              <a:defRPr sz="998"/>
            </a:lvl5pPr>
            <a:lvl6pPr marL="2280228" indent="0">
              <a:buNone/>
              <a:defRPr sz="998"/>
            </a:lvl6pPr>
            <a:lvl7pPr marL="2736273" indent="0">
              <a:buNone/>
              <a:defRPr sz="998"/>
            </a:lvl7pPr>
            <a:lvl8pPr marL="3192319" indent="0">
              <a:buNone/>
              <a:defRPr sz="998"/>
            </a:lvl8pPr>
            <a:lvl9pPr marL="3648365" indent="0">
              <a:buNone/>
              <a:defRPr sz="99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2022/2/7</a:t>
            </a:fld>
            <a:endParaRPr lang="zh-CN" altLang="en-US" kern="1200">
              <a:solidFill>
                <a:prstClr val="black">
                  <a:tint val="75000"/>
                </a:prstClr>
              </a:solidFill>
              <a:latin typeface="DFPOP1-W9"/>
              <a:cs typeface="+mn-cs"/>
            </a:endParaRPr>
          </a:p>
        </p:txBody>
      </p:sp>
      <p:sp>
        <p:nvSpPr>
          <p:cNvPr id="6" name="Footer Placeholder 5"/>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7" name="Slide Number Placeholder 6"/>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21447556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grpSp>
        <p:nvGrpSpPr>
          <p:cNvPr id="43" name="Google Shape;43;p3"/>
          <p:cNvGrpSpPr/>
          <p:nvPr/>
        </p:nvGrpSpPr>
        <p:grpSpPr>
          <a:xfrm>
            <a:off x="2697660" y="225052"/>
            <a:ext cx="6943867" cy="6407888"/>
            <a:chOff x="-1292287" y="-2163948"/>
            <a:chExt cx="5220816" cy="4805916"/>
          </a:xfrm>
        </p:grpSpPr>
        <p:sp>
          <p:nvSpPr>
            <p:cNvPr id="44" name="Google Shape;44;p3"/>
            <p:cNvSpPr/>
            <p:nvPr/>
          </p:nvSpPr>
          <p:spPr>
            <a:xfrm rot="3230743">
              <a:off x="165574" y="-2166973"/>
              <a:ext cx="1095325" cy="2171749"/>
            </a:xfrm>
            <a:prstGeom prst="moon">
              <a:avLst>
                <a:gd name="adj" fmla="val 875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6271425" flipH="1">
              <a:off x="-97701" y="378246"/>
              <a:ext cx="1036181" cy="2727724"/>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10194688" flipH="1">
              <a:off x="-678757" y="903942"/>
              <a:ext cx="3398923" cy="1451534"/>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rot="1512265">
              <a:off x="2312723" y="-390741"/>
              <a:ext cx="1200063" cy="2220905"/>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rot="-6342086" flipH="1">
              <a:off x="732374" y="-1024417"/>
              <a:ext cx="2785678" cy="2288698"/>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rot="-3471916" flipH="1">
              <a:off x="1669973" y="-1888277"/>
              <a:ext cx="856187" cy="161439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rot="8870527">
              <a:off x="-704068" y="420408"/>
              <a:ext cx="890702" cy="167493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rot="-7686130" flipH="1">
              <a:off x="2928334" y="1748713"/>
              <a:ext cx="122786" cy="105188"/>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rot="-7686130" flipH="1">
              <a:off x="2154280" y="2143947"/>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7686111" flipH="1">
              <a:off x="1699411" y="586720"/>
              <a:ext cx="1216535" cy="1766485"/>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rot="-6342033" flipH="1">
              <a:off x="999309" y="2063054"/>
              <a:ext cx="42791" cy="42746"/>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6342033" flipH="1">
              <a:off x="-16446" y="-396584"/>
              <a:ext cx="96368" cy="95966"/>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6342028" flipH="1">
              <a:off x="2681601" y="1398234"/>
              <a:ext cx="143464" cy="143464"/>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637080">
              <a:off x="-1121072" y="-824892"/>
              <a:ext cx="1040832" cy="1955150"/>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702609" y="1509174"/>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05909" y="1387829"/>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551491" y="377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281484" y="-221075"/>
              <a:ext cx="45542" cy="4554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469802" y="124330"/>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rot="7313901" flipH="1">
              <a:off x="-162404" y="548060"/>
              <a:ext cx="795678" cy="1484812"/>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rot="-7686130" flipH="1">
              <a:off x="2769980" y="-66253"/>
              <a:ext cx="122786" cy="105121"/>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rot="-1863857">
              <a:off x="-409748" y="-1573538"/>
              <a:ext cx="1882240" cy="1072559"/>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31987" y="-1180700"/>
              <a:ext cx="2984100" cy="298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993836">
              <a:off x="10283" y="-1486746"/>
              <a:ext cx="83177" cy="83180"/>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993836">
              <a:off x="-516276" y="-967394"/>
              <a:ext cx="187519" cy="18752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rot="-6342001" flipH="1">
              <a:off x="3047030" y="710605"/>
              <a:ext cx="323362" cy="323362"/>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rot="-8569080" flipH="1">
              <a:off x="2597420" y="-1307467"/>
              <a:ext cx="122789" cy="105190"/>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rot="-7224983" flipH="1">
              <a:off x="2274271" y="-1587026"/>
              <a:ext cx="143465" cy="14346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202266" y="2203899"/>
              <a:ext cx="148213" cy="13152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6341982" flipH="1">
              <a:off x="664611" y="2140388"/>
              <a:ext cx="258576" cy="258576"/>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141" y="1966141"/>
              <a:ext cx="74583" cy="750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79502" y="260017"/>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3332459" y="-540547"/>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3122909" y="-89642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3122909" y="446303"/>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30177" y="-1237745"/>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97909" y="-1277672"/>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0685" y="-1633283"/>
              <a:ext cx="102671" cy="102671"/>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870584" y="2061628"/>
              <a:ext cx="45589" cy="45589"/>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txBox="1">
            <a:spLocks noGrp="1"/>
          </p:cNvSpPr>
          <p:nvPr>
            <p:ph type="title"/>
          </p:nvPr>
        </p:nvSpPr>
        <p:spPr>
          <a:xfrm>
            <a:off x="4343411" y="3140167"/>
            <a:ext cx="3474982" cy="697600"/>
          </a:xfrm>
          <a:prstGeom prst="rect">
            <a:avLst/>
          </a:prstGeom>
        </p:spPr>
        <p:txBody>
          <a:bodyPr spcFirstLastPara="1" wrap="square" lIns="121705" tIns="121705" rIns="121705" bIns="121705" anchor="t" anchorCtr="0">
            <a:noAutofit/>
          </a:bodyPr>
          <a:lstStyle>
            <a:lvl1pPr lvl="0">
              <a:spcBef>
                <a:spcPts val="0"/>
              </a:spcBef>
              <a:spcAft>
                <a:spcPts val="0"/>
              </a:spcAft>
              <a:buSzPts val="3600"/>
              <a:buNone/>
              <a:defRPr>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84" name="Google Shape;84;p3"/>
          <p:cNvSpPr txBox="1">
            <a:spLocks noGrp="1"/>
          </p:cNvSpPr>
          <p:nvPr>
            <p:ph type="title" idx="2" hasCustomPrompt="1"/>
          </p:nvPr>
        </p:nvSpPr>
        <p:spPr>
          <a:xfrm>
            <a:off x="4926561" y="2048951"/>
            <a:ext cx="2308674" cy="1091200"/>
          </a:xfrm>
          <a:prstGeom prst="rect">
            <a:avLst/>
          </a:prstGeom>
        </p:spPr>
        <p:txBody>
          <a:bodyPr spcFirstLastPara="1" wrap="square" lIns="121705" tIns="121705" rIns="121705" bIns="121705" anchor="t" anchorCtr="0">
            <a:noAutofit/>
          </a:bodyPr>
          <a:lstStyle>
            <a:lvl1pPr lvl="0" rtl="0">
              <a:spcBef>
                <a:spcPts val="0"/>
              </a:spcBef>
              <a:spcAft>
                <a:spcPts val="0"/>
              </a:spcAft>
              <a:buSzPts val="7200"/>
              <a:buNone/>
              <a:defRPr sz="8000">
                <a:solidFill>
                  <a:schemeClr val="accent6"/>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85" name="Google Shape;85;p3"/>
          <p:cNvSpPr txBox="1">
            <a:spLocks noGrp="1"/>
          </p:cNvSpPr>
          <p:nvPr>
            <p:ph type="subTitle" idx="1"/>
          </p:nvPr>
        </p:nvSpPr>
        <p:spPr>
          <a:xfrm>
            <a:off x="4343444" y="3996233"/>
            <a:ext cx="3474982" cy="81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2100"/>
              <a:buNone/>
              <a:defRPr>
                <a:solidFill>
                  <a:schemeClr val="lt1"/>
                </a:solidFill>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70365" y="987427"/>
            <a:ext cx="6156930" cy="4873625"/>
          </a:xfrm>
        </p:spPr>
        <p:txBody>
          <a:bodyPr anchor="t"/>
          <a:lstStyle>
            <a:lvl1pPr marL="0" indent="0">
              <a:buNone/>
              <a:defRPr sz="3192"/>
            </a:lvl1pPr>
            <a:lvl2pPr marL="456046" indent="0">
              <a:buNone/>
              <a:defRPr sz="2793"/>
            </a:lvl2pPr>
            <a:lvl3pPr marL="912091" indent="0">
              <a:buNone/>
              <a:defRPr sz="2394"/>
            </a:lvl3pPr>
            <a:lvl4pPr marL="1368137" indent="0">
              <a:buNone/>
              <a:defRPr sz="1995"/>
            </a:lvl4pPr>
            <a:lvl5pPr marL="1824182" indent="0">
              <a:buNone/>
              <a:defRPr sz="1995"/>
            </a:lvl5pPr>
            <a:lvl6pPr marL="2280228" indent="0">
              <a:buNone/>
              <a:defRPr sz="1995"/>
            </a:lvl6pPr>
            <a:lvl7pPr marL="2736273" indent="0">
              <a:buNone/>
              <a:defRPr sz="1995"/>
            </a:lvl7pPr>
            <a:lvl8pPr marL="3192319" indent="0">
              <a:buNone/>
              <a:defRPr sz="1995"/>
            </a:lvl8pPr>
            <a:lvl9pPr marL="3648365" indent="0">
              <a:buNone/>
              <a:defRPr sz="1995"/>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7711" y="2057401"/>
            <a:ext cx="3922509" cy="3811588"/>
          </a:xfrm>
        </p:spPr>
        <p:txBody>
          <a:bodyPr/>
          <a:lstStyle>
            <a:lvl1pPr marL="0" indent="0">
              <a:buNone/>
              <a:defRPr sz="1596"/>
            </a:lvl1pPr>
            <a:lvl2pPr marL="456046" indent="0">
              <a:buNone/>
              <a:defRPr sz="1397"/>
            </a:lvl2pPr>
            <a:lvl3pPr marL="912091" indent="0">
              <a:buNone/>
              <a:defRPr sz="1197"/>
            </a:lvl3pPr>
            <a:lvl4pPr marL="1368137" indent="0">
              <a:buNone/>
              <a:defRPr sz="998"/>
            </a:lvl4pPr>
            <a:lvl5pPr marL="1824182" indent="0">
              <a:buNone/>
              <a:defRPr sz="998"/>
            </a:lvl5pPr>
            <a:lvl6pPr marL="2280228" indent="0">
              <a:buNone/>
              <a:defRPr sz="998"/>
            </a:lvl6pPr>
            <a:lvl7pPr marL="2736273" indent="0">
              <a:buNone/>
              <a:defRPr sz="998"/>
            </a:lvl7pPr>
            <a:lvl8pPr marL="3192319" indent="0">
              <a:buNone/>
              <a:defRPr sz="998"/>
            </a:lvl8pPr>
            <a:lvl9pPr marL="3648365" indent="0">
              <a:buNone/>
              <a:defRPr sz="998"/>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2022/2/7</a:t>
            </a:fld>
            <a:endParaRPr lang="zh-CN" altLang="en-US" kern="1200">
              <a:solidFill>
                <a:prstClr val="black">
                  <a:tint val="75000"/>
                </a:prstClr>
              </a:solidFill>
              <a:latin typeface="DFPOP1-W9"/>
              <a:cs typeface="+mn-cs"/>
            </a:endParaRPr>
          </a:p>
        </p:txBody>
      </p:sp>
      <p:sp>
        <p:nvSpPr>
          <p:cNvPr id="6" name="Footer Placeholder 5"/>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7" name="Slide Number Placeholder 6"/>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63771383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2022/2/7</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169015620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6" y="365127"/>
            <a:ext cx="2622396" cy="581183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6127" y="365127"/>
            <a:ext cx="7715166"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2022/2/7</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11"/>
          </p:nvPr>
        </p:nvSpPr>
        <p:spPr/>
        <p:txBody>
          <a:body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12"/>
          </p:nvPr>
        </p:nvSpPr>
        <p:spPr/>
        <p:txBody>
          <a:body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246386136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7"/>
            <a:ext cx="9121379" cy="2387600"/>
          </a:xfrm>
        </p:spPr>
        <p:txBody>
          <a:bodyPr anchor="b"/>
          <a:lstStyle>
            <a:lvl1pPr algn="ctr">
              <a:defRPr sz="5699"/>
            </a:lvl1pPr>
          </a:lstStyle>
          <a:p>
            <a:r>
              <a:rPr lang="en-US" smtClean="0"/>
              <a:t>Click to edit Master title style</a:t>
            </a:r>
            <a:endParaRPr lang="vi-VN"/>
          </a:p>
        </p:txBody>
      </p:sp>
      <p:sp>
        <p:nvSpPr>
          <p:cNvPr id="3" name="Subtitle 2"/>
          <p:cNvSpPr>
            <a:spLocks noGrp="1"/>
          </p:cNvSpPr>
          <p:nvPr>
            <p:ph type="subTitle" idx="1"/>
          </p:nvPr>
        </p:nvSpPr>
        <p:spPr>
          <a:xfrm>
            <a:off x="1520230" y="3602038"/>
            <a:ext cx="9121379" cy="1655762"/>
          </a:xfrm>
        </p:spPr>
        <p:txBody>
          <a:bodyPr/>
          <a:lstStyle>
            <a:lvl1pPr marL="0" indent="0" algn="ctr">
              <a:buNone/>
              <a:defRPr sz="2283"/>
            </a:lvl1pPr>
            <a:lvl2pPr marL="434432" indent="0" algn="ctr">
              <a:buNone/>
              <a:defRPr sz="1903"/>
            </a:lvl2pPr>
            <a:lvl3pPr marL="868866" indent="0" algn="ctr">
              <a:buNone/>
              <a:defRPr sz="1712"/>
            </a:lvl3pPr>
            <a:lvl4pPr marL="1303296" indent="0" algn="ctr">
              <a:buNone/>
              <a:defRPr sz="1521"/>
            </a:lvl4pPr>
            <a:lvl5pPr marL="1737727" indent="0" algn="ctr">
              <a:buNone/>
              <a:defRPr sz="1521"/>
            </a:lvl5pPr>
            <a:lvl6pPr marL="2172159" indent="0" algn="ctr">
              <a:buNone/>
              <a:defRPr sz="1521"/>
            </a:lvl6pPr>
            <a:lvl7pPr marL="2606594" indent="0" algn="ctr">
              <a:buNone/>
              <a:defRPr sz="1521"/>
            </a:lvl7pPr>
            <a:lvl8pPr marL="3041023" indent="0" algn="ctr">
              <a:buNone/>
              <a:defRPr sz="1521"/>
            </a:lvl8pPr>
            <a:lvl9pPr marL="3475456" indent="0" algn="ctr">
              <a:buNone/>
              <a:defRPr sz="1521"/>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defTabSz="868866">
              <a:buClrTx/>
              <a:defRPr/>
            </a:pPr>
            <a:fld id="{490D4BB1-535C-4AC5-BAC5-D3AA5152F623}" type="datetimeFigureOut">
              <a:rPr lang="vi-VN" kern="1200" smtClean="0">
                <a:solidFill>
                  <a:prstClr val="black">
                    <a:tint val="75000"/>
                  </a:prstClr>
                </a:solidFill>
                <a:latin typeface="Arial" panose="020B0604020202020204" pitchFamily="34" charset="0"/>
                <a:ea typeface="+mn-ea"/>
                <a:cs typeface="+mn-cs"/>
              </a:rPr>
              <a:pPr defTabSz="868866">
                <a:buClrTx/>
                <a:defRPr/>
              </a:pPr>
              <a:t>07/02/2022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868866">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868866">
              <a:buClrTx/>
              <a:defRPr/>
            </a:pPr>
            <a:fld id="{52DC9FA7-F21D-479E-8E1D-5DBE4F4C205C}" type="slidenum">
              <a:rPr lang="vi-VN" kern="1200" smtClean="0">
                <a:solidFill>
                  <a:prstClr val="black">
                    <a:tint val="75000"/>
                  </a:prstClr>
                </a:solidFill>
                <a:latin typeface="Arial" panose="020B0604020202020204" pitchFamily="34" charset="0"/>
                <a:ea typeface="+mn-ea"/>
                <a:cs typeface="+mn-cs"/>
              </a:rPr>
              <a:pPr defTabSz="868866">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979451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defTabSz="868866">
              <a:buClrTx/>
              <a:defRPr/>
            </a:pPr>
            <a:fld id="{490D4BB1-535C-4AC5-BAC5-D3AA5152F623}" type="datetimeFigureOut">
              <a:rPr lang="vi-VN" kern="1200" smtClean="0">
                <a:solidFill>
                  <a:prstClr val="black">
                    <a:tint val="75000"/>
                  </a:prstClr>
                </a:solidFill>
                <a:latin typeface="Arial" panose="020B0604020202020204" pitchFamily="34" charset="0"/>
                <a:ea typeface="+mn-ea"/>
                <a:cs typeface="+mn-cs"/>
              </a:rPr>
              <a:pPr defTabSz="868866">
                <a:buClrTx/>
                <a:defRPr/>
              </a:pPr>
              <a:t>07/02/2022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868866">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868866">
              <a:buClrTx/>
              <a:defRPr/>
            </a:pPr>
            <a:fld id="{52DC9FA7-F21D-479E-8E1D-5DBE4F4C205C}" type="slidenum">
              <a:rPr lang="vi-VN" kern="1200" smtClean="0">
                <a:solidFill>
                  <a:prstClr val="black">
                    <a:tint val="75000"/>
                  </a:prstClr>
                </a:solidFill>
                <a:latin typeface="Arial" panose="020B0604020202020204" pitchFamily="34" charset="0"/>
                <a:ea typeface="+mn-ea"/>
                <a:cs typeface="+mn-cs"/>
              </a:rPr>
              <a:pPr defTabSz="868866">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796671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00" y="1709749"/>
            <a:ext cx="10489585" cy="2852737"/>
          </a:xfrm>
        </p:spPr>
        <p:txBody>
          <a:bodyPr anchor="b"/>
          <a:lstStyle>
            <a:lvl1pPr>
              <a:defRPr sz="5699"/>
            </a:lvl1pPr>
          </a:lstStyle>
          <a:p>
            <a:r>
              <a:rPr lang="en-US" smtClean="0"/>
              <a:t>Click to edit Master title style</a:t>
            </a:r>
            <a:endParaRPr lang="vi-VN"/>
          </a:p>
        </p:txBody>
      </p:sp>
      <p:sp>
        <p:nvSpPr>
          <p:cNvPr id="3" name="Text Placeholder 2"/>
          <p:cNvSpPr>
            <a:spLocks noGrp="1"/>
          </p:cNvSpPr>
          <p:nvPr>
            <p:ph type="body" idx="1"/>
          </p:nvPr>
        </p:nvSpPr>
        <p:spPr>
          <a:xfrm>
            <a:off x="829800" y="4589474"/>
            <a:ext cx="10489585" cy="1500187"/>
          </a:xfrm>
        </p:spPr>
        <p:txBody>
          <a:bodyPr/>
          <a:lstStyle>
            <a:lvl1pPr marL="0" indent="0">
              <a:buNone/>
              <a:defRPr sz="2283">
                <a:solidFill>
                  <a:schemeClr val="tx1">
                    <a:tint val="75000"/>
                  </a:schemeClr>
                </a:solidFill>
              </a:defRPr>
            </a:lvl1pPr>
            <a:lvl2pPr marL="434432" indent="0">
              <a:buNone/>
              <a:defRPr sz="1903">
                <a:solidFill>
                  <a:schemeClr val="tx1">
                    <a:tint val="75000"/>
                  </a:schemeClr>
                </a:solidFill>
              </a:defRPr>
            </a:lvl2pPr>
            <a:lvl3pPr marL="868866" indent="0">
              <a:buNone/>
              <a:defRPr sz="1712">
                <a:solidFill>
                  <a:schemeClr val="tx1">
                    <a:tint val="75000"/>
                  </a:schemeClr>
                </a:solidFill>
              </a:defRPr>
            </a:lvl3pPr>
            <a:lvl4pPr marL="1303296" indent="0">
              <a:buNone/>
              <a:defRPr sz="1521">
                <a:solidFill>
                  <a:schemeClr val="tx1">
                    <a:tint val="75000"/>
                  </a:schemeClr>
                </a:solidFill>
              </a:defRPr>
            </a:lvl4pPr>
            <a:lvl5pPr marL="1737727" indent="0">
              <a:buNone/>
              <a:defRPr sz="1521">
                <a:solidFill>
                  <a:schemeClr val="tx1">
                    <a:tint val="75000"/>
                  </a:schemeClr>
                </a:solidFill>
              </a:defRPr>
            </a:lvl5pPr>
            <a:lvl6pPr marL="2172159" indent="0">
              <a:buNone/>
              <a:defRPr sz="1521">
                <a:solidFill>
                  <a:schemeClr val="tx1">
                    <a:tint val="75000"/>
                  </a:schemeClr>
                </a:solidFill>
              </a:defRPr>
            </a:lvl6pPr>
            <a:lvl7pPr marL="2606594" indent="0">
              <a:buNone/>
              <a:defRPr sz="1521">
                <a:solidFill>
                  <a:schemeClr val="tx1">
                    <a:tint val="75000"/>
                  </a:schemeClr>
                </a:solidFill>
              </a:defRPr>
            </a:lvl7pPr>
            <a:lvl8pPr marL="3041023" indent="0">
              <a:buNone/>
              <a:defRPr sz="1521">
                <a:solidFill>
                  <a:schemeClr val="tx1">
                    <a:tint val="75000"/>
                  </a:schemeClr>
                </a:solidFill>
              </a:defRPr>
            </a:lvl8pPr>
            <a:lvl9pPr marL="3475456" indent="0">
              <a:buNone/>
              <a:defRPr sz="1521">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868866">
              <a:buClrTx/>
              <a:defRPr/>
            </a:pPr>
            <a:fld id="{490D4BB1-535C-4AC5-BAC5-D3AA5152F623}" type="datetimeFigureOut">
              <a:rPr lang="vi-VN" kern="1200" smtClean="0">
                <a:solidFill>
                  <a:prstClr val="black">
                    <a:tint val="75000"/>
                  </a:prstClr>
                </a:solidFill>
                <a:latin typeface="Arial" panose="020B0604020202020204" pitchFamily="34" charset="0"/>
                <a:ea typeface="+mn-ea"/>
                <a:cs typeface="+mn-cs"/>
              </a:rPr>
              <a:pPr defTabSz="868866">
                <a:buClrTx/>
                <a:defRPr/>
              </a:pPr>
              <a:t>07/02/2022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868866">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868866">
              <a:buClrTx/>
              <a:defRPr/>
            </a:pPr>
            <a:fld id="{52DC9FA7-F21D-479E-8E1D-5DBE4F4C205C}" type="slidenum">
              <a:rPr lang="vi-VN" kern="1200" smtClean="0">
                <a:solidFill>
                  <a:prstClr val="black">
                    <a:tint val="75000"/>
                  </a:prstClr>
                </a:solidFill>
                <a:latin typeface="Arial" panose="020B0604020202020204" pitchFamily="34" charset="0"/>
                <a:ea typeface="+mn-ea"/>
                <a:cs typeface="+mn-cs"/>
              </a:rPr>
              <a:pPr defTabSz="868866">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49155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6126" y="1825625"/>
            <a:ext cx="516878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56930" y="1825625"/>
            <a:ext cx="5168782"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defTabSz="868866">
              <a:buClrTx/>
              <a:defRPr/>
            </a:pPr>
            <a:fld id="{490D4BB1-535C-4AC5-BAC5-D3AA5152F623}" type="datetimeFigureOut">
              <a:rPr lang="vi-VN" kern="1200" smtClean="0">
                <a:solidFill>
                  <a:prstClr val="black">
                    <a:tint val="75000"/>
                  </a:prstClr>
                </a:solidFill>
                <a:latin typeface="Arial" panose="020B0604020202020204" pitchFamily="34" charset="0"/>
                <a:ea typeface="+mn-ea"/>
                <a:cs typeface="+mn-cs"/>
              </a:rPr>
              <a:pPr defTabSz="868866">
                <a:buClrTx/>
                <a:defRPr/>
              </a:pPr>
              <a:t>07/02/2022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868866">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868866">
              <a:buClrTx/>
              <a:defRPr/>
            </a:pPr>
            <a:fld id="{52DC9FA7-F21D-479E-8E1D-5DBE4F4C205C}" type="slidenum">
              <a:rPr lang="vi-VN" kern="1200" smtClean="0">
                <a:solidFill>
                  <a:prstClr val="black">
                    <a:tint val="75000"/>
                  </a:prstClr>
                </a:solidFill>
                <a:latin typeface="Arial" panose="020B0604020202020204" pitchFamily="34" charset="0"/>
                <a:ea typeface="+mn-ea"/>
                <a:cs typeface="+mn-cs"/>
              </a:rPr>
              <a:pPr defTabSz="868866">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8286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8" y="365134"/>
            <a:ext cx="10489585"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7713" y="1681164"/>
            <a:ext cx="5145026" cy="823912"/>
          </a:xfrm>
        </p:spPr>
        <p:txBody>
          <a:bodyPr anchor="b"/>
          <a:lstStyle>
            <a:lvl1pPr marL="0" indent="0">
              <a:buNone/>
              <a:defRPr sz="2283" b="1"/>
            </a:lvl1pPr>
            <a:lvl2pPr marL="434432" indent="0">
              <a:buNone/>
              <a:defRPr sz="1903" b="1"/>
            </a:lvl2pPr>
            <a:lvl3pPr marL="868866" indent="0">
              <a:buNone/>
              <a:defRPr sz="1712" b="1"/>
            </a:lvl3pPr>
            <a:lvl4pPr marL="1303296" indent="0">
              <a:buNone/>
              <a:defRPr sz="1521" b="1"/>
            </a:lvl4pPr>
            <a:lvl5pPr marL="1737727" indent="0">
              <a:buNone/>
              <a:defRPr sz="1521" b="1"/>
            </a:lvl5pPr>
            <a:lvl6pPr marL="2172159" indent="0">
              <a:buNone/>
              <a:defRPr sz="1521" b="1"/>
            </a:lvl6pPr>
            <a:lvl7pPr marL="2606594" indent="0">
              <a:buNone/>
              <a:defRPr sz="1521" b="1"/>
            </a:lvl7pPr>
            <a:lvl8pPr marL="3041023" indent="0">
              <a:buNone/>
              <a:defRPr sz="1521" b="1"/>
            </a:lvl8pPr>
            <a:lvl9pPr marL="3475456" indent="0">
              <a:buNone/>
              <a:defRPr sz="1521" b="1"/>
            </a:lvl9pPr>
          </a:lstStyle>
          <a:p>
            <a:pPr lvl="0"/>
            <a:r>
              <a:rPr lang="en-US" smtClean="0"/>
              <a:t>Edit Master text styles</a:t>
            </a:r>
          </a:p>
        </p:txBody>
      </p:sp>
      <p:sp>
        <p:nvSpPr>
          <p:cNvPr id="4" name="Content Placeholder 3"/>
          <p:cNvSpPr>
            <a:spLocks noGrp="1"/>
          </p:cNvSpPr>
          <p:nvPr>
            <p:ph sz="half" idx="2"/>
          </p:nvPr>
        </p:nvSpPr>
        <p:spPr>
          <a:xfrm>
            <a:off x="837713" y="2505075"/>
            <a:ext cx="514502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56938" y="1681164"/>
            <a:ext cx="5170365" cy="823912"/>
          </a:xfrm>
        </p:spPr>
        <p:txBody>
          <a:bodyPr anchor="b"/>
          <a:lstStyle>
            <a:lvl1pPr marL="0" indent="0">
              <a:buNone/>
              <a:defRPr sz="2283" b="1"/>
            </a:lvl1pPr>
            <a:lvl2pPr marL="434432" indent="0">
              <a:buNone/>
              <a:defRPr sz="1903" b="1"/>
            </a:lvl2pPr>
            <a:lvl3pPr marL="868866" indent="0">
              <a:buNone/>
              <a:defRPr sz="1712" b="1"/>
            </a:lvl3pPr>
            <a:lvl4pPr marL="1303296" indent="0">
              <a:buNone/>
              <a:defRPr sz="1521" b="1"/>
            </a:lvl4pPr>
            <a:lvl5pPr marL="1737727" indent="0">
              <a:buNone/>
              <a:defRPr sz="1521" b="1"/>
            </a:lvl5pPr>
            <a:lvl6pPr marL="2172159" indent="0">
              <a:buNone/>
              <a:defRPr sz="1521" b="1"/>
            </a:lvl6pPr>
            <a:lvl7pPr marL="2606594" indent="0">
              <a:buNone/>
              <a:defRPr sz="1521" b="1"/>
            </a:lvl7pPr>
            <a:lvl8pPr marL="3041023" indent="0">
              <a:buNone/>
              <a:defRPr sz="1521" b="1"/>
            </a:lvl8pPr>
            <a:lvl9pPr marL="3475456" indent="0">
              <a:buNone/>
              <a:defRPr sz="1521" b="1"/>
            </a:lvl9pPr>
          </a:lstStyle>
          <a:p>
            <a:pPr lvl="0"/>
            <a:r>
              <a:rPr lang="en-US" smtClean="0"/>
              <a:t>Edit Master text styles</a:t>
            </a:r>
          </a:p>
        </p:txBody>
      </p:sp>
      <p:sp>
        <p:nvSpPr>
          <p:cNvPr id="6" name="Content Placeholder 5"/>
          <p:cNvSpPr>
            <a:spLocks noGrp="1"/>
          </p:cNvSpPr>
          <p:nvPr>
            <p:ph sz="quarter" idx="4"/>
          </p:nvPr>
        </p:nvSpPr>
        <p:spPr>
          <a:xfrm>
            <a:off x="6156938" y="2505075"/>
            <a:ext cx="5170365"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defTabSz="868866">
              <a:buClrTx/>
              <a:defRPr/>
            </a:pPr>
            <a:fld id="{490D4BB1-535C-4AC5-BAC5-D3AA5152F623}" type="datetimeFigureOut">
              <a:rPr lang="vi-VN" kern="1200" smtClean="0">
                <a:solidFill>
                  <a:prstClr val="black">
                    <a:tint val="75000"/>
                  </a:prstClr>
                </a:solidFill>
                <a:latin typeface="Arial" panose="020B0604020202020204" pitchFamily="34" charset="0"/>
                <a:ea typeface="+mn-ea"/>
                <a:cs typeface="+mn-cs"/>
              </a:rPr>
              <a:pPr defTabSz="868866">
                <a:buClrTx/>
                <a:defRPr/>
              </a:pPr>
              <a:t>07/02/2022</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868866">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868866">
              <a:buClrTx/>
              <a:defRPr/>
            </a:pPr>
            <a:fld id="{52DC9FA7-F21D-479E-8E1D-5DBE4F4C205C}" type="slidenum">
              <a:rPr lang="vi-VN" kern="1200" smtClean="0">
                <a:solidFill>
                  <a:prstClr val="black">
                    <a:tint val="75000"/>
                  </a:prstClr>
                </a:solidFill>
                <a:latin typeface="Arial" panose="020B0604020202020204" pitchFamily="34" charset="0"/>
                <a:ea typeface="+mn-ea"/>
                <a:cs typeface="+mn-cs"/>
              </a:rPr>
              <a:pPr defTabSz="868866">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74077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defTabSz="868866">
              <a:buClrTx/>
              <a:defRPr/>
            </a:pPr>
            <a:fld id="{490D4BB1-535C-4AC5-BAC5-D3AA5152F623}" type="datetimeFigureOut">
              <a:rPr lang="vi-VN" kern="1200" smtClean="0">
                <a:solidFill>
                  <a:prstClr val="black">
                    <a:tint val="75000"/>
                  </a:prstClr>
                </a:solidFill>
                <a:latin typeface="Arial" panose="020B0604020202020204" pitchFamily="34" charset="0"/>
                <a:ea typeface="+mn-ea"/>
                <a:cs typeface="+mn-cs"/>
              </a:rPr>
              <a:pPr defTabSz="868866">
                <a:buClrTx/>
                <a:defRPr/>
              </a:pPr>
              <a:t>07/02/2022</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868866">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868866">
              <a:buClrTx/>
              <a:defRPr/>
            </a:pPr>
            <a:fld id="{52DC9FA7-F21D-479E-8E1D-5DBE4F4C205C}" type="slidenum">
              <a:rPr lang="vi-VN" kern="1200" smtClean="0">
                <a:solidFill>
                  <a:prstClr val="black">
                    <a:tint val="75000"/>
                  </a:prstClr>
                </a:solidFill>
                <a:latin typeface="Arial" panose="020B0604020202020204" pitchFamily="34" charset="0"/>
                <a:ea typeface="+mn-ea"/>
                <a:cs typeface="+mn-cs"/>
              </a:rPr>
              <a:pPr defTabSz="868866">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470319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868866">
              <a:buClrTx/>
              <a:defRPr/>
            </a:pPr>
            <a:fld id="{490D4BB1-535C-4AC5-BAC5-D3AA5152F623}" type="datetimeFigureOut">
              <a:rPr lang="vi-VN" kern="1200" smtClean="0">
                <a:solidFill>
                  <a:prstClr val="black">
                    <a:tint val="75000"/>
                  </a:prstClr>
                </a:solidFill>
                <a:latin typeface="Arial" panose="020B0604020202020204" pitchFamily="34" charset="0"/>
                <a:ea typeface="+mn-ea"/>
                <a:cs typeface="+mn-cs"/>
              </a:rPr>
              <a:pPr defTabSz="868866">
                <a:buClrTx/>
                <a:defRPr/>
              </a:pPr>
              <a:t>07/02/2022</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868866">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868866">
              <a:buClrTx/>
              <a:defRPr/>
            </a:pPr>
            <a:fld id="{52DC9FA7-F21D-479E-8E1D-5DBE4F4C205C}" type="slidenum">
              <a:rPr lang="vi-VN" kern="1200" smtClean="0">
                <a:solidFill>
                  <a:prstClr val="black">
                    <a:tint val="75000"/>
                  </a:prstClr>
                </a:solidFill>
                <a:latin typeface="Arial" panose="020B0604020202020204" pitchFamily="34" charset="0"/>
                <a:ea typeface="+mn-ea"/>
                <a:cs typeface="+mn-cs"/>
              </a:rPr>
              <a:pPr defTabSz="868866">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47215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3000"/>
              <a:buNone/>
              <a:defRPr sz="4000"/>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8" name="Google Shape;88;p4"/>
          <p:cNvSpPr txBox="1">
            <a:spLocks noGrp="1"/>
          </p:cNvSpPr>
          <p:nvPr>
            <p:ph type="body" idx="1"/>
          </p:nvPr>
        </p:nvSpPr>
        <p:spPr>
          <a:xfrm>
            <a:off x="948614" y="1835167"/>
            <a:ext cx="10264543" cy="4157200"/>
          </a:xfrm>
          <a:prstGeom prst="rect">
            <a:avLst/>
          </a:prstGeom>
        </p:spPr>
        <p:txBody>
          <a:bodyPr spcFirstLastPara="1" wrap="square" lIns="121705" tIns="121705" rIns="121705" bIns="121705" anchor="t" anchorCtr="0">
            <a:noAutofit/>
          </a:bodyPr>
          <a:lstStyle>
            <a:lvl1pPr marL="608625" lvl="0" indent="-397297" rtl="0">
              <a:spcBef>
                <a:spcPts val="0"/>
              </a:spcBef>
              <a:spcAft>
                <a:spcPts val="0"/>
              </a:spcAft>
              <a:buSzPts val="1100"/>
              <a:buFont typeface="Livvic"/>
              <a:buAutoNum type="arabicPeriod"/>
              <a:defRPr sz="1400">
                <a:latin typeface="Comfortaa"/>
                <a:ea typeface="Comfortaa"/>
                <a:cs typeface="Comfortaa"/>
                <a:sym typeface="Comfortaa"/>
              </a:defRPr>
            </a:lvl1pPr>
            <a:lvl2pPr marL="1217249" lvl="1" indent="-397297" rtl="0">
              <a:spcBef>
                <a:spcPts val="2130"/>
              </a:spcBef>
              <a:spcAft>
                <a:spcPts val="0"/>
              </a:spcAft>
              <a:buSzPts val="1100"/>
              <a:buFont typeface="Roboto Condensed Light"/>
              <a:buAutoNum type="alphaLcPeriod"/>
              <a:defRPr sz="1500"/>
            </a:lvl2pPr>
            <a:lvl3pPr marL="1825874" lvl="2" indent="-397297" rtl="0">
              <a:spcBef>
                <a:spcPts val="2130"/>
              </a:spcBef>
              <a:spcAft>
                <a:spcPts val="0"/>
              </a:spcAft>
              <a:buSzPts val="1100"/>
              <a:buFont typeface="Roboto Condensed Light"/>
              <a:buAutoNum type="romanLcPeriod"/>
              <a:defRPr sz="1500"/>
            </a:lvl3pPr>
            <a:lvl4pPr marL="2434499" lvl="3" indent="-397297" rtl="0">
              <a:spcBef>
                <a:spcPts val="2130"/>
              </a:spcBef>
              <a:spcAft>
                <a:spcPts val="0"/>
              </a:spcAft>
              <a:buSzPts val="1100"/>
              <a:buFont typeface="Roboto Condensed Light"/>
              <a:buAutoNum type="arabicPeriod"/>
              <a:defRPr sz="1500"/>
            </a:lvl4pPr>
            <a:lvl5pPr marL="3043123" lvl="4" indent="-397297" rtl="0">
              <a:spcBef>
                <a:spcPts val="2130"/>
              </a:spcBef>
              <a:spcAft>
                <a:spcPts val="0"/>
              </a:spcAft>
              <a:buSzPts val="1100"/>
              <a:buFont typeface="Roboto Condensed Light"/>
              <a:buAutoNum type="alphaLcPeriod"/>
              <a:defRPr sz="1500"/>
            </a:lvl5pPr>
            <a:lvl6pPr marL="3651748" lvl="5" indent="-397297" rtl="0">
              <a:spcBef>
                <a:spcPts val="2130"/>
              </a:spcBef>
              <a:spcAft>
                <a:spcPts val="0"/>
              </a:spcAft>
              <a:buSzPts val="1100"/>
              <a:buFont typeface="Roboto Condensed Light"/>
              <a:buAutoNum type="romanLcPeriod"/>
              <a:defRPr sz="1500"/>
            </a:lvl6pPr>
            <a:lvl7pPr marL="4260372" lvl="6" indent="-397297" rtl="0">
              <a:spcBef>
                <a:spcPts val="2130"/>
              </a:spcBef>
              <a:spcAft>
                <a:spcPts val="0"/>
              </a:spcAft>
              <a:buSzPts val="1100"/>
              <a:buFont typeface="Roboto Condensed Light"/>
              <a:buAutoNum type="arabicPeriod"/>
              <a:defRPr sz="1500"/>
            </a:lvl7pPr>
            <a:lvl8pPr marL="4868997" lvl="7" indent="-397297" rtl="0">
              <a:spcBef>
                <a:spcPts val="2130"/>
              </a:spcBef>
              <a:spcAft>
                <a:spcPts val="0"/>
              </a:spcAft>
              <a:buSzPts val="1100"/>
              <a:buFont typeface="Roboto Condensed Light"/>
              <a:buAutoNum type="alphaLcPeriod"/>
              <a:defRPr sz="1500"/>
            </a:lvl8pPr>
            <a:lvl9pPr marL="5477622" lvl="8" indent="-397297" rtl="0">
              <a:spcBef>
                <a:spcPts val="2130"/>
              </a:spcBef>
              <a:spcAft>
                <a:spcPts val="2130"/>
              </a:spcAft>
              <a:buSzPts val="1100"/>
              <a:buFont typeface="Roboto Condensed Light"/>
              <a:buAutoNum type="romanLcPeriod"/>
              <a:defRPr sz="1500"/>
            </a:lvl9pPr>
          </a:lstStyle>
          <a:p>
            <a:endParaRPr/>
          </a:p>
        </p:txBody>
      </p:sp>
      <p:sp>
        <p:nvSpPr>
          <p:cNvPr id="89" name="Google Shape;89;p4"/>
          <p:cNvSpPr/>
          <p:nvPr/>
        </p:nvSpPr>
        <p:spPr>
          <a:xfrm flipH="1">
            <a:off x="11213285" y="-775267"/>
            <a:ext cx="1902083" cy="1549600"/>
          </a:xfrm>
          <a:prstGeom prst="pie">
            <a:avLst>
              <a:gd name="adj1" fmla="val 0"/>
              <a:gd name="adj2" fmla="val 5398930"/>
            </a:avLst>
          </a:pr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0" name="Google Shape;90;p4"/>
          <p:cNvSpPr/>
          <p:nvPr/>
        </p:nvSpPr>
        <p:spPr>
          <a:xfrm>
            <a:off x="-1123614" y="-775267"/>
            <a:ext cx="2242040"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1" name="Google Shape;91;p4"/>
          <p:cNvSpPr/>
          <p:nvPr/>
        </p:nvSpPr>
        <p:spPr>
          <a:xfrm rot="5400000">
            <a:off x="5925268" y="3457079"/>
            <a:ext cx="311147" cy="6490724"/>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20" y="457202"/>
            <a:ext cx="3922509" cy="1600200"/>
          </a:xfrm>
        </p:spPr>
        <p:txBody>
          <a:bodyPr anchor="b"/>
          <a:lstStyle>
            <a:lvl1pPr>
              <a:defRPr sz="3042"/>
            </a:lvl1pPr>
          </a:lstStyle>
          <a:p>
            <a:r>
              <a:rPr lang="en-US" smtClean="0"/>
              <a:t>Click to edit Master title style</a:t>
            </a:r>
            <a:endParaRPr lang="vi-VN"/>
          </a:p>
        </p:txBody>
      </p:sp>
      <p:sp>
        <p:nvSpPr>
          <p:cNvPr id="3" name="Content Placeholder 2"/>
          <p:cNvSpPr>
            <a:spLocks noGrp="1"/>
          </p:cNvSpPr>
          <p:nvPr>
            <p:ph idx="1"/>
          </p:nvPr>
        </p:nvSpPr>
        <p:spPr>
          <a:xfrm>
            <a:off x="5170368" y="987437"/>
            <a:ext cx="6156931" cy="4873625"/>
          </a:xfrm>
        </p:spPr>
        <p:txBody>
          <a:bodyPr/>
          <a:lstStyle>
            <a:lvl1pPr>
              <a:defRPr sz="3042"/>
            </a:lvl1pPr>
            <a:lvl2pPr>
              <a:defRPr sz="2661"/>
            </a:lvl2pPr>
            <a:lvl3pPr>
              <a:defRPr sz="2283"/>
            </a:lvl3pPr>
            <a:lvl4pPr>
              <a:defRPr sz="1903"/>
            </a:lvl4pPr>
            <a:lvl5pPr>
              <a:defRPr sz="1903"/>
            </a:lvl5pPr>
            <a:lvl6pPr>
              <a:defRPr sz="1903"/>
            </a:lvl6pPr>
            <a:lvl7pPr>
              <a:defRPr sz="1903"/>
            </a:lvl7pPr>
            <a:lvl8pPr>
              <a:defRPr sz="1903"/>
            </a:lvl8pPr>
            <a:lvl9pPr>
              <a:defRPr sz="190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7720" y="2057400"/>
            <a:ext cx="3922509" cy="3811588"/>
          </a:xfrm>
        </p:spPr>
        <p:txBody>
          <a:bodyPr/>
          <a:lstStyle>
            <a:lvl1pPr marL="0" indent="0">
              <a:buNone/>
              <a:defRPr sz="1521"/>
            </a:lvl1pPr>
            <a:lvl2pPr marL="434432" indent="0">
              <a:buNone/>
              <a:defRPr sz="1332"/>
            </a:lvl2pPr>
            <a:lvl3pPr marL="868866" indent="0">
              <a:buNone/>
              <a:defRPr sz="1141"/>
            </a:lvl3pPr>
            <a:lvl4pPr marL="1303296" indent="0">
              <a:buNone/>
              <a:defRPr sz="952"/>
            </a:lvl4pPr>
            <a:lvl5pPr marL="1737727" indent="0">
              <a:buNone/>
              <a:defRPr sz="952"/>
            </a:lvl5pPr>
            <a:lvl6pPr marL="2172159" indent="0">
              <a:buNone/>
              <a:defRPr sz="952"/>
            </a:lvl6pPr>
            <a:lvl7pPr marL="2606594" indent="0">
              <a:buNone/>
              <a:defRPr sz="952"/>
            </a:lvl7pPr>
            <a:lvl8pPr marL="3041023" indent="0">
              <a:buNone/>
              <a:defRPr sz="952"/>
            </a:lvl8pPr>
            <a:lvl9pPr marL="3475456" indent="0">
              <a:buNone/>
              <a:defRPr sz="952"/>
            </a:lvl9pPr>
          </a:lstStyle>
          <a:p>
            <a:pPr lvl="0"/>
            <a:r>
              <a:rPr lang="en-US" smtClean="0"/>
              <a:t>Edit Master text styles</a:t>
            </a:r>
          </a:p>
        </p:txBody>
      </p:sp>
      <p:sp>
        <p:nvSpPr>
          <p:cNvPr id="5" name="Date Placeholder 4"/>
          <p:cNvSpPr>
            <a:spLocks noGrp="1"/>
          </p:cNvSpPr>
          <p:nvPr>
            <p:ph type="dt" sz="half" idx="10"/>
          </p:nvPr>
        </p:nvSpPr>
        <p:spPr/>
        <p:txBody>
          <a:bodyPr/>
          <a:lstStyle/>
          <a:p>
            <a:pPr defTabSz="868866">
              <a:buClrTx/>
              <a:defRPr/>
            </a:pPr>
            <a:fld id="{490D4BB1-535C-4AC5-BAC5-D3AA5152F623}" type="datetimeFigureOut">
              <a:rPr lang="vi-VN" kern="1200" smtClean="0">
                <a:solidFill>
                  <a:prstClr val="black">
                    <a:tint val="75000"/>
                  </a:prstClr>
                </a:solidFill>
                <a:latin typeface="Arial" panose="020B0604020202020204" pitchFamily="34" charset="0"/>
                <a:ea typeface="+mn-ea"/>
                <a:cs typeface="+mn-cs"/>
              </a:rPr>
              <a:pPr defTabSz="868866">
                <a:buClrTx/>
                <a:defRPr/>
              </a:pPr>
              <a:t>07/02/2022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868866">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868866">
              <a:buClrTx/>
              <a:defRPr/>
            </a:pPr>
            <a:fld id="{52DC9FA7-F21D-479E-8E1D-5DBE4F4C205C}" type="slidenum">
              <a:rPr lang="vi-VN" kern="1200" smtClean="0">
                <a:solidFill>
                  <a:prstClr val="black">
                    <a:tint val="75000"/>
                  </a:prstClr>
                </a:solidFill>
                <a:latin typeface="Arial" panose="020B0604020202020204" pitchFamily="34" charset="0"/>
                <a:ea typeface="+mn-ea"/>
                <a:cs typeface="+mn-cs"/>
              </a:rPr>
              <a:pPr defTabSz="868866">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950699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20" y="457202"/>
            <a:ext cx="3922509" cy="1600200"/>
          </a:xfrm>
        </p:spPr>
        <p:txBody>
          <a:bodyPr anchor="b"/>
          <a:lstStyle>
            <a:lvl1pPr>
              <a:defRPr sz="3042"/>
            </a:lvl1pPr>
          </a:lstStyle>
          <a:p>
            <a:r>
              <a:rPr lang="en-US" smtClean="0"/>
              <a:t>Click to edit Master title style</a:t>
            </a:r>
            <a:endParaRPr lang="vi-VN"/>
          </a:p>
        </p:txBody>
      </p:sp>
      <p:sp>
        <p:nvSpPr>
          <p:cNvPr id="3" name="Picture Placeholder 2"/>
          <p:cNvSpPr>
            <a:spLocks noGrp="1"/>
          </p:cNvSpPr>
          <p:nvPr>
            <p:ph type="pic" idx="1"/>
          </p:nvPr>
        </p:nvSpPr>
        <p:spPr>
          <a:xfrm>
            <a:off x="5170368" y="987437"/>
            <a:ext cx="6156931" cy="4873625"/>
          </a:xfrm>
        </p:spPr>
        <p:txBody>
          <a:bodyPr/>
          <a:lstStyle>
            <a:lvl1pPr marL="0" indent="0">
              <a:buNone/>
              <a:defRPr sz="3042"/>
            </a:lvl1pPr>
            <a:lvl2pPr marL="434432" indent="0">
              <a:buNone/>
              <a:defRPr sz="2661"/>
            </a:lvl2pPr>
            <a:lvl3pPr marL="868866" indent="0">
              <a:buNone/>
              <a:defRPr sz="2283"/>
            </a:lvl3pPr>
            <a:lvl4pPr marL="1303296" indent="0">
              <a:buNone/>
              <a:defRPr sz="1903"/>
            </a:lvl4pPr>
            <a:lvl5pPr marL="1737727" indent="0">
              <a:buNone/>
              <a:defRPr sz="1903"/>
            </a:lvl5pPr>
            <a:lvl6pPr marL="2172159" indent="0">
              <a:buNone/>
              <a:defRPr sz="1903"/>
            </a:lvl6pPr>
            <a:lvl7pPr marL="2606594" indent="0">
              <a:buNone/>
              <a:defRPr sz="1903"/>
            </a:lvl7pPr>
            <a:lvl8pPr marL="3041023" indent="0">
              <a:buNone/>
              <a:defRPr sz="1903"/>
            </a:lvl8pPr>
            <a:lvl9pPr marL="3475456" indent="0">
              <a:buNone/>
              <a:defRPr sz="1903"/>
            </a:lvl9pPr>
          </a:lstStyle>
          <a:p>
            <a:endParaRPr lang="vi-VN"/>
          </a:p>
        </p:txBody>
      </p:sp>
      <p:sp>
        <p:nvSpPr>
          <p:cNvPr id="4" name="Text Placeholder 3"/>
          <p:cNvSpPr>
            <a:spLocks noGrp="1"/>
          </p:cNvSpPr>
          <p:nvPr>
            <p:ph type="body" sz="half" idx="2"/>
          </p:nvPr>
        </p:nvSpPr>
        <p:spPr>
          <a:xfrm>
            <a:off x="837720" y="2057400"/>
            <a:ext cx="3922509" cy="3811588"/>
          </a:xfrm>
        </p:spPr>
        <p:txBody>
          <a:bodyPr/>
          <a:lstStyle>
            <a:lvl1pPr marL="0" indent="0">
              <a:buNone/>
              <a:defRPr sz="1521"/>
            </a:lvl1pPr>
            <a:lvl2pPr marL="434432" indent="0">
              <a:buNone/>
              <a:defRPr sz="1332"/>
            </a:lvl2pPr>
            <a:lvl3pPr marL="868866" indent="0">
              <a:buNone/>
              <a:defRPr sz="1141"/>
            </a:lvl3pPr>
            <a:lvl4pPr marL="1303296" indent="0">
              <a:buNone/>
              <a:defRPr sz="952"/>
            </a:lvl4pPr>
            <a:lvl5pPr marL="1737727" indent="0">
              <a:buNone/>
              <a:defRPr sz="952"/>
            </a:lvl5pPr>
            <a:lvl6pPr marL="2172159" indent="0">
              <a:buNone/>
              <a:defRPr sz="952"/>
            </a:lvl6pPr>
            <a:lvl7pPr marL="2606594" indent="0">
              <a:buNone/>
              <a:defRPr sz="952"/>
            </a:lvl7pPr>
            <a:lvl8pPr marL="3041023" indent="0">
              <a:buNone/>
              <a:defRPr sz="952"/>
            </a:lvl8pPr>
            <a:lvl9pPr marL="3475456" indent="0">
              <a:buNone/>
              <a:defRPr sz="952"/>
            </a:lvl9pPr>
          </a:lstStyle>
          <a:p>
            <a:pPr lvl="0"/>
            <a:r>
              <a:rPr lang="en-US" smtClean="0"/>
              <a:t>Edit Master text styles</a:t>
            </a:r>
          </a:p>
        </p:txBody>
      </p:sp>
      <p:sp>
        <p:nvSpPr>
          <p:cNvPr id="5" name="Date Placeholder 4"/>
          <p:cNvSpPr>
            <a:spLocks noGrp="1"/>
          </p:cNvSpPr>
          <p:nvPr>
            <p:ph type="dt" sz="half" idx="10"/>
          </p:nvPr>
        </p:nvSpPr>
        <p:spPr/>
        <p:txBody>
          <a:bodyPr/>
          <a:lstStyle/>
          <a:p>
            <a:pPr defTabSz="868866">
              <a:buClrTx/>
              <a:defRPr/>
            </a:pPr>
            <a:fld id="{490D4BB1-535C-4AC5-BAC5-D3AA5152F623}" type="datetimeFigureOut">
              <a:rPr lang="vi-VN" kern="1200" smtClean="0">
                <a:solidFill>
                  <a:prstClr val="black">
                    <a:tint val="75000"/>
                  </a:prstClr>
                </a:solidFill>
                <a:latin typeface="Arial" panose="020B0604020202020204" pitchFamily="34" charset="0"/>
                <a:ea typeface="+mn-ea"/>
                <a:cs typeface="+mn-cs"/>
              </a:rPr>
              <a:pPr defTabSz="868866">
                <a:buClrTx/>
                <a:defRPr/>
              </a:pPr>
              <a:t>07/02/2022</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868866">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868866">
              <a:buClrTx/>
              <a:defRPr/>
            </a:pPr>
            <a:fld id="{52DC9FA7-F21D-479E-8E1D-5DBE4F4C205C}" type="slidenum">
              <a:rPr lang="vi-VN" kern="1200" smtClean="0">
                <a:solidFill>
                  <a:prstClr val="black">
                    <a:tint val="75000"/>
                  </a:prstClr>
                </a:solidFill>
                <a:latin typeface="Arial" panose="020B0604020202020204" pitchFamily="34" charset="0"/>
                <a:ea typeface="+mn-ea"/>
                <a:cs typeface="+mn-cs"/>
              </a:rPr>
              <a:pPr defTabSz="868866">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545796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defTabSz="868866">
              <a:buClrTx/>
              <a:defRPr/>
            </a:pPr>
            <a:fld id="{490D4BB1-535C-4AC5-BAC5-D3AA5152F623}" type="datetimeFigureOut">
              <a:rPr lang="vi-VN" kern="1200" smtClean="0">
                <a:solidFill>
                  <a:prstClr val="black">
                    <a:tint val="75000"/>
                  </a:prstClr>
                </a:solidFill>
                <a:latin typeface="Arial" panose="020B0604020202020204" pitchFamily="34" charset="0"/>
                <a:ea typeface="+mn-ea"/>
                <a:cs typeface="+mn-cs"/>
              </a:rPr>
              <a:pPr defTabSz="868866">
                <a:buClrTx/>
                <a:defRPr/>
              </a:pPr>
              <a:t>07/02/2022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868866">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868866">
              <a:buClrTx/>
              <a:defRPr/>
            </a:pPr>
            <a:fld id="{52DC9FA7-F21D-479E-8E1D-5DBE4F4C205C}" type="slidenum">
              <a:rPr lang="vi-VN" kern="1200" smtClean="0">
                <a:solidFill>
                  <a:prstClr val="black">
                    <a:tint val="75000"/>
                  </a:prstClr>
                </a:solidFill>
                <a:latin typeface="Arial" panose="020B0604020202020204" pitchFamily="34" charset="0"/>
                <a:ea typeface="+mn-ea"/>
                <a:cs typeface="+mn-cs"/>
              </a:rPr>
              <a:pPr defTabSz="868866">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0922519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6"/>
            <a:ext cx="2622397"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6129" y="365126"/>
            <a:ext cx="7715166"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defTabSz="868866">
              <a:buClrTx/>
              <a:defRPr/>
            </a:pPr>
            <a:fld id="{490D4BB1-535C-4AC5-BAC5-D3AA5152F623}" type="datetimeFigureOut">
              <a:rPr lang="vi-VN" kern="1200" smtClean="0">
                <a:solidFill>
                  <a:prstClr val="black">
                    <a:tint val="75000"/>
                  </a:prstClr>
                </a:solidFill>
                <a:latin typeface="Arial" panose="020B0604020202020204" pitchFamily="34" charset="0"/>
                <a:ea typeface="+mn-ea"/>
                <a:cs typeface="+mn-cs"/>
              </a:rPr>
              <a:pPr defTabSz="868866">
                <a:buClrTx/>
                <a:defRPr/>
              </a:pPr>
              <a:t>07/02/2022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868866">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868866">
              <a:buClrTx/>
              <a:defRPr/>
            </a:pPr>
            <a:fld id="{52DC9FA7-F21D-479E-8E1D-5DBE4F4C205C}" type="slidenum">
              <a:rPr lang="vi-VN" kern="1200" smtClean="0">
                <a:solidFill>
                  <a:prstClr val="black">
                    <a:tint val="75000"/>
                  </a:prstClr>
                </a:solidFill>
                <a:latin typeface="Arial" panose="020B0604020202020204" pitchFamily="34" charset="0"/>
                <a:ea typeface="+mn-ea"/>
                <a:cs typeface="+mn-cs"/>
              </a:rPr>
              <a:pPr defTabSz="868866">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928128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3067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 y="-1"/>
            <a:ext cx="12161838" cy="6858001"/>
          </a:xfrm>
          <a:prstGeom prst="rect">
            <a:avLst/>
          </a:prstGeom>
        </p:spPr>
      </p:pic>
    </p:spTree>
    <p:extLst>
      <p:ext uri="{BB962C8B-B14F-4D97-AF65-F5344CB8AC3E}">
        <p14:creationId xmlns:p14="http://schemas.microsoft.com/office/powerpoint/2010/main" val="390485875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3"/>
        <p:cNvGrpSpPr/>
        <p:nvPr/>
      </p:nvGrpSpPr>
      <p:grpSpPr>
        <a:xfrm>
          <a:off x="0" y="0"/>
          <a:ext cx="0" cy="0"/>
          <a:chOff x="0" y="0"/>
          <a:chExt cx="0" cy="0"/>
        </a:xfrm>
      </p:grpSpPr>
      <p:sp>
        <p:nvSpPr>
          <p:cNvPr id="124" name="Google Shape;124;p7"/>
          <p:cNvSpPr txBox="1">
            <a:spLocks noGrp="1"/>
          </p:cNvSpPr>
          <p:nvPr>
            <p:ph type="subTitle" idx="1"/>
          </p:nvPr>
        </p:nvSpPr>
        <p:spPr>
          <a:xfrm>
            <a:off x="948614" y="2290933"/>
            <a:ext cx="3435879" cy="3364400"/>
          </a:xfrm>
          <a:prstGeom prst="rect">
            <a:avLst/>
          </a:prstGeom>
        </p:spPr>
        <p:txBody>
          <a:bodyPr spcFirstLastPara="1" wrap="square" lIns="121705" tIns="121705" rIns="121705" bIns="121705" anchor="t" anchorCtr="0">
            <a:noAutofit/>
          </a:bodyPr>
          <a:lstStyle>
            <a:lvl1pPr lvl="0">
              <a:spcBef>
                <a:spcPts val="0"/>
              </a:spcBef>
              <a:spcAft>
                <a:spcPts val="0"/>
              </a:spcAft>
              <a:buSzPts val="1600"/>
              <a:buChar char="●"/>
              <a:defRPr/>
            </a:lvl1pPr>
            <a:lvl2pPr lvl="1">
              <a:spcBef>
                <a:spcPts val="2130"/>
              </a:spcBef>
              <a:spcAft>
                <a:spcPts val="0"/>
              </a:spcAft>
              <a:buSzPts val="1600"/>
              <a:buChar char="○"/>
              <a:defRPr sz="2100"/>
            </a:lvl2pPr>
            <a:lvl3pPr lvl="2">
              <a:spcBef>
                <a:spcPts val="2130"/>
              </a:spcBef>
              <a:spcAft>
                <a:spcPts val="0"/>
              </a:spcAft>
              <a:buSzPts val="1600"/>
              <a:buChar char="■"/>
              <a:defRPr sz="2100"/>
            </a:lvl3pPr>
            <a:lvl4pPr lvl="3">
              <a:spcBef>
                <a:spcPts val="2130"/>
              </a:spcBef>
              <a:spcAft>
                <a:spcPts val="0"/>
              </a:spcAft>
              <a:buSzPts val="1600"/>
              <a:buChar char="●"/>
              <a:defRPr sz="2100"/>
            </a:lvl4pPr>
            <a:lvl5pPr lvl="4">
              <a:spcBef>
                <a:spcPts val="2130"/>
              </a:spcBef>
              <a:spcAft>
                <a:spcPts val="0"/>
              </a:spcAft>
              <a:buSzPts val="1600"/>
              <a:buChar char="○"/>
              <a:defRPr sz="2100"/>
            </a:lvl5pPr>
            <a:lvl6pPr lvl="5">
              <a:spcBef>
                <a:spcPts val="2130"/>
              </a:spcBef>
              <a:spcAft>
                <a:spcPts val="0"/>
              </a:spcAft>
              <a:buSzPts val="1600"/>
              <a:buChar char="■"/>
              <a:defRPr sz="2100"/>
            </a:lvl6pPr>
            <a:lvl7pPr lvl="6">
              <a:spcBef>
                <a:spcPts val="2130"/>
              </a:spcBef>
              <a:spcAft>
                <a:spcPts val="0"/>
              </a:spcAft>
              <a:buSzPts val="1600"/>
              <a:buChar char="●"/>
              <a:defRPr sz="2100"/>
            </a:lvl7pPr>
            <a:lvl8pPr lvl="7">
              <a:spcBef>
                <a:spcPts val="2130"/>
              </a:spcBef>
              <a:spcAft>
                <a:spcPts val="0"/>
              </a:spcAft>
              <a:buSzPts val="1600"/>
              <a:buChar char="○"/>
              <a:defRPr sz="2100"/>
            </a:lvl8pPr>
            <a:lvl9pPr lvl="8">
              <a:spcBef>
                <a:spcPts val="2130"/>
              </a:spcBef>
              <a:spcAft>
                <a:spcPts val="2130"/>
              </a:spcAft>
              <a:buSzPts val="1600"/>
              <a:buChar char="■"/>
              <a:defRPr sz="2100"/>
            </a:lvl9pPr>
          </a:lstStyle>
          <a:p>
            <a:endParaRPr/>
          </a:p>
        </p:txBody>
      </p:sp>
      <p:sp>
        <p:nvSpPr>
          <p:cNvPr id="125" name="Google Shape;125;p7"/>
          <p:cNvSpPr txBox="1">
            <a:spLocks noGrp="1"/>
          </p:cNvSpPr>
          <p:nvPr>
            <p:ph type="title"/>
          </p:nvPr>
        </p:nvSpPr>
        <p:spPr>
          <a:xfrm>
            <a:off x="948614" y="719333"/>
            <a:ext cx="4497247" cy="817200"/>
          </a:xfrm>
          <a:prstGeom prst="rect">
            <a:avLst/>
          </a:prstGeom>
        </p:spPr>
        <p:txBody>
          <a:bodyPr spcFirstLastPara="1" wrap="square" lIns="121705" tIns="121705" rIns="121705" bIns="121705" anchor="t" anchorCtr="0">
            <a:noAutofit/>
          </a:bodyPr>
          <a:lstStyle>
            <a:lvl1pPr lvl="0" algn="l"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6" name="Google Shape;126;p7"/>
          <p:cNvSpPr/>
          <p:nvPr/>
        </p:nvSpPr>
        <p:spPr>
          <a:xfrm rot="10800000">
            <a:off x="6905330" y="5656803"/>
            <a:ext cx="5256508" cy="1201181"/>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7" name="Google Shape;127;p7"/>
          <p:cNvSpPr/>
          <p:nvPr/>
        </p:nvSpPr>
        <p:spPr>
          <a:xfrm flipH="1">
            <a:off x="10963743" y="2290934"/>
            <a:ext cx="1198095" cy="4567089"/>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8" name="Google Shape;128;p7"/>
          <p:cNvSpPr/>
          <p:nvPr/>
        </p:nvSpPr>
        <p:spPr>
          <a:xfrm flipH="1">
            <a:off x="11444232" y="3994782"/>
            <a:ext cx="92206" cy="92745"/>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9" name="Google Shape;129;p7"/>
          <p:cNvSpPr/>
          <p:nvPr/>
        </p:nvSpPr>
        <p:spPr>
          <a:xfrm flipH="1">
            <a:off x="10656421" y="5782695"/>
            <a:ext cx="92206" cy="92648"/>
          </a:xfrm>
          <a:custGeom>
            <a:avLst/>
            <a:gdLst/>
            <a:ahLst/>
            <a:cxnLst/>
            <a:rect l="l" t="t" r="r" b="b"/>
            <a:pathLst>
              <a:path w="955" h="955" extrusionOk="0">
                <a:moveTo>
                  <a:pt x="478" y="0"/>
                </a:moveTo>
                <a:cubicBezTo>
                  <a:pt x="216" y="0"/>
                  <a:pt x="0" y="216"/>
                  <a:pt x="0" y="478"/>
                </a:cubicBezTo>
                <a:cubicBezTo>
                  <a:pt x="0" y="740"/>
                  <a:pt x="216" y="955"/>
                  <a:pt x="478" y="955"/>
                </a:cubicBezTo>
                <a:cubicBezTo>
                  <a:pt x="740" y="955"/>
                  <a:pt x="955" y="740"/>
                  <a:pt x="955" y="478"/>
                </a:cubicBezTo>
                <a:cubicBezTo>
                  <a:pt x="955" y="216"/>
                  <a:pt x="740"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0" name="Google Shape;130;p7"/>
          <p:cNvSpPr/>
          <p:nvPr/>
        </p:nvSpPr>
        <p:spPr>
          <a:xfrm flipH="1">
            <a:off x="10967246" y="5534815"/>
            <a:ext cx="200531" cy="201716"/>
          </a:xfrm>
          <a:custGeom>
            <a:avLst/>
            <a:gdLst/>
            <a:ahLst/>
            <a:cxnLst/>
            <a:rect l="l" t="t" r="r" b="b"/>
            <a:pathLst>
              <a:path w="955" h="956" extrusionOk="0">
                <a:moveTo>
                  <a:pt x="478" y="1"/>
                </a:moveTo>
                <a:cubicBezTo>
                  <a:pt x="206" y="1"/>
                  <a:pt x="0" y="216"/>
                  <a:pt x="0" y="478"/>
                </a:cubicBezTo>
                <a:cubicBezTo>
                  <a:pt x="0" y="740"/>
                  <a:pt x="206" y="955"/>
                  <a:pt x="478" y="955"/>
                </a:cubicBezTo>
                <a:cubicBezTo>
                  <a:pt x="740" y="955"/>
                  <a:pt x="955" y="740"/>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1" name="Google Shape;131;p7"/>
          <p:cNvSpPr/>
          <p:nvPr/>
        </p:nvSpPr>
        <p:spPr>
          <a:xfrm flipH="1">
            <a:off x="10463902" y="5310636"/>
            <a:ext cx="92302" cy="92648"/>
          </a:xfrm>
          <a:custGeom>
            <a:avLst/>
            <a:gdLst/>
            <a:ahLst/>
            <a:cxnLst/>
            <a:rect l="l" t="t" r="r" b="b"/>
            <a:pathLst>
              <a:path w="956" h="955" extrusionOk="0">
                <a:moveTo>
                  <a:pt x="478" y="0"/>
                </a:moveTo>
                <a:cubicBezTo>
                  <a:pt x="216" y="0"/>
                  <a:pt x="1" y="216"/>
                  <a:pt x="1" y="478"/>
                </a:cubicBezTo>
                <a:cubicBezTo>
                  <a:pt x="1" y="740"/>
                  <a:pt x="216" y="955"/>
                  <a:pt x="478" y="955"/>
                </a:cubicBezTo>
                <a:cubicBezTo>
                  <a:pt x="749" y="955"/>
                  <a:pt x="955" y="740"/>
                  <a:pt x="955" y="478"/>
                </a:cubicBezTo>
                <a:cubicBezTo>
                  <a:pt x="955" y="216"/>
                  <a:pt x="749" y="0"/>
                  <a:pt x="478"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2" name="Google Shape;132;p7"/>
          <p:cNvSpPr/>
          <p:nvPr/>
        </p:nvSpPr>
        <p:spPr>
          <a:xfrm flipH="1">
            <a:off x="11709838" y="355454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3" name="Google Shape;133;p7"/>
          <p:cNvSpPr/>
          <p:nvPr/>
        </p:nvSpPr>
        <p:spPr>
          <a:xfrm flipH="1">
            <a:off x="9719382" y="6347203"/>
            <a:ext cx="207874" cy="208869"/>
          </a:xfrm>
          <a:custGeom>
            <a:avLst/>
            <a:gdLst/>
            <a:ahLst/>
            <a:cxnLst/>
            <a:rect l="l" t="t" r="r" b="b"/>
            <a:pathLst>
              <a:path w="2153" h="2153" extrusionOk="0">
                <a:moveTo>
                  <a:pt x="1077" y="0"/>
                </a:moveTo>
                <a:cubicBezTo>
                  <a:pt x="487" y="0"/>
                  <a:pt x="0" y="487"/>
                  <a:pt x="0" y="1076"/>
                </a:cubicBezTo>
                <a:cubicBezTo>
                  <a:pt x="0" y="1666"/>
                  <a:pt x="487" y="2152"/>
                  <a:pt x="1077" y="2152"/>
                </a:cubicBezTo>
                <a:cubicBezTo>
                  <a:pt x="1666" y="2152"/>
                  <a:pt x="2153" y="1666"/>
                  <a:pt x="2153" y="1076"/>
                </a:cubicBezTo>
                <a:cubicBezTo>
                  <a:pt x="2153" y="487"/>
                  <a:pt x="1666" y="0"/>
                  <a:pt x="10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3469662" y="2515800"/>
            <a:ext cx="5869044" cy="1826400"/>
          </a:xfrm>
          <a:prstGeom prst="rect">
            <a:avLst/>
          </a:prstGeom>
        </p:spPr>
        <p:txBody>
          <a:bodyPr spcFirstLastPara="1" wrap="square" lIns="121705" tIns="121705" rIns="121705" bIns="121705" anchor="ctr" anchorCtr="0">
            <a:noAutofit/>
          </a:bodyPr>
          <a:lstStyle>
            <a:lvl1pPr lvl="0">
              <a:spcBef>
                <a:spcPts val="0"/>
              </a:spcBef>
              <a:spcAft>
                <a:spcPts val="0"/>
              </a:spcAft>
              <a:buSzPts val="2400"/>
              <a:buNone/>
              <a:defRPr>
                <a:solidFill>
                  <a:schemeClr val="dk2"/>
                </a:solidFill>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2_1">
    <p:spTree>
      <p:nvGrpSpPr>
        <p:cNvPr id="1" name="Shape 227"/>
        <p:cNvGrpSpPr/>
        <p:nvPr/>
      </p:nvGrpSpPr>
      <p:grpSpPr>
        <a:xfrm>
          <a:off x="0" y="0"/>
          <a:ext cx="0" cy="0"/>
          <a:chOff x="0" y="0"/>
          <a:chExt cx="0" cy="0"/>
        </a:xfrm>
      </p:grpSpPr>
      <p:sp>
        <p:nvSpPr>
          <p:cNvPr id="228" name="Google Shape;228;p13"/>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atin typeface="Chewy"/>
                <a:ea typeface="Chewy"/>
                <a:cs typeface="Chewy"/>
                <a:sym typeface="Chewy"/>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29" name="Google Shape;229;p13"/>
          <p:cNvSpPr txBox="1">
            <a:spLocks noGrp="1"/>
          </p:cNvSpPr>
          <p:nvPr>
            <p:ph type="title" idx="2" hasCustomPrompt="1"/>
          </p:nvPr>
        </p:nvSpPr>
        <p:spPr>
          <a:xfrm>
            <a:off x="948747"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0" name="Google Shape;230;p13"/>
          <p:cNvSpPr txBox="1">
            <a:spLocks noGrp="1"/>
          </p:cNvSpPr>
          <p:nvPr>
            <p:ph type="subTitle" idx="1"/>
          </p:nvPr>
        </p:nvSpPr>
        <p:spPr>
          <a:xfrm>
            <a:off x="948747"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1" name="Google Shape;231;p13"/>
          <p:cNvSpPr txBox="1">
            <a:spLocks noGrp="1"/>
          </p:cNvSpPr>
          <p:nvPr>
            <p:ph type="subTitle" idx="3"/>
          </p:nvPr>
        </p:nvSpPr>
        <p:spPr>
          <a:xfrm>
            <a:off x="948747"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2" name="Google Shape;232;p13"/>
          <p:cNvSpPr txBox="1">
            <a:spLocks noGrp="1"/>
          </p:cNvSpPr>
          <p:nvPr>
            <p:ph type="title" idx="4" hasCustomPrompt="1"/>
          </p:nvPr>
        </p:nvSpPr>
        <p:spPr>
          <a:xfrm>
            <a:off x="3503406"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4"/>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3" name="Google Shape;233;p13"/>
          <p:cNvSpPr txBox="1">
            <a:spLocks noGrp="1"/>
          </p:cNvSpPr>
          <p:nvPr>
            <p:ph type="subTitle" idx="5"/>
          </p:nvPr>
        </p:nvSpPr>
        <p:spPr>
          <a:xfrm>
            <a:off x="350327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4" name="Google Shape;234;p13"/>
          <p:cNvSpPr txBox="1">
            <a:spLocks noGrp="1"/>
          </p:cNvSpPr>
          <p:nvPr>
            <p:ph type="subTitle" idx="6"/>
          </p:nvPr>
        </p:nvSpPr>
        <p:spPr>
          <a:xfrm>
            <a:off x="350327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5" name="Google Shape;235;p13"/>
          <p:cNvSpPr txBox="1">
            <a:spLocks noGrp="1"/>
          </p:cNvSpPr>
          <p:nvPr>
            <p:ph type="title" idx="7" hasCustomPrompt="1"/>
          </p:nvPr>
        </p:nvSpPr>
        <p:spPr>
          <a:xfrm>
            <a:off x="6058065"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3"/>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6" name="Google Shape;236;p13"/>
          <p:cNvSpPr txBox="1">
            <a:spLocks noGrp="1"/>
          </p:cNvSpPr>
          <p:nvPr>
            <p:ph type="subTitle" idx="8"/>
          </p:nvPr>
        </p:nvSpPr>
        <p:spPr>
          <a:xfrm>
            <a:off x="6057933"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37" name="Google Shape;237;p13"/>
          <p:cNvSpPr txBox="1">
            <a:spLocks noGrp="1"/>
          </p:cNvSpPr>
          <p:nvPr>
            <p:ph type="subTitle" idx="9"/>
          </p:nvPr>
        </p:nvSpPr>
        <p:spPr>
          <a:xfrm>
            <a:off x="6057933"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38" name="Google Shape;238;p13"/>
          <p:cNvSpPr txBox="1">
            <a:spLocks noGrp="1"/>
          </p:cNvSpPr>
          <p:nvPr>
            <p:ph type="title" idx="13" hasCustomPrompt="1"/>
          </p:nvPr>
        </p:nvSpPr>
        <p:spPr>
          <a:xfrm>
            <a:off x="8612723" y="2900000"/>
            <a:ext cx="2600351" cy="6324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6100">
                <a:solidFill>
                  <a:schemeClr val="accent2"/>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239" name="Google Shape;239;p13"/>
          <p:cNvSpPr txBox="1">
            <a:spLocks noGrp="1"/>
          </p:cNvSpPr>
          <p:nvPr>
            <p:ph type="subTitle" idx="14"/>
          </p:nvPr>
        </p:nvSpPr>
        <p:spPr>
          <a:xfrm>
            <a:off x="8612725" y="4123300"/>
            <a:ext cx="2600351" cy="854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1600"/>
              <a:buNone/>
              <a:defRPr sz="1900">
                <a:latin typeface="Comfortaa"/>
                <a:ea typeface="Comfortaa"/>
                <a:cs typeface="Comfortaa"/>
                <a:sym typeface="Comfortaa"/>
              </a:defRPr>
            </a:lvl1pPr>
            <a:lvl2pPr lvl="1" rtl="0">
              <a:spcBef>
                <a:spcPts val="2130"/>
              </a:spcBef>
              <a:spcAft>
                <a:spcPts val="0"/>
              </a:spcAft>
              <a:buClr>
                <a:schemeClr val="dk1"/>
              </a:buClr>
              <a:buSzPts val="1600"/>
              <a:buNone/>
              <a:defRPr sz="2100">
                <a:solidFill>
                  <a:schemeClr val="dk1"/>
                </a:solidFill>
              </a:defRPr>
            </a:lvl2pPr>
            <a:lvl3pPr lvl="2" rtl="0">
              <a:spcBef>
                <a:spcPts val="2130"/>
              </a:spcBef>
              <a:spcAft>
                <a:spcPts val="0"/>
              </a:spcAft>
              <a:buClr>
                <a:schemeClr val="dk1"/>
              </a:buClr>
              <a:buSzPts val="1600"/>
              <a:buNone/>
              <a:defRPr sz="2100">
                <a:solidFill>
                  <a:schemeClr val="dk1"/>
                </a:solidFill>
              </a:defRPr>
            </a:lvl3pPr>
            <a:lvl4pPr lvl="3" rtl="0">
              <a:spcBef>
                <a:spcPts val="2130"/>
              </a:spcBef>
              <a:spcAft>
                <a:spcPts val="0"/>
              </a:spcAft>
              <a:buClr>
                <a:schemeClr val="dk1"/>
              </a:buClr>
              <a:buSzPts val="1600"/>
              <a:buNone/>
              <a:defRPr sz="2100">
                <a:solidFill>
                  <a:schemeClr val="dk1"/>
                </a:solidFill>
              </a:defRPr>
            </a:lvl4pPr>
            <a:lvl5pPr lvl="4" rtl="0">
              <a:spcBef>
                <a:spcPts val="2130"/>
              </a:spcBef>
              <a:spcAft>
                <a:spcPts val="0"/>
              </a:spcAft>
              <a:buClr>
                <a:schemeClr val="dk1"/>
              </a:buClr>
              <a:buSzPts val="1600"/>
              <a:buNone/>
              <a:defRPr sz="2100">
                <a:solidFill>
                  <a:schemeClr val="dk1"/>
                </a:solidFill>
              </a:defRPr>
            </a:lvl5pPr>
            <a:lvl6pPr lvl="5" rtl="0">
              <a:spcBef>
                <a:spcPts val="2130"/>
              </a:spcBef>
              <a:spcAft>
                <a:spcPts val="0"/>
              </a:spcAft>
              <a:buClr>
                <a:schemeClr val="dk1"/>
              </a:buClr>
              <a:buSzPts val="1600"/>
              <a:buNone/>
              <a:defRPr sz="2100">
                <a:solidFill>
                  <a:schemeClr val="dk1"/>
                </a:solidFill>
              </a:defRPr>
            </a:lvl6pPr>
            <a:lvl7pPr lvl="6" rtl="0">
              <a:spcBef>
                <a:spcPts val="2130"/>
              </a:spcBef>
              <a:spcAft>
                <a:spcPts val="0"/>
              </a:spcAft>
              <a:buClr>
                <a:schemeClr val="dk1"/>
              </a:buClr>
              <a:buSzPts val="1600"/>
              <a:buNone/>
              <a:defRPr sz="2100">
                <a:solidFill>
                  <a:schemeClr val="dk1"/>
                </a:solidFill>
              </a:defRPr>
            </a:lvl7pPr>
            <a:lvl8pPr lvl="7" rtl="0">
              <a:spcBef>
                <a:spcPts val="2130"/>
              </a:spcBef>
              <a:spcAft>
                <a:spcPts val="0"/>
              </a:spcAft>
              <a:buClr>
                <a:schemeClr val="dk1"/>
              </a:buClr>
              <a:buSzPts val="1600"/>
              <a:buNone/>
              <a:defRPr sz="2100">
                <a:solidFill>
                  <a:schemeClr val="dk1"/>
                </a:solidFill>
              </a:defRPr>
            </a:lvl8pPr>
            <a:lvl9pPr lvl="8" rtl="0">
              <a:spcBef>
                <a:spcPts val="2130"/>
              </a:spcBef>
              <a:spcAft>
                <a:spcPts val="2130"/>
              </a:spcAft>
              <a:buClr>
                <a:schemeClr val="dk1"/>
              </a:buClr>
              <a:buSzPts val="1600"/>
              <a:buNone/>
              <a:defRPr sz="2100">
                <a:solidFill>
                  <a:schemeClr val="dk1"/>
                </a:solidFill>
              </a:defRPr>
            </a:lvl9pPr>
          </a:lstStyle>
          <a:p>
            <a:endParaRPr/>
          </a:p>
        </p:txBody>
      </p:sp>
      <p:sp>
        <p:nvSpPr>
          <p:cNvPr id="240" name="Google Shape;240;p13"/>
          <p:cNvSpPr txBox="1">
            <a:spLocks noGrp="1"/>
          </p:cNvSpPr>
          <p:nvPr>
            <p:ph type="subTitle" idx="15"/>
          </p:nvPr>
        </p:nvSpPr>
        <p:spPr>
          <a:xfrm>
            <a:off x="8612725" y="3634000"/>
            <a:ext cx="2600351" cy="5020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chemeClr val="dk1"/>
              </a:buClr>
              <a:buSzPts val="3000"/>
              <a:buNone/>
              <a:defRPr sz="2100" b="1">
                <a:latin typeface="Delius Unicase"/>
                <a:ea typeface="Delius Unicase"/>
                <a:cs typeface="Delius Unicase"/>
                <a:sym typeface="Delius Unicase"/>
              </a:defRPr>
            </a:lvl1pPr>
            <a:lvl2pPr lvl="1" rtl="0">
              <a:spcBef>
                <a:spcPts val="2130"/>
              </a:spcBef>
              <a:spcAft>
                <a:spcPts val="0"/>
              </a:spcAft>
              <a:buClr>
                <a:schemeClr val="dk1"/>
              </a:buClr>
              <a:buSzPts val="3000"/>
              <a:buNone/>
              <a:defRPr sz="4000">
                <a:solidFill>
                  <a:schemeClr val="dk1"/>
                </a:solidFill>
              </a:defRPr>
            </a:lvl2pPr>
            <a:lvl3pPr lvl="2" rtl="0">
              <a:spcBef>
                <a:spcPts val="2130"/>
              </a:spcBef>
              <a:spcAft>
                <a:spcPts val="0"/>
              </a:spcAft>
              <a:buClr>
                <a:schemeClr val="dk1"/>
              </a:buClr>
              <a:buSzPts val="3000"/>
              <a:buNone/>
              <a:defRPr sz="4000">
                <a:solidFill>
                  <a:schemeClr val="dk1"/>
                </a:solidFill>
              </a:defRPr>
            </a:lvl3pPr>
            <a:lvl4pPr lvl="3" rtl="0">
              <a:spcBef>
                <a:spcPts val="2130"/>
              </a:spcBef>
              <a:spcAft>
                <a:spcPts val="0"/>
              </a:spcAft>
              <a:buClr>
                <a:schemeClr val="dk1"/>
              </a:buClr>
              <a:buSzPts val="3000"/>
              <a:buNone/>
              <a:defRPr sz="4000">
                <a:solidFill>
                  <a:schemeClr val="dk1"/>
                </a:solidFill>
              </a:defRPr>
            </a:lvl4pPr>
            <a:lvl5pPr lvl="4" rtl="0">
              <a:spcBef>
                <a:spcPts val="2130"/>
              </a:spcBef>
              <a:spcAft>
                <a:spcPts val="0"/>
              </a:spcAft>
              <a:buClr>
                <a:schemeClr val="dk1"/>
              </a:buClr>
              <a:buSzPts val="3000"/>
              <a:buNone/>
              <a:defRPr sz="4000">
                <a:solidFill>
                  <a:schemeClr val="dk1"/>
                </a:solidFill>
              </a:defRPr>
            </a:lvl5pPr>
            <a:lvl6pPr lvl="5" rtl="0">
              <a:spcBef>
                <a:spcPts val="2130"/>
              </a:spcBef>
              <a:spcAft>
                <a:spcPts val="0"/>
              </a:spcAft>
              <a:buClr>
                <a:schemeClr val="dk1"/>
              </a:buClr>
              <a:buSzPts val="3000"/>
              <a:buNone/>
              <a:defRPr sz="4000">
                <a:solidFill>
                  <a:schemeClr val="dk1"/>
                </a:solidFill>
              </a:defRPr>
            </a:lvl6pPr>
            <a:lvl7pPr lvl="6" rtl="0">
              <a:spcBef>
                <a:spcPts val="2130"/>
              </a:spcBef>
              <a:spcAft>
                <a:spcPts val="0"/>
              </a:spcAft>
              <a:buClr>
                <a:schemeClr val="dk1"/>
              </a:buClr>
              <a:buSzPts val="3000"/>
              <a:buNone/>
              <a:defRPr sz="4000">
                <a:solidFill>
                  <a:schemeClr val="dk1"/>
                </a:solidFill>
              </a:defRPr>
            </a:lvl7pPr>
            <a:lvl8pPr lvl="7" rtl="0">
              <a:spcBef>
                <a:spcPts val="2130"/>
              </a:spcBef>
              <a:spcAft>
                <a:spcPts val="0"/>
              </a:spcAft>
              <a:buClr>
                <a:schemeClr val="dk1"/>
              </a:buClr>
              <a:buSzPts val="3000"/>
              <a:buNone/>
              <a:defRPr sz="4000">
                <a:solidFill>
                  <a:schemeClr val="dk1"/>
                </a:solidFill>
              </a:defRPr>
            </a:lvl8pPr>
            <a:lvl9pPr lvl="8" rtl="0">
              <a:spcBef>
                <a:spcPts val="2130"/>
              </a:spcBef>
              <a:spcAft>
                <a:spcPts val="2130"/>
              </a:spcAft>
              <a:buClr>
                <a:schemeClr val="dk1"/>
              </a:buClr>
              <a:buSzPts val="3000"/>
              <a:buNone/>
              <a:defRPr sz="4000">
                <a:solidFill>
                  <a:schemeClr val="dk1"/>
                </a:solidFill>
              </a:defRPr>
            </a:lvl9pPr>
          </a:lstStyle>
          <a:p>
            <a:endParaRPr/>
          </a:p>
        </p:txBody>
      </p:sp>
      <p:sp>
        <p:nvSpPr>
          <p:cNvPr id="241" name="Google Shape;241;p13"/>
          <p:cNvSpPr/>
          <p:nvPr/>
        </p:nvSpPr>
        <p:spPr>
          <a:xfrm rot="5400000">
            <a:off x="2232959" y="4937865"/>
            <a:ext cx="580860" cy="3268071"/>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2" name="Google Shape;242;p13"/>
          <p:cNvSpPr/>
          <p:nvPr/>
        </p:nvSpPr>
        <p:spPr>
          <a:xfrm rot="-5400000" flipH="1">
            <a:off x="10566409" y="4861583"/>
            <a:ext cx="2445233" cy="745611"/>
          </a:xfrm>
          <a:custGeom>
            <a:avLst/>
            <a:gdLst/>
            <a:ahLst/>
            <a:cxnLst/>
            <a:rect l="l" t="t" r="r" b="b"/>
            <a:pathLst>
              <a:path w="75509" h="23084" extrusionOk="0">
                <a:moveTo>
                  <a:pt x="63433" y="1"/>
                </a:moveTo>
                <a:cubicBezTo>
                  <a:pt x="58309" y="1"/>
                  <a:pt x="52476" y="4766"/>
                  <a:pt x="47663" y="6549"/>
                </a:cubicBezTo>
                <a:cubicBezTo>
                  <a:pt x="44986" y="7539"/>
                  <a:pt x="42167" y="7896"/>
                  <a:pt x="39312" y="7896"/>
                </a:cubicBezTo>
                <a:cubicBezTo>
                  <a:pt x="36515" y="7896"/>
                  <a:pt x="33683" y="7553"/>
                  <a:pt x="30918" y="7125"/>
                </a:cubicBezTo>
                <a:cubicBezTo>
                  <a:pt x="27086" y="6530"/>
                  <a:pt x="23159" y="5783"/>
                  <a:pt x="19296" y="5783"/>
                </a:cubicBezTo>
                <a:cubicBezTo>
                  <a:pt x="17176" y="5783"/>
                  <a:pt x="15075" y="6008"/>
                  <a:pt x="13020" y="6607"/>
                </a:cubicBezTo>
                <a:cubicBezTo>
                  <a:pt x="5857" y="8681"/>
                  <a:pt x="365" y="15613"/>
                  <a:pt x="0" y="23083"/>
                </a:cubicBezTo>
                <a:lnTo>
                  <a:pt x="75508" y="23083"/>
                </a:lnTo>
                <a:cubicBezTo>
                  <a:pt x="75508" y="15229"/>
                  <a:pt x="73722" y="9449"/>
                  <a:pt x="69939" y="3861"/>
                </a:cubicBezTo>
                <a:cubicBezTo>
                  <a:pt x="68039" y="1029"/>
                  <a:pt x="65812" y="1"/>
                  <a:pt x="63433" y="1"/>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3" name="Google Shape;243;p13"/>
          <p:cNvSpPr/>
          <p:nvPr/>
        </p:nvSpPr>
        <p:spPr>
          <a:xfrm rot="5400000">
            <a:off x="-56578" y="5114364"/>
            <a:ext cx="1800352" cy="1687024"/>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4" name="Google Shape;244;p13"/>
          <p:cNvSpPr/>
          <p:nvPr/>
        </p:nvSpPr>
        <p:spPr>
          <a:xfrm rot="5400000">
            <a:off x="1146339" y="6291415"/>
            <a:ext cx="243815" cy="223935"/>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5" name="Google Shape;245;p13"/>
          <p:cNvSpPr/>
          <p:nvPr/>
        </p:nvSpPr>
        <p:spPr>
          <a:xfrm rot="10800000" flipH="1">
            <a:off x="10100509" y="-17314"/>
            <a:ext cx="2061354" cy="1941389"/>
          </a:xfrm>
          <a:custGeom>
            <a:avLst/>
            <a:gdLst/>
            <a:ahLst/>
            <a:cxnLst/>
            <a:rect l="l" t="t" r="r" b="b"/>
            <a:pathLst>
              <a:path w="55595" h="52230" extrusionOk="0">
                <a:moveTo>
                  <a:pt x="52027" y="0"/>
                </a:moveTo>
                <a:cubicBezTo>
                  <a:pt x="48030" y="0"/>
                  <a:pt x="45133" y="2690"/>
                  <a:pt x="43343" y="5699"/>
                </a:cubicBezTo>
                <a:cubicBezTo>
                  <a:pt x="42632" y="6890"/>
                  <a:pt x="42075" y="8176"/>
                  <a:pt x="41672" y="9521"/>
                </a:cubicBezTo>
                <a:cubicBezTo>
                  <a:pt x="41595" y="9770"/>
                  <a:pt x="41518" y="10020"/>
                  <a:pt x="41461" y="10250"/>
                </a:cubicBezTo>
                <a:cubicBezTo>
                  <a:pt x="40981" y="12248"/>
                  <a:pt x="40789" y="14283"/>
                  <a:pt x="40616" y="16319"/>
                </a:cubicBezTo>
                <a:cubicBezTo>
                  <a:pt x="40347" y="19545"/>
                  <a:pt x="40136" y="22752"/>
                  <a:pt x="38926" y="25748"/>
                </a:cubicBezTo>
                <a:cubicBezTo>
                  <a:pt x="38695" y="26305"/>
                  <a:pt x="38427" y="26881"/>
                  <a:pt x="38138" y="27418"/>
                </a:cubicBezTo>
                <a:cubicBezTo>
                  <a:pt x="34048" y="34889"/>
                  <a:pt x="24293" y="38038"/>
                  <a:pt x="15574" y="38057"/>
                </a:cubicBezTo>
                <a:cubicBezTo>
                  <a:pt x="14786" y="38057"/>
                  <a:pt x="13989" y="38043"/>
                  <a:pt x="13192" y="38043"/>
                </a:cubicBezTo>
                <a:cubicBezTo>
                  <a:pt x="10647" y="38043"/>
                  <a:pt x="8108" y="38188"/>
                  <a:pt x="5915" y="39401"/>
                </a:cubicBezTo>
                <a:cubicBezTo>
                  <a:pt x="2209" y="41456"/>
                  <a:pt x="826" y="45777"/>
                  <a:pt x="231" y="50155"/>
                </a:cubicBezTo>
                <a:cubicBezTo>
                  <a:pt x="135" y="50847"/>
                  <a:pt x="58" y="51538"/>
                  <a:pt x="0" y="52229"/>
                </a:cubicBezTo>
                <a:lnTo>
                  <a:pt x="55594" y="52229"/>
                </a:lnTo>
                <a:lnTo>
                  <a:pt x="55594" y="668"/>
                </a:lnTo>
                <a:cubicBezTo>
                  <a:pt x="54321" y="206"/>
                  <a:pt x="53132" y="0"/>
                  <a:pt x="52027"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6" name="Google Shape;246;p13"/>
          <p:cNvSpPr/>
          <p:nvPr/>
        </p:nvSpPr>
        <p:spPr>
          <a:xfrm rot="10800000" flipH="1">
            <a:off x="11501739" y="1313227"/>
            <a:ext cx="279161" cy="257700"/>
          </a:xfrm>
          <a:custGeom>
            <a:avLst/>
            <a:gdLst/>
            <a:ahLst/>
            <a:cxnLst/>
            <a:rect l="l" t="t" r="r" b="b"/>
            <a:pathLst>
              <a:path w="7529" h="6933" extrusionOk="0">
                <a:moveTo>
                  <a:pt x="3750" y="0"/>
                </a:moveTo>
                <a:cubicBezTo>
                  <a:pt x="2110" y="0"/>
                  <a:pt x="653" y="1172"/>
                  <a:pt x="346" y="2843"/>
                </a:cubicBezTo>
                <a:cubicBezTo>
                  <a:pt x="1" y="4724"/>
                  <a:pt x="1249" y="6530"/>
                  <a:pt x="3150" y="6875"/>
                </a:cubicBezTo>
                <a:cubicBezTo>
                  <a:pt x="3361" y="6914"/>
                  <a:pt x="3572" y="6933"/>
                  <a:pt x="3779" y="6933"/>
                </a:cubicBezTo>
                <a:cubicBezTo>
                  <a:pt x="5419" y="6933"/>
                  <a:pt x="6876" y="5762"/>
                  <a:pt x="7183" y="4091"/>
                </a:cubicBezTo>
                <a:cubicBezTo>
                  <a:pt x="7529" y="2209"/>
                  <a:pt x="6280" y="404"/>
                  <a:pt x="4379" y="58"/>
                </a:cubicBezTo>
                <a:cubicBezTo>
                  <a:pt x="4168" y="19"/>
                  <a:pt x="3958" y="0"/>
                  <a:pt x="3750"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7" name="Google Shape;247;p13"/>
          <p:cNvSpPr/>
          <p:nvPr/>
        </p:nvSpPr>
        <p:spPr>
          <a:xfrm rot="10800000" flipH="1">
            <a:off x="-13868" y="-17263"/>
            <a:ext cx="2191437" cy="2106436"/>
          </a:xfrm>
          <a:custGeom>
            <a:avLst/>
            <a:gdLst/>
            <a:ahLst/>
            <a:cxnLst/>
            <a:rect l="l" t="t" r="r" b="b"/>
            <a:pathLst>
              <a:path w="65273" h="62586" extrusionOk="0">
                <a:moveTo>
                  <a:pt x="0" y="1"/>
                </a:moveTo>
                <a:lnTo>
                  <a:pt x="0" y="62585"/>
                </a:lnTo>
                <a:lnTo>
                  <a:pt x="65273" y="62585"/>
                </a:lnTo>
                <a:cubicBezTo>
                  <a:pt x="64044" y="58015"/>
                  <a:pt x="61317" y="54001"/>
                  <a:pt x="57495" y="51217"/>
                </a:cubicBezTo>
                <a:cubicBezTo>
                  <a:pt x="53741" y="48414"/>
                  <a:pt x="49071" y="46813"/>
                  <a:pt x="44374" y="46813"/>
                </a:cubicBezTo>
                <a:cubicBezTo>
                  <a:pt x="43761" y="46813"/>
                  <a:pt x="43148" y="46841"/>
                  <a:pt x="42536" y="46896"/>
                </a:cubicBezTo>
                <a:cubicBezTo>
                  <a:pt x="39617" y="47146"/>
                  <a:pt x="36813" y="47991"/>
                  <a:pt x="34029" y="48951"/>
                </a:cubicBezTo>
                <a:cubicBezTo>
                  <a:pt x="31225" y="49911"/>
                  <a:pt x="28460" y="50967"/>
                  <a:pt x="25598" y="51639"/>
                </a:cubicBezTo>
                <a:cubicBezTo>
                  <a:pt x="23832" y="52062"/>
                  <a:pt x="22026" y="52273"/>
                  <a:pt x="20202" y="52273"/>
                </a:cubicBezTo>
                <a:cubicBezTo>
                  <a:pt x="15997" y="52235"/>
                  <a:pt x="11887" y="50910"/>
                  <a:pt x="9544" y="47549"/>
                </a:cubicBezTo>
                <a:cubicBezTo>
                  <a:pt x="8565" y="46128"/>
                  <a:pt x="7969" y="44496"/>
                  <a:pt x="7797" y="42787"/>
                </a:cubicBezTo>
                <a:cubicBezTo>
                  <a:pt x="7355" y="39234"/>
                  <a:pt x="8411" y="35374"/>
                  <a:pt x="9928" y="32032"/>
                </a:cubicBezTo>
                <a:cubicBezTo>
                  <a:pt x="12156" y="27097"/>
                  <a:pt x="15286" y="22354"/>
                  <a:pt x="15708" y="16958"/>
                </a:cubicBezTo>
                <a:cubicBezTo>
                  <a:pt x="16093" y="11389"/>
                  <a:pt x="13558" y="6031"/>
                  <a:pt x="9026" y="2785"/>
                </a:cubicBezTo>
                <a:cubicBezTo>
                  <a:pt x="6376" y="961"/>
                  <a:pt x="3226" y="1"/>
                  <a:pt x="0"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8" name="Google Shape;248;p13"/>
          <p:cNvSpPr/>
          <p:nvPr/>
        </p:nvSpPr>
        <p:spPr>
          <a:xfrm rot="10800000" flipH="1">
            <a:off x="587012" y="247726"/>
            <a:ext cx="551275" cy="234620"/>
          </a:xfrm>
          <a:custGeom>
            <a:avLst/>
            <a:gdLst/>
            <a:ahLst/>
            <a:cxnLst/>
            <a:rect l="l" t="t" r="r" b="b"/>
            <a:pathLst>
              <a:path w="16420" h="6971" extrusionOk="0">
                <a:moveTo>
                  <a:pt x="1" y="0"/>
                </a:moveTo>
                <a:cubicBezTo>
                  <a:pt x="654" y="4014"/>
                  <a:pt x="4129" y="6971"/>
                  <a:pt x="8201" y="6971"/>
                </a:cubicBezTo>
                <a:cubicBezTo>
                  <a:pt x="12291" y="6971"/>
                  <a:pt x="15767" y="4014"/>
                  <a:pt x="16420"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9" name="Google Shape;249;p13"/>
          <p:cNvSpPr/>
          <p:nvPr/>
        </p:nvSpPr>
        <p:spPr>
          <a:xfrm>
            <a:off x="8612707" y="5455673"/>
            <a:ext cx="3549187" cy="140234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0" name="Google Shape;250;p13"/>
          <p:cNvSpPr/>
          <p:nvPr/>
        </p:nvSpPr>
        <p:spPr>
          <a:xfrm>
            <a:off x="1505003" y="6107600"/>
            <a:ext cx="1243426" cy="750395"/>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1" name="Google Shape;251;p13"/>
          <p:cNvSpPr/>
          <p:nvPr/>
        </p:nvSpPr>
        <p:spPr>
          <a:xfrm>
            <a:off x="11979073" y="6457003"/>
            <a:ext cx="77080" cy="7727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2" name="Google Shape;252;p13"/>
          <p:cNvSpPr/>
          <p:nvPr/>
        </p:nvSpPr>
        <p:spPr>
          <a:xfrm>
            <a:off x="1792427" y="6309580"/>
            <a:ext cx="77080" cy="77189"/>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3" name="Google Shape;253;p13"/>
          <p:cNvSpPr/>
          <p:nvPr/>
        </p:nvSpPr>
        <p:spPr>
          <a:xfrm>
            <a:off x="2214171" y="6655911"/>
            <a:ext cx="172863" cy="174100"/>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4" name="Google Shape;254;p13"/>
          <p:cNvSpPr/>
          <p:nvPr/>
        </p:nvSpPr>
        <p:spPr>
          <a:xfrm>
            <a:off x="11520404" y="6745950"/>
            <a:ext cx="172863" cy="112025"/>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255"/>
        <p:cNvGrpSpPr/>
        <p:nvPr/>
      </p:nvGrpSpPr>
      <p:grpSpPr>
        <a:xfrm>
          <a:off x="0" y="0"/>
          <a:ext cx="0" cy="0"/>
          <a:chOff x="0" y="0"/>
          <a:chExt cx="0" cy="0"/>
        </a:xfrm>
      </p:grpSpPr>
      <p:sp>
        <p:nvSpPr>
          <p:cNvPr id="256" name="Google Shape;256;p14"/>
          <p:cNvSpPr txBox="1">
            <a:spLocks noGrp="1"/>
          </p:cNvSpPr>
          <p:nvPr>
            <p:ph type="title"/>
          </p:nvPr>
        </p:nvSpPr>
        <p:spPr>
          <a:xfrm>
            <a:off x="1001516" y="5400865"/>
            <a:ext cx="10158806" cy="5788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800"/>
              <a:buNone/>
              <a:defRPr sz="29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257" name="Google Shape;257;p14"/>
          <p:cNvSpPr txBox="1">
            <a:spLocks noGrp="1"/>
          </p:cNvSpPr>
          <p:nvPr>
            <p:ph type="subTitle" idx="1"/>
          </p:nvPr>
        </p:nvSpPr>
        <p:spPr>
          <a:xfrm>
            <a:off x="1001516" y="4360400"/>
            <a:ext cx="10158806" cy="1040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None/>
              <a:defRPr sz="2700"/>
            </a:lvl1pPr>
            <a:lvl2pPr lvl="1" rtl="0">
              <a:spcBef>
                <a:spcPts val="2130"/>
              </a:spcBef>
              <a:spcAft>
                <a:spcPts val="0"/>
              </a:spcAft>
              <a:buSzPts val="1400"/>
              <a:buNone/>
              <a:defRPr/>
            </a:lvl2pPr>
            <a:lvl3pPr lvl="2" rtl="0">
              <a:spcBef>
                <a:spcPts val="2130"/>
              </a:spcBef>
              <a:spcAft>
                <a:spcPts val="0"/>
              </a:spcAft>
              <a:buSzPts val="1400"/>
              <a:buNone/>
              <a:defRPr/>
            </a:lvl3pPr>
            <a:lvl4pPr lvl="3" rtl="0">
              <a:spcBef>
                <a:spcPts val="2130"/>
              </a:spcBef>
              <a:spcAft>
                <a:spcPts val="0"/>
              </a:spcAft>
              <a:buSzPts val="1400"/>
              <a:buNone/>
              <a:defRPr/>
            </a:lvl4pPr>
            <a:lvl5pPr lvl="4" rtl="0">
              <a:spcBef>
                <a:spcPts val="2130"/>
              </a:spcBef>
              <a:spcAft>
                <a:spcPts val="0"/>
              </a:spcAft>
              <a:buSzPts val="1400"/>
              <a:buNone/>
              <a:defRPr/>
            </a:lvl5pPr>
            <a:lvl6pPr lvl="5" rtl="0">
              <a:spcBef>
                <a:spcPts val="2130"/>
              </a:spcBef>
              <a:spcAft>
                <a:spcPts val="0"/>
              </a:spcAft>
              <a:buSzPts val="1400"/>
              <a:buNone/>
              <a:defRPr/>
            </a:lvl6pPr>
            <a:lvl7pPr lvl="6" rtl="0">
              <a:spcBef>
                <a:spcPts val="2130"/>
              </a:spcBef>
              <a:spcAft>
                <a:spcPts val="0"/>
              </a:spcAft>
              <a:buSzPts val="1400"/>
              <a:buNone/>
              <a:defRPr/>
            </a:lvl7pPr>
            <a:lvl8pPr lvl="7" rtl="0">
              <a:spcBef>
                <a:spcPts val="2130"/>
              </a:spcBef>
              <a:spcAft>
                <a:spcPts val="0"/>
              </a:spcAft>
              <a:buSzPts val="1400"/>
              <a:buNone/>
              <a:defRPr/>
            </a:lvl8pPr>
            <a:lvl9pPr lvl="8" rtl="0">
              <a:spcBef>
                <a:spcPts val="2130"/>
              </a:spcBef>
              <a:spcAft>
                <a:spcPts val="2130"/>
              </a:spcAft>
              <a:buSzPts val="1400"/>
              <a:buNone/>
              <a:defRPr/>
            </a:lvl9pPr>
          </a:lstStyle>
          <a:p>
            <a:endParaRPr/>
          </a:p>
        </p:txBody>
      </p:sp>
      <p:sp>
        <p:nvSpPr>
          <p:cNvPr id="258" name="Google Shape;258;p14"/>
          <p:cNvSpPr/>
          <p:nvPr/>
        </p:nvSpPr>
        <p:spPr>
          <a:xfrm rot="178">
            <a:off x="9575885" y="858634"/>
            <a:ext cx="2585980" cy="1679309"/>
          </a:xfrm>
          <a:custGeom>
            <a:avLst/>
            <a:gdLst/>
            <a:ahLst/>
            <a:cxnLst/>
            <a:rect l="l" t="t" r="r" b="b"/>
            <a:pathLst>
              <a:path w="40290" h="24005" extrusionOk="0">
                <a:moveTo>
                  <a:pt x="1825" y="0"/>
                </a:moveTo>
                <a:cubicBezTo>
                  <a:pt x="1" y="7662"/>
                  <a:pt x="2977" y="15670"/>
                  <a:pt x="9353" y="20298"/>
                </a:cubicBezTo>
                <a:cubicBezTo>
                  <a:pt x="12675" y="22718"/>
                  <a:pt x="16689" y="24005"/>
                  <a:pt x="20798" y="24005"/>
                </a:cubicBezTo>
                <a:cubicBezTo>
                  <a:pt x="31552" y="24005"/>
                  <a:pt x="40290" y="15267"/>
                  <a:pt x="40290" y="4513"/>
                </a:cubicBezTo>
                <a:cubicBezTo>
                  <a:pt x="40290" y="2996"/>
                  <a:pt x="40117" y="1479"/>
                  <a:pt x="3977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9" name="Google Shape;259;p14"/>
          <p:cNvSpPr/>
          <p:nvPr/>
        </p:nvSpPr>
        <p:spPr>
          <a:xfrm rot="2454330">
            <a:off x="1002761" y="302717"/>
            <a:ext cx="1336598" cy="2961051"/>
          </a:xfrm>
          <a:custGeom>
            <a:avLst/>
            <a:gdLst/>
            <a:ahLst/>
            <a:cxnLst/>
            <a:rect l="l" t="t" r="r" b="b"/>
            <a:pathLst>
              <a:path w="28767" h="86765" extrusionOk="0">
                <a:moveTo>
                  <a:pt x="2350" y="0"/>
                </a:moveTo>
                <a:cubicBezTo>
                  <a:pt x="1552" y="0"/>
                  <a:pt x="766" y="27"/>
                  <a:pt x="0" y="80"/>
                </a:cubicBezTo>
                <a:lnTo>
                  <a:pt x="0" y="86765"/>
                </a:lnTo>
                <a:lnTo>
                  <a:pt x="3668" y="86688"/>
                </a:lnTo>
                <a:cubicBezTo>
                  <a:pt x="5070" y="86611"/>
                  <a:pt x="6452" y="86400"/>
                  <a:pt x="7797" y="86074"/>
                </a:cubicBezTo>
                <a:cubicBezTo>
                  <a:pt x="15075" y="84307"/>
                  <a:pt x="21546" y="79199"/>
                  <a:pt x="24849" y="72439"/>
                </a:cubicBezTo>
                <a:cubicBezTo>
                  <a:pt x="28767" y="64431"/>
                  <a:pt x="27480" y="54003"/>
                  <a:pt x="21278" y="47589"/>
                </a:cubicBezTo>
                <a:cubicBezTo>
                  <a:pt x="18685" y="44920"/>
                  <a:pt x="15420" y="43000"/>
                  <a:pt x="12866" y="40311"/>
                </a:cubicBezTo>
                <a:cubicBezTo>
                  <a:pt x="10331" y="37623"/>
                  <a:pt x="8526" y="33686"/>
                  <a:pt x="9851" y="30210"/>
                </a:cubicBezTo>
                <a:cubicBezTo>
                  <a:pt x="11388" y="26197"/>
                  <a:pt x="16227" y="24660"/>
                  <a:pt x="19031" y="21396"/>
                </a:cubicBezTo>
                <a:cubicBezTo>
                  <a:pt x="23198" y="16556"/>
                  <a:pt x="21719" y="8472"/>
                  <a:pt x="16938" y="4208"/>
                </a:cubicBezTo>
                <a:cubicBezTo>
                  <a:pt x="13545" y="1217"/>
                  <a:pt x="7696" y="0"/>
                  <a:pt x="2350"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0" name="Google Shape;260;p14"/>
          <p:cNvSpPr/>
          <p:nvPr/>
        </p:nvSpPr>
        <p:spPr>
          <a:xfrm rot="-5400000" flipH="1">
            <a:off x="-1053721" y="1053719"/>
            <a:ext cx="3566477" cy="1459039"/>
          </a:xfrm>
          <a:custGeom>
            <a:avLst/>
            <a:gdLst/>
            <a:ahLst/>
            <a:cxnLst/>
            <a:rect l="l" t="t" r="r" b="b"/>
            <a:pathLst>
              <a:path w="59760" h="20595" extrusionOk="0">
                <a:moveTo>
                  <a:pt x="0" y="0"/>
                </a:moveTo>
                <a:lnTo>
                  <a:pt x="0" y="14598"/>
                </a:lnTo>
                <a:cubicBezTo>
                  <a:pt x="3547" y="16984"/>
                  <a:pt x="7842" y="18762"/>
                  <a:pt x="11492" y="19726"/>
                </a:cubicBezTo>
                <a:cubicBezTo>
                  <a:pt x="11941" y="19848"/>
                  <a:pt x="12371" y="19951"/>
                  <a:pt x="12802" y="20044"/>
                </a:cubicBezTo>
                <a:cubicBezTo>
                  <a:pt x="14470" y="20410"/>
                  <a:pt x="16197" y="20595"/>
                  <a:pt x="17927" y="20595"/>
                </a:cubicBezTo>
                <a:cubicBezTo>
                  <a:pt x="24387" y="20595"/>
                  <a:pt x="30875" y="18021"/>
                  <a:pt x="34381" y="12699"/>
                </a:cubicBezTo>
                <a:cubicBezTo>
                  <a:pt x="35457" y="11061"/>
                  <a:pt x="36262" y="9189"/>
                  <a:pt x="37759" y="7926"/>
                </a:cubicBezTo>
                <a:cubicBezTo>
                  <a:pt x="40660" y="5474"/>
                  <a:pt x="44955" y="6157"/>
                  <a:pt x="48726" y="5736"/>
                </a:cubicBezTo>
                <a:cubicBezTo>
                  <a:pt x="52975" y="5231"/>
                  <a:pt x="56905" y="3191"/>
                  <a:pt x="59759"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1" name="Google Shape;261;p14"/>
          <p:cNvSpPr/>
          <p:nvPr/>
        </p:nvSpPr>
        <p:spPr>
          <a:xfrm rot="-5400000" flipH="1">
            <a:off x="3822031" y="101210"/>
            <a:ext cx="163719" cy="139906"/>
          </a:xfrm>
          <a:custGeom>
            <a:avLst/>
            <a:gdLst/>
            <a:ahLst/>
            <a:cxnLst/>
            <a:rect l="l" t="t" r="r" b="b"/>
            <a:pathLst>
              <a:path w="1835" h="1572" extrusionOk="0">
                <a:moveTo>
                  <a:pt x="1049" y="0"/>
                </a:moveTo>
                <a:cubicBezTo>
                  <a:pt x="347" y="0"/>
                  <a:pt x="0" y="843"/>
                  <a:pt x="496" y="1339"/>
                </a:cubicBezTo>
                <a:cubicBezTo>
                  <a:pt x="658" y="1500"/>
                  <a:pt x="855" y="1572"/>
                  <a:pt x="1049" y="1572"/>
                </a:cubicBezTo>
                <a:cubicBezTo>
                  <a:pt x="1451" y="1572"/>
                  <a:pt x="1835" y="1260"/>
                  <a:pt x="1835" y="786"/>
                </a:cubicBezTo>
                <a:cubicBezTo>
                  <a:pt x="1835" y="356"/>
                  <a:pt x="1479" y="0"/>
                  <a:pt x="1049"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2" name="Google Shape;262;p14"/>
          <p:cNvSpPr/>
          <p:nvPr/>
        </p:nvSpPr>
        <p:spPr>
          <a:xfrm rot="-5400000" flipH="1">
            <a:off x="3119867" y="508728"/>
            <a:ext cx="163719" cy="139817"/>
          </a:xfrm>
          <a:custGeom>
            <a:avLst/>
            <a:gdLst/>
            <a:ahLst/>
            <a:cxnLst/>
            <a:rect l="l" t="t" r="r" b="b"/>
            <a:pathLst>
              <a:path w="1835" h="1571" extrusionOk="0">
                <a:moveTo>
                  <a:pt x="1048" y="1"/>
                </a:moveTo>
                <a:cubicBezTo>
                  <a:pt x="346" y="1"/>
                  <a:pt x="0" y="843"/>
                  <a:pt x="496" y="1339"/>
                </a:cubicBezTo>
                <a:cubicBezTo>
                  <a:pt x="656" y="1499"/>
                  <a:pt x="852" y="1570"/>
                  <a:pt x="1044" y="1570"/>
                </a:cubicBezTo>
                <a:cubicBezTo>
                  <a:pt x="1448" y="1570"/>
                  <a:pt x="1834" y="1256"/>
                  <a:pt x="1834" y="787"/>
                </a:cubicBezTo>
                <a:cubicBezTo>
                  <a:pt x="1834" y="347"/>
                  <a:pt x="1479" y="1"/>
                  <a:pt x="1048"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3" name="Google Shape;263;p14"/>
          <p:cNvSpPr/>
          <p:nvPr/>
        </p:nvSpPr>
        <p:spPr>
          <a:xfrm rot="-5400000" flipH="1">
            <a:off x="3428059" y="-34678"/>
            <a:ext cx="210469" cy="279814"/>
          </a:xfrm>
          <a:custGeom>
            <a:avLst/>
            <a:gdLst/>
            <a:ahLst/>
            <a:cxnLst/>
            <a:rect l="l" t="t" r="r" b="b"/>
            <a:pathLst>
              <a:path w="2359" h="3144" extrusionOk="0">
                <a:moveTo>
                  <a:pt x="781" y="1"/>
                </a:moveTo>
                <a:cubicBezTo>
                  <a:pt x="519" y="1"/>
                  <a:pt x="252" y="68"/>
                  <a:pt x="0" y="215"/>
                </a:cubicBezTo>
                <a:lnTo>
                  <a:pt x="0" y="2929"/>
                </a:lnTo>
                <a:cubicBezTo>
                  <a:pt x="252" y="3076"/>
                  <a:pt x="519" y="3144"/>
                  <a:pt x="781" y="3144"/>
                </a:cubicBezTo>
                <a:cubicBezTo>
                  <a:pt x="1597" y="3144"/>
                  <a:pt x="2351" y="2487"/>
                  <a:pt x="2358" y="1572"/>
                </a:cubicBezTo>
                <a:cubicBezTo>
                  <a:pt x="2351" y="658"/>
                  <a:pt x="1597" y="1"/>
                  <a:pt x="781"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4" name="Google Shape;264;p14"/>
          <p:cNvSpPr/>
          <p:nvPr/>
        </p:nvSpPr>
        <p:spPr>
          <a:xfrm rot="-5400000" flipH="1">
            <a:off x="1276215" y="-918616"/>
            <a:ext cx="1040395" cy="2877614"/>
          </a:xfrm>
          <a:custGeom>
            <a:avLst/>
            <a:gdLst/>
            <a:ahLst/>
            <a:cxnLst/>
            <a:rect l="l" t="t" r="r" b="b"/>
            <a:pathLst>
              <a:path w="11661" h="32333" extrusionOk="0">
                <a:moveTo>
                  <a:pt x="0" y="1"/>
                </a:moveTo>
                <a:lnTo>
                  <a:pt x="0" y="32332"/>
                </a:lnTo>
                <a:cubicBezTo>
                  <a:pt x="6962" y="30021"/>
                  <a:pt x="11660" y="23508"/>
                  <a:pt x="11660" y="16171"/>
                </a:cubicBezTo>
                <a:cubicBezTo>
                  <a:pt x="11660" y="15348"/>
                  <a:pt x="11604" y="14533"/>
                  <a:pt x="11492" y="13719"/>
                </a:cubicBezTo>
                <a:cubicBezTo>
                  <a:pt x="10556" y="7347"/>
                  <a:pt x="6111" y="2031"/>
                  <a:pt x="0"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5" name="Google Shape;265;p14"/>
          <p:cNvSpPr/>
          <p:nvPr/>
        </p:nvSpPr>
        <p:spPr>
          <a:xfrm rot="-5400000" flipH="1">
            <a:off x="312996" y="451894"/>
            <a:ext cx="57055" cy="56854"/>
          </a:xfrm>
          <a:custGeom>
            <a:avLst/>
            <a:gdLst/>
            <a:ahLst/>
            <a:cxnLst/>
            <a:rect l="l" t="t" r="r" b="b"/>
            <a:pathLst>
              <a:path w="956" h="955" extrusionOk="0">
                <a:moveTo>
                  <a:pt x="478" y="0"/>
                </a:moveTo>
                <a:cubicBezTo>
                  <a:pt x="207" y="0"/>
                  <a:pt x="1" y="215"/>
                  <a:pt x="1" y="477"/>
                </a:cubicBezTo>
                <a:cubicBezTo>
                  <a:pt x="1" y="739"/>
                  <a:pt x="207" y="955"/>
                  <a:pt x="478" y="955"/>
                </a:cubicBezTo>
                <a:cubicBezTo>
                  <a:pt x="740" y="955"/>
                  <a:pt x="955" y="739"/>
                  <a:pt x="955" y="477"/>
                </a:cubicBezTo>
                <a:cubicBezTo>
                  <a:pt x="955" y="215"/>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6" name="Google Shape;266;p14"/>
          <p:cNvSpPr/>
          <p:nvPr/>
        </p:nvSpPr>
        <p:spPr>
          <a:xfrm rot="-5400000" flipH="1">
            <a:off x="70847" y="541026"/>
            <a:ext cx="128491" cy="127637"/>
          </a:xfrm>
          <a:custGeom>
            <a:avLst/>
            <a:gdLst/>
            <a:ahLst/>
            <a:cxnLst/>
            <a:rect l="l" t="t" r="r" b="b"/>
            <a:pathLst>
              <a:path w="2153" h="2144" extrusionOk="0">
                <a:moveTo>
                  <a:pt x="1077" y="1"/>
                </a:moveTo>
                <a:cubicBezTo>
                  <a:pt x="487" y="1"/>
                  <a:pt x="1" y="478"/>
                  <a:pt x="1" y="1068"/>
                </a:cubicBezTo>
                <a:cubicBezTo>
                  <a:pt x="1" y="1666"/>
                  <a:pt x="487" y="2144"/>
                  <a:pt x="1077" y="2144"/>
                </a:cubicBezTo>
                <a:cubicBezTo>
                  <a:pt x="1666" y="2144"/>
                  <a:pt x="2153" y="1666"/>
                  <a:pt x="2153" y="1068"/>
                </a:cubicBezTo>
                <a:cubicBezTo>
                  <a:pt x="2153" y="478"/>
                  <a:pt x="1666" y="1"/>
                  <a:pt x="107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7" name="Google Shape;267;p14"/>
          <p:cNvSpPr/>
          <p:nvPr/>
        </p:nvSpPr>
        <p:spPr>
          <a:xfrm rot="-5400000" flipH="1">
            <a:off x="1874814" y="185542"/>
            <a:ext cx="191288" cy="190815"/>
          </a:xfrm>
          <a:custGeom>
            <a:avLst/>
            <a:gdLst/>
            <a:ahLst/>
            <a:cxnLst/>
            <a:rect l="l" t="t" r="r" b="b"/>
            <a:pathLst>
              <a:path w="2144" h="2144" extrusionOk="0">
                <a:moveTo>
                  <a:pt x="1067" y="1"/>
                </a:moveTo>
                <a:cubicBezTo>
                  <a:pt x="478" y="1"/>
                  <a:pt x="1" y="478"/>
                  <a:pt x="1" y="1068"/>
                </a:cubicBezTo>
                <a:cubicBezTo>
                  <a:pt x="1" y="1666"/>
                  <a:pt x="478" y="2144"/>
                  <a:pt x="1067" y="2144"/>
                </a:cubicBezTo>
                <a:cubicBezTo>
                  <a:pt x="1666" y="2144"/>
                  <a:pt x="2144" y="1666"/>
                  <a:pt x="2144" y="1068"/>
                </a:cubicBezTo>
                <a:cubicBezTo>
                  <a:pt x="2144" y="47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8" name="Google Shape;268;p14"/>
          <p:cNvSpPr/>
          <p:nvPr/>
        </p:nvSpPr>
        <p:spPr>
          <a:xfrm rot="5400000">
            <a:off x="9176610" y="-1061179"/>
            <a:ext cx="1909492" cy="4060982"/>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69" name="Google Shape;269;p14"/>
          <p:cNvSpPr/>
          <p:nvPr/>
        </p:nvSpPr>
        <p:spPr>
          <a:xfrm>
            <a:off x="10777455" y="376601"/>
            <a:ext cx="1384355" cy="3342143"/>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0" name="Google Shape;270;p14"/>
          <p:cNvSpPr/>
          <p:nvPr/>
        </p:nvSpPr>
        <p:spPr>
          <a:xfrm>
            <a:off x="11371055" y="3165565"/>
            <a:ext cx="197128" cy="175363"/>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1" name="Google Shape;271;p14"/>
          <p:cNvSpPr/>
          <p:nvPr/>
        </p:nvSpPr>
        <p:spPr>
          <a:xfrm>
            <a:off x="11632672" y="3003772"/>
            <a:ext cx="99198" cy="100016"/>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2" name="Google Shape;272;p14"/>
          <p:cNvSpPr/>
          <p:nvPr/>
        </p:nvSpPr>
        <p:spPr>
          <a:xfrm>
            <a:off x="11572047" y="1203638"/>
            <a:ext cx="60635" cy="60785"/>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3" name="Google Shape;273;p14"/>
          <p:cNvSpPr/>
          <p:nvPr/>
        </p:nvSpPr>
        <p:spPr>
          <a:xfrm>
            <a:off x="11931165" y="858567"/>
            <a:ext cx="60572" cy="60723"/>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4" name="Google Shape;274;p14"/>
          <p:cNvSpPr/>
          <p:nvPr/>
        </p:nvSpPr>
        <p:spPr>
          <a:xfrm>
            <a:off x="11680696" y="1319107"/>
            <a:ext cx="136556" cy="136895"/>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75" name="Google Shape;275;p14"/>
          <p:cNvSpPr/>
          <p:nvPr/>
        </p:nvSpPr>
        <p:spPr>
          <a:xfrm rot="10800000" flipH="1">
            <a:off x="11453960" y="1924081"/>
            <a:ext cx="456630" cy="966188"/>
          </a:xfrm>
          <a:custGeom>
            <a:avLst/>
            <a:gdLst/>
            <a:ahLst/>
            <a:cxnLst/>
            <a:rect l="l" t="t" r="r" b="b"/>
            <a:pathLst>
              <a:path w="9507" h="20069" extrusionOk="0">
                <a:moveTo>
                  <a:pt x="9507" y="1"/>
                </a:moveTo>
                <a:cubicBezTo>
                  <a:pt x="4168" y="289"/>
                  <a:pt x="1" y="4686"/>
                  <a:pt x="1" y="10044"/>
                </a:cubicBezTo>
                <a:cubicBezTo>
                  <a:pt x="1" y="15383"/>
                  <a:pt x="4168" y="19780"/>
                  <a:pt x="9507" y="20068"/>
                </a:cubicBezTo>
                <a:lnTo>
                  <a:pt x="9507" y="1"/>
                </a:lnTo>
                <a:close/>
              </a:path>
            </a:pathLst>
          </a:custGeom>
          <a:solidFill>
            <a:srgbClr val="FFC6C7"/>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5">
  <p:cSld name="CUSTOM_4_1_1_1_1">
    <p:spTree>
      <p:nvGrpSpPr>
        <p:cNvPr id="1" name="Shape 413"/>
        <p:cNvGrpSpPr/>
        <p:nvPr/>
      </p:nvGrpSpPr>
      <p:grpSpPr>
        <a:xfrm>
          <a:off x="0" y="0"/>
          <a:ext cx="0" cy="0"/>
          <a:chOff x="0" y="0"/>
          <a:chExt cx="0" cy="0"/>
        </a:xfrm>
      </p:grpSpPr>
      <p:sp>
        <p:nvSpPr>
          <p:cNvPr id="414" name="Google Shape;414;p24"/>
          <p:cNvSpPr/>
          <p:nvPr/>
        </p:nvSpPr>
        <p:spPr>
          <a:xfrm rot="10800000" flipH="1">
            <a:off x="39" y="5679042"/>
            <a:ext cx="4001273" cy="1178945"/>
          </a:xfrm>
          <a:custGeom>
            <a:avLst/>
            <a:gdLst/>
            <a:ahLst/>
            <a:cxnLst/>
            <a:rect l="l" t="t" r="r" b="b"/>
            <a:pathLst>
              <a:path w="77596" h="17648" extrusionOk="0">
                <a:moveTo>
                  <a:pt x="0" y="0"/>
                </a:moveTo>
                <a:lnTo>
                  <a:pt x="0" y="17265"/>
                </a:lnTo>
                <a:cubicBezTo>
                  <a:pt x="929" y="17521"/>
                  <a:pt x="1890" y="17648"/>
                  <a:pt x="2769" y="17648"/>
                </a:cubicBezTo>
                <a:cubicBezTo>
                  <a:pt x="3369" y="17648"/>
                  <a:pt x="3931" y="17589"/>
                  <a:pt x="4417" y="17471"/>
                </a:cubicBezTo>
                <a:cubicBezTo>
                  <a:pt x="7645" y="16694"/>
                  <a:pt x="10069" y="14065"/>
                  <a:pt x="12614" y="11894"/>
                </a:cubicBezTo>
                <a:cubicBezTo>
                  <a:pt x="14644" y="10169"/>
                  <a:pt x="17188" y="8633"/>
                  <a:pt x="19719" y="8633"/>
                </a:cubicBezTo>
                <a:cubicBezTo>
                  <a:pt x="20374" y="8633"/>
                  <a:pt x="21028" y="8736"/>
                  <a:pt x="21673" y="8965"/>
                </a:cubicBezTo>
                <a:cubicBezTo>
                  <a:pt x="23207" y="9517"/>
                  <a:pt x="24433" y="10715"/>
                  <a:pt x="25846" y="11538"/>
                </a:cubicBezTo>
                <a:cubicBezTo>
                  <a:pt x="27257" y="12366"/>
                  <a:pt x="28860" y="12756"/>
                  <a:pt x="30473" y="12756"/>
                </a:cubicBezTo>
                <a:cubicBezTo>
                  <a:pt x="33804" y="12756"/>
                  <a:pt x="37175" y="11092"/>
                  <a:pt x="38966" y="8179"/>
                </a:cubicBezTo>
                <a:cubicBezTo>
                  <a:pt x="39396" y="7468"/>
                  <a:pt x="39827" y="6635"/>
                  <a:pt x="40622" y="6420"/>
                </a:cubicBezTo>
                <a:cubicBezTo>
                  <a:pt x="40758" y="6381"/>
                  <a:pt x="40894" y="6364"/>
                  <a:pt x="41029" y="6364"/>
                </a:cubicBezTo>
                <a:cubicBezTo>
                  <a:pt x="41615" y="6364"/>
                  <a:pt x="42196" y="6685"/>
                  <a:pt x="42728" y="6981"/>
                </a:cubicBezTo>
                <a:cubicBezTo>
                  <a:pt x="47006" y="9329"/>
                  <a:pt x="51852" y="10503"/>
                  <a:pt x="56697" y="10503"/>
                </a:cubicBezTo>
                <a:cubicBezTo>
                  <a:pt x="61528" y="10503"/>
                  <a:pt x="66358" y="9336"/>
                  <a:pt x="70623" y="7000"/>
                </a:cubicBezTo>
                <a:cubicBezTo>
                  <a:pt x="73010" y="5699"/>
                  <a:pt x="75265" y="4015"/>
                  <a:pt x="76725" y="1684"/>
                </a:cubicBezTo>
                <a:cubicBezTo>
                  <a:pt x="77062" y="1151"/>
                  <a:pt x="77352" y="590"/>
                  <a:pt x="77595" y="9"/>
                </a:cubicBezTo>
                <a:lnTo>
                  <a:pt x="0" y="0"/>
                </a:ln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15" name="Google Shape;415;p24"/>
          <p:cNvSpPr txBox="1">
            <a:spLocks noGrp="1"/>
          </p:cNvSpPr>
          <p:nvPr>
            <p:ph type="title"/>
          </p:nvPr>
        </p:nvSpPr>
        <p:spPr>
          <a:xfrm flipH="1">
            <a:off x="7900639" y="1328400"/>
            <a:ext cx="3312585" cy="882800"/>
          </a:xfrm>
          <a:prstGeom prst="rect">
            <a:avLst/>
          </a:prstGeom>
        </p:spPr>
        <p:txBody>
          <a:bodyPr spcFirstLastPara="1" wrap="square" lIns="121705" tIns="121705" rIns="121705" bIns="121705" anchor="t" anchorCtr="0">
            <a:noAutofit/>
          </a:bodyPr>
          <a:lstStyle>
            <a:lvl1pPr lvl="0" rtl="0">
              <a:spcBef>
                <a:spcPts val="0"/>
              </a:spcBef>
              <a:spcAft>
                <a:spcPts val="0"/>
              </a:spcAft>
              <a:buSzPts val="3000"/>
              <a:buNone/>
              <a:defRPr/>
            </a:lvl1pPr>
            <a:lvl2pPr lvl="1" algn="l" rtl="0">
              <a:spcBef>
                <a:spcPts val="0"/>
              </a:spcBef>
              <a:spcAft>
                <a:spcPts val="0"/>
              </a:spcAft>
              <a:buSzPts val="3600"/>
              <a:buNone/>
              <a:defRPr/>
            </a:lvl2pPr>
            <a:lvl3pPr lvl="2" algn="l" rtl="0">
              <a:spcBef>
                <a:spcPts val="0"/>
              </a:spcBef>
              <a:spcAft>
                <a:spcPts val="0"/>
              </a:spcAft>
              <a:buSzPts val="3600"/>
              <a:buNone/>
              <a:defRPr/>
            </a:lvl3pPr>
            <a:lvl4pPr lvl="3" algn="l" rtl="0">
              <a:spcBef>
                <a:spcPts val="0"/>
              </a:spcBef>
              <a:spcAft>
                <a:spcPts val="0"/>
              </a:spcAft>
              <a:buSzPts val="3600"/>
              <a:buNone/>
              <a:defRPr/>
            </a:lvl4pPr>
            <a:lvl5pPr lvl="4" algn="l" rtl="0">
              <a:spcBef>
                <a:spcPts val="0"/>
              </a:spcBef>
              <a:spcAft>
                <a:spcPts val="0"/>
              </a:spcAft>
              <a:buSzPts val="3600"/>
              <a:buNone/>
              <a:defRPr/>
            </a:lvl5pPr>
            <a:lvl6pPr lvl="5" algn="l" rtl="0">
              <a:spcBef>
                <a:spcPts val="0"/>
              </a:spcBef>
              <a:spcAft>
                <a:spcPts val="0"/>
              </a:spcAft>
              <a:buSzPts val="3600"/>
              <a:buNone/>
              <a:defRPr/>
            </a:lvl6pPr>
            <a:lvl7pPr lvl="6" algn="l" rtl="0">
              <a:spcBef>
                <a:spcPts val="0"/>
              </a:spcBef>
              <a:spcAft>
                <a:spcPts val="0"/>
              </a:spcAft>
              <a:buSzPts val="3600"/>
              <a:buNone/>
              <a:defRPr/>
            </a:lvl7pPr>
            <a:lvl8pPr lvl="7" algn="l" rtl="0">
              <a:spcBef>
                <a:spcPts val="0"/>
              </a:spcBef>
              <a:spcAft>
                <a:spcPts val="0"/>
              </a:spcAft>
              <a:buSzPts val="3600"/>
              <a:buNone/>
              <a:defRPr/>
            </a:lvl8pPr>
            <a:lvl9pPr lvl="8" algn="l" rtl="0">
              <a:spcBef>
                <a:spcPts val="0"/>
              </a:spcBef>
              <a:spcAft>
                <a:spcPts val="0"/>
              </a:spcAft>
              <a:buSzPts val="3600"/>
              <a:buNone/>
              <a:defRPr/>
            </a:lvl9pPr>
          </a:lstStyle>
          <a:p>
            <a:endParaRPr/>
          </a:p>
        </p:txBody>
      </p:sp>
      <p:sp>
        <p:nvSpPr>
          <p:cNvPr id="416" name="Google Shape;416;p24"/>
          <p:cNvSpPr txBox="1">
            <a:spLocks noGrp="1"/>
          </p:cNvSpPr>
          <p:nvPr>
            <p:ph type="subTitle" idx="1"/>
          </p:nvPr>
        </p:nvSpPr>
        <p:spPr>
          <a:xfrm flipH="1">
            <a:off x="7900617" y="22112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7" name="Google Shape;417;p24"/>
          <p:cNvSpPr txBox="1">
            <a:spLocks noGrp="1"/>
          </p:cNvSpPr>
          <p:nvPr>
            <p:ph type="subTitle" idx="2"/>
          </p:nvPr>
        </p:nvSpPr>
        <p:spPr>
          <a:xfrm flipH="1">
            <a:off x="948614" y="3213817"/>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18" name="Google Shape;418;p24"/>
          <p:cNvSpPr txBox="1">
            <a:spLocks noGrp="1"/>
          </p:cNvSpPr>
          <p:nvPr>
            <p:ph type="subTitle" idx="3"/>
          </p:nvPr>
        </p:nvSpPr>
        <p:spPr>
          <a:xfrm flipH="1">
            <a:off x="948614" y="2330984"/>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19" name="Google Shape;419;p24"/>
          <p:cNvSpPr txBox="1">
            <a:spLocks noGrp="1"/>
          </p:cNvSpPr>
          <p:nvPr>
            <p:ph type="subTitle" idx="4"/>
          </p:nvPr>
        </p:nvSpPr>
        <p:spPr>
          <a:xfrm flipH="1">
            <a:off x="7900606" y="4484533"/>
            <a:ext cx="3312585" cy="1313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Char char="●"/>
              <a:defRPr sz="2100"/>
            </a:lvl1pPr>
            <a:lvl2pPr lvl="1" rtl="0">
              <a:spcBef>
                <a:spcPts val="2130"/>
              </a:spcBef>
              <a:spcAft>
                <a:spcPts val="0"/>
              </a:spcAft>
              <a:buSzPts val="1600"/>
              <a:buChar char="○"/>
              <a:defRPr sz="2100"/>
            </a:lvl2pPr>
            <a:lvl3pPr lvl="2" rtl="0">
              <a:spcBef>
                <a:spcPts val="2130"/>
              </a:spcBef>
              <a:spcAft>
                <a:spcPts val="0"/>
              </a:spcAft>
              <a:buSzPts val="1600"/>
              <a:buChar char="■"/>
              <a:defRPr sz="2100"/>
            </a:lvl3pPr>
            <a:lvl4pPr lvl="3" rtl="0">
              <a:spcBef>
                <a:spcPts val="2130"/>
              </a:spcBef>
              <a:spcAft>
                <a:spcPts val="0"/>
              </a:spcAft>
              <a:buSzPts val="1600"/>
              <a:buChar char="●"/>
              <a:defRPr sz="2100"/>
            </a:lvl4pPr>
            <a:lvl5pPr lvl="4" rtl="0">
              <a:spcBef>
                <a:spcPts val="2130"/>
              </a:spcBef>
              <a:spcAft>
                <a:spcPts val="0"/>
              </a:spcAft>
              <a:buSzPts val="1600"/>
              <a:buChar char="○"/>
              <a:defRPr sz="2100"/>
            </a:lvl5pPr>
            <a:lvl6pPr lvl="5" rtl="0">
              <a:spcBef>
                <a:spcPts val="2130"/>
              </a:spcBef>
              <a:spcAft>
                <a:spcPts val="0"/>
              </a:spcAft>
              <a:buSzPts val="1600"/>
              <a:buChar char="■"/>
              <a:defRPr sz="2100"/>
            </a:lvl6pPr>
            <a:lvl7pPr lvl="6" rtl="0">
              <a:spcBef>
                <a:spcPts val="2130"/>
              </a:spcBef>
              <a:spcAft>
                <a:spcPts val="0"/>
              </a:spcAft>
              <a:buSzPts val="1600"/>
              <a:buChar char="●"/>
              <a:defRPr sz="2100"/>
            </a:lvl7pPr>
            <a:lvl8pPr lvl="7" rtl="0">
              <a:spcBef>
                <a:spcPts val="2130"/>
              </a:spcBef>
              <a:spcAft>
                <a:spcPts val="0"/>
              </a:spcAft>
              <a:buSzPts val="1600"/>
              <a:buChar char="○"/>
              <a:defRPr sz="2100"/>
            </a:lvl8pPr>
            <a:lvl9pPr lvl="8" rtl="0">
              <a:spcBef>
                <a:spcPts val="2130"/>
              </a:spcBef>
              <a:spcAft>
                <a:spcPts val="2130"/>
              </a:spcAft>
              <a:buSzPts val="1600"/>
              <a:buChar char="■"/>
              <a:defRPr sz="2100"/>
            </a:lvl9pPr>
          </a:lstStyle>
          <a:p>
            <a:endParaRPr/>
          </a:p>
        </p:txBody>
      </p:sp>
      <p:sp>
        <p:nvSpPr>
          <p:cNvPr id="420" name="Google Shape;420;p24"/>
          <p:cNvSpPr txBox="1">
            <a:spLocks noGrp="1"/>
          </p:cNvSpPr>
          <p:nvPr>
            <p:ph type="subTitle" idx="5"/>
          </p:nvPr>
        </p:nvSpPr>
        <p:spPr>
          <a:xfrm flipH="1">
            <a:off x="7900606" y="3601700"/>
            <a:ext cx="3312585" cy="8828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600"/>
              <a:buFont typeface="Chewy"/>
              <a:buNone/>
              <a:defRPr sz="4800" b="1">
                <a:latin typeface="Chewy"/>
                <a:ea typeface="Chewy"/>
                <a:cs typeface="Chewy"/>
                <a:sym typeface="Chewy"/>
              </a:defRPr>
            </a:lvl1pPr>
            <a:lvl2pPr lvl="1" rtl="0">
              <a:spcBef>
                <a:spcPts val="2130"/>
              </a:spcBef>
              <a:spcAft>
                <a:spcPts val="0"/>
              </a:spcAft>
              <a:buSzPts val="3600"/>
              <a:buFont typeface="Chewy"/>
              <a:buNone/>
              <a:defRPr sz="4800">
                <a:latin typeface="Chewy"/>
                <a:ea typeface="Chewy"/>
                <a:cs typeface="Chewy"/>
                <a:sym typeface="Chewy"/>
              </a:defRPr>
            </a:lvl2pPr>
            <a:lvl3pPr lvl="2" rtl="0">
              <a:spcBef>
                <a:spcPts val="2130"/>
              </a:spcBef>
              <a:spcAft>
                <a:spcPts val="0"/>
              </a:spcAft>
              <a:buSzPts val="3600"/>
              <a:buFont typeface="Chewy"/>
              <a:buNone/>
              <a:defRPr sz="4800">
                <a:latin typeface="Chewy"/>
                <a:ea typeface="Chewy"/>
                <a:cs typeface="Chewy"/>
                <a:sym typeface="Chewy"/>
              </a:defRPr>
            </a:lvl3pPr>
            <a:lvl4pPr lvl="3" rtl="0">
              <a:spcBef>
                <a:spcPts val="2130"/>
              </a:spcBef>
              <a:spcAft>
                <a:spcPts val="0"/>
              </a:spcAft>
              <a:buSzPts val="3600"/>
              <a:buFont typeface="Chewy"/>
              <a:buNone/>
              <a:defRPr sz="4800">
                <a:latin typeface="Chewy"/>
                <a:ea typeface="Chewy"/>
                <a:cs typeface="Chewy"/>
                <a:sym typeface="Chewy"/>
              </a:defRPr>
            </a:lvl4pPr>
            <a:lvl5pPr lvl="4" rtl="0">
              <a:spcBef>
                <a:spcPts val="2130"/>
              </a:spcBef>
              <a:spcAft>
                <a:spcPts val="0"/>
              </a:spcAft>
              <a:buSzPts val="3600"/>
              <a:buFont typeface="Chewy"/>
              <a:buNone/>
              <a:defRPr sz="4800">
                <a:latin typeface="Chewy"/>
                <a:ea typeface="Chewy"/>
                <a:cs typeface="Chewy"/>
                <a:sym typeface="Chewy"/>
              </a:defRPr>
            </a:lvl5pPr>
            <a:lvl6pPr lvl="5" rtl="0">
              <a:spcBef>
                <a:spcPts val="2130"/>
              </a:spcBef>
              <a:spcAft>
                <a:spcPts val="0"/>
              </a:spcAft>
              <a:buSzPts val="3600"/>
              <a:buFont typeface="Chewy"/>
              <a:buNone/>
              <a:defRPr sz="4800">
                <a:latin typeface="Chewy"/>
                <a:ea typeface="Chewy"/>
                <a:cs typeface="Chewy"/>
                <a:sym typeface="Chewy"/>
              </a:defRPr>
            </a:lvl6pPr>
            <a:lvl7pPr lvl="6" rtl="0">
              <a:spcBef>
                <a:spcPts val="2130"/>
              </a:spcBef>
              <a:spcAft>
                <a:spcPts val="0"/>
              </a:spcAft>
              <a:buSzPts val="3600"/>
              <a:buFont typeface="Chewy"/>
              <a:buNone/>
              <a:defRPr sz="4800">
                <a:latin typeface="Chewy"/>
                <a:ea typeface="Chewy"/>
                <a:cs typeface="Chewy"/>
                <a:sym typeface="Chewy"/>
              </a:defRPr>
            </a:lvl7pPr>
            <a:lvl8pPr lvl="7" rtl="0">
              <a:spcBef>
                <a:spcPts val="2130"/>
              </a:spcBef>
              <a:spcAft>
                <a:spcPts val="0"/>
              </a:spcAft>
              <a:buSzPts val="3600"/>
              <a:buFont typeface="Chewy"/>
              <a:buNone/>
              <a:defRPr sz="4800">
                <a:latin typeface="Chewy"/>
                <a:ea typeface="Chewy"/>
                <a:cs typeface="Chewy"/>
                <a:sym typeface="Chewy"/>
              </a:defRPr>
            </a:lvl8pPr>
            <a:lvl9pPr lvl="8" rtl="0">
              <a:spcBef>
                <a:spcPts val="2130"/>
              </a:spcBef>
              <a:spcAft>
                <a:spcPts val="2130"/>
              </a:spcAft>
              <a:buSzPts val="3600"/>
              <a:buFont typeface="Chewy"/>
              <a:buNone/>
              <a:defRPr sz="4800">
                <a:latin typeface="Chewy"/>
                <a:ea typeface="Chewy"/>
                <a:cs typeface="Chewy"/>
                <a:sym typeface="Chewy"/>
              </a:defRPr>
            </a:lvl9pPr>
          </a:lstStyle>
          <a:p>
            <a:endParaRPr/>
          </a:p>
        </p:txBody>
      </p:sp>
      <p:sp>
        <p:nvSpPr>
          <p:cNvPr id="421" name="Google Shape;421;p24"/>
          <p:cNvSpPr/>
          <p:nvPr/>
        </p:nvSpPr>
        <p:spPr>
          <a:xfrm rot="5400000" flipH="1">
            <a:off x="1903645" y="-1782237"/>
            <a:ext cx="770395" cy="4334888"/>
          </a:xfrm>
          <a:custGeom>
            <a:avLst/>
            <a:gdLst/>
            <a:ahLst/>
            <a:cxnLst/>
            <a:rect l="l" t="t" r="r" b="b"/>
            <a:pathLst>
              <a:path w="17937" h="101179" extrusionOk="0">
                <a:moveTo>
                  <a:pt x="15789" y="1"/>
                </a:moveTo>
                <a:cubicBezTo>
                  <a:pt x="9598" y="1"/>
                  <a:pt x="4255" y="10891"/>
                  <a:pt x="3419" y="15108"/>
                </a:cubicBezTo>
                <a:cubicBezTo>
                  <a:pt x="1441" y="24959"/>
                  <a:pt x="9045" y="32564"/>
                  <a:pt x="10389" y="41820"/>
                </a:cubicBezTo>
                <a:cubicBezTo>
                  <a:pt x="11522" y="49598"/>
                  <a:pt x="10505" y="57548"/>
                  <a:pt x="7451" y="64807"/>
                </a:cubicBezTo>
                <a:cubicBezTo>
                  <a:pt x="4974" y="70587"/>
                  <a:pt x="1153" y="76022"/>
                  <a:pt x="653" y="82282"/>
                </a:cubicBezTo>
                <a:cubicBezTo>
                  <a:pt x="0" y="90348"/>
                  <a:pt x="8815" y="100929"/>
                  <a:pt x="17936" y="101178"/>
                </a:cubicBezTo>
                <a:lnTo>
                  <a:pt x="17706" y="359"/>
                </a:lnTo>
                <a:cubicBezTo>
                  <a:pt x="17061" y="114"/>
                  <a:pt x="16420" y="1"/>
                  <a:pt x="15789"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2" name="Google Shape;422;p24"/>
          <p:cNvSpPr/>
          <p:nvPr/>
        </p:nvSpPr>
        <p:spPr>
          <a:xfrm flipH="1">
            <a:off x="44" y="-9244"/>
            <a:ext cx="742632" cy="355810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3" name="Google Shape;423;p24"/>
          <p:cNvSpPr/>
          <p:nvPr/>
        </p:nvSpPr>
        <p:spPr>
          <a:xfrm rot="10800000">
            <a:off x="1345767" y="419298"/>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4" name="Google Shape;424;p24"/>
          <p:cNvSpPr/>
          <p:nvPr/>
        </p:nvSpPr>
        <p:spPr>
          <a:xfrm rot="10800000">
            <a:off x="780323" y="8"/>
            <a:ext cx="190707" cy="123589"/>
          </a:xfrm>
          <a:custGeom>
            <a:avLst/>
            <a:gdLst/>
            <a:ahLst/>
            <a:cxnLst/>
            <a:rect l="l" t="t" r="r" b="b"/>
            <a:pathLst>
              <a:path w="2144" h="1386" extrusionOk="0">
                <a:moveTo>
                  <a:pt x="1067" y="1"/>
                </a:moveTo>
                <a:cubicBezTo>
                  <a:pt x="487" y="1"/>
                  <a:pt x="19" y="459"/>
                  <a:pt x="0" y="1039"/>
                </a:cubicBezTo>
                <a:cubicBezTo>
                  <a:pt x="0" y="1152"/>
                  <a:pt x="19" y="1273"/>
                  <a:pt x="56" y="1386"/>
                </a:cubicBezTo>
                <a:lnTo>
                  <a:pt x="2078" y="1386"/>
                </a:lnTo>
                <a:cubicBezTo>
                  <a:pt x="2115" y="1273"/>
                  <a:pt x="2134" y="1152"/>
                  <a:pt x="2143" y="1039"/>
                </a:cubicBezTo>
                <a:cubicBezTo>
                  <a:pt x="2124" y="459"/>
                  <a:pt x="1647"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5" name="Google Shape;425;p24"/>
          <p:cNvSpPr/>
          <p:nvPr/>
        </p:nvSpPr>
        <p:spPr>
          <a:xfrm rot="10800000">
            <a:off x="4177678" y="6527455"/>
            <a:ext cx="144873" cy="145232"/>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6" name="Google Shape;426;p24"/>
          <p:cNvSpPr/>
          <p:nvPr/>
        </p:nvSpPr>
        <p:spPr>
          <a:xfrm rot="5400000" flipH="1">
            <a:off x="336627" y="5188220"/>
            <a:ext cx="147399" cy="147034"/>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7" name="Google Shape;427;p24"/>
          <p:cNvSpPr/>
          <p:nvPr/>
        </p:nvSpPr>
        <p:spPr>
          <a:xfrm rot="5400000">
            <a:off x="-770044" y="3222499"/>
            <a:ext cx="2174605" cy="634473"/>
          </a:xfrm>
          <a:custGeom>
            <a:avLst/>
            <a:gdLst/>
            <a:ahLst/>
            <a:cxnLst/>
            <a:rect l="l" t="t" r="r" b="b"/>
            <a:pathLst>
              <a:path w="15422" h="9284" extrusionOk="0">
                <a:moveTo>
                  <a:pt x="8192" y="0"/>
                </a:moveTo>
                <a:cubicBezTo>
                  <a:pt x="7849" y="0"/>
                  <a:pt x="7501" y="25"/>
                  <a:pt x="7150" y="75"/>
                </a:cubicBezTo>
                <a:cubicBezTo>
                  <a:pt x="2789" y="712"/>
                  <a:pt x="0" y="5054"/>
                  <a:pt x="1236" y="9284"/>
                </a:cubicBezTo>
                <a:lnTo>
                  <a:pt x="15132" y="9284"/>
                </a:lnTo>
                <a:cubicBezTo>
                  <a:pt x="15328" y="8619"/>
                  <a:pt x="15422" y="7936"/>
                  <a:pt x="15422" y="7244"/>
                </a:cubicBezTo>
                <a:cubicBezTo>
                  <a:pt x="15422" y="3191"/>
                  <a:pt x="12115" y="0"/>
                  <a:pt x="8192"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8" name="Google Shape;428;p24"/>
          <p:cNvSpPr/>
          <p:nvPr/>
        </p:nvSpPr>
        <p:spPr>
          <a:xfrm rot="5400000">
            <a:off x="336675" y="3548985"/>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9" name="Google Shape;429;p24"/>
          <p:cNvSpPr/>
          <p:nvPr/>
        </p:nvSpPr>
        <p:spPr>
          <a:xfrm rot="5400000">
            <a:off x="107529" y="3112084"/>
            <a:ext cx="155583" cy="155929"/>
          </a:xfrm>
          <a:custGeom>
            <a:avLst/>
            <a:gdLst/>
            <a:ahLst/>
            <a:cxnLst/>
            <a:rect l="l" t="t" r="r" b="b"/>
            <a:pathLst>
              <a:path w="2144" h="2154" extrusionOk="0">
                <a:moveTo>
                  <a:pt x="1067" y="1"/>
                </a:moveTo>
                <a:cubicBezTo>
                  <a:pt x="478" y="1"/>
                  <a:pt x="1" y="488"/>
                  <a:pt x="1" y="1077"/>
                </a:cubicBezTo>
                <a:cubicBezTo>
                  <a:pt x="1" y="1667"/>
                  <a:pt x="478" y="2153"/>
                  <a:pt x="1067" y="2153"/>
                </a:cubicBezTo>
                <a:cubicBezTo>
                  <a:pt x="1666" y="2153"/>
                  <a:pt x="2144" y="1667"/>
                  <a:pt x="2144" y="1077"/>
                </a:cubicBezTo>
                <a:cubicBezTo>
                  <a:pt x="2144" y="488"/>
                  <a:pt x="1666" y="1"/>
                  <a:pt x="1067"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0" name="Google Shape;430;p24"/>
          <p:cNvSpPr/>
          <p:nvPr/>
        </p:nvSpPr>
        <p:spPr>
          <a:xfrm>
            <a:off x="-669933" y="-775256"/>
            <a:ext cx="1335089" cy="1549600"/>
          </a:xfrm>
          <a:prstGeom prst="pie">
            <a:avLst>
              <a:gd name="adj1" fmla="val 0"/>
              <a:gd name="adj2" fmla="val 5398930"/>
            </a:avLst>
          </a:pr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1" name="Google Shape;431;p24"/>
          <p:cNvSpPr/>
          <p:nvPr/>
        </p:nvSpPr>
        <p:spPr>
          <a:xfrm rot="5400000">
            <a:off x="-1060809" y="4430535"/>
            <a:ext cx="3488292" cy="1366683"/>
          </a:xfrm>
          <a:custGeom>
            <a:avLst/>
            <a:gdLst/>
            <a:ahLst/>
            <a:cxnLst/>
            <a:rect l="l" t="t" r="r" b="b"/>
            <a:pathLst>
              <a:path w="44020" h="17350" extrusionOk="0">
                <a:moveTo>
                  <a:pt x="44019" y="0"/>
                </a:moveTo>
                <a:cubicBezTo>
                  <a:pt x="43757" y="749"/>
                  <a:pt x="43542" y="1525"/>
                  <a:pt x="43299" y="2293"/>
                </a:cubicBezTo>
                <a:cubicBezTo>
                  <a:pt x="43168" y="2723"/>
                  <a:pt x="43027" y="3154"/>
                  <a:pt x="42868" y="3575"/>
                </a:cubicBezTo>
                <a:cubicBezTo>
                  <a:pt x="42195" y="5343"/>
                  <a:pt x="41016" y="7093"/>
                  <a:pt x="39209" y="7608"/>
                </a:cubicBezTo>
                <a:cubicBezTo>
                  <a:pt x="38660" y="7768"/>
                  <a:pt x="38092" y="7800"/>
                  <a:pt x="37518" y="7800"/>
                </a:cubicBezTo>
                <a:cubicBezTo>
                  <a:pt x="37130" y="7800"/>
                  <a:pt x="36739" y="7786"/>
                  <a:pt x="36348" y="7786"/>
                </a:cubicBezTo>
                <a:cubicBezTo>
                  <a:pt x="36000" y="7786"/>
                  <a:pt x="35652" y="7797"/>
                  <a:pt x="35307" y="7842"/>
                </a:cubicBezTo>
                <a:cubicBezTo>
                  <a:pt x="31826" y="8291"/>
                  <a:pt x="29599" y="11856"/>
                  <a:pt x="26324" y="13120"/>
                </a:cubicBezTo>
                <a:cubicBezTo>
                  <a:pt x="25294" y="13518"/>
                  <a:pt x="24237" y="13667"/>
                  <a:pt x="23162" y="13667"/>
                </a:cubicBezTo>
                <a:cubicBezTo>
                  <a:pt x="22820" y="13667"/>
                  <a:pt x="22477" y="13652"/>
                  <a:pt x="22131" y="13625"/>
                </a:cubicBezTo>
                <a:cubicBezTo>
                  <a:pt x="19670" y="13447"/>
                  <a:pt x="17134" y="12661"/>
                  <a:pt x="14655" y="12427"/>
                </a:cubicBezTo>
                <a:cubicBezTo>
                  <a:pt x="14122" y="12379"/>
                  <a:pt x="13589" y="12355"/>
                  <a:pt x="13056" y="12355"/>
                </a:cubicBezTo>
                <a:cubicBezTo>
                  <a:pt x="11425" y="12355"/>
                  <a:pt x="9799" y="12580"/>
                  <a:pt x="8226" y="13017"/>
                </a:cubicBezTo>
                <a:cubicBezTo>
                  <a:pt x="5549" y="13765"/>
                  <a:pt x="3041" y="15010"/>
                  <a:pt x="833" y="16685"/>
                </a:cubicBezTo>
                <a:cubicBezTo>
                  <a:pt x="552" y="16900"/>
                  <a:pt x="272" y="17116"/>
                  <a:pt x="0" y="17350"/>
                </a:cubicBezTo>
                <a:lnTo>
                  <a:pt x="44019" y="17350"/>
                </a:lnTo>
                <a:lnTo>
                  <a:pt x="44019" y="0"/>
                </a:ln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2" name="Google Shape;432;p24"/>
          <p:cNvSpPr/>
          <p:nvPr/>
        </p:nvSpPr>
        <p:spPr>
          <a:xfrm rot="5400000" flipH="1">
            <a:off x="121252" y="5609860"/>
            <a:ext cx="128168" cy="127851"/>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3" name="Google Shape;433;p24"/>
          <p:cNvSpPr/>
          <p:nvPr/>
        </p:nvSpPr>
        <p:spPr>
          <a:xfrm rot="10800000">
            <a:off x="184897" y="953764"/>
            <a:ext cx="85036" cy="85247"/>
          </a:xfrm>
          <a:custGeom>
            <a:avLst/>
            <a:gdLst/>
            <a:ahLst/>
            <a:cxnLst/>
            <a:rect l="l" t="t" r="r" b="b"/>
            <a:pathLst>
              <a:path w="956" h="956" extrusionOk="0">
                <a:moveTo>
                  <a:pt x="478" y="1"/>
                </a:moveTo>
                <a:cubicBezTo>
                  <a:pt x="216" y="1"/>
                  <a:pt x="1" y="216"/>
                  <a:pt x="1" y="478"/>
                </a:cubicBezTo>
                <a:cubicBezTo>
                  <a:pt x="1" y="740"/>
                  <a:pt x="216" y="955"/>
                  <a:pt x="478" y="955"/>
                </a:cubicBezTo>
                <a:cubicBezTo>
                  <a:pt x="740" y="955"/>
                  <a:pt x="955" y="740"/>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34" name="Google Shape;434;p24"/>
          <p:cNvSpPr/>
          <p:nvPr/>
        </p:nvSpPr>
        <p:spPr>
          <a:xfrm rot="5400000">
            <a:off x="2642357" y="427352"/>
            <a:ext cx="69373" cy="69133"/>
          </a:xfrm>
          <a:custGeom>
            <a:avLst/>
            <a:gdLst/>
            <a:ahLst/>
            <a:cxnLst/>
            <a:rect l="l" t="t" r="r" b="b"/>
            <a:pathLst>
              <a:path w="956" h="955" extrusionOk="0">
                <a:moveTo>
                  <a:pt x="478" y="0"/>
                </a:moveTo>
                <a:cubicBezTo>
                  <a:pt x="216" y="0"/>
                  <a:pt x="1" y="206"/>
                  <a:pt x="1" y="477"/>
                </a:cubicBezTo>
                <a:cubicBezTo>
                  <a:pt x="1" y="739"/>
                  <a:pt x="216" y="955"/>
                  <a:pt x="478" y="955"/>
                </a:cubicBezTo>
                <a:cubicBezTo>
                  <a:pt x="740" y="955"/>
                  <a:pt x="955" y="739"/>
                  <a:pt x="955" y="477"/>
                </a:cubicBezTo>
                <a:cubicBezTo>
                  <a:pt x="955" y="206"/>
                  <a:pt x="740" y="0"/>
                  <a:pt x="478"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19333"/>
            <a:ext cx="10264543" cy="817200"/>
          </a:xfrm>
          <a:prstGeom prst="rect">
            <a:avLst/>
          </a:prstGeom>
          <a:noFill/>
          <a:ln>
            <a:noFill/>
          </a:ln>
        </p:spPr>
        <p:txBody>
          <a:bodyPr spcFirstLastPara="1" wrap="square" lIns="121705" tIns="121705" rIns="121705" bIns="121705" anchor="t" anchorCtr="0">
            <a:noAutofit/>
          </a:bodyPr>
          <a:lstStyle>
            <a:lvl1pPr lvl="0" algn="ctr">
              <a:spcBef>
                <a:spcPts val="0"/>
              </a:spcBef>
              <a:spcAft>
                <a:spcPts val="0"/>
              </a:spcAft>
              <a:buClr>
                <a:schemeClr val="dk1"/>
              </a:buClr>
              <a:buSzPts val="3000"/>
              <a:buFont typeface="Delius Unicase"/>
              <a:buNone/>
              <a:defRPr sz="3000" b="1">
                <a:solidFill>
                  <a:schemeClr val="dk1"/>
                </a:solidFill>
                <a:latin typeface="Delius Unicase"/>
                <a:ea typeface="Delius Unicase"/>
                <a:cs typeface="Delius Unicase"/>
                <a:sym typeface="Delius Unicase"/>
              </a:defRPr>
            </a:lvl1pPr>
            <a:lvl2pPr lvl="1"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2pPr>
            <a:lvl3pPr lvl="2"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3pPr>
            <a:lvl4pPr lvl="3"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4pPr>
            <a:lvl5pPr lvl="4"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5pPr>
            <a:lvl6pPr lvl="5"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6pPr>
            <a:lvl7pPr lvl="6"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7pPr>
            <a:lvl8pPr lvl="7"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8pPr>
            <a:lvl9pPr lvl="8" algn="ctr">
              <a:spcBef>
                <a:spcPts val="0"/>
              </a:spcBef>
              <a:spcAft>
                <a:spcPts val="0"/>
              </a:spcAft>
              <a:buClr>
                <a:schemeClr val="dk1"/>
              </a:buClr>
              <a:buSzPts val="3600"/>
              <a:buFont typeface="Chewy"/>
              <a:buNone/>
              <a:defRPr sz="3600" b="1">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948614" y="1536633"/>
            <a:ext cx="10264543" cy="4608000"/>
          </a:xfrm>
          <a:prstGeom prst="rect">
            <a:avLst/>
          </a:prstGeom>
          <a:noFill/>
          <a:ln>
            <a:noFill/>
          </a:ln>
        </p:spPr>
        <p:txBody>
          <a:bodyPr spcFirstLastPara="1" wrap="square" lIns="121705" tIns="121705" rIns="121705" bIns="12170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6" r:id="rId5"/>
    <p:sldLayoutId id="2147483658" r:id="rId6"/>
    <p:sldLayoutId id="2147483659" r:id="rId7"/>
    <p:sldLayoutId id="2147483660" r:id="rId8"/>
    <p:sldLayoutId id="2147483670"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6127" y="1825625"/>
            <a:ext cx="10489585"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6126" y="6356352"/>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pPr defTabSz="912091">
              <a:buClrTx/>
            </a:pPr>
            <a:fld id="{62E82ED4-375F-4F08-A54B-E5C986F28C77}" type="datetimeFigureOut">
              <a:rPr lang="zh-CN" altLang="en-US" kern="1200" smtClean="0">
                <a:solidFill>
                  <a:prstClr val="black">
                    <a:tint val="75000"/>
                  </a:prstClr>
                </a:solidFill>
                <a:latin typeface="DFPOP1-W9"/>
                <a:cs typeface="+mn-cs"/>
              </a:rPr>
              <a:pPr defTabSz="912091">
                <a:buClrTx/>
              </a:pPr>
              <a:t>2022/2/7</a:t>
            </a:fld>
            <a:endParaRPr lang="zh-CN" altLang="en-US" kern="1200">
              <a:solidFill>
                <a:prstClr val="black">
                  <a:tint val="75000"/>
                </a:prstClr>
              </a:solidFill>
              <a:latin typeface="DFPOP1-W9"/>
              <a:cs typeface="+mn-cs"/>
            </a:endParaRPr>
          </a:p>
        </p:txBody>
      </p:sp>
      <p:sp>
        <p:nvSpPr>
          <p:cNvPr id="5" name="Footer Placeholder 4"/>
          <p:cNvSpPr>
            <a:spLocks noGrp="1"/>
          </p:cNvSpPr>
          <p:nvPr>
            <p:ph type="ftr" sz="quarter" idx="3"/>
          </p:nvPr>
        </p:nvSpPr>
        <p:spPr>
          <a:xfrm>
            <a:off x="4028609" y="6356352"/>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pPr defTabSz="912091">
              <a:buClrTx/>
            </a:pPr>
            <a:endParaRPr lang="zh-CN" altLang="en-US" kern="1200">
              <a:solidFill>
                <a:prstClr val="black">
                  <a:tint val="75000"/>
                </a:prstClr>
              </a:solidFill>
              <a:latin typeface="DFPOP1-W9"/>
              <a:cs typeface="+mn-cs"/>
            </a:endParaRPr>
          </a:p>
        </p:txBody>
      </p:sp>
      <p:sp>
        <p:nvSpPr>
          <p:cNvPr id="6" name="Slide Number Placeholder 5"/>
          <p:cNvSpPr>
            <a:spLocks noGrp="1"/>
          </p:cNvSpPr>
          <p:nvPr>
            <p:ph type="sldNum" sz="quarter" idx="4"/>
          </p:nvPr>
        </p:nvSpPr>
        <p:spPr>
          <a:xfrm>
            <a:off x="8589298" y="6356352"/>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pPr defTabSz="912091">
              <a:buClrTx/>
            </a:pPr>
            <a:fld id="{60BA53EF-2EDB-4BAB-8ED2-F5C230947283}" type="slidenum">
              <a:rPr lang="zh-CN" altLang="en-US" kern="1200" smtClean="0">
                <a:solidFill>
                  <a:prstClr val="black">
                    <a:tint val="75000"/>
                  </a:prstClr>
                </a:solidFill>
                <a:latin typeface="DFPOP1-W9"/>
                <a:cs typeface="+mn-cs"/>
              </a:rPr>
              <a:pPr defTabSz="912091">
                <a:buClrTx/>
              </a:pPr>
              <a:t>‹#›</a:t>
            </a:fld>
            <a:endParaRPr lang="zh-CN" altLang="en-US" kern="1200">
              <a:solidFill>
                <a:prstClr val="black">
                  <a:tint val="75000"/>
                </a:prstClr>
              </a:solidFill>
              <a:latin typeface="DFPOP1-W9"/>
              <a:cs typeface="+mn-cs"/>
            </a:endParaRPr>
          </a:p>
        </p:txBody>
      </p:sp>
    </p:spTree>
    <p:extLst>
      <p:ext uri="{BB962C8B-B14F-4D97-AF65-F5344CB8AC3E}">
        <p14:creationId xmlns:p14="http://schemas.microsoft.com/office/powerpoint/2010/main" val="884499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txStyles>
    <p:titleStyle>
      <a:lvl1pPr algn="l" defTabSz="912091"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3" indent="-228023" algn="l" defTabSz="912091"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69" indent="-228023" algn="l" defTabSz="912091"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14" indent="-228023" algn="l" defTabSz="912091"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160"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06"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251"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297"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342"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388" indent="-228023" algn="l" defTabSz="912091"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091" rtl="0" eaLnBrk="1" latinLnBrk="0" hangingPunct="1">
        <a:defRPr sz="1795" kern="1200">
          <a:solidFill>
            <a:schemeClr val="tx1"/>
          </a:solidFill>
          <a:latin typeface="+mn-lt"/>
          <a:ea typeface="+mn-ea"/>
          <a:cs typeface="+mn-cs"/>
        </a:defRPr>
      </a:lvl1pPr>
      <a:lvl2pPr marL="456046" algn="l" defTabSz="912091" rtl="0" eaLnBrk="1" latinLnBrk="0" hangingPunct="1">
        <a:defRPr sz="1795" kern="1200">
          <a:solidFill>
            <a:schemeClr val="tx1"/>
          </a:solidFill>
          <a:latin typeface="+mn-lt"/>
          <a:ea typeface="+mn-ea"/>
          <a:cs typeface="+mn-cs"/>
        </a:defRPr>
      </a:lvl2pPr>
      <a:lvl3pPr marL="912091" algn="l" defTabSz="912091" rtl="0" eaLnBrk="1" latinLnBrk="0" hangingPunct="1">
        <a:defRPr sz="1795" kern="1200">
          <a:solidFill>
            <a:schemeClr val="tx1"/>
          </a:solidFill>
          <a:latin typeface="+mn-lt"/>
          <a:ea typeface="+mn-ea"/>
          <a:cs typeface="+mn-cs"/>
        </a:defRPr>
      </a:lvl3pPr>
      <a:lvl4pPr marL="1368137" algn="l" defTabSz="912091" rtl="0" eaLnBrk="1" latinLnBrk="0" hangingPunct="1">
        <a:defRPr sz="1795" kern="1200">
          <a:solidFill>
            <a:schemeClr val="tx1"/>
          </a:solidFill>
          <a:latin typeface="+mn-lt"/>
          <a:ea typeface="+mn-ea"/>
          <a:cs typeface="+mn-cs"/>
        </a:defRPr>
      </a:lvl4pPr>
      <a:lvl5pPr marL="1824182" algn="l" defTabSz="912091" rtl="0" eaLnBrk="1" latinLnBrk="0" hangingPunct="1">
        <a:defRPr sz="1795" kern="1200">
          <a:solidFill>
            <a:schemeClr val="tx1"/>
          </a:solidFill>
          <a:latin typeface="+mn-lt"/>
          <a:ea typeface="+mn-ea"/>
          <a:cs typeface="+mn-cs"/>
        </a:defRPr>
      </a:lvl5pPr>
      <a:lvl6pPr marL="2280228" algn="l" defTabSz="912091" rtl="0" eaLnBrk="1" latinLnBrk="0" hangingPunct="1">
        <a:defRPr sz="1795" kern="1200">
          <a:solidFill>
            <a:schemeClr val="tx1"/>
          </a:solidFill>
          <a:latin typeface="+mn-lt"/>
          <a:ea typeface="+mn-ea"/>
          <a:cs typeface="+mn-cs"/>
        </a:defRPr>
      </a:lvl6pPr>
      <a:lvl7pPr marL="2736273" algn="l" defTabSz="912091" rtl="0" eaLnBrk="1" latinLnBrk="0" hangingPunct="1">
        <a:defRPr sz="1795" kern="1200">
          <a:solidFill>
            <a:schemeClr val="tx1"/>
          </a:solidFill>
          <a:latin typeface="+mn-lt"/>
          <a:ea typeface="+mn-ea"/>
          <a:cs typeface="+mn-cs"/>
        </a:defRPr>
      </a:lvl7pPr>
      <a:lvl8pPr marL="3192319" algn="l" defTabSz="912091" rtl="0" eaLnBrk="1" latinLnBrk="0" hangingPunct="1">
        <a:defRPr sz="1795" kern="1200">
          <a:solidFill>
            <a:schemeClr val="tx1"/>
          </a:solidFill>
          <a:latin typeface="+mn-lt"/>
          <a:ea typeface="+mn-ea"/>
          <a:cs typeface="+mn-cs"/>
        </a:defRPr>
      </a:lvl8pPr>
      <a:lvl9pPr marL="3648365" algn="l" defTabSz="912091" rtl="0" eaLnBrk="1" latinLnBrk="0" hangingPunct="1">
        <a:defRPr sz="179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34" y="365134"/>
            <a:ext cx="10489585"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6134" y="1825625"/>
            <a:ext cx="10489585"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6134" y="6356361"/>
            <a:ext cx="2736414" cy="365125"/>
          </a:xfrm>
          <a:prstGeom prst="rect">
            <a:avLst/>
          </a:prstGeom>
        </p:spPr>
        <p:txBody>
          <a:bodyPr vert="horz" lIns="91440" tIns="45720" rIns="91440" bIns="45720" rtlCol="0" anchor="ctr"/>
          <a:lstStyle>
            <a:lvl1pPr algn="l">
              <a:defRPr sz="1141">
                <a:solidFill>
                  <a:schemeClr val="tx1">
                    <a:tint val="75000"/>
                  </a:schemeClr>
                </a:solidFill>
              </a:defRPr>
            </a:lvl1pPr>
          </a:lstStyle>
          <a:p>
            <a:pPr defTabSz="868866">
              <a:buClrTx/>
              <a:defRPr/>
            </a:pPr>
            <a:fld id="{490D4BB1-535C-4AC5-BAC5-D3AA5152F623}" type="datetimeFigureOut">
              <a:rPr lang="vi-VN" kern="1200" smtClean="0">
                <a:solidFill>
                  <a:prstClr val="black">
                    <a:tint val="75000"/>
                  </a:prstClr>
                </a:solidFill>
                <a:latin typeface="Arial" panose="020B0604020202020204" pitchFamily="34" charset="0"/>
                <a:ea typeface="+mn-ea"/>
                <a:cs typeface="+mn-cs"/>
              </a:rPr>
              <a:pPr defTabSz="868866">
                <a:buClrTx/>
                <a:defRPr/>
              </a:pPr>
              <a:t>07/02/2022</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28609" y="6356361"/>
            <a:ext cx="4104620" cy="365125"/>
          </a:xfrm>
          <a:prstGeom prst="rect">
            <a:avLst/>
          </a:prstGeom>
        </p:spPr>
        <p:txBody>
          <a:bodyPr vert="horz" lIns="91440" tIns="45720" rIns="91440" bIns="45720" rtlCol="0" anchor="ctr"/>
          <a:lstStyle>
            <a:lvl1pPr algn="ctr">
              <a:defRPr sz="1141">
                <a:solidFill>
                  <a:schemeClr val="tx1">
                    <a:tint val="75000"/>
                  </a:schemeClr>
                </a:solidFill>
              </a:defRPr>
            </a:lvl1pPr>
          </a:lstStyle>
          <a:p>
            <a:pPr defTabSz="868866">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589300" y="6356361"/>
            <a:ext cx="2736414" cy="365125"/>
          </a:xfrm>
          <a:prstGeom prst="rect">
            <a:avLst/>
          </a:prstGeom>
        </p:spPr>
        <p:txBody>
          <a:bodyPr vert="horz" lIns="91440" tIns="45720" rIns="91440" bIns="45720" rtlCol="0" anchor="ctr"/>
          <a:lstStyle>
            <a:lvl1pPr algn="r">
              <a:defRPr sz="1141">
                <a:solidFill>
                  <a:schemeClr val="tx1">
                    <a:tint val="75000"/>
                  </a:schemeClr>
                </a:solidFill>
              </a:defRPr>
            </a:lvl1pPr>
          </a:lstStyle>
          <a:p>
            <a:pPr defTabSz="868866">
              <a:buClrTx/>
              <a:defRPr/>
            </a:pPr>
            <a:fld id="{52DC9FA7-F21D-479E-8E1D-5DBE4F4C205C}" type="slidenum">
              <a:rPr lang="vi-VN" kern="1200" smtClean="0">
                <a:solidFill>
                  <a:prstClr val="black">
                    <a:tint val="75000"/>
                  </a:prstClr>
                </a:solidFill>
                <a:latin typeface="Arial" panose="020B0604020202020204" pitchFamily="34" charset="0"/>
                <a:ea typeface="+mn-ea"/>
                <a:cs typeface="+mn-cs"/>
              </a:rPr>
              <a:pPr defTabSz="868866">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60676998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defTabSz="868866" rtl="0" eaLnBrk="1" latinLnBrk="0" hangingPunct="1">
        <a:lnSpc>
          <a:spcPct val="90000"/>
        </a:lnSpc>
        <a:spcBef>
          <a:spcPct val="0"/>
        </a:spcBef>
        <a:buNone/>
        <a:defRPr sz="4183" kern="1200">
          <a:solidFill>
            <a:schemeClr val="tx1"/>
          </a:solidFill>
          <a:latin typeface="+mj-lt"/>
          <a:ea typeface="+mj-ea"/>
          <a:cs typeface="+mj-cs"/>
        </a:defRPr>
      </a:lvl1pPr>
    </p:titleStyle>
    <p:bodyStyle>
      <a:lvl1pPr marL="217214" indent="-217214" algn="l" defTabSz="868866" rtl="0" eaLnBrk="1" latinLnBrk="0" hangingPunct="1">
        <a:lnSpc>
          <a:spcPct val="90000"/>
        </a:lnSpc>
        <a:spcBef>
          <a:spcPts val="952"/>
        </a:spcBef>
        <a:buFont typeface="Arial" panose="020B0604020202020204" pitchFamily="34" charset="0"/>
        <a:buChar char="•"/>
        <a:defRPr sz="2661" kern="1200">
          <a:solidFill>
            <a:schemeClr val="tx1"/>
          </a:solidFill>
          <a:latin typeface="+mn-lt"/>
          <a:ea typeface="+mn-ea"/>
          <a:cs typeface="+mn-cs"/>
        </a:defRPr>
      </a:lvl1pPr>
      <a:lvl2pPr marL="651648" indent="-217214" algn="l" defTabSz="868866" rtl="0" eaLnBrk="1" latinLnBrk="0" hangingPunct="1">
        <a:lnSpc>
          <a:spcPct val="90000"/>
        </a:lnSpc>
        <a:spcBef>
          <a:spcPts val="476"/>
        </a:spcBef>
        <a:buFont typeface="Arial" panose="020B0604020202020204" pitchFamily="34" charset="0"/>
        <a:buChar char="•"/>
        <a:defRPr sz="2283" kern="1200">
          <a:solidFill>
            <a:schemeClr val="tx1"/>
          </a:solidFill>
          <a:latin typeface="+mn-lt"/>
          <a:ea typeface="+mn-ea"/>
          <a:cs typeface="+mn-cs"/>
        </a:defRPr>
      </a:lvl2pPr>
      <a:lvl3pPr marL="1086080" indent="-217214" algn="l" defTabSz="868866" rtl="0" eaLnBrk="1" latinLnBrk="0" hangingPunct="1">
        <a:lnSpc>
          <a:spcPct val="90000"/>
        </a:lnSpc>
        <a:spcBef>
          <a:spcPts val="476"/>
        </a:spcBef>
        <a:buFont typeface="Arial" panose="020B0604020202020204" pitchFamily="34" charset="0"/>
        <a:buChar char="•"/>
        <a:defRPr sz="1903" kern="1200">
          <a:solidFill>
            <a:schemeClr val="tx1"/>
          </a:solidFill>
          <a:latin typeface="+mn-lt"/>
          <a:ea typeface="+mn-ea"/>
          <a:cs typeface="+mn-cs"/>
        </a:defRPr>
      </a:lvl3pPr>
      <a:lvl4pPr marL="1520513" indent="-217214" algn="l" defTabSz="868866" rtl="0" eaLnBrk="1" latinLnBrk="0" hangingPunct="1">
        <a:lnSpc>
          <a:spcPct val="90000"/>
        </a:lnSpc>
        <a:spcBef>
          <a:spcPts val="476"/>
        </a:spcBef>
        <a:buFont typeface="Arial" panose="020B0604020202020204" pitchFamily="34" charset="0"/>
        <a:buChar char="•"/>
        <a:defRPr sz="1712" kern="1200">
          <a:solidFill>
            <a:schemeClr val="tx1"/>
          </a:solidFill>
          <a:latin typeface="+mn-lt"/>
          <a:ea typeface="+mn-ea"/>
          <a:cs typeface="+mn-cs"/>
        </a:defRPr>
      </a:lvl4pPr>
      <a:lvl5pPr marL="1954943" indent="-217214" algn="l" defTabSz="868866" rtl="0" eaLnBrk="1" latinLnBrk="0" hangingPunct="1">
        <a:lnSpc>
          <a:spcPct val="90000"/>
        </a:lnSpc>
        <a:spcBef>
          <a:spcPts val="476"/>
        </a:spcBef>
        <a:buFont typeface="Arial" panose="020B0604020202020204" pitchFamily="34" charset="0"/>
        <a:buChar char="•"/>
        <a:defRPr sz="1712" kern="1200">
          <a:solidFill>
            <a:schemeClr val="tx1"/>
          </a:solidFill>
          <a:latin typeface="+mn-lt"/>
          <a:ea typeface="+mn-ea"/>
          <a:cs typeface="+mn-cs"/>
        </a:defRPr>
      </a:lvl5pPr>
      <a:lvl6pPr marL="2389376" indent="-217214" algn="l" defTabSz="868866" rtl="0" eaLnBrk="1" latinLnBrk="0" hangingPunct="1">
        <a:lnSpc>
          <a:spcPct val="90000"/>
        </a:lnSpc>
        <a:spcBef>
          <a:spcPts val="476"/>
        </a:spcBef>
        <a:buFont typeface="Arial" panose="020B0604020202020204" pitchFamily="34" charset="0"/>
        <a:buChar char="•"/>
        <a:defRPr sz="1712" kern="1200">
          <a:solidFill>
            <a:schemeClr val="tx1"/>
          </a:solidFill>
          <a:latin typeface="+mn-lt"/>
          <a:ea typeface="+mn-ea"/>
          <a:cs typeface="+mn-cs"/>
        </a:defRPr>
      </a:lvl6pPr>
      <a:lvl7pPr marL="2823809" indent="-217214" algn="l" defTabSz="868866" rtl="0" eaLnBrk="1" latinLnBrk="0" hangingPunct="1">
        <a:lnSpc>
          <a:spcPct val="90000"/>
        </a:lnSpc>
        <a:spcBef>
          <a:spcPts val="476"/>
        </a:spcBef>
        <a:buFont typeface="Arial" panose="020B0604020202020204" pitchFamily="34" charset="0"/>
        <a:buChar char="•"/>
        <a:defRPr sz="1712" kern="1200">
          <a:solidFill>
            <a:schemeClr val="tx1"/>
          </a:solidFill>
          <a:latin typeface="+mn-lt"/>
          <a:ea typeface="+mn-ea"/>
          <a:cs typeface="+mn-cs"/>
        </a:defRPr>
      </a:lvl7pPr>
      <a:lvl8pPr marL="3258238" indent="-217214" algn="l" defTabSz="868866" rtl="0" eaLnBrk="1" latinLnBrk="0" hangingPunct="1">
        <a:lnSpc>
          <a:spcPct val="90000"/>
        </a:lnSpc>
        <a:spcBef>
          <a:spcPts val="476"/>
        </a:spcBef>
        <a:buFont typeface="Arial" panose="020B0604020202020204" pitchFamily="34" charset="0"/>
        <a:buChar char="•"/>
        <a:defRPr sz="1712" kern="1200">
          <a:solidFill>
            <a:schemeClr val="tx1"/>
          </a:solidFill>
          <a:latin typeface="+mn-lt"/>
          <a:ea typeface="+mn-ea"/>
          <a:cs typeface="+mn-cs"/>
        </a:defRPr>
      </a:lvl8pPr>
      <a:lvl9pPr marL="3692671" indent="-217214" algn="l" defTabSz="868866" rtl="0" eaLnBrk="1" latinLnBrk="0" hangingPunct="1">
        <a:lnSpc>
          <a:spcPct val="90000"/>
        </a:lnSpc>
        <a:spcBef>
          <a:spcPts val="476"/>
        </a:spcBef>
        <a:buFont typeface="Arial" panose="020B0604020202020204" pitchFamily="34" charset="0"/>
        <a:buChar char="•"/>
        <a:defRPr sz="1712" kern="1200">
          <a:solidFill>
            <a:schemeClr val="tx1"/>
          </a:solidFill>
          <a:latin typeface="+mn-lt"/>
          <a:ea typeface="+mn-ea"/>
          <a:cs typeface="+mn-cs"/>
        </a:defRPr>
      </a:lvl9pPr>
    </p:bodyStyle>
    <p:otherStyle>
      <a:defPPr>
        <a:defRPr lang="vi-VN"/>
      </a:defPPr>
      <a:lvl1pPr marL="0" algn="l" defTabSz="868866" rtl="0" eaLnBrk="1" latinLnBrk="0" hangingPunct="1">
        <a:defRPr sz="1712" kern="1200">
          <a:solidFill>
            <a:schemeClr val="tx1"/>
          </a:solidFill>
          <a:latin typeface="+mn-lt"/>
          <a:ea typeface="+mn-ea"/>
          <a:cs typeface="+mn-cs"/>
        </a:defRPr>
      </a:lvl1pPr>
      <a:lvl2pPr marL="434432" algn="l" defTabSz="868866" rtl="0" eaLnBrk="1" latinLnBrk="0" hangingPunct="1">
        <a:defRPr sz="1712" kern="1200">
          <a:solidFill>
            <a:schemeClr val="tx1"/>
          </a:solidFill>
          <a:latin typeface="+mn-lt"/>
          <a:ea typeface="+mn-ea"/>
          <a:cs typeface="+mn-cs"/>
        </a:defRPr>
      </a:lvl2pPr>
      <a:lvl3pPr marL="868866" algn="l" defTabSz="868866" rtl="0" eaLnBrk="1" latinLnBrk="0" hangingPunct="1">
        <a:defRPr sz="1712" kern="1200">
          <a:solidFill>
            <a:schemeClr val="tx1"/>
          </a:solidFill>
          <a:latin typeface="+mn-lt"/>
          <a:ea typeface="+mn-ea"/>
          <a:cs typeface="+mn-cs"/>
        </a:defRPr>
      </a:lvl3pPr>
      <a:lvl4pPr marL="1303296" algn="l" defTabSz="868866" rtl="0" eaLnBrk="1" latinLnBrk="0" hangingPunct="1">
        <a:defRPr sz="1712" kern="1200">
          <a:solidFill>
            <a:schemeClr val="tx1"/>
          </a:solidFill>
          <a:latin typeface="+mn-lt"/>
          <a:ea typeface="+mn-ea"/>
          <a:cs typeface="+mn-cs"/>
        </a:defRPr>
      </a:lvl4pPr>
      <a:lvl5pPr marL="1737727" algn="l" defTabSz="868866" rtl="0" eaLnBrk="1" latinLnBrk="0" hangingPunct="1">
        <a:defRPr sz="1712" kern="1200">
          <a:solidFill>
            <a:schemeClr val="tx1"/>
          </a:solidFill>
          <a:latin typeface="+mn-lt"/>
          <a:ea typeface="+mn-ea"/>
          <a:cs typeface="+mn-cs"/>
        </a:defRPr>
      </a:lvl5pPr>
      <a:lvl6pPr marL="2172159" algn="l" defTabSz="868866" rtl="0" eaLnBrk="1" latinLnBrk="0" hangingPunct="1">
        <a:defRPr sz="1712" kern="1200">
          <a:solidFill>
            <a:schemeClr val="tx1"/>
          </a:solidFill>
          <a:latin typeface="+mn-lt"/>
          <a:ea typeface="+mn-ea"/>
          <a:cs typeface="+mn-cs"/>
        </a:defRPr>
      </a:lvl6pPr>
      <a:lvl7pPr marL="2606594" algn="l" defTabSz="868866" rtl="0" eaLnBrk="1" latinLnBrk="0" hangingPunct="1">
        <a:defRPr sz="1712" kern="1200">
          <a:solidFill>
            <a:schemeClr val="tx1"/>
          </a:solidFill>
          <a:latin typeface="+mn-lt"/>
          <a:ea typeface="+mn-ea"/>
          <a:cs typeface="+mn-cs"/>
        </a:defRPr>
      </a:lvl7pPr>
      <a:lvl8pPr marL="3041023" algn="l" defTabSz="868866" rtl="0" eaLnBrk="1" latinLnBrk="0" hangingPunct="1">
        <a:defRPr sz="1712" kern="1200">
          <a:solidFill>
            <a:schemeClr val="tx1"/>
          </a:solidFill>
          <a:latin typeface="+mn-lt"/>
          <a:ea typeface="+mn-ea"/>
          <a:cs typeface="+mn-cs"/>
        </a:defRPr>
      </a:lvl8pPr>
      <a:lvl9pPr marL="3475456" algn="l" defTabSz="868866" rtl="0" eaLnBrk="1" latinLnBrk="0" hangingPunct="1">
        <a:defRPr sz="17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4.png"/><Relationship Id="rId5" Type="http://schemas.microsoft.com/office/2007/relationships/hdphoto" Target="../media/hdphoto1.wdp"/><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31.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microsoft.com/office/2007/relationships/hdphoto" Target="../media/hdphoto7.wdp"/><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audio" Target="../media/audio3.wav"/><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audio" Target="../media/audio3.wav"/><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665" y="357910"/>
            <a:ext cx="1949408" cy="1949408"/>
          </a:xfrm>
          <a:prstGeom prst="rect">
            <a:avLst/>
          </a:prstGeom>
        </p:spPr>
      </p:pic>
      <p:sp>
        <p:nvSpPr>
          <p:cNvPr id="8" name="Text Box 194"/>
          <p:cNvSpPr txBox="1">
            <a:spLocks noChangeArrowheads="1"/>
          </p:cNvSpPr>
          <p:nvPr/>
        </p:nvSpPr>
        <p:spPr bwMode="auto">
          <a:xfrm>
            <a:off x="314529" y="2501933"/>
            <a:ext cx="12134545" cy="111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2091" eaLnBrk="1" hangingPunct="1">
              <a:spcBef>
                <a:spcPct val="50000"/>
              </a:spcBef>
              <a:buClrTx/>
            </a:pPr>
            <a:r>
              <a:rPr lang="en-US" sz="4256" b="1" kern="1200" dirty="0">
                <a:solidFill>
                  <a:srgbClr val="0000FF"/>
                </a:solidFill>
                <a:latin typeface="Times New Roman" panose="02020603050405020304" pitchFamily="18" charset="0"/>
                <a:cs typeface="Times New Roman" panose="02020603050405020304" pitchFamily="18" charset="0"/>
              </a:rPr>
              <a:t>TIẾNG VIỆT 2</a:t>
            </a:r>
          </a:p>
          <a:p>
            <a:pPr algn="ctr" defTabSz="912091" eaLnBrk="1" hangingPunct="1">
              <a:spcBef>
                <a:spcPct val="50000"/>
              </a:spcBef>
              <a:buClrTx/>
            </a:pPr>
            <a:r>
              <a:rPr lang="en-US" sz="1596" kern="1200" dirty="0">
                <a:solidFill>
                  <a:srgbClr val="0000FF"/>
                </a:solidFill>
                <a:latin typeface="Times New Roman" panose="02020603050405020304" pitchFamily="18" charset="0"/>
                <a:cs typeface="Times New Roman" panose="02020603050405020304" pitchFamily="18" charset="0"/>
              </a:rPr>
              <a:t>                                      </a:t>
            </a:r>
            <a:endParaRPr lang="en-US" sz="4256" b="1" kern="1200" dirty="0">
              <a:solidFill>
                <a:srgbClr val="0000FF"/>
              </a:solidFill>
              <a:latin typeface="Times New Roman" panose="02020603050405020304" pitchFamily="18" charset="0"/>
              <a:cs typeface="Times New Roman" panose="02020603050405020304" pitchFamily="18" charset="0"/>
            </a:endParaRPr>
          </a:p>
        </p:txBody>
      </p:sp>
      <p:sp>
        <p:nvSpPr>
          <p:cNvPr id="9" name="Text Box 191"/>
          <p:cNvSpPr txBox="1">
            <a:spLocks noChangeArrowheads="1"/>
          </p:cNvSpPr>
          <p:nvPr/>
        </p:nvSpPr>
        <p:spPr bwMode="auto">
          <a:xfrm>
            <a:off x="889014" y="971199"/>
            <a:ext cx="11335733" cy="910940"/>
          </a:xfrm>
          <a:prstGeom prst="rect">
            <a:avLst/>
          </a:prstGeom>
          <a:noFill/>
          <a:ln w="9525">
            <a:no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2091" eaLnBrk="1" hangingPunct="1">
              <a:buClrTx/>
            </a:pPr>
            <a:r>
              <a:rPr lang="en-US" sz="2660" b="1" kern="1200" dirty="0">
                <a:solidFill>
                  <a:srgbClr val="0000FF"/>
                </a:solidFill>
                <a:latin typeface="Times New Roman" panose="02020603050405020304" pitchFamily="18" charset="0"/>
                <a:cs typeface="Times New Roman" panose="02020603050405020304" pitchFamily="18" charset="0"/>
              </a:rPr>
              <a:t>PHÒNG GIÁO DỤC VÀ ĐÀO TẠO QUẬN LONG BIÊN</a:t>
            </a:r>
          </a:p>
          <a:p>
            <a:pPr algn="ctr" defTabSz="912091" eaLnBrk="1" hangingPunct="1">
              <a:buClrTx/>
            </a:pPr>
            <a:r>
              <a:rPr lang="en-US" sz="2660" b="1" kern="1200" dirty="0">
                <a:solidFill>
                  <a:srgbClr val="0000FF"/>
                </a:solidFill>
                <a:latin typeface="Times New Roman" panose="02020603050405020304" pitchFamily="18" charset="0"/>
                <a:cs typeface="Times New Roman" panose="02020603050405020304" pitchFamily="18" charset="0"/>
              </a:rPr>
              <a:t>TRƯỜNG TIỂU HỌC ĐOÀN KẾT</a:t>
            </a:r>
          </a:p>
        </p:txBody>
      </p:sp>
      <p:sp>
        <p:nvSpPr>
          <p:cNvPr id="10" name="Text Box 195"/>
          <p:cNvSpPr txBox="1">
            <a:spLocks noChangeArrowheads="1"/>
          </p:cNvSpPr>
          <p:nvPr/>
        </p:nvSpPr>
        <p:spPr bwMode="auto">
          <a:xfrm>
            <a:off x="314529" y="3358206"/>
            <a:ext cx="12134545" cy="82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2091" eaLnBrk="1" hangingPunct="1">
              <a:spcBef>
                <a:spcPct val="50000"/>
              </a:spcBef>
              <a:buClrTx/>
            </a:pPr>
            <a:r>
              <a:rPr lang="en-US" sz="4788" b="1" kern="1200" dirty="0" err="1">
                <a:solidFill>
                  <a:srgbClr val="FF0000"/>
                </a:solidFill>
                <a:latin typeface="Times New Roman" panose="02020603050405020304" pitchFamily="18" charset="0"/>
                <a:cs typeface="Times New Roman" panose="02020603050405020304" pitchFamily="18" charset="0"/>
              </a:rPr>
              <a:t>Chủ</a:t>
            </a:r>
            <a:r>
              <a:rPr lang="en-US" sz="4788" b="1" kern="1200" dirty="0">
                <a:solidFill>
                  <a:srgbClr val="FF0000"/>
                </a:solidFill>
                <a:latin typeface="Times New Roman" panose="02020603050405020304" pitchFamily="18" charset="0"/>
                <a:cs typeface="Times New Roman" panose="02020603050405020304" pitchFamily="18" charset="0"/>
              </a:rPr>
              <a:t> </a:t>
            </a:r>
            <a:r>
              <a:rPr lang="en-US" sz="4788" b="1" kern="1200" dirty="0" err="1">
                <a:solidFill>
                  <a:srgbClr val="FF0000"/>
                </a:solidFill>
                <a:latin typeface="Times New Roman" panose="02020603050405020304" pitchFamily="18" charset="0"/>
                <a:cs typeface="Times New Roman" panose="02020603050405020304" pitchFamily="18" charset="0"/>
              </a:rPr>
              <a:t>đề</a:t>
            </a:r>
            <a:r>
              <a:rPr lang="en-US" sz="4788" b="1" kern="1200" dirty="0">
                <a:solidFill>
                  <a:srgbClr val="FF0000"/>
                </a:solidFill>
                <a:latin typeface="Times New Roman" panose="02020603050405020304" pitchFamily="18" charset="0"/>
                <a:cs typeface="Times New Roman" panose="02020603050405020304" pitchFamily="18" charset="0"/>
              </a:rPr>
              <a:t> </a:t>
            </a:r>
            <a:r>
              <a:rPr lang="en-US" sz="4788" b="1" kern="1200" dirty="0" smtClean="0">
                <a:solidFill>
                  <a:srgbClr val="FF0000"/>
                </a:solidFill>
                <a:latin typeface="Times New Roman" panose="02020603050405020304" pitchFamily="18" charset="0"/>
                <a:cs typeface="Times New Roman" panose="02020603050405020304" pitchFamily="18" charset="0"/>
              </a:rPr>
              <a:t>: </a:t>
            </a:r>
            <a:r>
              <a:rPr lang="en-US" sz="4788" b="1" kern="1200" dirty="0" err="1" smtClean="0">
                <a:solidFill>
                  <a:srgbClr val="FF0000"/>
                </a:solidFill>
                <a:latin typeface="Times New Roman" panose="02020603050405020304" pitchFamily="18" charset="0"/>
                <a:cs typeface="Times New Roman" panose="02020603050405020304" pitchFamily="18" charset="0"/>
              </a:rPr>
              <a:t>Vẻ</a:t>
            </a:r>
            <a:r>
              <a:rPr lang="en-US" sz="4788" b="1" kern="1200" dirty="0" smtClean="0">
                <a:solidFill>
                  <a:srgbClr val="FF0000"/>
                </a:solidFill>
                <a:latin typeface="Times New Roman" panose="02020603050405020304" pitchFamily="18" charset="0"/>
                <a:cs typeface="Times New Roman" panose="02020603050405020304" pitchFamily="18" charset="0"/>
              </a:rPr>
              <a:t> </a:t>
            </a:r>
            <a:r>
              <a:rPr lang="en-US" sz="4788" b="1" kern="1200" dirty="0" err="1" smtClean="0">
                <a:solidFill>
                  <a:srgbClr val="FF0000"/>
                </a:solidFill>
                <a:latin typeface="Times New Roman" panose="02020603050405020304" pitchFamily="18" charset="0"/>
                <a:cs typeface="Times New Roman" panose="02020603050405020304" pitchFamily="18" charset="0"/>
              </a:rPr>
              <a:t>đẹp</a:t>
            </a:r>
            <a:r>
              <a:rPr lang="en-US" sz="4788" b="1" kern="1200" dirty="0" smtClean="0">
                <a:solidFill>
                  <a:srgbClr val="FF0000"/>
                </a:solidFill>
                <a:latin typeface="Times New Roman" panose="02020603050405020304" pitchFamily="18" charset="0"/>
                <a:cs typeface="Times New Roman" panose="02020603050405020304" pitchFamily="18" charset="0"/>
              </a:rPr>
              <a:t> </a:t>
            </a:r>
            <a:r>
              <a:rPr lang="en-US" sz="4788" b="1" kern="1200" dirty="0" err="1" smtClean="0">
                <a:solidFill>
                  <a:srgbClr val="FF0000"/>
                </a:solidFill>
                <a:latin typeface="Times New Roman" panose="02020603050405020304" pitchFamily="18" charset="0"/>
                <a:cs typeface="Times New Roman" panose="02020603050405020304" pitchFamily="18" charset="0"/>
              </a:rPr>
              <a:t>quanh</a:t>
            </a:r>
            <a:r>
              <a:rPr lang="en-US" sz="4788" b="1" kern="1200" dirty="0" smtClean="0">
                <a:solidFill>
                  <a:srgbClr val="FF0000"/>
                </a:solidFill>
                <a:latin typeface="Times New Roman" panose="02020603050405020304" pitchFamily="18" charset="0"/>
                <a:cs typeface="Times New Roman" panose="02020603050405020304" pitchFamily="18" charset="0"/>
              </a:rPr>
              <a:t> </a:t>
            </a:r>
            <a:r>
              <a:rPr lang="en-US" sz="4788" b="1" kern="1200" dirty="0" err="1" smtClean="0">
                <a:solidFill>
                  <a:srgbClr val="FF0000"/>
                </a:solidFill>
                <a:latin typeface="Times New Roman" panose="02020603050405020304" pitchFamily="18" charset="0"/>
                <a:cs typeface="Times New Roman" panose="02020603050405020304" pitchFamily="18" charset="0"/>
              </a:rPr>
              <a:t>em</a:t>
            </a:r>
            <a:endParaRPr lang="en-US" sz="4788" b="1" kern="1200" dirty="0">
              <a:solidFill>
                <a:srgbClr val="FF0000"/>
              </a:solidFill>
              <a:latin typeface="Times New Roman" panose="02020603050405020304" pitchFamily="18" charset="0"/>
              <a:cs typeface="Times New Roman" panose="02020603050405020304" pitchFamily="18" charset="0"/>
            </a:endParaRPr>
          </a:p>
        </p:txBody>
      </p:sp>
      <p:sp>
        <p:nvSpPr>
          <p:cNvPr id="11" name="Text Box 195"/>
          <p:cNvSpPr txBox="1">
            <a:spLocks noChangeArrowheads="1"/>
          </p:cNvSpPr>
          <p:nvPr/>
        </p:nvSpPr>
        <p:spPr bwMode="auto">
          <a:xfrm>
            <a:off x="4937919" y="5434083"/>
            <a:ext cx="6424094" cy="583328"/>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2091" eaLnBrk="1" hangingPunct="1">
              <a:spcBef>
                <a:spcPct val="50000"/>
              </a:spcBef>
              <a:buClrTx/>
            </a:pPr>
            <a:r>
              <a:rPr lang="en-US" sz="3192" b="1" i="1" kern="1200" dirty="0" err="1">
                <a:solidFill>
                  <a:srgbClr val="0000FF"/>
                </a:solidFill>
                <a:latin typeface="Times New Roman" panose="02020603050405020304" pitchFamily="18" charset="0"/>
                <a:cs typeface="Times New Roman" panose="02020603050405020304" pitchFamily="18" charset="0"/>
              </a:rPr>
              <a:t>Giáo</a:t>
            </a:r>
            <a:r>
              <a:rPr lang="en-US" sz="3192" b="1" i="1" kern="1200" dirty="0">
                <a:solidFill>
                  <a:srgbClr val="0000FF"/>
                </a:solidFill>
                <a:latin typeface="Times New Roman" panose="02020603050405020304" pitchFamily="18" charset="0"/>
                <a:cs typeface="Times New Roman" panose="02020603050405020304" pitchFamily="18" charset="0"/>
              </a:rPr>
              <a:t> </a:t>
            </a:r>
            <a:r>
              <a:rPr lang="en-US" sz="3192" b="1" i="1" kern="1200" dirty="0" err="1">
                <a:solidFill>
                  <a:srgbClr val="0000FF"/>
                </a:solidFill>
                <a:latin typeface="Times New Roman" panose="02020603050405020304" pitchFamily="18" charset="0"/>
                <a:cs typeface="Times New Roman" panose="02020603050405020304" pitchFamily="18" charset="0"/>
              </a:rPr>
              <a:t>viên</a:t>
            </a:r>
            <a:r>
              <a:rPr lang="en-US" sz="3192" b="1" i="1" kern="1200" dirty="0">
                <a:solidFill>
                  <a:srgbClr val="0000FF"/>
                </a:solidFill>
                <a:latin typeface="Times New Roman" panose="02020603050405020304" pitchFamily="18" charset="0"/>
                <a:cs typeface="Times New Roman" panose="02020603050405020304" pitchFamily="18" charset="0"/>
              </a:rPr>
              <a:t>: </a:t>
            </a:r>
            <a:r>
              <a:rPr lang="en-US" sz="3192" b="1" i="1" kern="1200" dirty="0" err="1">
                <a:solidFill>
                  <a:srgbClr val="0000FF"/>
                </a:solidFill>
                <a:latin typeface="Times New Roman" panose="02020603050405020304" pitchFamily="18" charset="0"/>
                <a:cs typeface="Times New Roman" panose="02020603050405020304" pitchFamily="18" charset="0"/>
              </a:rPr>
              <a:t>Nguyễn</a:t>
            </a:r>
            <a:r>
              <a:rPr lang="en-US" sz="3192" b="1" i="1" kern="1200" dirty="0">
                <a:solidFill>
                  <a:srgbClr val="0000FF"/>
                </a:solidFill>
                <a:latin typeface="Times New Roman" panose="02020603050405020304" pitchFamily="18" charset="0"/>
                <a:cs typeface="Times New Roman" panose="02020603050405020304" pitchFamily="18" charset="0"/>
              </a:rPr>
              <a:t> </a:t>
            </a:r>
            <a:r>
              <a:rPr lang="en-US" sz="3192" b="1" i="1" kern="1200" dirty="0" err="1">
                <a:solidFill>
                  <a:srgbClr val="0000FF"/>
                </a:solidFill>
                <a:latin typeface="Times New Roman" panose="02020603050405020304" pitchFamily="18" charset="0"/>
                <a:cs typeface="Times New Roman" panose="02020603050405020304" pitchFamily="18" charset="0"/>
              </a:rPr>
              <a:t>Thị</a:t>
            </a:r>
            <a:r>
              <a:rPr lang="en-US" sz="3192" b="1" i="1" kern="1200" dirty="0">
                <a:solidFill>
                  <a:srgbClr val="0000FF"/>
                </a:solidFill>
                <a:latin typeface="Times New Roman" panose="02020603050405020304" pitchFamily="18" charset="0"/>
                <a:cs typeface="Times New Roman" panose="02020603050405020304" pitchFamily="18" charset="0"/>
              </a:rPr>
              <a:t> Thu </a:t>
            </a:r>
            <a:r>
              <a:rPr lang="en-US" sz="3192" b="1" i="1" kern="1200" dirty="0" err="1">
                <a:solidFill>
                  <a:srgbClr val="0000FF"/>
                </a:solidFill>
                <a:latin typeface="Times New Roman" panose="02020603050405020304" pitchFamily="18" charset="0"/>
                <a:cs typeface="Times New Roman" panose="02020603050405020304" pitchFamily="18" charset="0"/>
              </a:rPr>
              <a:t>Hường</a:t>
            </a:r>
            <a:endParaRPr lang="en-US" sz="3192" b="1" i="1" kern="1200" dirty="0">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72" y="4533545"/>
            <a:ext cx="3234499" cy="1744928"/>
          </a:xfrm>
          <a:prstGeom prst="rect">
            <a:avLst/>
          </a:prstGeom>
        </p:spPr>
      </p:pic>
    </p:spTree>
    <p:extLst>
      <p:ext uri="{BB962C8B-B14F-4D97-AF65-F5344CB8AC3E}">
        <p14:creationId xmlns:p14="http://schemas.microsoft.com/office/powerpoint/2010/main" val="67443797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12" name="TextBox 11">
            <a:extLst>
              <a:ext uri="{FF2B5EF4-FFF2-40B4-BE49-F238E27FC236}">
                <a16:creationId xmlns:a16="http://schemas.microsoft.com/office/drawing/2014/main" id="{A2AF7252-79E5-4616-91BC-5F40F16998EE}"/>
              </a:ext>
            </a:extLst>
          </p:cNvPr>
          <p:cNvSpPr txBox="1"/>
          <p:nvPr/>
        </p:nvSpPr>
        <p:spPr>
          <a:xfrm>
            <a:off x="1711823" y="899547"/>
            <a:ext cx="5612245" cy="5155257"/>
          </a:xfrm>
          <a:prstGeom prst="rect">
            <a:avLst/>
          </a:prstGeom>
          <a:noFill/>
        </p:spPr>
        <p:txBody>
          <a:bodyPr wrap="square" rtlCol="0">
            <a:spAutoFit/>
          </a:bodyPr>
          <a:lstStyle/>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Tí ta tí tách </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Từng giọt</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Từng giọt</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Mưa rơi</a:t>
            </a:r>
          </a:p>
          <a:p>
            <a:pPr marL="59265" algn="just">
              <a:spcAft>
                <a:spcPts val="600"/>
              </a:spcAft>
            </a:pPr>
            <a:r>
              <a:rPr lang="vi-VN" sz="3600" dirty="0">
                <a:latin typeface="Times New Roman" panose="02020603050405020304" pitchFamily="18" charset="0"/>
                <a:ea typeface="Arial-Rounded" panose="020B0500000000000000" pitchFamily="34" charset="0"/>
                <a:cs typeface="Times New Roman" panose="02020603050405020304" pitchFamily="18" charset="0"/>
              </a:rPr>
              <a:t>Rơi rơi.</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Góp lại bao ngày</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Thành dòng suối nhỏ</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Lượn trên bãi cỏ</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Chảy xuống chân đồi.</a:t>
            </a:r>
          </a:p>
        </p:txBody>
      </p:sp>
      <p:pic>
        <p:nvPicPr>
          <p:cNvPr id="9" name="Picture 8">
            <a:extLst>
              <a:ext uri="{FF2B5EF4-FFF2-40B4-BE49-F238E27FC236}">
                <a16:creationId xmlns:a16="http://schemas.microsoft.com/office/drawing/2014/main" id="{DB6C46FE-DAF1-4DAB-A3B7-7E871C3A39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521" y="971099"/>
            <a:ext cx="406360" cy="384000"/>
          </a:xfrm>
          <a:prstGeom prst="rect">
            <a:avLst/>
          </a:prstGeom>
        </p:spPr>
      </p:pic>
      <p:pic>
        <p:nvPicPr>
          <p:cNvPr id="10" name="Picture 9">
            <a:extLst>
              <a:ext uri="{FF2B5EF4-FFF2-40B4-BE49-F238E27FC236}">
                <a16:creationId xmlns:a16="http://schemas.microsoft.com/office/drawing/2014/main" id="{241CDB55-B04D-4644-8315-0B601474C505}"/>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204119" y="3879521"/>
            <a:ext cx="384000" cy="384000"/>
          </a:xfrm>
          <a:prstGeom prst="rect">
            <a:avLst/>
          </a:prstGeom>
        </p:spPr>
      </p:pic>
      <p:pic>
        <p:nvPicPr>
          <p:cNvPr id="11" name="Picture 10">
            <a:extLst>
              <a:ext uri="{FF2B5EF4-FFF2-40B4-BE49-F238E27FC236}">
                <a16:creationId xmlns:a16="http://schemas.microsoft.com/office/drawing/2014/main" id="{814BD12E-A450-4DAB-AAAB-577D7AF77F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7008" y="1039146"/>
            <a:ext cx="384000" cy="384000"/>
          </a:xfrm>
          <a:prstGeom prst="rect">
            <a:avLst/>
          </a:prstGeom>
        </p:spPr>
      </p:pic>
      <p:sp>
        <p:nvSpPr>
          <p:cNvPr id="13" name="TextBox 12">
            <a:extLst>
              <a:ext uri="{FF2B5EF4-FFF2-40B4-BE49-F238E27FC236}">
                <a16:creationId xmlns:a16="http://schemas.microsoft.com/office/drawing/2014/main" id="{054ABBDA-A596-4E4B-B26B-3FBED8950277}"/>
              </a:ext>
            </a:extLst>
          </p:cNvPr>
          <p:cNvSpPr txBox="1"/>
          <p:nvPr/>
        </p:nvSpPr>
        <p:spPr>
          <a:xfrm>
            <a:off x="6402372" y="887301"/>
            <a:ext cx="5858238" cy="2308324"/>
          </a:xfrm>
          <a:prstGeom prst="rect">
            <a:avLst/>
          </a:prstGeom>
          <a:noFill/>
        </p:spPr>
        <p:txBody>
          <a:bodyPr wrap="square" rtlCol="0">
            <a:spAutoFit/>
          </a:bodyPr>
          <a:lstStyle/>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Suối gặp bạn rồi</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Góp thành sông lớn</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Sông đi ra biển </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Biển thành mênh mông.</a:t>
            </a:r>
          </a:p>
        </p:txBody>
      </p:sp>
      <p:sp>
        <p:nvSpPr>
          <p:cNvPr id="14" name="TextBox 13">
            <a:extLst>
              <a:ext uri="{FF2B5EF4-FFF2-40B4-BE49-F238E27FC236}">
                <a16:creationId xmlns:a16="http://schemas.microsoft.com/office/drawing/2014/main" id="{31E84B55-7B1E-41AF-8EC1-44D000A1D3B6}"/>
              </a:ext>
            </a:extLst>
          </p:cNvPr>
          <p:cNvSpPr txBox="1"/>
          <p:nvPr/>
        </p:nvSpPr>
        <p:spPr>
          <a:xfrm>
            <a:off x="6411008" y="3445291"/>
            <a:ext cx="5434981" cy="2308324"/>
          </a:xfrm>
          <a:prstGeom prst="rect">
            <a:avLst/>
          </a:prstGeom>
          <a:noFill/>
        </p:spPr>
        <p:txBody>
          <a:bodyPr wrap="square" rtlCol="0">
            <a:spAutoFit/>
          </a:bodyPr>
          <a:lstStyle/>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Biển ơi, có biết</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Biển lớn vô cùng</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Từng giọt nước trong</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Làm nên biển đấy!</a:t>
            </a:r>
          </a:p>
        </p:txBody>
      </p:sp>
      <p:sp>
        <p:nvSpPr>
          <p:cNvPr id="15" name="TextBox 14">
            <a:extLst>
              <a:ext uri="{FF2B5EF4-FFF2-40B4-BE49-F238E27FC236}">
                <a16:creationId xmlns:a16="http://schemas.microsoft.com/office/drawing/2014/main" id="{2BC9E54D-419E-4748-B2C8-0A7812434880}"/>
              </a:ext>
            </a:extLst>
          </p:cNvPr>
          <p:cNvSpPr txBox="1"/>
          <p:nvPr/>
        </p:nvSpPr>
        <p:spPr>
          <a:xfrm>
            <a:off x="8379644" y="5929125"/>
            <a:ext cx="2521844" cy="584775"/>
          </a:xfrm>
          <a:prstGeom prst="rect">
            <a:avLst/>
          </a:prstGeom>
          <a:noFill/>
        </p:spPr>
        <p:txBody>
          <a:bodyPr wrap="none" rtlCol="0">
            <a:spAutoFit/>
          </a:bodyPr>
          <a:lstStyle/>
          <a:p>
            <a:r>
              <a:rPr lang="en-VN" sz="3200" dirty="0">
                <a:latin typeface="Times New Roman" panose="02020603050405020304" pitchFamily="18" charset="0"/>
                <a:ea typeface="Arial-Rounded" panose="020B0500000000000000" pitchFamily="34" charset="0"/>
                <a:cs typeface="Times New Roman" panose="02020603050405020304" pitchFamily="18" charset="0"/>
              </a:rPr>
              <a:t>(Nguyễn Bao)</a:t>
            </a:r>
          </a:p>
        </p:txBody>
      </p:sp>
      <p:pic>
        <p:nvPicPr>
          <p:cNvPr id="16" name="Picture 15">
            <a:extLst>
              <a:ext uri="{FF2B5EF4-FFF2-40B4-BE49-F238E27FC236}">
                <a16:creationId xmlns:a16="http://schemas.microsoft.com/office/drawing/2014/main" id="{6C7D2926-00BE-40DB-BEDB-19222DC21ABE}"/>
              </a:ext>
            </a:extLst>
          </p:cNvPr>
          <p:cNvPicPr>
            <a:picLocks noChangeAspect="1"/>
          </p:cNvPicPr>
          <p:nvPr/>
        </p:nvPicPr>
        <p:blipFill>
          <a:blip r:embed="rId7"/>
          <a:stretch>
            <a:fillRect/>
          </a:stretch>
        </p:blipFill>
        <p:spPr>
          <a:xfrm>
            <a:off x="5752342" y="3182356"/>
            <a:ext cx="880533" cy="1134533"/>
          </a:xfrm>
          <a:prstGeom prst="rect">
            <a:avLst/>
          </a:prstGeom>
        </p:spPr>
      </p:pic>
      <p:sp>
        <p:nvSpPr>
          <p:cNvPr id="5" name="TextBox 4">
            <a:extLst>
              <a:ext uri="{FF2B5EF4-FFF2-40B4-BE49-F238E27FC236}">
                <a16:creationId xmlns:a16="http://schemas.microsoft.com/office/drawing/2014/main" id="{EC1E3D26-0FBF-489D-9BF9-77F94C02DE90}"/>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Times New Roman" panose="02020603050405020304" pitchFamily="18" charset="0"/>
                <a:ea typeface="Arial-Rounded" pitchFamily="34" charset="0"/>
                <a:cs typeface="Times New Roman" panose="02020603050405020304" pitchFamily="18" charset="0"/>
              </a:rPr>
              <a:t>GIỌT NƯỚC VÀ BIỂN LỚN</a:t>
            </a:r>
            <a:endParaRPr lang="en-US" sz="3200" b="1" dirty="0">
              <a:solidFill>
                <a:srgbClr val="FF8E1D"/>
              </a:solidFill>
              <a:latin typeface="Times New Roman" panose="02020603050405020304" pitchFamily="18" charset="0"/>
              <a:ea typeface="Arial-Rounded" pitchFamily="34" charset="0"/>
              <a:cs typeface="Times New Roman" panose="02020603050405020304" pitchFamily="18" charset="0"/>
            </a:endParaRPr>
          </a:p>
        </p:txBody>
      </p:sp>
      <p:cxnSp>
        <p:nvCxnSpPr>
          <p:cNvPr id="6" name="Straight Connector 5"/>
          <p:cNvCxnSpPr>
            <a:cxnSpLocks/>
          </p:cNvCxnSpPr>
          <p:nvPr/>
        </p:nvCxnSpPr>
        <p:spPr>
          <a:xfrm>
            <a:off x="2811983" y="3119292"/>
            <a:ext cx="5814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2638272" y="3657600"/>
            <a:ext cx="6232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4273332" y="5963284"/>
            <a:ext cx="924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FB8995-687D-4F7D-AA25-DBAF76D9E58F}"/>
              </a:ext>
            </a:extLst>
          </p:cNvPr>
          <p:cNvCxnSpPr>
            <a:cxnSpLocks/>
          </p:cNvCxnSpPr>
          <p:nvPr/>
        </p:nvCxnSpPr>
        <p:spPr>
          <a:xfrm>
            <a:off x="6528458" y="1454678"/>
            <a:ext cx="8172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FA89D0-F132-4EE7-BEC7-4E6A5DCE49CC}"/>
              </a:ext>
            </a:extLst>
          </p:cNvPr>
          <p:cNvCxnSpPr>
            <a:cxnSpLocks/>
          </p:cNvCxnSpPr>
          <p:nvPr/>
        </p:nvCxnSpPr>
        <p:spPr>
          <a:xfrm>
            <a:off x="8674403" y="2028498"/>
            <a:ext cx="8989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194E44-D37C-4D60-8401-8C09D2F8624A}"/>
              </a:ext>
            </a:extLst>
          </p:cNvPr>
          <p:cNvCxnSpPr>
            <a:cxnSpLocks/>
          </p:cNvCxnSpPr>
          <p:nvPr/>
        </p:nvCxnSpPr>
        <p:spPr>
          <a:xfrm>
            <a:off x="8692444" y="3119292"/>
            <a:ext cx="23489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8" name="TextBox 7">
            <a:extLst>
              <a:ext uri="{FF2B5EF4-FFF2-40B4-BE49-F238E27FC236}">
                <a16:creationId xmlns:a16="http://schemas.microsoft.com/office/drawing/2014/main" id="{E6169E66-156D-45F7-BEB6-DB2934234C49}"/>
              </a:ext>
            </a:extLst>
          </p:cNvPr>
          <p:cNvSpPr txBox="1"/>
          <p:nvPr/>
        </p:nvSpPr>
        <p:spPr>
          <a:xfrm>
            <a:off x="1711823" y="899547"/>
            <a:ext cx="5612245" cy="5155257"/>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Tí ta tí tách </a:t>
            </a:r>
          </a:p>
          <a:p>
            <a:pPr marL="59265" algn="just"/>
            <a:r>
              <a:rPr lang="vi-VN" sz="3600" dirty="0">
                <a:latin typeface="+mj-lt"/>
                <a:ea typeface="Arial-Rounded" panose="020B0500000000000000" pitchFamily="34" charset="0"/>
                <a:cs typeface="Arial-Rounded" panose="020B0500000000000000" pitchFamily="34" charset="0"/>
              </a:rPr>
              <a:t>Từng giọt</a:t>
            </a:r>
          </a:p>
          <a:p>
            <a:pPr marL="59265" algn="just"/>
            <a:r>
              <a:rPr lang="vi-VN" sz="3600" dirty="0">
                <a:latin typeface="+mj-lt"/>
                <a:ea typeface="Arial-Rounded" panose="020B0500000000000000" pitchFamily="34" charset="0"/>
                <a:cs typeface="Arial-Rounded" panose="020B0500000000000000" pitchFamily="34" charset="0"/>
              </a:rPr>
              <a:t>Từng giọt</a:t>
            </a:r>
          </a:p>
          <a:p>
            <a:pPr marL="59265" algn="just"/>
            <a:r>
              <a:rPr lang="vi-VN" sz="3600" dirty="0">
                <a:latin typeface="+mj-lt"/>
                <a:ea typeface="Arial-Rounded" panose="020B0500000000000000" pitchFamily="34" charset="0"/>
                <a:cs typeface="Arial-Rounded" panose="020B0500000000000000" pitchFamily="34" charset="0"/>
              </a:rPr>
              <a:t>Mưa </a:t>
            </a:r>
            <a:r>
              <a:rPr lang="vi-VN" sz="3600" dirty="0">
                <a:solidFill>
                  <a:srgbClr val="FF0000"/>
                </a:solidFill>
                <a:latin typeface="+mj-lt"/>
                <a:ea typeface="Arial-Rounded" panose="020B0500000000000000" pitchFamily="34" charset="0"/>
                <a:cs typeface="Arial-Rounded" panose="020B0500000000000000" pitchFamily="34" charset="0"/>
              </a:rPr>
              <a:t>rơi</a:t>
            </a:r>
          </a:p>
          <a:p>
            <a:pPr marL="59265" algn="just">
              <a:spcAft>
                <a:spcPts val="600"/>
              </a:spcAft>
            </a:pPr>
            <a:r>
              <a:rPr lang="vi-VN" sz="3600" dirty="0">
                <a:latin typeface="+mj-lt"/>
                <a:ea typeface="Arial-Rounded" panose="020B0500000000000000" pitchFamily="34" charset="0"/>
                <a:cs typeface="Arial-Rounded" panose="020B0500000000000000" pitchFamily="34" charset="0"/>
              </a:rPr>
              <a:t>Rơi </a:t>
            </a:r>
            <a:r>
              <a:rPr lang="vi-VN" sz="3600" dirty="0">
                <a:solidFill>
                  <a:srgbClr val="FF0000"/>
                </a:solidFill>
                <a:latin typeface="+mj-lt"/>
                <a:ea typeface="Arial-Rounded" panose="020B0500000000000000" pitchFamily="34" charset="0"/>
                <a:cs typeface="Arial-Rounded" panose="020B0500000000000000" pitchFamily="34" charset="0"/>
              </a:rPr>
              <a:t>rơi</a:t>
            </a:r>
            <a:r>
              <a:rPr lang="vi-VN" sz="3600" dirty="0">
                <a:latin typeface="+mj-lt"/>
                <a:ea typeface="Arial-Rounded" panose="020B0500000000000000" pitchFamily="34" charset="0"/>
                <a:cs typeface="Arial-Rounded" panose="020B0500000000000000" pitchFamily="34" charset="0"/>
              </a:rPr>
              <a:t>.</a:t>
            </a:r>
          </a:p>
          <a:p>
            <a:pPr marL="59265" algn="just"/>
            <a:r>
              <a:rPr lang="vi-VN" sz="3600" dirty="0">
                <a:latin typeface="+mj-lt"/>
                <a:ea typeface="Arial-Rounded" panose="020B0500000000000000" pitchFamily="34" charset="0"/>
                <a:cs typeface="Arial-Rounded" panose="020B0500000000000000" pitchFamily="34" charset="0"/>
              </a:rPr>
              <a:t>Góp lại bao ngày</a:t>
            </a:r>
          </a:p>
          <a:p>
            <a:pPr marL="59265" algn="just"/>
            <a:r>
              <a:rPr lang="vi-VN" sz="3600" dirty="0">
                <a:latin typeface="+mj-lt"/>
                <a:ea typeface="Arial-Rounded" panose="020B0500000000000000" pitchFamily="34" charset="0"/>
                <a:cs typeface="Arial-Rounded" panose="020B0500000000000000" pitchFamily="34" charset="0"/>
              </a:rPr>
              <a:t>Thành dòng suối nhỏ</a:t>
            </a:r>
          </a:p>
          <a:p>
            <a:pPr marL="59265" algn="just"/>
            <a:r>
              <a:rPr lang="vi-VN" sz="3600" dirty="0">
                <a:latin typeface="+mj-lt"/>
                <a:ea typeface="Arial-Rounded" panose="020B0500000000000000" pitchFamily="34" charset="0"/>
                <a:cs typeface="Arial-Rounded" panose="020B0500000000000000" pitchFamily="34" charset="0"/>
              </a:rPr>
              <a:t>Lượn trên bãi cỏ</a:t>
            </a:r>
          </a:p>
          <a:p>
            <a:pPr marL="59265" algn="just"/>
            <a:r>
              <a:rPr lang="vi-VN" sz="3600" dirty="0">
                <a:latin typeface="+mj-lt"/>
                <a:ea typeface="Arial-Rounded" panose="020B0500000000000000" pitchFamily="34" charset="0"/>
                <a:cs typeface="Arial-Rounded" panose="020B0500000000000000" pitchFamily="34" charset="0"/>
              </a:rPr>
              <a:t>Chảy xuống </a:t>
            </a:r>
            <a:r>
              <a:rPr lang="vi-VN" sz="3600" dirty="0">
                <a:solidFill>
                  <a:srgbClr val="FF0000"/>
                </a:solidFill>
                <a:latin typeface="+mj-lt"/>
                <a:ea typeface="Arial-Rounded" panose="020B0500000000000000" pitchFamily="34" charset="0"/>
                <a:cs typeface="Arial-Rounded" panose="020B0500000000000000" pitchFamily="34" charset="0"/>
              </a:rPr>
              <a:t>chân</a:t>
            </a:r>
            <a:r>
              <a:rPr lang="vi-VN" sz="3600" dirty="0">
                <a:latin typeface="+mj-lt"/>
                <a:ea typeface="Arial-Rounded" panose="020B0500000000000000" pitchFamily="34" charset="0"/>
                <a:cs typeface="Arial-Rounded" panose="020B0500000000000000" pitchFamily="34" charset="0"/>
              </a:rPr>
              <a:t> đồi.</a:t>
            </a:r>
          </a:p>
        </p:txBody>
      </p:sp>
      <p:sp>
        <p:nvSpPr>
          <p:cNvPr id="12" name="TextBox 11">
            <a:extLst>
              <a:ext uri="{FF2B5EF4-FFF2-40B4-BE49-F238E27FC236}">
                <a16:creationId xmlns:a16="http://schemas.microsoft.com/office/drawing/2014/main" id="{3D29FB9E-2D2B-4CE7-BDEB-37AACC865220}"/>
              </a:ext>
            </a:extLst>
          </p:cNvPr>
          <p:cNvSpPr txBox="1"/>
          <p:nvPr/>
        </p:nvSpPr>
        <p:spPr>
          <a:xfrm>
            <a:off x="6402372" y="887301"/>
            <a:ext cx="5858238" cy="2308324"/>
          </a:xfrm>
          <a:prstGeom prst="rect">
            <a:avLst/>
          </a:prstGeom>
          <a:noFill/>
        </p:spPr>
        <p:txBody>
          <a:bodyPr wrap="square" rtlCol="0">
            <a:spAutoFit/>
          </a:bodyPr>
          <a:lstStyle/>
          <a:p>
            <a:pPr marL="59265" algn="just"/>
            <a:r>
              <a:rPr lang="vi-VN" sz="3600" dirty="0">
                <a:solidFill>
                  <a:srgbClr val="FF0000"/>
                </a:solidFill>
                <a:latin typeface="+mj-lt"/>
                <a:ea typeface="Arial-Rounded" panose="020B0500000000000000" pitchFamily="34" charset="0"/>
                <a:cs typeface="Arial-Rounded" panose="020B0500000000000000" pitchFamily="34" charset="0"/>
              </a:rPr>
              <a:t>Suối</a:t>
            </a:r>
            <a:r>
              <a:rPr lang="vi-VN" sz="3600" dirty="0">
                <a:latin typeface="+mj-lt"/>
                <a:ea typeface="Arial-Rounded" panose="020B0500000000000000" pitchFamily="34" charset="0"/>
                <a:cs typeface="Arial-Rounded" panose="020B0500000000000000" pitchFamily="34" charset="0"/>
              </a:rPr>
              <a:t> gặp bạn rồi</a:t>
            </a:r>
          </a:p>
          <a:p>
            <a:pPr marL="59265" algn="just"/>
            <a:r>
              <a:rPr lang="vi-VN" sz="3600" dirty="0">
                <a:latin typeface="+mj-lt"/>
                <a:ea typeface="Arial-Rounded" panose="020B0500000000000000" pitchFamily="34" charset="0"/>
                <a:cs typeface="Arial-Rounded" panose="020B0500000000000000" pitchFamily="34" charset="0"/>
              </a:rPr>
              <a:t>Góp thành </a:t>
            </a:r>
            <a:r>
              <a:rPr lang="vi-VN" sz="3600" dirty="0">
                <a:solidFill>
                  <a:srgbClr val="FF0000"/>
                </a:solidFill>
                <a:latin typeface="+mj-lt"/>
                <a:ea typeface="Arial-Rounded" panose="020B0500000000000000" pitchFamily="34" charset="0"/>
                <a:cs typeface="Arial-Rounded" panose="020B0500000000000000" pitchFamily="34" charset="0"/>
              </a:rPr>
              <a:t>sông</a:t>
            </a:r>
            <a:r>
              <a:rPr lang="vi-VN" sz="3600" dirty="0">
                <a:latin typeface="+mj-lt"/>
                <a:ea typeface="Arial-Rounded" panose="020B0500000000000000" pitchFamily="34" charset="0"/>
                <a:cs typeface="Arial-Rounded" panose="020B0500000000000000" pitchFamily="34" charset="0"/>
              </a:rPr>
              <a:t> lớn</a:t>
            </a:r>
          </a:p>
          <a:p>
            <a:pPr marL="59265" algn="just"/>
            <a:r>
              <a:rPr lang="vi-VN" sz="3600" dirty="0">
                <a:latin typeface="+mj-lt"/>
                <a:ea typeface="Arial-Rounded" panose="020B0500000000000000" pitchFamily="34" charset="0"/>
                <a:cs typeface="Arial-Rounded" panose="020B0500000000000000" pitchFamily="34" charset="0"/>
              </a:rPr>
              <a:t>Sông đi ra biển </a:t>
            </a:r>
          </a:p>
          <a:p>
            <a:pPr marL="59265" algn="just"/>
            <a:r>
              <a:rPr lang="vi-VN" sz="3600" dirty="0">
                <a:latin typeface="+mj-lt"/>
                <a:ea typeface="Arial-Rounded" panose="020B0500000000000000" pitchFamily="34" charset="0"/>
                <a:cs typeface="Arial-Rounded" panose="020B0500000000000000" pitchFamily="34" charset="0"/>
              </a:rPr>
              <a:t>Biển thành </a:t>
            </a:r>
            <a:r>
              <a:rPr lang="vi-VN" sz="3600" dirty="0">
                <a:solidFill>
                  <a:srgbClr val="FF0000"/>
                </a:solidFill>
                <a:latin typeface="+mj-lt"/>
                <a:ea typeface="Arial-Rounded" panose="020B0500000000000000" pitchFamily="34" charset="0"/>
                <a:cs typeface="Arial-Rounded" panose="020B0500000000000000" pitchFamily="34" charset="0"/>
              </a:rPr>
              <a:t>mênh mông</a:t>
            </a:r>
            <a:r>
              <a:rPr lang="vi-VN" sz="3600" dirty="0">
                <a:latin typeface="+mj-lt"/>
                <a:ea typeface="Arial-Rounded" panose="020B0500000000000000" pitchFamily="34" charset="0"/>
                <a:cs typeface="Arial-Rounded" panose="020B0500000000000000" pitchFamily="34" charset="0"/>
              </a:rPr>
              <a:t>.</a:t>
            </a:r>
          </a:p>
        </p:txBody>
      </p:sp>
      <p:sp>
        <p:nvSpPr>
          <p:cNvPr id="13" name="TextBox 12">
            <a:extLst>
              <a:ext uri="{FF2B5EF4-FFF2-40B4-BE49-F238E27FC236}">
                <a16:creationId xmlns:a16="http://schemas.microsoft.com/office/drawing/2014/main" id="{688B6325-D5C2-4F1B-BF23-A3EC3F7F2573}"/>
              </a:ext>
            </a:extLst>
          </p:cNvPr>
          <p:cNvSpPr txBox="1"/>
          <p:nvPr/>
        </p:nvSpPr>
        <p:spPr>
          <a:xfrm>
            <a:off x="6411008" y="3445291"/>
            <a:ext cx="5434981" cy="2308324"/>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Biển ơi, có biết</a:t>
            </a:r>
          </a:p>
          <a:p>
            <a:pPr marL="59265" algn="just"/>
            <a:r>
              <a:rPr lang="vi-VN" sz="3600" dirty="0">
                <a:latin typeface="+mj-lt"/>
                <a:ea typeface="Arial-Rounded" panose="020B0500000000000000" pitchFamily="34" charset="0"/>
                <a:cs typeface="Arial-Rounded" panose="020B0500000000000000" pitchFamily="34" charset="0"/>
              </a:rPr>
              <a:t>Biển lớn vô cùng</a:t>
            </a:r>
          </a:p>
          <a:p>
            <a:pPr marL="59265" algn="just"/>
            <a:r>
              <a:rPr lang="vi-VN" sz="3600" dirty="0">
                <a:latin typeface="+mj-lt"/>
                <a:ea typeface="Arial-Rounded" panose="020B0500000000000000" pitchFamily="34" charset="0"/>
                <a:cs typeface="Arial-Rounded" panose="020B0500000000000000" pitchFamily="34" charset="0"/>
              </a:rPr>
              <a:t>Từng giọt nước trong</a:t>
            </a:r>
          </a:p>
          <a:p>
            <a:pPr marL="59265" algn="just"/>
            <a:r>
              <a:rPr lang="vi-VN" sz="3600" dirty="0">
                <a:latin typeface="+mj-lt"/>
                <a:ea typeface="Arial-Rounded" panose="020B0500000000000000" pitchFamily="34" charset="0"/>
                <a:cs typeface="Arial-Rounded" panose="020B0500000000000000" pitchFamily="34" charset="0"/>
              </a:rPr>
              <a:t>Làm nên biển đấy!</a:t>
            </a:r>
          </a:p>
        </p:txBody>
      </p:sp>
      <p:sp>
        <p:nvSpPr>
          <p:cNvPr id="19" name="TextBox 18">
            <a:extLst>
              <a:ext uri="{FF2B5EF4-FFF2-40B4-BE49-F238E27FC236}">
                <a16:creationId xmlns:a16="http://schemas.microsoft.com/office/drawing/2014/main" id="{B2D54B21-1983-46B6-ADB0-68DA7825105C}"/>
              </a:ext>
            </a:extLst>
          </p:cNvPr>
          <p:cNvSpPr txBox="1"/>
          <p:nvPr/>
        </p:nvSpPr>
        <p:spPr>
          <a:xfrm>
            <a:off x="8379644" y="5929125"/>
            <a:ext cx="2712602" cy="584775"/>
          </a:xfrm>
          <a:prstGeom prst="rect">
            <a:avLst/>
          </a:prstGeom>
          <a:noFill/>
        </p:spPr>
        <p:txBody>
          <a:bodyPr wrap="none" rtlCol="0">
            <a:spAutoFit/>
          </a:bodyPr>
          <a:lstStyle/>
          <a:p>
            <a:r>
              <a:rPr lang="en-VN" sz="3200" dirty="0">
                <a:latin typeface="+mj-lt"/>
                <a:ea typeface="Arial-Rounded" panose="020B0500000000000000" pitchFamily="34" charset="0"/>
                <a:cs typeface="Arial-Rounded" panose="020B0500000000000000" pitchFamily="34" charset="0"/>
              </a:rPr>
              <a:t>(Nguyễn Bao)</a:t>
            </a:r>
          </a:p>
        </p:txBody>
      </p:sp>
      <p:sp>
        <p:nvSpPr>
          <p:cNvPr id="21" name="TextBox 20">
            <a:extLst>
              <a:ext uri="{FF2B5EF4-FFF2-40B4-BE49-F238E27FC236}">
                <a16:creationId xmlns:a16="http://schemas.microsoft.com/office/drawing/2014/main" id="{0CE6C0F0-47BE-4D65-A10E-F6A78A7A87EC}"/>
              </a:ext>
            </a:extLst>
          </p:cNvPr>
          <p:cNvSpPr txBox="1"/>
          <p:nvPr/>
        </p:nvSpPr>
        <p:spPr>
          <a:xfrm>
            <a:off x="917359" y="141621"/>
            <a:ext cx="10327119" cy="646331"/>
          </a:xfrm>
          <a:prstGeom prst="rect">
            <a:avLst/>
          </a:prstGeom>
          <a:noFill/>
        </p:spPr>
        <p:txBody>
          <a:bodyPr wrap="square" rtlCol="0">
            <a:spAutoFit/>
          </a:bodyPr>
          <a:lstStyle/>
          <a:p>
            <a:pPr algn="ctr"/>
            <a:r>
              <a:rPr lang="en-US" sz="3600" b="1">
                <a:solidFill>
                  <a:srgbClr val="FF8E1D"/>
                </a:solidFill>
                <a:latin typeface="+mj-lt"/>
                <a:ea typeface="Arial-Rounded" pitchFamily="34" charset="0"/>
                <a:cs typeface="Arial-Rounded" pitchFamily="34" charset="0"/>
              </a:rPr>
              <a:t>GIỌT NƯỚC VÀ BIỂN LỚN</a:t>
            </a:r>
            <a:endParaRPr lang="en-US" sz="3600" b="1" dirty="0">
              <a:solidFill>
                <a:srgbClr val="FF8E1D"/>
              </a:solidFill>
              <a:latin typeface="+mj-lt"/>
              <a:ea typeface="Arial-Rounded" pitchFamily="34" charset="0"/>
              <a:cs typeface="Arial-Rounded" pitchFamily="34" charset="0"/>
            </a:endParaRPr>
          </a:p>
        </p:txBody>
      </p:sp>
      <p:cxnSp>
        <p:nvCxnSpPr>
          <p:cNvPr id="22" name="Straight Connector 21">
            <a:extLst>
              <a:ext uri="{FF2B5EF4-FFF2-40B4-BE49-F238E27FC236}">
                <a16:creationId xmlns:a16="http://schemas.microsoft.com/office/drawing/2014/main" id="{AEA99E8A-6769-41A7-83CD-A5075759527F}"/>
              </a:ext>
            </a:extLst>
          </p:cNvPr>
          <p:cNvCxnSpPr>
            <a:cxnSpLocks/>
          </p:cNvCxnSpPr>
          <p:nvPr/>
        </p:nvCxnSpPr>
        <p:spPr>
          <a:xfrm>
            <a:off x="2811983" y="3119292"/>
            <a:ext cx="5814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78EDA8-3B72-4B84-93DD-DE5CBD67596E}"/>
              </a:ext>
            </a:extLst>
          </p:cNvPr>
          <p:cNvCxnSpPr>
            <a:cxnSpLocks/>
          </p:cNvCxnSpPr>
          <p:nvPr/>
        </p:nvCxnSpPr>
        <p:spPr>
          <a:xfrm>
            <a:off x="2562072" y="3657600"/>
            <a:ext cx="6232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F8B60B4-8E3D-41D7-9E25-4470A61CAD9C}"/>
              </a:ext>
            </a:extLst>
          </p:cNvPr>
          <p:cNvCxnSpPr>
            <a:cxnSpLocks/>
          </p:cNvCxnSpPr>
          <p:nvPr/>
        </p:nvCxnSpPr>
        <p:spPr>
          <a:xfrm>
            <a:off x="4273332" y="5963284"/>
            <a:ext cx="9243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CF63801-3FE7-4342-90D4-CB3E735023A3}"/>
              </a:ext>
            </a:extLst>
          </p:cNvPr>
          <p:cNvCxnSpPr>
            <a:cxnSpLocks/>
          </p:cNvCxnSpPr>
          <p:nvPr/>
        </p:nvCxnSpPr>
        <p:spPr>
          <a:xfrm>
            <a:off x="6528458" y="1454678"/>
            <a:ext cx="8172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4CF7D33-C6FD-494D-BA39-9A9FD4EDA281}"/>
              </a:ext>
            </a:extLst>
          </p:cNvPr>
          <p:cNvCxnSpPr>
            <a:cxnSpLocks/>
          </p:cNvCxnSpPr>
          <p:nvPr/>
        </p:nvCxnSpPr>
        <p:spPr>
          <a:xfrm>
            <a:off x="8674403" y="2028498"/>
            <a:ext cx="8989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E13C744-26A1-4683-B596-D03AC82AFEFA}"/>
              </a:ext>
            </a:extLst>
          </p:cNvPr>
          <p:cNvCxnSpPr>
            <a:cxnSpLocks/>
          </p:cNvCxnSpPr>
          <p:nvPr/>
        </p:nvCxnSpPr>
        <p:spPr>
          <a:xfrm>
            <a:off x="8692444" y="3119292"/>
            <a:ext cx="23489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21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3" name="Google Shape;747;p69"/>
          <p:cNvSpPr/>
          <p:nvPr/>
        </p:nvSpPr>
        <p:spPr>
          <a:xfrm>
            <a:off x="1921452" y="656880"/>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latin typeface="Times New Roman" panose="02020603050405020304" pitchFamily="18" charset="0"/>
              <a:cs typeface="Times New Roman" panose="02020603050405020304" pitchFamily="18" charset="0"/>
            </a:endParaRPr>
          </a:p>
        </p:txBody>
      </p:sp>
      <p:sp>
        <p:nvSpPr>
          <p:cNvPr id="4" name="TextBox 3"/>
          <p:cNvSpPr txBox="1"/>
          <p:nvPr/>
        </p:nvSpPr>
        <p:spPr>
          <a:xfrm>
            <a:off x="2522760" y="604337"/>
            <a:ext cx="5433571" cy="707886"/>
          </a:xfrm>
          <a:prstGeom prst="rect">
            <a:avLst/>
          </a:prstGeom>
          <a:noFill/>
        </p:spPr>
        <p:txBody>
          <a:bodyPr wrap="square" rtlCol="0">
            <a:spAutoFit/>
          </a:bodyPr>
          <a:lstStyle/>
          <a:p>
            <a:r>
              <a:rPr lang="en-US" sz="4000">
                <a:solidFill>
                  <a:srgbClr val="FF0000"/>
                </a:solidFill>
                <a:latin typeface="Times New Roman" panose="02020603050405020304" pitchFamily="18" charset="0"/>
                <a:ea typeface="Arial-Rounded" pitchFamily="34" charset="0"/>
                <a:cs typeface="Times New Roman" panose="02020603050405020304" pitchFamily="18" charset="0"/>
              </a:rPr>
              <a:t>Lượn:</a:t>
            </a:r>
            <a:endParaRPr lang="en-US" sz="4000">
              <a:latin typeface="Times New Roman" panose="02020603050405020304" pitchFamily="18" charset="0"/>
              <a:ea typeface="Arial-Rounded" pitchFamily="34" charset="0"/>
              <a:cs typeface="Times New Roman" panose="02020603050405020304" pitchFamily="18" charset="0"/>
            </a:endParaRPr>
          </a:p>
        </p:txBody>
      </p:sp>
      <p:sp>
        <p:nvSpPr>
          <p:cNvPr id="5" name="TextBox 4"/>
          <p:cNvSpPr txBox="1"/>
          <p:nvPr/>
        </p:nvSpPr>
        <p:spPr>
          <a:xfrm>
            <a:off x="1388053" y="604337"/>
            <a:ext cx="9364307" cy="707886"/>
          </a:xfrm>
          <a:prstGeom prst="rect">
            <a:avLst/>
          </a:prstGeom>
          <a:noFill/>
        </p:spPr>
        <p:txBody>
          <a:bodyPr wrap="square" rtlCol="0">
            <a:spAutoFit/>
          </a:bodyPr>
          <a:lstStyle/>
          <a:p>
            <a:pPr algn="just"/>
            <a:r>
              <a:rPr lang="en-US" sz="4000">
                <a:solidFill>
                  <a:srgbClr val="002060"/>
                </a:solidFill>
                <a:latin typeface="Times New Roman" panose="02020603050405020304" pitchFamily="18" charset="0"/>
                <a:ea typeface="Arial-Rounded" pitchFamily="34" charset="0"/>
                <a:cs typeface="Times New Roman" panose="02020603050405020304" pitchFamily="18" charset="0"/>
              </a:rPr>
              <a:t>                     uốn theo đường vòng.</a:t>
            </a:r>
          </a:p>
        </p:txBody>
      </p:sp>
      <p:pic>
        <p:nvPicPr>
          <p:cNvPr id="1026" name="Picture 2" descr="Phong Cách Cuộc Sống: Tại sao các con sông đều uốn khúc mà không chảy theo  một đường thẳng?">
            <a:extLst>
              <a:ext uri="{FF2B5EF4-FFF2-40B4-BE49-F238E27FC236}">
                <a16:creationId xmlns:a16="http://schemas.microsoft.com/office/drawing/2014/main" id="{CB04C3CC-0428-417C-9C06-BC139FB69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609" y="1752600"/>
            <a:ext cx="6249194" cy="46868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93252D6-5A20-449E-8777-AE2AF7B40D20}"/>
              </a:ext>
            </a:extLst>
          </p:cNvPr>
          <p:cNvSpPr txBox="1"/>
          <p:nvPr/>
        </p:nvSpPr>
        <p:spPr>
          <a:xfrm>
            <a:off x="1813719" y="1021860"/>
            <a:ext cx="7154436" cy="741998"/>
          </a:xfrm>
          <a:prstGeom prst="rect">
            <a:avLst/>
          </a:prstGeom>
          <a:noFill/>
        </p:spPr>
        <p:txBody>
          <a:bodyPr wrap="square" rtlCol="0">
            <a:spAutoFit/>
          </a:bodyPr>
          <a:lstStyle/>
          <a:p>
            <a:pPr algn="ctr">
              <a:lnSpc>
                <a:spcPct val="150000"/>
              </a:lnSpc>
            </a:pPr>
            <a:r>
              <a:rPr lang="vi-VN" sz="3200" b="1" dirty="0">
                <a:solidFill>
                  <a:schemeClr val="accent6">
                    <a:lumMod val="50000"/>
                  </a:schemeClr>
                </a:solidFill>
                <a:latin typeface="+mj-lt"/>
                <a:ea typeface="Arial-Rounded" panose="020B0500000000000000" pitchFamily="34" charset="0"/>
                <a:cs typeface="Arial-Rounded" panose="020B0500000000000000" pitchFamily="34" charset="0"/>
              </a:rPr>
              <a:t>Ngắt nghỉ đoạn thơ</a:t>
            </a:r>
            <a:endParaRPr lang="en-US" sz="3200" b="1" dirty="0">
              <a:solidFill>
                <a:schemeClr val="accent6">
                  <a:lumMod val="50000"/>
                </a:schemeClr>
              </a:solidFill>
              <a:latin typeface="+mj-lt"/>
              <a:ea typeface="Arial-Rounded" panose="020B0500000000000000" pitchFamily="34" charset="0"/>
              <a:cs typeface="Arial-Rounded" panose="020B0500000000000000" pitchFamily="34" charset="0"/>
            </a:endParaRPr>
          </a:p>
        </p:txBody>
      </p:sp>
      <p:sp>
        <p:nvSpPr>
          <p:cNvPr id="6" name="Rectangle 5">
            <a:extLst>
              <a:ext uri="{FF2B5EF4-FFF2-40B4-BE49-F238E27FC236}">
                <a16:creationId xmlns:a16="http://schemas.microsoft.com/office/drawing/2014/main" id="{84BC1FD4-DAAA-4870-A20A-D5CD77B61EF0}"/>
              </a:ext>
            </a:extLst>
          </p:cNvPr>
          <p:cNvSpPr/>
          <p:nvPr/>
        </p:nvSpPr>
        <p:spPr>
          <a:xfrm>
            <a:off x="4191106" y="2008955"/>
            <a:ext cx="2544708" cy="3709349"/>
          </a:xfrm>
          <a:prstGeom prst="rect">
            <a:avLst/>
          </a:prstGeom>
        </p:spPr>
        <p:txBody>
          <a:bodyPr wrap="square">
            <a:spAutoFit/>
          </a:bodyPr>
          <a:lstStyle/>
          <a:p>
            <a:pPr marL="59265" algn="just">
              <a:lnSpc>
                <a:spcPct val="150000"/>
              </a:lnSpc>
            </a:pPr>
            <a:r>
              <a:rPr lang="vi-VN" sz="3200" dirty="0">
                <a:latin typeface="+mj-lt"/>
                <a:ea typeface="Arial-Rounded" panose="020B0500000000000000" pitchFamily="34" charset="0"/>
                <a:cs typeface="Arial-Rounded" panose="020B0500000000000000" pitchFamily="34" charset="0"/>
              </a:rPr>
              <a:t>Tí ta tí tách </a:t>
            </a:r>
          </a:p>
          <a:p>
            <a:pPr marL="59265" algn="just">
              <a:lnSpc>
                <a:spcPct val="150000"/>
              </a:lnSpc>
            </a:pPr>
            <a:r>
              <a:rPr lang="vi-VN" sz="3200" dirty="0">
                <a:latin typeface="+mj-lt"/>
                <a:ea typeface="Arial-Rounded" panose="020B0500000000000000" pitchFamily="34" charset="0"/>
                <a:cs typeface="Arial-Rounded" panose="020B0500000000000000" pitchFamily="34" charset="0"/>
              </a:rPr>
              <a:t>Từng giọt</a:t>
            </a:r>
          </a:p>
          <a:p>
            <a:pPr marL="59265" algn="just">
              <a:lnSpc>
                <a:spcPct val="150000"/>
              </a:lnSpc>
            </a:pPr>
            <a:r>
              <a:rPr lang="vi-VN" sz="3200" dirty="0">
                <a:latin typeface="+mj-lt"/>
                <a:ea typeface="Arial-Rounded" panose="020B0500000000000000" pitchFamily="34" charset="0"/>
                <a:cs typeface="Arial-Rounded" panose="020B0500000000000000" pitchFamily="34" charset="0"/>
              </a:rPr>
              <a:t>Từng giọt</a:t>
            </a:r>
          </a:p>
          <a:p>
            <a:pPr marL="59265" algn="just">
              <a:lnSpc>
                <a:spcPct val="150000"/>
              </a:lnSpc>
            </a:pPr>
            <a:r>
              <a:rPr lang="vi-VN" sz="3200" dirty="0">
                <a:latin typeface="+mj-lt"/>
                <a:ea typeface="Arial-Rounded" panose="020B0500000000000000" pitchFamily="34" charset="0"/>
                <a:cs typeface="Arial-Rounded" panose="020B0500000000000000" pitchFamily="34" charset="0"/>
              </a:rPr>
              <a:t>Mưa rơi</a:t>
            </a:r>
          </a:p>
          <a:p>
            <a:pPr marL="59265" algn="just">
              <a:lnSpc>
                <a:spcPct val="150000"/>
              </a:lnSpc>
            </a:pPr>
            <a:r>
              <a:rPr lang="vi-VN" sz="3200" dirty="0">
                <a:latin typeface="+mj-lt"/>
                <a:ea typeface="Arial-Rounded" panose="020B0500000000000000" pitchFamily="34" charset="0"/>
                <a:cs typeface="Arial-Rounded" panose="020B0500000000000000" pitchFamily="34" charset="0"/>
              </a:rPr>
              <a:t>Rơi rơi.</a:t>
            </a:r>
          </a:p>
        </p:txBody>
      </p:sp>
      <p:cxnSp>
        <p:nvCxnSpPr>
          <p:cNvPr id="7" name="Straight Connector 6">
            <a:extLst>
              <a:ext uri="{FF2B5EF4-FFF2-40B4-BE49-F238E27FC236}">
                <a16:creationId xmlns:a16="http://schemas.microsoft.com/office/drawing/2014/main" id="{D9A1B11B-286A-4B40-83A9-7CAD7C7A735D}"/>
              </a:ext>
            </a:extLst>
          </p:cNvPr>
          <p:cNvCxnSpPr/>
          <p:nvPr/>
        </p:nvCxnSpPr>
        <p:spPr>
          <a:xfrm flipH="1">
            <a:off x="5048979" y="2187247"/>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4919011-D7C8-4A00-85C3-247BCBD99884}"/>
              </a:ext>
            </a:extLst>
          </p:cNvPr>
          <p:cNvCxnSpPr/>
          <p:nvPr/>
        </p:nvCxnSpPr>
        <p:spPr>
          <a:xfrm flipH="1">
            <a:off x="6007875" y="3679382"/>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385FE9-DA15-49F3-BD2C-24D22B73ACD2}"/>
              </a:ext>
            </a:extLst>
          </p:cNvPr>
          <p:cNvCxnSpPr/>
          <p:nvPr/>
        </p:nvCxnSpPr>
        <p:spPr>
          <a:xfrm flipH="1">
            <a:off x="6007875" y="2957361"/>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04C7516-BE25-47DE-990D-3D5A6DB992EA}"/>
              </a:ext>
            </a:extLst>
          </p:cNvPr>
          <p:cNvCxnSpPr/>
          <p:nvPr/>
        </p:nvCxnSpPr>
        <p:spPr>
          <a:xfrm flipH="1">
            <a:off x="6171762" y="2219876"/>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336D81C-ECDE-41EF-917A-6EB07BF2BD22}"/>
              </a:ext>
            </a:extLst>
          </p:cNvPr>
          <p:cNvGrpSpPr/>
          <p:nvPr/>
        </p:nvGrpSpPr>
        <p:grpSpPr>
          <a:xfrm>
            <a:off x="5511836" y="5131353"/>
            <a:ext cx="188083" cy="471639"/>
            <a:chOff x="8719213" y="2921749"/>
            <a:chExt cx="141062" cy="353729"/>
          </a:xfrm>
        </p:grpSpPr>
        <p:cxnSp>
          <p:nvCxnSpPr>
            <p:cNvPr id="12" name="Straight Connector 11">
              <a:extLst>
                <a:ext uri="{FF2B5EF4-FFF2-40B4-BE49-F238E27FC236}">
                  <a16:creationId xmlns:a16="http://schemas.microsoft.com/office/drawing/2014/main" id="{E80F1B34-21CB-4760-B6F0-EBD728E34F5F}"/>
                </a:ext>
              </a:extLst>
            </p:cNvPr>
            <p:cNvCxnSpPr/>
            <p:nvPr/>
          </p:nvCxnSpPr>
          <p:spPr>
            <a:xfrm flipH="1">
              <a:off x="8756426"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97D52E7-7EC3-4B10-8502-311EE7398AD0}"/>
                </a:ext>
              </a:extLst>
            </p:cNvPr>
            <p:cNvCxnSpPr/>
            <p:nvPr/>
          </p:nvCxnSpPr>
          <p:spPr>
            <a:xfrm flipH="1">
              <a:off x="8719213"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14" name="Straight Connector 13">
            <a:extLst>
              <a:ext uri="{FF2B5EF4-FFF2-40B4-BE49-F238E27FC236}">
                <a16:creationId xmlns:a16="http://schemas.microsoft.com/office/drawing/2014/main" id="{ED63567C-5B43-484E-AB56-11B14DA22D5D}"/>
              </a:ext>
            </a:extLst>
          </p:cNvPr>
          <p:cNvCxnSpPr/>
          <p:nvPr/>
        </p:nvCxnSpPr>
        <p:spPr>
          <a:xfrm flipH="1">
            <a:off x="5773197" y="4405684"/>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DEE1F35-8FC2-4057-B106-407A763071CE}"/>
              </a:ext>
            </a:extLst>
          </p:cNvPr>
          <p:cNvCxnSpPr/>
          <p:nvPr/>
        </p:nvCxnSpPr>
        <p:spPr>
          <a:xfrm flipH="1">
            <a:off x="4951854" y="5147118"/>
            <a:ext cx="138465" cy="47163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0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4" name="TextBox 3">
            <a:extLst>
              <a:ext uri="{FF2B5EF4-FFF2-40B4-BE49-F238E27FC236}">
                <a16:creationId xmlns:a16="http://schemas.microsoft.com/office/drawing/2014/main" id="{2C97F172-48BC-4A1B-8CBC-982D47E61DD3}"/>
              </a:ext>
            </a:extLst>
          </p:cNvPr>
          <p:cNvSpPr txBox="1"/>
          <p:nvPr/>
        </p:nvSpPr>
        <p:spPr>
          <a:xfrm>
            <a:off x="1711823" y="899547"/>
            <a:ext cx="5612245" cy="5155257"/>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Tí ta tí tách </a:t>
            </a:r>
          </a:p>
          <a:p>
            <a:pPr marL="59265" algn="just"/>
            <a:r>
              <a:rPr lang="vi-VN" sz="3600" dirty="0">
                <a:latin typeface="+mj-lt"/>
                <a:ea typeface="Arial-Rounded" panose="020B0500000000000000" pitchFamily="34" charset="0"/>
                <a:cs typeface="Arial-Rounded" panose="020B0500000000000000" pitchFamily="34" charset="0"/>
              </a:rPr>
              <a:t>Từng giọt</a:t>
            </a:r>
          </a:p>
          <a:p>
            <a:pPr marL="59265" algn="just"/>
            <a:r>
              <a:rPr lang="vi-VN" sz="3600" dirty="0">
                <a:latin typeface="+mj-lt"/>
                <a:ea typeface="Arial-Rounded" panose="020B0500000000000000" pitchFamily="34" charset="0"/>
                <a:cs typeface="Arial-Rounded" panose="020B0500000000000000" pitchFamily="34" charset="0"/>
              </a:rPr>
              <a:t>Từng giọt</a:t>
            </a:r>
          </a:p>
          <a:p>
            <a:pPr marL="59265" algn="just"/>
            <a:r>
              <a:rPr lang="vi-VN" sz="3600" dirty="0">
                <a:latin typeface="+mj-lt"/>
                <a:ea typeface="Arial-Rounded" panose="020B0500000000000000" pitchFamily="34" charset="0"/>
                <a:cs typeface="Arial-Rounded" panose="020B0500000000000000" pitchFamily="34" charset="0"/>
              </a:rPr>
              <a:t>Mưa rơi</a:t>
            </a:r>
          </a:p>
          <a:p>
            <a:pPr marL="59265" algn="just">
              <a:spcAft>
                <a:spcPts val="600"/>
              </a:spcAft>
            </a:pPr>
            <a:r>
              <a:rPr lang="vi-VN" sz="3600" dirty="0">
                <a:latin typeface="+mj-lt"/>
                <a:ea typeface="Arial-Rounded" panose="020B0500000000000000" pitchFamily="34" charset="0"/>
                <a:cs typeface="Arial-Rounded" panose="020B0500000000000000" pitchFamily="34" charset="0"/>
              </a:rPr>
              <a:t>Rơi rơi.</a:t>
            </a:r>
          </a:p>
          <a:p>
            <a:pPr marL="59265" algn="just"/>
            <a:r>
              <a:rPr lang="vi-VN" sz="3600" dirty="0">
                <a:latin typeface="+mj-lt"/>
                <a:ea typeface="Arial-Rounded" panose="020B0500000000000000" pitchFamily="34" charset="0"/>
                <a:cs typeface="Arial-Rounded" panose="020B0500000000000000" pitchFamily="34" charset="0"/>
              </a:rPr>
              <a:t>Góp lại bao ngày</a:t>
            </a:r>
          </a:p>
          <a:p>
            <a:pPr marL="59265" algn="just"/>
            <a:r>
              <a:rPr lang="vi-VN" sz="3600" dirty="0">
                <a:latin typeface="+mj-lt"/>
                <a:ea typeface="Arial-Rounded" panose="020B0500000000000000" pitchFamily="34" charset="0"/>
                <a:cs typeface="Arial-Rounded" panose="020B0500000000000000" pitchFamily="34" charset="0"/>
              </a:rPr>
              <a:t>Thành dòng suối nhỏ</a:t>
            </a:r>
          </a:p>
          <a:p>
            <a:pPr marL="59265" algn="just"/>
            <a:r>
              <a:rPr lang="vi-VN" sz="3600" dirty="0">
                <a:latin typeface="+mj-lt"/>
                <a:ea typeface="Arial-Rounded" panose="020B0500000000000000" pitchFamily="34" charset="0"/>
                <a:cs typeface="Arial-Rounded" panose="020B0500000000000000" pitchFamily="34" charset="0"/>
              </a:rPr>
              <a:t>Lượn trên bãi cỏ</a:t>
            </a:r>
          </a:p>
          <a:p>
            <a:pPr marL="59265" algn="just"/>
            <a:r>
              <a:rPr lang="vi-VN" sz="3600" dirty="0">
                <a:latin typeface="+mj-lt"/>
                <a:ea typeface="Arial-Rounded" panose="020B0500000000000000" pitchFamily="34" charset="0"/>
                <a:cs typeface="Arial-Rounded" panose="020B0500000000000000" pitchFamily="34" charset="0"/>
              </a:rPr>
              <a:t>Chảy xuống chân đồi.</a:t>
            </a:r>
          </a:p>
        </p:txBody>
      </p:sp>
      <p:pic>
        <p:nvPicPr>
          <p:cNvPr id="5" name="Picture 4">
            <a:extLst>
              <a:ext uri="{FF2B5EF4-FFF2-40B4-BE49-F238E27FC236}">
                <a16:creationId xmlns:a16="http://schemas.microsoft.com/office/drawing/2014/main" id="{E3D7600E-1E52-496E-AFE1-20B7EF50E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521" y="971099"/>
            <a:ext cx="406360" cy="384000"/>
          </a:xfrm>
          <a:prstGeom prst="rect">
            <a:avLst/>
          </a:prstGeom>
        </p:spPr>
      </p:pic>
      <p:pic>
        <p:nvPicPr>
          <p:cNvPr id="8" name="Picture 7">
            <a:extLst>
              <a:ext uri="{FF2B5EF4-FFF2-40B4-BE49-F238E27FC236}">
                <a16:creationId xmlns:a16="http://schemas.microsoft.com/office/drawing/2014/main" id="{610A9612-75B2-4B64-84B9-82B8BD3C6214}"/>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204119" y="3879521"/>
            <a:ext cx="384000" cy="384000"/>
          </a:xfrm>
          <a:prstGeom prst="rect">
            <a:avLst/>
          </a:prstGeom>
        </p:spPr>
      </p:pic>
      <p:pic>
        <p:nvPicPr>
          <p:cNvPr id="9" name="Picture 8">
            <a:extLst>
              <a:ext uri="{FF2B5EF4-FFF2-40B4-BE49-F238E27FC236}">
                <a16:creationId xmlns:a16="http://schemas.microsoft.com/office/drawing/2014/main" id="{0B909686-3414-47BB-A28F-4476F84EB1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7008" y="1039146"/>
            <a:ext cx="384000" cy="384000"/>
          </a:xfrm>
          <a:prstGeom prst="rect">
            <a:avLst/>
          </a:prstGeom>
        </p:spPr>
      </p:pic>
      <p:sp>
        <p:nvSpPr>
          <p:cNvPr id="10" name="TextBox 9">
            <a:extLst>
              <a:ext uri="{FF2B5EF4-FFF2-40B4-BE49-F238E27FC236}">
                <a16:creationId xmlns:a16="http://schemas.microsoft.com/office/drawing/2014/main" id="{EE9F0558-5465-4C4E-A318-6D2F26403B08}"/>
              </a:ext>
            </a:extLst>
          </p:cNvPr>
          <p:cNvSpPr txBox="1"/>
          <p:nvPr/>
        </p:nvSpPr>
        <p:spPr>
          <a:xfrm>
            <a:off x="6402372" y="887301"/>
            <a:ext cx="5858238" cy="2308324"/>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Suối gặp bạn rồi</a:t>
            </a:r>
          </a:p>
          <a:p>
            <a:pPr marL="59265" algn="just"/>
            <a:r>
              <a:rPr lang="vi-VN" sz="3600" dirty="0">
                <a:latin typeface="+mj-lt"/>
                <a:ea typeface="Arial-Rounded" panose="020B0500000000000000" pitchFamily="34" charset="0"/>
                <a:cs typeface="Arial-Rounded" panose="020B0500000000000000" pitchFamily="34" charset="0"/>
              </a:rPr>
              <a:t>Góp thành sông lớn</a:t>
            </a:r>
          </a:p>
          <a:p>
            <a:pPr marL="59265" algn="just"/>
            <a:r>
              <a:rPr lang="vi-VN" sz="3600" dirty="0">
                <a:latin typeface="+mj-lt"/>
                <a:ea typeface="Arial-Rounded" panose="020B0500000000000000" pitchFamily="34" charset="0"/>
                <a:cs typeface="Arial-Rounded" panose="020B0500000000000000" pitchFamily="34" charset="0"/>
              </a:rPr>
              <a:t>Sông đi ra biển </a:t>
            </a:r>
          </a:p>
          <a:p>
            <a:pPr marL="59265" algn="just"/>
            <a:r>
              <a:rPr lang="vi-VN" sz="3600" dirty="0">
                <a:latin typeface="+mj-lt"/>
                <a:ea typeface="Arial-Rounded" panose="020B0500000000000000" pitchFamily="34" charset="0"/>
                <a:cs typeface="Arial-Rounded" panose="020B0500000000000000" pitchFamily="34" charset="0"/>
              </a:rPr>
              <a:t>Biển thành mênh mông.</a:t>
            </a:r>
          </a:p>
        </p:txBody>
      </p:sp>
      <p:sp>
        <p:nvSpPr>
          <p:cNvPr id="11" name="TextBox 10">
            <a:extLst>
              <a:ext uri="{FF2B5EF4-FFF2-40B4-BE49-F238E27FC236}">
                <a16:creationId xmlns:a16="http://schemas.microsoft.com/office/drawing/2014/main" id="{B968AB07-6580-4524-A73E-621358A37819}"/>
              </a:ext>
            </a:extLst>
          </p:cNvPr>
          <p:cNvSpPr txBox="1"/>
          <p:nvPr/>
        </p:nvSpPr>
        <p:spPr>
          <a:xfrm>
            <a:off x="6411008" y="3445291"/>
            <a:ext cx="5434981" cy="2308324"/>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Biển ơi, có biết</a:t>
            </a:r>
          </a:p>
          <a:p>
            <a:pPr marL="59265" algn="just"/>
            <a:r>
              <a:rPr lang="vi-VN" sz="3600" dirty="0">
                <a:latin typeface="+mj-lt"/>
                <a:ea typeface="Arial-Rounded" panose="020B0500000000000000" pitchFamily="34" charset="0"/>
                <a:cs typeface="Arial-Rounded" panose="020B0500000000000000" pitchFamily="34" charset="0"/>
              </a:rPr>
              <a:t>Biển lớn vô cùng</a:t>
            </a:r>
          </a:p>
          <a:p>
            <a:pPr marL="59265" algn="just"/>
            <a:r>
              <a:rPr lang="vi-VN" sz="3600" dirty="0">
                <a:latin typeface="+mj-lt"/>
                <a:ea typeface="Arial-Rounded" panose="020B0500000000000000" pitchFamily="34" charset="0"/>
                <a:cs typeface="Arial-Rounded" panose="020B0500000000000000" pitchFamily="34" charset="0"/>
              </a:rPr>
              <a:t>Từng giọt nước trong</a:t>
            </a:r>
          </a:p>
          <a:p>
            <a:pPr marL="59265" algn="just"/>
            <a:r>
              <a:rPr lang="vi-VN" sz="3600" dirty="0">
                <a:latin typeface="+mj-lt"/>
                <a:ea typeface="Arial-Rounded" panose="020B0500000000000000" pitchFamily="34" charset="0"/>
                <a:cs typeface="Arial-Rounded" panose="020B0500000000000000" pitchFamily="34" charset="0"/>
              </a:rPr>
              <a:t>Làm nên biển đấy!</a:t>
            </a:r>
          </a:p>
        </p:txBody>
      </p:sp>
      <p:sp>
        <p:nvSpPr>
          <p:cNvPr id="12" name="TextBox 11">
            <a:extLst>
              <a:ext uri="{FF2B5EF4-FFF2-40B4-BE49-F238E27FC236}">
                <a16:creationId xmlns:a16="http://schemas.microsoft.com/office/drawing/2014/main" id="{9E40026C-EBF2-4F47-B44F-BEA8AA44D992}"/>
              </a:ext>
            </a:extLst>
          </p:cNvPr>
          <p:cNvSpPr txBox="1"/>
          <p:nvPr/>
        </p:nvSpPr>
        <p:spPr>
          <a:xfrm>
            <a:off x="8379644" y="5929125"/>
            <a:ext cx="2712602" cy="584775"/>
          </a:xfrm>
          <a:prstGeom prst="rect">
            <a:avLst/>
          </a:prstGeom>
          <a:noFill/>
        </p:spPr>
        <p:txBody>
          <a:bodyPr wrap="none" rtlCol="0">
            <a:spAutoFit/>
          </a:bodyPr>
          <a:lstStyle/>
          <a:p>
            <a:r>
              <a:rPr lang="en-VN" sz="3200" dirty="0">
                <a:latin typeface="+mj-lt"/>
                <a:ea typeface="Arial-Rounded" panose="020B0500000000000000" pitchFamily="34" charset="0"/>
                <a:cs typeface="Arial-Rounded" panose="020B0500000000000000" pitchFamily="34" charset="0"/>
              </a:rPr>
              <a:t>(Nguyễn Bao)</a:t>
            </a:r>
          </a:p>
        </p:txBody>
      </p:sp>
      <p:pic>
        <p:nvPicPr>
          <p:cNvPr id="13" name="Picture 12">
            <a:extLst>
              <a:ext uri="{FF2B5EF4-FFF2-40B4-BE49-F238E27FC236}">
                <a16:creationId xmlns:a16="http://schemas.microsoft.com/office/drawing/2014/main" id="{41625784-59D5-400E-A3A2-7C055D5B77BA}"/>
              </a:ext>
            </a:extLst>
          </p:cNvPr>
          <p:cNvPicPr>
            <a:picLocks noChangeAspect="1"/>
          </p:cNvPicPr>
          <p:nvPr/>
        </p:nvPicPr>
        <p:blipFill>
          <a:blip r:embed="rId7"/>
          <a:stretch>
            <a:fillRect/>
          </a:stretch>
        </p:blipFill>
        <p:spPr>
          <a:xfrm>
            <a:off x="5752342" y="3182356"/>
            <a:ext cx="880533" cy="1134533"/>
          </a:xfrm>
          <a:prstGeom prst="rect">
            <a:avLst/>
          </a:prstGeom>
        </p:spPr>
      </p:pic>
      <p:sp>
        <p:nvSpPr>
          <p:cNvPr id="14" name="TextBox 13">
            <a:extLst>
              <a:ext uri="{FF2B5EF4-FFF2-40B4-BE49-F238E27FC236}">
                <a16:creationId xmlns:a16="http://schemas.microsoft.com/office/drawing/2014/main" id="{5ECFC189-191F-4304-B614-3B507D0EB73D}"/>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mj-lt"/>
                <a:ea typeface="Arial-Rounded" pitchFamily="34" charset="0"/>
                <a:cs typeface="Arial-Rounded" pitchFamily="34" charset="0"/>
              </a:rPr>
              <a:t>GIỌT NƯỚC VÀ BIỂN LỚN</a:t>
            </a:r>
            <a:endParaRPr lang="en-US" sz="3200" b="1" dirty="0">
              <a:solidFill>
                <a:srgbClr val="FF8E1D"/>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281419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a:latin typeface="Times New Roman" panose="02020603050405020304" pitchFamily="18" charset="0"/>
                  <a:ea typeface="Arial-Rounded" pitchFamily="34" charset="0"/>
                  <a:cs typeface="Times New Roman" panose="02020603050405020304" pitchFamily="18" charset="0"/>
                </a:rPr>
                <a:t>Luyện đọc</a:t>
              </a:r>
            </a:p>
            <a:p>
              <a:pPr algn="ctr"/>
              <a:r>
                <a:rPr lang="en-US" sz="4400">
                  <a:latin typeface="Times New Roman" panose="02020603050405020304" pitchFamily="18" charset="0"/>
                  <a:ea typeface="Arial-Rounded" pitchFamily="34" charset="0"/>
                  <a:cs typeface="Times New Roman" panose="02020603050405020304" pitchFamily="18" charset="0"/>
                </a:rPr>
                <a:t>toàn bài</a:t>
              </a:r>
            </a:p>
          </p:txBody>
        </p:sp>
      </p:grpSp>
      <p:grpSp>
        <p:nvGrpSpPr>
          <p:cNvPr id="5" name="Google Shape;5305;p55"/>
          <p:cNvGrpSpPr/>
          <p:nvPr/>
        </p:nvGrpSpPr>
        <p:grpSpPr>
          <a:xfrm>
            <a:off x="3045950" y="2177805"/>
            <a:ext cx="2785328" cy="3932404"/>
            <a:chOff x="1144326" y="1466330"/>
            <a:chExt cx="2094177" cy="2949303"/>
          </a:xfrm>
        </p:grpSpPr>
        <p:sp>
          <p:nvSpPr>
            <p:cNvPr id="6" name="Google Shape;5306;p55"/>
            <p:cNvSpPr/>
            <p:nvPr/>
          </p:nvSpPr>
          <p:spPr>
            <a:xfrm>
              <a:off x="1153477" y="1473158"/>
              <a:ext cx="2075881" cy="2935693"/>
            </a:xfrm>
            <a:custGeom>
              <a:avLst/>
              <a:gdLst/>
              <a:ahLst/>
              <a:cxnLst/>
              <a:rect l="l" t="t" r="r" b="b"/>
              <a:pathLst>
                <a:path w="55822" h="78943" extrusionOk="0">
                  <a:moveTo>
                    <a:pt x="12013" y="61847"/>
                  </a:moveTo>
                  <a:cubicBezTo>
                    <a:pt x="12291" y="62027"/>
                    <a:pt x="12549" y="62204"/>
                    <a:pt x="12806" y="62363"/>
                  </a:cubicBezTo>
                  <a:cubicBezTo>
                    <a:pt x="12806" y="62403"/>
                    <a:pt x="12827" y="62423"/>
                    <a:pt x="12846" y="62463"/>
                  </a:cubicBezTo>
                  <a:cubicBezTo>
                    <a:pt x="12470" y="62561"/>
                    <a:pt x="12093" y="62640"/>
                    <a:pt x="11717" y="62680"/>
                  </a:cubicBezTo>
                  <a:cubicBezTo>
                    <a:pt x="11836" y="62423"/>
                    <a:pt x="11934" y="62146"/>
                    <a:pt x="12013" y="61847"/>
                  </a:cubicBezTo>
                  <a:close/>
                  <a:moveTo>
                    <a:pt x="10488" y="61411"/>
                  </a:moveTo>
                  <a:cubicBezTo>
                    <a:pt x="10369" y="61868"/>
                    <a:pt x="10269" y="62323"/>
                    <a:pt x="10190" y="62780"/>
                  </a:cubicBezTo>
                  <a:cubicBezTo>
                    <a:pt x="10071" y="62780"/>
                    <a:pt x="9952" y="62780"/>
                    <a:pt x="9833" y="62759"/>
                  </a:cubicBezTo>
                  <a:cubicBezTo>
                    <a:pt x="10052" y="62323"/>
                    <a:pt x="10269" y="61868"/>
                    <a:pt x="10488" y="61411"/>
                  </a:cubicBezTo>
                  <a:close/>
                  <a:moveTo>
                    <a:pt x="30211" y="1"/>
                  </a:moveTo>
                  <a:cubicBezTo>
                    <a:pt x="28962" y="2083"/>
                    <a:pt x="28090" y="4343"/>
                    <a:pt x="27197" y="6602"/>
                  </a:cubicBezTo>
                  <a:cubicBezTo>
                    <a:pt x="26444" y="4520"/>
                    <a:pt x="25434" y="2538"/>
                    <a:pt x="24224" y="695"/>
                  </a:cubicBezTo>
                  <a:cubicBezTo>
                    <a:pt x="22699" y="2657"/>
                    <a:pt x="21330" y="4758"/>
                    <a:pt x="20161" y="6959"/>
                  </a:cubicBezTo>
                  <a:cubicBezTo>
                    <a:pt x="19110" y="5294"/>
                    <a:pt x="18060" y="3629"/>
                    <a:pt x="17029" y="1964"/>
                  </a:cubicBezTo>
                  <a:cubicBezTo>
                    <a:pt x="15978" y="4282"/>
                    <a:pt x="15225" y="6721"/>
                    <a:pt x="14749" y="9238"/>
                  </a:cubicBezTo>
                  <a:cubicBezTo>
                    <a:pt x="13004" y="8247"/>
                    <a:pt x="11677" y="6523"/>
                    <a:pt x="11220" y="4560"/>
                  </a:cubicBezTo>
                  <a:cubicBezTo>
                    <a:pt x="10369" y="6483"/>
                    <a:pt x="9893" y="8564"/>
                    <a:pt x="9853" y="10686"/>
                  </a:cubicBezTo>
                  <a:cubicBezTo>
                    <a:pt x="8624" y="9457"/>
                    <a:pt x="7375" y="8188"/>
                    <a:pt x="6721" y="6602"/>
                  </a:cubicBezTo>
                  <a:cubicBezTo>
                    <a:pt x="6027" y="9555"/>
                    <a:pt x="5353" y="12647"/>
                    <a:pt x="5770" y="15621"/>
                  </a:cubicBezTo>
                  <a:cubicBezTo>
                    <a:pt x="4679" y="14650"/>
                    <a:pt x="3807" y="13480"/>
                    <a:pt x="3172" y="12172"/>
                  </a:cubicBezTo>
                  <a:lnTo>
                    <a:pt x="3172" y="12172"/>
                  </a:lnTo>
                  <a:cubicBezTo>
                    <a:pt x="2736" y="15581"/>
                    <a:pt x="2419" y="19427"/>
                    <a:pt x="4560" y="22123"/>
                  </a:cubicBezTo>
                  <a:cubicBezTo>
                    <a:pt x="3291" y="21707"/>
                    <a:pt x="2062" y="21152"/>
                    <a:pt x="933" y="20458"/>
                  </a:cubicBezTo>
                  <a:lnTo>
                    <a:pt x="933" y="20458"/>
                  </a:lnTo>
                  <a:cubicBezTo>
                    <a:pt x="1528" y="22064"/>
                    <a:pt x="1785" y="23808"/>
                    <a:pt x="2321" y="25434"/>
                  </a:cubicBezTo>
                  <a:cubicBezTo>
                    <a:pt x="2855" y="27078"/>
                    <a:pt x="3788" y="28704"/>
                    <a:pt x="5313" y="29497"/>
                  </a:cubicBezTo>
                  <a:cubicBezTo>
                    <a:pt x="3431" y="28883"/>
                    <a:pt x="1626" y="28011"/>
                    <a:pt x="1" y="26880"/>
                  </a:cubicBezTo>
                  <a:lnTo>
                    <a:pt x="1" y="26880"/>
                  </a:lnTo>
                  <a:cubicBezTo>
                    <a:pt x="754" y="30924"/>
                    <a:pt x="3014" y="34651"/>
                    <a:pt x="6225" y="37188"/>
                  </a:cubicBezTo>
                  <a:cubicBezTo>
                    <a:pt x="5934" y="37238"/>
                    <a:pt x="5639" y="37262"/>
                    <a:pt x="5344" y="37262"/>
                  </a:cubicBezTo>
                  <a:cubicBezTo>
                    <a:pt x="3992" y="37262"/>
                    <a:pt x="2635" y="36751"/>
                    <a:pt x="1626" y="35840"/>
                  </a:cubicBezTo>
                  <a:lnTo>
                    <a:pt x="1626" y="35840"/>
                  </a:lnTo>
                  <a:cubicBezTo>
                    <a:pt x="2617" y="39289"/>
                    <a:pt x="5313" y="43452"/>
                    <a:pt x="8268" y="45495"/>
                  </a:cubicBezTo>
                  <a:cubicBezTo>
                    <a:pt x="8064" y="45511"/>
                    <a:pt x="7830" y="45519"/>
                    <a:pt x="7574" y="45519"/>
                  </a:cubicBezTo>
                  <a:cubicBezTo>
                    <a:pt x="5929" y="45519"/>
                    <a:pt x="3388" y="45171"/>
                    <a:pt x="2479" y="44245"/>
                  </a:cubicBezTo>
                  <a:lnTo>
                    <a:pt x="2479" y="44245"/>
                  </a:lnTo>
                  <a:cubicBezTo>
                    <a:pt x="3172" y="46624"/>
                    <a:pt x="4224" y="47715"/>
                    <a:pt x="5255" y="49359"/>
                  </a:cubicBezTo>
                  <a:cubicBezTo>
                    <a:pt x="5730" y="50112"/>
                    <a:pt x="6225" y="50747"/>
                    <a:pt x="6780" y="51322"/>
                  </a:cubicBezTo>
                  <a:lnTo>
                    <a:pt x="5313" y="54058"/>
                  </a:lnTo>
                  <a:cubicBezTo>
                    <a:pt x="4422" y="53918"/>
                    <a:pt x="3648" y="53701"/>
                    <a:pt x="3212" y="53324"/>
                  </a:cubicBezTo>
                  <a:lnTo>
                    <a:pt x="3212" y="53324"/>
                  </a:lnTo>
                  <a:cubicBezTo>
                    <a:pt x="3708" y="55147"/>
                    <a:pt x="5075" y="56733"/>
                    <a:pt x="6740" y="58160"/>
                  </a:cubicBezTo>
                  <a:cubicBezTo>
                    <a:pt x="6146" y="58914"/>
                    <a:pt x="5670" y="59746"/>
                    <a:pt x="5334" y="60698"/>
                  </a:cubicBezTo>
                  <a:cubicBezTo>
                    <a:pt x="5274" y="60837"/>
                    <a:pt x="5234" y="60996"/>
                    <a:pt x="5255" y="61134"/>
                  </a:cubicBezTo>
                  <a:cubicBezTo>
                    <a:pt x="5299" y="61364"/>
                    <a:pt x="5426" y="61444"/>
                    <a:pt x="5583" y="61444"/>
                  </a:cubicBezTo>
                  <a:cubicBezTo>
                    <a:pt x="5846" y="61444"/>
                    <a:pt x="6191" y="61218"/>
                    <a:pt x="6365" y="61094"/>
                  </a:cubicBezTo>
                  <a:cubicBezTo>
                    <a:pt x="6978" y="60639"/>
                    <a:pt x="7554" y="60124"/>
                    <a:pt x="8109" y="59588"/>
                  </a:cubicBezTo>
                  <a:lnTo>
                    <a:pt x="8109" y="59588"/>
                  </a:lnTo>
                  <a:cubicBezTo>
                    <a:pt x="7554" y="60460"/>
                    <a:pt x="7097" y="61372"/>
                    <a:pt x="6582" y="62265"/>
                  </a:cubicBezTo>
                  <a:cubicBezTo>
                    <a:pt x="6404" y="62542"/>
                    <a:pt x="5651" y="63731"/>
                    <a:pt x="6246" y="63949"/>
                  </a:cubicBezTo>
                  <a:cubicBezTo>
                    <a:pt x="6265" y="63955"/>
                    <a:pt x="6286" y="63958"/>
                    <a:pt x="6307" y="63958"/>
                  </a:cubicBezTo>
                  <a:cubicBezTo>
                    <a:pt x="6478" y="63958"/>
                    <a:pt x="6695" y="63760"/>
                    <a:pt x="6801" y="63671"/>
                  </a:cubicBezTo>
                  <a:cubicBezTo>
                    <a:pt x="7197" y="63335"/>
                    <a:pt x="7554" y="62939"/>
                    <a:pt x="7851" y="62521"/>
                  </a:cubicBezTo>
                  <a:cubicBezTo>
                    <a:pt x="8247" y="61987"/>
                    <a:pt x="8683" y="61511"/>
                    <a:pt x="9140" y="60758"/>
                  </a:cubicBezTo>
                  <a:lnTo>
                    <a:pt x="9140" y="60758"/>
                  </a:lnTo>
                  <a:cubicBezTo>
                    <a:pt x="8704" y="61689"/>
                    <a:pt x="8366" y="62204"/>
                    <a:pt x="8109" y="62939"/>
                  </a:cubicBezTo>
                  <a:cubicBezTo>
                    <a:pt x="7851" y="63632"/>
                    <a:pt x="7475" y="64405"/>
                    <a:pt x="7435" y="65138"/>
                  </a:cubicBezTo>
                  <a:cubicBezTo>
                    <a:pt x="7420" y="65459"/>
                    <a:pt x="7642" y="65727"/>
                    <a:pt x="7918" y="65727"/>
                  </a:cubicBezTo>
                  <a:cubicBezTo>
                    <a:pt x="8017" y="65727"/>
                    <a:pt x="8123" y="65692"/>
                    <a:pt x="8228" y="65614"/>
                  </a:cubicBezTo>
                  <a:cubicBezTo>
                    <a:pt x="8524" y="65416"/>
                    <a:pt x="8704" y="65040"/>
                    <a:pt x="8881" y="64723"/>
                  </a:cubicBezTo>
                  <a:cubicBezTo>
                    <a:pt x="9080" y="64345"/>
                    <a:pt x="9259" y="63969"/>
                    <a:pt x="9436" y="63592"/>
                  </a:cubicBezTo>
                  <a:cubicBezTo>
                    <a:pt x="9516" y="63433"/>
                    <a:pt x="9595" y="63275"/>
                    <a:pt x="9674" y="63137"/>
                  </a:cubicBezTo>
                  <a:cubicBezTo>
                    <a:pt x="9793" y="63216"/>
                    <a:pt x="9933" y="63314"/>
                    <a:pt x="10071" y="63394"/>
                  </a:cubicBezTo>
                  <a:cubicBezTo>
                    <a:pt x="10012" y="63750"/>
                    <a:pt x="9933" y="64107"/>
                    <a:pt x="9933" y="64464"/>
                  </a:cubicBezTo>
                  <a:cubicBezTo>
                    <a:pt x="9946" y="64760"/>
                    <a:pt x="10095" y="65037"/>
                    <a:pt x="10296" y="65037"/>
                  </a:cubicBezTo>
                  <a:cubicBezTo>
                    <a:pt x="10391" y="65037"/>
                    <a:pt x="10498" y="64974"/>
                    <a:pt x="10607" y="64821"/>
                  </a:cubicBezTo>
                  <a:cubicBezTo>
                    <a:pt x="10805" y="64564"/>
                    <a:pt x="10983" y="64286"/>
                    <a:pt x="11141" y="63988"/>
                  </a:cubicBezTo>
                  <a:cubicBezTo>
                    <a:pt x="12489" y="64662"/>
                    <a:pt x="14273" y="65257"/>
                    <a:pt x="16295" y="65495"/>
                  </a:cubicBezTo>
                  <a:cubicBezTo>
                    <a:pt x="16295" y="65772"/>
                    <a:pt x="16316" y="66071"/>
                    <a:pt x="16335" y="66367"/>
                  </a:cubicBezTo>
                  <a:lnTo>
                    <a:pt x="15264" y="66367"/>
                  </a:lnTo>
                  <a:lnTo>
                    <a:pt x="15443" y="73781"/>
                  </a:lnTo>
                  <a:cubicBezTo>
                    <a:pt x="15401" y="73780"/>
                    <a:pt x="15358" y="73780"/>
                    <a:pt x="15317" y="73780"/>
                  </a:cubicBezTo>
                  <a:cubicBezTo>
                    <a:pt x="10139" y="73780"/>
                    <a:pt x="10628" y="78600"/>
                    <a:pt x="10864" y="78836"/>
                  </a:cubicBezTo>
                  <a:cubicBezTo>
                    <a:pt x="10943" y="78916"/>
                    <a:pt x="12681" y="78942"/>
                    <a:pt x="14963" y="78942"/>
                  </a:cubicBezTo>
                  <a:cubicBezTo>
                    <a:pt x="19527" y="78942"/>
                    <a:pt x="26267" y="78836"/>
                    <a:pt x="26267" y="78836"/>
                  </a:cubicBezTo>
                  <a:lnTo>
                    <a:pt x="27079" y="66367"/>
                  </a:lnTo>
                  <a:lnTo>
                    <a:pt x="26386" y="66367"/>
                  </a:lnTo>
                  <a:cubicBezTo>
                    <a:pt x="26465" y="65416"/>
                    <a:pt x="26563" y="64464"/>
                    <a:pt x="26663" y="63513"/>
                  </a:cubicBezTo>
                  <a:cubicBezTo>
                    <a:pt x="27277" y="63533"/>
                    <a:pt x="27911" y="63533"/>
                    <a:pt x="28526" y="63533"/>
                  </a:cubicBezTo>
                  <a:cubicBezTo>
                    <a:pt x="29140" y="63533"/>
                    <a:pt x="29774" y="63533"/>
                    <a:pt x="30429" y="63513"/>
                  </a:cubicBezTo>
                  <a:cubicBezTo>
                    <a:pt x="30588" y="64464"/>
                    <a:pt x="30726" y="65416"/>
                    <a:pt x="30865" y="66367"/>
                  </a:cubicBezTo>
                  <a:lnTo>
                    <a:pt x="30509" y="66367"/>
                  </a:lnTo>
                  <a:lnTo>
                    <a:pt x="31341" y="78836"/>
                  </a:lnTo>
                  <a:cubicBezTo>
                    <a:pt x="31341" y="78836"/>
                    <a:pt x="38072" y="78942"/>
                    <a:pt x="42630" y="78942"/>
                  </a:cubicBezTo>
                  <a:cubicBezTo>
                    <a:pt x="44909" y="78942"/>
                    <a:pt x="46644" y="78916"/>
                    <a:pt x="46724" y="78836"/>
                  </a:cubicBezTo>
                  <a:cubicBezTo>
                    <a:pt x="46960" y="78600"/>
                    <a:pt x="47448" y="73780"/>
                    <a:pt x="42291" y="73780"/>
                  </a:cubicBezTo>
                  <a:cubicBezTo>
                    <a:pt x="42249" y="73780"/>
                    <a:pt x="42207" y="73780"/>
                    <a:pt x="42164" y="73781"/>
                  </a:cubicBezTo>
                  <a:lnTo>
                    <a:pt x="42323" y="66367"/>
                  </a:lnTo>
                  <a:lnTo>
                    <a:pt x="41530" y="66367"/>
                  </a:lnTo>
                  <a:cubicBezTo>
                    <a:pt x="41509" y="65714"/>
                    <a:pt x="41490" y="65059"/>
                    <a:pt x="41451" y="64424"/>
                  </a:cubicBezTo>
                  <a:cubicBezTo>
                    <a:pt x="44781" y="64068"/>
                    <a:pt x="47199" y="62363"/>
                    <a:pt x="48606" y="61432"/>
                  </a:cubicBezTo>
                  <a:cubicBezTo>
                    <a:pt x="50926" y="59865"/>
                    <a:pt x="52948" y="57804"/>
                    <a:pt x="54217" y="55306"/>
                  </a:cubicBezTo>
                  <a:lnTo>
                    <a:pt x="54217" y="55306"/>
                  </a:lnTo>
                  <a:cubicBezTo>
                    <a:pt x="53027" y="55961"/>
                    <a:pt x="51719" y="56416"/>
                    <a:pt x="50371" y="56635"/>
                  </a:cubicBezTo>
                  <a:cubicBezTo>
                    <a:pt x="50015" y="56692"/>
                    <a:pt x="49649" y="56731"/>
                    <a:pt x="49288" y="56731"/>
                  </a:cubicBezTo>
                  <a:cubicBezTo>
                    <a:pt x="48642" y="56731"/>
                    <a:pt x="48011" y="56606"/>
                    <a:pt x="47477" y="56238"/>
                  </a:cubicBezTo>
                  <a:cubicBezTo>
                    <a:pt x="50252" y="54117"/>
                    <a:pt x="52552" y="51362"/>
                    <a:pt x="54156" y="48270"/>
                  </a:cubicBezTo>
                  <a:lnTo>
                    <a:pt x="54156" y="48270"/>
                  </a:lnTo>
                  <a:cubicBezTo>
                    <a:pt x="53305" y="49063"/>
                    <a:pt x="51143" y="49280"/>
                    <a:pt x="49538" y="49340"/>
                  </a:cubicBezTo>
                  <a:cubicBezTo>
                    <a:pt x="49478" y="49280"/>
                    <a:pt x="49439" y="49240"/>
                    <a:pt x="49399" y="49182"/>
                  </a:cubicBezTo>
                  <a:cubicBezTo>
                    <a:pt x="50094" y="47873"/>
                    <a:pt x="50668" y="46565"/>
                    <a:pt x="51085" y="45474"/>
                  </a:cubicBezTo>
                  <a:cubicBezTo>
                    <a:pt x="51402" y="45712"/>
                    <a:pt x="51738" y="45931"/>
                    <a:pt x="52055" y="46148"/>
                  </a:cubicBezTo>
                  <a:cubicBezTo>
                    <a:pt x="52055" y="46148"/>
                    <a:pt x="53113" y="43031"/>
                    <a:pt x="53348" y="43031"/>
                  </a:cubicBezTo>
                  <a:cubicBezTo>
                    <a:pt x="53354" y="43031"/>
                    <a:pt x="53359" y="43033"/>
                    <a:pt x="53363" y="43037"/>
                  </a:cubicBezTo>
                  <a:cubicBezTo>
                    <a:pt x="53366" y="43037"/>
                    <a:pt x="53367" y="43038"/>
                    <a:pt x="53368" y="43038"/>
                  </a:cubicBezTo>
                  <a:cubicBezTo>
                    <a:pt x="53393" y="43038"/>
                    <a:pt x="52964" y="42784"/>
                    <a:pt x="52293" y="42382"/>
                  </a:cubicBezTo>
                  <a:cubicBezTo>
                    <a:pt x="52750" y="42006"/>
                    <a:pt x="53165" y="41609"/>
                    <a:pt x="53582" y="41173"/>
                  </a:cubicBezTo>
                  <a:cubicBezTo>
                    <a:pt x="54534" y="40182"/>
                    <a:pt x="55266" y="39091"/>
                    <a:pt x="55742" y="37783"/>
                  </a:cubicBezTo>
                  <a:cubicBezTo>
                    <a:pt x="55782" y="37645"/>
                    <a:pt x="55821" y="37505"/>
                    <a:pt x="55802" y="37347"/>
                  </a:cubicBezTo>
                  <a:cubicBezTo>
                    <a:pt x="55766" y="37122"/>
                    <a:pt x="55645" y="37044"/>
                    <a:pt x="55493" y="37044"/>
                  </a:cubicBezTo>
                  <a:cubicBezTo>
                    <a:pt x="55230" y="37044"/>
                    <a:pt x="54875" y="37281"/>
                    <a:pt x="54711" y="37407"/>
                  </a:cubicBezTo>
                  <a:cubicBezTo>
                    <a:pt x="54077" y="37862"/>
                    <a:pt x="53503" y="38358"/>
                    <a:pt x="52967" y="38893"/>
                  </a:cubicBezTo>
                  <a:cubicBezTo>
                    <a:pt x="53503" y="38021"/>
                    <a:pt x="53958" y="37109"/>
                    <a:pt x="54474" y="36237"/>
                  </a:cubicBezTo>
                  <a:cubicBezTo>
                    <a:pt x="54653" y="35940"/>
                    <a:pt x="55406" y="34770"/>
                    <a:pt x="54811" y="34552"/>
                  </a:cubicBezTo>
                  <a:cubicBezTo>
                    <a:pt x="54787" y="34541"/>
                    <a:pt x="54760" y="34537"/>
                    <a:pt x="54733" y="34537"/>
                  </a:cubicBezTo>
                  <a:cubicBezTo>
                    <a:pt x="54564" y="34537"/>
                    <a:pt x="54359" y="34727"/>
                    <a:pt x="54256" y="34830"/>
                  </a:cubicBezTo>
                  <a:cubicBezTo>
                    <a:pt x="53919" y="35087"/>
                    <a:pt x="53641" y="35425"/>
                    <a:pt x="53384" y="35761"/>
                  </a:cubicBezTo>
                  <a:cubicBezTo>
                    <a:pt x="54058" y="34215"/>
                    <a:pt x="54592" y="32610"/>
                    <a:pt x="54949" y="30964"/>
                  </a:cubicBezTo>
                  <a:lnTo>
                    <a:pt x="54949" y="30964"/>
                  </a:lnTo>
                  <a:cubicBezTo>
                    <a:pt x="54037" y="31955"/>
                    <a:pt x="52769" y="32589"/>
                    <a:pt x="51441" y="32708"/>
                  </a:cubicBezTo>
                  <a:cubicBezTo>
                    <a:pt x="53226" y="29874"/>
                    <a:pt x="54494" y="26703"/>
                    <a:pt x="55128" y="23412"/>
                  </a:cubicBezTo>
                  <a:lnTo>
                    <a:pt x="55128" y="23412"/>
                  </a:lnTo>
                  <a:cubicBezTo>
                    <a:pt x="53879" y="25077"/>
                    <a:pt x="52095" y="26325"/>
                    <a:pt x="50113" y="26940"/>
                  </a:cubicBezTo>
                  <a:cubicBezTo>
                    <a:pt x="50826" y="25770"/>
                    <a:pt x="51540" y="24601"/>
                    <a:pt x="52253" y="23412"/>
                  </a:cubicBezTo>
                  <a:cubicBezTo>
                    <a:pt x="53424" y="21509"/>
                    <a:pt x="54613" y="19506"/>
                    <a:pt x="54711" y="17267"/>
                  </a:cubicBezTo>
                  <a:lnTo>
                    <a:pt x="54711" y="17267"/>
                  </a:lnTo>
                  <a:cubicBezTo>
                    <a:pt x="53284" y="18911"/>
                    <a:pt x="51698" y="20637"/>
                    <a:pt x="49578" y="21152"/>
                  </a:cubicBezTo>
                  <a:cubicBezTo>
                    <a:pt x="50707" y="18158"/>
                    <a:pt x="51857" y="15145"/>
                    <a:pt x="52333" y="11974"/>
                  </a:cubicBezTo>
                  <a:lnTo>
                    <a:pt x="52333" y="11974"/>
                  </a:lnTo>
                  <a:cubicBezTo>
                    <a:pt x="51243" y="13123"/>
                    <a:pt x="49914" y="14056"/>
                    <a:pt x="48447" y="14690"/>
                  </a:cubicBezTo>
                  <a:cubicBezTo>
                    <a:pt x="49063" y="12073"/>
                    <a:pt x="49261" y="9338"/>
                    <a:pt x="49023" y="6661"/>
                  </a:cubicBezTo>
                  <a:lnTo>
                    <a:pt x="49023" y="6661"/>
                  </a:lnTo>
                  <a:cubicBezTo>
                    <a:pt x="48051" y="8426"/>
                    <a:pt x="47041" y="10250"/>
                    <a:pt x="45415" y="11439"/>
                  </a:cubicBezTo>
                  <a:cubicBezTo>
                    <a:pt x="45395" y="9476"/>
                    <a:pt x="45138" y="7494"/>
                    <a:pt x="44662" y="5591"/>
                  </a:cubicBezTo>
                  <a:cubicBezTo>
                    <a:pt x="44504" y="4937"/>
                    <a:pt x="44285" y="4263"/>
                    <a:pt x="43730" y="3906"/>
                  </a:cubicBezTo>
                  <a:cubicBezTo>
                    <a:pt x="42620" y="6087"/>
                    <a:pt x="40994" y="7990"/>
                    <a:pt x="39012" y="9397"/>
                  </a:cubicBezTo>
                  <a:cubicBezTo>
                    <a:pt x="39170" y="6801"/>
                    <a:pt x="39250" y="3946"/>
                    <a:pt x="37664" y="1864"/>
                  </a:cubicBezTo>
                  <a:cubicBezTo>
                    <a:pt x="37030" y="3648"/>
                    <a:pt x="35900" y="5254"/>
                    <a:pt x="34434" y="6463"/>
                  </a:cubicBezTo>
                  <a:cubicBezTo>
                    <a:pt x="33561" y="4005"/>
                    <a:pt x="32094" y="1766"/>
                    <a:pt x="3021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nvGrpSpPr>
            <p:cNvPr id="7" name="Google Shape;5307;p55"/>
            <p:cNvGrpSpPr/>
            <p:nvPr/>
          </p:nvGrpSpPr>
          <p:grpSpPr>
            <a:xfrm>
              <a:off x="1144326" y="1466330"/>
              <a:ext cx="2094177" cy="2949303"/>
              <a:chOff x="460000" y="2685550"/>
              <a:chExt cx="1407850" cy="1982725"/>
            </a:xfrm>
          </p:grpSpPr>
          <p:sp>
            <p:nvSpPr>
              <p:cNvPr id="8" name="Google Shape;5308;p55"/>
              <p:cNvSpPr/>
              <p:nvPr/>
            </p:nvSpPr>
            <p:spPr>
              <a:xfrm>
                <a:off x="464850" y="2690250"/>
                <a:ext cx="1377700" cy="1640000"/>
              </a:xfrm>
              <a:custGeom>
                <a:avLst/>
                <a:gdLst/>
                <a:ahLst/>
                <a:cxnLst/>
                <a:rect l="l" t="t" r="r" b="b"/>
                <a:pathLst>
                  <a:path w="55108" h="65600" extrusionOk="0">
                    <a:moveTo>
                      <a:pt x="30191" y="1"/>
                    </a:moveTo>
                    <a:cubicBezTo>
                      <a:pt x="28962" y="2082"/>
                      <a:pt x="28069" y="4341"/>
                      <a:pt x="27197" y="6601"/>
                    </a:cubicBezTo>
                    <a:cubicBezTo>
                      <a:pt x="26425" y="4521"/>
                      <a:pt x="25434" y="2538"/>
                      <a:pt x="24224" y="694"/>
                    </a:cubicBezTo>
                    <a:cubicBezTo>
                      <a:pt x="22698" y="2657"/>
                      <a:pt x="21330" y="4758"/>
                      <a:pt x="20161" y="6958"/>
                    </a:cubicBezTo>
                    <a:lnTo>
                      <a:pt x="17008" y="1963"/>
                    </a:lnTo>
                    <a:cubicBezTo>
                      <a:pt x="15977" y="4283"/>
                      <a:pt x="15205" y="6720"/>
                      <a:pt x="14748" y="9238"/>
                    </a:cubicBezTo>
                    <a:cubicBezTo>
                      <a:pt x="13004" y="8247"/>
                      <a:pt x="11677" y="6522"/>
                      <a:pt x="11220" y="4560"/>
                    </a:cubicBezTo>
                    <a:cubicBezTo>
                      <a:pt x="10348" y="6482"/>
                      <a:pt x="9893" y="8564"/>
                      <a:pt x="9832" y="10666"/>
                    </a:cubicBezTo>
                    <a:cubicBezTo>
                      <a:pt x="8624" y="9456"/>
                      <a:pt x="7374" y="8187"/>
                      <a:pt x="6700" y="6601"/>
                    </a:cubicBezTo>
                    <a:cubicBezTo>
                      <a:pt x="6026" y="9556"/>
                      <a:pt x="5353" y="12648"/>
                      <a:pt x="5749" y="15621"/>
                    </a:cubicBezTo>
                    <a:cubicBezTo>
                      <a:pt x="4679" y="14649"/>
                      <a:pt x="3787" y="13480"/>
                      <a:pt x="3172" y="12172"/>
                    </a:cubicBezTo>
                    <a:lnTo>
                      <a:pt x="3172" y="12172"/>
                    </a:lnTo>
                    <a:cubicBezTo>
                      <a:pt x="2736" y="15582"/>
                      <a:pt x="2400" y="19427"/>
                      <a:pt x="4560" y="22123"/>
                    </a:cubicBezTo>
                    <a:cubicBezTo>
                      <a:pt x="3291" y="21706"/>
                      <a:pt x="2062" y="21151"/>
                      <a:pt x="912" y="20458"/>
                    </a:cubicBezTo>
                    <a:lnTo>
                      <a:pt x="912" y="20458"/>
                    </a:lnTo>
                    <a:cubicBezTo>
                      <a:pt x="1528" y="22063"/>
                      <a:pt x="1765" y="23807"/>
                      <a:pt x="2320" y="25433"/>
                    </a:cubicBezTo>
                    <a:cubicBezTo>
                      <a:pt x="2855" y="27079"/>
                      <a:pt x="3767" y="28704"/>
                      <a:pt x="5294" y="29497"/>
                    </a:cubicBezTo>
                    <a:cubicBezTo>
                      <a:pt x="3430" y="28882"/>
                      <a:pt x="1626" y="28010"/>
                      <a:pt x="0" y="26881"/>
                    </a:cubicBezTo>
                    <a:lnTo>
                      <a:pt x="0" y="26881"/>
                    </a:lnTo>
                    <a:cubicBezTo>
                      <a:pt x="754" y="30924"/>
                      <a:pt x="2994" y="34651"/>
                      <a:pt x="6225" y="37188"/>
                    </a:cubicBezTo>
                    <a:cubicBezTo>
                      <a:pt x="5934" y="37238"/>
                      <a:pt x="5639" y="37262"/>
                      <a:pt x="5344" y="37262"/>
                    </a:cubicBezTo>
                    <a:cubicBezTo>
                      <a:pt x="3991" y="37262"/>
                      <a:pt x="2635" y="36752"/>
                      <a:pt x="1626" y="35840"/>
                    </a:cubicBezTo>
                    <a:lnTo>
                      <a:pt x="1626" y="35840"/>
                    </a:lnTo>
                    <a:cubicBezTo>
                      <a:pt x="2598" y="39290"/>
                      <a:pt x="5313" y="43452"/>
                      <a:pt x="8267" y="45493"/>
                    </a:cubicBezTo>
                    <a:cubicBezTo>
                      <a:pt x="8063" y="45509"/>
                      <a:pt x="7828" y="45518"/>
                      <a:pt x="7571" y="45518"/>
                    </a:cubicBezTo>
                    <a:cubicBezTo>
                      <a:pt x="5926" y="45518"/>
                      <a:pt x="3384" y="45171"/>
                      <a:pt x="2458" y="44245"/>
                    </a:cubicBezTo>
                    <a:lnTo>
                      <a:pt x="2458" y="44245"/>
                    </a:lnTo>
                    <a:cubicBezTo>
                      <a:pt x="3153" y="46624"/>
                      <a:pt x="4203" y="47714"/>
                      <a:pt x="5254" y="49360"/>
                    </a:cubicBezTo>
                    <a:cubicBezTo>
                      <a:pt x="6642" y="51580"/>
                      <a:pt x="8347" y="52848"/>
                      <a:pt x="10686" y="54017"/>
                    </a:cubicBezTo>
                    <a:cubicBezTo>
                      <a:pt x="10030" y="54133"/>
                      <a:pt x="8952" y="54222"/>
                      <a:pt x="7802" y="54222"/>
                    </a:cubicBezTo>
                    <a:cubicBezTo>
                      <a:pt x="5995" y="54222"/>
                      <a:pt x="4011" y="54003"/>
                      <a:pt x="3212" y="53324"/>
                    </a:cubicBezTo>
                    <a:lnTo>
                      <a:pt x="3212" y="53324"/>
                    </a:lnTo>
                    <a:cubicBezTo>
                      <a:pt x="4282" y="57268"/>
                      <a:pt x="9515" y="60183"/>
                      <a:pt x="12925" y="62443"/>
                    </a:cubicBezTo>
                    <a:cubicBezTo>
                      <a:pt x="12101" y="62668"/>
                      <a:pt x="11241" y="62787"/>
                      <a:pt x="10381" y="62787"/>
                    </a:cubicBezTo>
                    <a:cubicBezTo>
                      <a:pt x="9959" y="62787"/>
                      <a:pt x="9537" y="62759"/>
                      <a:pt x="9119" y="62699"/>
                    </a:cubicBezTo>
                    <a:lnTo>
                      <a:pt x="9119" y="62699"/>
                    </a:lnTo>
                    <a:cubicBezTo>
                      <a:pt x="10625" y="64010"/>
                      <a:pt x="14023" y="65600"/>
                      <a:pt x="18162" y="65600"/>
                    </a:cubicBezTo>
                    <a:cubicBezTo>
                      <a:pt x="21162" y="65600"/>
                      <a:pt x="24551" y="64765"/>
                      <a:pt x="27892" y="62382"/>
                    </a:cubicBezTo>
                    <a:lnTo>
                      <a:pt x="33818" y="62818"/>
                    </a:lnTo>
                    <a:cubicBezTo>
                      <a:pt x="36182" y="64039"/>
                      <a:pt x="38318" y="64491"/>
                      <a:pt x="40204" y="64491"/>
                    </a:cubicBezTo>
                    <a:cubicBezTo>
                      <a:pt x="44168" y="64491"/>
                      <a:pt x="47028" y="62493"/>
                      <a:pt x="48587" y="61431"/>
                    </a:cubicBezTo>
                    <a:cubicBezTo>
                      <a:pt x="50905" y="59866"/>
                      <a:pt x="52927" y="57804"/>
                      <a:pt x="54216" y="55306"/>
                    </a:cubicBezTo>
                    <a:lnTo>
                      <a:pt x="54216" y="55306"/>
                    </a:lnTo>
                    <a:cubicBezTo>
                      <a:pt x="53006" y="55960"/>
                      <a:pt x="51719" y="56416"/>
                      <a:pt x="50371" y="56634"/>
                    </a:cubicBezTo>
                    <a:cubicBezTo>
                      <a:pt x="50014" y="56691"/>
                      <a:pt x="49645" y="56730"/>
                      <a:pt x="49280" y="56730"/>
                    </a:cubicBezTo>
                    <a:cubicBezTo>
                      <a:pt x="48631" y="56730"/>
                      <a:pt x="47996" y="56606"/>
                      <a:pt x="47477" y="56237"/>
                    </a:cubicBezTo>
                    <a:cubicBezTo>
                      <a:pt x="50231" y="54117"/>
                      <a:pt x="52531" y="51361"/>
                      <a:pt x="54137" y="48269"/>
                    </a:cubicBezTo>
                    <a:lnTo>
                      <a:pt x="54137" y="48269"/>
                    </a:lnTo>
                    <a:cubicBezTo>
                      <a:pt x="53067" y="49280"/>
                      <a:pt x="49816" y="49360"/>
                      <a:pt x="48349" y="49360"/>
                    </a:cubicBezTo>
                    <a:cubicBezTo>
                      <a:pt x="51362" y="46386"/>
                      <a:pt x="49776" y="46029"/>
                      <a:pt x="50529" y="43135"/>
                    </a:cubicBezTo>
                    <a:cubicBezTo>
                      <a:pt x="50826" y="42044"/>
                      <a:pt x="52551" y="41232"/>
                      <a:pt x="52710" y="40122"/>
                    </a:cubicBezTo>
                    <a:lnTo>
                      <a:pt x="52710" y="40122"/>
                    </a:lnTo>
                    <a:cubicBezTo>
                      <a:pt x="52305" y="40542"/>
                      <a:pt x="52085" y="40647"/>
                      <a:pt x="51887" y="40647"/>
                    </a:cubicBezTo>
                    <a:cubicBezTo>
                      <a:pt x="51688" y="40647"/>
                      <a:pt x="51510" y="40541"/>
                      <a:pt x="51188" y="40541"/>
                    </a:cubicBezTo>
                    <a:cubicBezTo>
                      <a:pt x="50997" y="40541"/>
                      <a:pt x="50756" y="40578"/>
                      <a:pt x="50429" y="40696"/>
                    </a:cubicBezTo>
                    <a:cubicBezTo>
                      <a:pt x="52630" y="37842"/>
                      <a:pt x="54196" y="34493"/>
                      <a:pt x="54949" y="30964"/>
                    </a:cubicBezTo>
                    <a:lnTo>
                      <a:pt x="54949" y="30964"/>
                    </a:lnTo>
                    <a:cubicBezTo>
                      <a:pt x="54037" y="31955"/>
                      <a:pt x="52768" y="32590"/>
                      <a:pt x="51420" y="32708"/>
                    </a:cubicBezTo>
                    <a:cubicBezTo>
                      <a:pt x="53225" y="29873"/>
                      <a:pt x="54473" y="26701"/>
                      <a:pt x="55108" y="23411"/>
                    </a:cubicBezTo>
                    <a:lnTo>
                      <a:pt x="55108" y="23411"/>
                    </a:lnTo>
                    <a:cubicBezTo>
                      <a:pt x="53879" y="25076"/>
                      <a:pt x="52094" y="26326"/>
                      <a:pt x="50093" y="26939"/>
                    </a:cubicBezTo>
                    <a:cubicBezTo>
                      <a:pt x="50826" y="25771"/>
                      <a:pt x="51539" y="24600"/>
                      <a:pt x="52253" y="23411"/>
                    </a:cubicBezTo>
                    <a:cubicBezTo>
                      <a:pt x="53403" y="21508"/>
                      <a:pt x="54592" y="19507"/>
                      <a:pt x="54711" y="17266"/>
                    </a:cubicBezTo>
                    <a:lnTo>
                      <a:pt x="54711" y="17266"/>
                    </a:lnTo>
                    <a:cubicBezTo>
                      <a:pt x="53265" y="18912"/>
                      <a:pt x="51679" y="20636"/>
                      <a:pt x="49557" y="21151"/>
                    </a:cubicBezTo>
                    <a:cubicBezTo>
                      <a:pt x="50707" y="18159"/>
                      <a:pt x="51857" y="15146"/>
                      <a:pt x="52313" y="11974"/>
                    </a:cubicBezTo>
                    <a:lnTo>
                      <a:pt x="52313" y="11974"/>
                    </a:lnTo>
                    <a:cubicBezTo>
                      <a:pt x="51222" y="13124"/>
                      <a:pt x="49895" y="14055"/>
                      <a:pt x="48447" y="14689"/>
                    </a:cubicBezTo>
                    <a:cubicBezTo>
                      <a:pt x="49062" y="12053"/>
                      <a:pt x="49261" y="9337"/>
                      <a:pt x="49023" y="6661"/>
                    </a:cubicBezTo>
                    <a:lnTo>
                      <a:pt x="49023" y="6661"/>
                    </a:lnTo>
                    <a:cubicBezTo>
                      <a:pt x="48051" y="8425"/>
                      <a:pt x="47040" y="10249"/>
                      <a:pt x="45415" y="11438"/>
                    </a:cubicBezTo>
                    <a:cubicBezTo>
                      <a:pt x="45394" y="9476"/>
                      <a:pt x="45137" y="7494"/>
                      <a:pt x="44662" y="5591"/>
                    </a:cubicBezTo>
                    <a:cubicBezTo>
                      <a:pt x="44503" y="4936"/>
                      <a:pt x="44265" y="4262"/>
                      <a:pt x="43710" y="3905"/>
                    </a:cubicBezTo>
                    <a:cubicBezTo>
                      <a:pt x="42619" y="6086"/>
                      <a:pt x="40975" y="7989"/>
                      <a:pt x="39011" y="9397"/>
                    </a:cubicBezTo>
                    <a:cubicBezTo>
                      <a:pt x="39151" y="6799"/>
                      <a:pt x="39249" y="3945"/>
                      <a:pt x="37664" y="1864"/>
                    </a:cubicBezTo>
                    <a:cubicBezTo>
                      <a:pt x="37029" y="3648"/>
                      <a:pt x="35900" y="5253"/>
                      <a:pt x="34433" y="6463"/>
                    </a:cubicBezTo>
                    <a:cubicBezTo>
                      <a:pt x="33561" y="4005"/>
                      <a:pt x="32094" y="1764"/>
                      <a:pt x="30191" y="1"/>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 name="Google Shape;5309;p55"/>
              <p:cNvSpPr/>
              <p:nvPr/>
            </p:nvSpPr>
            <p:spPr>
              <a:xfrm>
                <a:off x="460000" y="2685550"/>
                <a:ext cx="1387675" cy="1649200"/>
              </a:xfrm>
              <a:custGeom>
                <a:avLst/>
                <a:gdLst/>
                <a:ahLst/>
                <a:cxnLst/>
                <a:rect l="l" t="t" r="r" b="b"/>
                <a:pathLst>
                  <a:path w="55507" h="65968" extrusionOk="0">
                    <a:moveTo>
                      <a:pt x="30430" y="463"/>
                    </a:moveTo>
                    <a:cubicBezTo>
                      <a:pt x="32231" y="2200"/>
                      <a:pt x="33601" y="4343"/>
                      <a:pt x="34448" y="6691"/>
                    </a:cubicBezTo>
                    <a:cubicBezTo>
                      <a:pt x="34486" y="6777"/>
                      <a:pt x="34553" y="6825"/>
                      <a:pt x="34623" y="6825"/>
                    </a:cubicBezTo>
                    <a:cubicBezTo>
                      <a:pt x="34665" y="6825"/>
                      <a:pt x="34709" y="6807"/>
                      <a:pt x="34746" y="6770"/>
                    </a:cubicBezTo>
                    <a:cubicBezTo>
                      <a:pt x="36140" y="5617"/>
                      <a:pt x="37221" y="4116"/>
                      <a:pt x="37906" y="2429"/>
                    </a:cubicBezTo>
                    <a:lnTo>
                      <a:pt x="37906" y="2429"/>
                    </a:lnTo>
                    <a:cubicBezTo>
                      <a:pt x="39274" y="4527"/>
                      <a:pt x="39160" y="7182"/>
                      <a:pt x="39028" y="9585"/>
                    </a:cubicBezTo>
                    <a:cubicBezTo>
                      <a:pt x="39012" y="9689"/>
                      <a:pt x="39111" y="9772"/>
                      <a:pt x="39202" y="9772"/>
                    </a:cubicBezTo>
                    <a:cubicBezTo>
                      <a:pt x="39232" y="9772"/>
                      <a:pt x="39261" y="9763"/>
                      <a:pt x="39285" y="9744"/>
                    </a:cubicBezTo>
                    <a:cubicBezTo>
                      <a:pt x="41231" y="8336"/>
                      <a:pt x="42840" y="6499"/>
                      <a:pt x="43966" y="4359"/>
                    </a:cubicBezTo>
                    <a:lnTo>
                      <a:pt x="43966" y="4359"/>
                    </a:lnTo>
                    <a:cubicBezTo>
                      <a:pt x="44323" y="4668"/>
                      <a:pt x="44494" y="5141"/>
                      <a:pt x="44618" y="5600"/>
                    </a:cubicBezTo>
                    <a:cubicBezTo>
                      <a:pt x="44795" y="6234"/>
                      <a:pt x="44935" y="6889"/>
                      <a:pt x="45054" y="7523"/>
                    </a:cubicBezTo>
                    <a:cubicBezTo>
                      <a:pt x="45292" y="8890"/>
                      <a:pt x="45411" y="10259"/>
                      <a:pt x="45430" y="11626"/>
                    </a:cubicBezTo>
                    <a:cubicBezTo>
                      <a:pt x="45430" y="11718"/>
                      <a:pt x="45525" y="11810"/>
                      <a:pt x="45623" y="11810"/>
                    </a:cubicBezTo>
                    <a:cubicBezTo>
                      <a:pt x="45652" y="11810"/>
                      <a:pt x="45681" y="11802"/>
                      <a:pt x="45707" y="11784"/>
                    </a:cubicBezTo>
                    <a:cubicBezTo>
                      <a:pt x="47216" y="10654"/>
                      <a:pt x="48188" y="9051"/>
                      <a:pt x="49079" y="7433"/>
                    </a:cubicBezTo>
                    <a:lnTo>
                      <a:pt x="49079" y="7433"/>
                    </a:lnTo>
                    <a:cubicBezTo>
                      <a:pt x="49228" y="9916"/>
                      <a:pt x="49033" y="12411"/>
                      <a:pt x="48463" y="14837"/>
                    </a:cubicBezTo>
                    <a:cubicBezTo>
                      <a:pt x="48447" y="14964"/>
                      <a:pt x="48545" y="15053"/>
                      <a:pt x="48656" y="15053"/>
                    </a:cubicBezTo>
                    <a:cubicBezTo>
                      <a:pt x="48684" y="15053"/>
                      <a:pt x="48713" y="15048"/>
                      <a:pt x="48741" y="15035"/>
                    </a:cubicBezTo>
                    <a:cubicBezTo>
                      <a:pt x="50042" y="14456"/>
                      <a:pt x="51233" y="13657"/>
                      <a:pt x="52260" y="12669"/>
                    </a:cubicBezTo>
                    <a:lnTo>
                      <a:pt x="52260" y="12669"/>
                    </a:lnTo>
                    <a:cubicBezTo>
                      <a:pt x="51741" y="15641"/>
                      <a:pt x="50658" y="18479"/>
                      <a:pt x="49593" y="21299"/>
                    </a:cubicBezTo>
                    <a:cubicBezTo>
                      <a:pt x="49542" y="21420"/>
                      <a:pt x="49654" y="21526"/>
                      <a:pt x="49763" y="21526"/>
                    </a:cubicBezTo>
                    <a:cubicBezTo>
                      <a:pt x="49779" y="21526"/>
                      <a:pt x="49796" y="21524"/>
                      <a:pt x="49811" y="21518"/>
                    </a:cubicBezTo>
                    <a:cubicBezTo>
                      <a:pt x="51834" y="21008"/>
                      <a:pt x="53338" y="19492"/>
                      <a:pt x="54677" y="17987"/>
                    </a:cubicBezTo>
                    <a:lnTo>
                      <a:pt x="54677" y="17987"/>
                    </a:lnTo>
                    <a:cubicBezTo>
                      <a:pt x="54472" y="19523"/>
                      <a:pt x="53787" y="20939"/>
                      <a:pt x="53023" y="22291"/>
                    </a:cubicBezTo>
                    <a:cubicBezTo>
                      <a:pt x="52111" y="23897"/>
                      <a:pt x="51120" y="25462"/>
                      <a:pt x="50148" y="27029"/>
                    </a:cubicBezTo>
                    <a:cubicBezTo>
                      <a:pt x="50077" y="27152"/>
                      <a:pt x="50164" y="27292"/>
                      <a:pt x="50297" y="27292"/>
                    </a:cubicBezTo>
                    <a:cubicBezTo>
                      <a:pt x="50313" y="27292"/>
                      <a:pt x="50329" y="27290"/>
                      <a:pt x="50346" y="27286"/>
                    </a:cubicBezTo>
                    <a:cubicBezTo>
                      <a:pt x="52153" y="26743"/>
                      <a:pt x="53757" y="25688"/>
                      <a:pt x="54995" y="24257"/>
                    </a:cubicBezTo>
                    <a:lnTo>
                      <a:pt x="54995" y="24257"/>
                    </a:lnTo>
                    <a:cubicBezTo>
                      <a:pt x="54324" y="27288"/>
                      <a:pt x="53131" y="30188"/>
                      <a:pt x="51477" y="32817"/>
                    </a:cubicBezTo>
                    <a:cubicBezTo>
                      <a:pt x="51401" y="32910"/>
                      <a:pt x="51486" y="33076"/>
                      <a:pt x="51596" y="33076"/>
                    </a:cubicBezTo>
                    <a:cubicBezTo>
                      <a:pt x="51602" y="33076"/>
                      <a:pt x="51608" y="33075"/>
                      <a:pt x="51614" y="33074"/>
                    </a:cubicBezTo>
                    <a:cubicBezTo>
                      <a:pt x="52822" y="32956"/>
                      <a:pt x="53940" y="32473"/>
                      <a:pt x="54834" y="31688"/>
                    </a:cubicBezTo>
                    <a:lnTo>
                      <a:pt x="54834" y="31688"/>
                    </a:lnTo>
                    <a:cubicBezTo>
                      <a:pt x="54040" y="34982"/>
                      <a:pt x="52545" y="38088"/>
                      <a:pt x="50465" y="40786"/>
                    </a:cubicBezTo>
                    <a:cubicBezTo>
                      <a:pt x="50396" y="40905"/>
                      <a:pt x="50491" y="41055"/>
                      <a:pt x="50607" y="41055"/>
                    </a:cubicBezTo>
                    <a:cubicBezTo>
                      <a:pt x="50625" y="41055"/>
                      <a:pt x="50644" y="41051"/>
                      <a:pt x="50663" y="41043"/>
                    </a:cubicBezTo>
                    <a:cubicBezTo>
                      <a:pt x="50910" y="40972"/>
                      <a:pt x="51157" y="40902"/>
                      <a:pt x="51405" y="40902"/>
                    </a:cubicBezTo>
                    <a:cubicBezTo>
                      <a:pt x="51435" y="40902"/>
                      <a:pt x="51465" y="40903"/>
                      <a:pt x="51496" y="40905"/>
                    </a:cubicBezTo>
                    <a:cubicBezTo>
                      <a:pt x="51654" y="40924"/>
                      <a:pt x="51813" y="40984"/>
                      <a:pt x="51971" y="41003"/>
                    </a:cubicBezTo>
                    <a:cubicBezTo>
                      <a:pt x="52006" y="41008"/>
                      <a:pt x="52040" y="41010"/>
                      <a:pt x="52073" y="41010"/>
                    </a:cubicBezTo>
                    <a:cubicBezTo>
                      <a:pt x="52215" y="41010"/>
                      <a:pt x="52346" y="40969"/>
                      <a:pt x="52469" y="40905"/>
                    </a:cubicBezTo>
                    <a:lnTo>
                      <a:pt x="52469" y="40905"/>
                    </a:lnTo>
                    <a:cubicBezTo>
                      <a:pt x="52236" y="41245"/>
                      <a:pt x="51905" y="41539"/>
                      <a:pt x="51614" y="41817"/>
                    </a:cubicBezTo>
                    <a:cubicBezTo>
                      <a:pt x="51186" y="42225"/>
                      <a:pt x="50739" y="42653"/>
                      <a:pt x="50573" y="43231"/>
                    </a:cubicBezTo>
                    <a:lnTo>
                      <a:pt x="50573" y="43231"/>
                    </a:lnTo>
                    <a:cubicBezTo>
                      <a:pt x="50570" y="43241"/>
                      <a:pt x="50567" y="43252"/>
                      <a:pt x="50565" y="43263"/>
                    </a:cubicBezTo>
                    <a:cubicBezTo>
                      <a:pt x="50565" y="43263"/>
                      <a:pt x="50565" y="43263"/>
                      <a:pt x="50565" y="43263"/>
                    </a:cubicBezTo>
                    <a:lnTo>
                      <a:pt x="50565" y="43263"/>
                    </a:lnTo>
                    <a:cubicBezTo>
                      <a:pt x="50561" y="43274"/>
                      <a:pt x="50558" y="43285"/>
                      <a:pt x="50556" y="43295"/>
                    </a:cubicBezTo>
                    <a:lnTo>
                      <a:pt x="50556" y="43295"/>
                    </a:lnTo>
                    <a:cubicBezTo>
                      <a:pt x="50403" y="43860"/>
                      <a:pt x="50326" y="44424"/>
                      <a:pt x="50306" y="45007"/>
                    </a:cubicBezTo>
                    <a:cubicBezTo>
                      <a:pt x="50306" y="45443"/>
                      <a:pt x="50346" y="45880"/>
                      <a:pt x="50306" y="46316"/>
                    </a:cubicBezTo>
                    <a:cubicBezTo>
                      <a:pt x="50227" y="47584"/>
                      <a:pt x="49275" y="48575"/>
                      <a:pt x="48403" y="49429"/>
                    </a:cubicBezTo>
                    <a:cubicBezTo>
                      <a:pt x="48305" y="49548"/>
                      <a:pt x="48384" y="49725"/>
                      <a:pt x="48543" y="49725"/>
                    </a:cubicBezTo>
                    <a:cubicBezTo>
                      <a:pt x="49593" y="49725"/>
                      <a:pt x="50644" y="49686"/>
                      <a:pt x="51694" y="49548"/>
                    </a:cubicBezTo>
                    <a:cubicBezTo>
                      <a:pt x="52390" y="49443"/>
                      <a:pt x="53185" y="49318"/>
                      <a:pt x="53848" y="48989"/>
                    </a:cubicBezTo>
                    <a:lnTo>
                      <a:pt x="53848" y="48989"/>
                    </a:lnTo>
                    <a:cubicBezTo>
                      <a:pt x="52254" y="51820"/>
                      <a:pt x="50116" y="54312"/>
                      <a:pt x="47531" y="56306"/>
                    </a:cubicBezTo>
                    <a:cubicBezTo>
                      <a:pt x="47433" y="56386"/>
                      <a:pt x="47491" y="56525"/>
                      <a:pt x="47571" y="56584"/>
                    </a:cubicBezTo>
                    <a:cubicBezTo>
                      <a:pt x="48143" y="56957"/>
                      <a:pt x="48791" y="57084"/>
                      <a:pt x="49454" y="57084"/>
                    </a:cubicBezTo>
                    <a:cubicBezTo>
                      <a:pt x="49916" y="57084"/>
                      <a:pt x="50386" y="57022"/>
                      <a:pt x="50842" y="56941"/>
                    </a:cubicBezTo>
                    <a:cubicBezTo>
                      <a:pt x="51926" y="56755"/>
                      <a:pt x="52982" y="56394"/>
                      <a:pt x="53983" y="55910"/>
                    </a:cubicBezTo>
                    <a:lnTo>
                      <a:pt x="53983" y="55910"/>
                    </a:lnTo>
                    <a:cubicBezTo>
                      <a:pt x="52286" y="58896"/>
                      <a:pt x="49529" y="61174"/>
                      <a:pt x="46540" y="62808"/>
                    </a:cubicBezTo>
                    <a:cubicBezTo>
                      <a:pt x="45173" y="63561"/>
                      <a:pt x="43706" y="64116"/>
                      <a:pt x="42179" y="64354"/>
                    </a:cubicBezTo>
                    <a:cubicBezTo>
                      <a:pt x="41588" y="64452"/>
                      <a:pt x="40994" y="64498"/>
                      <a:pt x="40401" y="64498"/>
                    </a:cubicBezTo>
                    <a:cubicBezTo>
                      <a:pt x="38945" y="64498"/>
                      <a:pt x="37494" y="64220"/>
                      <a:pt x="36113" y="63741"/>
                    </a:cubicBezTo>
                    <a:cubicBezTo>
                      <a:pt x="35499" y="63522"/>
                      <a:pt x="34905" y="63265"/>
                      <a:pt x="34329" y="62967"/>
                    </a:cubicBezTo>
                    <a:cubicBezTo>
                      <a:pt x="34171" y="62887"/>
                      <a:pt x="34052" y="62829"/>
                      <a:pt x="33893" y="62829"/>
                    </a:cubicBezTo>
                    <a:cubicBezTo>
                      <a:pt x="33497" y="62789"/>
                      <a:pt x="33081" y="62769"/>
                      <a:pt x="32685" y="62729"/>
                    </a:cubicBezTo>
                    <a:cubicBezTo>
                      <a:pt x="31435" y="62650"/>
                      <a:pt x="30206" y="62551"/>
                      <a:pt x="28958" y="62472"/>
                    </a:cubicBezTo>
                    <a:cubicBezTo>
                      <a:pt x="28750" y="62455"/>
                      <a:pt x="28491" y="62401"/>
                      <a:pt x="28254" y="62401"/>
                    </a:cubicBezTo>
                    <a:cubicBezTo>
                      <a:pt x="28196" y="62401"/>
                      <a:pt x="28140" y="62404"/>
                      <a:pt x="28086" y="62412"/>
                    </a:cubicBezTo>
                    <a:cubicBezTo>
                      <a:pt x="27946" y="62412"/>
                      <a:pt x="27808" y="62551"/>
                      <a:pt x="27689" y="62631"/>
                    </a:cubicBezTo>
                    <a:cubicBezTo>
                      <a:pt x="27431" y="62808"/>
                      <a:pt x="27153" y="62987"/>
                      <a:pt x="26896" y="63146"/>
                    </a:cubicBezTo>
                    <a:cubicBezTo>
                      <a:pt x="26381" y="63463"/>
                      <a:pt x="25845" y="63760"/>
                      <a:pt x="25290" y="64018"/>
                    </a:cubicBezTo>
                    <a:cubicBezTo>
                      <a:pt x="23347" y="64970"/>
                      <a:pt x="21206" y="65504"/>
                      <a:pt x="19026" y="65604"/>
                    </a:cubicBezTo>
                    <a:cubicBezTo>
                      <a:pt x="18813" y="65612"/>
                      <a:pt x="18599" y="65616"/>
                      <a:pt x="18385" y="65616"/>
                    </a:cubicBezTo>
                    <a:cubicBezTo>
                      <a:pt x="15494" y="65616"/>
                      <a:pt x="12426" y="64867"/>
                      <a:pt x="10047" y="63225"/>
                    </a:cubicBezTo>
                    <a:cubicBezTo>
                      <a:pt x="9995" y="63192"/>
                      <a:pt x="9943" y="63157"/>
                      <a:pt x="9893" y="63122"/>
                    </a:cubicBezTo>
                    <a:lnTo>
                      <a:pt x="9893" y="63122"/>
                    </a:lnTo>
                    <a:cubicBezTo>
                      <a:pt x="10124" y="63137"/>
                      <a:pt x="10356" y="63145"/>
                      <a:pt x="10587" y="63145"/>
                    </a:cubicBezTo>
                    <a:cubicBezTo>
                      <a:pt x="11456" y="63145"/>
                      <a:pt x="12321" y="63035"/>
                      <a:pt x="13158" y="62808"/>
                    </a:cubicBezTo>
                    <a:cubicBezTo>
                      <a:pt x="13317" y="62769"/>
                      <a:pt x="13338" y="62570"/>
                      <a:pt x="13198" y="62472"/>
                    </a:cubicBezTo>
                    <a:cubicBezTo>
                      <a:pt x="11752" y="61521"/>
                      <a:pt x="10245" y="60609"/>
                      <a:pt x="8837" y="59578"/>
                    </a:cubicBezTo>
                    <a:cubicBezTo>
                      <a:pt x="7370" y="58526"/>
                      <a:pt x="5924" y="57377"/>
                      <a:pt x="4833" y="55910"/>
                    </a:cubicBezTo>
                    <a:cubicBezTo>
                      <a:pt x="4374" y="55304"/>
                      <a:pt x="3983" y="54642"/>
                      <a:pt x="3715" y="53927"/>
                    </a:cubicBezTo>
                    <a:lnTo>
                      <a:pt x="3715" y="53927"/>
                    </a:lnTo>
                    <a:cubicBezTo>
                      <a:pt x="4055" y="54095"/>
                      <a:pt x="4429" y="54203"/>
                      <a:pt x="4793" y="54284"/>
                    </a:cubicBezTo>
                    <a:cubicBezTo>
                      <a:pt x="5488" y="54443"/>
                      <a:pt x="6201" y="54522"/>
                      <a:pt x="6915" y="54562"/>
                    </a:cubicBezTo>
                    <a:cubicBezTo>
                      <a:pt x="7321" y="54580"/>
                      <a:pt x="7732" y="54591"/>
                      <a:pt x="8145" y="54591"/>
                    </a:cubicBezTo>
                    <a:cubicBezTo>
                      <a:pt x="9083" y="54591"/>
                      <a:pt x="10030" y="54535"/>
                      <a:pt x="10938" y="54384"/>
                    </a:cubicBezTo>
                    <a:cubicBezTo>
                      <a:pt x="11078" y="54345"/>
                      <a:pt x="11117" y="54126"/>
                      <a:pt x="10978" y="54047"/>
                    </a:cubicBezTo>
                    <a:cubicBezTo>
                      <a:pt x="9471" y="53293"/>
                      <a:pt x="8025" y="52402"/>
                      <a:pt x="6875" y="51152"/>
                    </a:cubicBezTo>
                    <a:cubicBezTo>
                      <a:pt x="6281" y="50518"/>
                      <a:pt x="5824" y="49804"/>
                      <a:pt x="5348" y="49072"/>
                    </a:cubicBezTo>
                    <a:cubicBezTo>
                      <a:pt x="4933" y="48438"/>
                      <a:pt x="4476" y="47822"/>
                      <a:pt x="4080" y="47169"/>
                    </a:cubicBezTo>
                    <a:cubicBezTo>
                      <a:pt x="3625" y="46455"/>
                      <a:pt x="3277" y="45700"/>
                      <a:pt x="3003" y="44918"/>
                    </a:cubicBezTo>
                    <a:lnTo>
                      <a:pt x="3003" y="44918"/>
                    </a:lnTo>
                    <a:cubicBezTo>
                      <a:pt x="3683" y="45344"/>
                      <a:pt x="4547" y="45535"/>
                      <a:pt x="5309" y="45662"/>
                    </a:cubicBezTo>
                    <a:cubicBezTo>
                      <a:pt x="6095" y="45798"/>
                      <a:pt x="6904" y="45888"/>
                      <a:pt x="7711" y="45888"/>
                    </a:cubicBezTo>
                    <a:cubicBezTo>
                      <a:pt x="7961" y="45888"/>
                      <a:pt x="8212" y="45879"/>
                      <a:pt x="8461" y="45861"/>
                    </a:cubicBezTo>
                    <a:cubicBezTo>
                      <a:pt x="8639" y="45840"/>
                      <a:pt x="8699" y="45642"/>
                      <a:pt x="8560" y="45523"/>
                    </a:cubicBezTo>
                    <a:cubicBezTo>
                      <a:pt x="6934" y="44413"/>
                      <a:pt x="5607" y="42867"/>
                      <a:pt x="4516" y="41262"/>
                    </a:cubicBezTo>
                    <a:cubicBezTo>
                      <a:pt x="3535" y="39798"/>
                      <a:pt x="2713" y="38206"/>
                      <a:pt x="2169" y="36529"/>
                    </a:cubicBezTo>
                    <a:lnTo>
                      <a:pt x="2169" y="36529"/>
                    </a:lnTo>
                    <a:cubicBezTo>
                      <a:pt x="3152" y="37245"/>
                      <a:pt x="4340" y="37628"/>
                      <a:pt x="5547" y="37628"/>
                    </a:cubicBezTo>
                    <a:cubicBezTo>
                      <a:pt x="5850" y="37628"/>
                      <a:pt x="6155" y="37603"/>
                      <a:pt x="6458" y="37554"/>
                    </a:cubicBezTo>
                    <a:cubicBezTo>
                      <a:pt x="6598" y="37535"/>
                      <a:pt x="6638" y="37337"/>
                      <a:pt x="6538" y="37257"/>
                    </a:cubicBezTo>
                    <a:cubicBezTo>
                      <a:pt x="3464" y="34813"/>
                      <a:pt x="1291" y="31320"/>
                      <a:pt x="462" y="27470"/>
                    </a:cubicBezTo>
                    <a:lnTo>
                      <a:pt x="462" y="27470"/>
                    </a:lnTo>
                    <a:cubicBezTo>
                      <a:pt x="2022" y="28482"/>
                      <a:pt x="3684" y="29275"/>
                      <a:pt x="5448" y="29863"/>
                    </a:cubicBezTo>
                    <a:cubicBezTo>
                      <a:pt x="5467" y="29869"/>
                      <a:pt x="5486" y="29871"/>
                      <a:pt x="5503" y="29871"/>
                    </a:cubicBezTo>
                    <a:cubicBezTo>
                      <a:pt x="5667" y="29871"/>
                      <a:pt x="5748" y="29636"/>
                      <a:pt x="5586" y="29546"/>
                    </a:cubicBezTo>
                    <a:cubicBezTo>
                      <a:pt x="2556" y="27889"/>
                      <a:pt x="2404" y="24014"/>
                      <a:pt x="1445" y="21048"/>
                    </a:cubicBezTo>
                    <a:lnTo>
                      <a:pt x="1445" y="21048"/>
                    </a:lnTo>
                    <a:cubicBezTo>
                      <a:pt x="2477" y="21629"/>
                      <a:pt x="3581" y="22103"/>
                      <a:pt x="4714" y="22470"/>
                    </a:cubicBezTo>
                    <a:cubicBezTo>
                      <a:pt x="4735" y="22476"/>
                      <a:pt x="4754" y="22480"/>
                      <a:pt x="4772" y="22480"/>
                    </a:cubicBezTo>
                    <a:cubicBezTo>
                      <a:pt x="4909" y="22480"/>
                      <a:pt x="4961" y="22295"/>
                      <a:pt x="4873" y="22172"/>
                    </a:cubicBezTo>
                    <a:cubicBezTo>
                      <a:pt x="2841" y="19599"/>
                      <a:pt x="3088" y="16045"/>
                      <a:pt x="3471" y="12944"/>
                    </a:cubicBezTo>
                    <a:lnTo>
                      <a:pt x="3471" y="12944"/>
                    </a:lnTo>
                    <a:cubicBezTo>
                      <a:pt x="4091" y="14065"/>
                      <a:pt x="4875" y="15065"/>
                      <a:pt x="5824" y="15928"/>
                    </a:cubicBezTo>
                    <a:cubicBezTo>
                      <a:pt x="5857" y="15961"/>
                      <a:pt x="5904" y="15976"/>
                      <a:pt x="5950" y="15976"/>
                    </a:cubicBezTo>
                    <a:cubicBezTo>
                      <a:pt x="6043" y="15976"/>
                      <a:pt x="6135" y="15915"/>
                      <a:pt x="6122" y="15809"/>
                    </a:cubicBezTo>
                    <a:cubicBezTo>
                      <a:pt x="5748" y="12944"/>
                      <a:pt x="6328" y="10097"/>
                      <a:pt x="6962" y="7318"/>
                    </a:cubicBezTo>
                    <a:lnTo>
                      <a:pt x="6962" y="7318"/>
                    </a:lnTo>
                    <a:cubicBezTo>
                      <a:pt x="7665" y="8732"/>
                      <a:pt x="8794" y="9878"/>
                      <a:pt x="9908" y="10992"/>
                    </a:cubicBezTo>
                    <a:cubicBezTo>
                      <a:pt x="9944" y="11022"/>
                      <a:pt x="9986" y="11036"/>
                      <a:pt x="10026" y="11036"/>
                    </a:cubicBezTo>
                    <a:cubicBezTo>
                      <a:pt x="10119" y="11036"/>
                      <a:pt x="10206" y="10964"/>
                      <a:pt x="10206" y="10854"/>
                    </a:cubicBezTo>
                    <a:cubicBezTo>
                      <a:pt x="10260" y="8947"/>
                      <a:pt x="10655" y="7040"/>
                      <a:pt x="11373" y="5273"/>
                    </a:cubicBezTo>
                    <a:lnTo>
                      <a:pt x="11373" y="5273"/>
                    </a:lnTo>
                    <a:cubicBezTo>
                      <a:pt x="11949" y="7087"/>
                      <a:pt x="13206" y="8638"/>
                      <a:pt x="14863" y="9585"/>
                    </a:cubicBezTo>
                    <a:cubicBezTo>
                      <a:pt x="14883" y="9595"/>
                      <a:pt x="14908" y="9600"/>
                      <a:pt x="14934" y="9600"/>
                    </a:cubicBezTo>
                    <a:cubicBezTo>
                      <a:pt x="15013" y="9600"/>
                      <a:pt x="15106" y="9555"/>
                      <a:pt x="15122" y="9466"/>
                    </a:cubicBezTo>
                    <a:cubicBezTo>
                      <a:pt x="15559" y="7087"/>
                      <a:pt x="16270" y="4746"/>
                      <a:pt x="17238" y="2510"/>
                    </a:cubicBezTo>
                    <a:lnTo>
                      <a:pt x="17238" y="2510"/>
                    </a:lnTo>
                    <a:cubicBezTo>
                      <a:pt x="18213" y="4082"/>
                      <a:pt x="19204" y="5654"/>
                      <a:pt x="20196" y="7225"/>
                    </a:cubicBezTo>
                    <a:cubicBezTo>
                      <a:pt x="20226" y="7285"/>
                      <a:pt x="20285" y="7314"/>
                      <a:pt x="20345" y="7314"/>
                    </a:cubicBezTo>
                    <a:cubicBezTo>
                      <a:pt x="20404" y="7314"/>
                      <a:pt x="20463" y="7285"/>
                      <a:pt x="20493" y="7225"/>
                    </a:cubicBezTo>
                    <a:cubicBezTo>
                      <a:pt x="21628" y="5111"/>
                      <a:pt x="22948" y="3090"/>
                      <a:pt x="24401" y="1179"/>
                    </a:cubicBezTo>
                    <a:lnTo>
                      <a:pt x="24401" y="1179"/>
                    </a:lnTo>
                    <a:cubicBezTo>
                      <a:pt x="25547" y="2960"/>
                      <a:pt x="26490" y="4849"/>
                      <a:pt x="27214" y="6849"/>
                    </a:cubicBezTo>
                    <a:cubicBezTo>
                      <a:pt x="27243" y="6929"/>
                      <a:pt x="27312" y="6968"/>
                      <a:pt x="27382" y="6968"/>
                    </a:cubicBezTo>
                    <a:cubicBezTo>
                      <a:pt x="27451" y="6968"/>
                      <a:pt x="27520" y="6929"/>
                      <a:pt x="27550" y="6849"/>
                    </a:cubicBezTo>
                    <a:cubicBezTo>
                      <a:pt x="28415" y="4660"/>
                      <a:pt x="29260" y="2489"/>
                      <a:pt x="30430" y="463"/>
                    </a:cubicBezTo>
                    <a:close/>
                    <a:moveTo>
                      <a:pt x="30395" y="1"/>
                    </a:moveTo>
                    <a:cubicBezTo>
                      <a:pt x="30336" y="1"/>
                      <a:pt x="30281" y="32"/>
                      <a:pt x="30246" y="89"/>
                    </a:cubicBezTo>
                    <a:cubicBezTo>
                      <a:pt x="29078" y="2054"/>
                      <a:pt x="28222" y="4176"/>
                      <a:pt x="27387" y="6307"/>
                    </a:cubicBezTo>
                    <a:lnTo>
                      <a:pt x="27387" y="6307"/>
                    </a:lnTo>
                    <a:cubicBezTo>
                      <a:pt x="26653" y="4367"/>
                      <a:pt x="25700" y="2516"/>
                      <a:pt x="24557" y="784"/>
                    </a:cubicBezTo>
                    <a:cubicBezTo>
                      <a:pt x="24534" y="738"/>
                      <a:pt x="24471" y="705"/>
                      <a:pt x="24407" y="705"/>
                    </a:cubicBezTo>
                    <a:cubicBezTo>
                      <a:pt x="24360" y="705"/>
                      <a:pt x="24313" y="722"/>
                      <a:pt x="24280" y="763"/>
                    </a:cubicBezTo>
                    <a:cubicBezTo>
                      <a:pt x="22812" y="2669"/>
                      <a:pt x="21492" y="4684"/>
                      <a:pt x="20335" y="6793"/>
                    </a:cubicBezTo>
                    <a:lnTo>
                      <a:pt x="20335" y="6793"/>
                    </a:lnTo>
                    <a:cubicBezTo>
                      <a:pt x="19355" y="5213"/>
                      <a:pt x="18359" y="3633"/>
                      <a:pt x="17361" y="2052"/>
                    </a:cubicBezTo>
                    <a:cubicBezTo>
                      <a:pt x="17330" y="2000"/>
                      <a:pt x="17267" y="1970"/>
                      <a:pt x="17205" y="1970"/>
                    </a:cubicBezTo>
                    <a:cubicBezTo>
                      <a:pt x="17148" y="1970"/>
                      <a:pt x="17092" y="1995"/>
                      <a:pt x="17064" y="2052"/>
                    </a:cubicBezTo>
                    <a:cubicBezTo>
                      <a:pt x="16044" y="4322"/>
                      <a:pt x="15287" y="6703"/>
                      <a:pt x="14826" y="9141"/>
                    </a:cubicBezTo>
                    <a:lnTo>
                      <a:pt x="14826" y="9141"/>
                    </a:lnTo>
                    <a:cubicBezTo>
                      <a:pt x="13211" y="8154"/>
                      <a:pt x="12028" y="6549"/>
                      <a:pt x="11573" y="4709"/>
                    </a:cubicBezTo>
                    <a:cubicBezTo>
                      <a:pt x="11550" y="4628"/>
                      <a:pt x="11467" y="4574"/>
                      <a:pt x="11390" y="4574"/>
                    </a:cubicBezTo>
                    <a:cubicBezTo>
                      <a:pt x="11334" y="4574"/>
                      <a:pt x="11281" y="4602"/>
                      <a:pt x="11255" y="4669"/>
                    </a:cubicBezTo>
                    <a:cubicBezTo>
                      <a:pt x="10440" y="6484"/>
                      <a:pt x="9971" y="8438"/>
                      <a:pt x="9866" y="10434"/>
                    </a:cubicBezTo>
                    <a:lnTo>
                      <a:pt x="9866" y="10434"/>
                    </a:lnTo>
                    <a:cubicBezTo>
                      <a:pt x="8757" y="9319"/>
                      <a:pt x="7671" y="8163"/>
                      <a:pt x="7053" y="6691"/>
                    </a:cubicBezTo>
                    <a:cubicBezTo>
                      <a:pt x="7028" y="6631"/>
                      <a:pt x="6969" y="6604"/>
                      <a:pt x="6909" y="6604"/>
                    </a:cubicBezTo>
                    <a:cubicBezTo>
                      <a:pt x="6830" y="6604"/>
                      <a:pt x="6748" y="6651"/>
                      <a:pt x="6736" y="6730"/>
                    </a:cubicBezTo>
                    <a:cubicBezTo>
                      <a:pt x="6096" y="9551"/>
                      <a:pt x="5440" y="12444"/>
                      <a:pt x="5713" y="15340"/>
                    </a:cubicBezTo>
                    <a:lnTo>
                      <a:pt x="5713" y="15340"/>
                    </a:lnTo>
                    <a:cubicBezTo>
                      <a:pt x="4810" y="14445"/>
                      <a:pt x="4067" y="13415"/>
                      <a:pt x="3525" y="12260"/>
                    </a:cubicBezTo>
                    <a:cubicBezTo>
                      <a:pt x="3490" y="12204"/>
                      <a:pt x="3439" y="12180"/>
                      <a:pt x="3388" y="12180"/>
                    </a:cubicBezTo>
                    <a:cubicBezTo>
                      <a:pt x="3296" y="12180"/>
                      <a:pt x="3201" y="12258"/>
                      <a:pt x="3188" y="12360"/>
                    </a:cubicBezTo>
                    <a:cubicBezTo>
                      <a:pt x="2776" y="15544"/>
                      <a:pt x="2435" y="19169"/>
                      <a:pt x="4287" y="21951"/>
                    </a:cubicBezTo>
                    <a:lnTo>
                      <a:pt x="4287" y="21951"/>
                    </a:lnTo>
                    <a:cubicBezTo>
                      <a:pt x="3210" y="21564"/>
                      <a:pt x="2178" y="21084"/>
                      <a:pt x="1206" y="20487"/>
                    </a:cubicBezTo>
                    <a:cubicBezTo>
                      <a:pt x="1182" y="20471"/>
                      <a:pt x="1155" y="20464"/>
                      <a:pt x="1127" y="20464"/>
                    </a:cubicBezTo>
                    <a:cubicBezTo>
                      <a:pt x="1017" y="20464"/>
                      <a:pt x="901" y="20574"/>
                      <a:pt x="948" y="20686"/>
                    </a:cubicBezTo>
                    <a:cubicBezTo>
                      <a:pt x="1958" y="23419"/>
                      <a:pt x="2096" y="27041"/>
                      <a:pt x="4346" y="29090"/>
                    </a:cubicBezTo>
                    <a:lnTo>
                      <a:pt x="4346" y="29090"/>
                    </a:lnTo>
                    <a:cubicBezTo>
                      <a:pt x="2917" y="28522"/>
                      <a:pt x="1547" y="27798"/>
                      <a:pt x="274" y="26929"/>
                    </a:cubicBezTo>
                    <a:cubicBezTo>
                      <a:pt x="244" y="26908"/>
                      <a:pt x="214" y="26899"/>
                      <a:pt x="185" y="26899"/>
                    </a:cubicBezTo>
                    <a:cubicBezTo>
                      <a:pt x="83" y="26899"/>
                      <a:pt x="1" y="27019"/>
                      <a:pt x="17" y="27127"/>
                    </a:cubicBezTo>
                    <a:cubicBezTo>
                      <a:pt x="766" y="31069"/>
                      <a:pt x="2914" y="34711"/>
                      <a:pt x="6008" y="37260"/>
                    </a:cubicBezTo>
                    <a:lnTo>
                      <a:pt x="6008" y="37260"/>
                    </a:lnTo>
                    <a:cubicBezTo>
                      <a:pt x="5869" y="37271"/>
                      <a:pt x="5730" y="37276"/>
                      <a:pt x="5592" y="37276"/>
                    </a:cubicBezTo>
                    <a:cubicBezTo>
                      <a:pt x="4263" y="37276"/>
                      <a:pt x="2949" y="36783"/>
                      <a:pt x="1939" y="35889"/>
                    </a:cubicBezTo>
                    <a:cubicBezTo>
                      <a:pt x="1906" y="35862"/>
                      <a:pt x="1867" y="35850"/>
                      <a:pt x="1828" y="35850"/>
                    </a:cubicBezTo>
                    <a:cubicBezTo>
                      <a:pt x="1722" y="35850"/>
                      <a:pt x="1619" y="35938"/>
                      <a:pt x="1661" y="36068"/>
                    </a:cubicBezTo>
                    <a:cubicBezTo>
                      <a:pt x="2216" y="38011"/>
                      <a:pt x="3149" y="39853"/>
                      <a:pt x="4278" y="41519"/>
                    </a:cubicBezTo>
                    <a:cubicBezTo>
                      <a:pt x="5291" y="43021"/>
                      <a:pt x="6503" y="44423"/>
                      <a:pt x="7958" y="45531"/>
                    </a:cubicBezTo>
                    <a:lnTo>
                      <a:pt x="7958" y="45531"/>
                    </a:lnTo>
                    <a:cubicBezTo>
                      <a:pt x="7859" y="45534"/>
                      <a:pt x="7760" y="45535"/>
                      <a:pt x="7661" y="45535"/>
                    </a:cubicBezTo>
                    <a:cubicBezTo>
                      <a:pt x="6931" y="45535"/>
                      <a:pt x="6198" y="45461"/>
                      <a:pt x="5488" y="45345"/>
                    </a:cubicBezTo>
                    <a:cubicBezTo>
                      <a:pt x="4576" y="45187"/>
                      <a:pt x="3466" y="44968"/>
                      <a:pt x="2792" y="44314"/>
                    </a:cubicBezTo>
                    <a:cubicBezTo>
                      <a:pt x="2752" y="44274"/>
                      <a:pt x="2705" y="44257"/>
                      <a:pt x="2660" y="44257"/>
                    </a:cubicBezTo>
                    <a:cubicBezTo>
                      <a:pt x="2550" y="44257"/>
                      <a:pt x="2452" y="44360"/>
                      <a:pt x="2494" y="44473"/>
                    </a:cubicBezTo>
                    <a:cubicBezTo>
                      <a:pt x="2752" y="45364"/>
                      <a:pt x="3109" y="46217"/>
                      <a:pt x="3564" y="47010"/>
                    </a:cubicBezTo>
                    <a:cubicBezTo>
                      <a:pt x="3961" y="47703"/>
                      <a:pt x="4436" y="48338"/>
                      <a:pt x="4873" y="48993"/>
                    </a:cubicBezTo>
                    <a:cubicBezTo>
                      <a:pt x="5348" y="49725"/>
                      <a:pt x="5805" y="50459"/>
                      <a:pt x="6379" y="51133"/>
                    </a:cubicBezTo>
                    <a:cubicBezTo>
                      <a:pt x="6934" y="51768"/>
                      <a:pt x="7549" y="52323"/>
                      <a:pt x="8223" y="52818"/>
                    </a:cubicBezTo>
                    <a:cubicBezTo>
                      <a:pt x="8886" y="53303"/>
                      <a:pt x="9590" y="53723"/>
                      <a:pt x="10311" y="54109"/>
                    </a:cubicBezTo>
                    <a:lnTo>
                      <a:pt x="10311" y="54109"/>
                    </a:lnTo>
                    <a:cubicBezTo>
                      <a:pt x="9625" y="54199"/>
                      <a:pt x="8926" y="54234"/>
                      <a:pt x="8233" y="54234"/>
                    </a:cubicBezTo>
                    <a:cubicBezTo>
                      <a:pt x="7850" y="54234"/>
                      <a:pt x="7468" y="54224"/>
                      <a:pt x="7093" y="54205"/>
                    </a:cubicBezTo>
                    <a:cubicBezTo>
                      <a:pt x="6400" y="54186"/>
                      <a:pt x="5705" y="54126"/>
                      <a:pt x="5012" y="53988"/>
                    </a:cubicBezTo>
                    <a:cubicBezTo>
                      <a:pt x="4497" y="53869"/>
                      <a:pt x="3942" y="53729"/>
                      <a:pt x="3525" y="53393"/>
                    </a:cubicBezTo>
                    <a:cubicBezTo>
                      <a:pt x="3487" y="53366"/>
                      <a:pt x="3443" y="53354"/>
                      <a:pt x="3401" y="53354"/>
                    </a:cubicBezTo>
                    <a:cubicBezTo>
                      <a:pt x="3288" y="53354"/>
                      <a:pt x="3184" y="53442"/>
                      <a:pt x="3228" y="53571"/>
                    </a:cubicBezTo>
                    <a:cubicBezTo>
                      <a:pt x="3683" y="55217"/>
                      <a:pt x="4793" y="56604"/>
                      <a:pt x="6022" y="57773"/>
                    </a:cubicBezTo>
                    <a:cubicBezTo>
                      <a:pt x="7391" y="59062"/>
                      <a:pt x="8937" y="60133"/>
                      <a:pt x="10502" y="61143"/>
                    </a:cubicBezTo>
                    <a:cubicBezTo>
                      <a:pt x="11222" y="61623"/>
                      <a:pt x="11958" y="62089"/>
                      <a:pt x="12682" y="62565"/>
                    </a:cubicBezTo>
                    <a:lnTo>
                      <a:pt x="12682" y="62565"/>
                    </a:lnTo>
                    <a:cubicBezTo>
                      <a:pt x="11982" y="62714"/>
                      <a:pt x="11281" y="62789"/>
                      <a:pt x="10576" y="62789"/>
                    </a:cubicBezTo>
                    <a:cubicBezTo>
                      <a:pt x="10156" y="62789"/>
                      <a:pt x="9736" y="62763"/>
                      <a:pt x="9313" y="62710"/>
                    </a:cubicBezTo>
                    <a:cubicBezTo>
                      <a:pt x="9306" y="62709"/>
                      <a:pt x="9300" y="62709"/>
                      <a:pt x="9294" y="62709"/>
                    </a:cubicBezTo>
                    <a:cubicBezTo>
                      <a:pt x="9148" y="62709"/>
                      <a:pt x="9080" y="62930"/>
                      <a:pt x="9194" y="63006"/>
                    </a:cubicBezTo>
                    <a:cubicBezTo>
                      <a:pt x="10126" y="63820"/>
                      <a:pt x="11255" y="64394"/>
                      <a:pt x="12426" y="64851"/>
                    </a:cubicBezTo>
                    <a:cubicBezTo>
                      <a:pt x="14012" y="65485"/>
                      <a:pt x="15716" y="65842"/>
                      <a:pt x="17421" y="65940"/>
                    </a:cubicBezTo>
                    <a:cubicBezTo>
                      <a:pt x="17730" y="65958"/>
                      <a:pt x="18039" y="65967"/>
                      <a:pt x="18347" y="65967"/>
                    </a:cubicBezTo>
                    <a:cubicBezTo>
                      <a:pt x="20082" y="65967"/>
                      <a:pt x="21814" y="65686"/>
                      <a:pt x="23447" y="65147"/>
                    </a:cubicBezTo>
                    <a:cubicBezTo>
                      <a:pt x="24557" y="64790"/>
                      <a:pt x="25607" y="64296"/>
                      <a:pt x="26619" y="63720"/>
                    </a:cubicBezTo>
                    <a:cubicBezTo>
                      <a:pt x="26896" y="63561"/>
                      <a:pt x="27153" y="63403"/>
                      <a:pt x="27412" y="63244"/>
                    </a:cubicBezTo>
                    <a:cubicBezTo>
                      <a:pt x="27550" y="63146"/>
                      <a:pt x="27689" y="63067"/>
                      <a:pt x="27827" y="62967"/>
                    </a:cubicBezTo>
                    <a:cubicBezTo>
                      <a:pt x="27857" y="62952"/>
                      <a:pt x="27898" y="62927"/>
                      <a:pt x="27934" y="62898"/>
                    </a:cubicBezTo>
                    <a:lnTo>
                      <a:pt x="27934" y="62898"/>
                    </a:lnTo>
                    <a:cubicBezTo>
                      <a:pt x="27931" y="62900"/>
                      <a:pt x="27930" y="62902"/>
                      <a:pt x="27931" y="62902"/>
                    </a:cubicBezTo>
                    <a:cubicBezTo>
                      <a:pt x="27939" y="62902"/>
                      <a:pt x="28133" y="62750"/>
                      <a:pt x="28086" y="62750"/>
                    </a:cubicBezTo>
                    <a:cubicBezTo>
                      <a:pt x="28098" y="62745"/>
                      <a:pt x="28113" y="62744"/>
                      <a:pt x="28131" y="62744"/>
                    </a:cubicBezTo>
                    <a:cubicBezTo>
                      <a:pt x="28199" y="62744"/>
                      <a:pt x="28296" y="62769"/>
                      <a:pt x="28343" y="62769"/>
                    </a:cubicBezTo>
                    <a:cubicBezTo>
                      <a:pt x="29492" y="62868"/>
                      <a:pt x="30663" y="62948"/>
                      <a:pt x="31812" y="63027"/>
                    </a:cubicBezTo>
                    <a:cubicBezTo>
                      <a:pt x="32367" y="63067"/>
                      <a:pt x="32922" y="63106"/>
                      <a:pt x="33497" y="63146"/>
                    </a:cubicBezTo>
                    <a:cubicBezTo>
                      <a:pt x="33636" y="63165"/>
                      <a:pt x="33795" y="63146"/>
                      <a:pt x="33933" y="63186"/>
                    </a:cubicBezTo>
                    <a:lnTo>
                      <a:pt x="34012" y="63186"/>
                    </a:lnTo>
                    <a:cubicBezTo>
                      <a:pt x="34072" y="63205"/>
                      <a:pt x="34171" y="63284"/>
                      <a:pt x="34250" y="63324"/>
                    </a:cubicBezTo>
                    <a:cubicBezTo>
                      <a:pt x="34429" y="63423"/>
                      <a:pt x="34627" y="63503"/>
                      <a:pt x="34805" y="63582"/>
                    </a:cubicBezTo>
                    <a:cubicBezTo>
                      <a:pt x="36574" y="64368"/>
                      <a:pt x="38488" y="64848"/>
                      <a:pt x="40416" y="64848"/>
                    </a:cubicBezTo>
                    <a:cubicBezTo>
                      <a:pt x="40627" y="64848"/>
                      <a:pt x="40838" y="64842"/>
                      <a:pt x="41050" y="64830"/>
                    </a:cubicBezTo>
                    <a:cubicBezTo>
                      <a:pt x="42715" y="64732"/>
                      <a:pt x="44320" y="64296"/>
                      <a:pt x="45807" y="63582"/>
                    </a:cubicBezTo>
                    <a:cubicBezTo>
                      <a:pt x="46976" y="63046"/>
                      <a:pt x="48046" y="62353"/>
                      <a:pt x="49098" y="61619"/>
                    </a:cubicBezTo>
                    <a:cubicBezTo>
                      <a:pt x="50901" y="60371"/>
                      <a:pt x="52507" y="58825"/>
                      <a:pt x="53736" y="57001"/>
                    </a:cubicBezTo>
                    <a:cubicBezTo>
                      <a:pt x="54033" y="56544"/>
                      <a:pt x="54310" y="56068"/>
                      <a:pt x="54548" y="55593"/>
                    </a:cubicBezTo>
                    <a:cubicBezTo>
                      <a:pt x="54614" y="55461"/>
                      <a:pt x="54516" y="55316"/>
                      <a:pt x="54390" y="55316"/>
                    </a:cubicBezTo>
                    <a:cubicBezTo>
                      <a:pt x="54364" y="55316"/>
                      <a:pt x="54337" y="55322"/>
                      <a:pt x="54310" y="55336"/>
                    </a:cubicBezTo>
                    <a:cubicBezTo>
                      <a:pt x="53261" y="55910"/>
                      <a:pt x="52130" y="56327"/>
                      <a:pt x="50961" y="56565"/>
                    </a:cubicBezTo>
                    <a:cubicBezTo>
                      <a:pt x="50479" y="56663"/>
                      <a:pt x="49973" y="56741"/>
                      <a:pt x="49475" y="56741"/>
                    </a:cubicBezTo>
                    <a:cubicBezTo>
                      <a:pt x="48954" y="56741"/>
                      <a:pt x="48442" y="56655"/>
                      <a:pt x="47976" y="56418"/>
                    </a:cubicBezTo>
                    <a:lnTo>
                      <a:pt x="47976" y="56418"/>
                    </a:lnTo>
                    <a:cubicBezTo>
                      <a:pt x="50656" y="54289"/>
                      <a:pt x="52881" y="51620"/>
                      <a:pt x="54469" y="48575"/>
                    </a:cubicBezTo>
                    <a:lnTo>
                      <a:pt x="54469" y="48575"/>
                    </a:lnTo>
                    <a:cubicBezTo>
                      <a:pt x="54469" y="48575"/>
                      <a:pt x="54469" y="48575"/>
                      <a:pt x="54469" y="48575"/>
                    </a:cubicBezTo>
                    <a:cubicBezTo>
                      <a:pt x="54469" y="48575"/>
                      <a:pt x="54469" y="48575"/>
                      <a:pt x="54469" y="48575"/>
                    </a:cubicBezTo>
                    <a:lnTo>
                      <a:pt x="54469" y="48575"/>
                    </a:lnTo>
                    <a:cubicBezTo>
                      <a:pt x="54476" y="48562"/>
                      <a:pt x="54483" y="48549"/>
                      <a:pt x="54490" y="48536"/>
                    </a:cubicBezTo>
                    <a:cubicBezTo>
                      <a:pt x="54563" y="48403"/>
                      <a:pt x="54460" y="48269"/>
                      <a:pt x="54336" y="48269"/>
                    </a:cubicBezTo>
                    <a:cubicBezTo>
                      <a:pt x="54295" y="48269"/>
                      <a:pt x="54252" y="48284"/>
                      <a:pt x="54212" y="48319"/>
                    </a:cubicBezTo>
                    <a:cubicBezTo>
                      <a:pt x="53517" y="48972"/>
                      <a:pt x="52368" y="49111"/>
                      <a:pt x="51456" y="49230"/>
                    </a:cubicBezTo>
                    <a:cubicBezTo>
                      <a:pt x="50630" y="49332"/>
                      <a:pt x="49802" y="49361"/>
                      <a:pt x="48975" y="49367"/>
                    </a:cubicBezTo>
                    <a:lnTo>
                      <a:pt x="48975" y="49367"/>
                    </a:lnTo>
                    <a:cubicBezTo>
                      <a:pt x="49749" y="48564"/>
                      <a:pt x="50504" y="47629"/>
                      <a:pt x="50644" y="46495"/>
                    </a:cubicBezTo>
                    <a:cubicBezTo>
                      <a:pt x="50703" y="46059"/>
                      <a:pt x="50663" y="45623"/>
                      <a:pt x="50663" y="45187"/>
                    </a:cubicBezTo>
                    <a:cubicBezTo>
                      <a:pt x="50663" y="44571"/>
                      <a:pt x="50742" y="43958"/>
                      <a:pt x="50901" y="43363"/>
                    </a:cubicBezTo>
                    <a:cubicBezTo>
                      <a:pt x="51258" y="42134"/>
                      <a:pt x="52844" y="41658"/>
                      <a:pt x="53081" y="40369"/>
                    </a:cubicBezTo>
                    <a:cubicBezTo>
                      <a:pt x="53110" y="40242"/>
                      <a:pt x="53016" y="40134"/>
                      <a:pt x="52911" y="40134"/>
                    </a:cubicBezTo>
                    <a:cubicBezTo>
                      <a:pt x="52868" y="40134"/>
                      <a:pt x="52824" y="40151"/>
                      <a:pt x="52785" y="40191"/>
                    </a:cubicBezTo>
                    <a:cubicBezTo>
                      <a:pt x="52529" y="40446"/>
                      <a:pt x="52332" y="40644"/>
                      <a:pt x="52005" y="40644"/>
                    </a:cubicBezTo>
                    <a:cubicBezTo>
                      <a:pt x="51951" y="40644"/>
                      <a:pt x="51895" y="40638"/>
                      <a:pt x="51833" y="40627"/>
                    </a:cubicBezTo>
                    <a:cubicBezTo>
                      <a:pt x="51668" y="40590"/>
                      <a:pt x="51509" y="40572"/>
                      <a:pt x="51352" y="40572"/>
                    </a:cubicBezTo>
                    <a:cubicBezTo>
                      <a:pt x="51254" y="40572"/>
                      <a:pt x="51158" y="40579"/>
                      <a:pt x="51061" y="40592"/>
                    </a:cubicBezTo>
                    <a:lnTo>
                      <a:pt x="51061" y="40592"/>
                    </a:lnTo>
                    <a:cubicBezTo>
                      <a:pt x="53116" y="37803"/>
                      <a:pt x="54581" y="34587"/>
                      <a:pt x="55302" y="31192"/>
                    </a:cubicBezTo>
                    <a:cubicBezTo>
                      <a:pt x="55330" y="31079"/>
                      <a:pt x="55238" y="30976"/>
                      <a:pt x="55132" y="30976"/>
                    </a:cubicBezTo>
                    <a:cubicBezTo>
                      <a:pt x="55090" y="30976"/>
                      <a:pt x="55045" y="30993"/>
                      <a:pt x="55005" y="31033"/>
                    </a:cubicBezTo>
                    <a:cubicBezTo>
                      <a:pt x="54214" y="31896"/>
                      <a:pt x="53145" y="32466"/>
                      <a:pt x="51977" y="32667"/>
                    </a:cubicBezTo>
                    <a:lnTo>
                      <a:pt x="51977" y="32667"/>
                    </a:lnTo>
                    <a:cubicBezTo>
                      <a:pt x="53674" y="29897"/>
                      <a:pt x="54871" y="26823"/>
                      <a:pt x="55481" y="23638"/>
                    </a:cubicBezTo>
                    <a:cubicBezTo>
                      <a:pt x="55507" y="23509"/>
                      <a:pt x="55414" y="23422"/>
                      <a:pt x="55313" y="23422"/>
                    </a:cubicBezTo>
                    <a:cubicBezTo>
                      <a:pt x="55260" y="23422"/>
                      <a:pt x="55205" y="23446"/>
                      <a:pt x="55164" y="23501"/>
                    </a:cubicBezTo>
                    <a:cubicBezTo>
                      <a:pt x="54030" y="25017"/>
                      <a:pt x="52458" y="26164"/>
                      <a:pt x="50696" y="26800"/>
                    </a:cubicBezTo>
                    <a:lnTo>
                      <a:pt x="50696" y="26800"/>
                    </a:lnTo>
                    <a:cubicBezTo>
                      <a:pt x="51629" y="25294"/>
                      <a:pt x="52584" y="23799"/>
                      <a:pt x="53438" y="22272"/>
                    </a:cubicBezTo>
                    <a:cubicBezTo>
                      <a:pt x="54291" y="20784"/>
                      <a:pt x="54984" y="19179"/>
                      <a:pt x="55084" y="17454"/>
                    </a:cubicBezTo>
                    <a:cubicBezTo>
                      <a:pt x="55097" y="17359"/>
                      <a:pt x="54999" y="17282"/>
                      <a:pt x="54903" y="17282"/>
                    </a:cubicBezTo>
                    <a:cubicBezTo>
                      <a:pt x="54860" y="17282"/>
                      <a:pt x="54817" y="17298"/>
                      <a:pt x="54786" y="17335"/>
                    </a:cubicBezTo>
                    <a:cubicBezTo>
                      <a:pt x="53455" y="18835"/>
                      <a:pt x="52017" y="20442"/>
                      <a:pt x="50053" y="21081"/>
                    </a:cubicBezTo>
                    <a:lnTo>
                      <a:pt x="50053" y="21081"/>
                    </a:lnTo>
                    <a:cubicBezTo>
                      <a:pt x="51159" y="18191"/>
                      <a:pt x="52226" y="15279"/>
                      <a:pt x="52685" y="12202"/>
                    </a:cubicBezTo>
                    <a:cubicBezTo>
                      <a:pt x="52700" y="12089"/>
                      <a:pt x="52613" y="11986"/>
                      <a:pt x="52512" y="11986"/>
                    </a:cubicBezTo>
                    <a:cubicBezTo>
                      <a:pt x="52472" y="11986"/>
                      <a:pt x="52428" y="12003"/>
                      <a:pt x="52388" y="12043"/>
                    </a:cubicBezTo>
                    <a:cubicBezTo>
                      <a:pt x="51383" y="13083"/>
                      <a:pt x="50194" y="13939"/>
                      <a:pt x="48898" y="14563"/>
                    </a:cubicBezTo>
                    <a:lnTo>
                      <a:pt x="48898" y="14563"/>
                    </a:lnTo>
                    <a:cubicBezTo>
                      <a:pt x="49432" y="12037"/>
                      <a:pt x="49603" y="9425"/>
                      <a:pt x="49394" y="6849"/>
                    </a:cubicBezTo>
                    <a:cubicBezTo>
                      <a:pt x="49382" y="6737"/>
                      <a:pt x="49292" y="6664"/>
                      <a:pt x="49202" y="6664"/>
                    </a:cubicBezTo>
                    <a:cubicBezTo>
                      <a:pt x="49149" y="6664"/>
                      <a:pt x="49095" y="6690"/>
                      <a:pt x="49058" y="6750"/>
                    </a:cubicBezTo>
                    <a:cubicBezTo>
                      <a:pt x="48175" y="8383"/>
                      <a:pt x="47240" y="10087"/>
                      <a:pt x="45780" y="11291"/>
                    </a:cubicBezTo>
                    <a:lnTo>
                      <a:pt x="45780" y="11291"/>
                    </a:lnTo>
                    <a:cubicBezTo>
                      <a:pt x="45743" y="9916"/>
                      <a:pt x="45590" y="8544"/>
                      <a:pt x="45351" y="7206"/>
                    </a:cubicBezTo>
                    <a:cubicBezTo>
                      <a:pt x="45213" y="6532"/>
                      <a:pt x="45094" y="5838"/>
                      <a:pt x="44875" y="5203"/>
                    </a:cubicBezTo>
                    <a:cubicBezTo>
                      <a:pt x="44697" y="4688"/>
                      <a:pt x="44439" y="4252"/>
                      <a:pt x="44003" y="3935"/>
                    </a:cubicBezTo>
                    <a:cubicBezTo>
                      <a:pt x="43976" y="3922"/>
                      <a:pt x="43946" y="3915"/>
                      <a:pt x="43915" y="3915"/>
                    </a:cubicBezTo>
                    <a:cubicBezTo>
                      <a:pt x="43853" y="3915"/>
                      <a:pt x="43791" y="3942"/>
                      <a:pt x="43765" y="3995"/>
                    </a:cubicBezTo>
                    <a:cubicBezTo>
                      <a:pt x="42711" y="6045"/>
                      <a:pt x="41229" y="7828"/>
                      <a:pt x="39403" y="9224"/>
                    </a:cubicBezTo>
                    <a:lnTo>
                      <a:pt x="39403" y="9224"/>
                    </a:lnTo>
                    <a:cubicBezTo>
                      <a:pt x="39528" y="6743"/>
                      <a:pt x="39548" y="4032"/>
                      <a:pt x="38016" y="1952"/>
                    </a:cubicBezTo>
                    <a:cubicBezTo>
                      <a:pt x="37973" y="1900"/>
                      <a:pt x="37913" y="1875"/>
                      <a:pt x="37856" y="1875"/>
                    </a:cubicBezTo>
                    <a:cubicBezTo>
                      <a:pt x="37783" y="1875"/>
                      <a:pt x="37713" y="1915"/>
                      <a:pt x="37680" y="1992"/>
                    </a:cubicBezTo>
                    <a:cubicBezTo>
                      <a:pt x="37076" y="3673"/>
                      <a:pt x="36040" y="5173"/>
                      <a:pt x="34692" y="6357"/>
                    </a:cubicBezTo>
                    <a:lnTo>
                      <a:pt x="34692" y="6357"/>
                    </a:lnTo>
                    <a:cubicBezTo>
                      <a:pt x="33792" y="3961"/>
                      <a:pt x="32361" y="1811"/>
                      <a:pt x="30523" y="49"/>
                    </a:cubicBezTo>
                    <a:cubicBezTo>
                      <a:pt x="30482" y="16"/>
                      <a:pt x="30438" y="1"/>
                      <a:pt x="3039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 name="Google Shape;5310;p55"/>
              <p:cNvSpPr/>
              <p:nvPr/>
            </p:nvSpPr>
            <p:spPr>
              <a:xfrm>
                <a:off x="636600" y="3697875"/>
                <a:ext cx="97000" cy="65175"/>
              </a:xfrm>
              <a:custGeom>
                <a:avLst/>
                <a:gdLst/>
                <a:ahLst/>
                <a:cxnLst/>
                <a:rect l="l" t="t" r="r" b="b"/>
                <a:pathLst>
                  <a:path w="3880" h="2607" extrusionOk="0">
                    <a:moveTo>
                      <a:pt x="236" y="0"/>
                    </a:moveTo>
                    <a:cubicBezTo>
                      <a:pt x="97" y="0"/>
                      <a:pt x="1" y="234"/>
                      <a:pt x="148" y="333"/>
                    </a:cubicBezTo>
                    <a:cubicBezTo>
                      <a:pt x="1278" y="1086"/>
                      <a:pt x="2407" y="1818"/>
                      <a:pt x="3538" y="2572"/>
                    </a:cubicBezTo>
                    <a:cubicBezTo>
                      <a:pt x="3573" y="2596"/>
                      <a:pt x="3607" y="2607"/>
                      <a:pt x="3638" y="2607"/>
                    </a:cubicBezTo>
                    <a:cubicBezTo>
                      <a:pt x="3787" y="2607"/>
                      <a:pt x="3879" y="2373"/>
                      <a:pt x="3716" y="2275"/>
                    </a:cubicBezTo>
                    <a:cubicBezTo>
                      <a:pt x="2587" y="1522"/>
                      <a:pt x="1456" y="769"/>
                      <a:pt x="327" y="34"/>
                    </a:cubicBezTo>
                    <a:cubicBezTo>
                      <a:pt x="296" y="11"/>
                      <a:pt x="265" y="0"/>
                      <a:pt x="236"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 name="Google Shape;5311;p55"/>
              <p:cNvSpPr/>
              <p:nvPr/>
            </p:nvSpPr>
            <p:spPr>
              <a:xfrm>
                <a:off x="727700" y="3664875"/>
                <a:ext cx="59425" cy="38225"/>
              </a:xfrm>
              <a:custGeom>
                <a:avLst/>
                <a:gdLst/>
                <a:ahLst/>
                <a:cxnLst/>
                <a:rect l="l" t="t" r="r" b="b"/>
                <a:pathLst>
                  <a:path w="2377" h="1529" extrusionOk="0">
                    <a:moveTo>
                      <a:pt x="249" y="1"/>
                    </a:moveTo>
                    <a:cubicBezTo>
                      <a:pt x="105" y="1"/>
                      <a:pt x="1" y="244"/>
                      <a:pt x="151" y="344"/>
                    </a:cubicBezTo>
                    <a:cubicBezTo>
                      <a:pt x="785" y="720"/>
                      <a:pt x="1401" y="1117"/>
                      <a:pt x="2035" y="1494"/>
                    </a:cubicBezTo>
                    <a:cubicBezTo>
                      <a:pt x="2069" y="1518"/>
                      <a:pt x="2103" y="1528"/>
                      <a:pt x="2134" y="1528"/>
                    </a:cubicBezTo>
                    <a:cubicBezTo>
                      <a:pt x="2283" y="1528"/>
                      <a:pt x="2376" y="1294"/>
                      <a:pt x="2213" y="1196"/>
                    </a:cubicBezTo>
                    <a:cubicBezTo>
                      <a:pt x="1578" y="799"/>
                      <a:pt x="965" y="424"/>
                      <a:pt x="330" y="27"/>
                    </a:cubicBezTo>
                    <a:cubicBezTo>
                      <a:pt x="303"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 name="Google Shape;5312;p55"/>
              <p:cNvSpPr/>
              <p:nvPr/>
            </p:nvSpPr>
            <p:spPr>
              <a:xfrm>
                <a:off x="649200" y="3587725"/>
                <a:ext cx="77425" cy="46025"/>
              </a:xfrm>
              <a:custGeom>
                <a:avLst/>
                <a:gdLst/>
                <a:ahLst/>
                <a:cxnLst/>
                <a:rect l="l" t="t" r="r" b="b"/>
                <a:pathLst>
                  <a:path w="3097" h="1841" extrusionOk="0">
                    <a:moveTo>
                      <a:pt x="200" y="1"/>
                    </a:moveTo>
                    <a:cubicBezTo>
                      <a:pt x="137" y="1"/>
                      <a:pt x="80" y="27"/>
                      <a:pt x="40" y="79"/>
                    </a:cubicBezTo>
                    <a:cubicBezTo>
                      <a:pt x="0" y="159"/>
                      <a:pt x="21" y="278"/>
                      <a:pt x="119" y="317"/>
                    </a:cubicBezTo>
                    <a:cubicBezTo>
                      <a:pt x="1052" y="714"/>
                      <a:pt x="1943" y="1210"/>
                      <a:pt x="2757" y="1805"/>
                    </a:cubicBezTo>
                    <a:cubicBezTo>
                      <a:pt x="2792" y="1830"/>
                      <a:pt x="2828" y="1841"/>
                      <a:pt x="2860" y="1841"/>
                    </a:cubicBezTo>
                    <a:cubicBezTo>
                      <a:pt x="3007" y="1841"/>
                      <a:pt x="3097" y="1621"/>
                      <a:pt x="2934" y="1507"/>
                    </a:cubicBezTo>
                    <a:cubicBezTo>
                      <a:pt x="2122" y="912"/>
                      <a:pt x="1229" y="417"/>
                      <a:pt x="299" y="21"/>
                    </a:cubicBezTo>
                    <a:cubicBezTo>
                      <a:pt x="265" y="7"/>
                      <a:pt x="232" y="1"/>
                      <a:pt x="200"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 name="Google Shape;5313;p55"/>
              <p:cNvSpPr/>
              <p:nvPr/>
            </p:nvSpPr>
            <p:spPr>
              <a:xfrm>
                <a:off x="555550" y="3468525"/>
                <a:ext cx="90650" cy="51650"/>
              </a:xfrm>
              <a:custGeom>
                <a:avLst/>
                <a:gdLst/>
                <a:ahLst/>
                <a:cxnLst/>
                <a:rect l="l" t="t" r="r" b="b"/>
                <a:pathLst>
                  <a:path w="3626" h="2066" extrusionOk="0">
                    <a:moveTo>
                      <a:pt x="272" y="1"/>
                    </a:moveTo>
                    <a:cubicBezTo>
                      <a:pt x="125" y="1"/>
                      <a:pt x="0" y="181"/>
                      <a:pt x="139" y="288"/>
                    </a:cubicBezTo>
                    <a:cubicBezTo>
                      <a:pt x="1111" y="1062"/>
                      <a:pt x="2181" y="1657"/>
                      <a:pt x="3331" y="2053"/>
                    </a:cubicBezTo>
                    <a:cubicBezTo>
                      <a:pt x="3353" y="2061"/>
                      <a:pt x="3375" y="2065"/>
                      <a:pt x="3395" y="2065"/>
                    </a:cubicBezTo>
                    <a:cubicBezTo>
                      <a:pt x="3566" y="2065"/>
                      <a:pt x="3625" y="1787"/>
                      <a:pt x="3429" y="1715"/>
                    </a:cubicBezTo>
                    <a:cubicBezTo>
                      <a:pt x="2340" y="1340"/>
                      <a:pt x="1309" y="764"/>
                      <a:pt x="397" y="50"/>
                    </a:cubicBezTo>
                    <a:cubicBezTo>
                      <a:pt x="357" y="15"/>
                      <a:pt x="314" y="1"/>
                      <a:pt x="272"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 name="Google Shape;5314;p55"/>
              <p:cNvSpPr/>
              <p:nvPr/>
            </p:nvSpPr>
            <p:spPr>
              <a:xfrm>
                <a:off x="652400" y="3467625"/>
                <a:ext cx="76825" cy="49450"/>
              </a:xfrm>
              <a:custGeom>
                <a:avLst/>
                <a:gdLst/>
                <a:ahLst/>
                <a:cxnLst/>
                <a:rect l="l" t="t" r="r" b="b"/>
                <a:pathLst>
                  <a:path w="3073" h="1978" extrusionOk="0">
                    <a:moveTo>
                      <a:pt x="244" y="0"/>
                    </a:moveTo>
                    <a:cubicBezTo>
                      <a:pt x="102" y="0"/>
                      <a:pt x="1" y="228"/>
                      <a:pt x="150" y="345"/>
                    </a:cubicBezTo>
                    <a:cubicBezTo>
                      <a:pt x="982" y="919"/>
                      <a:pt x="1855" y="1455"/>
                      <a:pt x="2727" y="1950"/>
                    </a:cubicBezTo>
                    <a:cubicBezTo>
                      <a:pt x="2759" y="1969"/>
                      <a:pt x="2791" y="1977"/>
                      <a:pt x="2820" y="1977"/>
                    </a:cubicBezTo>
                    <a:cubicBezTo>
                      <a:pt x="2973" y="1977"/>
                      <a:pt x="3072" y="1753"/>
                      <a:pt x="2906" y="1653"/>
                    </a:cubicBezTo>
                    <a:cubicBezTo>
                      <a:pt x="2034" y="1157"/>
                      <a:pt x="1162" y="602"/>
                      <a:pt x="329" y="28"/>
                    </a:cubicBezTo>
                    <a:cubicBezTo>
                      <a:pt x="300" y="9"/>
                      <a:pt x="271" y="0"/>
                      <a:pt x="244"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5" name="Google Shape;5315;p55"/>
              <p:cNvSpPr/>
              <p:nvPr/>
            </p:nvSpPr>
            <p:spPr>
              <a:xfrm>
                <a:off x="741375" y="3568150"/>
                <a:ext cx="61050" cy="37125"/>
              </a:xfrm>
              <a:custGeom>
                <a:avLst/>
                <a:gdLst/>
                <a:ahLst/>
                <a:cxnLst/>
                <a:rect l="l" t="t" r="r" b="b"/>
                <a:pathLst>
                  <a:path w="2442" h="1485" extrusionOk="0">
                    <a:moveTo>
                      <a:pt x="264" y="1"/>
                    </a:moveTo>
                    <a:cubicBezTo>
                      <a:pt x="126" y="1"/>
                      <a:pt x="0" y="184"/>
                      <a:pt x="140" y="307"/>
                    </a:cubicBezTo>
                    <a:cubicBezTo>
                      <a:pt x="695" y="843"/>
                      <a:pt x="1388" y="1259"/>
                      <a:pt x="2141" y="1478"/>
                    </a:cubicBezTo>
                    <a:cubicBezTo>
                      <a:pt x="2159" y="1482"/>
                      <a:pt x="2175" y="1485"/>
                      <a:pt x="2191" y="1485"/>
                    </a:cubicBezTo>
                    <a:cubicBezTo>
                      <a:pt x="2374" y="1485"/>
                      <a:pt x="2441" y="1195"/>
                      <a:pt x="2241" y="1140"/>
                    </a:cubicBezTo>
                    <a:cubicBezTo>
                      <a:pt x="1547" y="923"/>
                      <a:pt x="912" y="566"/>
                      <a:pt x="378" y="51"/>
                    </a:cubicBezTo>
                    <a:cubicBezTo>
                      <a:pt x="343" y="15"/>
                      <a:pt x="303" y="1"/>
                      <a:pt x="264"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6" name="Google Shape;5316;p55"/>
              <p:cNvSpPr/>
              <p:nvPr/>
            </p:nvSpPr>
            <p:spPr>
              <a:xfrm>
                <a:off x="804800" y="3651675"/>
                <a:ext cx="57050" cy="23425"/>
              </a:xfrm>
              <a:custGeom>
                <a:avLst/>
                <a:gdLst/>
                <a:ahLst/>
                <a:cxnLst/>
                <a:rect l="l" t="t" r="r" b="b"/>
                <a:pathLst>
                  <a:path w="2282" h="937" extrusionOk="0">
                    <a:moveTo>
                      <a:pt x="200" y="0"/>
                    </a:moveTo>
                    <a:cubicBezTo>
                      <a:pt x="141" y="0"/>
                      <a:pt x="82" y="31"/>
                      <a:pt x="40" y="98"/>
                    </a:cubicBezTo>
                    <a:cubicBezTo>
                      <a:pt x="1" y="178"/>
                      <a:pt x="21" y="297"/>
                      <a:pt x="101" y="336"/>
                    </a:cubicBezTo>
                    <a:cubicBezTo>
                      <a:pt x="714" y="614"/>
                      <a:pt x="1369" y="812"/>
                      <a:pt x="2043" y="931"/>
                    </a:cubicBezTo>
                    <a:cubicBezTo>
                      <a:pt x="2060" y="934"/>
                      <a:pt x="2076" y="936"/>
                      <a:pt x="2092" y="936"/>
                    </a:cubicBezTo>
                    <a:cubicBezTo>
                      <a:pt x="2168" y="936"/>
                      <a:pt x="2228" y="895"/>
                      <a:pt x="2261" y="812"/>
                    </a:cubicBezTo>
                    <a:cubicBezTo>
                      <a:pt x="2281" y="714"/>
                      <a:pt x="2221" y="614"/>
                      <a:pt x="2142" y="595"/>
                    </a:cubicBezTo>
                    <a:cubicBezTo>
                      <a:pt x="1488" y="476"/>
                      <a:pt x="873" y="297"/>
                      <a:pt x="278" y="19"/>
                    </a:cubicBezTo>
                    <a:cubicBezTo>
                      <a:pt x="253" y="7"/>
                      <a:pt x="227" y="0"/>
                      <a:pt x="20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7" name="Google Shape;5317;p55"/>
              <p:cNvSpPr/>
              <p:nvPr/>
            </p:nvSpPr>
            <p:spPr>
              <a:xfrm>
                <a:off x="555250" y="3326075"/>
                <a:ext cx="91700" cy="52750"/>
              </a:xfrm>
              <a:custGeom>
                <a:avLst/>
                <a:gdLst/>
                <a:ahLst/>
                <a:cxnLst/>
                <a:rect l="l" t="t" r="r" b="b"/>
                <a:pathLst>
                  <a:path w="3668" h="2110" extrusionOk="0">
                    <a:moveTo>
                      <a:pt x="268" y="0"/>
                    </a:moveTo>
                    <a:cubicBezTo>
                      <a:pt x="108" y="0"/>
                      <a:pt x="1" y="235"/>
                      <a:pt x="171" y="338"/>
                    </a:cubicBezTo>
                    <a:cubicBezTo>
                      <a:pt x="1221" y="912"/>
                      <a:pt x="2273" y="1506"/>
                      <a:pt x="3322" y="2082"/>
                    </a:cubicBezTo>
                    <a:cubicBezTo>
                      <a:pt x="3354" y="2101"/>
                      <a:pt x="3386" y="2109"/>
                      <a:pt x="3415" y="2109"/>
                    </a:cubicBezTo>
                    <a:cubicBezTo>
                      <a:pt x="3569" y="2109"/>
                      <a:pt x="3668" y="1884"/>
                      <a:pt x="3502" y="1784"/>
                    </a:cubicBezTo>
                    <a:cubicBezTo>
                      <a:pt x="2450" y="1189"/>
                      <a:pt x="1400" y="615"/>
                      <a:pt x="349" y="20"/>
                    </a:cubicBezTo>
                    <a:cubicBezTo>
                      <a:pt x="321" y="6"/>
                      <a:pt x="294" y="0"/>
                      <a:pt x="26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8" name="Google Shape;5318;p55"/>
              <p:cNvSpPr/>
              <p:nvPr/>
            </p:nvSpPr>
            <p:spPr>
              <a:xfrm>
                <a:off x="588775" y="3266250"/>
                <a:ext cx="82200" cy="58675"/>
              </a:xfrm>
              <a:custGeom>
                <a:avLst/>
                <a:gdLst/>
                <a:ahLst/>
                <a:cxnLst/>
                <a:rect l="l" t="t" r="r" b="b"/>
                <a:pathLst>
                  <a:path w="3288" h="2347" extrusionOk="0">
                    <a:moveTo>
                      <a:pt x="248" y="0"/>
                    </a:moveTo>
                    <a:cubicBezTo>
                      <a:pt x="120" y="0"/>
                      <a:pt x="0" y="126"/>
                      <a:pt x="99" y="252"/>
                    </a:cubicBezTo>
                    <a:cubicBezTo>
                      <a:pt x="832" y="1224"/>
                      <a:pt x="1843" y="1957"/>
                      <a:pt x="3012" y="2334"/>
                    </a:cubicBezTo>
                    <a:cubicBezTo>
                      <a:pt x="3033" y="2342"/>
                      <a:pt x="3052" y="2346"/>
                      <a:pt x="3070" y="2346"/>
                    </a:cubicBezTo>
                    <a:cubicBezTo>
                      <a:pt x="3228" y="2346"/>
                      <a:pt x="3288" y="2067"/>
                      <a:pt x="3091" y="1996"/>
                    </a:cubicBezTo>
                    <a:cubicBezTo>
                      <a:pt x="2042" y="1639"/>
                      <a:pt x="1069" y="966"/>
                      <a:pt x="396" y="74"/>
                    </a:cubicBezTo>
                    <a:cubicBezTo>
                      <a:pt x="355" y="22"/>
                      <a:pt x="301" y="0"/>
                      <a:pt x="24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9" name="Google Shape;5319;p55"/>
              <p:cNvSpPr/>
              <p:nvPr/>
            </p:nvSpPr>
            <p:spPr>
              <a:xfrm>
                <a:off x="687075" y="3411150"/>
                <a:ext cx="55500" cy="35075"/>
              </a:xfrm>
              <a:custGeom>
                <a:avLst/>
                <a:gdLst/>
                <a:ahLst/>
                <a:cxnLst/>
                <a:rect l="l" t="t" r="r" b="b"/>
                <a:pathLst>
                  <a:path w="2220" h="1403" extrusionOk="0">
                    <a:moveTo>
                      <a:pt x="249" y="1"/>
                    </a:moveTo>
                    <a:cubicBezTo>
                      <a:pt x="104" y="1"/>
                      <a:pt x="0" y="243"/>
                      <a:pt x="151" y="344"/>
                    </a:cubicBezTo>
                    <a:cubicBezTo>
                      <a:pt x="726" y="680"/>
                      <a:pt x="1300" y="1037"/>
                      <a:pt x="1876" y="1375"/>
                    </a:cubicBezTo>
                    <a:cubicBezTo>
                      <a:pt x="1908" y="1394"/>
                      <a:pt x="1939" y="1402"/>
                      <a:pt x="1969" y="1402"/>
                    </a:cubicBezTo>
                    <a:cubicBezTo>
                      <a:pt x="2122" y="1402"/>
                      <a:pt x="2220" y="1176"/>
                      <a:pt x="2054" y="1077"/>
                    </a:cubicBezTo>
                    <a:cubicBezTo>
                      <a:pt x="1479" y="720"/>
                      <a:pt x="904" y="384"/>
                      <a:pt x="330" y="27"/>
                    </a:cubicBezTo>
                    <a:cubicBezTo>
                      <a:pt x="302"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0" name="Google Shape;5320;p55"/>
              <p:cNvSpPr/>
              <p:nvPr/>
            </p:nvSpPr>
            <p:spPr>
              <a:xfrm>
                <a:off x="724525" y="3379000"/>
                <a:ext cx="50575" cy="24175"/>
              </a:xfrm>
              <a:custGeom>
                <a:avLst/>
                <a:gdLst/>
                <a:ahLst/>
                <a:cxnLst/>
                <a:rect l="l" t="t" r="r" b="b"/>
                <a:pathLst>
                  <a:path w="2023" h="967" extrusionOk="0">
                    <a:moveTo>
                      <a:pt x="206" y="1"/>
                    </a:moveTo>
                    <a:cubicBezTo>
                      <a:pt x="134" y="1"/>
                      <a:pt x="58" y="57"/>
                      <a:pt x="40" y="143"/>
                    </a:cubicBezTo>
                    <a:cubicBezTo>
                      <a:pt x="0" y="242"/>
                      <a:pt x="61" y="322"/>
                      <a:pt x="159" y="361"/>
                    </a:cubicBezTo>
                    <a:lnTo>
                      <a:pt x="1765" y="956"/>
                    </a:lnTo>
                    <a:cubicBezTo>
                      <a:pt x="1784" y="963"/>
                      <a:pt x="1802" y="967"/>
                      <a:pt x="1819" y="967"/>
                    </a:cubicBezTo>
                    <a:cubicBezTo>
                      <a:pt x="1898" y="967"/>
                      <a:pt x="1967" y="902"/>
                      <a:pt x="1983" y="837"/>
                    </a:cubicBezTo>
                    <a:cubicBezTo>
                      <a:pt x="2022" y="737"/>
                      <a:pt x="1964" y="658"/>
                      <a:pt x="1864" y="618"/>
                    </a:cubicBezTo>
                    <a:cubicBezTo>
                      <a:pt x="1329" y="420"/>
                      <a:pt x="793" y="222"/>
                      <a:pt x="238" y="5"/>
                    </a:cubicBezTo>
                    <a:cubicBezTo>
                      <a:pt x="228" y="2"/>
                      <a:pt x="217" y="1"/>
                      <a:pt x="206"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1" name="Google Shape;5321;p55"/>
              <p:cNvSpPr/>
              <p:nvPr/>
            </p:nvSpPr>
            <p:spPr>
              <a:xfrm>
                <a:off x="600925" y="3168325"/>
                <a:ext cx="50800" cy="41125"/>
              </a:xfrm>
              <a:custGeom>
                <a:avLst/>
                <a:gdLst/>
                <a:ahLst/>
                <a:cxnLst/>
                <a:rect l="l" t="t" r="r" b="b"/>
                <a:pathLst>
                  <a:path w="2032" h="1645" extrusionOk="0">
                    <a:moveTo>
                      <a:pt x="257" y="0"/>
                    </a:moveTo>
                    <a:cubicBezTo>
                      <a:pt x="102" y="0"/>
                      <a:pt x="0" y="240"/>
                      <a:pt x="168" y="323"/>
                    </a:cubicBezTo>
                    <a:cubicBezTo>
                      <a:pt x="742" y="661"/>
                      <a:pt x="1278" y="1077"/>
                      <a:pt x="1714" y="1592"/>
                    </a:cubicBezTo>
                    <a:cubicBezTo>
                      <a:pt x="1742" y="1629"/>
                      <a:pt x="1782" y="1645"/>
                      <a:pt x="1825" y="1645"/>
                    </a:cubicBezTo>
                    <a:cubicBezTo>
                      <a:pt x="1875" y="1645"/>
                      <a:pt x="1929" y="1624"/>
                      <a:pt x="1971" y="1592"/>
                    </a:cubicBezTo>
                    <a:cubicBezTo>
                      <a:pt x="2031" y="1513"/>
                      <a:pt x="2031" y="1414"/>
                      <a:pt x="1971" y="1335"/>
                    </a:cubicBezTo>
                    <a:cubicBezTo>
                      <a:pt x="1516" y="820"/>
                      <a:pt x="961" y="363"/>
                      <a:pt x="346" y="27"/>
                    </a:cubicBezTo>
                    <a:cubicBezTo>
                      <a:pt x="315" y="8"/>
                      <a:pt x="285" y="0"/>
                      <a:pt x="25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2" name="Google Shape;5322;p55"/>
              <p:cNvSpPr/>
              <p:nvPr/>
            </p:nvSpPr>
            <p:spPr>
              <a:xfrm>
                <a:off x="658125" y="3091175"/>
                <a:ext cx="40650" cy="48700"/>
              </a:xfrm>
              <a:custGeom>
                <a:avLst/>
                <a:gdLst/>
                <a:ahLst/>
                <a:cxnLst/>
                <a:rect l="l" t="t" r="r" b="b"/>
                <a:pathLst>
                  <a:path w="1626" h="1948" extrusionOk="0">
                    <a:moveTo>
                      <a:pt x="189" y="0"/>
                    </a:moveTo>
                    <a:cubicBezTo>
                      <a:pt x="158" y="0"/>
                      <a:pt x="127" y="7"/>
                      <a:pt x="100" y="20"/>
                    </a:cubicBezTo>
                    <a:cubicBezTo>
                      <a:pt x="21" y="60"/>
                      <a:pt x="0" y="179"/>
                      <a:pt x="40" y="258"/>
                    </a:cubicBezTo>
                    <a:cubicBezTo>
                      <a:pt x="338" y="893"/>
                      <a:pt x="774" y="1448"/>
                      <a:pt x="1309" y="1903"/>
                    </a:cubicBezTo>
                    <a:cubicBezTo>
                      <a:pt x="1348" y="1933"/>
                      <a:pt x="1393" y="1948"/>
                      <a:pt x="1438" y="1948"/>
                    </a:cubicBezTo>
                    <a:cubicBezTo>
                      <a:pt x="1483" y="1948"/>
                      <a:pt x="1527" y="1933"/>
                      <a:pt x="1567" y="1903"/>
                    </a:cubicBezTo>
                    <a:cubicBezTo>
                      <a:pt x="1626" y="1844"/>
                      <a:pt x="1626" y="1705"/>
                      <a:pt x="1567" y="1646"/>
                    </a:cubicBezTo>
                    <a:cubicBezTo>
                      <a:pt x="1052" y="1229"/>
                      <a:pt x="635" y="694"/>
                      <a:pt x="338" y="79"/>
                    </a:cubicBezTo>
                    <a:cubicBezTo>
                      <a:pt x="312" y="26"/>
                      <a:pt x="250" y="0"/>
                      <a:pt x="189"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 name="Google Shape;5323;p55"/>
              <p:cNvSpPr/>
              <p:nvPr/>
            </p:nvSpPr>
            <p:spPr>
              <a:xfrm>
                <a:off x="639375" y="2957275"/>
                <a:ext cx="38200" cy="66475"/>
              </a:xfrm>
              <a:custGeom>
                <a:avLst/>
                <a:gdLst/>
                <a:ahLst/>
                <a:cxnLst/>
                <a:rect l="l" t="t" r="r" b="b"/>
                <a:pathLst>
                  <a:path w="1528" h="2659" extrusionOk="0">
                    <a:moveTo>
                      <a:pt x="230" y="1"/>
                    </a:moveTo>
                    <a:cubicBezTo>
                      <a:pt x="119" y="1"/>
                      <a:pt x="1" y="89"/>
                      <a:pt x="37" y="222"/>
                    </a:cubicBezTo>
                    <a:cubicBezTo>
                      <a:pt x="274" y="1055"/>
                      <a:pt x="631" y="1867"/>
                      <a:pt x="1128" y="2581"/>
                    </a:cubicBezTo>
                    <a:cubicBezTo>
                      <a:pt x="1170" y="2636"/>
                      <a:pt x="1227" y="2659"/>
                      <a:pt x="1283" y="2659"/>
                    </a:cubicBezTo>
                    <a:cubicBezTo>
                      <a:pt x="1409" y="2659"/>
                      <a:pt x="1527" y="2540"/>
                      <a:pt x="1445" y="2403"/>
                    </a:cubicBezTo>
                    <a:cubicBezTo>
                      <a:pt x="969" y="1708"/>
                      <a:pt x="612" y="936"/>
                      <a:pt x="393" y="123"/>
                    </a:cubicBezTo>
                    <a:cubicBezTo>
                      <a:pt x="370" y="38"/>
                      <a:pt x="302" y="1"/>
                      <a:pt x="230"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 name="Google Shape;5324;p55"/>
              <p:cNvSpPr/>
              <p:nvPr/>
            </p:nvSpPr>
            <p:spPr>
              <a:xfrm>
                <a:off x="760725" y="3041800"/>
                <a:ext cx="39325" cy="53875"/>
              </a:xfrm>
              <a:custGeom>
                <a:avLst/>
                <a:gdLst/>
                <a:ahLst/>
                <a:cxnLst/>
                <a:rect l="l" t="t" r="r" b="b"/>
                <a:pathLst>
                  <a:path w="1573" h="2155" extrusionOk="0">
                    <a:moveTo>
                      <a:pt x="219" y="1"/>
                    </a:moveTo>
                    <a:cubicBezTo>
                      <a:pt x="200" y="1"/>
                      <a:pt x="180" y="5"/>
                      <a:pt x="159" y="13"/>
                    </a:cubicBezTo>
                    <a:cubicBezTo>
                      <a:pt x="80" y="32"/>
                      <a:pt x="0" y="132"/>
                      <a:pt x="40" y="230"/>
                    </a:cubicBezTo>
                    <a:cubicBezTo>
                      <a:pt x="337" y="904"/>
                      <a:pt x="714" y="1539"/>
                      <a:pt x="1209" y="2094"/>
                    </a:cubicBezTo>
                    <a:cubicBezTo>
                      <a:pt x="1247" y="2137"/>
                      <a:pt x="1289" y="2155"/>
                      <a:pt x="1330" y="2155"/>
                    </a:cubicBezTo>
                    <a:cubicBezTo>
                      <a:pt x="1460" y="2155"/>
                      <a:pt x="1572" y="1976"/>
                      <a:pt x="1467" y="1856"/>
                    </a:cubicBezTo>
                    <a:cubicBezTo>
                      <a:pt x="1010" y="1340"/>
                      <a:pt x="654" y="746"/>
                      <a:pt x="376" y="132"/>
                    </a:cubicBezTo>
                    <a:cubicBezTo>
                      <a:pt x="345" y="54"/>
                      <a:pt x="290" y="1"/>
                      <a:pt x="21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 name="Google Shape;5325;p55"/>
              <p:cNvSpPr/>
              <p:nvPr/>
            </p:nvSpPr>
            <p:spPr>
              <a:xfrm>
                <a:off x="739400" y="2937450"/>
                <a:ext cx="55150" cy="72725"/>
              </a:xfrm>
              <a:custGeom>
                <a:avLst/>
                <a:gdLst/>
                <a:ahLst/>
                <a:cxnLst/>
                <a:rect l="l" t="t" r="r" b="b"/>
                <a:pathLst>
                  <a:path w="2206" h="2909" extrusionOk="0">
                    <a:moveTo>
                      <a:pt x="196" y="0"/>
                    </a:moveTo>
                    <a:cubicBezTo>
                      <a:pt x="184" y="0"/>
                      <a:pt x="172" y="1"/>
                      <a:pt x="159" y="4"/>
                    </a:cubicBezTo>
                    <a:cubicBezTo>
                      <a:pt x="60" y="24"/>
                      <a:pt x="0" y="143"/>
                      <a:pt x="21" y="223"/>
                    </a:cubicBezTo>
                    <a:cubicBezTo>
                      <a:pt x="436" y="1214"/>
                      <a:pt x="1052" y="2126"/>
                      <a:pt x="1824" y="2858"/>
                    </a:cubicBezTo>
                    <a:cubicBezTo>
                      <a:pt x="1859" y="2893"/>
                      <a:pt x="1899" y="2908"/>
                      <a:pt x="1938" y="2908"/>
                    </a:cubicBezTo>
                    <a:cubicBezTo>
                      <a:pt x="2076" y="2908"/>
                      <a:pt x="2206" y="2725"/>
                      <a:pt x="2082" y="2601"/>
                    </a:cubicBezTo>
                    <a:cubicBezTo>
                      <a:pt x="1348" y="1907"/>
                      <a:pt x="753" y="1074"/>
                      <a:pt x="378" y="123"/>
                    </a:cubicBezTo>
                    <a:cubicBezTo>
                      <a:pt x="343" y="54"/>
                      <a:pt x="278" y="0"/>
                      <a:pt x="196"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 name="Google Shape;5326;p55"/>
              <p:cNvSpPr/>
              <p:nvPr/>
            </p:nvSpPr>
            <p:spPr>
              <a:xfrm>
                <a:off x="855975" y="3030975"/>
                <a:ext cx="35775" cy="88725"/>
              </a:xfrm>
              <a:custGeom>
                <a:avLst/>
                <a:gdLst/>
                <a:ahLst/>
                <a:cxnLst/>
                <a:rect l="l" t="t" r="r" b="b"/>
                <a:pathLst>
                  <a:path w="1431" h="3549" extrusionOk="0">
                    <a:moveTo>
                      <a:pt x="216" y="1"/>
                    </a:moveTo>
                    <a:cubicBezTo>
                      <a:pt x="112" y="1"/>
                      <a:pt x="0" y="86"/>
                      <a:pt x="36" y="227"/>
                    </a:cubicBezTo>
                    <a:cubicBezTo>
                      <a:pt x="313" y="1298"/>
                      <a:pt x="650" y="2368"/>
                      <a:pt x="1027" y="3420"/>
                    </a:cubicBezTo>
                    <a:cubicBezTo>
                      <a:pt x="1060" y="3509"/>
                      <a:pt x="1139" y="3548"/>
                      <a:pt x="1216" y="3548"/>
                    </a:cubicBezTo>
                    <a:cubicBezTo>
                      <a:pt x="1326" y="3548"/>
                      <a:pt x="1431" y="3468"/>
                      <a:pt x="1384" y="3340"/>
                    </a:cubicBezTo>
                    <a:cubicBezTo>
                      <a:pt x="987" y="2289"/>
                      <a:pt x="650" y="1218"/>
                      <a:pt x="372" y="129"/>
                    </a:cubicBezTo>
                    <a:cubicBezTo>
                      <a:pt x="356" y="40"/>
                      <a:pt x="288" y="1"/>
                      <a:pt x="216"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 name="Google Shape;5327;p55"/>
              <p:cNvSpPr/>
              <p:nvPr/>
            </p:nvSpPr>
            <p:spPr>
              <a:xfrm>
                <a:off x="867775" y="2892425"/>
                <a:ext cx="26000" cy="69100"/>
              </a:xfrm>
              <a:custGeom>
                <a:avLst/>
                <a:gdLst/>
                <a:ahLst/>
                <a:cxnLst/>
                <a:rect l="l" t="t" r="r" b="b"/>
                <a:pathLst>
                  <a:path w="1040" h="2764" extrusionOk="0">
                    <a:moveTo>
                      <a:pt x="171" y="1"/>
                    </a:moveTo>
                    <a:cubicBezTo>
                      <a:pt x="84" y="1"/>
                      <a:pt x="0" y="60"/>
                      <a:pt x="0" y="179"/>
                    </a:cubicBezTo>
                    <a:cubicBezTo>
                      <a:pt x="19" y="1051"/>
                      <a:pt x="257" y="1905"/>
                      <a:pt x="674" y="2677"/>
                    </a:cubicBezTo>
                    <a:cubicBezTo>
                      <a:pt x="704" y="2738"/>
                      <a:pt x="754" y="2764"/>
                      <a:pt x="805" y="2764"/>
                    </a:cubicBezTo>
                    <a:cubicBezTo>
                      <a:pt x="918" y="2764"/>
                      <a:pt x="1040" y="2636"/>
                      <a:pt x="971" y="2499"/>
                    </a:cubicBezTo>
                    <a:cubicBezTo>
                      <a:pt x="595" y="1786"/>
                      <a:pt x="376" y="993"/>
                      <a:pt x="357" y="179"/>
                    </a:cubicBezTo>
                    <a:cubicBezTo>
                      <a:pt x="347" y="60"/>
                      <a:pt x="257" y="1"/>
                      <a:pt x="171"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 name="Google Shape;5328;p55"/>
              <p:cNvSpPr/>
              <p:nvPr/>
            </p:nvSpPr>
            <p:spPr>
              <a:xfrm>
                <a:off x="977275" y="2943975"/>
                <a:ext cx="25375" cy="60175"/>
              </a:xfrm>
              <a:custGeom>
                <a:avLst/>
                <a:gdLst/>
                <a:ahLst/>
                <a:cxnLst/>
                <a:rect l="l" t="t" r="r" b="b"/>
                <a:pathLst>
                  <a:path w="1015" h="2407" extrusionOk="0">
                    <a:moveTo>
                      <a:pt x="189" y="0"/>
                    </a:moveTo>
                    <a:cubicBezTo>
                      <a:pt x="105" y="0"/>
                      <a:pt x="21" y="60"/>
                      <a:pt x="21" y="179"/>
                    </a:cubicBezTo>
                    <a:cubicBezTo>
                      <a:pt x="0" y="932"/>
                      <a:pt x="219" y="1685"/>
                      <a:pt x="634" y="2320"/>
                    </a:cubicBezTo>
                    <a:cubicBezTo>
                      <a:pt x="671" y="2381"/>
                      <a:pt x="725" y="2406"/>
                      <a:pt x="778" y="2406"/>
                    </a:cubicBezTo>
                    <a:cubicBezTo>
                      <a:pt x="898" y="2406"/>
                      <a:pt x="1015" y="2279"/>
                      <a:pt x="933" y="2142"/>
                    </a:cubicBezTo>
                    <a:cubicBezTo>
                      <a:pt x="555" y="1566"/>
                      <a:pt x="357" y="873"/>
                      <a:pt x="357" y="179"/>
                    </a:cubicBezTo>
                    <a:cubicBezTo>
                      <a:pt x="357" y="60"/>
                      <a:pt x="273" y="0"/>
                      <a:pt x="189"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 name="Google Shape;5329;p55"/>
              <p:cNvSpPr/>
              <p:nvPr/>
            </p:nvSpPr>
            <p:spPr>
              <a:xfrm>
                <a:off x="1054575" y="2821000"/>
                <a:ext cx="24525" cy="89300"/>
              </a:xfrm>
              <a:custGeom>
                <a:avLst/>
                <a:gdLst/>
                <a:ahLst/>
                <a:cxnLst/>
                <a:rect l="l" t="t" r="r" b="b"/>
                <a:pathLst>
                  <a:path w="981" h="3572" extrusionOk="0">
                    <a:moveTo>
                      <a:pt x="329" y="1"/>
                    </a:moveTo>
                    <a:cubicBezTo>
                      <a:pt x="259" y="1"/>
                      <a:pt x="195" y="37"/>
                      <a:pt x="180" y="123"/>
                    </a:cubicBezTo>
                    <a:cubicBezTo>
                      <a:pt x="0" y="1273"/>
                      <a:pt x="140" y="2423"/>
                      <a:pt x="616" y="3472"/>
                    </a:cubicBezTo>
                    <a:cubicBezTo>
                      <a:pt x="641" y="3543"/>
                      <a:pt x="691" y="3572"/>
                      <a:pt x="744" y="3572"/>
                    </a:cubicBezTo>
                    <a:cubicBezTo>
                      <a:pt x="856" y="3572"/>
                      <a:pt x="980" y="3442"/>
                      <a:pt x="912" y="3295"/>
                    </a:cubicBezTo>
                    <a:cubicBezTo>
                      <a:pt x="497" y="2343"/>
                      <a:pt x="357" y="1252"/>
                      <a:pt x="536" y="221"/>
                    </a:cubicBezTo>
                    <a:cubicBezTo>
                      <a:pt x="561" y="89"/>
                      <a:pt x="438" y="1"/>
                      <a:pt x="32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 name="Google Shape;5330;p55"/>
              <p:cNvSpPr/>
              <p:nvPr/>
            </p:nvSpPr>
            <p:spPr>
              <a:xfrm>
                <a:off x="1113950" y="2945875"/>
                <a:ext cx="19550" cy="67100"/>
              </a:xfrm>
              <a:custGeom>
                <a:avLst/>
                <a:gdLst/>
                <a:ahLst/>
                <a:cxnLst/>
                <a:rect l="l" t="t" r="r" b="b"/>
                <a:pathLst>
                  <a:path w="782" h="2684" extrusionOk="0">
                    <a:moveTo>
                      <a:pt x="218" y="1"/>
                    </a:moveTo>
                    <a:cubicBezTo>
                      <a:pt x="116" y="1"/>
                      <a:pt x="1" y="90"/>
                      <a:pt x="25" y="222"/>
                    </a:cubicBezTo>
                    <a:cubicBezTo>
                      <a:pt x="144" y="996"/>
                      <a:pt x="282" y="1768"/>
                      <a:pt x="421" y="2561"/>
                    </a:cubicBezTo>
                    <a:cubicBezTo>
                      <a:pt x="437" y="2647"/>
                      <a:pt x="498" y="2683"/>
                      <a:pt x="564" y="2683"/>
                    </a:cubicBezTo>
                    <a:cubicBezTo>
                      <a:pt x="667" y="2683"/>
                      <a:pt x="782" y="2595"/>
                      <a:pt x="757" y="2463"/>
                    </a:cubicBezTo>
                    <a:cubicBezTo>
                      <a:pt x="619" y="1689"/>
                      <a:pt x="500" y="916"/>
                      <a:pt x="361" y="123"/>
                    </a:cubicBezTo>
                    <a:cubicBezTo>
                      <a:pt x="345" y="38"/>
                      <a:pt x="284" y="1"/>
                      <a:pt x="218"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 name="Google Shape;5331;p55"/>
              <p:cNvSpPr/>
              <p:nvPr/>
            </p:nvSpPr>
            <p:spPr>
              <a:xfrm>
                <a:off x="1191875" y="2885875"/>
                <a:ext cx="18325" cy="53500"/>
              </a:xfrm>
              <a:custGeom>
                <a:avLst/>
                <a:gdLst/>
                <a:ahLst/>
                <a:cxnLst/>
                <a:rect l="l" t="t" r="r" b="b"/>
                <a:pathLst>
                  <a:path w="733" h="2140" extrusionOk="0">
                    <a:moveTo>
                      <a:pt x="547" y="1"/>
                    </a:moveTo>
                    <a:cubicBezTo>
                      <a:pt x="465" y="1"/>
                      <a:pt x="393" y="42"/>
                      <a:pt x="376" y="124"/>
                    </a:cubicBezTo>
                    <a:lnTo>
                      <a:pt x="19" y="1908"/>
                    </a:lnTo>
                    <a:cubicBezTo>
                      <a:pt x="0" y="2008"/>
                      <a:pt x="40" y="2106"/>
                      <a:pt x="138" y="2127"/>
                    </a:cubicBezTo>
                    <a:cubicBezTo>
                      <a:pt x="159" y="2135"/>
                      <a:pt x="180" y="2139"/>
                      <a:pt x="201" y="2139"/>
                    </a:cubicBezTo>
                    <a:cubicBezTo>
                      <a:pt x="276" y="2139"/>
                      <a:pt x="341" y="2086"/>
                      <a:pt x="357" y="2008"/>
                    </a:cubicBezTo>
                    <a:lnTo>
                      <a:pt x="714" y="224"/>
                    </a:lnTo>
                    <a:cubicBezTo>
                      <a:pt x="733" y="124"/>
                      <a:pt x="693" y="26"/>
                      <a:pt x="595" y="5"/>
                    </a:cubicBezTo>
                    <a:cubicBezTo>
                      <a:pt x="579" y="2"/>
                      <a:pt x="562" y="1"/>
                      <a:pt x="547"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 name="Google Shape;5332;p55"/>
              <p:cNvSpPr/>
              <p:nvPr/>
            </p:nvSpPr>
            <p:spPr>
              <a:xfrm>
                <a:off x="1253325" y="2817000"/>
                <a:ext cx="12650" cy="92950"/>
              </a:xfrm>
              <a:custGeom>
                <a:avLst/>
                <a:gdLst/>
                <a:ahLst/>
                <a:cxnLst/>
                <a:rect l="l" t="t" r="r" b="b"/>
                <a:pathLst>
                  <a:path w="506" h="3718" extrusionOk="0">
                    <a:moveTo>
                      <a:pt x="332" y="0"/>
                    </a:moveTo>
                    <a:cubicBezTo>
                      <a:pt x="243" y="0"/>
                      <a:pt x="148" y="55"/>
                      <a:pt x="138" y="164"/>
                    </a:cubicBezTo>
                    <a:cubicBezTo>
                      <a:pt x="0" y="1293"/>
                      <a:pt x="0" y="2424"/>
                      <a:pt x="138" y="3553"/>
                    </a:cubicBezTo>
                    <a:cubicBezTo>
                      <a:pt x="148" y="3663"/>
                      <a:pt x="243" y="3717"/>
                      <a:pt x="332" y="3717"/>
                    </a:cubicBezTo>
                    <a:cubicBezTo>
                      <a:pt x="421" y="3717"/>
                      <a:pt x="505" y="3663"/>
                      <a:pt x="495" y="3553"/>
                    </a:cubicBezTo>
                    <a:cubicBezTo>
                      <a:pt x="357" y="2424"/>
                      <a:pt x="357" y="1293"/>
                      <a:pt x="495" y="164"/>
                    </a:cubicBezTo>
                    <a:cubicBezTo>
                      <a:pt x="505" y="55"/>
                      <a:pt x="421" y="0"/>
                      <a:pt x="332"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 name="Google Shape;5333;p55"/>
              <p:cNvSpPr/>
              <p:nvPr/>
            </p:nvSpPr>
            <p:spPr>
              <a:xfrm>
                <a:off x="1298150" y="2945950"/>
                <a:ext cx="26225" cy="71400"/>
              </a:xfrm>
              <a:custGeom>
                <a:avLst/>
                <a:gdLst/>
                <a:ahLst/>
                <a:cxnLst/>
                <a:rect l="l" t="t" r="r" b="b"/>
                <a:pathLst>
                  <a:path w="1049" h="2856" extrusionOk="0">
                    <a:moveTo>
                      <a:pt x="822" y="1"/>
                    </a:moveTo>
                    <a:cubicBezTo>
                      <a:pt x="769" y="1"/>
                      <a:pt x="716" y="30"/>
                      <a:pt x="684" y="100"/>
                    </a:cubicBezTo>
                    <a:cubicBezTo>
                      <a:pt x="308" y="913"/>
                      <a:pt x="70" y="1786"/>
                      <a:pt x="10" y="2677"/>
                    </a:cubicBezTo>
                    <a:cubicBezTo>
                      <a:pt x="1" y="2796"/>
                      <a:pt x="85" y="2855"/>
                      <a:pt x="174" y="2855"/>
                    </a:cubicBezTo>
                    <a:cubicBezTo>
                      <a:pt x="264" y="2855"/>
                      <a:pt x="357" y="2796"/>
                      <a:pt x="367" y="2677"/>
                    </a:cubicBezTo>
                    <a:cubicBezTo>
                      <a:pt x="427" y="1844"/>
                      <a:pt x="625" y="1032"/>
                      <a:pt x="982" y="279"/>
                    </a:cubicBezTo>
                    <a:cubicBezTo>
                      <a:pt x="1049" y="131"/>
                      <a:pt x="934" y="1"/>
                      <a:pt x="822"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 name="Google Shape;5334;p55"/>
              <p:cNvSpPr/>
              <p:nvPr/>
            </p:nvSpPr>
            <p:spPr>
              <a:xfrm>
                <a:off x="1367775" y="2870050"/>
                <a:ext cx="25325" cy="60425"/>
              </a:xfrm>
              <a:custGeom>
                <a:avLst/>
                <a:gdLst/>
                <a:ahLst/>
                <a:cxnLst/>
                <a:rect l="l" t="t" r="r" b="b"/>
                <a:pathLst>
                  <a:path w="1013" h="2417" extrusionOk="0">
                    <a:moveTo>
                      <a:pt x="835" y="0"/>
                    </a:moveTo>
                    <a:cubicBezTo>
                      <a:pt x="750" y="0"/>
                      <a:pt x="672" y="56"/>
                      <a:pt x="655" y="143"/>
                    </a:cubicBezTo>
                    <a:cubicBezTo>
                      <a:pt x="536" y="836"/>
                      <a:pt x="318" y="1510"/>
                      <a:pt x="40" y="2145"/>
                    </a:cubicBezTo>
                    <a:cubicBezTo>
                      <a:pt x="0" y="2245"/>
                      <a:pt x="21" y="2343"/>
                      <a:pt x="100" y="2383"/>
                    </a:cubicBezTo>
                    <a:cubicBezTo>
                      <a:pt x="130" y="2405"/>
                      <a:pt x="168" y="2416"/>
                      <a:pt x="206" y="2416"/>
                    </a:cubicBezTo>
                    <a:cubicBezTo>
                      <a:pt x="269" y="2416"/>
                      <a:pt x="332" y="2385"/>
                      <a:pt x="357" y="2324"/>
                    </a:cubicBezTo>
                    <a:cubicBezTo>
                      <a:pt x="635" y="1650"/>
                      <a:pt x="854" y="955"/>
                      <a:pt x="991" y="223"/>
                    </a:cubicBezTo>
                    <a:cubicBezTo>
                      <a:pt x="1012" y="143"/>
                      <a:pt x="972" y="43"/>
                      <a:pt x="873" y="4"/>
                    </a:cubicBezTo>
                    <a:cubicBezTo>
                      <a:pt x="860" y="1"/>
                      <a:pt x="848" y="0"/>
                      <a:pt x="835"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 name="Google Shape;5335;p55"/>
              <p:cNvSpPr/>
              <p:nvPr/>
            </p:nvSpPr>
            <p:spPr>
              <a:xfrm>
                <a:off x="1409500" y="3026525"/>
                <a:ext cx="37575" cy="66725"/>
              </a:xfrm>
              <a:custGeom>
                <a:avLst/>
                <a:gdLst/>
                <a:ahLst/>
                <a:cxnLst/>
                <a:rect l="l" t="t" r="r" b="b"/>
                <a:pathLst>
                  <a:path w="1503" h="2669" extrusionOk="0">
                    <a:moveTo>
                      <a:pt x="1286" y="0"/>
                    </a:moveTo>
                    <a:cubicBezTo>
                      <a:pt x="1223" y="0"/>
                      <a:pt x="1166" y="35"/>
                      <a:pt x="1127" y="88"/>
                    </a:cubicBezTo>
                    <a:cubicBezTo>
                      <a:pt x="612" y="783"/>
                      <a:pt x="255" y="1595"/>
                      <a:pt x="36" y="2448"/>
                    </a:cubicBezTo>
                    <a:cubicBezTo>
                      <a:pt x="0" y="2580"/>
                      <a:pt x="118" y="2669"/>
                      <a:pt x="225" y="2669"/>
                    </a:cubicBezTo>
                    <a:cubicBezTo>
                      <a:pt x="294" y="2669"/>
                      <a:pt x="358" y="2632"/>
                      <a:pt x="374" y="2546"/>
                    </a:cubicBezTo>
                    <a:cubicBezTo>
                      <a:pt x="572" y="1714"/>
                      <a:pt x="948" y="941"/>
                      <a:pt x="1444" y="267"/>
                    </a:cubicBezTo>
                    <a:cubicBezTo>
                      <a:pt x="1503" y="188"/>
                      <a:pt x="1444" y="69"/>
                      <a:pt x="1384" y="29"/>
                    </a:cubicBezTo>
                    <a:cubicBezTo>
                      <a:pt x="1351" y="9"/>
                      <a:pt x="1318" y="0"/>
                      <a:pt x="1286"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 name="Google Shape;5336;p55"/>
              <p:cNvSpPr/>
              <p:nvPr/>
            </p:nvSpPr>
            <p:spPr>
              <a:xfrm>
                <a:off x="1505475" y="2932700"/>
                <a:ext cx="41925" cy="73925"/>
              </a:xfrm>
              <a:custGeom>
                <a:avLst/>
                <a:gdLst/>
                <a:ahLst/>
                <a:cxnLst/>
                <a:rect l="l" t="t" r="r" b="b"/>
                <a:pathLst>
                  <a:path w="1677" h="2957" extrusionOk="0">
                    <a:moveTo>
                      <a:pt x="1466" y="1"/>
                    </a:moveTo>
                    <a:cubicBezTo>
                      <a:pt x="1395" y="1"/>
                      <a:pt x="1324" y="36"/>
                      <a:pt x="1292" y="114"/>
                    </a:cubicBezTo>
                    <a:cubicBezTo>
                      <a:pt x="936" y="1007"/>
                      <a:pt x="539" y="1859"/>
                      <a:pt x="82" y="2691"/>
                    </a:cubicBezTo>
                    <a:cubicBezTo>
                      <a:pt x="0" y="2829"/>
                      <a:pt x="127" y="2957"/>
                      <a:pt x="246" y="2957"/>
                    </a:cubicBezTo>
                    <a:cubicBezTo>
                      <a:pt x="299" y="2957"/>
                      <a:pt x="350" y="2932"/>
                      <a:pt x="381" y="2871"/>
                    </a:cubicBezTo>
                    <a:cubicBezTo>
                      <a:pt x="856" y="2017"/>
                      <a:pt x="1272" y="1126"/>
                      <a:pt x="1629" y="214"/>
                    </a:cubicBezTo>
                    <a:cubicBezTo>
                      <a:pt x="1676" y="82"/>
                      <a:pt x="1573" y="1"/>
                      <a:pt x="1466"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 name="Google Shape;5337;p55"/>
              <p:cNvSpPr/>
              <p:nvPr/>
            </p:nvSpPr>
            <p:spPr>
              <a:xfrm>
                <a:off x="1512475" y="3058000"/>
                <a:ext cx="40275" cy="59950"/>
              </a:xfrm>
              <a:custGeom>
                <a:avLst/>
                <a:gdLst/>
                <a:ahLst/>
                <a:cxnLst/>
                <a:rect l="l" t="t" r="r" b="b"/>
                <a:pathLst>
                  <a:path w="1611" h="2398" extrusionOk="0">
                    <a:moveTo>
                      <a:pt x="1366" y="1"/>
                    </a:moveTo>
                    <a:cubicBezTo>
                      <a:pt x="1310" y="1"/>
                      <a:pt x="1253" y="24"/>
                      <a:pt x="1211" y="79"/>
                    </a:cubicBezTo>
                    <a:cubicBezTo>
                      <a:pt x="774" y="732"/>
                      <a:pt x="378" y="1406"/>
                      <a:pt x="40" y="2120"/>
                    </a:cubicBezTo>
                    <a:cubicBezTo>
                      <a:pt x="1" y="2220"/>
                      <a:pt x="21" y="2318"/>
                      <a:pt x="120" y="2378"/>
                    </a:cubicBezTo>
                    <a:cubicBezTo>
                      <a:pt x="138" y="2391"/>
                      <a:pt x="165" y="2397"/>
                      <a:pt x="194" y="2397"/>
                    </a:cubicBezTo>
                    <a:cubicBezTo>
                      <a:pt x="257" y="2397"/>
                      <a:pt x="330" y="2366"/>
                      <a:pt x="357" y="2299"/>
                    </a:cubicBezTo>
                    <a:cubicBezTo>
                      <a:pt x="675" y="1585"/>
                      <a:pt x="1071" y="911"/>
                      <a:pt x="1528" y="256"/>
                    </a:cubicBezTo>
                    <a:cubicBezTo>
                      <a:pt x="1610" y="119"/>
                      <a:pt x="1492" y="1"/>
                      <a:pt x="1366"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 name="Google Shape;5338;p55"/>
              <p:cNvSpPr/>
              <p:nvPr/>
            </p:nvSpPr>
            <p:spPr>
              <a:xfrm>
                <a:off x="1598700" y="3013500"/>
                <a:ext cx="43625" cy="66100"/>
              </a:xfrm>
              <a:custGeom>
                <a:avLst/>
                <a:gdLst/>
                <a:ahLst/>
                <a:cxnLst/>
                <a:rect l="l" t="t" r="r" b="b"/>
                <a:pathLst>
                  <a:path w="1745" h="2644" extrusionOk="0">
                    <a:moveTo>
                      <a:pt x="1488" y="0"/>
                    </a:moveTo>
                    <a:cubicBezTo>
                      <a:pt x="1435" y="0"/>
                      <a:pt x="1384" y="22"/>
                      <a:pt x="1349" y="75"/>
                    </a:cubicBezTo>
                    <a:cubicBezTo>
                      <a:pt x="833" y="807"/>
                      <a:pt x="397" y="1600"/>
                      <a:pt x="40" y="2414"/>
                    </a:cubicBezTo>
                    <a:cubicBezTo>
                      <a:pt x="1" y="2512"/>
                      <a:pt x="80" y="2612"/>
                      <a:pt x="159" y="2631"/>
                    </a:cubicBezTo>
                    <a:cubicBezTo>
                      <a:pt x="185" y="2640"/>
                      <a:pt x="209" y="2644"/>
                      <a:pt x="230" y="2644"/>
                    </a:cubicBezTo>
                    <a:cubicBezTo>
                      <a:pt x="310" y="2644"/>
                      <a:pt x="362" y="2591"/>
                      <a:pt x="378" y="2512"/>
                    </a:cubicBezTo>
                    <a:cubicBezTo>
                      <a:pt x="714" y="1719"/>
                      <a:pt x="1150" y="966"/>
                      <a:pt x="1647" y="252"/>
                    </a:cubicBezTo>
                    <a:cubicBezTo>
                      <a:pt x="1744" y="127"/>
                      <a:pt x="1614" y="0"/>
                      <a:pt x="148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 name="Google Shape;5339;p55"/>
              <p:cNvSpPr/>
              <p:nvPr/>
            </p:nvSpPr>
            <p:spPr>
              <a:xfrm>
                <a:off x="1633825" y="3103800"/>
                <a:ext cx="63150" cy="60550"/>
              </a:xfrm>
              <a:custGeom>
                <a:avLst/>
                <a:gdLst/>
                <a:ahLst/>
                <a:cxnLst/>
                <a:rect l="l" t="t" r="r" b="b"/>
                <a:pathLst>
                  <a:path w="2526" h="2422" extrusionOk="0">
                    <a:moveTo>
                      <a:pt x="2275" y="0"/>
                    </a:moveTo>
                    <a:cubicBezTo>
                      <a:pt x="2238" y="0"/>
                      <a:pt x="2199" y="15"/>
                      <a:pt x="2164" y="50"/>
                    </a:cubicBezTo>
                    <a:cubicBezTo>
                      <a:pt x="1471" y="744"/>
                      <a:pt x="797" y="1437"/>
                      <a:pt x="123" y="2111"/>
                    </a:cubicBezTo>
                    <a:cubicBezTo>
                      <a:pt x="1" y="2249"/>
                      <a:pt x="114" y="2422"/>
                      <a:pt x="244" y="2422"/>
                    </a:cubicBezTo>
                    <a:cubicBezTo>
                      <a:pt x="283" y="2422"/>
                      <a:pt x="324" y="2406"/>
                      <a:pt x="361" y="2370"/>
                    </a:cubicBezTo>
                    <a:cubicBezTo>
                      <a:pt x="1054" y="1675"/>
                      <a:pt x="1728" y="1001"/>
                      <a:pt x="2402" y="308"/>
                    </a:cubicBezTo>
                    <a:cubicBezTo>
                      <a:pt x="2525" y="185"/>
                      <a:pt x="2408" y="0"/>
                      <a:pt x="2275"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 name="Google Shape;5340;p55"/>
              <p:cNvSpPr/>
              <p:nvPr/>
            </p:nvSpPr>
            <p:spPr>
              <a:xfrm>
                <a:off x="1639850" y="3256875"/>
                <a:ext cx="39175" cy="37125"/>
              </a:xfrm>
              <a:custGeom>
                <a:avLst/>
                <a:gdLst/>
                <a:ahLst/>
                <a:cxnLst/>
                <a:rect l="l" t="t" r="r" b="b"/>
                <a:pathLst>
                  <a:path w="1567" h="1485" extrusionOk="0">
                    <a:moveTo>
                      <a:pt x="1387" y="0"/>
                    </a:moveTo>
                    <a:cubicBezTo>
                      <a:pt x="1339" y="0"/>
                      <a:pt x="1291" y="21"/>
                      <a:pt x="1249" y="53"/>
                    </a:cubicBezTo>
                    <a:lnTo>
                      <a:pt x="60" y="1182"/>
                    </a:lnTo>
                    <a:cubicBezTo>
                      <a:pt x="1" y="1261"/>
                      <a:pt x="1" y="1361"/>
                      <a:pt x="60" y="1440"/>
                    </a:cubicBezTo>
                    <a:cubicBezTo>
                      <a:pt x="99" y="1470"/>
                      <a:pt x="149" y="1484"/>
                      <a:pt x="196" y="1484"/>
                    </a:cubicBezTo>
                    <a:cubicBezTo>
                      <a:pt x="243" y="1484"/>
                      <a:pt x="288" y="1470"/>
                      <a:pt x="318" y="1440"/>
                    </a:cubicBezTo>
                    <a:lnTo>
                      <a:pt x="1507" y="310"/>
                    </a:lnTo>
                    <a:cubicBezTo>
                      <a:pt x="1566" y="230"/>
                      <a:pt x="1566" y="112"/>
                      <a:pt x="1507" y="53"/>
                    </a:cubicBezTo>
                    <a:cubicBezTo>
                      <a:pt x="1470" y="16"/>
                      <a:pt x="1429" y="0"/>
                      <a:pt x="138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 name="Google Shape;5341;p55"/>
              <p:cNvSpPr/>
              <p:nvPr/>
            </p:nvSpPr>
            <p:spPr>
              <a:xfrm>
                <a:off x="1536775" y="3386550"/>
                <a:ext cx="39675" cy="29875"/>
              </a:xfrm>
              <a:custGeom>
                <a:avLst/>
                <a:gdLst/>
                <a:ahLst/>
                <a:cxnLst/>
                <a:rect l="l" t="t" r="r" b="b"/>
                <a:pathLst>
                  <a:path w="1587" h="1195" extrusionOk="0">
                    <a:moveTo>
                      <a:pt x="1389" y="0"/>
                    </a:moveTo>
                    <a:cubicBezTo>
                      <a:pt x="1361" y="0"/>
                      <a:pt x="1334" y="7"/>
                      <a:pt x="1309" y="20"/>
                    </a:cubicBezTo>
                    <a:cubicBezTo>
                      <a:pt x="873" y="277"/>
                      <a:pt x="456" y="575"/>
                      <a:pt x="59" y="892"/>
                    </a:cubicBezTo>
                    <a:cubicBezTo>
                      <a:pt x="1" y="951"/>
                      <a:pt x="1" y="1070"/>
                      <a:pt x="59" y="1149"/>
                    </a:cubicBezTo>
                    <a:cubicBezTo>
                      <a:pt x="99" y="1179"/>
                      <a:pt x="144" y="1194"/>
                      <a:pt x="189" y="1194"/>
                    </a:cubicBezTo>
                    <a:cubicBezTo>
                      <a:pt x="233" y="1194"/>
                      <a:pt x="278" y="1179"/>
                      <a:pt x="318" y="1149"/>
                    </a:cubicBezTo>
                    <a:cubicBezTo>
                      <a:pt x="694" y="852"/>
                      <a:pt x="1071" y="575"/>
                      <a:pt x="1487" y="337"/>
                    </a:cubicBezTo>
                    <a:cubicBezTo>
                      <a:pt x="1566" y="277"/>
                      <a:pt x="1587" y="178"/>
                      <a:pt x="1547" y="99"/>
                    </a:cubicBezTo>
                    <a:cubicBezTo>
                      <a:pt x="1506" y="31"/>
                      <a:pt x="1447" y="0"/>
                      <a:pt x="1389"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 name="Google Shape;5342;p55"/>
              <p:cNvSpPr/>
              <p:nvPr/>
            </p:nvSpPr>
            <p:spPr>
              <a:xfrm>
                <a:off x="1618925" y="3340675"/>
                <a:ext cx="61100" cy="54550"/>
              </a:xfrm>
              <a:custGeom>
                <a:avLst/>
                <a:gdLst/>
                <a:ahLst/>
                <a:cxnLst/>
                <a:rect l="l" t="t" r="r" b="b"/>
                <a:pathLst>
                  <a:path w="2444" h="2182" extrusionOk="0">
                    <a:moveTo>
                      <a:pt x="2180" y="0"/>
                    </a:moveTo>
                    <a:cubicBezTo>
                      <a:pt x="2141" y="0"/>
                      <a:pt x="2102" y="15"/>
                      <a:pt x="2067" y="50"/>
                    </a:cubicBezTo>
                    <a:cubicBezTo>
                      <a:pt x="1412" y="665"/>
                      <a:pt x="778" y="1279"/>
                      <a:pt x="124" y="1874"/>
                    </a:cubicBezTo>
                    <a:cubicBezTo>
                      <a:pt x="1" y="1997"/>
                      <a:pt x="130" y="2182"/>
                      <a:pt x="268" y="2182"/>
                    </a:cubicBezTo>
                    <a:cubicBezTo>
                      <a:pt x="307" y="2182"/>
                      <a:pt x="346" y="2167"/>
                      <a:pt x="381" y="2132"/>
                    </a:cubicBezTo>
                    <a:cubicBezTo>
                      <a:pt x="1015" y="1517"/>
                      <a:pt x="1670" y="922"/>
                      <a:pt x="2305" y="309"/>
                    </a:cubicBezTo>
                    <a:cubicBezTo>
                      <a:pt x="2443" y="185"/>
                      <a:pt x="2317" y="0"/>
                      <a:pt x="218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 name="Google Shape;5343;p55"/>
              <p:cNvSpPr/>
              <p:nvPr/>
            </p:nvSpPr>
            <p:spPr>
              <a:xfrm>
                <a:off x="1532825" y="3486300"/>
                <a:ext cx="50050" cy="40325"/>
              </a:xfrm>
              <a:custGeom>
                <a:avLst/>
                <a:gdLst/>
                <a:ahLst/>
                <a:cxnLst/>
                <a:rect l="l" t="t" r="r" b="b"/>
                <a:pathLst>
                  <a:path w="2002" h="1613" extrusionOk="0">
                    <a:moveTo>
                      <a:pt x="1805" y="1"/>
                    </a:moveTo>
                    <a:cubicBezTo>
                      <a:pt x="1760" y="1"/>
                      <a:pt x="1717" y="21"/>
                      <a:pt x="1684" y="53"/>
                    </a:cubicBezTo>
                    <a:cubicBezTo>
                      <a:pt x="1150" y="470"/>
                      <a:pt x="614" y="886"/>
                      <a:pt x="79" y="1322"/>
                    </a:cubicBezTo>
                    <a:cubicBezTo>
                      <a:pt x="0" y="1382"/>
                      <a:pt x="19" y="1501"/>
                      <a:pt x="79" y="1559"/>
                    </a:cubicBezTo>
                    <a:cubicBezTo>
                      <a:pt x="116" y="1596"/>
                      <a:pt x="158" y="1612"/>
                      <a:pt x="199" y="1612"/>
                    </a:cubicBezTo>
                    <a:cubicBezTo>
                      <a:pt x="246" y="1612"/>
                      <a:pt x="294" y="1592"/>
                      <a:pt x="336" y="1559"/>
                    </a:cubicBezTo>
                    <a:cubicBezTo>
                      <a:pt x="872" y="1144"/>
                      <a:pt x="1388" y="727"/>
                      <a:pt x="1922" y="311"/>
                    </a:cubicBezTo>
                    <a:cubicBezTo>
                      <a:pt x="2001" y="251"/>
                      <a:pt x="1982" y="113"/>
                      <a:pt x="1922" y="53"/>
                    </a:cubicBezTo>
                    <a:cubicBezTo>
                      <a:pt x="1885" y="16"/>
                      <a:pt x="1845" y="1"/>
                      <a:pt x="180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 name="Google Shape;5344;p55"/>
              <p:cNvSpPr/>
              <p:nvPr/>
            </p:nvSpPr>
            <p:spPr>
              <a:xfrm>
                <a:off x="1635375" y="3435275"/>
                <a:ext cx="54550" cy="46550"/>
              </a:xfrm>
              <a:custGeom>
                <a:avLst/>
                <a:gdLst/>
                <a:ahLst/>
                <a:cxnLst/>
                <a:rect l="l" t="t" r="r" b="b"/>
                <a:pathLst>
                  <a:path w="2182" h="1862" extrusionOk="0">
                    <a:moveTo>
                      <a:pt x="2002" y="0"/>
                    </a:moveTo>
                    <a:cubicBezTo>
                      <a:pt x="1954" y="0"/>
                      <a:pt x="1906" y="21"/>
                      <a:pt x="1864" y="53"/>
                    </a:cubicBezTo>
                    <a:cubicBezTo>
                      <a:pt x="1269" y="548"/>
                      <a:pt x="675" y="1063"/>
                      <a:pt x="80" y="1560"/>
                    </a:cubicBezTo>
                    <a:cubicBezTo>
                      <a:pt x="1" y="1618"/>
                      <a:pt x="21" y="1758"/>
                      <a:pt x="80" y="1816"/>
                    </a:cubicBezTo>
                    <a:cubicBezTo>
                      <a:pt x="120" y="1847"/>
                      <a:pt x="164" y="1862"/>
                      <a:pt x="209" y="1862"/>
                    </a:cubicBezTo>
                    <a:cubicBezTo>
                      <a:pt x="254" y="1862"/>
                      <a:pt x="299" y="1847"/>
                      <a:pt x="338" y="1816"/>
                    </a:cubicBezTo>
                    <a:cubicBezTo>
                      <a:pt x="933" y="1301"/>
                      <a:pt x="1528" y="806"/>
                      <a:pt x="2122" y="291"/>
                    </a:cubicBezTo>
                    <a:cubicBezTo>
                      <a:pt x="2181" y="231"/>
                      <a:pt x="2181" y="112"/>
                      <a:pt x="2122" y="53"/>
                    </a:cubicBezTo>
                    <a:cubicBezTo>
                      <a:pt x="2085" y="16"/>
                      <a:pt x="2044" y="0"/>
                      <a:pt x="2002"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 name="Google Shape;5345;p55"/>
              <p:cNvSpPr/>
              <p:nvPr/>
            </p:nvSpPr>
            <p:spPr>
              <a:xfrm>
                <a:off x="1479975" y="3611300"/>
                <a:ext cx="60275" cy="40375"/>
              </a:xfrm>
              <a:custGeom>
                <a:avLst/>
                <a:gdLst/>
                <a:ahLst/>
                <a:cxnLst/>
                <a:rect l="l" t="t" r="r" b="b"/>
                <a:pathLst>
                  <a:path w="2411" h="1615" extrusionOk="0">
                    <a:moveTo>
                      <a:pt x="2222" y="0"/>
                    </a:moveTo>
                    <a:cubicBezTo>
                      <a:pt x="2191" y="0"/>
                      <a:pt x="2160" y="9"/>
                      <a:pt x="2133" y="29"/>
                    </a:cubicBezTo>
                    <a:cubicBezTo>
                      <a:pt x="1499" y="484"/>
                      <a:pt x="845" y="901"/>
                      <a:pt x="171" y="1277"/>
                    </a:cubicBezTo>
                    <a:cubicBezTo>
                      <a:pt x="1" y="1380"/>
                      <a:pt x="109" y="1615"/>
                      <a:pt x="268" y="1615"/>
                    </a:cubicBezTo>
                    <a:cubicBezTo>
                      <a:pt x="294" y="1615"/>
                      <a:pt x="321" y="1608"/>
                      <a:pt x="349" y="1594"/>
                    </a:cubicBezTo>
                    <a:cubicBezTo>
                      <a:pt x="1023" y="1219"/>
                      <a:pt x="1678" y="802"/>
                      <a:pt x="2312" y="326"/>
                    </a:cubicBezTo>
                    <a:cubicBezTo>
                      <a:pt x="2392" y="267"/>
                      <a:pt x="2411" y="167"/>
                      <a:pt x="2371" y="88"/>
                    </a:cubicBezTo>
                    <a:cubicBezTo>
                      <a:pt x="2345" y="35"/>
                      <a:pt x="2283" y="0"/>
                      <a:pt x="2222"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 name="Google Shape;5346;p55"/>
              <p:cNvSpPr/>
              <p:nvPr/>
            </p:nvSpPr>
            <p:spPr>
              <a:xfrm>
                <a:off x="1601675" y="3529625"/>
                <a:ext cx="58500" cy="43850"/>
              </a:xfrm>
              <a:custGeom>
                <a:avLst/>
                <a:gdLst/>
                <a:ahLst/>
                <a:cxnLst/>
                <a:rect l="l" t="t" r="r" b="b"/>
                <a:pathLst>
                  <a:path w="2340" h="1754" extrusionOk="0">
                    <a:moveTo>
                      <a:pt x="2118" y="1"/>
                    </a:moveTo>
                    <a:cubicBezTo>
                      <a:pt x="2091" y="1"/>
                      <a:pt x="2066" y="8"/>
                      <a:pt x="2043" y="25"/>
                    </a:cubicBezTo>
                    <a:cubicBezTo>
                      <a:pt x="1409" y="500"/>
                      <a:pt x="754" y="957"/>
                      <a:pt x="120" y="1412"/>
                    </a:cubicBezTo>
                    <a:cubicBezTo>
                      <a:pt x="40" y="1473"/>
                      <a:pt x="1" y="1571"/>
                      <a:pt x="61" y="1650"/>
                    </a:cubicBezTo>
                    <a:cubicBezTo>
                      <a:pt x="89" y="1707"/>
                      <a:pt x="158" y="1754"/>
                      <a:pt x="224" y="1754"/>
                    </a:cubicBezTo>
                    <a:cubicBezTo>
                      <a:pt x="251" y="1754"/>
                      <a:pt x="276" y="1747"/>
                      <a:pt x="299" y="1729"/>
                    </a:cubicBezTo>
                    <a:cubicBezTo>
                      <a:pt x="933" y="1254"/>
                      <a:pt x="1587" y="799"/>
                      <a:pt x="2221" y="342"/>
                    </a:cubicBezTo>
                    <a:cubicBezTo>
                      <a:pt x="2300" y="283"/>
                      <a:pt x="2340" y="183"/>
                      <a:pt x="2300" y="104"/>
                    </a:cubicBezTo>
                    <a:cubicBezTo>
                      <a:pt x="2258" y="47"/>
                      <a:pt x="2185" y="1"/>
                      <a:pt x="2118"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 name="Google Shape;5347;p55"/>
              <p:cNvSpPr/>
              <p:nvPr/>
            </p:nvSpPr>
            <p:spPr>
              <a:xfrm>
                <a:off x="1525075" y="3657550"/>
                <a:ext cx="58850" cy="39725"/>
              </a:xfrm>
              <a:custGeom>
                <a:avLst/>
                <a:gdLst/>
                <a:ahLst/>
                <a:cxnLst/>
                <a:rect l="l" t="t" r="r" b="b"/>
                <a:pathLst>
                  <a:path w="2354" h="1589" extrusionOk="0">
                    <a:moveTo>
                      <a:pt x="2074" y="0"/>
                    </a:moveTo>
                    <a:cubicBezTo>
                      <a:pt x="2034" y="0"/>
                      <a:pt x="1993" y="13"/>
                      <a:pt x="1955" y="43"/>
                    </a:cubicBezTo>
                    <a:cubicBezTo>
                      <a:pt x="1420" y="537"/>
                      <a:pt x="826" y="954"/>
                      <a:pt x="171" y="1272"/>
                    </a:cubicBezTo>
                    <a:cubicBezTo>
                      <a:pt x="0" y="1356"/>
                      <a:pt x="109" y="1588"/>
                      <a:pt x="268" y="1588"/>
                    </a:cubicBezTo>
                    <a:cubicBezTo>
                      <a:pt x="295" y="1588"/>
                      <a:pt x="322" y="1582"/>
                      <a:pt x="350" y="1568"/>
                    </a:cubicBezTo>
                    <a:cubicBezTo>
                      <a:pt x="1024" y="1232"/>
                      <a:pt x="1658" y="815"/>
                      <a:pt x="2213" y="300"/>
                    </a:cubicBezTo>
                    <a:cubicBezTo>
                      <a:pt x="2353" y="175"/>
                      <a:pt x="2223" y="0"/>
                      <a:pt x="2074"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 name="Google Shape;5348;p55"/>
              <p:cNvSpPr/>
              <p:nvPr/>
            </p:nvSpPr>
            <p:spPr>
              <a:xfrm>
                <a:off x="1566525" y="4203650"/>
                <a:ext cx="38150" cy="11075"/>
              </a:xfrm>
              <a:custGeom>
                <a:avLst/>
                <a:gdLst/>
                <a:ahLst/>
                <a:cxnLst/>
                <a:rect l="l" t="t" r="r" b="b"/>
                <a:pathLst>
                  <a:path w="1526" h="443" extrusionOk="0">
                    <a:moveTo>
                      <a:pt x="152" y="1"/>
                    </a:moveTo>
                    <a:cubicBezTo>
                      <a:pt x="66" y="1"/>
                      <a:pt x="0" y="92"/>
                      <a:pt x="0" y="181"/>
                    </a:cubicBezTo>
                    <a:cubicBezTo>
                      <a:pt x="0" y="281"/>
                      <a:pt x="79" y="340"/>
                      <a:pt x="178" y="360"/>
                    </a:cubicBezTo>
                    <a:cubicBezTo>
                      <a:pt x="574" y="379"/>
                      <a:pt x="952" y="419"/>
                      <a:pt x="1348" y="440"/>
                    </a:cubicBezTo>
                    <a:cubicBezTo>
                      <a:pt x="1355" y="441"/>
                      <a:pt x="1362" y="442"/>
                      <a:pt x="1368" y="442"/>
                    </a:cubicBezTo>
                    <a:cubicBezTo>
                      <a:pt x="1443" y="442"/>
                      <a:pt x="1526" y="352"/>
                      <a:pt x="1526" y="261"/>
                    </a:cubicBezTo>
                    <a:cubicBezTo>
                      <a:pt x="1507" y="162"/>
                      <a:pt x="1446" y="102"/>
                      <a:pt x="1348" y="83"/>
                    </a:cubicBezTo>
                    <a:cubicBezTo>
                      <a:pt x="952" y="62"/>
                      <a:pt x="574" y="23"/>
                      <a:pt x="178" y="4"/>
                    </a:cubicBezTo>
                    <a:cubicBezTo>
                      <a:pt x="169" y="2"/>
                      <a:pt x="160" y="1"/>
                      <a:pt x="152"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 name="Google Shape;5349;p55"/>
              <p:cNvSpPr/>
              <p:nvPr/>
            </p:nvSpPr>
            <p:spPr>
              <a:xfrm>
                <a:off x="1562325" y="4131775"/>
                <a:ext cx="95575" cy="21975"/>
              </a:xfrm>
              <a:custGeom>
                <a:avLst/>
                <a:gdLst/>
                <a:ahLst/>
                <a:cxnLst/>
                <a:rect l="l" t="t" r="r" b="b"/>
                <a:pathLst>
                  <a:path w="3823" h="879" extrusionOk="0">
                    <a:moveTo>
                      <a:pt x="271" y="0"/>
                    </a:moveTo>
                    <a:cubicBezTo>
                      <a:pt x="79" y="0"/>
                      <a:pt x="1" y="304"/>
                      <a:pt x="208" y="341"/>
                    </a:cubicBezTo>
                    <a:cubicBezTo>
                      <a:pt x="1318" y="519"/>
                      <a:pt x="2407" y="698"/>
                      <a:pt x="3517" y="876"/>
                    </a:cubicBezTo>
                    <a:cubicBezTo>
                      <a:pt x="3529" y="878"/>
                      <a:pt x="3541" y="879"/>
                      <a:pt x="3553" y="879"/>
                    </a:cubicBezTo>
                    <a:cubicBezTo>
                      <a:pt x="3746" y="879"/>
                      <a:pt x="3822" y="577"/>
                      <a:pt x="3617" y="540"/>
                    </a:cubicBezTo>
                    <a:cubicBezTo>
                      <a:pt x="2507" y="360"/>
                      <a:pt x="1397" y="183"/>
                      <a:pt x="306" y="4"/>
                    </a:cubicBezTo>
                    <a:cubicBezTo>
                      <a:pt x="294" y="1"/>
                      <a:pt x="282" y="0"/>
                      <a:pt x="271"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 name="Google Shape;5350;p55"/>
              <p:cNvSpPr/>
              <p:nvPr/>
            </p:nvSpPr>
            <p:spPr>
              <a:xfrm>
                <a:off x="1684450" y="3966225"/>
                <a:ext cx="38700" cy="26500"/>
              </a:xfrm>
              <a:custGeom>
                <a:avLst/>
                <a:gdLst/>
                <a:ahLst/>
                <a:cxnLst/>
                <a:rect l="l" t="t" r="r" b="b"/>
                <a:pathLst>
                  <a:path w="1548" h="1060" extrusionOk="0">
                    <a:moveTo>
                      <a:pt x="1366" y="0"/>
                    </a:moveTo>
                    <a:cubicBezTo>
                      <a:pt x="1319" y="0"/>
                      <a:pt x="1270" y="15"/>
                      <a:pt x="1230" y="44"/>
                    </a:cubicBezTo>
                    <a:cubicBezTo>
                      <a:pt x="1071" y="224"/>
                      <a:pt x="932" y="322"/>
                      <a:pt x="734" y="441"/>
                    </a:cubicBezTo>
                    <a:cubicBezTo>
                      <a:pt x="635" y="501"/>
                      <a:pt x="535" y="560"/>
                      <a:pt x="437" y="599"/>
                    </a:cubicBezTo>
                    <a:cubicBezTo>
                      <a:pt x="437" y="599"/>
                      <a:pt x="416" y="620"/>
                      <a:pt x="397" y="620"/>
                    </a:cubicBezTo>
                    <a:cubicBezTo>
                      <a:pt x="377" y="639"/>
                      <a:pt x="337" y="639"/>
                      <a:pt x="318" y="660"/>
                    </a:cubicBezTo>
                    <a:lnTo>
                      <a:pt x="139" y="718"/>
                    </a:lnTo>
                    <a:cubicBezTo>
                      <a:pt x="60" y="739"/>
                      <a:pt x="1" y="837"/>
                      <a:pt x="20" y="937"/>
                    </a:cubicBezTo>
                    <a:cubicBezTo>
                      <a:pt x="38" y="1006"/>
                      <a:pt x="131" y="1060"/>
                      <a:pt x="207" y="1060"/>
                    </a:cubicBezTo>
                    <a:cubicBezTo>
                      <a:pt x="218" y="1060"/>
                      <a:pt x="229" y="1059"/>
                      <a:pt x="239" y="1056"/>
                    </a:cubicBezTo>
                    <a:cubicBezTo>
                      <a:pt x="714" y="917"/>
                      <a:pt x="1151" y="660"/>
                      <a:pt x="1487" y="303"/>
                    </a:cubicBezTo>
                    <a:cubicBezTo>
                      <a:pt x="1547" y="224"/>
                      <a:pt x="1547" y="124"/>
                      <a:pt x="1487" y="44"/>
                    </a:cubicBezTo>
                    <a:cubicBezTo>
                      <a:pt x="1457" y="15"/>
                      <a:pt x="1413" y="0"/>
                      <a:pt x="1366"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 name="Google Shape;5351;p55"/>
              <p:cNvSpPr/>
              <p:nvPr/>
            </p:nvSpPr>
            <p:spPr>
              <a:xfrm>
                <a:off x="1552650" y="4086500"/>
                <a:ext cx="45100" cy="13725"/>
              </a:xfrm>
              <a:custGeom>
                <a:avLst/>
                <a:gdLst/>
                <a:ahLst/>
                <a:cxnLst/>
                <a:rect l="l" t="t" r="r" b="b"/>
                <a:pathLst>
                  <a:path w="1804" h="549" extrusionOk="0">
                    <a:moveTo>
                      <a:pt x="203" y="1"/>
                    </a:moveTo>
                    <a:cubicBezTo>
                      <a:pt x="125" y="1"/>
                      <a:pt x="55" y="66"/>
                      <a:pt x="40" y="130"/>
                    </a:cubicBezTo>
                    <a:cubicBezTo>
                      <a:pt x="0" y="229"/>
                      <a:pt x="59" y="308"/>
                      <a:pt x="159" y="348"/>
                    </a:cubicBezTo>
                    <a:cubicBezTo>
                      <a:pt x="516" y="482"/>
                      <a:pt x="884" y="549"/>
                      <a:pt x="1255" y="549"/>
                    </a:cubicBezTo>
                    <a:cubicBezTo>
                      <a:pt x="1378" y="549"/>
                      <a:pt x="1502" y="541"/>
                      <a:pt x="1625" y="527"/>
                    </a:cubicBezTo>
                    <a:cubicBezTo>
                      <a:pt x="1724" y="527"/>
                      <a:pt x="1803" y="467"/>
                      <a:pt x="1803" y="348"/>
                    </a:cubicBezTo>
                    <a:cubicBezTo>
                      <a:pt x="1803" y="268"/>
                      <a:pt x="1724" y="170"/>
                      <a:pt x="1625" y="170"/>
                    </a:cubicBezTo>
                    <a:cubicBezTo>
                      <a:pt x="1509" y="185"/>
                      <a:pt x="1391" y="192"/>
                      <a:pt x="1274" y="192"/>
                    </a:cubicBezTo>
                    <a:cubicBezTo>
                      <a:pt x="929" y="192"/>
                      <a:pt x="582" y="130"/>
                      <a:pt x="257" y="11"/>
                    </a:cubicBezTo>
                    <a:cubicBezTo>
                      <a:pt x="239" y="4"/>
                      <a:pt x="221" y="1"/>
                      <a:pt x="20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 name="Google Shape;5352;p55"/>
              <p:cNvSpPr/>
              <p:nvPr/>
            </p:nvSpPr>
            <p:spPr>
              <a:xfrm>
                <a:off x="695300" y="3836775"/>
                <a:ext cx="45075" cy="24325"/>
              </a:xfrm>
              <a:custGeom>
                <a:avLst/>
                <a:gdLst/>
                <a:ahLst/>
                <a:cxnLst/>
                <a:rect l="l" t="t" r="r" b="b"/>
                <a:pathLst>
                  <a:path w="1803" h="973" extrusionOk="0">
                    <a:moveTo>
                      <a:pt x="210" y="1"/>
                    </a:moveTo>
                    <a:cubicBezTo>
                      <a:pt x="148" y="1"/>
                      <a:pt x="86" y="36"/>
                      <a:pt x="59" y="89"/>
                    </a:cubicBezTo>
                    <a:cubicBezTo>
                      <a:pt x="1" y="168"/>
                      <a:pt x="40" y="287"/>
                      <a:pt x="120" y="327"/>
                    </a:cubicBezTo>
                    <a:cubicBezTo>
                      <a:pt x="556" y="604"/>
                      <a:pt x="1011" y="822"/>
                      <a:pt x="1507" y="961"/>
                    </a:cubicBezTo>
                    <a:cubicBezTo>
                      <a:pt x="1529" y="969"/>
                      <a:pt x="1549" y="973"/>
                      <a:pt x="1568" y="973"/>
                    </a:cubicBezTo>
                    <a:cubicBezTo>
                      <a:pt x="1741" y="973"/>
                      <a:pt x="1803" y="678"/>
                      <a:pt x="1606" y="623"/>
                    </a:cubicBezTo>
                    <a:cubicBezTo>
                      <a:pt x="1130" y="486"/>
                      <a:pt x="694" y="287"/>
                      <a:pt x="297" y="29"/>
                    </a:cubicBezTo>
                    <a:cubicBezTo>
                      <a:pt x="271" y="9"/>
                      <a:pt x="240" y="1"/>
                      <a:pt x="210"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 name="Google Shape;5353;p55"/>
              <p:cNvSpPr/>
              <p:nvPr/>
            </p:nvSpPr>
            <p:spPr>
              <a:xfrm>
                <a:off x="618000" y="3880475"/>
                <a:ext cx="72925" cy="41975"/>
              </a:xfrm>
              <a:custGeom>
                <a:avLst/>
                <a:gdLst/>
                <a:ahLst/>
                <a:cxnLst/>
                <a:rect l="l" t="t" r="r" b="b"/>
                <a:pathLst>
                  <a:path w="2917" h="1679" extrusionOk="0">
                    <a:moveTo>
                      <a:pt x="208" y="1"/>
                    </a:moveTo>
                    <a:cubicBezTo>
                      <a:pt x="164" y="1"/>
                      <a:pt x="119" y="16"/>
                      <a:pt x="80" y="46"/>
                    </a:cubicBezTo>
                    <a:cubicBezTo>
                      <a:pt x="19" y="105"/>
                      <a:pt x="0" y="244"/>
                      <a:pt x="80" y="303"/>
                    </a:cubicBezTo>
                    <a:cubicBezTo>
                      <a:pt x="833" y="897"/>
                      <a:pt x="1705" y="1373"/>
                      <a:pt x="2617" y="1671"/>
                    </a:cubicBezTo>
                    <a:cubicBezTo>
                      <a:pt x="2634" y="1676"/>
                      <a:pt x="2651" y="1678"/>
                      <a:pt x="2666" y="1678"/>
                    </a:cubicBezTo>
                    <a:cubicBezTo>
                      <a:pt x="2848" y="1678"/>
                      <a:pt x="2917" y="1387"/>
                      <a:pt x="2715" y="1314"/>
                    </a:cubicBezTo>
                    <a:cubicBezTo>
                      <a:pt x="1843" y="1037"/>
                      <a:pt x="1031" y="620"/>
                      <a:pt x="337" y="46"/>
                    </a:cubicBezTo>
                    <a:cubicBezTo>
                      <a:pt x="297" y="16"/>
                      <a:pt x="253" y="1"/>
                      <a:pt x="208"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 name="Google Shape;5354;p55"/>
              <p:cNvSpPr/>
              <p:nvPr/>
            </p:nvSpPr>
            <p:spPr>
              <a:xfrm>
                <a:off x="602825" y="4081800"/>
                <a:ext cx="51350" cy="27550"/>
              </a:xfrm>
              <a:custGeom>
                <a:avLst/>
                <a:gdLst/>
                <a:ahLst/>
                <a:cxnLst/>
                <a:rect l="l" t="t" r="r" b="b"/>
                <a:pathLst>
                  <a:path w="2054" h="1102" extrusionOk="0">
                    <a:moveTo>
                      <a:pt x="269" y="1"/>
                    </a:moveTo>
                    <a:cubicBezTo>
                      <a:pt x="109" y="1"/>
                      <a:pt x="0" y="235"/>
                      <a:pt x="171" y="337"/>
                    </a:cubicBezTo>
                    <a:cubicBezTo>
                      <a:pt x="687" y="636"/>
                      <a:pt x="1242" y="892"/>
                      <a:pt x="1797" y="1091"/>
                    </a:cubicBezTo>
                    <a:cubicBezTo>
                      <a:pt x="1815" y="1098"/>
                      <a:pt x="1833" y="1101"/>
                      <a:pt x="1851" y="1101"/>
                    </a:cubicBezTo>
                    <a:cubicBezTo>
                      <a:pt x="1929" y="1101"/>
                      <a:pt x="1998" y="1036"/>
                      <a:pt x="2014" y="972"/>
                    </a:cubicBezTo>
                    <a:cubicBezTo>
                      <a:pt x="2054" y="873"/>
                      <a:pt x="1995" y="794"/>
                      <a:pt x="1895" y="754"/>
                    </a:cubicBezTo>
                    <a:cubicBezTo>
                      <a:pt x="1361" y="556"/>
                      <a:pt x="845" y="318"/>
                      <a:pt x="349" y="20"/>
                    </a:cubicBezTo>
                    <a:cubicBezTo>
                      <a:pt x="321" y="7"/>
                      <a:pt x="294" y="1"/>
                      <a:pt x="26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 name="Google Shape;5355;p55"/>
              <p:cNvSpPr/>
              <p:nvPr/>
            </p:nvSpPr>
            <p:spPr>
              <a:xfrm>
                <a:off x="867250" y="4220050"/>
                <a:ext cx="269600" cy="226525"/>
              </a:xfrm>
              <a:custGeom>
                <a:avLst/>
                <a:gdLst/>
                <a:ahLst/>
                <a:cxnLst/>
                <a:rect l="l" t="t" r="r" b="b"/>
                <a:pathLst>
                  <a:path w="10784" h="9061" extrusionOk="0">
                    <a:moveTo>
                      <a:pt x="0" y="1"/>
                    </a:moveTo>
                    <a:cubicBezTo>
                      <a:pt x="119" y="2797"/>
                      <a:pt x="238" y="5612"/>
                      <a:pt x="378" y="8426"/>
                    </a:cubicBezTo>
                    <a:lnTo>
                      <a:pt x="9893" y="9061"/>
                    </a:lnTo>
                    <a:cubicBezTo>
                      <a:pt x="10189" y="6027"/>
                      <a:pt x="10487" y="3014"/>
                      <a:pt x="10784" y="1"/>
                    </a:cubicBez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 name="Google Shape;5356;p55"/>
              <p:cNvSpPr/>
              <p:nvPr/>
            </p:nvSpPr>
            <p:spPr>
              <a:xfrm>
                <a:off x="862800" y="4215625"/>
                <a:ext cx="279025" cy="235400"/>
              </a:xfrm>
              <a:custGeom>
                <a:avLst/>
                <a:gdLst/>
                <a:ahLst/>
                <a:cxnLst/>
                <a:rect l="l" t="t" r="r" b="b"/>
                <a:pathLst>
                  <a:path w="11161" h="9416" extrusionOk="0">
                    <a:moveTo>
                      <a:pt x="10767" y="357"/>
                    </a:moveTo>
                    <a:cubicBezTo>
                      <a:pt x="10481" y="3247"/>
                      <a:pt x="10196" y="6138"/>
                      <a:pt x="9910" y="9047"/>
                    </a:cubicBezTo>
                    <a:lnTo>
                      <a:pt x="9910" y="9047"/>
                    </a:lnTo>
                    <a:cubicBezTo>
                      <a:pt x="8893" y="8973"/>
                      <a:pt x="7875" y="8917"/>
                      <a:pt x="6839" y="8841"/>
                    </a:cubicBezTo>
                    <a:cubicBezTo>
                      <a:pt x="5134" y="8722"/>
                      <a:pt x="3429" y="8622"/>
                      <a:pt x="1725" y="8504"/>
                    </a:cubicBezTo>
                    <a:cubicBezTo>
                      <a:pt x="1381" y="8487"/>
                      <a:pt x="1037" y="8455"/>
                      <a:pt x="707" y="8433"/>
                    </a:cubicBezTo>
                    <a:lnTo>
                      <a:pt x="707" y="8433"/>
                    </a:lnTo>
                    <a:cubicBezTo>
                      <a:pt x="593" y="5735"/>
                      <a:pt x="479" y="3038"/>
                      <a:pt x="365" y="357"/>
                    </a:cubicBezTo>
                    <a:close/>
                    <a:moveTo>
                      <a:pt x="178" y="0"/>
                    </a:moveTo>
                    <a:cubicBezTo>
                      <a:pt x="80" y="0"/>
                      <a:pt x="1" y="80"/>
                      <a:pt x="1" y="178"/>
                    </a:cubicBezTo>
                    <a:cubicBezTo>
                      <a:pt x="120" y="2974"/>
                      <a:pt x="239" y="5789"/>
                      <a:pt x="377" y="8603"/>
                    </a:cubicBezTo>
                    <a:cubicBezTo>
                      <a:pt x="377" y="8702"/>
                      <a:pt x="456" y="8781"/>
                      <a:pt x="556" y="8781"/>
                    </a:cubicBezTo>
                    <a:cubicBezTo>
                      <a:pt x="1626" y="8841"/>
                      <a:pt x="2697" y="8921"/>
                      <a:pt x="3767" y="9000"/>
                    </a:cubicBezTo>
                    <a:cubicBezTo>
                      <a:pt x="5472" y="9098"/>
                      <a:pt x="7196" y="9217"/>
                      <a:pt x="8900" y="9336"/>
                    </a:cubicBezTo>
                    <a:cubicBezTo>
                      <a:pt x="9297" y="9357"/>
                      <a:pt x="9674" y="9376"/>
                      <a:pt x="10071" y="9415"/>
                    </a:cubicBezTo>
                    <a:cubicBezTo>
                      <a:pt x="10172" y="9415"/>
                      <a:pt x="10227" y="9354"/>
                      <a:pt x="10239" y="9283"/>
                    </a:cubicBezTo>
                    <a:lnTo>
                      <a:pt x="10239" y="9283"/>
                    </a:lnTo>
                    <a:cubicBezTo>
                      <a:pt x="10244" y="9269"/>
                      <a:pt x="10247" y="9254"/>
                      <a:pt x="10248" y="9238"/>
                    </a:cubicBezTo>
                    <a:cubicBezTo>
                      <a:pt x="10546" y="6204"/>
                      <a:pt x="10843" y="3191"/>
                      <a:pt x="11141" y="178"/>
                    </a:cubicBezTo>
                    <a:cubicBezTo>
                      <a:pt x="11160" y="80"/>
                      <a:pt x="11062" y="0"/>
                      <a:pt x="10962"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 name="Google Shape;5357;p55"/>
              <p:cNvSpPr/>
              <p:nvPr/>
            </p:nvSpPr>
            <p:spPr>
              <a:xfrm>
                <a:off x="718300" y="4349425"/>
                <a:ext cx="423525" cy="314350"/>
              </a:xfrm>
              <a:custGeom>
                <a:avLst/>
                <a:gdLst/>
                <a:ahLst/>
                <a:cxnLst/>
                <a:rect l="l" t="t" r="r" b="b"/>
                <a:pathLst>
                  <a:path w="16941" h="12574" extrusionOk="0">
                    <a:moveTo>
                      <a:pt x="5126" y="0"/>
                    </a:moveTo>
                    <a:lnTo>
                      <a:pt x="5284" y="7414"/>
                    </a:lnTo>
                    <a:cubicBezTo>
                      <a:pt x="5242" y="7414"/>
                      <a:pt x="5200" y="7413"/>
                      <a:pt x="5158" y="7413"/>
                    </a:cubicBezTo>
                    <a:cubicBezTo>
                      <a:pt x="1" y="7413"/>
                      <a:pt x="489" y="12232"/>
                      <a:pt x="725" y="12468"/>
                    </a:cubicBezTo>
                    <a:cubicBezTo>
                      <a:pt x="805" y="12547"/>
                      <a:pt x="2540" y="12574"/>
                      <a:pt x="4819" y="12574"/>
                    </a:cubicBezTo>
                    <a:cubicBezTo>
                      <a:pt x="9377" y="12574"/>
                      <a:pt x="16108" y="12468"/>
                      <a:pt x="16108" y="12468"/>
                    </a:cubicBezTo>
                    <a:lnTo>
                      <a:pt x="16940" y="0"/>
                    </a:lnTo>
                    <a:close/>
                  </a:path>
                </a:pathLst>
              </a:custGeom>
              <a:solidFill>
                <a:schemeClr val="accent1"/>
              </a:solidFill>
              <a:ln>
                <a:noFill/>
              </a:ln>
            </p:spPr>
            <p:txBody>
              <a:bodyPr spcFirstLastPara="1" wrap="square" lIns="91425" tIns="91425" rIns="91425" bIns="91425" anchor="ctr" anchorCtr="0">
                <a:noAutofit/>
              </a:bodyPr>
              <a:lstStyle/>
              <a:p>
                <a:endParaRPr baseline="-25000">
                  <a:latin typeface="Times New Roman" panose="02020603050405020304" pitchFamily="18" charset="0"/>
                  <a:cs typeface="Times New Roman" panose="02020603050405020304" pitchFamily="18" charset="0"/>
                </a:endParaRPr>
              </a:p>
            </p:txBody>
          </p:sp>
          <p:sp>
            <p:nvSpPr>
              <p:cNvPr id="58" name="Google Shape;5358;p55"/>
              <p:cNvSpPr/>
              <p:nvPr/>
            </p:nvSpPr>
            <p:spPr>
              <a:xfrm>
                <a:off x="727025" y="4344950"/>
                <a:ext cx="419275" cy="323325"/>
              </a:xfrm>
              <a:custGeom>
                <a:avLst/>
                <a:gdLst/>
                <a:ahLst/>
                <a:cxnLst/>
                <a:rect l="l" t="t" r="r" b="b"/>
                <a:pathLst>
                  <a:path w="16771" h="12933" extrusionOk="0">
                    <a:moveTo>
                      <a:pt x="438" y="12467"/>
                    </a:moveTo>
                    <a:cubicBezTo>
                      <a:pt x="440" y="12467"/>
                      <a:pt x="444" y="12472"/>
                      <a:pt x="456" y="12489"/>
                    </a:cubicBezTo>
                    <a:cubicBezTo>
                      <a:pt x="456" y="12491"/>
                      <a:pt x="455" y="12492"/>
                      <a:pt x="454" y="12492"/>
                    </a:cubicBezTo>
                    <a:cubicBezTo>
                      <a:pt x="449" y="12492"/>
                      <a:pt x="436" y="12467"/>
                      <a:pt x="438" y="12467"/>
                    </a:cubicBezTo>
                    <a:close/>
                    <a:moveTo>
                      <a:pt x="16401" y="357"/>
                    </a:moveTo>
                    <a:cubicBezTo>
                      <a:pt x="16305" y="1705"/>
                      <a:pt x="16212" y="3054"/>
                      <a:pt x="16136" y="4422"/>
                    </a:cubicBezTo>
                    <a:cubicBezTo>
                      <a:pt x="15977" y="6642"/>
                      <a:pt x="15838" y="8881"/>
                      <a:pt x="15679" y="11101"/>
                    </a:cubicBezTo>
                    <a:cubicBezTo>
                      <a:pt x="15662" y="11558"/>
                      <a:pt x="15629" y="12015"/>
                      <a:pt x="15594" y="12473"/>
                    </a:cubicBezTo>
                    <a:lnTo>
                      <a:pt x="15594" y="12473"/>
                    </a:lnTo>
                    <a:cubicBezTo>
                      <a:pt x="14658" y="12489"/>
                      <a:pt x="13722" y="12490"/>
                      <a:pt x="12785" y="12509"/>
                    </a:cubicBezTo>
                    <a:cubicBezTo>
                      <a:pt x="10744" y="12528"/>
                      <a:pt x="8683" y="12549"/>
                      <a:pt x="6621" y="12568"/>
                    </a:cubicBezTo>
                    <a:cubicBezTo>
                      <a:pt x="5732" y="12568"/>
                      <a:pt x="4843" y="12573"/>
                      <a:pt x="3951" y="12573"/>
                    </a:cubicBezTo>
                    <a:cubicBezTo>
                      <a:pt x="3093" y="12573"/>
                      <a:pt x="2233" y="12568"/>
                      <a:pt x="1367" y="12549"/>
                    </a:cubicBezTo>
                    <a:cubicBezTo>
                      <a:pt x="1150" y="12528"/>
                      <a:pt x="912" y="12528"/>
                      <a:pt x="693" y="12509"/>
                    </a:cubicBezTo>
                    <a:lnTo>
                      <a:pt x="574" y="12509"/>
                    </a:lnTo>
                    <a:cubicBezTo>
                      <a:pt x="555" y="12509"/>
                      <a:pt x="456" y="12489"/>
                      <a:pt x="516" y="12489"/>
                    </a:cubicBezTo>
                    <a:lnTo>
                      <a:pt x="494" y="12489"/>
                    </a:lnTo>
                    <a:cubicBezTo>
                      <a:pt x="493" y="12475"/>
                      <a:pt x="489" y="12463"/>
                      <a:pt x="476" y="12449"/>
                    </a:cubicBezTo>
                    <a:cubicBezTo>
                      <a:pt x="456" y="12370"/>
                      <a:pt x="456" y="12271"/>
                      <a:pt x="436" y="12232"/>
                    </a:cubicBezTo>
                    <a:cubicBezTo>
                      <a:pt x="416" y="11954"/>
                      <a:pt x="416" y="11677"/>
                      <a:pt x="436" y="11399"/>
                    </a:cubicBezTo>
                    <a:cubicBezTo>
                      <a:pt x="495" y="10625"/>
                      <a:pt x="733" y="9872"/>
                      <a:pt x="1190" y="9277"/>
                    </a:cubicBezTo>
                    <a:cubicBezTo>
                      <a:pt x="1824" y="8426"/>
                      <a:pt x="2834" y="7969"/>
                      <a:pt x="3865" y="7831"/>
                    </a:cubicBezTo>
                    <a:cubicBezTo>
                      <a:pt x="4222" y="7791"/>
                      <a:pt x="4579" y="7771"/>
                      <a:pt x="4935" y="7771"/>
                    </a:cubicBezTo>
                    <a:cubicBezTo>
                      <a:pt x="5035" y="7771"/>
                      <a:pt x="5115" y="7692"/>
                      <a:pt x="5115" y="7593"/>
                    </a:cubicBezTo>
                    <a:cubicBezTo>
                      <a:pt x="5075" y="5432"/>
                      <a:pt x="5015" y="3251"/>
                      <a:pt x="4975" y="1091"/>
                    </a:cubicBezTo>
                    <a:cubicBezTo>
                      <a:pt x="4960" y="837"/>
                      <a:pt x="4957" y="596"/>
                      <a:pt x="4956" y="357"/>
                    </a:cubicBezTo>
                    <a:close/>
                    <a:moveTo>
                      <a:pt x="4777" y="0"/>
                    </a:moveTo>
                    <a:cubicBezTo>
                      <a:pt x="4716" y="0"/>
                      <a:pt x="4670" y="24"/>
                      <a:pt x="4640" y="59"/>
                    </a:cubicBezTo>
                    <a:lnTo>
                      <a:pt x="4640" y="59"/>
                    </a:lnTo>
                    <a:cubicBezTo>
                      <a:pt x="4613" y="85"/>
                      <a:pt x="4596" y="122"/>
                      <a:pt x="4599" y="171"/>
                    </a:cubicBezTo>
                    <a:lnTo>
                      <a:pt x="4599" y="171"/>
                    </a:lnTo>
                    <a:cubicBezTo>
                      <a:pt x="4598" y="181"/>
                      <a:pt x="4599" y="191"/>
                      <a:pt x="4600" y="200"/>
                    </a:cubicBezTo>
                    <a:lnTo>
                      <a:pt x="4600" y="200"/>
                    </a:lnTo>
                    <a:cubicBezTo>
                      <a:pt x="4639" y="2374"/>
                      <a:pt x="4698" y="4527"/>
                      <a:pt x="4737" y="6681"/>
                    </a:cubicBezTo>
                    <a:cubicBezTo>
                      <a:pt x="4754" y="6935"/>
                      <a:pt x="4757" y="7175"/>
                      <a:pt x="4758" y="7413"/>
                    </a:cubicBezTo>
                    <a:lnTo>
                      <a:pt x="4758" y="7413"/>
                    </a:lnTo>
                    <a:cubicBezTo>
                      <a:pt x="3585" y="7421"/>
                      <a:pt x="2391" y="7690"/>
                      <a:pt x="1467" y="8445"/>
                    </a:cubicBezTo>
                    <a:cubicBezTo>
                      <a:pt x="812" y="9020"/>
                      <a:pt x="376" y="9813"/>
                      <a:pt x="178" y="10665"/>
                    </a:cubicBezTo>
                    <a:cubicBezTo>
                      <a:pt x="59" y="11241"/>
                      <a:pt x="0" y="11875"/>
                      <a:pt x="119" y="12470"/>
                    </a:cubicBezTo>
                    <a:cubicBezTo>
                      <a:pt x="159" y="12608"/>
                      <a:pt x="199" y="12766"/>
                      <a:pt x="337" y="12826"/>
                    </a:cubicBezTo>
                    <a:cubicBezTo>
                      <a:pt x="476" y="12866"/>
                      <a:pt x="614" y="12866"/>
                      <a:pt x="754" y="12866"/>
                    </a:cubicBezTo>
                    <a:cubicBezTo>
                      <a:pt x="1610" y="12920"/>
                      <a:pt x="2471" y="12933"/>
                      <a:pt x="3336" y="12933"/>
                    </a:cubicBezTo>
                    <a:cubicBezTo>
                      <a:pt x="4033" y="12933"/>
                      <a:pt x="4732" y="12925"/>
                      <a:pt x="5432" y="12925"/>
                    </a:cubicBezTo>
                    <a:cubicBezTo>
                      <a:pt x="7592" y="12925"/>
                      <a:pt x="9753" y="12885"/>
                      <a:pt x="11934" y="12866"/>
                    </a:cubicBezTo>
                    <a:cubicBezTo>
                      <a:pt x="13182" y="12845"/>
                      <a:pt x="14450" y="12866"/>
                      <a:pt x="15700" y="12826"/>
                    </a:cubicBezTo>
                    <a:lnTo>
                      <a:pt x="15759" y="12826"/>
                    </a:lnTo>
                    <a:cubicBezTo>
                      <a:pt x="15859" y="12826"/>
                      <a:pt x="15938" y="12747"/>
                      <a:pt x="15938" y="12647"/>
                    </a:cubicBezTo>
                    <a:cubicBezTo>
                      <a:pt x="16036" y="11220"/>
                      <a:pt x="16136" y="9813"/>
                      <a:pt x="16215" y="8405"/>
                    </a:cubicBezTo>
                    <a:cubicBezTo>
                      <a:pt x="16374" y="6185"/>
                      <a:pt x="16512" y="3946"/>
                      <a:pt x="16651" y="1705"/>
                    </a:cubicBezTo>
                    <a:cubicBezTo>
                      <a:pt x="16691" y="1210"/>
                      <a:pt x="16731" y="695"/>
                      <a:pt x="16770" y="179"/>
                    </a:cubicBezTo>
                    <a:cubicBezTo>
                      <a:pt x="16770" y="80"/>
                      <a:pt x="16670" y="0"/>
                      <a:pt x="16591"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 name="Google Shape;5359;p55"/>
              <p:cNvSpPr/>
              <p:nvPr/>
            </p:nvSpPr>
            <p:spPr>
              <a:xfrm>
                <a:off x="737400" y="4600650"/>
                <a:ext cx="390075" cy="8950"/>
              </a:xfrm>
              <a:custGeom>
                <a:avLst/>
                <a:gdLst/>
                <a:ahLst/>
                <a:cxnLst/>
                <a:rect l="l" t="t" r="r" b="b"/>
                <a:pathLst>
                  <a:path w="15603" h="358" extrusionOk="0">
                    <a:moveTo>
                      <a:pt x="239" y="1"/>
                    </a:moveTo>
                    <a:cubicBezTo>
                      <a:pt x="1" y="1"/>
                      <a:pt x="1" y="358"/>
                      <a:pt x="239" y="358"/>
                    </a:cubicBezTo>
                    <a:lnTo>
                      <a:pt x="15364" y="358"/>
                    </a:lnTo>
                    <a:cubicBezTo>
                      <a:pt x="15602" y="358"/>
                      <a:pt x="15602" y="1"/>
                      <a:pt x="15364"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 name="Google Shape;5360;p55"/>
              <p:cNvSpPr/>
              <p:nvPr/>
            </p:nvSpPr>
            <p:spPr>
              <a:xfrm>
                <a:off x="843625" y="4393825"/>
                <a:ext cx="299362"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 name="Google Shape;5361;p55"/>
              <p:cNvSpPr/>
              <p:nvPr/>
            </p:nvSpPr>
            <p:spPr>
              <a:xfrm>
                <a:off x="843598" y="4469825"/>
                <a:ext cx="294363"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2" name="Google Shape;5362;p55"/>
              <p:cNvSpPr/>
              <p:nvPr/>
            </p:nvSpPr>
            <p:spPr>
              <a:xfrm>
                <a:off x="1217625" y="4197275"/>
                <a:ext cx="286950" cy="251300"/>
              </a:xfrm>
              <a:custGeom>
                <a:avLst/>
                <a:gdLst/>
                <a:ahLst/>
                <a:cxnLst/>
                <a:rect l="l" t="t" r="r" b="b"/>
                <a:pathLst>
                  <a:path w="11478" h="10052" extrusionOk="0">
                    <a:moveTo>
                      <a:pt x="11062" y="0"/>
                    </a:moveTo>
                    <a:lnTo>
                      <a:pt x="58" y="1699"/>
                    </a:lnTo>
                    <a:lnTo>
                      <a:pt x="58" y="1699"/>
                    </a:lnTo>
                    <a:cubicBezTo>
                      <a:pt x="52" y="1696"/>
                      <a:pt x="45" y="1694"/>
                      <a:pt x="38" y="1694"/>
                    </a:cubicBezTo>
                    <a:cubicBezTo>
                      <a:pt x="31" y="1694"/>
                      <a:pt x="24" y="1697"/>
                      <a:pt x="20" y="1705"/>
                    </a:cubicBezTo>
                    <a:cubicBezTo>
                      <a:pt x="1" y="1765"/>
                      <a:pt x="60" y="1805"/>
                      <a:pt x="60" y="1863"/>
                    </a:cubicBezTo>
                    <a:cubicBezTo>
                      <a:pt x="556" y="4580"/>
                      <a:pt x="952" y="7315"/>
                      <a:pt x="1270" y="10051"/>
                    </a:cubicBezTo>
                    <a:lnTo>
                      <a:pt x="11477" y="9119"/>
                    </a:lnTo>
                    <a:cubicBezTo>
                      <a:pt x="11458" y="6066"/>
                      <a:pt x="11319" y="3034"/>
                      <a:pt x="11062" y="0"/>
                    </a:cubicBez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3" name="Google Shape;5363;p55"/>
              <p:cNvSpPr/>
              <p:nvPr/>
            </p:nvSpPr>
            <p:spPr>
              <a:xfrm>
                <a:off x="1213600" y="4193225"/>
                <a:ext cx="295450" cy="259850"/>
              </a:xfrm>
              <a:custGeom>
                <a:avLst/>
                <a:gdLst/>
                <a:ahLst/>
                <a:cxnLst/>
                <a:rect l="l" t="t" r="r" b="b"/>
                <a:pathLst>
                  <a:path w="11818" h="10394" extrusionOk="0">
                    <a:moveTo>
                      <a:pt x="11061" y="371"/>
                    </a:moveTo>
                    <a:lnTo>
                      <a:pt x="11061" y="371"/>
                    </a:lnTo>
                    <a:cubicBezTo>
                      <a:pt x="11304" y="3281"/>
                      <a:pt x="11436" y="6190"/>
                      <a:pt x="11460" y="9118"/>
                    </a:cubicBezTo>
                    <a:lnTo>
                      <a:pt x="11460" y="9118"/>
                    </a:lnTo>
                    <a:cubicBezTo>
                      <a:pt x="10352" y="9212"/>
                      <a:pt x="9261" y="9307"/>
                      <a:pt x="8170" y="9420"/>
                    </a:cubicBezTo>
                    <a:cubicBezTo>
                      <a:pt x="6347" y="9579"/>
                      <a:pt x="4523" y="9756"/>
                      <a:pt x="2679" y="9915"/>
                    </a:cubicBezTo>
                    <a:lnTo>
                      <a:pt x="1586" y="10019"/>
                    </a:lnTo>
                    <a:lnTo>
                      <a:pt x="1586" y="10019"/>
                    </a:lnTo>
                    <a:cubicBezTo>
                      <a:pt x="1433" y="8674"/>
                      <a:pt x="1262" y="7313"/>
                      <a:pt x="1053" y="5971"/>
                    </a:cubicBezTo>
                    <a:cubicBezTo>
                      <a:pt x="955" y="5276"/>
                      <a:pt x="836" y="4563"/>
                      <a:pt x="717" y="3870"/>
                    </a:cubicBezTo>
                    <a:cubicBezTo>
                      <a:pt x="677" y="3513"/>
                      <a:pt x="617" y="3175"/>
                      <a:pt x="558" y="2839"/>
                    </a:cubicBezTo>
                    <a:cubicBezTo>
                      <a:pt x="519" y="2660"/>
                      <a:pt x="498" y="2482"/>
                      <a:pt x="458" y="2324"/>
                    </a:cubicBezTo>
                    <a:cubicBezTo>
                      <a:pt x="440" y="2228"/>
                      <a:pt x="439" y="2115"/>
                      <a:pt x="405" y="2020"/>
                    </a:cubicBezTo>
                    <a:lnTo>
                      <a:pt x="405" y="2020"/>
                    </a:lnTo>
                    <a:cubicBezTo>
                      <a:pt x="1581" y="1830"/>
                      <a:pt x="2774" y="1642"/>
                      <a:pt x="3968" y="1470"/>
                    </a:cubicBezTo>
                    <a:cubicBezTo>
                      <a:pt x="5950" y="1153"/>
                      <a:pt x="7932" y="857"/>
                      <a:pt x="9915" y="540"/>
                    </a:cubicBezTo>
                    <a:cubicBezTo>
                      <a:pt x="10296" y="489"/>
                      <a:pt x="10679" y="425"/>
                      <a:pt x="11061" y="371"/>
                    </a:cubicBezTo>
                    <a:close/>
                    <a:moveTo>
                      <a:pt x="11227" y="0"/>
                    </a:moveTo>
                    <a:cubicBezTo>
                      <a:pt x="11213" y="0"/>
                      <a:pt x="11198" y="1"/>
                      <a:pt x="11183" y="4"/>
                    </a:cubicBezTo>
                    <a:cubicBezTo>
                      <a:pt x="9934" y="183"/>
                      <a:pt x="8686" y="381"/>
                      <a:pt x="7436" y="579"/>
                    </a:cubicBezTo>
                    <a:cubicBezTo>
                      <a:pt x="5454" y="876"/>
                      <a:pt x="3471" y="1193"/>
                      <a:pt x="1489" y="1491"/>
                    </a:cubicBezTo>
                    <a:cubicBezTo>
                      <a:pt x="1034" y="1550"/>
                      <a:pt x="598" y="1629"/>
                      <a:pt x="141" y="1689"/>
                    </a:cubicBezTo>
                    <a:cubicBezTo>
                      <a:pt x="40" y="1706"/>
                      <a:pt x="0" y="1776"/>
                      <a:pt x="6" y="1850"/>
                    </a:cubicBezTo>
                    <a:lnTo>
                      <a:pt x="6" y="1850"/>
                    </a:lnTo>
                    <a:cubicBezTo>
                      <a:pt x="5" y="1856"/>
                      <a:pt x="4" y="1861"/>
                      <a:pt x="3" y="1867"/>
                    </a:cubicBezTo>
                    <a:cubicBezTo>
                      <a:pt x="3" y="1946"/>
                      <a:pt x="43" y="1986"/>
                      <a:pt x="62" y="2065"/>
                    </a:cubicBezTo>
                    <a:cubicBezTo>
                      <a:pt x="83" y="2144"/>
                      <a:pt x="83" y="2244"/>
                      <a:pt x="102" y="2324"/>
                    </a:cubicBezTo>
                    <a:cubicBezTo>
                      <a:pt x="141" y="2522"/>
                      <a:pt x="181" y="2720"/>
                      <a:pt x="202" y="2918"/>
                    </a:cubicBezTo>
                    <a:cubicBezTo>
                      <a:pt x="339" y="3730"/>
                      <a:pt x="479" y="4523"/>
                      <a:pt x="598" y="5337"/>
                    </a:cubicBezTo>
                    <a:cubicBezTo>
                      <a:pt x="855" y="6962"/>
                      <a:pt x="1074" y="8588"/>
                      <a:pt x="1251" y="10213"/>
                    </a:cubicBezTo>
                    <a:cubicBezTo>
                      <a:pt x="1251" y="10303"/>
                      <a:pt x="1301" y="10393"/>
                      <a:pt x="1400" y="10393"/>
                    </a:cubicBezTo>
                    <a:cubicBezTo>
                      <a:pt x="1410" y="10393"/>
                      <a:pt x="1420" y="10392"/>
                      <a:pt x="1431" y="10391"/>
                    </a:cubicBezTo>
                    <a:cubicBezTo>
                      <a:pt x="2580" y="10292"/>
                      <a:pt x="3730" y="10173"/>
                      <a:pt x="4880" y="10073"/>
                    </a:cubicBezTo>
                    <a:cubicBezTo>
                      <a:pt x="6703" y="9896"/>
                      <a:pt x="8546" y="9737"/>
                      <a:pt x="10370" y="9558"/>
                    </a:cubicBezTo>
                    <a:cubicBezTo>
                      <a:pt x="10787" y="9518"/>
                      <a:pt x="11202" y="9479"/>
                      <a:pt x="11638" y="9460"/>
                    </a:cubicBezTo>
                    <a:cubicBezTo>
                      <a:pt x="11718" y="9439"/>
                      <a:pt x="11818" y="9380"/>
                      <a:pt x="11818" y="9281"/>
                    </a:cubicBezTo>
                    <a:cubicBezTo>
                      <a:pt x="11797" y="6228"/>
                      <a:pt x="11659" y="3196"/>
                      <a:pt x="11401" y="162"/>
                    </a:cubicBezTo>
                    <a:cubicBezTo>
                      <a:pt x="11401" y="58"/>
                      <a:pt x="11325" y="0"/>
                      <a:pt x="1122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4" name="Google Shape;5364;p55"/>
              <p:cNvSpPr/>
              <p:nvPr/>
            </p:nvSpPr>
            <p:spPr>
              <a:xfrm>
                <a:off x="1227550" y="4349425"/>
                <a:ext cx="423525" cy="314350"/>
              </a:xfrm>
              <a:custGeom>
                <a:avLst/>
                <a:gdLst/>
                <a:ahLst/>
                <a:cxnLst/>
                <a:rect l="l" t="t" r="r" b="b"/>
                <a:pathLst>
                  <a:path w="16941" h="12574" extrusionOk="0">
                    <a:moveTo>
                      <a:pt x="0" y="0"/>
                    </a:moveTo>
                    <a:lnTo>
                      <a:pt x="812" y="12468"/>
                    </a:lnTo>
                    <a:cubicBezTo>
                      <a:pt x="812" y="12468"/>
                      <a:pt x="7552" y="12574"/>
                      <a:pt x="12116" y="12574"/>
                    </a:cubicBezTo>
                    <a:cubicBezTo>
                      <a:pt x="14398" y="12574"/>
                      <a:pt x="16136" y="12547"/>
                      <a:pt x="16215" y="12468"/>
                    </a:cubicBezTo>
                    <a:cubicBezTo>
                      <a:pt x="16451" y="12232"/>
                      <a:pt x="16940" y="7413"/>
                      <a:pt x="11762" y="7413"/>
                    </a:cubicBezTo>
                    <a:cubicBezTo>
                      <a:pt x="11720" y="7413"/>
                      <a:pt x="11678" y="7414"/>
                      <a:pt x="11635" y="7414"/>
                    </a:cubicBezTo>
                    <a:lnTo>
                      <a:pt x="11815" y="0"/>
                    </a:lnTo>
                    <a:close/>
                  </a:path>
                </a:pathLst>
              </a:custGeom>
              <a:solidFill>
                <a:schemeClr val="accent1"/>
              </a:solidFill>
              <a:ln>
                <a:noFill/>
              </a:ln>
            </p:spPr>
            <p:txBody>
              <a:bodyPr spcFirstLastPara="1" wrap="square" lIns="91425" tIns="91425" rIns="91425" bIns="91425" anchor="ctr" anchorCtr="0">
                <a:noAutofit/>
              </a:bodyPr>
              <a:lstStyle/>
              <a:p>
                <a:endParaRPr baseline="-25000">
                  <a:latin typeface="Times New Roman" panose="02020603050405020304" pitchFamily="18" charset="0"/>
                  <a:cs typeface="Times New Roman" panose="02020603050405020304" pitchFamily="18" charset="0"/>
                </a:endParaRPr>
              </a:p>
            </p:txBody>
          </p:sp>
          <p:sp>
            <p:nvSpPr>
              <p:cNvPr id="65" name="Google Shape;5365;p55"/>
              <p:cNvSpPr/>
              <p:nvPr/>
            </p:nvSpPr>
            <p:spPr>
              <a:xfrm>
                <a:off x="1223075" y="4344950"/>
                <a:ext cx="417800" cy="323225"/>
              </a:xfrm>
              <a:custGeom>
                <a:avLst/>
                <a:gdLst/>
                <a:ahLst/>
                <a:cxnLst/>
                <a:rect l="l" t="t" r="r" b="b"/>
                <a:pathLst>
                  <a:path w="16712" h="12929" extrusionOk="0">
                    <a:moveTo>
                      <a:pt x="16315" y="12467"/>
                    </a:moveTo>
                    <a:cubicBezTo>
                      <a:pt x="16322" y="12467"/>
                      <a:pt x="16313" y="12492"/>
                      <a:pt x="16302" y="12492"/>
                    </a:cubicBezTo>
                    <a:cubicBezTo>
                      <a:pt x="16299" y="12492"/>
                      <a:pt x="16297" y="12491"/>
                      <a:pt x="16294" y="12489"/>
                    </a:cubicBezTo>
                    <a:cubicBezTo>
                      <a:pt x="16306" y="12472"/>
                      <a:pt x="16312" y="12467"/>
                      <a:pt x="16315" y="12467"/>
                    </a:cubicBezTo>
                    <a:close/>
                    <a:moveTo>
                      <a:pt x="16269" y="12490"/>
                    </a:moveTo>
                    <a:cubicBezTo>
                      <a:pt x="16268" y="12491"/>
                      <a:pt x="16268" y="12492"/>
                      <a:pt x="16267" y="12493"/>
                    </a:cubicBezTo>
                    <a:lnTo>
                      <a:pt x="16267" y="12493"/>
                    </a:lnTo>
                    <a:cubicBezTo>
                      <a:pt x="16253" y="12495"/>
                      <a:pt x="16239" y="12498"/>
                      <a:pt x="16236" y="12498"/>
                    </a:cubicBezTo>
                    <a:cubicBezTo>
                      <a:pt x="16233" y="12498"/>
                      <a:pt x="16241" y="12496"/>
                      <a:pt x="16269" y="12490"/>
                    </a:cubicBezTo>
                    <a:close/>
                    <a:moveTo>
                      <a:pt x="11810" y="357"/>
                    </a:moveTo>
                    <a:cubicBezTo>
                      <a:pt x="11754" y="2477"/>
                      <a:pt x="11715" y="4579"/>
                      <a:pt x="11656" y="6681"/>
                    </a:cubicBezTo>
                    <a:cubicBezTo>
                      <a:pt x="11656" y="6999"/>
                      <a:pt x="11656" y="7295"/>
                      <a:pt x="11637" y="7593"/>
                    </a:cubicBezTo>
                    <a:cubicBezTo>
                      <a:pt x="11637" y="7692"/>
                      <a:pt x="11716" y="7771"/>
                      <a:pt x="11814" y="7771"/>
                    </a:cubicBezTo>
                    <a:cubicBezTo>
                      <a:pt x="11860" y="7770"/>
                      <a:pt x="11906" y="7770"/>
                      <a:pt x="11952" y="7770"/>
                    </a:cubicBezTo>
                    <a:cubicBezTo>
                      <a:pt x="13082" y="7770"/>
                      <a:pt x="14268" y="8001"/>
                      <a:pt x="15145" y="8783"/>
                    </a:cubicBezTo>
                    <a:cubicBezTo>
                      <a:pt x="15739" y="9338"/>
                      <a:pt x="16117" y="10110"/>
                      <a:pt x="16255" y="10903"/>
                    </a:cubicBezTo>
                    <a:cubicBezTo>
                      <a:pt x="16355" y="11418"/>
                      <a:pt x="16394" y="11994"/>
                      <a:pt x="16275" y="12449"/>
                    </a:cubicBezTo>
                    <a:cubicBezTo>
                      <a:pt x="16275" y="12463"/>
                      <a:pt x="16275" y="12476"/>
                      <a:pt x="16269" y="12489"/>
                    </a:cubicBezTo>
                    <a:lnTo>
                      <a:pt x="16269" y="12489"/>
                    </a:lnTo>
                    <a:cubicBezTo>
                      <a:pt x="16092" y="12510"/>
                      <a:pt x="15936" y="12528"/>
                      <a:pt x="15760" y="12528"/>
                    </a:cubicBezTo>
                    <a:cubicBezTo>
                      <a:pt x="14806" y="12564"/>
                      <a:pt x="13846" y="12571"/>
                      <a:pt x="12882" y="12571"/>
                    </a:cubicBezTo>
                    <a:cubicBezTo>
                      <a:pt x="12223" y="12571"/>
                      <a:pt x="11563" y="12568"/>
                      <a:pt x="10903" y="12568"/>
                    </a:cubicBezTo>
                    <a:cubicBezTo>
                      <a:pt x="8822" y="12568"/>
                      <a:pt x="6721" y="12528"/>
                      <a:pt x="4639" y="12509"/>
                    </a:cubicBezTo>
                    <a:cubicBezTo>
                      <a:pt x="3846" y="12509"/>
                      <a:pt x="3053" y="12489"/>
                      <a:pt x="2241" y="12489"/>
                    </a:cubicBezTo>
                    <a:cubicBezTo>
                      <a:pt x="1982" y="12470"/>
                      <a:pt x="1725" y="12470"/>
                      <a:pt x="1467" y="12470"/>
                    </a:cubicBezTo>
                    <a:cubicBezTo>
                      <a:pt x="1375" y="12470"/>
                      <a:pt x="1282" y="12460"/>
                      <a:pt x="1190" y="12460"/>
                    </a:cubicBezTo>
                    <a:cubicBezTo>
                      <a:pt x="1179" y="12460"/>
                      <a:pt x="1168" y="12461"/>
                      <a:pt x="1158" y="12461"/>
                    </a:cubicBezTo>
                    <a:lnTo>
                      <a:pt x="1158" y="12461"/>
                    </a:lnTo>
                    <a:cubicBezTo>
                      <a:pt x="1064" y="11097"/>
                      <a:pt x="987" y="9752"/>
                      <a:pt x="893" y="8405"/>
                    </a:cubicBezTo>
                    <a:cubicBezTo>
                      <a:pt x="753" y="6185"/>
                      <a:pt x="595" y="3946"/>
                      <a:pt x="457" y="1705"/>
                    </a:cubicBezTo>
                    <a:cubicBezTo>
                      <a:pt x="422" y="1267"/>
                      <a:pt x="402" y="813"/>
                      <a:pt x="370" y="357"/>
                    </a:cubicBezTo>
                    <a:close/>
                    <a:moveTo>
                      <a:pt x="179" y="0"/>
                    </a:moveTo>
                    <a:cubicBezTo>
                      <a:pt x="79" y="0"/>
                      <a:pt x="0" y="80"/>
                      <a:pt x="0" y="179"/>
                    </a:cubicBezTo>
                    <a:cubicBezTo>
                      <a:pt x="100" y="1586"/>
                      <a:pt x="179" y="2994"/>
                      <a:pt x="278" y="4422"/>
                    </a:cubicBezTo>
                    <a:cubicBezTo>
                      <a:pt x="417" y="6642"/>
                      <a:pt x="576" y="8881"/>
                      <a:pt x="714" y="11101"/>
                    </a:cubicBezTo>
                    <a:cubicBezTo>
                      <a:pt x="753" y="11616"/>
                      <a:pt x="793" y="12132"/>
                      <a:pt x="814" y="12647"/>
                    </a:cubicBezTo>
                    <a:cubicBezTo>
                      <a:pt x="833" y="12747"/>
                      <a:pt x="893" y="12826"/>
                      <a:pt x="991" y="12826"/>
                    </a:cubicBezTo>
                    <a:cubicBezTo>
                      <a:pt x="2043" y="12826"/>
                      <a:pt x="3092" y="12845"/>
                      <a:pt x="4144" y="12866"/>
                    </a:cubicBezTo>
                    <a:cubicBezTo>
                      <a:pt x="6285" y="12885"/>
                      <a:pt x="8405" y="12906"/>
                      <a:pt x="10546" y="12925"/>
                    </a:cubicBezTo>
                    <a:cubicBezTo>
                      <a:pt x="11238" y="12925"/>
                      <a:pt x="11934" y="12928"/>
                      <a:pt x="12631" y="12928"/>
                    </a:cubicBezTo>
                    <a:cubicBezTo>
                      <a:pt x="13649" y="12928"/>
                      <a:pt x="14668" y="12921"/>
                      <a:pt x="15681" y="12885"/>
                    </a:cubicBezTo>
                    <a:cubicBezTo>
                      <a:pt x="15756" y="12885"/>
                      <a:pt x="15860" y="12891"/>
                      <a:pt x="15971" y="12891"/>
                    </a:cubicBezTo>
                    <a:cubicBezTo>
                      <a:pt x="16208" y="12891"/>
                      <a:pt x="16478" y="12863"/>
                      <a:pt x="16572" y="12687"/>
                    </a:cubicBezTo>
                    <a:cubicBezTo>
                      <a:pt x="16651" y="12528"/>
                      <a:pt x="16672" y="12311"/>
                      <a:pt x="16691" y="12113"/>
                    </a:cubicBezTo>
                    <a:cubicBezTo>
                      <a:pt x="16711" y="11815"/>
                      <a:pt x="16691" y="11497"/>
                      <a:pt x="16672" y="11201"/>
                    </a:cubicBezTo>
                    <a:cubicBezTo>
                      <a:pt x="16572" y="10387"/>
                      <a:pt x="16275" y="9594"/>
                      <a:pt x="15760" y="8941"/>
                    </a:cubicBezTo>
                    <a:cubicBezTo>
                      <a:pt x="15065" y="8069"/>
                      <a:pt x="14016" y="7633"/>
                      <a:pt x="12925" y="7474"/>
                    </a:cubicBezTo>
                    <a:cubicBezTo>
                      <a:pt x="12610" y="7441"/>
                      <a:pt x="12309" y="7421"/>
                      <a:pt x="11998" y="7416"/>
                    </a:cubicBezTo>
                    <a:lnTo>
                      <a:pt x="11998" y="7416"/>
                    </a:lnTo>
                    <a:cubicBezTo>
                      <a:pt x="12055" y="5312"/>
                      <a:pt x="12094" y="3192"/>
                      <a:pt x="12152" y="1091"/>
                    </a:cubicBezTo>
                    <a:cubicBezTo>
                      <a:pt x="12152" y="774"/>
                      <a:pt x="12152" y="476"/>
                      <a:pt x="12171" y="179"/>
                    </a:cubicBezTo>
                    <a:cubicBezTo>
                      <a:pt x="12171" y="126"/>
                      <a:pt x="12150" y="85"/>
                      <a:pt x="12117" y="58"/>
                    </a:cubicBezTo>
                    <a:lnTo>
                      <a:pt x="12117" y="58"/>
                    </a:lnTo>
                    <a:cubicBezTo>
                      <a:pt x="12090" y="23"/>
                      <a:pt x="12049" y="0"/>
                      <a:pt x="11994"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6" name="Google Shape;5366;p55"/>
              <p:cNvSpPr/>
              <p:nvPr/>
            </p:nvSpPr>
            <p:spPr>
              <a:xfrm>
                <a:off x="1241900" y="4600650"/>
                <a:ext cx="389550" cy="8950"/>
              </a:xfrm>
              <a:custGeom>
                <a:avLst/>
                <a:gdLst/>
                <a:ahLst/>
                <a:cxnLst/>
                <a:rect l="l" t="t" r="r" b="b"/>
                <a:pathLst>
                  <a:path w="15582" h="358" extrusionOk="0">
                    <a:moveTo>
                      <a:pt x="219" y="1"/>
                    </a:moveTo>
                    <a:cubicBezTo>
                      <a:pt x="0" y="1"/>
                      <a:pt x="0" y="358"/>
                      <a:pt x="219" y="358"/>
                    </a:cubicBezTo>
                    <a:lnTo>
                      <a:pt x="15364" y="358"/>
                    </a:lnTo>
                    <a:cubicBezTo>
                      <a:pt x="15581" y="358"/>
                      <a:pt x="15581" y="1"/>
                      <a:pt x="15364"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7" name="Google Shape;5367;p55"/>
              <p:cNvSpPr/>
              <p:nvPr/>
            </p:nvSpPr>
            <p:spPr>
              <a:xfrm>
                <a:off x="1628950" y="3509100"/>
                <a:ext cx="231450" cy="287300"/>
              </a:xfrm>
              <a:custGeom>
                <a:avLst/>
                <a:gdLst/>
                <a:ahLst/>
                <a:cxnLst/>
                <a:rect l="l" t="t" r="r" b="b"/>
                <a:pathLst>
                  <a:path w="9258" h="11492" extrusionOk="0">
                    <a:moveTo>
                      <a:pt x="6573" y="0"/>
                    </a:moveTo>
                    <a:cubicBezTo>
                      <a:pt x="6474" y="0"/>
                      <a:pt x="6369" y="35"/>
                      <a:pt x="6265" y="113"/>
                    </a:cubicBezTo>
                    <a:cubicBezTo>
                      <a:pt x="5967" y="330"/>
                      <a:pt x="5789" y="708"/>
                      <a:pt x="5610" y="1025"/>
                    </a:cubicBezTo>
                    <a:cubicBezTo>
                      <a:pt x="5412" y="1382"/>
                      <a:pt x="5234" y="1758"/>
                      <a:pt x="5055" y="2135"/>
                    </a:cubicBezTo>
                    <a:cubicBezTo>
                      <a:pt x="4698" y="2868"/>
                      <a:pt x="4362" y="3602"/>
                      <a:pt x="4005" y="4315"/>
                    </a:cubicBezTo>
                    <a:cubicBezTo>
                      <a:pt x="4163" y="3721"/>
                      <a:pt x="4282" y="3106"/>
                      <a:pt x="4401" y="2492"/>
                    </a:cubicBezTo>
                    <a:cubicBezTo>
                      <a:pt x="4460" y="2095"/>
                      <a:pt x="4560" y="1678"/>
                      <a:pt x="4560" y="1282"/>
                    </a:cubicBezTo>
                    <a:cubicBezTo>
                      <a:pt x="4546" y="973"/>
                      <a:pt x="4395" y="691"/>
                      <a:pt x="4194" y="691"/>
                    </a:cubicBezTo>
                    <a:cubicBezTo>
                      <a:pt x="4100" y="691"/>
                      <a:pt x="3994" y="753"/>
                      <a:pt x="3886" y="906"/>
                    </a:cubicBezTo>
                    <a:cubicBezTo>
                      <a:pt x="3450" y="1501"/>
                      <a:pt x="3112" y="2154"/>
                      <a:pt x="2855" y="2828"/>
                    </a:cubicBezTo>
                    <a:cubicBezTo>
                      <a:pt x="2697" y="3185"/>
                      <a:pt x="2578" y="3542"/>
                      <a:pt x="2459" y="3919"/>
                    </a:cubicBezTo>
                    <a:cubicBezTo>
                      <a:pt x="2398" y="4097"/>
                      <a:pt x="2340" y="4276"/>
                      <a:pt x="2280" y="4434"/>
                    </a:cubicBezTo>
                    <a:cubicBezTo>
                      <a:pt x="2241" y="4550"/>
                      <a:pt x="2127" y="4779"/>
                      <a:pt x="2140" y="4882"/>
                    </a:cubicBezTo>
                    <a:lnTo>
                      <a:pt x="2140" y="4882"/>
                    </a:lnTo>
                    <a:cubicBezTo>
                      <a:pt x="2061" y="4409"/>
                      <a:pt x="1942" y="3936"/>
                      <a:pt x="1745" y="3502"/>
                    </a:cubicBezTo>
                    <a:cubicBezTo>
                      <a:pt x="1685" y="3343"/>
                      <a:pt x="1626" y="3205"/>
                      <a:pt x="1487" y="3086"/>
                    </a:cubicBezTo>
                    <a:cubicBezTo>
                      <a:pt x="1404" y="3004"/>
                      <a:pt x="1294" y="2960"/>
                      <a:pt x="1187" y="2960"/>
                    </a:cubicBezTo>
                    <a:cubicBezTo>
                      <a:pt x="1140" y="2960"/>
                      <a:pt x="1093" y="2969"/>
                      <a:pt x="1051" y="2987"/>
                    </a:cubicBezTo>
                    <a:cubicBezTo>
                      <a:pt x="873" y="3066"/>
                      <a:pt x="813" y="3264"/>
                      <a:pt x="754" y="3443"/>
                    </a:cubicBezTo>
                    <a:cubicBezTo>
                      <a:pt x="297" y="5188"/>
                      <a:pt x="496" y="7051"/>
                      <a:pt x="1" y="8795"/>
                    </a:cubicBezTo>
                    <a:lnTo>
                      <a:pt x="3093" y="11491"/>
                    </a:lnTo>
                    <a:cubicBezTo>
                      <a:pt x="4539" y="10659"/>
                      <a:pt x="5868" y="9628"/>
                      <a:pt x="7018" y="8418"/>
                    </a:cubicBezTo>
                    <a:cubicBezTo>
                      <a:pt x="7969" y="7427"/>
                      <a:pt x="8702" y="6337"/>
                      <a:pt x="9159" y="5029"/>
                    </a:cubicBezTo>
                    <a:cubicBezTo>
                      <a:pt x="9217" y="4890"/>
                      <a:pt x="9257" y="4752"/>
                      <a:pt x="9238" y="4593"/>
                    </a:cubicBezTo>
                    <a:cubicBezTo>
                      <a:pt x="9195" y="4368"/>
                      <a:pt x="9071" y="4289"/>
                      <a:pt x="8919" y="4289"/>
                    </a:cubicBezTo>
                    <a:cubicBezTo>
                      <a:pt x="8655" y="4289"/>
                      <a:pt x="8304" y="4526"/>
                      <a:pt x="8128" y="4652"/>
                    </a:cubicBezTo>
                    <a:cubicBezTo>
                      <a:pt x="7513" y="5108"/>
                      <a:pt x="6939" y="5603"/>
                      <a:pt x="6384" y="6139"/>
                    </a:cubicBezTo>
                    <a:cubicBezTo>
                      <a:pt x="6939" y="5267"/>
                      <a:pt x="7394" y="4355"/>
                      <a:pt x="7909" y="3483"/>
                    </a:cubicBezTo>
                    <a:cubicBezTo>
                      <a:pt x="8088" y="3185"/>
                      <a:pt x="8842" y="2016"/>
                      <a:pt x="8247" y="1797"/>
                    </a:cubicBezTo>
                    <a:cubicBezTo>
                      <a:pt x="8222" y="1786"/>
                      <a:pt x="8196" y="1781"/>
                      <a:pt x="8169" y="1781"/>
                    </a:cubicBezTo>
                    <a:cubicBezTo>
                      <a:pt x="7999" y="1781"/>
                      <a:pt x="7792" y="1972"/>
                      <a:pt x="7671" y="2075"/>
                    </a:cubicBezTo>
                    <a:cubicBezTo>
                      <a:pt x="7295" y="2392"/>
                      <a:pt x="6939" y="2809"/>
                      <a:pt x="6641" y="3205"/>
                    </a:cubicBezTo>
                    <a:cubicBezTo>
                      <a:pt x="6244" y="3760"/>
                      <a:pt x="5808" y="4216"/>
                      <a:pt x="5353" y="4969"/>
                    </a:cubicBezTo>
                    <a:cubicBezTo>
                      <a:pt x="5789" y="4038"/>
                      <a:pt x="6125" y="3542"/>
                      <a:pt x="6384" y="2788"/>
                    </a:cubicBezTo>
                    <a:cubicBezTo>
                      <a:pt x="6641" y="2095"/>
                      <a:pt x="6997" y="1342"/>
                      <a:pt x="7058" y="608"/>
                    </a:cubicBezTo>
                    <a:cubicBezTo>
                      <a:pt x="7072" y="272"/>
                      <a:pt x="6849" y="0"/>
                      <a:pt x="6573" y="0"/>
                    </a:cubicBez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8" name="Google Shape;5368;p55"/>
              <p:cNvSpPr/>
              <p:nvPr/>
            </p:nvSpPr>
            <p:spPr>
              <a:xfrm>
                <a:off x="1624475" y="3504700"/>
                <a:ext cx="243375" cy="296150"/>
              </a:xfrm>
              <a:custGeom>
                <a:avLst/>
                <a:gdLst/>
                <a:ahLst/>
                <a:cxnLst/>
                <a:rect l="l" t="t" r="r" b="b"/>
                <a:pathLst>
                  <a:path w="9735" h="11846" extrusionOk="0">
                    <a:moveTo>
                      <a:pt x="6758" y="351"/>
                    </a:moveTo>
                    <a:cubicBezTo>
                      <a:pt x="6819" y="351"/>
                      <a:pt x="6880" y="373"/>
                      <a:pt x="6938" y="427"/>
                    </a:cubicBezTo>
                    <a:cubicBezTo>
                      <a:pt x="7157" y="625"/>
                      <a:pt x="7018" y="1061"/>
                      <a:pt x="6959" y="1320"/>
                    </a:cubicBezTo>
                    <a:cubicBezTo>
                      <a:pt x="6801" y="1954"/>
                      <a:pt x="6542" y="2589"/>
                      <a:pt x="6285" y="3202"/>
                    </a:cubicBezTo>
                    <a:cubicBezTo>
                      <a:pt x="6027" y="3837"/>
                      <a:pt x="5670" y="4431"/>
                      <a:pt x="5373" y="5066"/>
                    </a:cubicBezTo>
                    <a:cubicBezTo>
                      <a:pt x="5304" y="5203"/>
                      <a:pt x="5417" y="5322"/>
                      <a:pt x="5539" y="5322"/>
                    </a:cubicBezTo>
                    <a:cubicBezTo>
                      <a:pt x="5592" y="5322"/>
                      <a:pt x="5648" y="5299"/>
                      <a:pt x="5690" y="5245"/>
                    </a:cubicBezTo>
                    <a:cubicBezTo>
                      <a:pt x="6027" y="4690"/>
                      <a:pt x="6423" y="4193"/>
                      <a:pt x="6820" y="3699"/>
                    </a:cubicBezTo>
                    <a:cubicBezTo>
                      <a:pt x="7216" y="3183"/>
                      <a:pt x="7593" y="2668"/>
                      <a:pt x="8109" y="2271"/>
                    </a:cubicBezTo>
                    <a:cubicBezTo>
                      <a:pt x="8181" y="2209"/>
                      <a:pt x="8276" y="2152"/>
                      <a:pt x="8350" y="2152"/>
                    </a:cubicBezTo>
                    <a:cubicBezTo>
                      <a:pt x="8416" y="2152"/>
                      <a:pt x="8466" y="2198"/>
                      <a:pt x="8466" y="2330"/>
                    </a:cubicBezTo>
                    <a:cubicBezTo>
                      <a:pt x="8485" y="2509"/>
                      <a:pt x="8386" y="2707"/>
                      <a:pt x="8307" y="2866"/>
                    </a:cubicBezTo>
                    <a:cubicBezTo>
                      <a:pt x="8128" y="3282"/>
                      <a:pt x="7890" y="3659"/>
                      <a:pt x="7652" y="4035"/>
                    </a:cubicBezTo>
                    <a:cubicBezTo>
                      <a:pt x="7265" y="4752"/>
                      <a:pt x="6877" y="5488"/>
                      <a:pt x="6453" y="6187"/>
                    </a:cubicBezTo>
                    <a:lnTo>
                      <a:pt x="6453" y="6187"/>
                    </a:lnTo>
                    <a:cubicBezTo>
                      <a:pt x="6450" y="6190"/>
                      <a:pt x="6447" y="6193"/>
                      <a:pt x="6444" y="6196"/>
                    </a:cubicBezTo>
                    <a:cubicBezTo>
                      <a:pt x="6445" y="6197"/>
                      <a:pt x="6445" y="6197"/>
                      <a:pt x="6446" y="6198"/>
                    </a:cubicBezTo>
                    <a:lnTo>
                      <a:pt x="6446" y="6198"/>
                    </a:lnTo>
                    <a:cubicBezTo>
                      <a:pt x="6439" y="6211"/>
                      <a:pt x="6431" y="6223"/>
                      <a:pt x="6423" y="6236"/>
                    </a:cubicBezTo>
                    <a:cubicBezTo>
                      <a:pt x="6335" y="6353"/>
                      <a:pt x="6443" y="6492"/>
                      <a:pt x="6569" y="6492"/>
                    </a:cubicBezTo>
                    <a:cubicBezTo>
                      <a:pt x="6613" y="6492"/>
                      <a:pt x="6659" y="6475"/>
                      <a:pt x="6701" y="6434"/>
                    </a:cubicBezTo>
                    <a:cubicBezTo>
                      <a:pt x="7276" y="5858"/>
                      <a:pt x="7911" y="5264"/>
                      <a:pt x="8624" y="4828"/>
                    </a:cubicBezTo>
                    <a:cubicBezTo>
                      <a:pt x="8724" y="4770"/>
                      <a:pt x="8918" y="4641"/>
                      <a:pt x="9062" y="4641"/>
                    </a:cubicBezTo>
                    <a:cubicBezTo>
                      <a:pt x="9117" y="4641"/>
                      <a:pt x="9165" y="4660"/>
                      <a:pt x="9198" y="4709"/>
                    </a:cubicBezTo>
                    <a:cubicBezTo>
                      <a:pt x="9317" y="4867"/>
                      <a:pt x="9179" y="5145"/>
                      <a:pt x="9119" y="5303"/>
                    </a:cubicBezTo>
                    <a:cubicBezTo>
                      <a:pt x="9040" y="5502"/>
                      <a:pt x="8960" y="5721"/>
                      <a:pt x="8862" y="5919"/>
                    </a:cubicBezTo>
                    <a:cubicBezTo>
                      <a:pt x="8128" y="7465"/>
                      <a:pt x="6938" y="8713"/>
                      <a:pt x="5651" y="9804"/>
                    </a:cubicBezTo>
                    <a:cubicBezTo>
                      <a:pt x="4905" y="10415"/>
                      <a:pt x="4105" y="10971"/>
                      <a:pt x="3285" y="11454"/>
                    </a:cubicBezTo>
                    <a:lnTo>
                      <a:pt x="3285" y="11454"/>
                    </a:lnTo>
                    <a:cubicBezTo>
                      <a:pt x="2428" y="10693"/>
                      <a:pt x="1571" y="9932"/>
                      <a:pt x="695" y="9189"/>
                    </a:cubicBezTo>
                    <a:cubicBezTo>
                      <a:pt x="598" y="9092"/>
                      <a:pt x="487" y="8994"/>
                      <a:pt x="385" y="8909"/>
                    </a:cubicBezTo>
                    <a:lnTo>
                      <a:pt x="385" y="8909"/>
                    </a:lnTo>
                    <a:cubicBezTo>
                      <a:pt x="714" y="7651"/>
                      <a:pt x="718" y="6359"/>
                      <a:pt x="854" y="5066"/>
                    </a:cubicBezTo>
                    <a:cubicBezTo>
                      <a:pt x="893" y="4729"/>
                      <a:pt x="952" y="4392"/>
                      <a:pt x="1012" y="4055"/>
                    </a:cubicBezTo>
                    <a:cubicBezTo>
                      <a:pt x="1051" y="3864"/>
                      <a:pt x="1107" y="3319"/>
                      <a:pt x="1380" y="3319"/>
                    </a:cubicBezTo>
                    <a:cubicBezTo>
                      <a:pt x="1389" y="3319"/>
                      <a:pt x="1399" y="3320"/>
                      <a:pt x="1409" y="3321"/>
                    </a:cubicBezTo>
                    <a:cubicBezTo>
                      <a:pt x="1705" y="3361"/>
                      <a:pt x="1824" y="3876"/>
                      <a:pt x="1904" y="4095"/>
                    </a:cubicBezTo>
                    <a:cubicBezTo>
                      <a:pt x="2022" y="4431"/>
                      <a:pt x="2102" y="4769"/>
                      <a:pt x="2141" y="5105"/>
                    </a:cubicBezTo>
                    <a:cubicBezTo>
                      <a:pt x="2159" y="5202"/>
                      <a:pt x="2230" y="5244"/>
                      <a:pt x="2305" y="5244"/>
                    </a:cubicBezTo>
                    <a:cubicBezTo>
                      <a:pt x="2399" y="5244"/>
                      <a:pt x="2498" y="5176"/>
                      <a:pt x="2498" y="5066"/>
                    </a:cubicBezTo>
                    <a:cubicBezTo>
                      <a:pt x="2498" y="4967"/>
                      <a:pt x="2558" y="4848"/>
                      <a:pt x="2598" y="4748"/>
                    </a:cubicBezTo>
                    <a:cubicBezTo>
                      <a:pt x="2657" y="4629"/>
                      <a:pt x="2677" y="4491"/>
                      <a:pt x="2736" y="4373"/>
                    </a:cubicBezTo>
                    <a:cubicBezTo>
                      <a:pt x="2836" y="4035"/>
                      <a:pt x="2955" y="3699"/>
                      <a:pt x="3074" y="3361"/>
                    </a:cubicBezTo>
                    <a:cubicBezTo>
                      <a:pt x="3312" y="2726"/>
                      <a:pt x="3608" y="2092"/>
                      <a:pt x="3965" y="1518"/>
                    </a:cubicBezTo>
                    <a:cubicBezTo>
                      <a:pt x="4044" y="1399"/>
                      <a:pt x="4163" y="1161"/>
                      <a:pt x="4282" y="1082"/>
                    </a:cubicBezTo>
                    <a:cubicBezTo>
                      <a:pt x="4314" y="1064"/>
                      <a:pt x="4341" y="1056"/>
                      <a:pt x="4365" y="1056"/>
                    </a:cubicBezTo>
                    <a:cubicBezTo>
                      <a:pt x="4447" y="1056"/>
                      <a:pt x="4489" y="1148"/>
                      <a:pt x="4520" y="1241"/>
                    </a:cubicBezTo>
                    <a:cubicBezTo>
                      <a:pt x="4620" y="1558"/>
                      <a:pt x="4520" y="1973"/>
                      <a:pt x="4461" y="2290"/>
                    </a:cubicBezTo>
                    <a:cubicBezTo>
                      <a:pt x="4322" y="3025"/>
                      <a:pt x="4184" y="3738"/>
                      <a:pt x="4025" y="4452"/>
                    </a:cubicBezTo>
                    <a:cubicBezTo>
                      <a:pt x="3999" y="4571"/>
                      <a:pt x="4115" y="4673"/>
                      <a:pt x="4218" y="4673"/>
                    </a:cubicBezTo>
                    <a:cubicBezTo>
                      <a:pt x="4269" y="4673"/>
                      <a:pt x="4316" y="4649"/>
                      <a:pt x="4342" y="4590"/>
                    </a:cubicBezTo>
                    <a:lnTo>
                      <a:pt x="4361" y="4550"/>
                    </a:lnTo>
                    <a:lnTo>
                      <a:pt x="4361" y="4550"/>
                    </a:lnTo>
                    <a:cubicBezTo>
                      <a:pt x="4361" y="4550"/>
                      <a:pt x="4361" y="4550"/>
                      <a:pt x="4362" y="4550"/>
                    </a:cubicBezTo>
                    <a:cubicBezTo>
                      <a:pt x="4362" y="4550"/>
                      <a:pt x="4362" y="4549"/>
                      <a:pt x="4362" y="4549"/>
                    </a:cubicBezTo>
                    <a:lnTo>
                      <a:pt x="4362" y="4549"/>
                    </a:lnTo>
                    <a:lnTo>
                      <a:pt x="5294" y="2568"/>
                    </a:lnTo>
                    <a:cubicBezTo>
                      <a:pt x="5591" y="1954"/>
                      <a:pt x="5868" y="1320"/>
                      <a:pt x="6245" y="765"/>
                    </a:cubicBezTo>
                    <a:cubicBezTo>
                      <a:pt x="6337" y="611"/>
                      <a:pt x="6548" y="351"/>
                      <a:pt x="6758" y="351"/>
                    </a:cubicBezTo>
                    <a:close/>
                    <a:moveTo>
                      <a:pt x="6741" y="1"/>
                    </a:moveTo>
                    <a:cubicBezTo>
                      <a:pt x="6674" y="1"/>
                      <a:pt x="6608" y="10"/>
                      <a:pt x="6542" y="31"/>
                    </a:cubicBezTo>
                    <a:cubicBezTo>
                      <a:pt x="6225" y="150"/>
                      <a:pt x="6027" y="427"/>
                      <a:pt x="5868" y="705"/>
                    </a:cubicBezTo>
                    <a:cubicBezTo>
                      <a:pt x="5670" y="1022"/>
                      <a:pt x="5511" y="1360"/>
                      <a:pt x="5334" y="1696"/>
                    </a:cubicBezTo>
                    <a:cubicBezTo>
                      <a:pt x="5106" y="2141"/>
                      <a:pt x="4888" y="2592"/>
                      <a:pt x="4675" y="3044"/>
                    </a:cubicBezTo>
                    <a:lnTo>
                      <a:pt x="4675" y="3044"/>
                    </a:lnTo>
                    <a:cubicBezTo>
                      <a:pt x="4711" y="2853"/>
                      <a:pt x="4746" y="2661"/>
                      <a:pt x="4779" y="2470"/>
                    </a:cubicBezTo>
                    <a:cubicBezTo>
                      <a:pt x="4877" y="1994"/>
                      <a:pt x="5075" y="1241"/>
                      <a:pt x="4679" y="823"/>
                    </a:cubicBezTo>
                    <a:cubicBezTo>
                      <a:pt x="4580" y="725"/>
                      <a:pt x="4482" y="684"/>
                      <a:pt x="4387" y="684"/>
                    </a:cubicBezTo>
                    <a:cubicBezTo>
                      <a:pt x="4044" y="684"/>
                      <a:pt x="3740" y="1214"/>
                      <a:pt x="3569" y="1478"/>
                    </a:cubicBezTo>
                    <a:cubicBezTo>
                      <a:pt x="3251" y="2033"/>
                      <a:pt x="2974" y="2628"/>
                      <a:pt x="2757" y="3223"/>
                    </a:cubicBezTo>
                    <a:cubicBezTo>
                      <a:pt x="2617" y="3580"/>
                      <a:pt x="2498" y="3936"/>
                      <a:pt x="2379" y="4312"/>
                    </a:cubicBezTo>
                    <a:cubicBezTo>
                      <a:pt x="2370" y="4338"/>
                      <a:pt x="2360" y="4364"/>
                      <a:pt x="2349" y="4391"/>
                    </a:cubicBezTo>
                    <a:lnTo>
                      <a:pt x="2349" y="4391"/>
                    </a:lnTo>
                    <a:cubicBezTo>
                      <a:pt x="2302" y="4210"/>
                      <a:pt x="2246" y="4031"/>
                      <a:pt x="2181" y="3857"/>
                    </a:cubicBezTo>
                    <a:cubicBezTo>
                      <a:pt x="2083" y="3559"/>
                      <a:pt x="1964" y="3202"/>
                      <a:pt x="1666" y="3044"/>
                    </a:cubicBezTo>
                    <a:cubicBezTo>
                      <a:pt x="1571" y="2989"/>
                      <a:pt x="1468" y="2962"/>
                      <a:pt x="1366" y="2962"/>
                    </a:cubicBezTo>
                    <a:cubicBezTo>
                      <a:pt x="1211" y="2962"/>
                      <a:pt x="1060" y="3024"/>
                      <a:pt x="952" y="3144"/>
                    </a:cubicBezTo>
                    <a:cubicBezTo>
                      <a:pt x="735" y="3400"/>
                      <a:pt x="695" y="3818"/>
                      <a:pt x="635" y="4135"/>
                    </a:cubicBezTo>
                    <a:cubicBezTo>
                      <a:pt x="338" y="5721"/>
                      <a:pt x="457" y="7365"/>
                      <a:pt x="21" y="8932"/>
                    </a:cubicBezTo>
                    <a:cubicBezTo>
                      <a:pt x="1" y="8971"/>
                      <a:pt x="21" y="9051"/>
                      <a:pt x="61" y="9090"/>
                    </a:cubicBezTo>
                    <a:cubicBezTo>
                      <a:pt x="952" y="9883"/>
                      <a:pt x="1864" y="10656"/>
                      <a:pt x="2757" y="11448"/>
                    </a:cubicBezTo>
                    <a:cubicBezTo>
                      <a:pt x="2895" y="11567"/>
                      <a:pt x="3014" y="11667"/>
                      <a:pt x="3153" y="11786"/>
                    </a:cubicBezTo>
                    <a:cubicBezTo>
                      <a:pt x="3171" y="11804"/>
                      <a:pt x="3191" y="11817"/>
                      <a:pt x="3210" y="11825"/>
                    </a:cubicBezTo>
                    <a:lnTo>
                      <a:pt x="3210" y="11825"/>
                    </a:lnTo>
                    <a:cubicBezTo>
                      <a:pt x="3234" y="11838"/>
                      <a:pt x="3261" y="11846"/>
                      <a:pt x="3290" y="11846"/>
                    </a:cubicBezTo>
                    <a:cubicBezTo>
                      <a:pt x="3316" y="11846"/>
                      <a:pt x="3343" y="11840"/>
                      <a:pt x="3370" y="11826"/>
                    </a:cubicBezTo>
                    <a:cubicBezTo>
                      <a:pt x="5075" y="10835"/>
                      <a:pt x="6701" y="9545"/>
                      <a:pt x="7950" y="7999"/>
                    </a:cubicBezTo>
                    <a:cubicBezTo>
                      <a:pt x="8524" y="7286"/>
                      <a:pt x="9021" y="6493"/>
                      <a:pt x="9357" y="5641"/>
                    </a:cubicBezTo>
                    <a:cubicBezTo>
                      <a:pt x="9515" y="5303"/>
                      <a:pt x="9734" y="4828"/>
                      <a:pt x="9476" y="4471"/>
                    </a:cubicBezTo>
                    <a:cubicBezTo>
                      <a:pt x="9371" y="4343"/>
                      <a:pt x="9225" y="4297"/>
                      <a:pt x="9074" y="4297"/>
                    </a:cubicBezTo>
                    <a:cubicBezTo>
                      <a:pt x="8968" y="4297"/>
                      <a:pt x="8860" y="4319"/>
                      <a:pt x="8762" y="4352"/>
                    </a:cubicBezTo>
                    <a:cubicBezTo>
                      <a:pt x="8405" y="4491"/>
                      <a:pt x="8088" y="4769"/>
                      <a:pt x="7792" y="5007"/>
                    </a:cubicBezTo>
                    <a:cubicBezTo>
                      <a:pt x="7628" y="5130"/>
                      <a:pt x="7468" y="5258"/>
                      <a:pt x="7312" y="5390"/>
                    </a:cubicBezTo>
                    <a:lnTo>
                      <a:pt x="7312" y="5390"/>
                    </a:lnTo>
                    <a:cubicBezTo>
                      <a:pt x="7552" y="4962"/>
                      <a:pt x="7788" y="4532"/>
                      <a:pt x="8030" y="4114"/>
                    </a:cubicBezTo>
                    <a:cubicBezTo>
                      <a:pt x="8267" y="3678"/>
                      <a:pt x="8545" y="3282"/>
                      <a:pt x="8723" y="2806"/>
                    </a:cubicBezTo>
                    <a:cubicBezTo>
                      <a:pt x="8841" y="2470"/>
                      <a:pt x="8921" y="1854"/>
                      <a:pt x="8405" y="1796"/>
                    </a:cubicBezTo>
                    <a:cubicBezTo>
                      <a:pt x="8385" y="1793"/>
                      <a:pt x="8364" y="1791"/>
                      <a:pt x="8343" y="1791"/>
                    </a:cubicBezTo>
                    <a:cubicBezTo>
                      <a:pt x="8090" y="1791"/>
                      <a:pt x="7856" y="2007"/>
                      <a:pt x="7673" y="2171"/>
                    </a:cubicBezTo>
                    <a:cubicBezTo>
                      <a:pt x="7375" y="2430"/>
                      <a:pt x="7118" y="2707"/>
                      <a:pt x="6880" y="3025"/>
                    </a:cubicBezTo>
                    <a:cubicBezTo>
                      <a:pt x="6786" y="3144"/>
                      <a:pt x="6691" y="3263"/>
                      <a:pt x="6595" y="3382"/>
                    </a:cubicBezTo>
                    <a:lnTo>
                      <a:pt x="6595" y="3382"/>
                    </a:lnTo>
                    <a:cubicBezTo>
                      <a:pt x="6604" y="3362"/>
                      <a:pt x="6613" y="3342"/>
                      <a:pt x="6621" y="3321"/>
                    </a:cubicBezTo>
                    <a:cubicBezTo>
                      <a:pt x="6899" y="2628"/>
                      <a:pt x="7237" y="1894"/>
                      <a:pt x="7356" y="1161"/>
                    </a:cubicBezTo>
                    <a:cubicBezTo>
                      <a:pt x="7414" y="844"/>
                      <a:pt x="7454" y="527"/>
                      <a:pt x="7256" y="249"/>
                    </a:cubicBezTo>
                    <a:cubicBezTo>
                      <a:pt x="7123" y="86"/>
                      <a:pt x="6935" y="1"/>
                      <a:pt x="6741"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9" name="Google Shape;5369;p55"/>
              <p:cNvSpPr/>
              <p:nvPr/>
            </p:nvSpPr>
            <p:spPr>
              <a:xfrm>
                <a:off x="1329900" y="3649675"/>
                <a:ext cx="433875" cy="412400"/>
              </a:xfrm>
              <a:custGeom>
                <a:avLst/>
                <a:gdLst/>
                <a:ahLst/>
                <a:cxnLst/>
                <a:rect l="l" t="t" r="r" b="b"/>
                <a:pathLst>
                  <a:path w="17355" h="16496" extrusionOk="0">
                    <a:moveTo>
                      <a:pt x="2705" y="1"/>
                    </a:moveTo>
                    <a:cubicBezTo>
                      <a:pt x="2705" y="1"/>
                      <a:pt x="1219" y="952"/>
                      <a:pt x="584" y="4341"/>
                    </a:cubicBezTo>
                    <a:cubicBezTo>
                      <a:pt x="1" y="7538"/>
                      <a:pt x="4377" y="16495"/>
                      <a:pt x="8753" y="16495"/>
                    </a:cubicBezTo>
                    <a:cubicBezTo>
                      <a:pt x="8991" y="16495"/>
                      <a:pt x="9228" y="16469"/>
                      <a:pt x="9465" y="16414"/>
                    </a:cubicBezTo>
                    <a:cubicBezTo>
                      <a:pt x="14064" y="15323"/>
                      <a:pt x="17355" y="4698"/>
                      <a:pt x="17355" y="4698"/>
                    </a:cubicBezTo>
                    <a:lnTo>
                      <a:pt x="12021" y="1170"/>
                    </a:lnTo>
                    <a:lnTo>
                      <a:pt x="8652" y="5689"/>
                    </a:lnTo>
                    <a:cubicBezTo>
                      <a:pt x="5401" y="1269"/>
                      <a:pt x="2705" y="1"/>
                      <a:pt x="2705" y="1"/>
                    </a:cubicBezTo>
                    <a:close/>
                  </a:path>
                </a:pathLst>
              </a:cu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0" name="Google Shape;5370;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1" name="Google Shape;5371;p55"/>
              <p:cNvSpPr/>
              <p:nvPr/>
            </p:nvSpPr>
            <p:spPr>
              <a:xfrm>
                <a:off x="1338592" y="3700347"/>
                <a:ext cx="150171" cy="297904"/>
              </a:xfrm>
              <a:custGeom>
                <a:avLst/>
                <a:gdLst/>
                <a:ahLst/>
                <a:cxnLst/>
                <a:rect l="l" t="t" r="r" b="b"/>
                <a:pathLst>
                  <a:path w="7414" h="13898" extrusionOk="0">
                    <a:moveTo>
                      <a:pt x="6204" y="1"/>
                    </a:moveTo>
                    <a:cubicBezTo>
                      <a:pt x="4044" y="2916"/>
                      <a:pt x="1962" y="5908"/>
                      <a:pt x="0" y="8961"/>
                    </a:cubicBezTo>
                    <a:lnTo>
                      <a:pt x="1248" y="13897"/>
                    </a:lnTo>
                    <a:cubicBezTo>
                      <a:pt x="2617" y="9457"/>
                      <a:pt x="5035" y="5432"/>
                      <a:pt x="7414" y="1449"/>
                    </a:cubicBezTo>
                    <a:lnTo>
                      <a:pt x="6204" y="1"/>
                    </a:ln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2" name="Google Shape;5372;p55"/>
              <p:cNvSpPr/>
              <p:nvPr/>
            </p:nvSpPr>
            <p:spPr>
              <a:xfrm>
                <a:off x="1334500" y="3696275"/>
                <a:ext cx="158293" cy="305770"/>
              </a:xfrm>
              <a:custGeom>
                <a:avLst/>
                <a:gdLst/>
                <a:ahLst/>
                <a:cxnLst/>
                <a:rect l="l" t="t" r="r" b="b"/>
                <a:pathLst>
                  <a:path w="7815" h="14265" extrusionOk="0">
                    <a:moveTo>
                      <a:pt x="6416" y="469"/>
                    </a:moveTo>
                    <a:cubicBezTo>
                      <a:pt x="6744" y="873"/>
                      <a:pt x="7083" y="1266"/>
                      <a:pt x="7410" y="1669"/>
                    </a:cubicBezTo>
                    <a:lnTo>
                      <a:pt x="7410" y="1669"/>
                    </a:lnTo>
                    <a:cubicBezTo>
                      <a:pt x="5550" y="4744"/>
                      <a:pt x="3714" y="7842"/>
                      <a:pt x="2322" y="11154"/>
                    </a:cubicBezTo>
                    <a:cubicBezTo>
                      <a:pt x="2007" y="11911"/>
                      <a:pt x="1717" y="12680"/>
                      <a:pt x="1462" y="13452"/>
                    </a:cubicBezTo>
                    <a:lnTo>
                      <a:pt x="1462" y="13452"/>
                    </a:lnTo>
                    <a:cubicBezTo>
                      <a:pt x="1154" y="12203"/>
                      <a:pt x="844" y="10955"/>
                      <a:pt x="519" y="9706"/>
                    </a:cubicBezTo>
                    <a:cubicBezTo>
                      <a:pt x="484" y="9530"/>
                      <a:pt x="433" y="9354"/>
                      <a:pt x="394" y="9178"/>
                    </a:cubicBezTo>
                    <a:lnTo>
                      <a:pt x="394" y="9178"/>
                    </a:lnTo>
                    <a:cubicBezTo>
                      <a:pt x="2301" y="6213"/>
                      <a:pt x="4302" y="3305"/>
                      <a:pt x="6416" y="469"/>
                    </a:cubicBezTo>
                    <a:close/>
                    <a:moveTo>
                      <a:pt x="6439" y="1"/>
                    </a:moveTo>
                    <a:cubicBezTo>
                      <a:pt x="6373" y="1"/>
                      <a:pt x="6305" y="43"/>
                      <a:pt x="6268" y="93"/>
                    </a:cubicBezTo>
                    <a:cubicBezTo>
                      <a:pt x="4088" y="3006"/>
                      <a:pt x="2026" y="6000"/>
                      <a:pt x="44" y="9052"/>
                    </a:cubicBezTo>
                    <a:cubicBezTo>
                      <a:pt x="0" y="9125"/>
                      <a:pt x="15" y="9194"/>
                      <a:pt x="57" y="9244"/>
                    </a:cubicBezTo>
                    <a:lnTo>
                      <a:pt x="57" y="9244"/>
                    </a:lnTo>
                    <a:lnTo>
                      <a:pt x="1114" y="13532"/>
                    </a:lnTo>
                    <a:cubicBezTo>
                      <a:pt x="1173" y="13731"/>
                      <a:pt x="1233" y="13929"/>
                      <a:pt x="1273" y="14146"/>
                    </a:cubicBezTo>
                    <a:cubicBezTo>
                      <a:pt x="1293" y="14225"/>
                      <a:pt x="1367" y="14265"/>
                      <a:pt x="1441" y="14265"/>
                    </a:cubicBezTo>
                    <a:cubicBezTo>
                      <a:pt x="1515" y="14265"/>
                      <a:pt x="1589" y="14225"/>
                      <a:pt x="1609" y="14146"/>
                    </a:cubicBezTo>
                    <a:cubicBezTo>
                      <a:pt x="2679" y="10697"/>
                      <a:pt x="4384" y="7486"/>
                      <a:pt x="6189" y="4393"/>
                    </a:cubicBezTo>
                    <a:cubicBezTo>
                      <a:pt x="6723" y="3502"/>
                      <a:pt x="7239" y="2609"/>
                      <a:pt x="7775" y="1737"/>
                    </a:cubicBezTo>
                    <a:cubicBezTo>
                      <a:pt x="7814" y="1658"/>
                      <a:pt x="7794" y="1578"/>
                      <a:pt x="7754" y="1520"/>
                    </a:cubicBezTo>
                    <a:cubicBezTo>
                      <a:pt x="7338" y="1044"/>
                      <a:pt x="6942" y="548"/>
                      <a:pt x="6546" y="53"/>
                    </a:cubicBezTo>
                    <a:cubicBezTo>
                      <a:pt x="6516" y="16"/>
                      <a:pt x="6478" y="1"/>
                      <a:pt x="643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3" name="Google Shape;5373;p55"/>
              <p:cNvSpPr/>
              <p:nvPr/>
            </p:nvSpPr>
            <p:spPr>
              <a:xfrm rot="567327">
                <a:off x="1428613" y="3754402"/>
                <a:ext cx="79150" cy="357090"/>
              </a:xfrm>
              <a:custGeom>
                <a:avLst/>
                <a:gdLst/>
                <a:ahLst/>
                <a:cxnLst/>
                <a:rect l="l" t="t" r="r" b="b"/>
                <a:pathLst>
                  <a:path w="3847" h="15145" extrusionOk="0">
                    <a:moveTo>
                      <a:pt x="3172" y="0"/>
                    </a:moveTo>
                    <a:cubicBezTo>
                      <a:pt x="1962" y="3747"/>
                      <a:pt x="873" y="9436"/>
                      <a:pt x="1" y="13262"/>
                    </a:cubicBezTo>
                    <a:lnTo>
                      <a:pt x="3807" y="15145"/>
                    </a:lnTo>
                    <a:cubicBezTo>
                      <a:pt x="3529" y="10467"/>
                      <a:pt x="3548" y="5769"/>
                      <a:pt x="3846" y="1091"/>
                    </a:cubicBezTo>
                    <a:lnTo>
                      <a:pt x="3172" y="0"/>
                    </a:ln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4" name="Google Shape;5374;p55"/>
              <p:cNvSpPr/>
              <p:nvPr/>
            </p:nvSpPr>
            <p:spPr>
              <a:xfrm rot="567327">
                <a:off x="1424514" y="3750509"/>
                <a:ext cx="87298" cy="365178"/>
              </a:xfrm>
              <a:custGeom>
                <a:avLst/>
                <a:gdLst/>
                <a:ahLst/>
                <a:cxnLst/>
                <a:rect l="l" t="t" r="r" b="b"/>
                <a:pathLst>
                  <a:path w="4243" h="15488" extrusionOk="0">
                    <a:moveTo>
                      <a:pt x="3418" y="588"/>
                    </a:moveTo>
                    <a:cubicBezTo>
                      <a:pt x="3448" y="634"/>
                      <a:pt x="3478" y="678"/>
                      <a:pt x="3508" y="720"/>
                    </a:cubicBezTo>
                    <a:cubicBezTo>
                      <a:pt x="3569" y="839"/>
                      <a:pt x="3648" y="958"/>
                      <a:pt x="3707" y="1058"/>
                    </a:cubicBezTo>
                    <a:cubicBezTo>
                      <a:pt x="3746" y="1137"/>
                      <a:pt x="3846" y="1236"/>
                      <a:pt x="3865" y="1315"/>
                    </a:cubicBezTo>
                    <a:cubicBezTo>
                      <a:pt x="3886" y="1394"/>
                      <a:pt x="3826" y="1653"/>
                      <a:pt x="3826" y="1772"/>
                    </a:cubicBezTo>
                    <a:cubicBezTo>
                      <a:pt x="3807" y="2089"/>
                      <a:pt x="3786" y="2385"/>
                      <a:pt x="3786" y="2702"/>
                    </a:cubicBezTo>
                    <a:cubicBezTo>
                      <a:pt x="3746" y="3278"/>
                      <a:pt x="3727" y="3833"/>
                      <a:pt x="3707" y="4407"/>
                    </a:cubicBezTo>
                    <a:cubicBezTo>
                      <a:pt x="3627" y="6727"/>
                      <a:pt x="3608" y="9046"/>
                      <a:pt x="3667" y="11366"/>
                    </a:cubicBezTo>
                    <a:cubicBezTo>
                      <a:pt x="3686" y="12577"/>
                      <a:pt x="3738" y="13804"/>
                      <a:pt x="3808" y="15018"/>
                    </a:cubicBezTo>
                    <a:lnTo>
                      <a:pt x="3808" y="15018"/>
                    </a:lnTo>
                    <a:cubicBezTo>
                      <a:pt x="2790" y="14525"/>
                      <a:pt x="1774" y="14016"/>
                      <a:pt x="773" y="13507"/>
                    </a:cubicBezTo>
                    <a:cubicBezTo>
                      <a:pt x="656" y="13448"/>
                      <a:pt x="529" y="13390"/>
                      <a:pt x="407" y="13332"/>
                    </a:cubicBezTo>
                    <a:lnTo>
                      <a:pt x="407" y="13332"/>
                    </a:lnTo>
                    <a:cubicBezTo>
                      <a:pt x="1187" y="9886"/>
                      <a:pt x="1855" y="6384"/>
                      <a:pt x="2755" y="2961"/>
                    </a:cubicBezTo>
                    <a:cubicBezTo>
                      <a:pt x="2961" y="2172"/>
                      <a:pt x="3182" y="1368"/>
                      <a:pt x="3418" y="588"/>
                    </a:cubicBezTo>
                    <a:close/>
                    <a:moveTo>
                      <a:pt x="3373" y="0"/>
                    </a:moveTo>
                    <a:cubicBezTo>
                      <a:pt x="3298" y="0"/>
                      <a:pt x="3226" y="47"/>
                      <a:pt x="3191" y="125"/>
                    </a:cubicBezTo>
                    <a:cubicBezTo>
                      <a:pt x="2081" y="3535"/>
                      <a:pt x="1388" y="7084"/>
                      <a:pt x="635" y="10592"/>
                    </a:cubicBezTo>
                    <a:cubicBezTo>
                      <a:pt x="437" y="11524"/>
                      <a:pt x="238" y="12455"/>
                      <a:pt x="20" y="13388"/>
                    </a:cubicBezTo>
                    <a:cubicBezTo>
                      <a:pt x="1" y="13446"/>
                      <a:pt x="40" y="13546"/>
                      <a:pt x="99" y="13586"/>
                    </a:cubicBezTo>
                    <a:cubicBezTo>
                      <a:pt x="1209" y="14120"/>
                      <a:pt x="2319" y="14675"/>
                      <a:pt x="3429" y="15230"/>
                    </a:cubicBezTo>
                    <a:lnTo>
                      <a:pt x="3905" y="15468"/>
                    </a:lnTo>
                    <a:cubicBezTo>
                      <a:pt x="3931" y="15482"/>
                      <a:pt x="3957" y="15487"/>
                      <a:pt x="3982" y="15487"/>
                    </a:cubicBezTo>
                    <a:cubicBezTo>
                      <a:pt x="4014" y="15487"/>
                      <a:pt x="4044" y="15478"/>
                      <a:pt x="4070" y="15462"/>
                    </a:cubicBezTo>
                    <a:lnTo>
                      <a:pt x="4070" y="15462"/>
                    </a:lnTo>
                    <a:cubicBezTo>
                      <a:pt x="4121" y="15442"/>
                      <a:pt x="4161" y="15400"/>
                      <a:pt x="4164" y="15334"/>
                    </a:cubicBezTo>
                    <a:lnTo>
                      <a:pt x="4164" y="15334"/>
                    </a:lnTo>
                    <a:cubicBezTo>
                      <a:pt x="4173" y="15298"/>
                      <a:pt x="4173" y="15262"/>
                      <a:pt x="4159" y="15229"/>
                    </a:cubicBezTo>
                    <a:lnTo>
                      <a:pt x="4159" y="15229"/>
                    </a:lnTo>
                    <a:cubicBezTo>
                      <a:pt x="4043" y="12898"/>
                      <a:pt x="3984" y="10565"/>
                      <a:pt x="3984" y="8234"/>
                    </a:cubicBezTo>
                    <a:cubicBezTo>
                      <a:pt x="3984" y="7063"/>
                      <a:pt x="4005" y="5895"/>
                      <a:pt x="4044" y="4724"/>
                    </a:cubicBezTo>
                    <a:cubicBezTo>
                      <a:pt x="4063" y="4130"/>
                      <a:pt x="4084" y="3556"/>
                      <a:pt x="4124" y="2961"/>
                    </a:cubicBezTo>
                    <a:cubicBezTo>
                      <a:pt x="4124" y="2683"/>
                      <a:pt x="4143" y="2406"/>
                      <a:pt x="4163" y="2128"/>
                    </a:cubicBezTo>
                    <a:cubicBezTo>
                      <a:pt x="4163" y="1989"/>
                      <a:pt x="4182" y="1830"/>
                      <a:pt x="4182" y="1692"/>
                    </a:cubicBezTo>
                    <a:cubicBezTo>
                      <a:pt x="4203" y="1553"/>
                      <a:pt x="4243" y="1335"/>
                      <a:pt x="4203" y="1196"/>
                    </a:cubicBezTo>
                    <a:cubicBezTo>
                      <a:pt x="4143" y="1018"/>
                      <a:pt x="3984" y="820"/>
                      <a:pt x="3886" y="661"/>
                    </a:cubicBezTo>
                    <a:cubicBezTo>
                      <a:pt x="3767" y="463"/>
                      <a:pt x="3648" y="284"/>
                      <a:pt x="3529" y="86"/>
                    </a:cubicBezTo>
                    <a:cubicBezTo>
                      <a:pt x="3486" y="27"/>
                      <a:pt x="3429" y="0"/>
                      <a:pt x="3373" y="0"/>
                    </a:cubicBezTo>
                    <a:close/>
                  </a:path>
                </a:pathLst>
              </a:custGeom>
              <a:solidFill>
                <a:srgbClr val="353535"/>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5" name="Google Shape;5375;p55"/>
              <p:cNvSpPr/>
              <p:nvPr/>
            </p:nvSpPr>
            <p:spPr>
              <a:xfrm rot="859126">
                <a:off x="1561355" y="3748254"/>
                <a:ext cx="130642" cy="270423"/>
              </a:xfrm>
              <a:custGeom>
                <a:avLst/>
                <a:gdLst/>
                <a:ahLst/>
                <a:cxnLst/>
                <a:rect l="l" t="t" r="r" b="b"/>
                <a:pathLst>
                  <a:path w="7277" h="14253" extrusionOk="0">
                    <a:moveTo>
                      <a:pt x="1" y="0"/>
                    </a:moveTo>
                    <a:lnTo>
                      <a:pt x="159" y="1843"/>
                    </a:lnTo>
                    <a:cubicBezTo>
                      <a:pt x="516" y="3468"/>
                      <a:pt x="1190" y="4996"/>
                      <a:pt x="1864" y="6521"/>
                    </a:cubicBezTo>
                    <a:cubicBezTo>
                      <a:pt x="3054" y="9119"/>
                      <a:pt x="4264" y="11696"/>
                      <a:pt x="5532" y="14252"/>
                    </a:cubicBezTo>
                    <a:lnTo>
                      <a:pt x="7277" y="10010"/>
                    </a:lnTo>
                    <a:cubicBezTo>
                      <a:pt x="4501" y="6957"/>
                      <a:pt x="2043" y="3587"/>
                      <a:pt x="1" y="0"/>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6" name="Google Shape;5376;p55"/>
              <p:cNvSpPr/>
              <p:nvPr/>
            </p:nvSpPr>
            <p:spPr>
              <a:xfrm rot="859126">
                <a:off x="1557931" y="3744966"/>
                <a:ext cx="137877" cy="277159"/>
              </a:xfrm>
              <a:custGeom>
                <a:avLst/>
                <a:gdLst/>
                <a:ahLst/>
                <a:cxnLst/>
                <a:rect l="l" t="t" r="r" b="b"/>
                <a:pathLst>
                  <a:path w="7680" h="14608" extrusionOk="0">
                    <a:moveTo>
                      <a:pt x="434" y="948"/>
                    </a:moveTo>
                    <a:cubicBezTo>
                      <a:pt x="1944" y="3507"/>
                      <a:pt x="3651" y="5933"/>
                      <a:pt x="5543" y="8224"/>
                    </a:cubicBezTo>
                    <a:cubicBezTo>
                      <a:pt x="6092" y="8905"/>
                      <a:pt x="6675" y="9566"/>
                      <a:pt x="7262" y="10210"/>
                    </a:cubicBezTo>
                    <a:lnTo>
                      <a:pt x="7262" y="10210"/>
                    </a:lnTo>
                    <a:cubicBezTo>
                      <a:pt x="6775" y="11419"/>
                      <a:pt x="6268" y="12646"/>
                      <a:pt x="5762" y="13854"/>
                    </a:cubicBezTo>
                    <a:cubicBezTo>
                      <a:pt x="5738" y="13907"/>
                      <a:pt x="5716" y="13959"/>
                      <a:pt x="5695" y="14012"/>
                    </a:cubicBezTo>
                    <a:lnTo>
                      <a:pt x="5695" y="14012"/>
                    </a:lnTo>
                    <a:cubicBezTo>
                      <a:pt x="4665" y="11902"/>
                      <a:pt x="3667" y="9775"/>
                      <a:pt x="2688" y="7630"/>
                    </a:cubicBezTo>
                    <a:cubicBezTo>
                      <a:pt x="2173" y="6520"/>
                      <a:pt x="1658" y="5409"/>
                      <a:pt x="1222" y="4279"/>
                    </a:cubicBezTo>
                    <a:cubicBezTo>
                      <a:pt x="925" y="3467"/>
                      <a:pt x="587" y="2614"/>
                      <a:pt x="508" y="1762"/>
                    </a:cubicBezTo>
                    <a:cubicBezTo>
                      <a:pt x="488" y="1487"/>
                      <a:pt x="462" y="1218"/>
                      <a:pt x="434" y="948"/>
                    </a:cubicBezTo>
                    <a:close/>
                    <a:moveTo>
                      <a:pt x="188" y="0"/>
                    </a:moveTo>
                    <a:cubicBezTo>
                      <a:pt x="95" y="0"/>
                      <a:pt x="0" y="65"/>
                      <a:pt x="13" y="176"/>
                    </a:cubicBezTo>
                    <a:cubicBezTo>
                      <a:pt x="53" y="652"/>
                      <a:pt x="93" y="1128"/>
                      <a:pt x="132" y="1623"/>
                    </a:cubicBezTo>
                    <a:cubicBezTo>
                      <a:pt x="211" y="2415"/>
                      <a:pt x="468" y="3189"/>
                      <a:pt x="727" y="3943"/>
                    </a:cubicBezTo>
                    <a:cubicBezTo>
                      <a:pt x="1123" y="5072"/>
                      <a:pt x="1639" y="6163"/>
                      <a:pt x="2133" y="7252"/>
                    </a:cubicBezTo>
                    <a:cubicBezTo>
                      <a:pt x="2649" y="8402"/>
                      <a:pt x="3185" y="9552"/>
                      <a:pt x="3719" y="10701"/>
                    </a:cubicBezTo>
                    <a:cubicBezTo>
                      <a:pt x="4335" y="11991"/>
                      <a:pt x="4948" y="13259"/>
                      <a:pt x="5564" y="14528"/>
                    </a:cubicBezTo>
                    <a:cubicBezTo>
                      <a:pt x="5596" y="14584"/>
                      <a:pt x="5648" y="14608"/>
                      <a:pt x="5701" y="14608"/>
                    </a:cubicBezTo>
                    <a:cubicBezTo>
                      <a:pt x="5778" y="14608"/>
                      <a:pt x="5857" y="14559"/>
                      <a:pt x="5881" y="14488"/>
                    </a:cubicBezTo>
                    <a:cubicBezTo>
                      <a:pt x="6396" y="13239"/>
                      <a:pt x="6912" y="12010"/>
                      <a:pt x="7427" y="10762"/>
                    </a:cubicBezTo>
                    <a:cubicBezTo>
                      <a:pt x="7486" y="10582"/>
                      <a:pt x="7565" y="10405"/>
                      <a:pt x="7644" y="10226"/>
                    </a:cubicBezTo>
                    <a:cubicBezTo>
                      <a:pt x="7680" y="10137"/>
                      <a:pt x="7632" y="10069"/>
                      <a:pt x="7560" y="10039"/>
                    </a:cubicBezTo>
                    <a:lnTo>
                      <a:pt x="7560" y="10039"/>
                    </a:lnTo>
                    <a:cubicBezTo>
                      <a:pt x="5409" y="7668"/>
                      <a:pt x="3456" y="5121"/>
                      <a:pt x="1737" y="2415"/>
                    </a:cubicBezTo>
                    <a:cubicBezTo>
                      <a:pt x="1261" y="1643"/>
                      <a:pt x="786" y="869"/>
                      <a:pt x="330" y="76"/>
                    </a:cubicBezTo>
                    <a:cubicBezTo>
                      <a:pt x="300" y="24"/>
                      <a:pt x="245" y="0"/>
                      <a:pt x="18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7" name="Google Shape;5377;p55"/>
              <p:cNvSpPr/>
              <p:nvPr/>
            </p:nvSpPr>
            <p:spPr>
              <a:xfrm>
                <a:off x="1608212" y="3684202"/>
                <a:ext cx="158579" cy="140890"/>
              </a:xfrm>
              <a:custGeom>
                <a:avLst/>
                <a:gdLst/>
                <a:ahLst/>
                <a:cxnLst/>
                <a:rect l="l" t="t" r="r" b="b"/>
                <a:pathLst>
                  <a:path w="9181" h="7970" extrusionOk="0">
                    <a:moveTo>
                      <a:pt x="9166" y="4851"/>
                    </a:moveTo>
                    <a:cubicBezTo>
                      <a:pt x="9175" y="4856"/>
                      <a:pt x="9180" y="4859"/>
                      <a:pt x="9181" y="4859"/>
                    </a:cubicBezTo>
                    <a:cubicBezTo>
                      <a:pt x="9181" y="4859"/>
                      <a:pt x="9180" y="4858"/>
                      <a:pt x="9177" y="4856"/>
                    </a:cubicBezTo>
                    <a:cubicBezTo>
                      <a:pt x="9174" y="4854"/>
                      <a:pt x="9170" y="4852"/>
                      <a:pt x="9166" y="4851"/>
                    </a:cubicBezTo>
                    <a:close/>
                    <a:moveTo>
                      <a:pt x="1288" y="1"/>
                    </a:moveTo>
                    <a:lnTo>
                      <a:pt x="0" y="1407"/>
                    </a:lnTo>
                    <a:cubicBezTo>
                      <a:pt x="2220" y="4005"/>
                      <a:pt x="5054" y="6006"/>
                      <a:pt x="7850" y="7969"/>
                    </a:cubicBezTo>
                    <a:cubicBezTo>
                      <a:pt x="7850" y="7969"/>
                      <a:pt x="8926" y="4851"/>
                      <a:pt x="9162" y="4851"/>
                    </a:cubicBezTo>
                    <a:cubicBezTo>
                      <a:pt x="9163" y="4851"/>
                      <a:pt x="9164" y="4851"/>
                      <a:pt x="9166" y="4851"/>
                    </a:cubicBezTo>
                    <a:lnTo>
                      <a:pt x="9166" y="4851"/>
                    </a:lnTo>
                    <a:cubicBezTo>
                      <a:pt x="8784" y="4631"/>
                      <a:pt x="1288" y="1"/>
                      <a:pt x="1288"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8" name="Google Shape;5378;p55"/>
              <p:cNvSpPr/>
              <p:nvPr/>
            </p:nvSpPr>
            <p:spPr>
              <a:xfrm>
                <a:off x="1601200" y="3681500"/>
                <a:ext cx="165730" cy="147448"/>
              </a:xfrm>
              <a:custGeom>
                <a:avLst/>
                <a:gdLst/>
                <a:ahLst/>
                <a:cxnLst/>
                <a:rect l="l" t="t" r="r" b="b"/>
                <a:pathLst>
                  <a:path w="9595" h="8341" extrusionOk="0">
                    <a:moveTo>
                      <a:pt x="9455" y="4864"/>
                    </a:moveTo>
                    <a:cubicBezTo>
                      <a:pt x="9456" y="4865"/>
                      <a:pt x="9456" y="4865"/>
                      <a:pt x="9456" y="4865"/>
                    </a:cubicBezTo>
                    <a:cubicBezTo>
                      <a:pt x="9456" y="4865"/>
                      <a:pt x="9456" y="4865"/>
                      <a:pt x="9455" y="4864"/>
                    </a:cubicBezTo>
                    <a:close/>
                    <a:moveTo>
                      <a:pt x="9447" y="5175"/>
                    </a:moveTo>
                    <a:cubicBezTo>
                      <a:pt x="9452" y="5175"/>
                      <a:pt x="9457" y="5180"/>
                      <a:pt x="9452" y="5180"/>
                    </a:cubicBezTo>
                    <a:cubicBezTo>
                      <a:pt x="9450" y="5180"/>
                      <a:pt x="9447" y="5180"/>
                      <a:pt x="9442" y="5177"/>
                    </a:cubicBezTo>
                    <a:lnTo>
                      <a:pt x="9442" y="5177"/>
                    </a:lnTo>
                    <a:cubicBezTo>
                      <a:pt x="9443" y="5176"/>
                      <a:pt x="9445" y="5175"/>
                      <a:pt x="9447" y="5175"/>
                    </a:cubicBezTo>
                    <a:close/>
                    <a:moveTo>
                      <a:pt x="1513" y="404"/>
                    </a:moveTo>
                    <a:lnTo>
                      <a:pt x="1513" y="404"/>
                    </a:lnTo>
                    <a:cubicBezTo>
                      <a:pt x="2371" y="937"/>
                      <a:pt x="3227" y="1470"/>
                      <a:pt x="4103" y="2003"/>
                    </a:cubicBezTo>
                    <a:cubicBezTo>
                      <a:pt x="5531" y="2875"/>
                      <a:pt x="6939" y="3748"/>
                      <a:pt x="8366" y="4620"/>
                    </a:cubicBezTo>
                    <a:cubicBezTo>
                      <a:pt x="8604" y="4758"/>
                      <a:pt x="8821" y="4916"/>
                      <a:pt x="9059" y="5056"/>
                    </a:cubicBezTo>
                    <a:cubicBezTo>
                      <a:pt x="9067" y="5059"/>
                      <a:pt x="9076" y="5063"/>
                      <a:pt x="9085" y="5068"/>
                    </a:cubicBezTo>
                    <a:lnTo>
                      <a:pt x="9085" y="5068"/>
                    </a:lnTo>
                    <a:cubicBezTo>
                      <a:pt x="8966" y="5255"/>
                      <a:pt x="8892" y="5471"/>
                      <a:pt x="8802" y="5670"/>
                    </a:cubicBezTo>
                    <a:cubicBezTo>
                      <a:pt x="8525" y="6304"/>
                      <a:pt x="8287" y="6959"/>
                      <a:pt x="8049" y="7612"/>
                    </a:cubicBezTo>
                    <a:cubicBezTo>
                      <a:pt x="8027" y="7699"/>
                      <a:pt x="7999" y="7792"/>
                      <a:pt x="7969" y="7884"/>
                    </a:cubicBezTo>
                    <a:lnTo>
                      <a:pt x="7969" y="7884"/>
                    </a:lnTo>
                    <a:cubicBezTo>
                      <a:pt x="5848" y="6399"/>
                      <a:pt x="3734" y="4887"/>
                      <a:pt x="1883" y="3093"/>
                    </a:cubicBezTo>
                    <a:cubicBezTo>
                      <a:pt x="1372" y="2618"/>
                      <a:pt x="894" y="2109"/>
                      <a:pt x="435" y="1583"/>
                    </a:cubicBezTo>
                    <a:lnTo>
                      <a:pt x="435" y="1583"/>
                    </a:lnTo>
                    <a:cubicBezTo>
                      <a:pt x="799" y="1199"/>
                      <a:pt x="1163" y="802"/>
                      <a:pt x="1513" y="404"/>
                    </a:cubicBezTo>
                    <a:close/>
                    <a:moveTo>
                      <a:pt x="1498" y="0"/>
                    </a:moveTo>
                    <a:cubicBezTo>
                      <a:pt x="1444" y="0"/>
                      <a:pt x="1393" y="22"/>
                      <a:pt x="1368" y="61"/>
                    </a:cubicBezTo>
                    <a:cubicBezTo>
                      <a:pt x="932" y="516"/>
                      <a:pt x="496" y="992"/>
                      <a:pt x="59" y="1448"/>
                    </a:cubicBezTo>
                    <a:cubicBezTo>
                      <a:pt x="1" y="1528"/>
                      <a:pt x="1" y="1626"/>
                      <a:pt x="59" y="1705"/>
                    </a:cubicBezTo>
                    <a:cubicBezTo>
                      <a:pt x="1804" y="3727"/>
                      <a:pt x="3905" y="5413"/>
                      <a:pt x="6067" y="6959"/>
                    </a:cubicBezTo>
                    <a:cubicBezTo>
                      <a:pt x="6689" y="7405"/>
                      <a:pt x="7311" y="7853"/>
                      <a:pt x="7933" y="8281"/>
                    </a:cubicBezTo>
                    <a:lnTo>
                      <a:pt x="7933" y="8281"/>
                    </a:lnTo>
                    <a:cubicBezTo>
                      <a:pt x="7938" y="8285"/>
                      <a:pt x="7943" y="8289"/>
                      <a:pt x="7949" y="8293"/>
                    </a:cubicBezTo>
                    <a:lnTo>
                      <a:pt x="7949" y="8293"/>
                    </a:lnTo>
                    <a:cubicBezTo>
                      <a:pt x="7956" y="8297"/>
                      <a:pt x="7963" y="8302"/>
                      <a:pt x="7970" y="8307"/>
                    </a:cubicBezTo>
                    <a:cubicBezTo>
                      <a:pt x="8000" y="8331"/>
                      <a:pt x="8031" y="8341"/>
                      <a:pt x="8060" y="8341"/>
                    </a:cubicBezTo>
                    <a:cubicBezTo>
                      <a:pt x="8106" y="8341"/>
                      <a:pt x="8148" y="8315"/>
                      <a:pt x="8177" y="8277"/>
                    </a:cubicBezTo>
                    <a:lnTo>
                      <a:pt x="8177" y="8277"/>
                    </a:lnTo>
                    <a:cubicBezTo>
                      <a:pt x="8198" y="8259"/>
                      <a:pt x="8215" y="8236"/>
                      <a:pt x="8226" y="8207"/>
                    </a:cubicBezTo>
                    <a:cubicBezTo>
                      <a:pt x="8406" y="7692"/>
                      <a:pt x="8583" y="7176"/>
                      <a:pt x="8781" y="6681"/>
                    </a:cubicBezTo>
                    <a:cubicBezTo>
                      <a:pt x="8900" y="6325"/>
                      <a:pt x="9040" y="5968"/>
                      <a:pt x="9199" y="5630"/>
                    </a:cubicBezTo>
                    <a:lnTo>
                      <a:pt x="9376" y="5273"/>
                    </a:lnTo>
                    <a:cubicBezTo>
                      <a:pt x="9390" y="5247"/>
                      <a:pt x="9412" y="5212"/>
                      <a:pt x="9426" y="5197"/>
                    </a:cubicBezTo>
                    <a:lnTo>
                      <a:pt x="9426" y="5197"/>
                    </a:lnTo>
                    <a:cubicBezTo>
                      <a:pt x="9429" y="5196"/>
                      <a:pt x="9433" y="5195"/>
                      <a:pt x="9436" y="5194"/>
                    </a:cubicBezTo>
                    <a:cubicBezTo>
                      <a:pt x="9535" y="5175"/>
                      <a:pt x="9595" y="5035"/>
                      <a:pt x="9535" y="4937"/>
                    </a:cubicBezTo>
                    <a:cubicBezTo>
                      <a:pt x="9496" y="4873"/>
                      <a:pt x="9449" y="4844"/>
                      <a:pt x="9400" y="4839"/>
                    </a:cubicBezTo>
                    <a:lnTo>
                      <a:pt x="9400" y="4839"/>
                    </a:lnTo>
                    <a:cubicBezTo>
                      <a:pt x="9399" y="4838"/>
                      <a:pt x="9398" y="4838"/>
                      <a:pt x="9397" y="4837"/>
                    </a:cubicBezTo>
                    <a:cubicBezTo>
                      <a:pt x="9336" y="4797"/>
                      <a:pt x="9297" y="4778"/>
                      <a:pt x="9238" y="4739"/>
                    </a:cubicBezTo>
                    <a:lnTo>
                      <a:pt x="8643" y="4382"/>
                    </a:lnTo>
                    <a:cubicBezTo>
                      <a:pt x="8009" y="3986"/>
                      <a:pt x="7375" y="3608"/>
                      <a:pt x="6740" y="3212"/>
                    </a:cubicBezTo>
                    <a:cubicBezTo>
                      <a:pt x="5353" y="2360"/>
                      <a:pt x="3945" y="1488"/>
                      <a:pt x="2557" y="635"/>
                    </a:cubicBezTo>
                    <a:cubicBezTo>
                      <a:pt x="2221" y="436"/>
                      <a:pt x="1904" y="219"/>
                      <a:pt x="1587" y="21"/>
                    </a:cubicBezTo>
                    <a:cubicBezTo>
                      <a:pt x="1558" y="7"/>
                      <a:pt x="1527" y="0"/>
                      <a:pt x="149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79" name="Google Shape;5379;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0" name="Google Shape;5380;p55"/>
              <p:cNvSpPr/>
              <p:nvPr/>
            </p:nvSpPr>
            <p:spPr>
              <a:xfrm>
                <a:off x="595675" y="4046125"/>
                <a:ext cx="230950" cy="287300"/>
              </a:xfrm>
              <a:custGeom>
                <a:avLst/>
                <a:gdLst/>
                <a:ahLst/>
                <a:cxnLst/>
                <a:rect l="l" t="t" r="r" b="b"/>
                <a:pathLst>
                  <a:path w="9238" h="11492" extrusionOk="0">
                    <a:moveTo>
                      <a:pt x="6146" y="1"/>
                    </a:moveTo>
                    <a:cubicBezTo>
                      <a:pt x="4718" y="834"/>
                      <a:pt x="3391" y="1883"/>
                      <a:pt x="2241" y="3073"/>
                    </a:cubicBezTo>
                    <a:cubicBezTo>
                      <a:pt x="1290" y="4084"/>
                      <a:pt x="556" y="5155"/>
                      <a:pt x="80" y="6463"/>
                    </a:cubicBezTo>
                    <a:cubicBezTo>
                      <a:pt x="40" y="6601"/>
                      <a:pt x="1" y="6741"/>
                      <a:pt x="21" y="6899"/>
                    </a:cubicBezTo>
                    <a:cubicBezTo>
                      <a:pt x="58" y="7129"/>
                      <a:pt x="183" y="7209"/>
                      <a:pt x="340" y="7209"/>
                    </a:cubicBezTo>
                    <a:cubicBezTo>
                      <a:pt x="602" y="7209"/>
                      <a:pt x="950" y="6984"/>
                      <a:pt x="1111" y="6860"/>
                    </a:cubicBezTo>
                    <a:cubicBezTo>
                      <a:pt x="1726" y="6403"/>
                      <a:pt x="2321" y="5888"/>
                      <a:pt x="2855" y="5353"/>
                    </a:cubicBezTo>
                    <a:lnTo>
                      <a:pt x="2855" y="5353"/>
                    </a:lnTo>
                    <a:cubicBezTo>
                      <a:pt x="2321" y="6225"/>
                      <a:pt x="1864" y="7137"/>
                      <a:pt x="1329" y="8028"/>
                    </a:cubicBezTo>
                    <a:cubicBezTo>
                      <a:pt x="1171" y="8306"/>
                      <a:pt x="418" y="9495"/>
                      <a:pt x="1012" y="9714"/>
                    </a:cubicBezTo>
                    <a:cubicBezTo>
                      <a:pt x="1031" y="9720"/>
                      <a:pt x="1051" y="9723"/>
                      <a:pt x="1072" y="9723"/>
                    </a:cubicBezTo>
                    <a:cubicBezTo>
                      <a:pt x="1244" y="9723"/>
                      <a:pt x="1461" y="9524"/>
                      <a:pt x="1567" y="9437"/>
                    </a:cubicBezTo>
                    <a:cubicBezTo>
                      <a:pt x="1964" y="9099"/>
                      <a:pt x="2300" y="8702"/>
                      <a:pt x="2598" y="8287"/>
                    </a:cubicBezTo>
                    <a:cubicBezTo>
                      <a:pt x="2995" y="7751"/>
                      <a:pt x="3450" y="7275"/>
                      <a:pt x="3906" y="6522"/>
                    </a:cubicBezTo>
                    <a:lnTo>
                      <a:pt x="3906" y="6522"/>
                    </a:lnTo>
                    <a:cubicBezTo>
                      <a:pt x="3470" y="7454"/>
                      <a:pt x="3133" y="7970"/>
                      <a:pt x="2876" y="8702"/>
                    </a:cubicBezTo>
                    <a:cubicBezTo>
                      <a:pt x="2617" y="9397"/>
                      <a:pt x="2241" y="10169"/>
                      <a:pt x="2202" y="10903"/>
                    </a:cubicBezTo>
                    <a:cubicBezTo>
                      <a:pt x="2187" y="11225"/>
                      <a:pt x="2398" y="11492"/>
                      <a:pt x="2676" y="11492"/>
                    </a:cubicBezTo>
                    <a:cubicBezTo>
                      <a:pt x="2776" y="11492"/>
                      <a:pt x="2885" y="11457"/>
                      <a:pt x="2995" y="11379"/>
                    </a:cubicBezTo>
                    <a:cubicBezTo>
                      <a:pt x="3291" y="11181"/>
                      <a:pt x="3470" y="10804"/>
                      <a:pt x="3629" y="10486"/>
                    </a:cubicBezTo>
                    <a:cubicBezTo>
                      <a:pt x="3827" y="10111"/>
                      <a:pt x="4025" y="9733"/>
                      <a:pt x="4203" y="9357"/>
                    </a:cubicBezTo>
                    <a:cubicBezTo>
                      <a:pt x="4560" y="8644"/>
                      <a:pt x="4898" y="7909"/>
                      <a:pt x="5234" y="7177"/>
                    </a:cubicBezTo>
                    <a:lnTo>
                      <a:pt x="5234" y="7177"/>
                    </a:lnTo>
                    <a:cubicBezTo>
                      <a:pt x="5096" y="7791"/>
                      <a:pt x="4977" y="8406"/>
                      <a:pt x="4858" y="9020"/>
                    </a:cubicBezTo>
                    <a:cubicBezTo>
                      <a:pt x="4779" y="9416"/>
                      <a:pt x="4699" y="9812"/>
                      <a:pt x="4699" y="10230"/>
                    </a:cubicBezTo>
                    <a:cubicBezTo>
                      <a:pt x="4699" y="10525"/>
                      <a:pt x="4854" y="10802"/>
                      <a:pt x="5058" y="10802"/>
                    </a:cubicBezTo>
                    <a:cubicBezTo>
                      <a:pt x="5156" y="10802"/>
                      <a:pt x="5264" y="10740"/>
                      <a:pt x="5373" y="10586"/>
                    </a:cubicBezTo>
                    <a:cubicBezTo>
                      <a:pt x="5809" y="10011"/>
                      <a:pt x="6127" y="9337"/>
                      <a:pt x="6404" y="8663"/>
                    </a:cubicBezTo>
                    <a:cubicBezTo>
                      <a:pt x="6542" y="8306"/>
                      <a:pt x="6682" y="7949"/>
                      <a:pt x="6801" y="7592"/>
                    </a:cubicBezTo>
                    <a:lnTo>
                      <a:pt x="6978" y="7058"/>
                    </a:lnTo>
                    <a:cubicBezTo>
                      <a:pt x="6998" y="6944"/>
                      <a:pt x="7126" y="6719"/>
                      <a:pt x="7119" y="6613"/>
                    </a:cubicBezTo>
                    <a:lnTo>
                      <a:pt x="7119" y="6613"/>
                    </a:lnTo>
                    <a:cubicBezTo>
                      <a:pt x="7179" y="7085"/>
                      <a:pt x="7317" y="7556"/>
                      <a:pt x="7494" y="7989"/>
                    </a:cubicBezTo>
                    <a:cubicBezTo>
                      <a:pt x="7554" y="8147"/>
                      <a:pt x="7633" y="8306"/>
                      <a:pt x="7752" y="8406"/>
                    </a:cubicBezTo>
                    <a:cubicBezTo>
                      <a:pt x="7833" y="8487"/>
                      <a:pt x="7952" y="8540"/>
                      <a:pt x="8063" y="8540"/>
                    </a:cubicBezTo>
                    <a:cubicBezTo>
                      <a:pt x="8114" y="8540"/>
                      <a:pt x="8164" y="8529"/>
                      <a:pt x="8207" y="8504"/>
                    </a:cubicBezTo>
                    <a:cubicBezTo>
                      <a:pt x="8386" y="8425"/>
                      <a:pt x="8445" y="8247"/>
                      <a:pt x="8485" y="8068"/>
                    </a:cubicBezTo>
                    <a:cubicBezTo>
                      <a:pt x="8941" y="6305"/>
                      <a:pt x="8743" y="4441"/>
                      <a:pt x="9238" y="2697"/>
                    </a:cubicBezTo>
                    <a:lnTo>
                      <a:pt x="6146" y="1"/>
                    </a:ln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1" name="Google Shape;5381;p55"/>
              <p:cNvSpPr/>
              <p:nvPr/>
            </p:nvSpPr>
            <p:spPr>
              <a:xfrm>
                <a:off x="588275" y="4041950"/>
                <a:ext cx="243325" cy="296050"/>
              </a:xfrm>
              <a:custGeom>
                <a:avLst/>
                <a:gdLst/>
                <a:ahLst/>
                <a:cxnLst/>
                <a:rect l="l" t="t" r="r" b="b"/>
                <a:pathLst>
                  <a:path w="9733" h="11842" extrusionOk="0">
                    <a:moveTo>
                      <a:pt x="6425" y="393"/>
                    </a:moveTo>
                    <a:lnTo>
                      <a:pt x="6425" y="393"/>
                    </a:lnTo>
                    <a:cubicBezTo>
                      <a:pt x="7302" y="1139"/>
                      <a:pt x="8161" y="1902"/>
                      <a:pt x="9019" y="2645"/>
                    </a:cubicBezTo>
                    <a:cubicBezTo>
                      <a:pt x="9134" y="2743"/>
                      <a:pt x="9235" y="2841"/>
                      <a:pt x="9344" y="2940"/>
                    </a:cubicBezTo>
                    <a:lnTo>
                      <a:pt x="9344" y="2940"/>
                    </a:lnTo>
                    <a:cubicBezTo>
                      <a:pt x="9018" y="4192"/>
                      <a:pt x="9014" y="5499"/>
                      <a:pt x="8860" y="6768"/>
                    </a:cubicBezTo>
                    <a:cubicBezTo>
                      <a:pt x="8820" y="7106"/>
                      <a:pt x="8781" y="7442"/>
                      <a:pt x="8701" y="7780"/>
                    </a:cubicBezTo>
                    <a:cubicBezTo>
                      <a:pt x="8663" y="7972"/>
                      <a:pt x="8625" y="8535"/>
                      <a:pt x="8335" y="8535"/>
                    </a:cubicBezTo>
                    <a:cubicBezTo>
                      <a:pt x="8325" y="8535"/>
                      <a:pt x="8315" y="8534"/>
                      <a:pt x="8305" y="8533"/>
                    </a:cubicBezTo>
                    <a:cubicBezTo>
                      <a:pt x="8027" y="8473"/>
                      <a:pt x="7908" y="7958"/>
                      <a:pt x="7829" y="7740"/>
                    </a:cubicBezTo>
                    <a:cubicBezTo>
                      <a:pt x="7721" y="7434"/>
                      <a:pt x="7646" y="7128"/>
                      <a:pt x="7589" y="6822"/>
                    </a:cubicBezTo>
                    <a:lnTo>
                      <a:pt x="7589" y="6822"/>
                    </a:lnTo>
                    <a:cubicBezTo>
                      <a:pt x="7591" y="6804"/>
                      <a:pt x="7591" y="6786"/>
                      <a:pt x="7591" y="6768"/>
                    </a:cubicBezTo>
                    <a:lnTo>
                      <a:pt x="7591" y="6768"/>
                    </a:lnTo>
                    <a:lnTo>
                      <a:pt x="7580" y="6770"/>
                    </a:lnTo>
                    <a:lnTo>
                      <a:pt x="7580" y="6770"/>
                    </a:lnTo>
                    <a:cubicBezTo>
                      <a:pt x="7577" y="6756"/>
                      <a:pt x="7575" y="6742"/>
                      <a:pt x="7572" y="6729"/>
                    </a:cubicBezTo>
                    <a:cubicBezTo>
                      <a:pt x="7563" y="6639"/>
                      <a:pt x="7494" y="6598"/>
                      <a:pt x="7420" y="6598"/>
                    </a:cubicBezTo>
                    <a:cubicBezTo>
                      <a:pt x="7330" y="6598"/>
                      <a:pt x="7235" y="6659"/>
                      <a:pt x="7235" y="6768"/>
                    </a:cubicBezTo>
                    <a:cubicBezTo>
                      <a:pt x="7235" y="6887"/>
                      <a:pt x="7155" y="7006"/>
                      <a:pt x="7116" y="7085"/>
                    </a:cubicBezTo>
                    <a:cubicBezTo>
                      <a:pt x="7076" y="7225"/>
                      <a:pt x="7036" y="7344"/>
                      <a:pt x="6997" y="7482"/>
                    </a:cubicBezTo>
                    <a:cubicBezTo>
                      <a:pt x="6878" y="7820"/>
                      <a:pt x="6779" y="8156"/>
                      <a:pt x="6640" y="8473"/>
                    </a:cubicBezTo>
                    <a:cubicBezTo>
                      <a:pt x="6402" y="9107"/>
                      <a:pt x="6124" y="9742"/>
                      <a:pt x="5768" y="10317"/>
                    </a:cubicBezTo>
                    <a:cubicBezTo>
                      <a:pt x="5688" y="10436"/>
                      <a:pt x="5569" y="10674"/>
                      <a:pt x="5450" y="10753"/>
                    </a:cubicBezTo>
                    <a:cubicBezTo>
                      <a:pt x="5419" y="10771"/>
                      <a:pt x="5392" y="10779"/>
                      <a:pt x="5368" y="10779"/>
                    </a:cubicBezTo>
                    <a:cubicBezTo>
                      <a:pt x="5286" y="10779"/>
                      <a:pt x="5243" y="10687"/>
                      <a:pt x="5213" y="10595"/>
                    </a:cubicBezTo>
                    <a:cubicBezTo>
                      <a:pt x="5094" y="10278"/>
                      <a:pt x="5213" y="9860"/>
                      <a:pt x="5273" y="9543"/>
                    </a:cubicBezTo>
                    <a:cubicBezTo>
                      <a:pt x="5392" y="8830"/>
                      <a:pt x="5530" y="8097"/>
                      <a:pt x="5709" y="7383"/>
                    </a:cubicBezTo>
                    <a:cubicBezTo>
                      <a:pt x="5736" y="7263"/>
                      <a:pt x="5619" y="7161"/>
                      <a:pt x="5516" y="7161"/>
                    </a:cubicBezTo>
                    <a:cubicBezTo>
                      <a:pt x="5465" y="7161"/>
                      <a:pt x="5418" y="7186"/>
                      <a:pt x="5392" y="7244"/>
                    </a:cubicBezTo>
                    <a:cubicBezTo>
                      <a:pt x="5054" y="7938"/>
                      <a:pt x="4757" y="8612"/>
                      <a:pt x="4420" y="9286"/>
                    </a:cubicBezTo>
                    <a:cubicBezTo>
                      <a:pt x="4123" y="9881"/>
                      <a:pt x="3846" y="10515"/>
                      <a:pt x="3489" y="11070"/>
                    </a:cubicBezTo>
                    <a:cubicBezTo>
                      <a:pt x="3381" y="11224"/>
                      <a:pt x="3179" y="11483"/>
                      <a:pt x="2974" y="11483"/>
                    </a:cubicBezTo>
                    <a:cubicBezTo>
                      <a:pt x="2914" y="11483"/>
                      <a:pt x="2853" y="11461"/>
                      <a:pt x="2794" y="11407"/>
                    </a:cubicBezTo>
                    <a:cubicBezTo>
                      <a:pt x="2556" y="11208"/>
                      <a:pt x="2696" y="10772"/>
                      <a:pt x="2755" y="10515"/>
                    </a:cubicBezTo>
                    <a:cubicBezTo>
                      <a:pt x="2934" y="9881"/>
                      <a:pt x="3191" y="9247"/>
                      <a:pt x="3449" y="8652"/>
                    </a:cubicBezTo>
                    <a:cubicBezTo>
                      <a:pt x="3706" y="7997"/>
                      <a:pt x="4063" y="7402"/>
                      <a:pt x="4340" y="6789"/>
                    </a:cubicBezTo>
                    <a:lnTo>
                      <a:pt x="4340" y="6789"/>
                    </a:lnTo>
                    <a:cubicBezTo>
                      <a:pt x="4340" y="6789"/>
                      <a:pt x="4340" y="6789"/>
                      <a:pt x="4340" y="6789"/>
                    </a:cubicBezTo>
                    <a:cubicBezTo>
                      <a:pt x="4410" y="6651"/>
                      <a:pt x="4298" y="6523"/>
                      <a:pt x="4183" y="6523"/>
                    </a:cubicBezTo>
                    <a:cubicBezTo>
                      <a:pt x="4132" y="6523"/>
                      <a:pt x="4080" y="6549"/>
                      <a:pt x="4044" y="6610"/>
                    </a:cubicBezTo>
                    <a:cubicBezTo>
                      <a:pt x="4044" y="6610"/>
                      <a:pt x="4044" y="6610"/>
                      <a:pt x="4044" y="6610"/>
                    </a:cubicBezTo>
                    <a:lnTo>
                      <a:pt x="4044" y="6610"/>
                    </a:lnTo>
                    <a:cubicBezTo>
                      <a:pt x="3706" y="7146"/>
                      <a:pt x="3310" y="7640"/>
                      <a:pt x="2913" y="8156"/>
                    </a:cubicBezTo>
                    <a:cubicBezTo>
                      <a:pt x="2517" y="8652"/>
                      <a:pt x="2141" y="9167"/>
                      <a:pt x="1625" y="9564"/>
                    </a:cubicBezTo>
                    <a:cubicBezTo>
                      <a:pt x="1540" y="9628"/>
                      <a:pt x="1443" y="9686"/>
                      <a:pt x="1369" y="9686"/>
                    </a:cubicBezTo>
                    <a:cubicBezTo>
                      <a:pt x="1305" y="9686"/>
                      <a:pt x="1258" y="9643"/>
                      <a:pt x="1248" y="9524"/>
                    </a:cubicBezTo>
                    <a:cubicBezTo>
                      <a:pt x="1248" y="9326"/>
                      <a:pt x="1327" y="9128"/>
                      <a:pt x="1407" y="8969"/>
                    </a:cubicBezTo>
                    <a:cubicBezTo>
                      <a:pt x="1586" y="8552"/>
                      <a:pt x="1843" y="8176"/>
                      <a:pt x="2062" y="7799"/>
                    </a:cubicBezTo>
                    <a:cubicBezTo>
                      <a:pt x="2467" y="7084"/>
                      <a:pt x="2855" y="6367"/>
                      <a:pt x="3278" y="5670"/>
                    </a:cubicBezTo>
                    <a:lnTo>
                      <a:pt x="3278" y="5670"/>
                    </a:lnTo>
                    <a:cubicBezTo>
                      <a:pt x="3282" y="5666"/>
                      <a:pt x="3287" y="5662"/>
                      <a:pt x="3291" y="5658"/>
                    </a:cubicBezTo>
                    <a:cubicBezTo>
                      <a:pt x="3289" y="5657"/>
                      <a:pt x="3288" y="5656"/>
                      <a:pt x="3287" y="5655"/>
                    </a:cubicBezTo>
                    <a:lnTo>
                      <a:pt x="3287" y="5655"/>
                    </a:lnTo>
                    <a:cubicBezTo>
                      <a:pt x="3295" y="5643"/>
                      <a:pt x="3302" y="5631"/>
                      <a:pt x="3310" y="5618"/>
                    </a:cubicBezTo>
                    <a:cubicBezTo>
                      <a:pt x="3385" y="5485"/>
                      <a:pt x="3270" y="5351"/>
                      <a:pt x="3149" y="5351"/>
                    </a:cubicBezTo>
                    <a:cubicBezTo>
                      <a:pt x="3108" y="5351"/>
                      <a:pt x="3067" y="5366"/>
                      <a:pt x="3032" y="5401"/>
                    </a:cubicBezTo>
                    <a:cubicBezTo>
                      <a:pt x="2437" y="5975"/>
                      <a:pt x="1803" y="6591"/>
                      <a:pt x="1110" y="7006"/>
                    </a:cubicBezTo>
                    <a:cubicBezTo>
                      <a:pt x="1009" y="7063"/>
                      <a:pt x="815" y="7194"/>
                      <a:pt x="664" y="7194"/>
                    </a:cubicBezTo>
                    <a:cubicBezTo>
                      <a:pt x="606" y="7194"/>
                      <a:pt x="554" y="7175"/>
                      <a:pt x="515" y="7125"/>
                    </a:cubicBezTo>
                    <a:cubicBezTo>
                      <a:pt x="416" y="6987"/>
                      <a:pt x="555" y="6689"/>
                      <a:pt x="614" y="6530"/>
                    </a:cubicBezTo>
                    <a:cubicBezTo>
                      <a:pt x="674" y="6332"/>
                      <a:pt x="772" y="6134"/>
                      <a:pt x="872" y="5936"/>
                    </a:cubicBezTo>
                    <a:cubicBezTo>
                      <a:pt x="1586" y="4389"/>
                      <a:pt x="2794" y="3121"/>
                      <a:pt x="4084" y="2031"/>
                    </a:cubicBezTo>
                    <a:cubicBezTo>
                      <a:pt x="4821" y="1425"/>
                      <a:pt x="5597" y="873"/>
                      <a:pt x="6425" y="393"/>
                    </a:cubicBezTo>
                    <a:close/>
                    <a:moveTo>
                      <a:pt x="6455" y="1"/>
                    </a:moveTo>
                    <a:cubicBezTo>
                      <a:pt x="6426" y="1"/>
                      <a:pt x="6394" y="9"/>
                      <a:pt x="6362" y="28"/>
                    </a:cubicBezTo>
                    <a:cubicBezTo>
                      <a:pt x="4639" y="1020"/>
                      <a:pt x="3013" y="2288"/>
                      <a:pt x="1763" y="3834"/>
                    </a:cubicBezTo>
                    <a:cubicBezTo>
                      <a:pt x="1189" y="4569"/>
                      <a:pt x="714" y="5341"/>
                      <a:pt x="357" y="6194"/>
                    </a:cubicBezTo>
                    <a:cubicBezTo>
                      <a:pt x="217" y="6551"/>
                      <a:pt x="0" y="7006"/>
                      <a:pt x="257" y="7363"/>
                    </a:cubicBezTo>
                    <a:cubicBezTo>
                      <a:pt x="348" y="7500"/>
                      <a:pt x="486" y="7552"/>
                      <a:pt x="632" y="7552"/>
                    </a:cubicBezTo>
                    <a:cubicBezTo>
                      <a:pt x="740" y="7552"/>
                      <a:pt x="851" y="7524"/>
                      <a:pt x="952" y="7482"/>
                    </a:cubicBezTo>
                    <a:cubicBezTo>
                      <a:pt x="1327" y="7344"/>
                      <a:pt x="1625" y="7085"/>
                      <a:pt x="1922" y="6847"/>
                    </a:cubicBezTo>
                    <a:cubicBezTo>
                      <a:pt x="2093" y="6713"/>
                      <a:pt x="2261" y="6575"/>
                      <a:pt x="2426" y="6435"/>
                    </a:cubicBezTo>
                    <a:lnTo>
                      <a:pt x="2426" y="6435"/>
                    </a:lnTo>
                    <a:cubicBezTo>
                      <a:pt x="2184" y="6868"/>
                      <a:pt x="1951" y="7304"/>
                      <a:pt x="1705" y="7740"/>
                    </a:cubicBezTo>
                    <a:cubicBezTo>
                      <a:pt x="1446" y="8156"/>
                      <a:pt x="1169" y="8573"/>
                      <a:pt x="1010" y="9028"/>
                    </a:cubicBezTo>
                    <a:cubicBezTo>
                      <a:pt x="872" y="9385"/>
                      <a:pt x="812" y="10000"/>
                      <a:pt x="1327" y="10059"/>
                    </a:cubicBezTo>
                    <a:cubicBezTo>
                      <a:pt x="1347" y="10061"/>
                      <a:pt x="1366" y="10063"/>
                      <a:pt x="1385" y="10063"/>
                    </a:cubicBezTo>
                    <a:cubicBezTo>
                      <a:pt x="1641" y="10063"/>
                      <a:pt x="1876" y="9829"/>
                      <a:pt x="2041" y="9662"/>
                    </a:cubicBezTo>
                    <a:cubicBezTo>
                      <a:pt x="2339" y="9424"/>
                      <a:pt x="2596" y="9128"/>
                      <a:pt x="2834" y="8830"/>
                    </a:cubicBezTo>
                    <a:cubicBezTo>
                      <a:pt x="2936" y="8701"/>
                      <a:pt x="3039" y="8573"/>
                      <a:pt x="3141" y="8445"/>
                    </a:cubicBezTo>
                    <a:lnTo>
                      <a:pt x="3141" y="8445"/>
                    </a:lnTo>
                    <a:cubicBezTo>
                      <a:pt x="3131" y="8467"/>
                      <a:pt x="3121" y="8490"/>
                      <a:pt x="3111" y="8513"/>
                    </a:cubicBezTo>
                    <a:cubicBezTo>
                      <a:pt x="2834" y="9207"/>
                      <a:pt x="2498" y="9940"/>
                      <a:pt x="2358" y="10693"/>
                    </a:cubicBezTo>
                    <a:cubicBezTo>
                      <a:pt x="2318" y="10991"/>
                      <a:pt x="2279" y="11327"/>
                      <a:pt x="2477" y="11586"/>
                    </a:cubicBezTo>
                    <a:cubicBezTo>
                      <a:pt x="2609" y="11746"/>
                      <a:pt x="2794" y="11842"/>
                      <a:pt x="2985" y="11842"/>
                    </a:cubicBezTo>
                    <a:cubicBezTo>
                      <a:pt x="3053" y="11842"/>
                      <a:pt x="3123" y="11830"/>
                      <a:pt x="3191" y="11803"/>
                    </a:cubicBezTo>
                    <a:cubicBezTo>
                      <a:pt x="3489" y="11705"/>
                      <a:pt x="3706" y="11407"/>
                      <a:pt x="3865" y="11150"/>
                    </a:cubicBezTo>
                    <a:cubicBezTo>
                      <a:pt x="4063" y="10812"/>
                      <a:pt x="4221" y="10476"/>
                      <a:pt x="4401" y="10138"/>
                    </a:cubicBezTo>
                    <a:cubicBezTo>
                      <a:pt x="4623" y="9684"/>
                      <a:pt x="4840" y="9225"/>
                      <a:pt x="5057" y="8763"/>
                    </a:cubicBezTo>
                    <a:lnTo>
                      <a:pt x="5057" y="8763"/>
                    </a:lnTo>
                    <a:cubicBezTo>
                      <a:pt x="5016" y="8963"/>
                      <a:pt x="4976" y="9164"/>
                      <a:pt x="4935" y="9366"/>
                    </a:cubicBezTo>
                    <a:cubicBezTo>
                      <a:pt x="4856" y="9860"/>
                      <a:pt x="4639" y="10614"/>
                      <a:pt x="5035" y="11010"/>
                    </a:cubicBezTo>
                    <a:cubicBezTo>
                      <a:pt x="5139" y="11110"/>
                      <a:pt x="5240" y="11151"/>
                      <a:pt x="5338" y="11151"/>
                    </a:cubicBezTo>
                    <a:cubicBezTo>
                      <a:pt x="5689" y="11151"/>
                      <a:pt x="5990" y="10620"/>
                      <a:pt x="6145" y="10357"/>
                    </a:cubicBezTo>
                    <a:cubicBezTo>
                      <a:pt x="6481" y="9802"/>
                      <a:pt x="6740" y="9207"/>
                      <a:pt x="6978" y="8612"/>
                    </a:cubicBezTo>
                    <a:cubicBezTo>
                      <a:pt x="7116" y="8256"/>
                      <a:pt x="7235" y="7899"/>
                      <a:pt x="7353" y="7542"/>
                    </a:cubicBezTo>
                    <a:cubicBezTo>
                      <a:pt x="7360" y="7523"/>
                      <a:pt x="7367" y="7504"/>
                      <a:pt x="7374" y="7485"/>
                    </a:cubicBezTo>
                    <a:lnTo>
                      <a:pt x="7374" y="7485"/>
                    </a:lnTo>
                    <a:cubicBezTo>
                      <a:pt x="7419" y="7650"/>
                      <a:pt x="7472" y="7814"/>
                      <a:pt x="7533" y="7978"/>
                    </a:cubicBezTo>
                    <a:cubicBezTo>
                      <a:pt x="7652" y="8295"/>
                      <a:pt x="7771" y="8631"/>
                      <a:pt x="8067" y="8811"/>
                    </a:cubicBezTo>
                    <a:cubicBezTo>
                      <a:pt x="8156" y="8855"/>
                      <a:pt x="8251" y="8878"/>
                      <a:pt x="8344" y="8878"/>
                    </a:cubicBezTo>
                    <a:cubicBezTo>
                      <a:pt x="8499" y="8878"/>
                      <a:pt x="8650" y="8816"/>
                      <a:pt x="8762" y="8692"/>
                    </a:cubicBezTo>
                    <a:cubicBezTo>
                      <a:pt x="8979" y="8433"/>
                      <a:pt x="9019" y="8018"/>
                      <a:pt x="9079" y="7720"/>
                    </a:cubicBezTo>
                    <a:cubicBezTo>
                      <a:pt x="9375" y="6134"/>
                      <a:pt x="9277" y="4489"/>
                      <a:pt x="9713" y="2923"/>
                    </a:cubicBezTo>
                    <a:cubicBezTo>
                      <a:pt x="9732" y="2864"/>
                      <a:pt x="9713" y="2785"/>
                      <a:pt x="9674" y="2745"/>
                    </a:cubicBezTo>
                    <a:cubicBezTo>
                      <a:pt x="8762" y="1971"/>
                      <a:pt x="7869" y="1178"/>
                      <a:pt x="6978" y="385"/>
                    </a:cubicBezTo>
                    <a:cubicBezTo>
                      <a:pt x="6838" y="287"/>
                      <a:pt x="6700" y="168"/>
                      <a:pt x="6581" y="49"/>
                    </a:cubicBezTo>
                    <a:cubicBezTo>
                      <a:pt x="6563" y="35"/>
                      <a:pt x="6545" y="25"/>
                      <a:pt x="6527" y="18"/>
                    </a:cubicBezTo>
                    <a:lnTo>
                      <a:pt x="6527" y="18"/>
                    </a:lnTo>
                    <a:cubicBezTo>
                      <a:pt x="6505" y="7"/>
                      <a:pt x="6481" y="1"/>
                      <a:pt x="645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2" name="Google Shape;5382;p55"/>
              <p:cNvSpPr/>
              <p:nvPr/>
            </p:nvSpPr>
            <p:spPr>
              <a:xfrm>
                <a:off x="659625" y="3659075"/>
                <a:ext cx="346925" cy="530800"/>
              </a:xfrm>
              <a:custGeom>
                <a:avLst/>
                <a:gdLst/>
                <a:ahLst/>
                <a:cxnLst/>
                <a:rect l="l" t="t" r="r" b="b"/>
                <a:pathLst>
                  <a:path w="13877" h="21232" extrusionOk="0">
                    <a:moveTo>
                      <a:pt x="11260" y="1"/>
                    </a:moveTo>
                    <a:cubicBezTo>
                      <a:pt x="11260" y="1"/>
                      <a:pt x="7969" y="1111"/>
                      <a:pt x="5273" y="5273"/>
                    </a:cubicBezTo>
                    <a:cubicBezTo>
                      <a:pt x="3172" y="8524"/>
                      <a:pt x="0" y="15978"/>
                      <a:pt x="0" y="15978"/>
                    </a:cubicBezTo>
                    <a:lnTo>
                      <a:pt x="6759" y="21232"/>
                    </a:lnTo>
                    <a:cubicBezTo>
                      <a:pt x="6759" y="21232"/>
                      <a:pt x="11339" y="12827"/>
                      <a:pt x="12608" y="9198"/>
                    </a:cubicBezTo>
                    <a:cubicBezTo>
                      <a:pt x="13876" y="5572"/>
                      <a:pt x="13737" y="1071"/>
                      <a:pt x="13737" y="1071"/>
                    </a:cubicBezTo>
                    <a:lnTo>
                      <a:pt x="11260" y="1"/>
                    </a:lnTo>
                    <a:close/>
                  </a:path>
                </a:pathLst>
              </a:cu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3" name="Google Shape;5383;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4" name="Google Shape;5384;p55"/>
              <p:cNvSpPr/>
              <p:nvPr/>
            </p:nvSpPr>
            <p:spPr>
              <a:xfrm>
                <a:off x="659923" y="3982772"/>
                <a:ext cx="230863" cy="208797"/>
              </a:xfrm>
              <a:custGeom>
                <a:avLst/>
                <a:gdLst/>
                <a:ahLst/>
                <a:cxnLst/>
                <a:rect l="l" t="t" r="r" b="b"/>
                <a:pathLst>
                  <a:path w="12114" h="11360" extrusionOk="0">
                    <a:moveTo>
                      <a:pt x="2083" y="0"/>
                    </a:moveTo>
                    <a:lnTo>
                      <a:pt x="1" y="3906"/>
                    </a:lnTo>
                    <a:lnTo>
                      <a:pt x="9397" y="11360"/>
                    </a:lnTo>
                    <a:lnTo>
                      <a:pt x="12113" y="8802"/>
                    </a:lnTo>
                    <a:cubicBezTo>
                      <a:pt x="11101" y="7554"/>
                      <a:pt x="9872" y="6523"/>
                      <a:pt x="8643" y="5472"/>
                    </a:cubicBezTo>
                    <a:cubicBezTo>
                      <a:pt x="7039" y="4124"/>
                      <a:pt x="5453" y="2776"/>
                      <a:pt x="3846" y="1428"/>
                    </a:cubicBezTo>
                    <a:cubicBezTo>
                      <a:pt x="3272" y="933"/>
                      <a:pt x="2697" y="437"/>
                      <a:pt x="2083" y="0"/>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5" name="Google Shape;5385;p55"/>
              <p:cNvSpPr/>
              <p:nvPr/>
            </p:nvSpPr>
            <p:spPr>
              <a:xfrm>
                <a:off x="656150" y="3979225"/>
                <a:ext cx="238409" cy="215708"/>
              </a:xfrm>
              <a:custGeom>
                <a:avLst/>
                <a:gdLst/>
                <a:ahLst/>
                <a:cxnLst/>
                <a:rect l="l" t="t" r="r" b="b"/>
                <a:pathLst>
                  <a:path w="12510" h="11736" extrusionOk="0">
                    <a:moveTo>
                      <a:pt x="2350" y="445"/>
                    </a:moveTo>
                    <a:cubicBezTo>
                      <a:pt x="3720" y="1486"/>
                      <a:pt x="4984" y="2633"/>
                      <a:pt x="6285" y="3742"/>
                    </a:cubicBezTo>
                    <a:cubicBezTo>
                      <a:pt x="7612" y="4853"/>
                      <a:pt x="8941" y="5963"/>
                      <a:pt x="10229" y="7112"/>
                    </a:cubicBezTo>
                    <a:cubicBezTo>
                      <a:pt x="10880" y="7707"/>
                      <a:pt x="11513" y="8319"/>
                      <a:pt x="12080" y="8981"/>
                    </a:cubicBezTo>
                    <a:lnTo>
                      <a:pt x="12080" y="8981"/>
                    </a:lnTo>
                    <a:cubicBezTo>
                      <a:pt x="11246" y="9762"/>
                      <a:pt x="10427" y="10542"/>
                      <a:pt x="9593" y="11324"/>
                    </a:cubicBezTo>
                    <a:lnTo>
                      <a:pt x="9593" y="11324"/>
                    </a:lnTo>
                    <a:cubicBezTo>
                      <a:pt x="8571" y="10526"/>
                      <a:pt x="7566" y="9711"/>
                      <a:pt x="6563" y="8915"/>
                    </a:cubicBezTo>
                    <a:cubicBezTo>
                      <a:pt x="4858" y="7567"/>
                      <a:pt x="3172" y="6240"/>
                      <a:pt x="1488" y="4892"/>
                    </a:cubicBezTo>
                    <a:cubicBezTo>
                      <a:pt x="1124" y="4619"/>
                      <a:pt x="776" y="4329"/>
                      <a:pt x="415" y="4054"/>
                    </a:cubicBezTo>
                    <a:lnTo>
                      <a:pt x="415" y="4054"/>
                    </a:lnTo>
                    <a:cubicBezTo>
                      <a:pt x="1003" y="2954"/>
                      <a:pt x="1593" y="1871"/>
                      <a:pt x="2181" y="769"/>
                    </a:cubicBezTo>
                    <a:cubicBezTo>
                      <a:pt x="2233" y="666"/>
                      <a:pt x="2293" y="554"/>
                      <a:pt x="2350" y="445"/>
                    </a:cubicBezTo>
                    <a:close/>
                    <a:moveTo>
                      <a:pt x="2289" y="1"/>
                    </a:moveTo>
                    <a:cubicBezTo>
                      <a:pt x="2267" y="1"/>
                      <a:pt x="2247" y="6"/>
                      <a:pt x="2228" y="16"/>
                    </a:cubicBezTo>
                    <a:lnTo>
                      <a:pt x="2228" y="16"/>
                    </a:lnTo>
                    <a:cubicBezTo>
                      <a:pt x="2193" y="28"/>
                      <a:pt x="2163" y="53"/>
                      <a:pt x="2141" y="95"/>
                    </a:cubicBezTo>
                    <a:cubicBezTo>
                      <a:pt x="1528" y="1245"/>
                      <a:pt x="912" y="2374"/>
                      <a:pt x="299" y="3524"/>
                    </a:cubicBezTo>
                    <a:cubicBezTo>
                      <a:pt x="219" y="3682"/>
                      <a:pt x="119" y="3841"/>
                      <a:pt x="40" y="4020"/>
                    </a:cubicBezTo>
                    <a:cubicBezTo>
                      <a:pt x="1" y="4079"/>
                      <a:pt x="1" y="4179"/>
                      <a:pt x="61" y="4218"/>
                    </a:cubicBezTo>
                    <a:cubicBezTo>
                      <a:pt x="1131" y="5070"/>
                      <a:pt x="2181" y="5902"/>
                      <a:pt x="3232" y="6735"/>
                    </a:cubicBezTo>
                    <a:cubicBezTo>
                      <a:pt x="4937" y="8083"/>
                      <a:pt x="6621" y="9431"/>
                      <a:pt x="8326" y="10760"/>
                    </a:cubicBezTo>
                    <a:cubicBezTo>
                      <a:pt x="8704" y="11077"/>
                      <a:pt x="9100" y="11373"/>
                      <a:pt x="9476" y="11691"/>
                    </a:cubicBezTo>
                    <a:cubicBezTo>
                      <a:pt x="9515" y="11721"/>
                      <a:pt x="9560" y="11736"/>
                      <a:pt x="9605" y="11736"/>
                    </a:cubicBezTo>
                    <a:cubicBezTo>
                      <a:pt x="9650" y="11736"/>
                      <a:pt x="9695" y="11721"/>
                      <a:pt x="9734" y="11691"/>
                    </a:cubicBezTo>
                    <a:cubicBezTo>
                      <a:pt x="10626" y="10839"/>
                      <a:pt x="11537" y="9967"/>
                      <a:pt x="12430" y="9114"/>
                    </a:cubicBezTo>
                    <a:cubicBezTo>
                      <a:pt x="12509" y="9055"/>
                      <a:pt x="12489" y="8936"/>
                      <a:pt x="12430" y="8876"/>
                    </a:cubicBezTo>
                    <a:cubicBezTo>
                      <a:pt x="11379" y="7588"/>
                      <a:pt x="10091" y="6518"/>
                      <a:pt x="8822" y="5427"/>
                    </a:cubicBezTo>
                    <a:cubicBezTo>
                      <a:pt x="7435" y="4258"/>
                      <a:pt x="6047" y="3069"/>
                      <a:pt x="4660" y="1898"/>
                    </a:cubicBezTo>
                    <a:cubicBezTo>
                      <a:pt x="3906" y="1264"/>
                      <a:pt x="3172" y="611"/>
                      <a:pt x="2379" y="35"/>
                    </a:cubicBezTo>
                    <a:cubicBezTo>
                      <a:pt x="2349" y="11"/>
                      <a:pt x="2318" y="1"/>
                      <a:pt x="228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6" name="Google Shape;5386;p55"/>
              <p:cNvSpPr/>
              <p:nvPr/>
            </p:nvSpPr>
            <p:spPr>
              <a:xfrm rot="402063">
                <a:off x="718081" y="3890089"/>
                <a:ext cx="223897" cy="228743"/>
              </a:xfrm>
              <a:custGeom>
                <a:avLst/>
                <a:gdLst/>
                <a:ahLst/>
                <a:cxnLst/>
                <a:rect l="l" t="t" r="r" b="b"/>
                <a:pathLst>
                  <a:path w="11201" h="11359" extrusionOk="0">
                    <a:moveTo>
                      <a:pt x="674" y="1"/>
                    </a:moveTo>
                    <a:lnTo>
                      <a:pt x="0" y="2557"/>
                    </a:lnTo>
                    <a:cubicBezTo>
                      <a:pt x="615" y="2993"/>
                      <a:pt x="1190" y="3490"/>
                      <a:pt x="1765" y="3984"/>
                    </a:cubicBezTo>
                    <a:cubicBezTo>
                      <a:pt x="3351" y="5332"/>
                      <a:pt x="4956" y="6680"/>
                      <a:pt x="6542" y="8028"/>
                    </a:cubicBezTo>
                    <a:cubicBezTo>
                      <a:pt x="7771" y="9080"/>
                      <a:pt x="9000" y="10110"/>
                      <a:pt x="10011" y="11358"/>
                    </a:cubicBezTo>
                    <a:lnTo>
                      <a:pt x="11201" y="8980"/>
                    </a:lnTo>
                    <a:cubicBezTo>
                      <a:pt x="7652" y="6046"/>
                      <a:pt x="4144" y="3054"/>
                      <a:pt x="674"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7" name="Google Shape;5387;p55"/>
              <p:cNvSpPr/>
              <p:nvPr/>
            </p:nvSpPr>
            <p:spPr>
              <a:xfrm rot="402063">
                <a:off x="714097" y="3886802"/>
                <a:ext cx="231433" cy="235388"/>
              </a:xfrm>
              <a:custGeom>
                <a:avLst/>
                <a:gdLst/>
                <a:ahLst/>
                <a:cxnLst/>
                <a:rect l="l" t="t" r="r" b="b"/>
                <a:pathLst>
                  <a:path w="11578" h="11689" extrusionOk="0">
                    <a:moveTo>
                      <a:pt x="980" y="499"/>
                    </a:moveTo>
                    <a:lnTo>
                      <a:pt x="980" y="499"/>
                    </a:lnTo>
                    <a:cubicBezTo>
                      <a:pt x="3603" y="2791"/>
                      <a:pt x="6262" y="5064"/>
                      <a:pt x="8921" y="7318"/>
                    </a:cubicBezTo>
                    <a:cubicBezTo>
                      <a:pt x="9683" y="7947"/>
                      <a:pt x="10428" y="8575"/>
                      <a:pt x="11170" y="9205"/>
                    </a:cubicBezTo>
                    <a:lnTo>
                      <a:pt x="11170" y="9205"/>
                    </a:lnTo>
                    <a:cubicBezTo>
                      <a:pt x="10836" y="9871"/>
                      <a:pt x="10503" y="10524"/>
                      <a:pt x="10183" y="11189"/>
                    </a:cubicBezTo>
                    <a:lnTo>
                      <a:pt x="10183" y="11189"/>
                    </a:lnTo>
                    <a:cubicBezTo>
                      <a:pt x="9148" y="10002"/>
                      <a:pt x="7944" y="8968"/>
                      <a:pt x="6741" y="7952"/>
                    </a:cubicBezTo>
                    <a:cubicBezTo>
                      <a:pt x="5353" y="6784"/>
                      <a:pt x="3946" y="5594"/>
                      <a:pt x="2559" y="4424"/>
                    </a:cubicBezTo>
                    <a:cubicBezTo>
                      <a:pt x="1846" y="3824"/>
                      <a:pt x="1150" y="3206"/>
                      <a:pt x="405" y="2654"/>
                    </a:cubicBezTo>
                    <a:lnTo>
                      <a:pt x="405" y="2654"/>
                    </a:lnTo>
                    <a:cubicBezTo>
                      <a:pt x="591" y="1931"/>
                      <a:pt x="791" y="1221"/>
                      <a:pt x="980" y="499"/>
                    </a:cubicBezTo>
                    <a:close/>
                    <a:moveTo>
                      <a:pt x="872" y="1"/>
                    </a:moveTo>
                    <a:cubicBezTo>
                      <a:pt x="817" y="1"/>
                      <a:pt x="764" y="25"/>
                      <a:pt x="733" y="79"/>
                    </a:cubicBezTo>
                    <a:lnTo>
                      <a:pt x="733" y="79"/>
                    </a:lnTo>
                    <a:cubicBezTo>
                      <a:pt x="706" y="112"/>
                      <a:pt x="691" y="152"/>
                      <a:pt x="695" y="194"/>
                    </a:cubicBezTo>
                    <a:lnTo>
                      <a:pt x="695" y="194"/>
                    </a:lnTo>
                    <a:cubicBezTo>
                      <a:pt x="465" y="1021"/>
                      <a:pt x="253" y="1831"/>
                      <a:pt x="22" y="2661"/>
                    </a:cubicBezTo>
                    <a:cubicBezTo>
                      <a:pt x="1" y="2740"/>
                      <a:pt x="41" y="2819"/>
                      <a:pt x="101" y="2859"/>
                    </a:cubicBezTo>
                    <a:cubicBezTo>
                      <a:pt x="1528" y="3929"/>
                      <a:pt x="2855" y="5119"/>
                      <a:pt x="4203" y="6268"/>
                    </a:cubicBezTo>
                    <a:cubicBezTo>
                      <a:pt x="5512" y="7378"/>
                      <a:pt x="6860" y="8468"/>
                      <a:pt x="8149" y="9638"/>
                    </a:cubicBezTo>
                    <a:cubicBezTo>
                      <a:pt x="8842" y="10252"/>
                      <a:pt x="9497" y="10926"/>
                      <a:pt x="10091" y="11639"/>
                    </a:cubicBezTo>
                    <a:cubicBezTo>
                      <a:pt x="10125" y="11673"/>
                      <a:pt x="10172" y="11689"/>
                      <a:pt x="10218" y="11689"/>
                    </a:cubicBezTo>
                    <a:cubicBezTo>
                      <a:pt x="10283" y="11689"/>
                      <a:pt x="10346" y="11658"/>
                      <a:pt x="10369" y="11600"/>
                    </a:cubicBezTo>
                    <a:cubicBezTo>
                      <a:pt x="10765" y="10807"/>
                      <a:pt x="11162" y="10035"/>
                      <a:pt x="11538" y="9242"/>
                    </a:cubicBezTo>
                    <a:cubicBezTo>
                      <a:pt x="11577" y="9162"/>
                      <a:pt x="11577" y="9083"/>
                      <a:pt x="11519" y="9023"/>
                    </a:cubicBezTo>
                    <a:cubicBezTo>
                      <a:pt x="8744" y="6723"/>
                      <a:pt x="6008" y="4405"/>
                      <a:pt x="3292" y="2045"/>
                    </a:cubicBezTo>
                    <a:cubicBezTo>
                      <a:pt x="2538" y="1392"/>
                      <a:pt x="1766" y="718"/>
                      <a:pt x="1013" y="44"/>
                    </a:cubicBezTo>
                    <a:cubicBezTo>
                      <a:pt x="975" y="14"/>
                      <a:pt x="933" y="2"/>
                      <a:pt x="893" y="2"/>
                    </a:cubicBezTo>
                    <a:cubicBezTo>
                      <a:pt x="893" y="2"/>
                      <a:pt x="892" y="2"/>
                      <a:pt x="892" y="2"/>
                    </a:cubicBezTo>
                    <a:lnTo>
                      <a:pt x="892" y="2"/>
                    </a:lnTo>
                    <a:cubicBezTo>
                      <a:pt x="885" y="1"/>
                      <a:pt x="879" y="1"/>
                      <a:pt x="872"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8" name="Google Shape;5388;p55"/>
              <p:cNvSpPr/>
              <p:nvPr/>
            </p:nvSpPr>
            <p:spPr>
              <a:xfrm>
                <a:off x="767402" y="3801131"/>
                <a:ext cx="222539" cy="199707"/>
              </a:xfrm>
              <a:custGeom>
                <a:avLst/>
                <a:gdLst/>
                <a:ahLst/>
                <a:cxnLst/>
                <a:rect l="l" t="t" r="r" b="b"/>
                <a:pathLst>
                  <a:path w="11477" h="11438" extrusionOk="0">
                    <a:moveTo>
                      <a:pt x="971" y="1"/>
                    </a:moveTo>
                    <a:lnTo>
                      <a:pt x="0" y="2459"/>
                    </a:lnTo>
                    <a:cubicBezTo>
                      <a:pt x="3468" y="5491"/>
                      <a:pt x="6957" y="8485"/>
                      <a:pt x="10506" y="11438"/>
                    </a:cubicBezTo>
                    <a:lnTo>
                      <a:pt x="11477" y="8961"/>
                    </a:lnTo>
                    <a:cubicBezTo>
                      <a:pt x="7929" y="6027"/>
                      <a:pt x="4420" y="3033"/>
                      <a:pt x="971"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89" name="Google Shape;5389;p55"/>
              <p:cNvSpPr/>
              <p:nvPr/>
            </p:nvSpPr>
            <p:spPr>
              <a:xfrm>
                <a:off x="764275" y="3795425"/>
                <a:ext cx="231458" cy="205661"/>
              </a:xfrm>
              <a:custGeom>
                <a:avLst/>
                <a:gdLst/>
                <a:ahLst/>
                <a:cxnLst/>
                <a:rect l="l" t="t" r="r" b="b"/>
                <a:pathLst>
                  <a:path w="11937" h="11779" extrusionOk="0">
                    <a:moveTo>
                      <a:pt x="1173" y="0"/>
                    </a:moveTo>
                    <a:cubicBezTo>
                      <a:pt x="1101" y="0"/>
                      <a:pt x="1029" y="44"/>
                      <a:pt x="991" y="121"/>
                    </a:cubicBezTo>
                    <a:cubicBezTo>
                      <a:pt x="674" y="953"/>
                      <a:pt x="357" y="1767"/>
                      <a:pt x="19" y="2599"/>
                    </a:cubicBezTo>
                    <a:cubicBezTo>
                      <a:pt x="0" y="2639"/>
                      <a:pt x="40" y="2718"/>
                      <a:pt x="79" y="2758"/>
                    </a:cubicBezTo>
                    <a:cubicBezTo>
                      <a:pt x="2775" y="5136"/>
                      <a:pt x="5490" y="7476"/>
                      <a:pt x="8246" y="9794"/>
                    </a:cubicBezTo>
                    <a:cubicBezTo>
                      <a:pt x="9019" y="10449"/>
                      <a:pt x="9811" y="11083"/>
                      <a:pt x="10585" y="11737"/>
                    </a:cubicBezTo>
                    <a:cubicBezTo>
                      <a:pt x="10623" y="11766"/>
                      <a:pt x="10663" y="11779"/>
                      <a:pt x="10702" y="11779"/>
                    </a:cubicBezTo>
                    <a:cubicBezTo>
                      <a:pt x="10846" y="11779"/>
                      <a:pt x="10967" y="11605"/>
                      <a:pt x="10842" y="11480"/>
                    </a:cubicBezTo>
                    <a:cubicBezTo>
                      <a:pt x="8067" y="9199"/>
                      <a:pt x="5332" y="6860"/>
                      <a:pt x="2617" y="4521"/>
                    </a:cubicBezTo>
                    <a:cubicBezTo>
                      <a:pt x="1873" y="3874"/>
                      <a:pt x="1148" y="3226"/>
                      <a:pt x="408" y="2597"/>
                    </a:cubicBezTo>
                    <a:lnTo>
                      <a:pt x="408" y="2597"/>
                    </a:lnTo>
                    <a:cubicBezTo>
                      <a:pt x="682" y="1893"/>
                      <a:pt x="955" y="1176"/>
                      <a:pt x="1229" y="472"/>
                    </a:cubicBezTo>
                    <a:lnTo>
                      <a:pt x="1229" y="472"/>
                    </a:lnTo>
                    <a:cubicBezTo>
                      <a:pt x="3878" y="2773"/>
                      <a:pt x="6529" y="5074"/>
                      <a:pt x="9217" y="7317"/>
                    </a:cubicBezTo>
                    <a:cubicBezTo>
                      <a:pt x="9991" y="7970"/>
                      <a:pt x="10763" y="8625"/>
                      <a:pt x="11556" y="9279"/>
                    </a:cubicBezTo>
                    <a:cubicBezTo>
                      <a:pt x="11588" y="9307"/>
                      <a:pt x="11624" y="9319"/>
                      <a:pt x="11660" y="9319"/>
                    </a:cubicBezTo>
                    <a:cubicBezTo>
                      <a:pt x="11801" y="9319"/>
                      <a:pt x="11937" y="9132"/>
                      <a:pt x="11794" y="9022"/>
                    </a:cubicBezTo>
                    <a:cubicBezTo>
                      <a:pt x="9039" y="6722"/>
                      <a:pt x="6304" y="4402"/>
                      <a:pt x="3587" y="2044"/>
                    </a:cubicBezTo>
                    <a:cubicBezTo>
                      <a:pt x="2815" y="1389"/>
                      <a:pt x="2041" y="715"/>
                      <a:pt x="1288" y="41"/>
                    </a:cubicBezTo>
                    <a:cubicBezTo>
                      <a:pt x="1253" y="13"/>
                      <a:pt x="1213" y="0"/>
                      <a:pt x="117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0" name="Google Shape;5390;p55"/>
              <p:cNvSpPr/>
              <p:nvPr/>
            </p:nvSpPr>
            <p:spPr>
              <a:xfrm rot="659950">
                <a:off x="839881" y="3706032"/>
                <a:ext cx="184704" cy="166348"/>
              </a:xfrm>
              <a:custGeom>
                <a:avLst/>
                <a:gdLst/>
                <a:ahLst/>
                <a:cxnLst/>
                <a:rect l="l" t="t" r="r" b="b"/>
                <a:pathLst>
                  <a:path w="11479" h="11439" extrusionOk="0">
                    <a:moveTo>
                      <a:pt x="972" y="0"/>
                    </a:moveTo>
                    <a:lnTo>
                      <a:pt x="0" y="2458"/>
                    </a:lnTo>
                    <a:cubicBezTo>
                      <a:pt x="3470" y="5492"/>
                      <a:pt x="6978" y="8484"/>
                      <a:pt x="10527" y="11439"/>
                    </a:cubicBezTo>
                    <a:lnTo>
                      <a:pt x="11478" y="8960"/>
                    </a:lnTo>
                    <a:cubicBezTo>
                      <a:pt x="7929" y="6026"/>
                      <a:pt x="4441" y="3034"/>
                      <a:pt x="972" y="0"/>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1" name="Google Shape;5391;p55"/>
              <p:cNvSpPr/>
              <p:nvPr/>
            </p:nvSpPr>
            <p:spPr>
              <a:xfrm rot="659950">
                <a:off x="837031" y="3703544"/>
                <a:ext cx="191768" cy="171307"/>
              </a:xfrm>
              <a:custGeom>
                <a:avLst/>
                <a:gdLst/>
                <a:ahLst/>
                <a:cxnLst/>
                <a:rect l="l" t="t" r="r" b="b"/>
                <a:pathLst>
                  <a:path w="11918" h="11780" extrusionOk="0">
                    <a:moveTo>
                      <a:pt x="1154" y="1"/>
                    </a:moveTo>
                    <a:cubicBezTo>
                      <a:pt x="1081" y="1"/>
                      <a:pt x="1010" y="45"/>
                      <a:pt x="971" y="121"/>
                    </a:cubicBezTo>
                    <a:cubicBezTo>
                      <a:pt x="654" y="954"/>
                      <a:pt x="337" y="1766"/>
                      <a:pt x="20" y="2599"/>
                    </a:cubicBezTo>
                    <a:cubicBezTo>
                      <a:pt x="1" y="2638"/>
                      <a:pt x="20" y="2738"/>
                      <a:pt x="59" y="2757"/>
                    </a:cubicBezTo>
                    <a:cubicBezTo>
                      <a:pt x="2755" y="5136"/>
                      <a:pt x="5491" y="7475"/>
                      <a:pt x="8226" y="9795"/>
                    </a:cubicBezTo>
                    <a:cubicBezTo>
                      <a:pt x="9019" y="10448"/>
                      <a:pt x="9793" y="11083"/>
                      <a:pt x="10565" y="11738"/>
                    </a:cubicBezTo>
                    <a:cubicBezTo>
                      <a:pt x="10603" y="11767"/>
                      <a:pt x="10645" y="11779"/>
                      <a:pt x="10685" y="11779"/>
                    </a:cubicBezTo>
                    <a:cubicBezTo>
                      <a:pt x="10834" y="11779"/>
                      <a:pt x="10964" y="11608"/>
                      <a:pt x="10824" y="11500"/>
                    </a:cubicBezTo>
                    <a:cubicBezTo>
                      <a:pt x="8049" y="9200"/>
                      <a:pt x="5313" y="6861"/>
                      <a:pt x="2597" y="4522"/>
                    </a:cubicBezTo>
                    <a:cubicBezTo>
                      <a:pt x="1868" y="3871"/>
                      <a:pt x="1122" y="3237"/>
                      <a:pt x="393" y="2587"/>
                    </a:cubicBezTo>
                    <a:lnTo>
                      <a:pt x="393" y="2587"/>
                    </a:lnTo>
                    <a:cubicBezTo>
                      <a:pt x="666" y="1887"/>
                      <a:pt x="940" y="1185"/>
                      <a:pt x="1227" y="471"/>
                    </a:cubicBezTo>
                    <a:lnTo>
                      <a:pt x="1227" y="471"/>
                    </a:lnTo>
                    <a:cubicBezTo>
                      <a:pt x="3858" y="2791"/>
                      <a:pt x="6509" y="5072"/>
                      <a:pt x="9198" y="7316"/>
                    </a:cubicBezTo>
                    <a:cubicBezTo>
                      <a:pt x="9971" y="7971"/>
                      <a:pt x="10764" y="8625"/>
                      <a:pt x="11537" y="9280"/>
                    </a:cubicBezTo>
                    <a:cubicBezTo>
                      <a:pt x="11573" y="9307"/>
                      <a:pt x="11611" y="9319"/>
                      <a:pt x="11648" y="9319"/>
                    </a:cubicBezTo>
                    <a:cubicBezTo>
                      <a:pt x="11794" y="9319"/>
                      <a:pt x="11917" y="9133"/>
                      <a:pt x="11775" y="9021"/>
                    </a:cubicBezTo>
                    <a:cubicBezTo>
                      <a:pt x="9019" y="6722"/>
                      <a:pt x="6284" y="4403"/>
                      <a:pt x="3569" y="2043"/>
                    </a:cubicBezTo>
                    <a:cubicBezTo>
                      <a:pt x="2795" y="1390"/>
                      <a:pt x="2042" y="716"/>
                      <a:pt x="1269" y="42"/>
                    </a:cubicBezTo>
                    <a:cubicBezTo>
                      <a:pt x="1234" y="14"/>
                      <a:pt x="1194" y="1"/>
                      <a:pt x="1154"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2" name="Google Shape;5392;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3" name="Google Shape;5393;p55"/>
              <p:cNvSpPr/>
              <p:nvPr/>
            </p:nvSpPr>
            <p:spPr>
              <a:xfrm>
                <a:off x="810275" y="3649675"/>
                <a:ext cx="728000" cy="628900"/>
              </a:xfrm>
              <a:custGeom>
                <a:avLst/>
                <a:gdLst/>
                <a:ahLst/>
                <a:cxnLst/>
                <a:rect l="l" t="t" r="r" b="b"/>
                <a:pathLst>
                  <a:path w="29120" h="25156" extrusionOk="0">
                    <a:moveTo>
                      <a:pt x="23490" y="1"/>
                    </a:moveTo>
                    <a:lnTo>
                      <a:pt x="5174" y="913"/>
                    </a:lnTo>
                    <a:cubicBezTo>
                      <a:pt x="4579" y="2517"/>
                      <a:pt x="3984" y="4143"/>
                      <a:pt x="3469" y="5808"/>
                    </a:cubicBezTo>
                    <a:cubicBezTo>
                      <a:pt x="1626" y="11795"/>
                      <a:pt x="1" y="17979"/>
                      <a:pt x="1" y="24303"/>
                    </a:cubicBezTo>
                    <a:cubicBezTo>
                      <a:pt x="1" y="24303"/>
                      <a:pt x="7930" y="25155"/>
                      <a:pt x="14688" y="25155"/>
                    </a:cubicBezTo>
                    <a:cubicBezTo>
                      <a:pt x="21449" y="25155"/>
                      <a:pt x="29119" y="24066"/>
                      <a:pt x="29119" y="24066"/>
                    </a:cubicBezTo>
                    <a:cubicBezTo>
                      <a:pt x="29119" y="24066"/>
                      <a:pt x="26920" y="8485"/>
                      <a:pt x="23490" y="1"/>
                    </a:cubicBezTo>
                    <a:close/>
                  </a:path>
                </a:pathLst>
              </a:cu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4" name="Google Shape;5394;p55"/>
              <p:cNvSpPr/>
              <p:nvPr/>
            </p:nvSpPr>
            <p:spPr>
              <a:xfrm>
                <a:off x="805800" y="3645200"/>
                <a:ext cx="736950" cy="637650"/>
              </a:xfrm>
              <a:custGeom>
                <a:avLst/>
                <a:gdLst/>
                <a:ahLst/>
                <a:cxnLst/>
                <a:rect l="l" t="t" r="r" b="b"/>
                <a:pathLst>
                  <a:path w="29478" h="25506" extrusionOk="0">
                    <a:moveTo>
                      <a:pt x="23545" y="373"/>
                    </a:moveTo>
                    <a:cubicBezTo>
                      <a:pt x="24253" y="2155"/>
                      <a:pt x="24832" y="3993"/>
                      <a:pt x="25354" y="5849"/>
                    </a:cubicBezTo>
                    <a:cubicBezTo>
                      <a:pt x="25929" y="7911"/>
                      <a:pt x="26425" y="9972"/>
                      <a:pt x="26880" y="12053"/>
                    </a:cubicBezTo>
                    <a:cubicBezTo>
                      <a:pt x="27316" y="13995"/>
                      <a:pt x="27713" y="15938"/>
                      <a:pt x="28069" y="17881"/>
                    </a:cubicBezTo>
                    <a:cubicBezTo>
                      <a:pt x="28328" y="19348"/>
                      <a:pt x="28585" y="20814"/>
                      <a:pt x="28823" y="22281"/>
                    </a:cubicBezTo>
                    <a:cubicBezTo>
                      <a:pt x="28883" y="22738"/>
                      <a:pt x="28962" y="23193"/>
                      <a:pt x="29041" y="23650"/>
                    </a:cubicBezTo>
                    <a:cubicBezTo>
                      <a:pt x="29055" y="23795"/>
                      <a:pt x="29059" y="23962"/>
                      <a:pt x="29084" y="24110"/>
                    </a:cubicBezTo>
                    <a:lnTo>
                      <a:pt x="29084" y="24110"/>
                    </a:lnTo>
                    <a:cubicBezTo>
                      <a:pt x="28158" y="24238"/>
                      <a:pt x="27137" y="24350"/>
                      <a:pt x="26187" y="24462"/>
                    </a:cubicBezTo>
                    <a:cubicBezTo>
                      <a:pt x="23827" y="24720"/>
                      <a:pt x="21449" y="24919"/>
                      <a:pt x="19090" y="25037"/>
                    </a:cubicBezTo>
                    <a:cubicBezTo>
                      <a:pt x="17639" y="25112"/>
                      <a:pt x="16188" y="25147"/>
                      <a:pt x="14737" y="25147"/>
                    </a:cubicBezTo>
                    <a:cubicBezTo>
                      <a:pt x="13512" y="25147"/>
                      <a:pt x="12287" y="25122"/>
                      <a:pt x="11061" y="25077"/>
                    </a:cubicBezTo>
                    <a:cubicBezTo>
                      <a:pt x="8664" y="24998"/>
                      <a:pt x="6285" y="24839"/>
                      <a:pt x="3886" y="24641"/>
                    </a:cubicBezTo>
                    <a:cubicBezTo>
                      <a:pt x="3074" y="24581"/>
                      <a:pt x="2241" y="24501"/>
                      <a:pt x="1428" y="24422"/>
                    </a:cubicBezTo>
                    <a:cubicBezTo>
                      <a:pt x="1071" y="24387"/>
                      <a:pt x="714" y="24319"/>
                      <a:pt x="358" y="24306"/>
                    </a:cubicBezTo>
                    <a:lnTo>
                      <a:pt x="358" y="24306"/>
                    </a:lnTo>
                    <a:cubicBezTo>
                      <a:pt x="372" y="21234"/>
                      <a:pt x="766" y="18201"/>
                      <a:pt x="1388" y="15205"/>
                    </a:cubicBezTo>
                    <a:cubicBezTo>
                      <a:pt x="2003" y="12172"/>
                      <a:pt x="2855" y="9179"/>
                      <a:pt x="3748" y="6225"/>
                    </a:cubicBezTo>
                    <a:cubicBezTo>
                      <a:pt x="4268" y="4545"/>
                      <a:pt x="4866" y="2902"/>
                      <a:pt x="5483" y="1261"/>
                    </a:cubicBezTo>
                    <a:lnTo>
                      <a:pt x="5483" y="1261"/>
                    </a:lnTo>
                    <a:cubicBezTo>
                      <a:pt x="6054" y="1227"/>
                      <a:pt x="6624" y="1208"/>
                      <a:pt x="7176" y="1171"/>
                    </a:cubicBezTo>
                    <a:cubicBezTo>
                      <a:pt x="8643" y="1092"/>
                      <a:pt x="10091" y="1031"/>
                      <a:pt x="11558" y="952"/>
                    </a:cubicBezTo>
                    <a:cubicBezTo>
                      <a:pt x="13321" y="873"/>
                      <a:pt x="15066" y="774"/>
                      <a:pt x="16831" y="695"/>
                    </a:cubicBezTo>
                    <a:cubicBezTo>
                      <a:pt x="18356" y="616"/>
                      <a:pt x="19883" y="556"/>
                      <a:pt x="21409" y="476"/>
                    </a:cubicBezTo>
                    <a:cubicBezTo>
                      <a:pt x="21905" y="457"/>
                      <a:pt x="22400" y="418"/>
                      <a:pt x="22915" y="397"/>
                    </a:cubicBezTo>
                    <a:cubicBezTo>
                      <a:pt x="23074" y="397"/>
                      <a:pt x="23233" y="378"/>
                      <a:pt x="23391" y="378"/>
                    </a:cubicBezTo>
                    <a:cubicBezTo>
                      <a:pt x="23429" y="378"/>
                      <a:pt x="23490" y="378"/>
                      <a:pt x="23545" y="373"/>
                    </a:cubicBezTo>
                    <a:close/>
                    <a:moveTo>
                      <a:pt x="23669" y="1"/>
                    </a:moveTo>
                    <a:cubicBezTo>
                      <a:pt x="23055" y="40"/>
                      <a:pt x="22440" y="61"/>
                      <a:pt x="21845" y="101"/>
                    </a:cubicBezTo>
                    <a:cubicBezTo>
                      <a:pt x="20378" y="159"/>
                      <a:pt x="18932" y="238"/>
                      <a:pt x="17465" y="318"/>
                    </a:cubicBezTo>
                    <a:cubicBezTo>
                      <a:pt x="15700" y="397"/>
                      <a:pt x="13956" y="476"/>
                      <a:pt x="12192" y="576"/>
                    </a:cubicBezTo>
                    <a:cubicBezTo>
                      <a:pt x="10665" y="656"/>
                      <a:pt x="9139" y="714"/>
                      <a:pt x="7612" y="794"/>
                    </a:cubicBezTo>
                    <a:cubicBezTo>
                      <a:pt x="6880" y="833"/>
                      <a:pt x="6126" y="833"/>
                      <a:pt x="5392" y="912"/>
                    </a:cubicBezTo>
                    <a:lnTo>
                      <a:pt x="5353" y="912"/>
                    </a:lnTo>
                    <a:cubicBezTo>
                      <a:pt x="5283" y="912"/>
                      <a:pt x="5235" y="950"/>
                      <a:pt x="5210" y="1000"/>
                    </a:cubicBezTo>
                    <a:lnTo>
                      <a:pt x="5210" y="1000"/>
                    </a:lnTo>
                    <a:cubicBezTo>
                      <a:pt x="5204" y="1009"/>
                      <a:pt x="5199" y="1020"/>
                      <a:pt x="5194" y="1031"/>
                    </a:cubicBezTo>
                    <a:cubicBezTo>
                      <a:pt x="4639" y="2538"/>
                      <a:pt x="4084" y="4044"/>
                      <a:pt x="3589" y="5551"/>
                    </a:cubicBezTo>
                    <a:cubicBezTo>
                      <a:pt x="3113" y="7057"/>
                      <a:pt x="2677" y="8545"/>
                      <a:pt x="2260" y="10052"/>
                    </a:cubicBezTo>
                    <a:cubicBezTo>
                      <a:pt x="1428" y="13065"/>
                      <a:pt x="754" y="16117"/>
                      <a:pt x="357" y="19229"/>
                    </a:cubicBezTo>
                    <a:cubicBezTo>
                      <a:pt x="140" y="20973"/>
                      <a:pt x="0" y="22717"/>
                      <a:pt x="0" y="24482"/>
                    </a:cubicBezTo>
                    <a:cubicBezTo>
                      <a:pt x="0" y="24581"/>
                      <a:pt x="80" y="24641"/>
                      <a:pt x="180" y="24660"/>
                    </a:cubicBezTo>
                    <a:cubicBezTo>
                      <a:pt x="1190" y="24760"/>
                      <a:pt x="2202" y="24858"/>
                      <a:pt x="3193" y="24938"/>
                    </a:cubicBezTo>
                    <a:cubicBezTo>
                      <a:pt x="5511" y="25136"/>
                      <a:pt x="7831" y="25294"/>
                      <a:pt x="10170" y="25394"/>
                    </a:cubicBezTo>
                    <a:cubicBezTo>
                      <a:pt x="11714" y="25463"/>
                      <a:pt x="13258" y="25506"/>
                      <a:pt x="14805" y="25506"/>
                    </a:cubicBezTo>
                    <a:cubicBezTo>
                      <a:pt x="15920" y="25506"/>
                      <a:pt x="17037" y="25484"/>
                      <a:pt x="18158" y="25434"/>
                    </a:cubicBezTo>
                    <a:cubicBezTo>
                      <a:pt x="20616" y="25334"/>
                      <a:pt x="23074" y="25136"/>
                      <a:pt x="25532" y="24879"/>
                    </a:cubicBezTo>
                    <a:cubicBezTo>
                      <a:pt x="26385" y="24800"/>
                      <a:pt x="27218" y="24700"/>
                      <a:pt x="28069" y="24581"/>
                    </a:cubicBezTo>
                    <a:cubicBezTo>
                      <a:pt x="28466" y="24541"/>
                      <a:pt x="28883" y="24501"/>
                      <a:pt x="29298" y="24422"/>
                    </a:cubicBezTo>
                    <a:lnTo>
                      <a:pt x="29338" y="24422"/>
                    </a:lnTo>
                    <a:cubicBezTo>
                      <a:pt x="29457" y="24403"/>
                      <a:pt x="29478" y="24284"/>
                      <a:pt x="29478" y="24205"/>
                    </a:cubicBezTo>
                    <a:cubicBezTo>
                      <a:pt x="29398" y="23669"/>
                      <a:pt x="29298" y="23135"/>
                      <a:pt x="29219" y="22579"/>
                    </a:cubicBezTo>
                    <a:cubicBezTo>
                      <a:pt x="29002" y="21192"/>
                      <a:pt x="28764" y="19823"/>
                      <a:pt x="28526" y="18436"/>
                    </a:cubicBezTo>
                    <a:cubicBezTo>
                      <a:pt x="28169" y="16514"/>
                      <a:pt x="27812" y="14611"/>
                      <a:pt x="27395" y="12727"/>
                    </a:cubicBezTo>
                    <a:cubicBezTo>
                      <a:pt x="26940" y="10646"/>
                      <a:pt x="26465" y="8564"/>
                      <a:pt x="25909" y="6502"/>
                    </a:cubicBezTo>
                    <a:cubicBezTo>
                      <a:pt x="25373" y="4560"/>
                      <a:pt x="24799" y="2638"/>
                      <a:pt x="24086" y="754"/>
                    </a:cubicBezTo>
                    <a:cubicBezTo>
                      <a:pt x="24007" y="556"/>
                      <a:pt x="23927" y="338"/>
                      <a:pt x="23827" y="140"/>
                    </a:cubicBezTo>
                    <a:cubicBezTo>
                      <a:pt x="23808" y="61"/>
                      <a:pt x="23748" y="1"/>
                      <a:pt x="2366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5" name="Google Shape;5395;p55"/>
              <p:cNvSpPr/>
              <p:nvPr/>
            </p:nvSpPr>
            <p:spPr>
              <a:xfrm>
                <a:off x="815525" y="4168950"/>
                <a:ext cx="717025" cy="33500"/>
              </a:xfrm>
              <a:custGeom>
                <a:avLst/>
                <a:gdLst/>
                <a:ahLst/>
                <a:cxnLst/>
                <a:rect l="l" t="t" r="r" b="b"/>
                <a:pathLst>
                  <a:path w="28681" h="1340" extrusionOk="0">
                    <a:moveTo>
                      <a:pt x="273" y="1"/>
                    </a:moveTo>
                    <a:cubicBezTo>
                      <a:pt x="78" y="1"/>
                      <a:pt x="0" y="322"/>
                      <a:pt x="206" y="340"/>
                    </a:cubicBezTo>
                    <a:cubicBezTo>
                      <a:pt x="2804" y="757"/>
                      <a:pt x="5420" y="975"/>
                      <a:pt x="8056" y="1133"/>
                    </a:cubicBezTo>
                    <a:cubicBezTo>
                      <a:pt x="10250" y="1270"/>
                      <a:pt x="12450" y="1340"/>
                      <a:pt x="14652" y="1340"/>
                    </a:cubicBezTo>
                    <a:cubicBezTo>
                      <a:pt x="16608" y="1340"/>
                      <a:pt x="18567" y="1285"/>
                      <a:pt x="20525" y="1173"/>
                    </a:cubicBezTo>
                    <a:cubicBezTo>
                      <a:pt x="23181" y="1014"/>
                      <a:pt x="25838" y="737"/>
                      <a:pt x="28473" y="340"/>
                    </a:cubicBezTo>
                    <a:cubicBezTo>
                      <a:pt x="28681" y="322"/>
                      <a:pt x="28602" y="1"/>
                      <a:pt x="28408" y="1"/>
                    </a:cubicBezTo>
                    <a:cubicBezTo>
                      <a:pt x="28397" y="1"/>
                      <a:pt x="28386" y="2"/>
                      <a:pt x="28375" y="4"/>
                    </a:cubicBezTo>
                    <a:cubicBezTo>
                      <a:pt x="23816" y="697"/>
                      <a:pt x="19196" y="975"/>
                      <a:pt x="14597" y="975"/>
                    </a:cubicBezTo>
                    <a:cubicBezTo>
                      <a:pt x="11050" y="975"/>
                      <a:pt x="7482" y="816"/>
                      <a:pt x="3953" y="459"/>
                    </a:cubicBezTo>
                    <a:cubicBezTo>
                      <a:pt x="2724" y="340"/>
                      <a:pt x="1514" y="202"/>
                      <a:pt x="306" y="4"/>
                    </a:cubicBezTo>
                    <a:cubicBezTo>
                      <a:pt x="294" y="2"/>
                      <a:pt x="283" y="1"/>
                      <a:pt x="27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6" name="Google Shape;5396;p55"/>
              <p:cNvSpPr/>
              <p:nvPr/>
            </p:nvSpPr>
            <p:spPr>
              <a:xfrm>
                <a:off x="843975" y="4196700"/>
                <a:ext cx="16350" cy="47300"/>
              </a:xfrm>
              <a:custGeom>
                <a:avLst/>
                <a:gdLst/>
                <a:ahLst/>
                <a:cxnLst/>
                <a:rect l="l" t="t" r="r" b="b"/>
                <a:pathLst>
                  <a:path w="654" h="1892" extrusionOk="0">
                    <a:moveTo>
                      <a:pt x="463" y="0"/>
                    </a:moveTo>
                    <a:cubicBezTo>
                      <a:pt x="391" y="0"/>
                      <a:pt x="315" y="57"/>
                      <a:pt x="297" y="142"/>
                    </a:cubicBezTo>
                    <a:cubicBezTo>
                      <a:pt x="178" y="638"/>
                      <a:pt x="99" y="1154"/>
                      <a:pt x="20" y="1669"/>
                    </a:cubicBezTo>
                    <a:cubicBezTo>
                      <a:pt x="1" y="1768"/>
                      <a:pt x="40" y="1867"/>
                      <a:pt x="139" y="1886"/>
                    </a:cubicBezTo>
                    <a:cubicBezTo>
                      <a:pt x="152" y="1890"/>
                      <a:pt x="167" y="1892"/>
                      <a:pt x="182" y="1892"/>
                    </a:cubicBezTo>
                    <a:cubicBezTo>
                      <a:pt x="256" y="1892"/>
                      <a:pt x="340" y="1850"/>
                      <a:pt x="357" y="1768"/>
                    </a:cubicBezTo>
                    <a:cubicBezTo>
                      <a:pt x="437" y="1252"/>
                      <a:pt x="516" y="737"/>
                      <a:pt x="635" y="221"/>
                    </a:cubicBezTo>
                    <a:cubicBezTo>
                      <a:pt x="654" y="142"/>
                      <a:pt x="595" y="44"/>
                      <a:pt x="495" y="4"/>
                    </a:cubicBezTo>
                    <a:cubicBezTo>
                      <a:pt x="485" y="1"/>
                      <a:pt x="474" y="0"/>
                      <a:pt x="46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7" name="Google Shape;5397;p55"/>
              <p:cNvSpPr/>
              <p:nvPr/>
            </p:nvSpPr>
            <p:spPr>
              <a:xfrm>
                <a:off x="897500" y="4200175"/>
                <a:ext cx="15500" cy="51125"/>
              </a:xfrm>
              <a:custGeom>
                <a:avLst/>
                <a:gdLst/>
                <a:ahLst/>
                <a:cxnLst/>
                <a:rect l="l" t="t" r="r" b="b"/>
                <a:pathLst>
                  <a:path w="620" h="2045" extrusionOk="0">
                    <a:moveTo>
                      <a:pt x="396" y="0"/>
                    </a:moveTo>
                    <a:cubicBezTo>
                      <a:pt x="327" y="0"/>
                      <a:pt x="261" y="37"/>
                      <a:pt x="238" y="122"/>
                    </a:cubicBezTo>
                    <a:cubicBezTo>
                      <a:pt x="119" y="698"/>
                      <a:pt x="40" y="1292"/>
                      <a:pt x="0" y="1866"/>
                    </a:cubicBezTo>
                    <a:cubicBezTo>
                      <a:pt x="0" y="1985"/>
                      <a:pt x="84" y="2045"/>
                      <a:pt x="171" y="2045"/>
                    </a:cubicBezTo>
                    <a:cubicBezTo>
                      <a:pt x="258" y="2045"/>
                      <a:pt x="347" y="1985"/>
                      <a:pt x="357" y="1866"/>
                    </a:cubicBezTo>
                    <a:cubicBezTo>
                      <a:pt x="397" y="1311"/>
                      <a:pt x="456" y="756"/>
                      <a:pt x="595" y="222"/>
                    </a:cubicBezTo>
                    <a:cubicBezTo>
                      <a:pt x="619" y="89"/>
                      <a:pt x="504" y="0"/>
                      <a:pt x="396"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8" name="Google Shape;5398;p55"/>
              <p:cNvSpPr/>
              <p:nvPr/>
            </p:nvSpPr>
            <p:spPr>
              <a:xfrm>
                <a:off x="949025" y="4206475"/>
                <a:ext cx="14775" cy="42350"/>
              </a:xfrm>
              <a:custGeom>
                <a:avLst/>
                <a:gdLst/>
                <a:ahLst/>
                <a:cxnLst/>
                <a:rect l="l" t="t" r="r" b="b"/>
                <a:pathLst>
                  <a:path w="591" h="1694" extrusionOk="0">
                    <a:moveTo>
                      <a:pt x="383" y="0"/>
                    </a:moveTo>
                    <a:cubicBezTo>
                      <a:pt x="312" y="0"/>
                      <a:pt x="243" y="40"/>
                      <a:pt x="218" y="128"/>
                    </a:cubicBezTo>
                    <a:cubicBezTo>
                      <a:pt x="99" y="584"/>
                      <a:pt x="20" y="1059"/>
                      <a:pt x="1" y="1516"/>
                    </a:cubicBezTo>
                    <a:cubicBezTo>
                      <a:pt x="1" y="1614"/>
                      <a:pt x="99" y="1694"/>
                      <a:pt x="179" y="1694"/>
                    </a:cubicBezTo>
                    <a:cubicBezTo>
                      <a:pt x="278" y="1694"/>
                      <a:pt x="358" y="1614"/>
                      <a:pt x="358" y="1516"/>
                    </a:cubicBezTo>
                    <a:cubicBezTo>
                      <a:pt x="377" y="1080"/>
                      <a:pt x="437" y="644"/>
                      <a:pt x="556" y="227"/>
                    </a:cubicBezTo>
                    <a:cubicBezTo>
                      <a:pt x="591" y="85"/>
                      <a:pt x="486" y="0"/>
                      <a:pt x="38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99" name="Google Shape;5399;p55"/>
              <p:cNvSpPr/>
              <p:nvPr/>
            </p:nvSpPr>
            <p:spPr>
              <a:xfrm>
                <a:off x="1006000" y="4212125"/>
                <a:ext cx="10925" cy="39200"/>
              </a:xfrm>
              <a:custGeom>
                <a:avLst/>
                <a:gdLst/>
                <a:ahLst/>
                <a:cxnLst/>
                <a:rect l="l" t="t" r="r" b="b"/>
                <a:pathLst>
                  <a:path w="437" h="1568" extrusionOk="0">
                    <a:moveTo>
                      <a:pt x="259" y="1"/>
                    </a:moveTo>
                    <a:cubicBezTo>
                      <a:pt x="159" y="1"/>
                      <a:pt x="80" y="80"/>
                      <a:pt x="80" y="180"/>
                    </a:cubicBezTo>
                    <a:cubicBezTo>
                      <a:pt x="61" y="576"/>
                      <a:pt x="40" y="992"/>
                      <a:pt x="21" y="1388"/>
                    </a:cubicBezTo>
                    <a:cubicBezTo>
                      <a:pt x="1" y="1488"/>
                      <a:pt x="101" y="1568"/>
                      <a:pt x="199" y="1568"/>
                    </a:cubicBezTo>
                    <a:cubicBezTo>
                      <a:pt x="299" y="1568"/>
                      <a:pt x="358" y="1488"/>
                      <a:pt x="378" y="1388"/>
                    </a:cubicBezTo>
                    <a:cubicBezTo>
                      <a:pt x="397" y="992"/>
                      <a:pt x="418" y="576"/>
                      <a:pt x="437" y="180"/>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0" name="Google Shape;5400;p55"/>
              <p:cNvSpPr/>
              <p:nvPr/>
            </p:nvSpPr>
            <p:spPr>
              <a:xfrm>
                <a:off x="1059050" y="4210350"/>
                <a:ext cx="11400" cy="42475"/>
              </a:xfrm>
              <a:custGeom>
                <a:avLst/>
                <a:gdLst/>
                <a:ahLst/>
                <a:cxnLst/>
                <a:rect l="l" t="t" r="r" b="b"/>
                <a:pathLst>
                  <a:path w="456" h="1699" extrusionOk="0">
                    <a:moveTo>
                      <a:pt x="260" y="1"/>
                    </a:moveTo>
                    <a:cubicBezTo>
                      <a:pt x="185" y="1"/>
                      <a:pt x="99" y="54"/>
                      <a:pt x="99" y="132"/>
                    </a:cubicBezTo>
                    <a:cubicBezTo>
                      <a:pt x="20" y="587"/>
                      <a:pt x="1" y="1063"/>
                      <a:pt x="1" y="1520"/>
                    </a:cubicBezTo>
                    <a:cubicBezTo>
                      <a:pt x="1" y="1639"/>
                      <a:pt x="90" y="1698"/>
                      <a:pt x="179" y="1698"/>
                    </a:cubicBezTo>
                    <a:cubicBezTo>
                      <a:pt x="268" y="1698"/>
                      <a:pt x="357" y="1639"/>
                      <a:pt x="357" y="1520"/>
                    </a:cubicBezTo>
                    <a:cubicBezTo>
                      <a:pt x="357" y="1084"/>
                      <a:pt x="376" y="647"/>
                      <a:pt x="437" y="230"/>
                    </a:cubicBezTo>
                    <a:cubicBezTo>
                      <a:pt x="456" y="132"/>
                      <a:pt x="416" y="32"/>
                      <a:pt x="318" y="13"/>
                    </a:cubicBezTo>
                    <a:cubicBezTo>
                      <a:pt x="301" y="5"/>
                      <a:pt x="281" y="1"/>
                      <a:pt x="260"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1" name="Google Shape;5401;p55"/>
              <p:cNvSpPr/>
              <p:nvPr/>
            </p:nvSpPr>
            <p:spPr>
              <a:xfrm>
                <a:off x="1110075" y="4213025"/>
                <a:ext cx="9450" cy="42250"/>
              </a:xfrm>
              <a:custGeom>
                <a:avLst/>
                <a:gdLst/>
                <a:ahLst/>
                <a:cxnLst/>
                <a:rect l="l" t="t" r="r" b="b"/>
                <a:pathLst>
                  <a:path w="378" h="1690" extrusionOk="0">
                    <a:moveTo>
                      <a:pt x="179" y="0"/>
                    </a:moveTo>
                    <a:cubicBezTo>
                      <a:pt x="90" y="0"/>
                      <a:pt x="1" y="54"/>
                      <a:pt x="1" y="163"/>
                    </a:cubicBezTo>
                    <a:cubicBezTo>
                      <a:pt x="21" y="620"/>
                      <a:pt x="21" y="1075"/>
                      <a:pt x="21" y="1511"/>
                    </a:cubicBezTo>
                    <a:cubicBezTo>
                      <a:pt x="21" y="1630"/>
                      <a:pt x="110" y="1689"/>
                      <a:pt x="200" y="1689"/>
                    </a:cubicBezTo>
                    <a:cubicBezTo>
                      <a:pt x="289" y="1689"/>
                      <a:pt x="378" y="1630"/>
                      <a:pt x="378" y="1511"/>
                    </a:cubicBezTo>
                    <a:cubicBezTo>
                      <a:pt x="378" y="1075"/>
                      <a:pt x="357" y="620"/>
                      <a:pt x="357" y="163"/>
                    </a:cubicBezTo>
                    <a:cubicBezTo>
                      <a:pt x="357" y="54"/>
                      <a:pt x="268" y="0"/>
                      <a:pt x="179"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2" name="Google Shape;5402;p55"/>
              <p:cNvSpPr/>
              <p:nvPr/>
            </p:nvSpPr>
            <p:spPr>
              <a:xfrm>
                <a:off x="1165575" y="4214625"/>
                <a:ext cx="10925" cy="43125"/>
              </a:xfrm>
              <a:custGeom>
                <a:avLst/>
                <a:gdLst/>
                <a:ahLst/>
                <a:cxnLst/>
                <a:rect l="l" t="t" r="r" b="b"/>
                <a:pathLst>
                  <a:path w="437" h="1725" extrusionOk="0">
                    <a:moveTo>
                      <a:pt x="259" y="1"/>
                    </a:moveTo>
                    <a:cubicBezTo>
                      <a:pt x="159" y="1"/>
                      <a:pt x="80" y="80"/>
                      <a:pt x="80" y="178"/>
                    </a:cubicBezTo>
                    <a:cubicBezTo>
                      <a:pt x="61" y="635"/>
                      <a:pt x="40" y="1090"/>
                      <a:pt x="1" y="1547"/>
                    </a:cubicBezTo>
                    <a:cubicBezTo>
                      <a:pt x="1" y="1645"/>
                      <a:pt x="80" y="1724"/>
                      <a:pt x="180" y="1724"/>
                    </a:cubicBezTo>
                    <a:cubicBezTo>
                      <a:pt x="278" y="1724"/>
                      <a:pt x="358" y="1645"/>
                      <a:pt x="358" y="1547"/>
                    </a:cubicBezTo>
                    <a:cubicBezTo>
                      <a:pt x="378" y="1090"/>
                      <a:pt x="418" y="635"/>
                      <a:pt x="437" y="178"/>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3" name="Google Shape;5403;p55"/>
              <p:cNvSpPr/>
              <p:nvPr/>
            </p:nvSpPr>
            <p:spPr>
              <a:xfrm>
                <a:off x="1219625" y="4214625"/>
                <a:ext cx="9400" cy="44600"/>
              </a:xfrm>
              <a:custGeom>
                <a:avLst/>
                <a:gdLst/>
                <a:ahLst/>
                <a:cxnLst/>
                <a:rect l="l" t="t" r="r" b="b"/>
                <a:pathLst>
                  <a:path w="376" h="1784" extrusionOk="0">
                    <a:moveTo>
                      <a:pt x="178" y="1"/>
                    </a:moveTo>
                    <a:cubicBezTo>
                      <a:pt x="79" y="1"/>
                      <a:pt x="0" y="80"/>
                      <a:pt x="0" y="178"/>
                    </a:cubicBezTo>
                    <a:cubicBezTo>
                      <a:pt x="19" y="654"/>
                      <a:pt x="19" y="1130"/>
                      <a:pt x="19" y="1606"/>
                    </a:cubicBezTo>
                    <a:cubicBezTo>
                      <a:pt x="19" y="1724"/>
                      <a:pt x="108" y="1784"/>
                      <a:pt x="198" y="1784"/>
                    </a:cubicBezTo>
                    <a:cubicBezTo>
                      <a:pt x="287" y="1784"/>
                      <a:pt x="376" y="1724"/>
                      <a:pt x="376" y="1606"/>
                    </a:cubicBezTo>
                    <a:cubicBezTo>
                      <a:pt x="376" y="1130"/>
                      <a:pt x="376" y="654"/>
                      <a:pt x="357" y="178"/>
                    </a:cubicBezTo>
                    <a:cubicBezTo>
                      <a:pt x="357"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4" name="Google Shape;5404;p55"/>
              <p:cNvSpPr/>
              <p:nvPr/>
            </p:nvSpPr>
            <p:spPr>
              <a:xfrm>
                <a:off x="1275600" y="4212650"/>
                <a:ext cx="10450" cy="41650"/>
              </a:xfrm>
              <a:custGeom>
                <a:avLst/>
                <a:gdLst/>
                <a:ahLst/>
                <a:cxnLst/>
                <a:rect l="l" t="t" r="r" b="b"/>
                <a:pathLst>
                  <a:path w="418" h="1666" extrusionOk="0">
                    <a:moveTo>
                      <a:pt x="180" y="0"/>
                    </a:moveTo>
                    <a:cubicBezTo>
                      <a:pt x="80" y="0"/>
                      <a:pt x="0" y="80"/>
                      <a:pt x="0" y="178"/>
                    </a:cubicBezTo>
                    <a:cubicBezTo>
                      <a:pt x="21" y="614"/>
                      <a:pt x="40" y="1050"/>
                      <a:pt x="61" y="1507"/>
                    </a:cubicBezTo>
                    <a:cubicBezTo>
                      <a:pt x="61" y="1586"/>
                      <a:pt x="140" y="1666"/>
                      <a:pt x="238" y="1666"/>
                    </a:cubicBezTo>
                    <a:cubicBezTo>
                      <a:pt x="338" y="1666"/>
                      <a:pt x="417" y="1586"/>
                      <a:pt x="417" y="1507"/>
                    </a:cubicBezTo>
                    <a:cubicBezTo>
                      <a:pt x="397" y="1050"/>
                      <a:pt x="378" y="614"/>
                      <a:pt x="357" y="178"/>
                    </a:cubicBezTo>
                    <a:cubicBezTo>
                      <a:pt x="338" y="80"/>
                      <a:pt x="278" y="0"/>
                      <a:pt x="18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5" name="Google Shape;5405;p55"/>
              <p:cNvSpPr/>
              <p:nvPr/>
            </p:nvSpPr>
            <p:spPr>
              <a:xfrm>
                <a:off x="1331625" y="4210150"/>
                <a:ext cx="12375" cy="40650"/>
              </a:xfrm>
              <a:custGeom>
                <a:avLst/>
                <a:gdLst/>
                <a:ahLst/>
                <a:cxnLst/>
                <a:rect l="l" t="t" r="r" b="b"/>
                <a:pathLst>
                  <a:path w="495" h="1626" extrusionOk="0">
                    <a:moveTo>
                      <a:pt x="178" y="1"/>
                    </a:moveTo>
                    <a:cubicBezTo>
                      <a:pt x="98" y="1"/>
                      <a:pt x="0" y="100"/>
                      <a:pt x="0" y="180"/>
                    </a:cubicBezTo>
                    <a:cubicBezTo>
                      <a:pt x="40" y="595"/>
                      <a:pt x="98" y="1031"/>
                      <a:pt x="138" y="1448"/>
                    </a:cubicBezTo>
                    <a:cubicBezTo>
                      <a:pt x="138" y="1528"/>
                      <a:pt x="198" y="1626"/>
                      <a:pt x="317" y="1626"/>
                    </a:cubicBezTo>
                    <a:cubicBezTo>
                      <a:pt x="397" y="1626"/>
                      <a:pt x="495" y="1528"/>
                      <a:pt x="495" y="1448"/>
                    </a:cubicBezTo>
                    <a:cubicBezTo>
                      <a:pt x="436" y="1031"/>
                      <a:pt x="397" y="595"/>
                      <a:pt x="357" y="180"/>
                    </a:cubicBezTo>
                    <a:cubicBezTo>
                      <a:pt x="336" y="10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6" name="Google Shape;5406;p55"/>
              <p:cNvSpPr/>
              <p:nvPr/>
            </p:nvSpPr>
            <p:spPr>
              <a:xfrm>
                <a:off x="1382650" y="4208850"/>
                <a:ext cx="13425" cy="37100"/>
              </a:xfrm>
              <a:custGeom>
                <a:avLst/>
                <a:gdLst/>
                <a:ahLst/>
                <a:cxnLst/>
                <a:rect l="l" t="t" r="r" b="b"/>
                <a:pathLst>
                  <a:path w="537" h="1484" extrusionOk="0">
                    <a:moveTo>
                      <a:pt x="194" y="1"/>
                    </a:moveTo>
                    <a:cubicBezTo>
                      <a:pt x="175" y="1"/>
                      <a:pt x="156" y="4"/>
                      <a:pt x="140" y="13"/>
                    </a:cubicBezTo>
                    <a:cubicBezTo>
                      <a:pt x="40" y="33"/>
                      <a:pt x="0" y="132"/>
                      <a:pt x="21" y="232"/>
                    </a:cubicBezTo>
                    <a:cubicBezTo>
                      <a:pt x="60" y="589"/>
                      <a:pt x="119" y="964"/>
                      <a:pt x="179" y="1342"/>
                    </a:cubicBezTo>
                    <a:cubicBezTo>
                      <a:pt x="196" y="1427"/>
                      <a:pt x="288" y="1484"/>
                      <a:pt x="363" y="1484"/>
                    </a:cubicBezTo>
                    <a:cubicBezTo>
                      <a:pt x="375" y="1484"/>
                      <a:pt x="386" y="1482"/>
                      <a:pt x="396" y="1480"/>
                    </a:cubicBezTo>
                    <a:cubicBezTo>
                      <a:pt x="496" y="1440"/>
                      <a:pt x="536" y="1361"/>
                      <a:pt x="515" y="1262"/>
                    </a:cubicBezTo>
                    <a:cubicBezTo>
                      <a:pt x="457" y="885"/>
                      <a:pt x="417" y="509"/>
                      <a:pt x="357" y="132"/>
                    </a:cubicBezTo>
                    <a:cubicBezTo>
                      <a:pt x="342" y="54"/>
                      <a:pt x="265" y="1"/>
                      <a:pt x="194"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7" name="Google Shape;5407;p55"/>
              <p:cNvSpPr/>
              <p:nvPr/>
            </p:nvSpPr>
            <p:spPr>
              <a:xfrm>
                <a:off x="1435675" y="4200750"/>
                <a:ext cx="12925" cy="42750"/>
              </a:xfrm>
              <a:custGeom>
                <a:avLst/>
                <a:gdLst/>
                <a:ahLst/>
                <a:cxnLst/>
                <a:rect l="l" t="t" r="r" b="b"/>
                <a:pathLst>
                  <a:path w="517" h="1710" extrusionOk="0">
                    <a:moveTo>
                      <a:pt x="178" y="1"/>
                    </a:moveTo>
                    <a:cubicBezTo>
                      <a:pt x="99" y="1"/>
                      <a:pt x="1" y="80"/>
                      <a:pt x="1" y="178"/>
                    </a:cubicBezTo>
                    <a:cubicBezTo>
                      <a:pt x="41" y="654"/>
                      <a:pt x="80" y="1111"/>
                      <a:pt x="159" y="1586"/>
                    </a:cubicBezTo>
                    <a:cubicBezTo>
                      <a:pt x="176" y="1656"/>
                      <a:pt x="268" y="1709"/>
                      <a:pt x="344" y="1709"/>
                    </a:cubicBezTo>
                    <a:cubicBezTo>
                      <a:pt x="356" y="1709"/>
                      <a:pt x="367" y="1708"/>
                      <a:pt x="377" y="1705"/>
                    </a:cubicBezTo>
                    <a:cubicBezTo>
                      <a:pt x="477" y="1666"/>
                      <a:pt x="516" y="1586"/>
                      <a:pt x="496" y="1487"/>
                    </a:cubicBezTo>
                    <a:cubicBezTo>
                      <a:pt x="437" y="1050"/>
                      <a:pt x="377" y="614"/>
                      <a:pt x="358" y="178"/>
                    </a:cubicBezTo>
                    <a:cubicBezTo>
                      <a:pt x="358"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8" name="Google Shape;5408;p55"/>
              <p:cNvSpPr/>
              <p:nvPr/>
            </p:nvSpPr>
            <p:spPr>
              <a:xfrm>
                <a:off x="1488225" y="4194300"/>
                <a:ext cx="10925" cy="44750"/>
              </a:xfrm>
              <a:custGeom>
                <a:avLst/>
                <a:gdLst/>
                <a:ahLst/>
                <a:cxnLst/>
                <a:rect l="l" t="t" r="r" b="b"/>
                <a:pathLst>
                  <a:path w="437" h="1790" extrusionOk="0">
                    <a:moveTo>
                      <a:pt x="178" y="0"/>
                    </a:moveTo>
                    <a:cubicBezTo>
                      <a:pt x="98" y="0"/>
                      <a:pt x="0" y="79"/>
                      <a:pt x="19" y="179"/>
                    </a:cubicBezTo>
                    <a:cubicBezTo>
                      <a:pt x="59" y="655"/>
                      <a:pt x="79" y="1150"/>
                      <a:pt x="59" y="1626"/>
                    </a:cubicBezTo>
                    <a:cubicBezTo>
                      <a:pt x="59" y="1735"/>
                      <a:pt x="148" y="1790"/>
                      <a:pt x="237" y="1790"/>
                    </a:cubicBezTo>
                    <a:cubicBezTo>
                      <a:pt x="326" y="1790"/>
                      <a:pt x="416" y="1735"/>
                      <a:pt x="416" y="1626"/>
                    </a:cubicBezTo>
                    <a:cubicBezTo>
                      <a:pt x="436" y="1150"/>
                      <a:pt x="416" y="655"/>
                      <a:pt x="357" y="179"/>
                    </a:cubicBezTo>
                    <a:cubicBezTo>
                      <a:pt x="357" y="79"/>
                      <a:pt x="297" y="0"/>
                      <a:pt x="17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09" name="Google Shape;5409;p55"/>
              <p:cNvSpPr/>
              <p:nvPr/>
            </p:nvSpPr>
            <p:spPr>
              <a:xfrm>
                <a:off x="1053100" y="3754750"/>
                <a:ext cx="229450" cy="338975"/>
              </a:xfrm>
              <a:custGeom>
                <a:avLst/>
                <a:gdLst/>
                <a:ahLst/>
                <a:cxnLst/>
                <a:rect l="l" t="t" r="r" b="b"/>
                <a:pathLst>
                  <a:path w="9178" h="13559" extrusionOk="0">
                    <a:moveTo>
                      <a:pt x="4500" y="0"/>
                    </a:moveTo>
                    <a:cubicBezTo>
                      <a:pt x="3707" y="1150"/>
                      <a:pt x="2697" y="2141"/>
                      <a:pt x="1824" y="3231"/>
                    </a:cubicBezTo>
                    <a:cubicBezTo>
                      <a:pt x="971" y="4301"/>
                      <a:pt x="239" y="5570"/>
                      <a:pt x="120" y="6938"/>
                    </a:cubicBezTo>
                    <a:cubicBezTo>
                      <a:pt x="1" y="8365"/>
                      <a:pt x="575" y="9753"/>
                      <a:pt x="1428" y="10903"/>
                    </a:cubicBezTo>
                    <a:cubicBezTo>
                      <a:pt x="2261" y="12052"/>
                      <a:pt x="3608" y="13044"/>
                      <a:pt x="4658" y="13559"/>
                    </a:cubicBezTo>
                    <a:cubicBezTo>
                      <a:pt x="5689" y="13023"/>
                      <a:pt x="6997" y="12013"/>
                      <a:pt x="7830" y="10842"/>
                    </a:cubicBezTo>
                    <a:cubicBezTo>
                      <a:pt x="8643" y="9674"/>
                      <a:pt x="9178" y="8246"/>
                      <a:pt x="9040" y="6838"/>
                    </a:cubicBezTo>
                    <a:cubicBezTo>
                      <a:pt x="8881" y="5471"/>
                      <a:pt x="8128" y="4222"/>
                      <a:pt x="7235" y="3172"/>
                    </a:cubicBezTo>
                    <a:cubicBezTo>
                      <a:pt x="6344" y="2101"/>
                      <a:pt x="5313" y="1150"/>
                      <a:pt x="4500" y="0"/>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0" name="Google Shape;5410;p55"/>
              <p:cNvSpPr/>
              <p:nvPr/>
            </p:nvSpPr>
            <p:spPr>
              <a:xfrm>
                <a:off x="1039700" y="3750900"/>
                <a:ext cx="253275" cy="347275"/>
              </a:xfrm>
              <a:custGeom>
                <a:avLst/>
                <a:gdLst/>
                <a:ahLst/>
                <a:cxnLst/>
                <a:rect l="l" t="t" r="r" b="b"/>
                <a:pathLst>
                  <a:path w="10131" h="13891" extrusionOk="0">
                    <a:moveTo>
                      <a:pt x="5039" y="470"/>
                    </a:moveTo>
                    <a:lnTo>
                      <a:pt x="5039" y="470"/>
                    </a:lnTo>
                    <a:cubicBezTo>
                      <a:pt x="6318" y="2152"/>
                      <a:pt x="8068" y="3508"/>
                      <a:pt x="8961" y="5467"/>
                    </a:cubicBezTo>
                    <a:cubicBezTo>
                      <a:pt x="9417" y="6477"/>
                      <a:pt x="9536" y="7587"/>
                      <a:pt x="9259" y="8678"/>
                    </a:cubicBezTo>
                    <a:cubicBezTo>
                      <a:pt x="9000" y="9709"/>
                      <a:pt x="8445" y="10679"/>
                      <a:pt x="7732" y="11493"/>
                    </a:cubicBezTo>
                    <a:cubicBezTo>
                      <a:pt x="7020" y="12301"/>
                      <a:pt x="6140" y="12997"/>
                      <a:pt x="5182" y="13526"/>
                    </a:cubicBezTo>
                    <a:lnTo>
                      <a:pt x="5182" y="13526"/>
                    </a:lnTo>
                    <a:cubicBezTo>
                      <a:pt x="3396" y="12591"/>
                      <a:pt x="1813" y="11083"/>
                      <a:pt x="1131" y="9173"/>
                    </a:cubicBezTo>
                    <a:cubicBezTo>
                      <a:pt x="775" y="8123"/>
                      <a:pt x="714" y="7053"/>
                      <a:pt x="1071" y="6001"/>
                    </a:cubicBezTo>
                    <a:cubicBezTo>
                      <a:pt x="1409" y="4951"/>
                      <a:pt x="2043" y="4039"/>
                      <a:pt x="2736" y="3186"/>
                    </a:cubicBezTo>
                    <a:cubicBezTo>
                      <a:pt x="3493" y="2283"/>
                      <a:pt x="4335" y="1431"/>
                      <a:pt x="5039" y="470"/>
                    </a:cubicBezTo>
                    <a:close/>
                    <a:moveTo>
                      <a:pt x="5026" y="1"/>
                    </a:moveTo>
                    <a:cubicBezTo>
                      <a:pt x="4973" y="1"/>
                      <a:pt x="4918" y="22"/>
                      <a:pt x="4877" y="75"/>
                    </a:cubicBezTo>
                    <a:lnTo>
                      <a:pt x="4877" y="75"/>
                    </a:lnTo>
                    <a:cubicBezTo>
                      <a:pt x="4871" y="83"/>
                      <a:pt x="4865" y="91"/>
                      <a:pt x="4860" y="100"/>
                    </a:cubicBezTo>
                    <a:lnTo>
                      <a:pt x="4860" y="100"/>
                    </a:lnTo>
                    <a:cubicBezTo>
                      <a:pt x="3533" y="2010"/>
                      <a:pt x="1564" y="3513"/>
                      <a:pt x="775" y="5763"/>
                    </a:cubicBezTo>
                    <a:cubicBezTo>
                      <a:pt x="1" y="7944"/>
                      <a:pt x="894" y="10283"/>
                      <a:pt x="2440" y="11889"/>
                    </a:cubicBezTo>
                    <a:cubicBezTo>
                      <a:pt x="3133" y="12643"/>
                      <a:pt x="3986" y="13277"/>
                      <a:pt x="4898" y="13772"/>
                    </a:cubicBezTo>
                    <a:cubicBezTo>
                      <a:pt x="4977" y="13811"/>
                      <a:pt x="5075" y="13891"/>
                      <a:pt x="5155" y="13891"/>
                    </a:cubicBezTo>
                    <a:cubicBezTo>
                      <a:pt x="5255" y="13891"/>
                      <a:pt x="5353" y="13832"/>
                      <a:pt x="5432" y="13792"/>
                    </a:cubicBezTo>
                    <a:cubicBezTo>
                      <a:pt x="5651" y="13653"/>
                      <a:pt x="5868" y="13534"/>
                      <a:pt x="6087" y="13375"/>
                    </a:cubicBezTo>
                    <a:cubicBezTo>
                      <a:pt x="6523" y="13098"/>
                      <a:pt x="6920" y="12780"/>
                      <a:pt x="7316" y="12424"/>
                    </a:cubicBezTo>
                    <a:cubicBezTo>
                      <a:pt x="8942" y="10938"/>
                      <a:pt x="10131" y="8678"/>
                      <a:pt x="9655" y="6437"/>
                    </a:cubicBezTo>
                    <a:cubicBezTo>
                      <a:pt x="9080" y="3781"/>
                      <a:pt x="6701" y="2156"/>
                      <a:pt x="5194" y="75"/>
                    </a:cubicBezTo>
                    <a:cubicBezTo>
                      <a:pt x="5154" y="22"/>
                      <a:pt x="5098" y="1"/>
                      <a:pt x="5043" y="1"/>
                    </a:cubicBezTo>
                    <a:cubicBezTo>
                      <a:pt x="5040" y="1"/>
                      <a:pt x="5037" y="1"/>
                      <a:pt x="5034" y="1"/>
                    </a:cubicBezTo>
                    <a:lnTo>
                      <a:pt x="5034" y="1"/>
                    </a:lnTo>
                    <a:cubicBezTo>
                      <a:pt x="5031" y="1"/>
                      <a:pt x="5029" y="1"/>
                      <a:pt x="5026"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1" name="Google Shape;5411;p55"/>
              <p:cNvSpPr/>
              <p:nvPr/>
            </p:nvSpPr>
            <p:spPr>
              <a:xfrm>
                <a:off x="1160625" y="3756100"/>
                <a:ext cx="12425" cy="335150"/>
              </a:xfrm>
              <a:custGeom>
                <a:avLst/>
                <a:gdLst/>
                <a:ahLst/>
                <a:cxnLst/>
                <a:rect l="l" t="t" r="r" b="b"/>
                <a:pathLst>
                  <a:path w="497" h="13406" extrusionOk="0">
                    <a:moveTo>
                      <a:pt x="179" y="1"/>
                    </a:moveTo>
                    <a:cubicBezTo>
                      <a:pt x="90" y="1"/>
                      <a:pt x="0" y="55"/>
                      <a:pt x="0" y="163"/>
                    </a:cubicBezTo>
                    <a:cubicBezTo>
                      <a:pt x="40" y="3554"/>
                      <a:pt x="80" y="6943"/>
                      <a:pt x="119" y="10313"/>
                    </a:cubicBezTo>
                    <a:cubicBezTo>
                      <a:pt x="119" y="11285"/>
                      <a:pt x="140" y="12255"/>
                      <a:pt x="140" y="13227"/>
                    </a:cubicBezTo>
                    <a:cubicBezTo>
                      <a:pt x="150" y="13346"/>
                      <a:pt x="239" y="13406"/>
                      <a:pt x="326" y="13406"/>
                    </a:cubicBezTo>
                    <a:cubicBezTo>
                      <a:pt x="412" y="13406"/>
                      <a:pt x="497" y="13346"/>
                      <a:pt x="497" y="13227"/>
                    </a:cubicBezTo>
                    <a:cubicBezTo>
                      <a:pt x="457" y="9858"/>
                      <a:pt x="418" y="6467"/>
                      <a:pt x="378" y="3078"/>
                    </a:cubicBezTo>
                    <a:cubicBezTo>
                      <a:pt x="378" y="2106"/>
                      <a:pt x="357" y="1136"/>
                      <a:pt x="357" y="163"/>
                    </a:cubicBezTo>
                    <a:cubicBezTo>
                      <a:pt x="357" y="55"/>
                      <a:pt x="268" y="1"/>
                      <a:pt x="17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2" name="Google Shape;5412;p55"/>
              <p:cNvSpPr/>
              <p:nvPr/>
            </p:nvSpPr>
            <p:spPr>
              <a:xfrm>
                <a:off x="1074375" y="4000450"/>
                <a:ext cx="190169" cy="65000"/>
              </a:xfrm>
              <a:custGeom>
                <a:avLst/>
                <a:gdLst/>
                <a:ahLst/>
                <a:cxnLst/>
                <a:rect l="l" t="t" r="r" b="b"/>
                <a:pathLst>
                  <a:path w="12132" h="3700" extrusionOk="0">
                    <a:moveTo>
                      <a:pt x="11873" y="1"/>
                    </a:moveTo>
                    <a:cubicBezTo>
                      <a:pt x="11845" y="1"/>
                      <a:pt x="11815" y="9"/>
                      <a:pt x="11784" y="27"/>
                    </a:cubicBezTo>
                    <a:cubicBezTo>
                      <a:pt x="10159" y="978"/>
                      <a:pt x="8554" y="1911"/>
                      <a:pt x="6929" y="2862"/>
                    </a:cubicBezTo>
                    <a:cubicBezTo>
                      <a:pt x="6659" y="3023"/>
                      <a:pt x="6374" y="3185"/>
                      <a:pt x="6103" y="3345"/>
                    </a:cubicBezTo>
                    <a:lnTo>
                      <a:pt x="6103" y="3345"/>
                    </a:lnTo>
                    <a:cubicBezTo>
                      <a:pt x="4409" y="2393"/>
                      <a:pt x="2696" y="1458"/>
                      <a:pt x="1001" y="523"/>
                    </a:cubicBezTo>
                    <a:lnTo>
                      <a:pt x="347" y="167"/>
                    </a:lnTo>
                    <a:cubicBezTo>
                      <a:pt x="317" y="148"/>
                      <a:pt x="287" y="140"/>
                      <a:pt x="258" y="140"/>
                    </a:cubicBezTo>
                    <a:cubicBezTo>
                      <a:pt x="103" y="140"/>
                      <a:pt x="1" y="380"/>
                      <a:pt x="168" y="463"/>
                    </a:cubicBezTo>
                    <a:cubicBezTo>
                      <a:pt x="1814" y="1375"/>
                      <a:pt x="3479" y="2287"/>
                      <a:pt x="5124" y="3199"/>
                    </a:cubicBezTo>
                    <a:cubicBezTo>
                      <a:pt x="5401" y="3357"/>
                      <a:pt x="5700" y="3555"/>
                      <a:pt x="5996" y="3674"/>
                    </a:cubicBezTo>
                    <a:cubicBezTo>
                      <a:pt x="6028" y="3692"/>
                      <a:pt x="6064" y="3699"/>
                      <a:pt x="6102" y="3699"/>
                    </a:cubicBezTo>
                    <a:cubicBezTo>
                      <a:pt x="6322" y="3699"/>
                      <a:pt x="6620" y="3442"/>
                      <a:pt x="6789" y="3357"/>
                    </a:cubicBezTo>
                    <a:cubicBezTo>
                      <a:pt x="7780" y="2783"/>
                      <a:pt x="8771" y="2188"/>
                      <a:pt x="9762" y="1613"/>
                    </a:cubicBezTo>
                    <a:cubicBezTo>
                      <a:pt x="10497" y="1197"/>
                      <a:pt x="11229" y="761"/>
                      <a:pt x="11963" y="344"/>
                    </a:cubicBezTo>
                    <a:cubicBezTo>
                      <a:pt x="12131"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3" name="Google Shape;5413;p55"/>
              <p:cNvSpPr/>
              <p:nvPr/>
            </p:nvSpPr>
            <p:spPr>
              <a:xfrm>
                <a:off x="1062800" y="3969825"/>
                <a:ext cx="215095" cy="64972"/>
              </a:xfrm>
              <a:custGeom>
                <a:avLst/>
                <a:gdLst/>
                <a:ahLst/>
                <a:cxnLst/>
                <a:rect l="l" t="t" r="r" b="b"/>
                <a:pathLst>
                  <a:path w="12130" h="3700" extrusionOk="0">
                    <a:moveTo>
                      <a:pt x="11873" y="0"/>
                    </a:moveTo>
                    <a:cubicBezTo>
                      <a:pt x="11845" y="0"/>
                      <a:pt x="11815" y="8"/>
                      <a:pt x="11784" y="27"/>
                    </a:cubicBezTo>
                    <a:cubicBezTo>
                      <a:pt x="10159" y="978"/>
                      <a:pt x="8552" y="1911"/>
                      <a:pt x="6927" y="2862"/>
                    </a:cubicBezTo>
                    <a:cubicBezTo>
                      <a:pt x="6659" y="3023"/>
                      <a:pt x="6374" y="3184"/>
                      <a:pt x="6101" y="3345"/>
                    </a:cubicBezTo>
                    <a:lnTo>
                      <a:pt x="6101" y="3345"/>
                    </a:lnTo>
                    <a:cubicBezTo>
                      <a:pt x="4406" y="2410"/>
                      <a:pt x="2694" y="1457"/>
                      <a:pt x="1001" y="523"/>
                    </a:cubicBezTo>
                    <a:lnTo>
                      <a:pt x="346" y="166"/>
                    </a:lnTo>
                    <a:cubicBezTo>
                      <a:pt x="315" y="148"/>
                      <a:pt x="285" y="140"/>
                      <a:pt x="257" y="140"/>
                    </a:cubicBezTo>
                    <a:cubicBezTo>
                      <a:pt x="102" y="140"/>
                      <a:pt x="0" y="379"/>
                      <a:pt x="168" y="463"/>
                    </a:cubicBezTo>
                    <a:cubicBezTo>
                      <a:pt x="1813" y="1374"/>
                      <a:pt x="3478" y="2286"/>
                      <a:pt x="5124" y="3198"/>
                    </a:cubicBezTo>
                    <a:cubicBezTo>
                      <a:pt x="5401" y="3357"/>
                      <a:pt x="5698" y="3555"/>
                      <a:pt x="5996" y="3674"/>
                    </a:cubicBezTo>
                    <a:cubicBezTo>
                      <a:pt x="6028" y="3691"/>
                      <a:pt x="6063" y="3699"/>
                      <a:pt x="6101" y="3699"/>
                    </a:cubicBezTo>
                    <a:cubicBezTo>
                      <a:pt x="6320" y="3699"/>
                      <a:pt x="6620" y="3442"/>
                      <a:pt x="6789" y="3357"/>
                    </a:cubicBezTo>
                    <a:cubicBezTo>
                      <a:pt x="7780" y="2783"/>
                      <a:pt x="8771" y="2207"/>
                      <a:pt x="9762" y="1612"/>
                    </a:cubicBezTo>
                    <a:cubicBezTo>
                      <a:pt x="10495" y="1197"/>
                      <a:pt x="11229" y="761"/>
                      <a:pt x="11962" y="344"/>
                    </a:cubicBezTo>
                    <a:cubicBezTo>
                      <a:pt x="12130"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4" name="Google Shape;5414;p55"/>
              <p:cNvSpPr/>
              <p:nvPr/>
            </p:nvSpPr>
            <p:spPr>
              <a:xfrm>
                <a:off x="1056600" y="3939175"/>
                <a:ext cx="223047" cy="64999"/>
              </a:xfrm>
              <a:custGeom>
                <a:avLst/>
                <a:gdLst/>
                <a:ahLst/>
                <a:cxnLst/>
                <a:rect l="l" t="t" r="r" b="b"/>
                <a:pathLst>
                  <a:path w="12132" h="3701" extrusionOk="0">
                    <a:moveTo>
                      <a:pt x="11873" y="1"/>
                    </a:moveTo>
                    <a:cubicBezTo>
                      <a:pt x="11845" y="1"/>
                      <a:pt x="11815" y="9"/>
                      <a:pt x="11785" y="27"/>
                    </a:cubicBezTo>
                    <a:cubicBezTo>
                      <a:pt x="10159" y="979"/>
                      <a:pt x="8554" y="1911"/>
                      <a:pt x="6929" y="2863"/>
                    </a:cubicBezTo>
                    <a:cubicBezTo>
                      <a:pt x="6659" y="3023"/>
                      <a:pt x="6374" y="3185"/>
                      <a:pt x="6102" y="3346"/>
                    </a:cubicBezTo>
                    <a:lnTo>
                      <a:pt x="6102" y="3346"/>
                    </a:lnTo>
                    <a:cubicBezTo>
                      <a:pt x="4409" y="2411"/>
                      <a:pt x="2696" y="1458"/>
                      <a:pt x="1001" y="524"/>
                    </a:cubicBezTo>
                    <a:lnTo>
                      <a:pt x="348" y="167"/>
                    </a:lnTo>
                    <a:cubicBezTo>
                      <a:pt x="317" y="148"/>
                      <a:pt x="287" y="140"/>
                      <a:pt x="259" y="140"/>
                    </a:cubicBezTo>
                    <a:cubicBezTo>
                      <a:pt x="103" y="140"/>
                      <a:pt x="1" y="380"/>
                      <a:pt x="169" y="463"/>
                    </a:cubicBezTo>
                    <a:cubicBezTo>
                      <a:pt x="1815" y="1375"/>
                      <a:pt x="3480" y="2287"/>
                      <a:pt x="5124" y="3199"/>
                    </a:cubicBezTo>
                    <a:cubicBezTo>
                      <a:pt x="5402" y="3357"/>
                      <a:pt x="5700" y="3556"/>
                      <a:pt x="5996" y="3675"/>
                    </a:cubicBezTo>
                    <a:cubicBezTo>
                      <a:pt x="6030" y="3693"/>
                      <a:pt x="6067" y="3701"/>
                      <a:pt x="6107" y="3701"/>
                    </a:cubicBezTo>
                    <a:cubicBezTo>
                      <a:pt x="6326" y="3701"/>
                      <a:pt x="6622" y="3458"/>
                      <a:pt x="6789" y="3357"/>
                    </a:cubicBezTo>
                    <a:cubicBezTo>
                      <a:pt x="7780" y="2783"/>
                      <a:pt x="8772" y="2208"/>
                      <a:pt x="9763" y="1613"/>
                    </a:cubicBezTo>
                    <a:cubicBezTo>
                      <a:pt x="10497" y="1197"/>
                      <a:pt x="11230" y="761"/>
                      <a:pt x="11964" y="344"/>
                    </a:cubicBezTo>
                    <a:cubicBezTo>
                      <a:pt x="12132" y="244"/>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5" name="Google Shape;5415;p55"/>
              <p:cNvSpPr/>
              <p:nvPr/>
            </p:nvSpPr>
            <p:spPr>
              <a:xfrm>
                <a:off x="1058350" y="3908550"/>
                <a:ext cx="218965" cy="64999"/>
              </a:xfrm>
              <a:custGeom>
                <a:avLst/>
                <a:gdLst/>
                <a:ahLst/>
                <a:cxnLst/>
                <a:rect l="l" t="t" r="r" b="b"/>
                <a:pathLst>
                  <a:path w="12131" h="3701" extrusionOk="0">
                    <a:moveTo>
                      <a:pt x="11873" y="1"/>
                    </a:moveTo>
                    <a:cubicBezTo>
                      <a:pt x="11845" y="1"/>
                      <a:pt x="11815" y="8"/>
                      <a:pt x="11785" y="27"/>
                    </a:cubicBezTo>
                    <a:cubicBezTo>
                      <a:pt x="10159" y="978"/>
                      <a:pt x="8553" y="1911"/>
                      <a:pt x="6927" y="2862"/>
                    </a:cubicBezTo>
                    <a:cubicBezTo>
                      <a:pt x="6659" y="3023"/>
                      <a:pt x="6374" y="3185"/>
                      <a:pt x="6102" y="3345"/>
                    </a:cubicBezTo>
                    <a:lnTo>
                      <a:pt x="6102" y="3345"/>
                    </a:lnTo>
                    <a:cubicBezTo>
                      <a:pt x="4407" y="2410"/>
                      <a:pt x="2694" y="1458"/>
                      <a:pt x="1001" y="523"/>
                    </a:cubicBezTo>
                    <a:lnTo>
                      <a:pt x="346" y="166"/>
                    </a:lnTo>
                    <a:cubicBezTo>
                      <a:pt x="316" y="148"/>
                      <a:pt x="285" y="140"/>
                      <a:pt x="257" y="140"/>
                    </a:cubicBezTo>
                    <a:cubicBezTo>
                      <a:pt x="102" y="140"/>
                      <a:pt x="1" y="380"/>
                      <a:pt x="168" y="463"/>
                    </a:cubicBezTo>
                    <a:cubicBezTo>
                      <a:pt x="1813" y="1375"/>
                      <a:pt x="3478" y="2287"/>
                      <a:pt x="5124" y="3198"/>
                    </a:cubicBezTo>
                    <a:cubicBezTo>
                      <a:pt x="5402" y="3357"/>
                      <a:pt x="5698" y="3555"/>
                      <a:pt x="5996" y="3674"/>
                    </a:cubicBezTo>
                    <a:cubicBezTo>
                      <a:pt x="6030" y="3692"/>
                      <a:pt x="6067" y="3700"/>
                      <a:pt x="6107" y="3700"/>
                    </a:cubicBezTo>
                    <a:cubicBezTo>
                      <a:pt x="6325" y="3700"/>
                      <a:pt x="6621" y="3458"/>
                      <a:pt x="6789" y="3357"/>
                    </a:cubicBezTo>
                    <a:cubicBezTo>
                      <a:pt x="7780" y="2783"/>
                      <a:pt x="8772" y="2207"/>
                      <a:pt x="9763" y="1613"/>
                    </a:cubicBezTo>
                    <a:cubicBezTo>
                      <a:pt x="10495" y="1197"/>
                      <a:pt x="11230" y="761"/>
                      <a:pt x="11962" y="344"/>
                    </a:cubicBezTo>
                    <a:cubicBezTo>
                      <a:pt x="12130"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6" name="Google Shape;5416;p55"/>
              <p:cNvSpPr/>
              <p:nvPr/>
            </p:nvSpPr>
            <p:spPr>
              <a:xfrm>
                <a:off x="1066437" y="3877933"/>
                <a:ext cx="204589" cy="64981"/>
              </a:xfrm>
              <a:custGeom>
                <a:avLst/>
                <a:gdLst/>
                <a:ahLst/>
                <a:cxnLst/>
                <a:rect l="l" t="t" r="r" b="b"/>
                <a:pathLst>
                  <a:path w="12131" h="3700" extrusionOk="0">
                    <a:moveTo>
                      <a:pt x="11873" y="0"/>
                    </a:moveTo>
                    <a:cubicBezTo>
                      <a:pt x="11844" y="0"/>
                      <a:pt x="11814" y="8"/>
                      <a:pt x="11784" y="26"/>
                    </a:cubicBezTo>
                    <a:cubicBezTo>
                      <a:pt x="10159" y="978"/>
                      <a:pt x="8554" y="1910"/>
                      <a:pt x="6928" y="2862"/>
                    </a:cubicBezTo>
                    <a:cubicBezTo>
                      <a:pt x="6659" y="3022"/>
                      <a:pt x="6373" y="3184"/>
                      <a:pt x="6102" y="3345"/>
                    </a:cubicBezTo>
                    <a:lnTo>
                      <a:pt x="6102" y="3345"/>
                    </a:lnTo>
                    <a:cubicBezTo>
                      <a:pt x="4408" y="2410"/>
                      <a:pt x="2695" y="1457"/>
                      <a:pt x="1000" y="523"/>
                    </a:cubicBezTo>
                    <a:lnTo>
                      <a:pt x="347" y="166"/>
                    </a:lnTo>
                    <a:cubicBezTo>
                      <a:pt x="317" y="148"/>
                      <a:pt x="286" y="140"/>
                      <a:pt x="258" y="140"/>
                    </a:cubicBezTo>
                    <a:cubicBezTo>
                      <a:pt x="103" y="140"/>
                      <a:pt x="0" y="379"/>
                      <a:pt x="168" y="462"/>
                    </a:cubicBezTo>
                    <a:cubicBezTo>
                      <a:pt x="1814" y="1374"/>
                      <a:pt x="3479" y="2286"/>
                      <a:pt x="5124" y="3198"/>
                    </a:cubicBezTo>
                    <a:cubicBezTo>
                      <a:pt x="5401" y="3357"/>
                      <a:pt x="5699" y="3555"/>
                      <a:pt x="5996" y="3674"/>
                    </a:cubicBezTo>
                    <a:cubicBezTo>
                      <a:pt x="6029" y="3692"/>
                      <a:pt x="6067" y="3700"/>
                      <a:pt x="6106" y="3700"/>
                    </a:cubicBezTo>
                    <a:cubicBezTo>
                      <a:pt x="6326" y="3700"/>
                      <a:pt x="6621" y="3457"/>
                      <a:pt x="6789" y="3357"/>
                    </a:cubicBezTo>
                    <a:cubicBezTo>
                      <a:pt x="7780" y="2783"/>
                      <a:pt x="8771" y="2207"/>
                      <a:pt x="9762" y="1612"/>
                    </a:cubicBezTo>
                    <a:cubicBezTo>
                      <a:pt x="10496" y="1197"/>
                      <a:pt x="11229" y="761"/>
                      <a:pt x="11963" y="344"/>
                    </a:cubicBezTo>
                    <a:cubicBezTo>
                      <a:pt x="12131"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7" name="Google Shape;5417;p55"/>
              <p:cNvSpPr/>
              <p:nvPr/>
            </p:nvSpPr>
            <p:spPr>
              <a:xfrm>
                <a:off x="1078700" y="3847300"/>
                <a:ext cx="173156" cy="64999"/>
              </a:xfrm>
              <a:custGeom>
                <a:avLst/>
                <a:gdLst/>
                <a:ahLst/>
                <a:cxnLst/>
                <a:rect l="l" t="t" r="r" b="b"/>
                <a:pathLst>
                  <a:path w="12130" h="3701" extrusionOk="0">
                    <a:moveTo>
                      <a:pt x="11873" y="1"/>
                    </a:moveTo>
                    <a:cubicBezTo>
                      <a:pt x="11844" y="1"/>
                      <a:pt x="11814" y="9"/>
                      <a:pt x="11784" y="27"/>
                    </a:cubicBezTo>
                    <a:cubicBezTo>
                      <a:pt x="10158" y="978"/>
                      <a:pt x="8552" y="1911"/>
                      <a:pt x="6927" y="2862"/>
                    </a:cubicBezTo>
                    <a:cubicBezTo>
                      <a:pt x="6659" y="3023"/>
                      <a:pt x="6374" y="3185"/>
                      <a:pt x="6101" y="3346"/>
                    </a:cubicBezTo>
                    <a:lnTo>
                      <a:pt x="6101" y="3346"/>
                    </a:lnTo>
                    <a:cubicBezTo>
                      <a:pt x="4406" y="2411"/>
                      <a:pt x="2693" y="1458"/>
                      <a:pt x="1000" y="523"/>
                    </a:cubicBezTo>
                    <a:lnTo>
                      <a:pt x="345" y="167"/>
                    </a:lnTo>
                    <a:cubicBezTo>
                      <a:pt x="315" y="148"/>
                      <a:pt x="285" y="140"/>
                      <a:pt x="257" y="140"/>
                    </a:cubicBezTo>
                    <a:cubicBezTo>
                      <a:pt x="101" y="140"/>
                      <a:pt x="0" y="380"/>
                      <a:pt x="168" y="463"/>
                    </a:cubicBezTo>
                    <a:cubicBezTo>
                      <a:pt x="1812" y="1375"/>
                      <a:pt x="3477" y="2287"/>
                      <a:pt x="5124" y="3199"/>
                    </a:cubicBezTo>
                    <a:cubicBezTo>
                      <a:pt x="5401" y="3357"/>
                      <a:pt x="5698" y="3555"/>
                      <a:pt x="5996" y="3674"/>
                    </a:cubicBezTo>
                    <a:cubicBezTo>
                      <a:pt x="6029" y="3693"/>
                      <a:pt x="6066" y="3701"/>
                      <a:pt x="6106" y="3701"/>
                    </a:cubicBezTo>
                    <a:cubicBezTo>
                      <a:pt x="6325" y="3701"/>
                      <a:pt x="6621" y="3458"/>
                      <a:pt x="6789" y="3357"/>
                    </a:cubicBezTo>
                    <a:cubicBezTo>
                      <a:pt x="7780" y="2783"/>
                      <a:pt x="8771" y="2207"/>
                      <a:pt x="9762" y="1613"/>
                    </a:cubicBezTo>
                    <a:cubicBezTo>
                      <a:pt x="10495" y="1197"/>
                      <a:pt x="11229" y="761"/>
                      <a:pt x="11962" y="344"/>
                    </a:cubicBezTo>
                    <a:cubicBezTo>
                      <a:pt x="12129" y="243"/>
                      <a:pt x="12028" y="1"/>
                      <a:pt x="1187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8" name="Google Shape;5418;p55"/>
              <p:cNvSpPr/>
              <p:nvPr/>
            </p:nvSpPr>
            <p:spPr>
              <a:xfrm>
                <a:off x="1111600" y="3808875"/>
                <a:ext cx="107490" cy="65227"/>
              </a:xfrm>
              <a:custGeom>
                <a:avLst/>
                <a:gdLst/>
                <a:ahLst/>
                <a:cxnLst/>
                <a:rect l="l" t="t" r="r" b="b"/>
                <a:pathLst>
                  <a:path w="12132" h="3714" extrusionOk="0">
                    <a:moveTo>
                      <a:pt x="11873" y="0"/>
                    </a:moveTo>
                    <a:cubicBezTo>
                      <a:pt x="11845" y="0"/>
                      <a:pt x="11815" y="8"/>
                      <a:pt x="11784" y="27"/>
                    </a:cubicBezTo>
                    <a:cubicBezTo>
                      <a:pt x="10159" y="978"/>
                      <a:pt x="8554" y="1911"/>
                      <a:pt x="6929" y="2862"/>
                    </a:cubicBezTo>
                    <a:cubicBezTo>
                      <a:pt x="6659" y="3023"/>
                      <a:pt x="6374" y="3185"/>
                      <a:pt x="6102" y="3346"/>
                    </a:cubicBezTo>
                    <a:lnTo>
                      <a:pt x="6102" y="3346"/>
                    </a:lnTo>
                    <a:cubicBezTo>
                      <a:pt x="4408" y="2410"/>
                      <a:pt x="2695" y="1457"/>
                      <a:pt x="1001" y="523"/>
                    </a:cubicBezTo>
                    <a:lnTo>
                      <a:pt x="347" y="166"/>
                    </a:lnTo>
                    <a:cubicBezTo>
                      <a:pt x="317" y="148"/>
                      <a:pt x="287" y="140"/>
                      <a:pt x="258" y="140"/>
                    </a:cubicBezTo>
                    <a:cubicBezTo>
                      <a:pt x="103" y="140"/>
                      <a:pt x="1" y="379"/>
                      <a:pt x="168" y="463"/>
                    </a:cubicBezTo>
                    <a:cubicBezTo>
                      <a:pt x="1814" y="1374"/>
                      <a:pt x="3479" y="2286"/>
                      <a:pt x="5124" y="3198"/>
                    </a:cubicBezTo>
                    <a:cubicBezTo>
                      <a:pt x="5401" y="3357"/>
                      <a:pt x="5700" y="3555"/>
                      <a:pt x="5996" y="3695"/>
                    </a:cubicBezTo>
                    <a:cubicBezTo>
                      <a:pt x="6025" y="3707"/>
                      <a:pt x="6056" y="3713"/>
                      <a:pt x="6089" y="3713"/>
                    </a:cubicBezTo>
                    <a:cubicBezTo>
                      <a:pt x="6310" y="3713"/>
                      <a:pt x="6617" y="3460"/>
                      <a:pt x="6789" y="3357"/>
                    </a:cubicBezTo>
                    <a:cubicBezTo>
                      <a:pt x="7780" y="2783"/>
                      <a:pt x="8771" y="2207"/>
                      <a:pt x="9762" y="1612"/>
                    </a:cubicBezTo>
                    <a:cubicBezTo>
                      <a:pt x="10497" y="1197"/>
                      <a:pt x="11229" y="761"/>
                      <a:pt x="11964" y="344"/>
                    </a:cubicBezTo>
                    <a:cubicBezTo>
                      <a:pt x="12131" y="243"/>
                      <a:pt x="12029" y="0"/>
                      <a:pt x="1187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19" name="Google Shape;5419;p55"/>
              <p:cNvSpPr/>
              <p:nvPr/>
            </p:nvSpPr>
            <p:spPr>
              <a:xfrm>
                <a:off x="688850" y="3154700"/>
                <a:ext cx="205700" cy="199600"/>
              </a:xfrm>
              <a:custGeom>
                <a:avLst/>
                <a:gdLst/>
                <a:ahLst/>
                <a:cxnLst/>
                <a:rect l="l" t="t" r="r" b="b"/>
                <a:pathLst>
                  <a:path w="8228" h="7984" extrusionOk="0">
                    <a:moveTo>
                      <a:pt x="3862" y="0"/>
                    </a:moveTo>
                    <a:cubicBezTo>
                      <a:pt x="2767" y="0"/>
                      <a:pt x="1679" y="514"/>
                      <a:pt x="1012" y="1365"/>
                    </a:cubicBezTo>
                    <a:cubicBezTo>
                      <a:pt x="198" y="2395"/>
                      <a:pt x="0" y="3862"/>
                      <a:pt x="516" y="5052"/>
                    </a:cubicBezTo>
                    <a:cubicBezTo>
                      <a:pt x="872" y="5884"/>
                      <a:pt x="1527" y="6538"/>
                      <a:pt x="2281" y="7034"/>
                    </a:cubicBezTo>
                    <a:cubicBezTo>
                      <a:pt x="2955" y="7470"/>
                      <a:pt x="3727" y="7767"/>
                      <a:pt x="4520" y="7886"/>
                    </a:cubicBezTo>
                    <a:cubicBezTo>
                      <a:pt x="4940" y="7956"/>
                      <a:pt x="5364" y="7983"/>
                      <a:pt x="5789" y="7983"/>
                    </a:cubicBezTo>
                    <a:cubicBezTo>
                      <a:pt x="6445" y="7983"/>
                      <a:pt x="7102" y="7918"/>
                      <a:pt x="7752" y="7846"/>
                    </a:cubicBezTo>
                    <a:lnTo>
                      <a:pt x="8227" y="2970"/>
                    </a:lnTo>
                    <a:cubicBezTo>
                      <a:pt x="7295" y="1642"/>
                      <a:pt x="6087" y="334"/>
                      <a:pt x="4480" y="56"/>
                    </a:cubicBezTo>
                    <a:cubicBezTo>
                      <a:pt x="4276" y="19"/>
                      <a:pt x="4069" y="0"/>
                      <a:pt x="3862" y="0"/>
                    </a:cubicBez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0" name="Google Shape;5420;p55"/>
              <p:cNvSpPr/>
              <p:nvPr/>
            </p:nvSpPr>
            <p:spPr>
              <a:xfrm>
                <a:off x="675950" y="3150425"/>
                <a:ext cx="223050" cy="207925"/>
              </a:xfrm>
              <a:custGeom>
                <a:avLst/>
                <a:gdLst/>
                <a:ahLst/>
                <a:cxnLst/>
                <a:rect l="l" t="t" r="r" b="b"/>
                <a:pathLst>
                  <a:path w="8922" h="8317" extrusionOk="0">
                    <a:moveTo>
                      <a:pt x="4398" y="350"/>
                    </a:moveTo>
                    <a:cubicBezTo>
                      <a:pt x="4739" y="350"/>
                      <a:pt x="5081" y="401"/>
                      <a:pt x="5413" y="505"/>
                    </a:cubicBezTo>
                    <a:cubicBezTo>
                      <a:pt x="6365" y="801"/>
                      <a:pt x="7158" y="1475"/>
                      <a:pt x="7811" y="2229"/>
                    </a:cubicBezTo>
                    <a:cubicBezTo>
                      <a:pt x="7970" y="2408"/>
                      <a:pt x="8109" y="2585"/>
                      <a:pt x="8268" y="2784"/>
                    </a:cubicBezTo>
                    <a:cubicBezTo>
                      <a:pt x="8347" y="2884"/>
                      <a:pt x="8426" y="3042"/>
                      <a:pt x="8506" y="3121"/>
                    </a:cubicBezTo>
                    <a:cubicBezTo>
                      <a:pt x="8506" y="3121"/>
                      <a:pt x="8549" y="3165"/>
                      <a:pt x="8566" y="3171"/>
                    </a:cubicBezTo>
                    <a:lnTo>
                      <a:pt x="8566" y="3171"/>
                    </a:lnTo>
                    <a:cubicBezTo>
                      <a:pt x="8582" y="3251"/>
                      <a:pt x="8545" y="3381"/>
                      <a:pt x="8545" y="3458"/>
                    </a:cubicBezTo>
                    <a:cubicBezTo>
                      <a:pt x="8485" y="3954"/>
                      <a:pt x="8445" y="4469"/>
                      <a:pt x="8387" y="4964"/>
                    </a:cubicBezTo>
                    <a:cubicBezTo>
                      <a:pt x="8292" y="5922"/>
                      <a:pt x="8199" y="6897"/>
                      <a:pt x="8104" y="7855"/>
                    </a:cubicBezTo>
                    <a:lnTo>
                      <a:pt x="8104" y="7855"/>
                    </a:lnTo>
                    <a:cubicBezTo>
                      <a:pt x="7490" y="7915"/>
                      <a:pt x="6867" y="7974"/>
                      <a:pt x="6248" y="7974"/>
                    </a:cubicBezTo>
                    <a:cubicBezTo>
                      <a:pt x="5679" y="7974"/>
                      <a:pt x="5114" y="7924"/>
                      <a:pt x="4560" y="7779"/>
                    </a:cubicBezTo>
                    <a:cubicBezTo>
                      <a:pt x="3510" y="7502"/>
                      <a:pt x="2519" y="6927"/>
                      <a:pt x="1806" y="6114"/>
                    </a:cubicBezTo>
                    <a:cubicBezTo>
                      <a:pt x="1132" y="5321"/>
                      <a:pt x="814" y="4290"/>
                      <a:pt x="973" y="3259"/>
                    </a:cubicBezTo>
                    <a:cubicBezTo>
                      <a:pt x="1132" y="2268"/>
                      <a:pt x="1706" y="1377"/>
                      <a:pt x="2578" y="862"/>
                    </a:cubicBezTo>
                    <a:cubicBezTo>
                      <a:pt x="3133" y="526"/>
                      <a:pt x="3764" y="350"/>
                      <a:pt x="4398" y="350"/>
                    </a:cubicBezTo>
                    <a:close/>
                    <a:moveTo>
                      <a:pt x="4395" y="0"/>
                    </a:moveTo>
                    <a:cubicBezTo>
                      <a:pt x="3800" y="0"/>
                      <a:pt x="3205" y="138"/>
                      <a:pt x="2657" y="405"/>
                    </a:cubicBezTo>
                    <a:cubicBezTo>
                      <a:pt x="735" y="1356"/>
                      <a:pt x="1" y="3835"/>
                      <a:pt x="1071" y="5698"/>
                    </a:cubicBezTo>
                    <a:cubicBezTo>
                      <a:pt x="1687" y="6769"/>
                      <a:pt x="2776" y="7541"/>
                      <a:pt x="3946" y="7958"/>
                    </a:cubicBezTo>
                    <a:cubicBezTo>
                      <a:pt x="4709" y="8230"/>
                      <a:pt x="5500" y="8317"/>
                      <a:pt x="6299" y="8317"/>
                    </a:cubicBezTo>
                    <a:cubicBezTo>
                      <a:pt x="6955" y="8317"/>
                      <a:pt x="7615" y="8258"/>
                      <a:pt x="8268" y="8196"/>
                    </a:cubicBezTo>
                    <a:cubicBezTo>
                      <a:pt x="8319" y="8191"/>
                      <a:pt x="8358" y="8168"/>
                      <a:pt x="8385" y="8135"/>
                    </a:cubicBezTo>
                    <a:lnTo>
                      <a:pt x="8385" y="8135"/>
                    </a:lnTo>
                    <a:cubicBezTo>
                      <a:pt x="8417" y="8108"/>
                      <a:pt x="8441" y="8069"/>
                      <a:pt x="8445" y="8017"/>
                    </a:cubicBezTo>
                    <a:cubicBezTo>
                      <a:pt x="8545" y="7046"/>
                      <a:pt x="8625" y="6074"/>
                      <a:pt x="8723" y="5123"/>
                    </a:cubicBezTo>
                    <a:cubicBezTo>
                      <a:pt x="8783" y="4568"/>
                      <a:pt x="8842" y="4013"/>
                      <a:pt x="8881" y="3458"/>
                    </a:cubicBezTo>
                    <a:cubicBezTo>
                      <a:pt x="8902" y="3359"/>
                      <a:pt x="8921" y="3240"/>
                      <a:pt x="8921" y="3141"/>
                    </a:cubicBezTo>
                    <a:cubicBezTo>
                      <a:pt x="8902" y="2982"/>
                      <a:pt x="8743" y="2844"/>
                      <a:pt x="8664" y="2704"/>
                    </a:cubicBezTo>
                    <a:cubicBezTo>
                      <a:pt x="8485" y="2506"/>
                      <a:pt x="8326" y="2289"/>
                      <a:pt x="8149" y="2070"/>
                    </a:cubicBezTo>
                    <a:cubicBezTo>
                      <a:pt x="7475" y="1277"/>
                      <a:pt x="6642" y="564"/>
                      <a:pt x="5631" y="207"/>
                    </a:cubicBezTo>
                    <a:cubicBezTo>
                      <a:pt x="5230" y="68"/>
                      <a:pt x="4812" y="0"/>
                      <a:pt x="4395"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1" name="Google Shape;5421;p55"/>
              <p:cNvSpPr/>
              <p:nvPr/>
            </p:nvSpPr>
            <p:spPr>
              <a:xfrm>
                <a:off x="741900" y="3203450"/>
                <a:ext cx="133300" cy="109925"/>
              </a:xfrm>
              <a:custGeom>
                <a:avLst/>
                <a:gdLst/>
                <a:ahLst/>
                <a:cxnLst/>
                <a:rect l="l" t="t" r="r" b="b"/>
                <a:pathLst>
                  <a:path w="5332" h="4397" extrusionOk="0">
                    <a:moveTo>
                      <a:pt x="1941" y="1"/>
                    </a:moveTo>
                    <a:cubicBezTo>
                      <a:pt x="1397" y="1"/>
                      <a:pt x="850" y="264"/>
                      <a:pt x="515" y="683"/>
                    </a:cubicBezTo>
                    <a:cubicBezTo>
                      <a:pt x="98" y="1199"/>
                      <a:pt x="0" y="1931"/>
                      <a:pt x="257" y="2526"/>
                    </a:cubicBezTo>
                    <a:cubicBezTo>
                      <a:pt x="436" y="2943"/>
                      <a:pt x="772" y="3279"/>
                      <a:pt x="1150" y="3517"/>
                    </a:cubicBezTo>
                    <a:cubicBezTo>
                      <a:pt x="1486" y="3736"/>
                      <a:pt x="1863" y="3874"/>
                      <a:pt x="2260" y="3953"/>
                    </a:cubicBezTo>
                    <a:cubicBezTo>
                      <a:pt x="3148" y="4117"/>
                      <a:pt x="4303" y="4397"/>
                      <a:pt x="4903" y="4397"/>
                    </a:cubicBezTo>
                    <a:cubicBezTo>
                      <a:pt x="4958" y="4397"/>
                      <a:pt x="5009" y="4394"/>
                      <a:pt x="5054" y="4389"/>
                    </a:cubicBezTo>
                    <a:lnTo>
                      <a:pt x="5332" y="2626"/>
                    </a:lnTo>
                    <a:cubicBezTo>
                      <a:pt x="4856" y="1952"/>
                      <a:pt x="3053" y="168"/>
                      <a:pt x="2239" y="28"/>
                    </a:cubicBezTo>
                    <a:cubicBezTo>
                      <a:pt x="2141" y="10"/>
                      <a:pt x="2041" y="1"/>
                      <a:pt x="1941"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2" name="Google Shape;5422;p55"/>
              <p:cNvSpPr/>
              <p:nvPr/>
            </p:nvSpPr>
            <p:spPr>
              <a:xfrm>
                <a:off x="740375" y="3199000"/>
                <a:ext cx="139300" cy="118950"/>
              </a:xfrm>
              <a:custGeom>
                <a:avLst/>
                <a:gdLst/>
                <a:ahLst/>
                <a:cxnLst/>
                <a:rect l="l" t="t" r="r" b="b"/>
                <a:pathLst>
                  <a:path w="5572" h="4758" extrusionOk="0">
                    <a:moveTo>
                      <a:pt x="1978" y="364"/>
                    </a:moveTo>
                    <a:cubicBezTo>
                      <a:pt x="2000" y="364"/>
                      <a:pt x="2022" y="364"/>
                      <a:pt x="2043" y="365"/>
                    </a:cubicBezTo>
                    <a:cubicBezTo>
                      <a:pt x="2678" y="386"/>
                      <a:pt x="3252" y="920"/>
                      <a:pt x="3688" y="1297"/>
                    </a:cubicBezTo>
                    <a:cubicBezTo>
                      <a:pt x="4230" y="1762"/>
                      <a:pt x="4791" y="2282"/>
                      <a:pt x="5204" y="2842"/>
                    </a:cubicBezTo>
                    <a:lnTo>
                      <a:pt x="5204" y="2842"/>
                    </a:lnTo>
                    <a:cubicBezTo>
                      <a:pt x="5132" y="3351"/>
                      <a:pt x="5046" y="3875"/>
                      <a:pt x="4959" y="4400"/>
                    </a:cubicBezTo>
                    <a:lnTo>
                      <a:pt x="4959" y="4400"/>
                    </a:lnTo>
                    <a:cubicBezTo>
                      <a:pt x="4941" y="4400"/>
                      <a:pt x="4924" y="4400"/>
                      <a:pt x="4906" y="4400"/>
                    </a:cubicBezTo>
                    <a:cubicBezTo>
                      <a:pt x="4594" y="4400"/>
                      <a:pt x="4274" y="4336"/>
                      <a:pt x="3965" y="4271"/>
                    </a:cubicBezTo>
                    <a:cubicBezTo>
                      <a:pt x="3490" y="4192"/>
                      <a:pt x="3034" y="4092"/>
                      <a:pt x="2578" y="3993"/>
                    </a:cubicBezTo>
                    <a:cubicBezTo>
                      <a:pt x="2043" y="3893"/>
                      <a:pt x="1528" y="3755"/>
                      <a:pt x="1092" y="3399"/>
                    </a:cubicBezTo>
                    <a:cubicBezTo>
                      <a:pt x="714" y="3100"/>
                      <a:pt x="418" y="2685"/>
                      <a:pt x="358" y="2189"/>
                    </a:cubicBezTo>
                    <a:cubicBezTo>
                      <a:pt x="261" y="1219"/>
                      <a:pt x="1018" y="364"/>
                      <a:pt x="1978" y="364"/>
                    </a:cubicBezTo>
                    <a:close/>
                    <a:moveTo>
                      <a:pt x="1988" y="0"/>
                    </a:moveTo>
                    <a:cubicBezTo>
                      <a:pt x="1585" y="0"/>
                      <a:pt x="1171" y="144"/>
                      <a:pt x="854" y="365"/>
                    </a:cubicBezTo>
                    <a:cubicBezTo>
                      <a:pt x="318" y="722"/>
                      <a:pt x="1" y="1337"/>
                      <a:pt x="1" y="1990"/>
                    </a:cubicBezTo>
                    <a:cubicBezTo>
                      <a:pt x="1" y="2664"/>
                      <a:pt x="358" y="3259"/>
                      <a:pt x="873" y="3676"/>
                    </a:cubicBezTo>
                    <a:cubicBezTo>
                      <a:pt x="1528" y="4192"/>
                      <a:pt x="2321" y="4310"/>
                      <a:pt x="3093" y="4469"/>
                    </a:cubicBezTo>
                    <a:cubicBezTo>
                      <a:pt x="3667" y="4590"/>
                      <a:pt x="4286" y="4757"/>
                      <a:pt x="4870" y="4757"/>
                    </a:cubicBezTo>
                    <a:cubicBezTo>
                      <a:pt x="4953" y="4757"/>
                      <a:pt x="5034" y="4754"/>
                      <a:pt x="5115" y="4747"/>
                    </a:cubicBezTo>
                    <a:cubicBezTo>
                      <a:pt x="5120" y="4746"/>
                      <a:pt x="5125" y="4745"/>
                      <a:pt x="5130" y="4745"/>
                    </a:cubicBezTo>
                    <a:lnTo>
                      <a:pt x="5130" y="4745"/>
                    </a:lnTo>
                    <a:cubicBezTo>
                      <a:pt x="5134" y="4745"/>
                      <a:pt x="5138" y="4745"/>
                      <a:pt x="5142" y="4745"/>
                    </a:cubicBezTo>
                    <a:cubicBezTo>
                      <a:pt x="5213" y="4745"/>
                      <a:pt x="5278" y="4704"/>
                      <a:pt x="5294" y="4607"/>
                    </a:cubicBezTo>
                    <a:cubicBezTo>
                      <a:pt x="5374" y="4033"/>
                      <a:pt x="5512" y="3438"/>
                      <a:pt x="5551" y="2844"/>
                    </a:cubicBezTo>
                    <a:cubicBezTo>
                      <a:pt x="5572" y="2685"/>
                      <a:pt x="5413" y="2545"/>
                      <a:pt x="5313" y="2427"/>
                    </a:cubicBezTo>
                    <a:cubicBezTo>
                      <a:pt x="5175" y="2249"/>
                      <a:pt x="5017" y="2070"/>
                      <a:pt x="4858" y="1911"/>
                    </a:cubicBezTo>
                    <a:cubicBezTo>
                      <a:pt x="4462" y="1515"/>
                      <a:pt x="4065" y="1139"/>
                      <a:pt x="3629" y="782"/>
                    </a:cubicBezTo>
                    <a:cubicBezTo>
                      <a:pt x="3291" y="505"/>
                      <a:pt x="2916" y="227"/>
                      <a:pt x="2498" y="87"/>
                    </a:cubicBezTo>
                    <a:cubicBezTo>
                      <a:pt x="2336" y="27"/>
                      <a:pt x="2163" y="0"/>
                      <a:pt x="198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3" name="Google Shape;5423;p55"/>
              <p:cNvSpPr/>
              <p:nvPr/>
            </p:nvSpPr>
            <p:spPr>
              <a:xfrm>
                <a:off x="1417850" y="3154700"/>
                <a:ext cx="205650" cy="199600"/>
              </a:xfrm>
              <a:custGeom>
                <a:avLst/>
                <a:gdLst/>
                <a:ahLst/>
                <a:cxnLst/>
                <a:rect l="l" t="t" r="r" b="b"/>
                <a:pathLst>
                  <a:path w="8226" h="7984" extrusionOk="0">
                    <a:moveTo>
                      <a:pt x="4365" y="0"/>
                    </a:moveTo>
                    <a:cubicBezTo>
                      <a:pt x="4158" y="0"/>
                      <a:pt x="3951" y="19"/>
                      <a:pt x="3746" y="56"/>
                    </a:cubicBezTo>
                    <a:cubicBezTo>
                      <a:pt x="2160" y="334"/>
                      <a:pt x="952" y="1642"/>
                      <a:pt x="0" y="2970"/>
                    </a:cubicBezTo>
                    <a:lnTo>
                      <a:pt x="495" y="7846"/>
                    </a:lnTo>
                    <a:cubicBezTo>
                      <a:pt x="1145" y="7918"/>
                      <a:pt x="1802" y="7983"/>
                      <a:pt x="2453" y="7983"/>
                    </a:cubicBezTo>
                    <a:cubicBezTo>
                      <a:pt x="2875" y="7983"/>
                      <a:pt x="3294" y="7956"/>
                      <a:pt x="3706" y="7886"/>
                    </a:cubicBezTo>
                    <a:cubicBezTo>
                      <a:pt x="4499" y="7767"/>
                      <a:pt x="5273" y="7470"/>
                      <a:pt x="5947" y="7034"/>
                    </a:cubicBezTo>
                    <a:cubicBezTo>
                      <a:pt x="6700" y="6538"/>
                      <a:pt x="7354" y="5884"/>
                      <a:pt x="7710" y="5052"/>
                    </a:cubicBezTo>
                    <a:cubicBezTo>
                      <a:pt x="8226" y="3862"/>
                      <a:pt x="8048" y="2395"/>
                      <a:pt x="7235" y="1365"/>
                    </a:cubicBezTo>
                    <a:cubicBezTo>
                      <a:pt x="6552" y="514"/>
                      <a:pt x="5461" y="0"/>
                      <a:pt x="4365" y="0"/>
                    </a:cubicBez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4" name="Google Shape;5424;p55"/>
              <p:cNvSpPr/>
              <p:nvPr/>
            </p:nvSpPr>
            <p:spPr>
              <a:xfrm>
                <a:off x="1413375" y="3150250"/>
                <a:ext cx="211650" cy="208475"/>
              </a:xfrm>
              <a:custGeom>
                <a:avLst/>
                <a:gdLst/>
                <a:ahLst/>
                <a:cxnLst/>
                <a:rect l="l" t="t" r="r" b="b"/>
                <a:pathLst>
                  <a:path w="8466" h="8339" extrusionOk="0">
                    <a:moveTo>
                      <a:pt x="4557" y="361"/>
                    </a:moveTo>
                    <a:cubicBezTo>
                      <a:pt x="4941" y="361"/>
                      <a:pt x="5328" y="425"/>
                      <a:pt x="5709" y="552"/>
                    </a:cubicBezTo>
                    <a:cubicBezTo>
                      <a:pt x="6641" y="888"/>
                      <a:pt x="7414" y="1601"/>
                      <a:pt x="7771" y="2553"/>
                    </a:cubicBezTo>
                    <a:cubicBezTo>
                      <a:pt x="8127" y="3504"/>
                      <a:pt x="8069" y="4595"/>
                      <a:pt x="7572" y="5487"/>
                    </a:cubicBezTo>
                    <a:cubicBezTo>
                      <a:pt x="6978" y="6557"/>
                      <a:pt x="5888" y="7291"/>
                      <a:pt x="4758" y="7667"/>
                    </a:cubicBezTo>
                    <a:cubicBezTo>
                      <a:pt x="4071" y="7903"/>
                      <a:pt x="3369" y="7980"/>
                      <a:pt x="2662" y="7980"/>
                    </a:cubicBezTo>
                    <a:cubicBezTo>
                      <a:pt x="2048" y="7980"/>
                      <a:pt x="1431" y="7922"/>
                      <a:pt x="818" y="7861"/>
                    </a:cubicBezTo>
                    <a:lnTo>
                      <a:pt x="818" y="7861"/>
                    </a:lnTo>
                    <a:cubicBezTo>
                      <a:pt x="743" y="7045"/>
                      <a:pt x="669" y="6246"/>
                      <a:pt x="595" y="5428"/>
                    </a:cubicBezTo>
                    <a:lnTo>
                      <a:pt x="417" y="3763"/>
                    </a:lnTo>
                    <a:cubicBezTo>
                      <a:pt x="417" y="3584"/>
                      <a:pt x="397" y="3425"/>
                      <a:pt x="377" y="3247"/>
                    </a:cubicBezTo>
                    <a:cubicBezTo>
                      <a:pt x="377" y="3227"/>
                      <a:pt x="357" y="3187"/>
                      <a:pt x="357" y="3168"/>
                    </a:cubicBezTo>
                    <a:cubicBezTo>
                      <a:pt x="362" y="3158"/>
                      <a:pt x="366" y="3154"/>
                      <a:pt x="369" y="3154"/>
                    </a:cubicBezTo>
                    <a:cubicBezTo>
                      <a:pt x="377" y="3154"/>
                      <a:pt x="377" y="3187"/>
                      <a:pt x="377" y="3187"/>
                    </a:cubicBezTo>
                    <a:cubicBezTo>
                      <a:pt x="436" y="3049"/>
                      <a:pt x="555" y="2930"/>
                      <a:pt x="655" y="2811"/>
                    </a:cubicBezTo>
                    <a:cubicBezTo>
                      <a:pt x="1250" y="2018"/>
                      <a:pt x="1982" y="1245"/>
                      <a:pt x="2875" y="789"/>
                    </a:cubicBezTo>
                    <a:cubicBezTo>
                      <a:pt x="3410" y="504"/>
                      <a:pt x="3981" y="361"/>
                      <a:pt x="4557" y="361"/>
                    </a:cubicBezTo>
                    <a:close/>
                    <a:moveTo>
                      <a:pt x="4542" y="1"/>
                    </a:moveTo>
                    <a:cubicBezTo>
                      <a:pt x="4370" y="1"/>
                      <a:pt x="4197" y="12"/>
                      <a:pt x="4025" y="36"/>
                    </a:cubicBezTo>
                    <a:cubicBezTo>
                      <a:pt x="2973" y="195"/>
                      <a:pt x="2043" y="789"/>
                      <a:pt x="1308" y="1522"/>
                    </a:cubicBezTo>
                    <a:cubicBezTo>
                      <a:pt x="933" y="1899"/>
                      <a:pt x="595" y="2296"/>
                      <a:pt x="278" y="2711"/>
                    </a:cubicBezTo>
                    <a:cubicBezTo>
                      <a:pt x="140" y="2891"/>
                      <a:pt x="0" y="3029"/>
                      <a:pt x="21" y="3247"/>
                    </a:cubicBezTo>
                    <a:cubicBezTo>
                      <a:pt x="60" y="3723"/>
                      <a:pt x="119" y="4199"/>
                      <a:pt x="159" y="4654"/>
                    </a:cubicBezTo>
                    <a:cubicBezTo>
                      <a:pt x="277" y="5783"/>
                      <a:pt x="377" y="6891"/>
                      <a:pt x="496" y="8018"/>
                    </a:cubicBezTo>
                    <a:lnTo>
                      <a:pt x="496" y="8018"/>
                    </a:lnTo>
                    <a:cubicBezTo>
                      <a:pt x="500" y="8105"/>
                      <a:pt x="559" y="8193"/>
                      <a:pt x="674" y="8203"/>
                    </a:cubicBezTo>
                    <a:cubicBezTo>
                      <a:pt x="1331" y="8273"/>
                      <a:pt x="1993" y="8339"/>
                      <a:pt x="2652" y="8339"/>
                    </a:cubicBezTo>
                    <a:cubicBezTo>
                      <a:pt x="3286" y="8339"/>
                      <a:pt x="3918" y="8278"/>
                      <a:pt x="4540" y="8103"/>
                    </a:cubicBezTo>
                    <a:cubicBezTo>
                      <a:pt x="5650" y="7807"/>
                      <a:pt x="6700" y="7191"/>
                      <a:pt x="7434" y="6319"/>
                    </a:cubicBezTo>
                    <a:cubicBezTo>
                      <a:pt x="8108" y="5487"/>
                      <a:pt x="8465" y="4456"/>
                      <a:pt x="8326" y="3385"/>
                    </a:cubicBezTo>
                    <a:cubicBezTo>
                      <a:pt x="8227" y="2375"/>
                      <a:pt x="7712" y="1424"/>
                      <a:pt x="6898" y="789"/>
                    </a:cubicBezTo>
                    <a:cubicBezTo>
                      <a:pt x="6224" y="279"/>
                      <a:pt x="5386" y="1"/>
                      <a:pt x="4542"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5" name="Google Shape;5425;p55"/>
              <p:cNvSpPr/>
              <p:nvPr/>
            </p:nvSpPr>
            <p:spPr>
              <a:xfrm>
                <a:off x="1437675" y="3203450"/>
                <a:ext cx="132825" cy="109925"/>
              </a:xfrm>
              <a:custGeom>
                <a:avLst/>
                <a:gdLst/>
                <a:ahLst/>
                <a:cxnLst/>
                <a:rect l="l" t="t" r="r" b="b"/>
                <a:pathLst>
                  <a:path w="5313" h="4397" extrusionOk="0">
                    <a:moveTo>
                      <a:pt x="3379" y="1"/>
                    </a:moveTo>
                    <a:cubicBezTo>
                      <a:pt x="3276" y="1"/>
                      <a:pt x="3174" y="10"/>
                      <a:pt x="3072" y="28"/>
                    </a:cubicBezTo>
                    <a:cubicBezTo>
                      <a:pt x="2279" y="168"/>
                      <a:pt x="455" y="1952"/>
                      <a:pt x="0" y="2626"/>
                    </a:cubicBezTo>
                    <a:lnTo>
                      <a:pt x="278" y="4389"/>
                    </a:lnTo>
                    <a:cubicBezTo>
                      <a:pt x="323" y="4394"/>
                      <a:pt x="374" y="4397"/>
                      <a:pt x="429" y="4397"/>
                    </a:cubicBezTo>
                    <a:cubicBezTo>
                      <a:pt x="1028" y="4397"/>
                      <a:pt x="2182" y="4117"/>
                      <a:pt x="3053" y="3953"/>
                    </a:cubicBezTo>
                    <a:cubicBezTo>
                      <a:pt x="3449" y="3874"/>
                      <a:pt x="3846" y="3736"/>
                      <a:pt x="4182" y="3517"/>
                    </a:cubicBezTo>
                    <a:cubicBezTo>
                      <a:pt x="4559" y="3279"/>
                      <a:pt x="4877" y="2943"/>
                      <a:pt x="5054" y="2526"/>
                    </a:cubicBezTo>
                    <a:cubicBezTo>
                      <a:pt x="5313" y="1931"/>
                      <a:pt x="5213" y="1199"/>
                      <a:pt x="4816" y="683"/>
                    </a:cubicBezTo>
                    <a:cubicBezTo>
                      <a:pt x="4481" y="264"/>
                      <a:pt x="3935" y="1"/>
                      <a:pt x="3379"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6" name="Google Shape;5426;p55"/>
              <p:cNvSpPr/>
              <p:nvPr/>
            </p:nvSpPr>
            <p:spPr>
              <a:xfrm>
                <a:off x="1432700" y="3198975"/>
                <a:ext cx="141775" cy="119000"/>
              </a:xfrm>
              <a:custGeom>
                <a:avLst/>
                <a:gdLst/>
                <a:ahLst/>
                <a:cxnLst/>
                <a:rect l="l" t="t" r="r" b="b"/>
                <a:pathLst>
                  <a:path w="5671" h="4760" extrusionOk="0">
                    <a:moveTo>
                      <a:pt x="3601" y="348"/>
                    </a:moveTo>
                    <a:cubicBezTo>
                      <a:pt x="4416" y="348"/>
                      <a:pt x="5162" y="1031"/>
                      <a:pt x="5214" y="1853"/>
                    </a:cubicBezTo>
                    <a:cubicBezTo>
                      <a:pt x="5313" y="2964"/>
                      <a:pt x="4322" y="3696"/>
                      <a:pt x="3350" y="3934"/>
                    </a:cubicBezTo>
                    <a:cubicBezTo>
                      <a:pt x="2835" y="4053"/>
                      <a:pt x="2300" y="4153"/>
                      <a:pt x="1764" y="4251"/>
                    </a:cubicBezTo>
                    <a:cubicBezTo>
                      <a:pt x="1414" y="4318"/>
                      <a:pt x="1034" y="4400"/>
                      <a:pt x="674" y="4400"/>
                    </a:cubicBezTo>
                    <a:cubicBezTo>
                      <a:pt x="655" y="4400"/>
                      <a:pt x="636" y="4400"/>
                      <a:pt x="618" y="4399"/>
                    </a:cubicBezTo>
                    <a:lnTo>
                      <a:pt x="618" y="4399"/>
                    </a:lnTo>
                    <a:cubicBezTo>
                      <a:pt x="545" y="3873"/>
                      <a:pt x="457" y="3349"/>
                      <a:pt x="370" y="2839"/>
                    </a:cubicBezTo>
                    <a:lnTo>
                      <a:pt x="370" y="2839"/>
                    </a:lnTo>
                    <a:cubicBezTo>
                      <a:pt x="743" y="2342"/>
                      <a:pt x="1223" y="1900"/>
                      <a:pt x="1666" y="1497"/>
                    </a:cubicBezTo>
                    <a:cubicBezTo>
                      <a:pt x="1963" y="1238"/>
                      <a:pt x="2240" y="981"/>
                      <a:pt x="2557" y="762"/>
                    </a:cubicBezTo>
                    <a:cubicBezTo>
                      <a:pt x="2776" y="624"/>
                      <a:pt x="3014" y="466"/>
                      <a:pt x="3271" y="387"/>
                    </a:cubicBezTo>
                    <a:cubicBezTo>
                      <a:pt x="3381" y="361"/>
                      <a:pt x="3492" y="348"/>
                      <a:pt x="3601" y="348"/>
                    </a:cubicBezTo>
                    <a:close/>
                    <a:moveTo>
                      <a:pt x="3585" y="1"/>
                    </a:moveTo>
                    <a:cubicBezTo>
                      <a:pt x="3527" y="1"/>
                      <a:pt x="3468" y="4"/>
                      <a:pt x="3410" y="9"/>
                    </a:cubicBezTo>
                    <a:cubicBezTo>
                      <a:pt x="2974" y="49"/>
                      <a:pt x="2597" y="307"/>
                      <a:pt x="2261" y="545"/>
                    </a:cubicBezTo>
                    <a:cubicBezTo>
                      <a:pt x="1468" y="1140"/>
                      <a:pt x="694" y="1833"/>
                      <a:pt x="99" y="2626"/>
                    </a:cubicBezTo>
                    <a:cubicBezTo>
                      <a:pt x="1" y="2745"/>
                      <a:pt x="20" y="2845"/>
                      <a:pt x="41" y="2983"/>
                    </a:cubicBezTo>
                    <a:cubicBezTo>
                      <a:pt x="80" y="3181"/>
                      <a:pt x="99" y="3379"/>
                      <a:pt x="139" y="3577"/>
                    </a:cubicBezTo>
                    <a:cubicBezTo>
                      <a:pt x="199" y="3934"/>
                      <a:pt x="239" y="4272"/>
                      <a:pt x="297" y="4608"/>
                    </a:cubicBezTo>
                    <a:cubicBezTo>
                      <a:pt x="314" y="4705"/>
                      <a:pt x="379" y="4746"/>
                      <a:pt x="448" y="4746"/>
                    </a:cubicBezTo>
                    <a:cubicBezTo>
                      <a:pt x="452" y="4746"/>
                      <a:pt x="456" y="4746"/>
                      <a:pt x="460" y="4746"/>
                    </a:cubicBezTo>
                    <a:lnTo>
                      <a:pt x="460" y="4746"/>
                    </a:lnTo>
                    <a:cubicBezTo>
                      <a:pt x="466" y="4746"/>
                      <a:pt x="471" y="4747"/>
                      <a:pt x="477" y="4748"/>
                    </a:cubicBezTo>
                    <a:cubicBezTo>
                      <a:pt x="552" y="4756"/>
                      <a:pt x="629" y="4759"/>
                      <a:pt x="707" y="4759"/>
                    </a:cubicBezTo>
                    <a:cubicBezTo>
                      <a:pt x="1198" y="4759"/>
                      <a:pt x="1721" y="4615"/>
                      <a:pt x="2200" y="4529"/>
                    </a:cubicBezTo>
                    <a:cubicBezTo>
                      <a:pt x="2895" y="4391"/>
                      <a:pt x="3628" y="4291"/>
                      <a:pt x="4262" y="3955"/>
                    </a:cubicBezTo>
                    <a:cubicBezTo>
                      <a:pt x="4857" y="3657"/>
                      <a:pt x="5372" y="3122"/>
                      <a:pt x="5531" y="2467"/>
                    </a:cubicBezTo>
                    <a:cubicBezTo>
                      <a:pt x="5670" y="1833"/>
                      <a:pt x="5512" y="1159"/>
                      <a:pt x="5076" y="664"/>
                    </a:cubicBezTo>
                    <a:cubicBezTo>
                      <a:pt x="4698" y="251"/>
                      <a:pt x="4142" y="1"/>
                      <a:pt x="358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7" name="Google Shape;5427;p55"/>
              <p:cNvSpPr/>
              <p:nvPr/>
            </p:nvSpPr>
            <p:spPr>
              <a:xfrm>
                <a:off x="800375" y="3094275"/>
                <a:ext cx="711650" cy="618875"/>
              </a:xfrm>
              <a:custGeom>
                <a:avLst/>
                <a:gdLst/>
                <a:ahLst/>
                <a:cxnLst/>
                <a:rect l="l" t="t" r="r" b="b"/>
                <a:pathLst>
                  <a:path w="28466" h="24755" extrusionOk="0">
                    <a:moveTo>
                      <a:pt x="12557" y="1"/>
                    </a:moveTo>
                    <a:cubicBezTo>
                      <a:pt x="8917" y="1"/>
                      <a:pt x="5295" y="1845"/>
                      <a:pt x="3251" y="4852"/>
                    </a:cubicBezTo>
                    <a:cubicBezTo>
                      <a:pt x="2041" y="6596"/>
                      <a:pt x="1388" y="8677"/>
                      <a:pt x="891" y="10739"/>
                    </a:cubicBezTo>
                    <a:cubicBezTo>
                      <a:pt x="297" y="13257"/>
                      <a:pt x="0" y="16072"/>
                      <a:pt x="714" y="18588"/>
                    </a:cubicBezTo>
                    <a:cubicBezTo>
                      <a:pt x="2398" y="24615"/>
                      <a:pt x="9079" y="24535"/>
                      <a:pt x="14233" y="24754"/>
                    </a:cubicBezTo>
                    <a:cubicBezTo>
                      <a:pt x="19387" y="24535"/>
                      <a:pt x="26066" y="24615"/>
                      <a:pt x="27752" y="18588"/>
                    </a:cubicBezTo>
                    <a:cubicBezTo>
                      <a:pt x="28466" y="16072"/>
                      <a:pt x="28167" y="13257"/>
                      <a:pt x="27573" y="10739"/>
                    </a:cubicBezTo>
                    <a:cubicBezTo>
                      <a:pt x="27078" y="8677"/>
                      <a:pt x="26423" y="6596"/>
                      <a:pt x="25215" y="4852"/>
                    </a:cubicBezTo>
                    <a:cubicBezTo>
                      <a:pt x="23170" y="1845"/>
                      <a:pt x="19548" y="1"/>
                      <a:pt x="15909" y="1"/>
                    </a:cubicBezTo>
                    <a:cubicBezTo>
                      <a:pt x="15349" y="1"/>
                      <a:pt x="14788" y="44"/>
                      <a:pt x="14233" y="134"/>
                    </a:cubicBezTo>
                    <a:cubicBezTo>
                      <a:pt x="13678" y="44"/>
                      <a:pt x="13117" y="1"/>
                      <a:pt x="12557" y="1"/>
                    </a:cubicBez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8" name="Google Shape;5428;p55"/>
              <p:cNvSpPr/>
              <p:nvPr/>
            </p:nvSpPr>
            <p:spPr>
              <a:xfrm>
                <a:off x="800850" y="3089675"/>
                <a:ext cx="719100" cy="627925"/>
              </a:xfrm>
              <a:custGeom>
                <a:avLst/>
                <a:gdLst/>
                <a:ahLst/>
                <a:cxnLst/>
                <a:rect l="l" t="t" r="r" b="b"/>
                <a:pathLst>
                  <a:path w="28764" h="25117" extrusionOk="0">
                    <a:moveTo>
                      <a:pt x="12515" y="357"/>
                    </a:moveTo>
                    <a:cubicBezTo>
                      <a:pt x="12731" y="357"/>
                      <a:pt x="12947" y="364"/>
                      <a:pt x="13162" y="377"/>
                    </a:cubicBezTo>
                    <a:cubicBezTo>
                      <a:pt x="13342" y="398"/>
                      <a:pt x="13519" y="398"/>
                      <a:pt x="13698" y="417"/>
                    </a:cubicBezTo>
                    <a:cubicBezTo>
                      <a:pt x="13857" y="437"/>
                      <a:pt x="14055" y="496"/>
                      <a:pt x="14233" y="496"/>
                    </a:cubicBezTo>
                    <a:cubicBezTo>
                      <a:pt x="14590" y="477"/>
                      <a:pt x="14967" y="398"/>
                      <a:pt x="15324" y="377"/>
                    </a:cubicBezTo>
                    <a:cubicBezTo>
                      <a:pt x="15538" y="365"/>
                      <a:pt x="15751" y="359"/>
                      <a:pt x="15963" y="359"/>
                    </a:cubicBezTo>
                    <a:cubicBezTo>
                      <a:pt x="16456" y="359"/>
                      <a:pt x="16945" y="394"/>
                      <a:pt x="17444" y="477"/>
                    </a:cubicBezTo>
                    <a:cubicBezTo>
                      <a:pt x="18852" y="675"/>
                      <a:pt x="20219" y="1151"/>
                      <a:pt x="21469" y="1864"/>
                    </a:cubicBezTo>
                    <a:cubicBezTo>
                      <a:pt x="22698" y="2557"/>
                      <a:pt x="23808" y="3509"/>
                      <a:pt x="24680" y="4619"/>
                    </a:cubicBezTo>
                    <a:cubicBezTo>
                      <a:pt x="25711" y="5948"/>
                      <a:pt x="26385" y="7494"/>
                      <a:pt x="26880" y="9080"/>
                    </a:cubicBezTo>
                    <a:cubicBezTo>
                      <a:pt x="27376" y="10724"/>
                      <a:pt x="27773" y="12450"/>
                      <a:pt x="27911" y="14155"/>
                    </a:cubicBezTo>
                    <a:cubicBezTo>
                      <a:pt x="28050" y="15839"/>
                      <a:pt x="27971" y="17583"/>
                      <a:pt x="27416" y="19190"/>
                    </a:cubicBezTo>
                    <a:cubicBezTo>
                      <a:pt x="27038" y="20300"/>
                      <a:pt x="26425" y="21291"/>
                      <a:pt x="25552" y="22084"/>
                    </a:cubicBezTo>
                    <a:cubicBezTo>
                      <a:pt x="24739" y="22816"/>
                      <a:pt x="23768" y="23332"/>
                      <a:pt x="22738" y="23688"/>
                    </a:cubicBezTo>
                    <a:cubicBezTo>
                      <a:pt x="20557" y="24462"/>
                      <a:pt x="18178" y="24600"/>
                      <a:pt x="15879" y="24700"/>
                    </a:cubicBezTo>
                    <a:lnTo>
                      <a:pt x="14214" y="24759"/>
                    </a:lnTo>
                    <a:cubicBezTo>
                      <a:pt x="11894" y="24661"/>
                      <a:pt x="9555" y="24640"/>
                      <a:pt x="7295" y="24145"/>
                    </a:cubicBezTo>
                    <a:cubicBezTo>
                      <a:pt x="5135" y="23669"/>
                      <a:pt x="3013" y="22718"/>
                      <a:pt x="1784" y="20794"/>
                    </a:cubicBezTo>
                    <a:cubicBezTo>
                      <a:pt x="21" y="18098"/>
                      <a:pt x="278" y="14511"/>
                      <a:pt x="933" y="11498"/>
                    </a:cubicBezTo>
                    <a:cubicBezTo>
                      <a:pt x="1289" y="9852"/>
                      <a:pt x="1745" y="8187"/>
                      <a:pt x="2479" y="6662"/>
                    </a:cubicBezTo>
                    <a:cubicBezTo>
                      <a:pt x="3153" y="5293"/>
                      <a:pt x="4065" y="4064"/>
                      <a:pt x="5233" y="3073"/>
                    </a:cubicBezTo>
                    <a:cubicBezTo>
                      <a:pt x="7231" y="1350"/>
                      <a:pt x="9872" y="357"/>
                      <a:pt x="12515" y="357"/>
                    </a:cubicBezTo>
                    <a:close/>
                    <a:moveTo>
                      <a:pt x="15914" y="0"/>
                    </a:moveTo>
                    <a:cubicBezTo>
                      <a:pt x="15697" y="0"/>
                      <a:pt x="15480" y="7"/>
                      <a:pt x="15264" y="20"/>
                    </a:cubicBezTo>
                    <a:lnTo>
                      <a:pt x="14729" y="80"/>
                    </a:lnTo>
                    <a:cubicBezTo>
                      <a:pt x="14550" y="99"/>
                      <a:pt x="14372" y="139"/>
                      <a:pt x="14193" y="139"/>
                    </a:cubicBezTo>
                    <a:cubicBezTo>
                      <a:pt x="13836" y="120"/>
                      <a:pt x="13461" y="41"/>
                      <a:pt x="13104" y="20"/>
                    </a:cubicBezTo>
                    <a:cubicBezTo>
                      <a:pt x="12914" y="10"/>
                      <a:pt x="12725" y="5"/>
                      <a:pt x="12536" y="5"/>
                    </a:cubicBezTo>
                    <a:cubicBezTo>
                      <a:pt x="11993" y="5"/>
                      <a:pt x="11453" y="46"/>
                      <a:pt x="10923" y="120"/>
                    </a:cubicBezTo>
                    <a:cubicBezTo>
                      <a:pt x="9475" y="337"/>
                      <a:pt x="8048" y="813"/>
                      <a:pt x="6780" y="1547"/>
                    </a:cubicBezTo>
                    <a:cubicBezTo>
                      <a:pt x="5511" y="2280"/>
                      <a:pt x="4361" y="3252"/>
                      <a:pt x="3470" y="4402"/>
                    </a:cubicBezTo>
                    <a:cubicBezTo>
                      <a:pt x="2419" y="5750"/>
                      <a:pt x="1745" y="7315"/>
                      <a:pt x="1229" y="8921"/>
                    </a:cubicBezTo>
                    <a:cubicBezTo>
                      <a:pt x="714" y="10586"/>
                      <a:pt x="317" y="12331"/>
                      <a:pt x="159" y="14075"/>
                    </a:cubicBezTo>
                    <a:cubicBezTo>
                      <a:pt x="0" y="15799"/>
                      <a:pt x="79" y="17604"/>
                      <a:pt x="655" y="19248"/>
                    </a:cubicBezTo>
                    <a:cubicBezTo>
                      <a:pt x="1031" y="20398"/>
                      <a:pt x="1665" y="21429"/>
                      <a:pt x="2537" y="22261"/>
                    </a:cubicBezTo>
                    <a:cubicBezTo>
                      <a:pt x="3370" y="23035"/>
                      <a:pt x="4361" y="23590"/>
                      <a:pt x="5413" y="23966"/>
                    </a:cubicBezTo>
                    <a:cubicBezTo>
                      <a:pt x="7672" y="24799"/>
                      <a:pt x="10110" y="24938"/>
                      <a:pt x="12488" y="25057"/>
                    </a:cubicBezTo>
                    <a:lnTo>
                      <a:pt x="14162" y="25114"/>
                    </a:lnTo>
                    <a:lnTo>
                      <a:pt x="14162" y="25114"/>
                    </a:lnTo>
                    <a:cubicBezTo>
                      <a:pt x="14172" y="25116"/>
                      <a:pt x="14183" y="25117"/>
                      <a:pt x="14194" y="25117"/>
                    </a:cubicBezTo>
                    <a:cubicBezTo>
                      <a:pt x="14201" y="25117"/>
                      <a:pt x="14207" y="25116"/>
                      <a:pt x="14214" y="25116"/>
                    </a:cubicBezTo>
                    <a:cubicBezTo>
                      <a:pt x="14220" y="25116"/>
                      <a:pt x="14226" y="25117"/>
                      <a:pt x="14232" y="25117"/>
                    </a:cubicBezTo>
                    <a:cubicBezTo>
                      <a:pt x="14242" y="25117"/>
                      <a:pt x="14252" y="25116"/>
                      <a:pt x="14262" y="25114"/>
                    </a:cubicBezTo>
                    <a:lnTo>
                      <a:pt x="14262" y="25114"/>
                    </a:lnTo>
                    <a:cubicBezTo>
                      <a:pt x="16644" y="25017"/>
                      <a:pt x="19046" y="24974"/>
                      <a:pt x="21390" y="24442"/>
                    </a:cubicBezTo>
                    <a:cubicBezTo>
                      <a:pt x="23610" y="23947"/>
                      <a:pt x="25751" y="22877"/>
                      <a:pt x="27019" y="20894"/>
                    </a:cubicBezTo>
                    <a:cubicBezTo>
                      <a:pt x="28764" y="18098"/>
                      <a:pt x="28505" y="14451"/>
                      <a:pt x="27831" y="11379"/>
                    </a:cubicBezTo>
                    <a:cubicBezTo>
                      <a:pt x="27455" y="9675"/>
                      <a:pt x="26980" y="7970"/>
                      <a:pt x="26206" y="6424"/>
                    </a:cubicBezTo>
                    <a:cubicBezTo>
                      <a:pt x="25513" y="5015"/>
                      <a:pt x="24561" y="3767"/>
                      <a:pt x="23372" y="2756"/>
                    </a:cubicBezTo>
                    <a:cubicBezTo>
                      <a:pt x="21298" y="1013"/>
                      <a:pt x="18613" y="0"/>
                      <a:pt x="15914"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29" name="Google Shape;5429;p55"/>
              <p:cNvSpPr/>
              <p:nvPr/>
            </p:nvSpPr>
            <p:spPr>
              <a:xfrm>
                <a:off x="874175" y="3379625"/>
                <a:ext cx="193300" cy="134275"/>
              </a:xfrm>
              <a:custGeom>
                <a:avLst/>
                <a:gdLst/>
                <a:ahLst/>
                <a:cxnLst/>
                <a:rect l="l" t="t" r="r" b="b"/>
                <a:pathLst>
                  <a:path w="7732" h="5371" extrusionOk="0">
                    <a:moveTo>
                      <a:pt x="3664" y="1"/>
                    </a:moveTo>
                    <a:cubicBezTo>
                      <a:pt x="2325" y="1"/>
                      <a:pt x="1075" y="841"/>
                      <a:pt x="180" y="1902"/>
                    </a:cubicBezTo>
                    <a:cubicBezTo>
                      <a:pt x="41" y="2060"/>
                      <a:pt x="1" y="2298"/>
                      <a:pt x="61" y="2496"/>
                    </a:cubicBezTo>
                    <a:cubicBezTo>
                      <a:pt x="299" y="3231"/>
                      <a:pt x="1111" y="4975"/>
                      <a:pt x="3550" y="5311"/>
                    </a:cubicBezTo>
                    <a:cubicBezTo>
                      <a:pt x="3884" y="5353"/>
                      <a:pt x="4195" y="5371"/>
                      <a:pt x="4483" y="5371"/>
                    </a:cubicBezTo>
                    <a:cubicBezTo>
                      <a:pt x="6129" y="5371"/>
                      <a:pt x="7053" y="4770"/>
                      <a:pt x="7475" y="4399"/>
                    </a:cubicBezTo>
                    <a:cubicBezTo>
                      <a:pt x="7673" y="4222"/>
                      <a:pt x="7732" y="3963"/>
                      <a:pt x="7673" y="3706"/>
                    </a:cubicBezTo>
                    <a:cubicBezTo>
                      <a:pt x="7415" y="2893"/>
                      <a:pt x="7058" y="2100"/>
                      <a:pt x="6503" y="1446"/>
                    </a:cubicBezTo>
                    <a:cubicBezTo>
                      <a:pt x="5868" y="693"/>
                      <a:pt x="4977" y="118"/>
                      <a:pt x="4005" y="19"/>
                    </a:cubicBezTo>
                    <a:cubicBezTo>
                      <a:pt x="3891" y="7"/>
                      <a:pt x="3777" y="1"/>
                      <a:pt x="3664"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0" name="Google Shape;5430;p55"/>
              <p:cNvSpPr/>
              <p:nvPr/>
            </p:nvSpPr>
            <p:spPr>
              <a:xfrm>
                <a:off x="868750" y="3375025"/>
                <a:ext cx="203200" cy="143300"/>
              </a:xfrm>
              <a:custGeom>
                <a:avLst/>
                <a:gdLst/>
                <a:ahLst/>
                <a:cxnLst/>
                <a:rect l="l" t="t" r="r" b="b"/>
                <a:pathLst>
                  <a:path w="8128" h="5732" extrusionOk="0">
                    <a:moveTo>
                      <a:pt x="3909" y="356"/>
                    </a:moveTo>
                    <a:cubicBezTo>
                      <a:pt x="4209" y="356"/>
                      <a:pt x="4513" y="401"/>
                      <a:pt x="4817" y="500"/>
                    </a:cubicBezTo>
                    <a:cubicBezTo>
                      <a:pt x="5649" y="777"/>
                      <a:pt x="6323" y="1353"/>
                      <a:pt x="6820" y="2046"/>
                    </a:cubicBezTo>
                    <a:cubicBezTo>
                      <a:pt x="7077" y="2403"/>
                      <a:pt x="7295" y="2820"/>
                      <a:pt x="7454" y="3235"/>
                    </a:cubicBezTo>
                    <a:cubicBezTo>
                      <a:pt x="7613" y="3592"/>
                      <a:pt x="7909" y="4128"/>
                      <a:pt x="7573" y="4445"/>
                    </a:cubicBezTo>
                    <a:cubicBezTo>
                      <a:pt x="6859" y="5099"/>
                      <a:pt x="5887" y="5337"/>
                      <a:pt x="4956" y="5376"/>
                    </a:cubicBezTo>
                    <a:cubicBezTo>
                      <a:pt x="4881" y="5378"/>
                      <a:pt x="4806" y="5380"/>
                      <a:pt x="4731" y="5380"/>
                    </a:cubicBezTo>
                    <a:cubicBezTo>
                      <a:pt x="3493" y="5380"/>
                      <a:pt x="2226" y="5064"/>
                      <a:pt x="1349" y="4147"/>
                    </a:cubicBezTo>
                    <a:cubicBezTo>
                      <a:pt x="1071" y="3851"/>
                      <a:pt x="833" y="3494"/>
                      <a:pt x="654" y="3116"/>
                    </a:cubicBezTo>
                    <a:cubicBezTo>
                      <a:pt x="575" y="2997"/>
                      <a:pt x="535" y="2859"/>
                      <a:pt x="476" y="2720"/>
                    </a:cubicBezTo>
                    <a:cubicBezTo>
                      <a:pt x="357" y="2323"/>
                      <a:pt x="614" y="2106"/>
                      <a:pt x="852" y="1848"/>
                    </a:cubicBezTo>
                    <a:cubicBezTo>
                      <a:pt x="1670" y="1015"/>
                      <a:pt x="2761" y="356"/>
                      <a:pt x="3909" y="356"/>
                    </a:cubicBezTo>
                    <a:close/>
                    <a:moveTo>
                      <a:pt x="3866" y="1"/>
                    </a:moveTo>
                    <a:cubicBezTo>
                      <a:pt x="3734" y="1"/>
                      <a:pt x="3602" y="8"/>
                      <a:pt x="3469" y="24"/>
                    </a:cubicBezTo>
                    <a:cubicBezTo>
                      <a:pt x="2676" y="124"/>
                      <a:pt x="1923" y="500"/>
                      <a:pt x="1288" y="976"/>
                    </a:cubicBezTo>
                    <a:cubicBezTo>
                      <a:pt x="971" y="1234"/>
                      <a:pt x="675" y="1512"/>
                      <a:pt x="397" y="1829"/>
                    </a:cubicBezTo>
                    <a:cubicBezTo>
                      <a:pt x="139" y="2106"/>
                      <a:pt x="1" y="2403"/>
                      <a:pt x="139" y="2780"/>
                    </a:cubicBezTo>
                    <a:cubicBezTo>
                      <a:pt x="258" y="3177"/>
                      <a:pt x="437" y="3533"/>
                      <a:pt x="675" y="3870"/>
                    </a:cubicBezTo>
                    <a:cubicBezTo>
                      <a:pt x="1447" y="5000"/>
                      <a:pt x="2676" y="5555"/>
                      <a:pt x="4024" y="5693"/>
                    </a:cubicBezTo>
                    <a:cubicBezTo>
                      <a:pt x="4259" y="5718"/>
                      <a:pt x="4499" y="5732"/>
                      <a:pt x="4741" y="5732"/>
                    </a:cubicBezTo>
                    <a:cubicBezTo>
                      <a:pt x="5836" y="5732"/>
                      <a:pt x="6966" y="5455"/>
                      <a:pt x="7810" y="4720"/>
                    </a:cubicBezTo>
                    <a:lnTo>
                      <a:pt x="7810" y="4720"/>
                    </a:lnTo>
                    <a:cubicBezTo>
                      <a:pt x="7817" y="4715"/>
                      <a:pt x="7823" y="4709"/>
                      <a:pt x="7830" y="4702"/>
                    </a:cubicBezTo>
                    <a:lnTo>
                      <a:pt x="7830" y="4702"/>
                    </a:lnTo>
                    <a:cubicBezTo>
                      <a:pt x="7830" y="4702"/>
                      <a:pt x="7830" y="4702"/>
                      <a:pt x="7830" y="4702"/>
                    </a:cubicBezTo>
                    <a:cubicBezTo>
                      <a:pt x="8107" y="4425"/>
                      <a:pt x="8128" y="4068"/>
                      <a:pt x="8009" y="3711"/>
                    </a:cubicBezTo>
                    <a:cubicBezTo>
                      <a:pt x="7870" y="3275"/>
                      <a:pt x="7711" y="2859"/>
                      <a:pt x="7494" y="2482"/>
                    </a:cubicBezTo>
                    <a:cubicBezTo>
                      <a:pt x="7097" y="1729"/>
                      <a:pt x="6542" y="1055"/>
                      <a:pt x="5808" y="579"/>
                    </a:cubicBezTo>
                    <a:cubicBezTo>
                      <a:pt x="5226" y="213"/>
                      <a:pt x="4558" y="1"/>
                      <a:pt x="3866"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1" name="Google Shape;5431;p55"/>
              <p:cNvSpPr/>
              <p:nvPr/>
            </p:nvSpPr>
            <p:spPr>
              <a:xfrm>
                <a:off x="930200" y="3409825"/>
                <a:ext cx="83275" cy="83275"/>
              </a:xfrm>
              <a:custGeom>
                <a:avLst/>
                <a:gdLst/>
                <a:ahLst/>
                <a:cxnLst/>
                <a:rect l="l" t="t" r="r" b="b"/>
                <a:pathLst>
                  <a:path w="3331" h="3331" extrusionOk="0">
                    <a:moveTo>
                      <a:pt x="1666" y="1"/>
                    </a:moveTo>
                    <a:cubicBezTo>
                      <a:pt x="733" y="1"/>
                      <a:pt x="1" y="733"/>
                      <a:pt x="1" y="1666"/>
                    </a:cubicBezTo>
                    <a:cubicBezTo>
                      <a:pt x="1" y="2578"/>
                      <a:pt x="733" y="3331"/>
                      <a:pt x="1666" y="3331"/>
                    </a:cubicBezTo>
                    <a:cubicBezTo>
                      <a:pt x="2578" y="3331"/>
                      <a:pt x="3331" y="2578"/>
                      <a:pt x="3331" y="1666"/>
                    </a:cubicBezTo>
                    <a:cubicBezTo>
                      <a:pt x="3331" y="733"/>
                      <a:pt x="2578" y="1"/>
                      <a:pt x="1666"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2" name="Google Shape;5432;p55"/>
              <p:cNvSpPr/>
              <p:nvPr/>
            </p:nvSpPr>
            <p:spPr>
              <a:xfrm>
                <a:off x="952000" y="3398400"/>
                <a:ext cx="45625" cy="46150"/>
              </a:xfrm>
              <a:custGeom>
                <a:avLst/>
                <a:gdLst/>
                <a:ahLst/>
                <a:cxnLst/>
                <a:rect l="l" t="t" r="r" b="b"/>
                <a:pathLst>
                  <a:path w="1825" h="1846" extrusionOk="0">
                    <a:moveTo>
                      <a:pt x="913" y="1"/>
                    </a:moveTo>
                    <a:cubicBezTo>
                      <a:pt x="397" y="1"/>
                      <a:pt x="1" y="418"/>
                      <a:pt x="1" y="913"/>
                    </a:cubicBezTo>
                    <a:cubicBezTo>
                      <a:pt x="1" y="1428"/>
                      <a:pt x="397" y="1845"/>
                      <a:pt x="913" y="1845"/>
                    </a:cubicBezTo>
                    <a:cubicBezTo>
                      <a:pt x="1428" y="1845"/>
                      <a:pt x="1825" y="1428"/>
                      <a:pt x="1825" y="913"/>
                    </a:cubicBezTo>
                    <a:cubicBezTo>
                      <a:pt x="1825" y="418"/>
                      <a:pt x="1428" y="1"/>
                      <a:pt x="913"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3" name="Google Shape;5433;p55"/>
              <p:cNvSpPr/>
              <p:nvPr/>
            </p:nvSpPr>
            <p:spPr>
              <a:xfrm>
                <a:off x="963400" y="3450475"/>
                <a:ext cx="16850" cy="16875"/>
              </a:xfrm>
              <a:custGeom>
                <a:avLst/>
                <a:gdLst/>
                <a:ahLst/>
                <a:cxnLst/>
                <a:rect l="l" t="t" r="r" b="b"/>
                <a:pathLst>
                  <a:path w="674" h="675" extrusionOk="0">
                    <a:moveTo>
                      <a:pt x="338" y="0"/>
                    </a:moveTo>
                    <a:cubicBezTo>
                      <a:pt x="159" y="0"/>
                      <a:pt x="0" y="159"/>
                      <a:pt x="0" y="336"/>
                    </a:cubicBezTo>
                    <a:cubicBezTo>
                      <a:pt x="0" y="515"/>
                      <a:pt x="159" y="674"/>
                      <a:pt x="338" y="674"/>
                    </a:cubicBezTo>
                    <a:cubicBezTo>
                      <a:pt x="515" y="674"/>
                      <a:pt x="674" y="515"/>
                      <a:pt x="674" y="336"/>
                    </a:cubicBezTo>
                    <a:cubicBezTo>
                      <a:pt x="674" y="159"/>
                      <a:pt x="515" y="0"/>
                      <a:pt x="338" y="0"/>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4" name="Google Shape;5434;p55"/>
              <p:cNvSpPr/>
              <p:nvPr/>
            </p:nvSpPr>
            <p:spPr>
              <a:xfrm>
                <a:off x="1263700" y="3379625"/>
                <a:ext cx="193825" cy="134275"/>
              </a:xfrm>
              <a:custGeom>
                <a:avLst/>
                <a:gdLst/>
                <a:ahLst/>
                <a:cxnLst/>
                <a:rect l="l" t="t" r="r" b="b"/>
                <a:pathLst>
                  <a:path w="7753" h="5371" extrusionOk="0">
                    <a:moveTo>
                      <a:pt x="4089" y="1"/>
                    </a:moveTo>
                    <a:cubicBezTo>
                      <a:pt x="3976" y="1"/>
                      <a:pt x="3862" y="7"/>
                      <a:pt x="3748" y="19"/>
                    </a:cubicBezTo>
                    <a:cubicBezTo>
                      <a:pt x="2757" y="118"/>
                      <a:pt x="1864" y="693"/>
                      <a:pt x="1250" y="1446"/>
                    </a:cubicBezTo>
                    <a:cubicBezTo>
                      <a:pt x="695" y="2100"/>
                      <a:pt x="338" y="2893"/>
                      <a:pt x="80" y="3706"/>
                    </a:cubicBezTo>
                    <a:cubicBezTo>
                      <a:pt x="1" y="3963"/>
                      <a:pt x="80" y="4222"/>
                      <a:pt x="259" y="4399"/>
                    </a:cubicBezTo>
                    <a:cubicBezTo>
                      <a:pt x="680" y="4770"/>
                      <a:pt x="1604" y="5371"/>
                      <a:pt x="3250" y="5371"/>
                    </a:cubicBezTo>
                    <a:cubicBezTo>
                      <a:pt x="3539" y="5371"/>
                      <a:pt x="3850" y="5353"/>
                      <a:pt x="4184" y="5311"/>
                    </a:cubicBezTo>
                    <a:cubicBezTo>
                      <a:pt x="6642" y="4975"/>
                      <a:pt x="7454" y="3231"/>
                      <a:pt x="7692" y="2496"/>
                    </a:cubicBezTo>
                    <a:cubicBezTo>
                      <a:pt x="7752" y="2298"/>
                      <a:pt x="7692" y="2060"/>
                      <a:pt x="7554" y="1902"/>
                    </a:cubicBezTo>
                    <a:cubicBezTo>
                      <a:pt x="6676" y="841"/>
                      <a:pt x="5428" y="1"/>
                      <a:pt x="4089"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5" name="Google Shape;5435;p55"/>
              <p:cNvSpPr/>
              <p:nvPr/>
            </p:nvSpPr>
            <p:spPr>
              <a:xfrm>
                <a:off x="1258375" y="3375425"/>
                <a:ext cx="203575" cy="142925"/>
              </a:xfrm>
              <a:custGeom>
                <a:avLst/>
                <a:gdLst/>
                <a:ahLst/>
                <a:cxnLst/>
                <a:rect l="l" t="t" r="r" b="b"/>
                <a:pathLst>
                  <a:path w="8143" h="5717" extrusionOk="0">
                    <a:moveTo>
                      <a:pt x="4258" y="356"/>
                    </a:moveTo>
                    <a:cubicBezTo>
                      <a:pt x="5214" y="356"/>
                      <a:pt x="6151" y="791"/>
                      <a:pt x="6914" y="1435"/>
                    </a:cubicBezTo>
                    <a:cubicBezTo>
                      <a:pt x="7172" y="1673"/>
                      <a:pt x="7508" y="1951"/>
                      <a:pt x="7688" y="2249"/>
                    </a:cubicBezTo>
                    <a:cubicBezTo>
                      <a:pt x="7806" y="2466"/>
                      <a:pt x="7707" y="2685"/>
                      <a:pt x="7627" y="2883"/>
                    </a:cubicBezTo>
                    <a:cubicBezTo>
                      <a:pt x="7489" y="3240"/>
                      <a:pt x="7291" y="3576"/>
                      <a:pt x="7053" y="3854"/>
                    </a:cubicBezTo>
                    <a:cubicBezTo>
                      <a:pt x="6260" y="4865"/>
                      <a:pt x="5050" y="5281"/>
                      <a:pt x="3802" y="5341"/>
                    </a:cubicBezTo>
                    <a:cubicBezTo>
                      <a:pt x="3683" y="5347"/>
                      <a:pt x="3563" y="5351"/>
                      <a:pt x="3442" y="5351"/>
                    </a:cubicBezTo>
                    <a:cubicBezTo>
                      <a:pt x="2433" y="5351"/>
                      <a:pt x="1372" y="5119"/>
                      <a:pt x="610" y="4429"/>
                    </a:cubicBezTo>
                    <a:cubicBezTo>
                      <a:pt x="293" y="4131"/>
                      <a:pt x="531" y="3695"/>
                      <a:pt x="670" y="3359"/>
                    </a:cubicBezTo>
                    <a:cubicBezTo>
                      <a:pt x="808" y="2981"/>
                      <a:pt x="987" y="2625"/>
                      <a:pt x="1186" y="2288"/>
                    </a:cubicBezTo>
                    <a:cubicBezTo>
                      <a:pt x="1601" y="1633"/>
                      <a:pt x="2137" y="1078"/>
                      <a:pt x="2811" y="722"/>
                    </a:cubicBezTo>
                    <a:cubicBezTo>
                      <a:pt x="3285" y="468"/>
                      <a:pt x="3774" y="356"/>
                      <a:pt x="4258" y="356"/>
                    </a:cubicBezTo>
                    <a:close/>
                    <a:moveTo>
                      <a:pt x="4271" y="1"/>
                    </a:moveTo>
                    <a:cubicBezTo>
                      <a:pt x="3826" y="1"/>
                      <a:pt x="3375" y="89"/>
                      <a:pt x="2930" y="286"/>
                    </a:cubicBezTo>
                    <a:cubicBezTo>
                      <a:pt x="2058" y="642"/>
                      <a:pt x="1363" y="1337"/>
                      <a:pt x="869" y="2130"/>
                    </a:cubicBezTo>
                    <a:cubicBezTo>
                      <a:pt x="610" y="2566"/>
                      <a:pt x="393" y="3021"/>
                      <a:pt x="234" y="3497"/>
                    </a:cubicBezTo>
                    <a:cubicBezTo>
                      <a:pt x="79" y="3923"/>
                      <a:pt x="0" y="4311"/>
                      <a:pt x="329" y="4661"/>
                    </a:cubicBezTo>
                    <a:lnTo>
                      <a:pt x="329" y="4661"/>
                    </a:lnTo>
                    <a:cubicBezTo>
                      <a:pt x="336" y="4670"/>
                      <a:pt x="344" y="4678"/>
                      <a:pt x="353" y="4686"/>
                    </a:cubicBezTo>
                    <a:cubicBezTo>
                      <a:pt x="353" y="4686"/>
                      <a:pt x="353" y="4686"/>
                      <a:pt x="353" y="4686"/>
                    </a:cubicBezTo>
                    <a:lnTo>
                      <a:pt x="353" y="4686"/>
                    </a:lnTo>
                    <a:cubicBezTo>
                      <a:pt x="360" y="4693"/>
                      <a:pt x="366" y="4699"/>
                      <a:pt x="373" y="4704"/>
                    </a:cubicBezTo>
                    <a:lnTo>
                      <a:pt x="373" y="4704"/>
                    </a:lnTo>
                    <a:cubicBezTo>
                      <a:pt x="1223" y="5444"/>
                      <a:pt x="2384" y="5717"/>
                      <a:pt x="3485" y="5717"/>
                    </a:cubicBezTo>
                    <a:cubicBezTo>
                      <a:pt x="4912" y="5698"/>
                      <a:pt x="6359" y="5281"/>
                      <a:pt x="7291" y="4152"/>
                    </a:cubicBezTo>
                    <a:cubicBezTo>
                      <a:pt x="7569" y="3795"/>
                      <a:pt x="7806" y="3418"/>
                      <a:pt x="7965" y="3002"/>
                    </a:cubicBezTo>
                    <a:cubicBezTo>
                      <a:pt x="8044" y="2783"/>
                      <a:pt x="8143" y="2545"/>
                      <a:pt x="8084" y="2307"/>
                    </a:cubicBezTo>
                    <a:cubicBezTo>
                      <a:pt x="8005" y="1932"/>
                      <a:pt x="7608" y="1614"/>
                      <a:pt x="7350" y="1356"/>
                    </a:cubicBezTo>
                    <a:cubicBezTo>
                      <a:pt x="6485" y="561"/>
                      <a:pt x="5395" y="1"/>
                      <a:pt x="4271"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6" name="Google Shape;5436;p55"/>
              <p:cNvSpPr/>
              <p:nvPr/>
            </p:nvSpPr>
            <p:spPr>
              <a:xfrm>
                <a:off x="1318225" y="3409825"/>
                <a:ext cx="83275" cy="83275"/>
              </a:xfrm>
              <a:custGeom>
                <a:avLst/>
                <a:gdLst/>
                <a:ahLst/>
                <a:cxnLst/>
                <a:rect l="l" t="t" r="r" b="b"/>
                <a:pathLst>
                  <a:path w="3331" h="3331" extrusionOk="0">
                    <a:moveTo>
                      <a:pt x="1665" y="1"/>
                    </a:moveTo>
                    <a:cubicBezTo>
                      <a:pt x="753" y="1"/>
                      <a:pt x="0" y="733"/>
                      <a:pt x="0" y="1666"/>
                    </a:cubicBezTo>
                    <a:cubicBezTo>
                      <a:pt x="0" y="2578"/>
                      <a:pt x="753" y="3331"/>
                      <a:pt x="1665" y="3331"/>
                    </a:cubicBezTo>
                    <a:cubicBezTo>
                      <a:pt x="2577" y="3331"/>
                      <a:pt x="3330" y="2578"/>
                      <a:pt x="3330" y="1666"/>
                    </a:cubicBezTo>
                    <a:cubicBezTo>
                      <a:pt x="3330" y="733"/>
                      <a:pt x="2577" y="1"/>
                      <a:pt x="166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7" name="Google Shape;5437;p55"/>
              <p:cNvSpPr/>
              <p:nvPr/>
            </p:nvSpPr>
            <p:spPr>
              <a:xfrm>
                <a:off x="1333600" y="3398400"/>
                <a:ext cx="46100" cy="46150"/>
              </a:xfrm>
              <a:custGeom>
                <a:avLst/>
                <a:gdLst/>
                <a:ahLst/>
                <a:cxnLst/>
                <a:rect l="l" t="t" r="r" b="b"/>
                <a:pathLst>
                  <a:path w="1844" h="1846" extrusionOk="0">
                    <a:moveTo>
                      <a:pt x="931" y="1"/>
                    </a:moveTo>
                    <a:cubicBezTo>
                      <a:pt x="416" y="1"/>
                      <a:pt x="0" y="418"/>
                      <a:pt x="0" y="913"/>
                    </a:cubicBezTo>
                    <a:cubicBezTo>
                      <a:pt x="0" y="1428"/>
                      <a:pt x="416" y="1845"/>
                      <a:pt x="931" y="1845"/>
                    </a:cubicBezTo>
                    <a:cubicBezTo>
                      <a:pt x="1428" y="1845"/>
                      <a:pt x="1843" y="1428"/>
                      <a:pt x="1843" y="913"/>
                    </a:cubicBezTo>
                    <a:cubicBezTo>
                      <a:pt x="1843" y="418"/>
                      <a:pt x="1428" y="1"/>
                      <a:pt x="931" y="1"/>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8" name="Google Shape;5438;p55"/>
              <p:cNvSpPr/>
              <p:nvPr/>
            </p:nvSpPr>
            <p:spPr>
              <a:xfrm>
                <a:off x="1351450" y="3450475"/>
                <a:ext cx="16850" cy="16875"/>
              </a:xfrm>
              <a:custGeom>
                <a:avLst/>
                <a:gdLst/>
                <a:ahLst/>
                <a:cxnLst/>
                <a:rect l="l" t="t" r="r" b="b"/>
                <a:pathLst>
                  <a:path w="674" h="675" extrusionOk="0">
                    <a:moveTo>
                      <a:pt x="336" y="0"/>
                    </a:moveTo>
                    <a:cubicBezTo>
                      <a:pt x="159" y="0"/>
                      <a:pt x="0" y="159"/>
                      <a:pt x="0" y="336"/>
                    </a:cubicBezTo>
                    <a:cubicBezTo>
                      <a:pt x="0" y="515"/>
                      <a:pt x="159" y="674"/>
                      <a:pt x="336" y="674"/>
                    </a:cubicBezTo>
                    <a:cubicBezTo>
                      <a:pt x="515" y="674"/>
                      <a:pt x="674" y="515"/>
                      <a:pt x="674" y="336"/>
                    </a:cubicBezTo>
                    <a:cubicBezTo>
                      <a:pt x="674" y="159"/>
                      <a:pt x="515" y="0"/>
                      <a:pt x="336" y="0"/>
                    </a:cubicBezTo>
                    <a:close/>
                  </a:path>
                </a:pathLst>
              </a:custGeom>
              <a:solidFill>
                <a:schemeClr val="lt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39" name="Google Shape;5439;p55"/>
              <p:cNvSpPr/>
              <p:nvPr/>
            </p:nvSpPr>
            <p:spPr>
              <a:xfrm>
                <a:off x="1113575" y="3430650"/>
                <a:ext cx="96625" cy="88700"/>
              </a:xfrm>
              <a:custGeom>
                <a:avLst/>
                <a:gdLst/>
                <a:ahLst/>
                <a:cxnLst/>
                <a:rect l="l" t="t" r="r" b="b"/>
                <a:pathLst>
                  <a:path w="3865" h="3548" extrusionOk="0">
                    <a:moveTo>
                      <a:pt x="1943" y="0"/>
                    </a:moveTo>
                    <a:cubicBezTo>
                      <a:pt x="872" y="0"/>
                      <a:pt x="0" y="793"/>
                      <a:pt x="0" y="1784"/>
                    </a:cubicBezTo>
                    <a:cubicBezTo>
                      <a:pt x="0" y="2755"/>
                      <a:pt x="872" y="3548"/>
                      <a:pt x="1943" y="3548"/>
                    </a:cubicBezTo>
                    <a:cubicBezTo>
                      <a:pt x="3013" y="3548"/>
                      <a:pt x="3865" y="2755"/>
                      <a:pt x="3865" y="1784"/>
                    </a:cubicBezTo>
                    <a:cubicBezTo>
                      <a:pt x="3865" y="793"/>
                      <a:pt x="3013" y="0"/>
                      <a:pt x="194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0" name="Google Shape;5440;p55"/>
              <p:cNvSpPr/>
              <p:nvPr/>
            </p:nvSpPr>
            <p:spPr>
              <a:xfrm>
                <a:off x="1063500" y="3549975"/>
                <a:ext cx="196775" cy="109075"/>
              </a:xfrm>
              <a:custGeom>
                <a:avLst/>
                <a:gdLst/>
                <a:ahLst/>
                <a:cxnLst/>
                <a:rect l="l" t="t" r="r" b="b"/>
                <a:pathLst>
                  <a:path w="7871" h="4363" extrusionOk="0">
                    <a:moveTo>
                      <a:pt x="1356" y="0"/>
                    </a:moveTo>
                    <a:cubicBezTo>
                      <a:pt x="1258" y="0"/>
                      <a:pt x="1162" y="13"/>
                      <a:pt x="1071" y="43"/>
                    </a:cubicBezTo>
                    <a:cubicBezTo>
                      <a:pt x="952" y="83"/>
                      <a:pt x="853" y="123"/>
                      <a:pt x="774" y="202"/>
                    </a:cubicBezTo>
                    <a:cubicBezTo>
                      <a:pt x="635" y="281"/>
                      <a:pt x="536" y="381"/>
                      <a:pt x="436" y="500"/>
                    </a:cubicBezTo>
                    <a:cubicBezTo>
                      <a:pt x="100" y="955"/>
                      <a:pt x="0" y="1570"/>
                      <a:pt x="159" y="2125"/>
                    </a:cubicBezTo>
                    <a:cubicBezTo>
                      <a:pt x="238" y="2422"/>
                      <a:pt x="397" y="2700"/>
                      <a:pt x="595" y="2958"/>
                    </a:cubicBezTo>
                    <a:cubicBezTo>
                      <a:pt x="1368" y="3939"/>
                      <a:pt x="2666" y="4363"/>
                      <a:pt x="3918" y="4363"/>
                    </a:cubicBezTo>
                    <a:cubicBezTo>
                      <a:pt x="4336" y="4363"/>
                      <a:pt x="4749" y="4316"/>
                      <a:pt x="5135" y="4227"/>
                    </a:cubicBezTo>
                    <a:cubicBezTo>
                      <a:pt x="6206" y="3968"/>
                      <a:pt x="7435" y="3275"/>
                      <a:pt x="7731" y="2125"/>
                    </a:cubicBezTo>
                    <a:cubicBezTo>
                      <a:pt x="7871" y="1570"/>
                      <a:pt x="7791" y="955"/>
                      <a:pt x="7435" y="500"/>
                    </a:cubicBezTo>
                    <a:cubicBezTo>
                      <a:pt x="7335" y="381"/>
                      <a:pt x="7236" y="281"/>
                      <a:pt x="7117" y="202"/>
                    </a:cubicBezTo>
                    <a:cubicBezTo>
                      <a:pt x="7017" y="123"/>
                      <a:pt x="6919" y="83"/>
                      <a:pt x="6819" y="43"/>
                    </a:cubicBezTo>
                    <a:cubicBezTo>
                      <a:pt x="6721" y="13"/>
                      <a:pt x="6623" y="0"/>
                      <a:pt x="6524" y="0"/>
                    </a:cubicBezTo>
                    <a:cubicBezTo>
                      <a:pt x="6365" y="0"/>
                      <a:pt x="6206" y="34"/>
                      <a:pt x="6047" y="83"/>
                    </a:cubicBezTo>
                    <a:cubicBezTo>
                      <a:pt x="5809" y="162"/>
                      <a:pt x="5590" y="302"/>
                      <a:pt x="5373" y="440"/>
                    </a:cubicBezTo>
                    <a:cubicBezTo>
                      <a:pt x="4977" y="698"/>
                      <a:pt x="4620" y="896"/>
                      <a:pt x="4144" y="955"/>
                    </a:cubicBezTo>
                    <a:lnTo>
                      <a:pt x="3946" y="955"/>
                    </a:lnTo>
                    <a:cubicBezTo>
                      <a:pt x="3430" y="955"/>
                      <a:pt x="2955" y="717"/>
                      <a:pt x="2498" y="440"/>
                    </a:cubicBezTo>
                    <a:cubicBezTo>
                      <a:pt x="2281" y="302"/>
                      <a:pt x="2062" y="162"/>
                      <a:pt x="1824" y="83"/>
                    </a:cubicBezTo>
                    <a:cubicBezTo>
                      <a:pt x="1677" y="34"/>
                      <a:pt x="1515" y="0"/>
                      <a:pt x="1356"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1" name="Google Shape;5441;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2" name="Google Shape;5442;p55"/>
              <p:cNvSpPr/>
              <p:nvPr/>
            </p:nvSpPr>
            <p:spPr>
              <a:xfrm>
                <a:off x="1093725" y="3585163"/>
                <a:ext cx="133350" cy="76150"/>
              </a:xfrm>
              <a:custGeom>
                <a:avLst/>
                <a:gdLst/>
                <a:ahLst/>
                <a:cxnLst/>
                <a:rect l="l" t="t" r="r" b="b"/>
                <a:pathLst>
                  <a:path w="5334" h="3046" extrusionOk="0">
                    <a:moveTo>
                      <a:pt x="1748" y="0"/>
                    </a:moveTo>
                    <a:cubicBezTo>
                      <a:pt x="1632" y="0"/>
                      <a:pt x="1515" y="21"/>
                      <a:pt x="1409" y="53"/>
                    </a:cubicBezTo>
                    <a:cubicBezTo>
                      <a:pt x="1111" y="172"/>
                      <a:pt x="873" y="389"/>
                      <a:pt x="675" y="627"/>
                    </a:cubicBezTo>
                    <a:cubicBezTo>
                      <a:pt x="476" y="885"/>
                      <a:pt x="338" y="1163"/>
                      <a:pt x="219" y="1459"/>
                    </a:cubicBezTo>
                    <a:cubicBezTo>
                      <a:pt x="120" y="1678"/>
                      <a:pt x="21" y="1896"/>
                      <a:pt x="1" y="2133"/>
                    </a:cubicBezTo>
                    <a:cubicBezTo>
                      <a:pt x="1" y="2133"/>
                      <a:pt x="1388" y="3045"/>
                      <a:pt x="2974" y="3045"/>
                    </a:cubicBezTo>
                    <a:cubicBezTo>
                      <a:pt x="4580" y="3045"/>
                      <a:pt x="5334" y="2094"/>
                      <a:pt x="5334" y="2094"/>
                    </a:cubicBezTo>
                    <a:cubicBezTo>
                      <a:pt x="5273" y="1758"/>
                      <a:pt x="5154" y="1440"/>
                      <a:pt x="5017" y="1123"/>
                    </a:cubicBezTo>
                    <a:cubicBezTo>
                      <a:pt x="4858" y="825"/>
                      <a:pt x="4679" y="529"/>
                      <a:pt x="4401" y="330"/>
                    </a:cubicBezTo>
                    <a:cubicBezTo>
                      <a:pt x="4282" y="251"/>
                      <a:pt x="4163" y="172"/>
                      <a:pt x="4025" y="151"/>
                    </a:cubicBezTo>
                    <a:cubicBezTo>
                      <a:pt x="3998" y="148"/>
                      <a:pt x="3972" y="147"/>
                      <a:pt x="3945" y="147"/>
                    </a:cubicBezTo>
                    <a:cubicBezTo>
                      <a:pt x="3641" y="147"/>
                      <a:pt x="3372" y="348"/>
                      <a:pt x="3153" y="548"/>
                    </a:cubicBezTo>
                    <a:cubicBezTo>
                      <a:pt x="2995" y="687"/>
                      <a:pt x="2815" y="865"/>
                      <a:pt x="2776" y="1084"/>
                    </a:cubicBezTo>
                    <a:cubicBezTo>
                      <a:pt x="2717" y="865"/>
                      <a:pt x="2638" y="667"/>
                      <a:pt x="2519" y="468"/>
                    </a:cubicBezTo>
                    <a:cubicBezTo>
                      <a:pt x="2400" y="291"/>
                      <a:pt x="2241" y="112"/>
                      <a:pt x="2043" y="53"/>
                    </a:cubicBezTo>
                    <a:cubicBezTo>
                      <a:pt x="1951" y="16"/>
                      <a:pt x="1850" y="0"/>
                      <a:pt x="1748" y="0"/>
                    </a:cubicBezTo>
                    <a:close/>
                  </a:path>
                </a:pathLst>
              </a:custGeom>
              <a:solidFill>
                <a:schemeClr val="accent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3" name="Google Shape;5443;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4" name="Google Shape;5444;p55"/>
              <p:cNvSpPr/>
              <p:nvPr/>
            </p:nvSpPr>
            <p:spPr>
              <a:xfrm>
                <a:off x="868750" y="3480200"/>
                <a:ext cx="130350" cy="130850"/>
              </a:xfrm>
              <a:custGeom>
                <a:avLst/>
                <a:gdLst/>
                <a:ahLst/>
                <a:cxnLst/>
                <a:rect l="l" t="t" r="r" b="b"/>
                <a:pathLst>
                  <a:path w="5214" h="5234" extrusionOk="0">
                    <a:moveTo>
                      <a:pt x="2597" y="0"/>
                    </a:moveTo>
                    <a:cubicBezTo>
                      <a:pt x="1169" y="0"/>
                      <a:pt x="1" y="1169"/>
                      <a:pt x="1" y="2617"/>
                    </a:cubicBezTo>
                    <a:cubicBezTo>
                      <a:pt x="1" y="4063"/>
                      <a:pt x="1169" y="5234"/>
                      <a:pt x="2597" y="5234"/>
                    </a:cubicBezTo>
                    <a:cubicBezTo>
                      <a:pt x="4045" y="5234"/>
                      <a:pt x="5213" y="4063"/>
                      <a:pt x="5213" y="2617"/>
                    </a:cubicBezTo>
                    <a:cubicBezTo>
                      <a:pt x="5213" y="1169"/>
                      <a:pt x="4045" y="0"/>
                      <a:pt x="2597" y="0"/>
                    </a:cubicBezTo>
                    <a:close/>
                  </a:path>
                </a:pathLst>
              </a:custGeom>
              <a:solidFill>
                <a:schemeClr val="accent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5" name="Google Shape;5445;p55"/>
              <p:cNvSpPr/>
              <p:nvPr/>
            </p:nvSpPr>
            <p:spPr>
              <a:xfrm>
                <a:off x="1314250" y="3480200"/>
                <a:ext cx="130850" cy="130850"/>
              </a:xfrm>
              <a:custGeom>
                <a:avLst/>
                <a:gdLst/>
                <a:ahLst/>
                <a:cxnLst/>
                <a:rect l="l" t="t" r="r" b="b"/>
                <a:pathLst>
                  <a:path w="5234" h="5234" extrusionOk="0">
                    <a:moveTo>
                      <a:pt x="2617" y="0"/>
                    </a:moveTo>
                    <a:cubicBezTo>
                      <a:pt x="1171" y="0"/>
                      <a:pt x="1" y="1169"/>
                      <a:pt x="1" y="2617"/>
                    </a:cubicBezTo>
                    <a:cubicBezTo>
                      <a:pt x="1" y="4063"/>
                      <a:pt x="1171" y="5234"/>
                      <a:pt x="2617" y="5234"/>
                    </a:cubicBezTo>
                    <a:cubicBezTo>
                      <a:pt x="4065" y="5234"/>
                      <a:pt x="5234" y="4063"/>
                      <a:pt x="5234" y="2617"/>
                    </a:cubicBezTo>
                    <a:cubicBezTo>
                      <a:pt x="5234" y="1169"/>
                      <a:pt x="4065" y="0"/>
                      <a:pt x="2617" y="0"/>
                    </a:cubicBezTo>
                    <a:close/>
                  </a:path>
                </a:pathLst>
              </a:custGeom>
              <a:solidFill>
                <a:schemeClr val="accent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6" name="Google Shape;5446;p55"/>
              <p:cNvSpPr/>
              <p:nvPr/>
            </p:nvSpPr>
            <p:spPr>
              <a:xfrm>
                <a:off x="944075" y="3065900"/>
                <a:ext cx="435625" cy="205675"/>
              </a:xfrm>
              <a:custGeom>
                <a:avLst/>
                <a:gdLst/>
                <a:ahLst/>
                <a:cxnLst/>
                <a:rect l="l" t="t" r="r" b="b"/>
                <a:pathLst>
                  <a:path w="17425" h="8227" extrusionOk="0">
                    <a:moveTo>
                      <a:pt x="17325" y="6955"/>
                    </a:moveTo>
                    <a:lnTo>
                      <a:pt x="17325" y="6955"/>
                    </a:lnTo>
                    <a:cubicBezTo>
                      <a:pt x="17355" y="7006"/>
                      <a:pt x="17388" y="7054"/>
                      <a:pt x="17424" y="7097"/>
                    </a:cubicBezTo>
                    <a:cubicBezTo>
                      <a:pt x="17393" y="7050"/>
                      <a:pt x="17360" y="7003"/>
                      <a:pt x="17325" y="6955"/>
                    </a:cubicBezTo>
                    <a:close/>
                    <a:moveTo>
                      <a:pt x="15402" y="1"/>
                    </a:moveTo>
                    <a:lnTo>
                      <a:pt x="1071" y="556"/>
                    </a:lnTo>
                    <a:cubicBezTo>
                      <a:pt x="199" y="1368"/>
                      <a:pt x="20" y="2676"/>
                      <a:pt x="80" y="3865"/>
                    </a:cubicBezTo>
                    <a:cubicBezTo>
                      <a:pt x="120" y="5036"/>
                      <a:pt x="318" y="6265"/>
                      <a:pt x="1" y="7394"/>
                    </a:cubicBezTo>
                    <a:cubicBezTo>
                      <a:pt x="318" y="6899"/>
                      <a:pt x="635" y="6384"/>
                      <a:pt x="1130" y="6046"/>
                    </a:cubicBezTo>
                    <a:cubicBezTo>
                      <a:pt x="1685" y="5670"/>
                      <a:pt x="2240" y="5273"/>
                      <a:pt x="2855" y="4996"/>
                    </a:cubicBezTo>
                    <a:cubicBezTo>
                      <a:pt x="3331" y="4777"/>
                      <a:pt x="3945" y="4560"/>
                      <a:pt x="4243" y="4103"/>
                    </a:cubicBezTo>
                    <a:cubicBezTo>
                      <a:pt x="4341" y="5273"/>
                      <a:pt x="5293" y="6740"/>
                      <a:pt x="5670" y="7850"/>
                    </a:cubicBezTo>
                    <a:cubicBezTo>
                      <a:pt x="6582" y="6820"/>
                      <a:pt x="7375" y="5710"/>
                      <a:pt x="8049" y="4539"/>
                    </a:cubicBezTo>
                    <a:cubicBezTo>
                      <a:pt x="9040" y="5472"/>
                      <a:pt x="9733" y="6740"/>
                      <a:pt x="9971" y="8068"/>
                    </a:cubicBezTo>
                    <a:cubicBezTo>
                      <a:pt x="10288" y="7256"/>
                      <a:pt x="10586" y="6423"/>
                      <a:pt x="10903" y="5591"/>
                    </a:cubicBezTo>
                    <a:cubicBezTo>
                      <a:pt x="11022" y="5234"/>
                      <a:pt x="11160" y="4837"/>
                      <a:pt x="11002" y="4500"/>
                    </a:cubicBezTo>
                    <a:lnTo>
                      <a:pt x="11002" y="4500"/>
                    </a:lnTo>
                    <a:cubicBezTo>
                      <a:pt x="12291" y="5472"/>
                      <a:pt x="13322" y="6759"/>
                      <a:pt x="14015" y="8226"/>
                    </a:cubicBezTo>
                    <a:cubicBezTo>
                      <a:pt x="13758" y="6839"/>
                      <a:pt x="14947" y="5353"/>
                      <a:pt x="14313" y="4103"/>
                    </a:cubicBezTo>
                    <a:lnTo>
                      <a:pt x="14313" y="4103"/>
                    </a:lnTo>
                    <a:cubicBezTo>
                      <a:pt x="15181" y="4840"/>
                      <a:pt x="16625" y="5990"/>
                      <a:pt x="17325" y="6955"/>
                    </a:cubicBezTo>
                    <a:lnTo>
                      <a:pt x="17325" y="6955"/>
                    </a:lnTo>
                    <a:cubicBezTo>
                      <a:pt x="16819" y="6096"/>
                      <a:pt x="17049" y="4211"/>
                      <a:pt x="16750" y="3014"/>
                    </a:cubicBezTo>
                    <a:cubicBezTo>
                      <a:pt x="16433" y="1685"/>
                      <a:pt x="16076" y="1169"/>
                      <a:pt x="15402" y="1"/>
                    </a:cubicBezTo>
                    <a:close/>
                  </a:path>
                </a:pathLst>
              </a:custGeom>
              <a:solidFill>
                <a:schemeClr val="dk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7" name="Google Shape;5447;p55"/>
              <p:cNvSpPr/>
              <p:nvPr/>
            </p:nvSpPr>
            <p:spPr>
              <a:xfrm>
                <a:off x="920300" y="3061250"/>
                <a:ext cx="465250" cy="214600"/>
              </a:xfrm>
              <a:custGeom>
                <a:avLst/>
                <a:gdLst/>
                <a:ahLst/>
                <a:cxnLst/>
                <a:rect l="l" t="t" r="r" b="b"/>
                <a:pathLst>
                  <a:path w="18610" h="8584" extrusionOk="0">
                    <a:moveTo>
                      <a:pt x="16358" y="0"/>
                    </a:moveTo>
                    <a:cubicBezTo>
                      <a:pt x="16239" y="0"/>
                      <a:pt x="16112" y="129"/>
                      <a:pt x="16195" y="266"/>
                    </a:cubicBezTo>
                    <a:cubicBezTo>
                      <a:pt x="16512" y="840"/>
                      <a:pt x="16869" y="1416"/>
                      <a:pt x="17146" y="2010"/>
                    </a:cubicBezTo>
                    <a:cubicBezTo>
                      <a:pt x="17405" y="2624"/>
                      <a:pt x="17582" y="3298"/>
                      <a:pt x="17661" y="3972"/>
                    </a:cubicBezTo>
                    <a:cubicBezTo>
                      <a:pt x="17722" y="4627"/>
                      <a:pt x="17722" y="5280"/>
                      <a:pt x="17780" y="5915"/>
                    </a:cubicBezTo>
                    <a:cubicBezTo>
                      <a:pt x="17797" y="6060"/>
                      <a:pt x="17815" y="6206"/>
                      <a:pt x="17838" y="6349"/>
                    </a:cubicBezTo>
                    <a:lnTo>
                      <a:pt x="17838" y="6349"/>
                    </a:lnTo>
                    <a:cubicBezTo>
                      <a:pt x="17592" y="6089"/>
                      <a:pt x="17330" y="5841"/>
                      <a:pt x="17067" y="5597"/>
                    </a:cubicBezTo>
                    <a:cubicBezTo>
                      <a:pt x="16532" y="5103"/>
                      <a:pt x="15957" y="4646"/>
                      <a:pt x="15383" y="4170"/>
                    </a:cubicBezTo>
                    <a:cubicBezTo>
                      <a:pt x="15344" y="4142"/>
                      <a:pt x="15304" y="4129"/>
                      <a:pt x="15265" y="4129"/>
                    </a:cubicBezTo>
                    <a:cubicBezTo>
                      <a:pt x="15145" y="4129"/>
                      <a:pt x="15045" y="4253"/>
                      <a:pt x="15105" y="4389"/>
                    </a:cubicBezTo>
                    <a:cubicBezTo>
                      <a:pt x="15422" y="5042"/>
                      <a:pt x="15224" y="5756"/>
                      <a:pt x="15045" y="6411"/>
                    </a:cubicBezTo>
                    <a:cubicBezTo>
                      <a:pt x="14925" y="6819"/>
                      <a:pt x="14813" y="7226"/>
                      <a:pt x="14769" y="7638"/>
                    </a:cubicBezTo>
                    <a:lnTo>
                      <a:pt x="14769" y="7638"/>
                    </a:lnTo>
                    <a:cubicBezTo>
                      <a:pt x="14079" y="6434"/>
                      <a:pt x="13158" y="5382"/>
                      <a:pt x="12052" y="4527"/>
                    </a:cubicBezTo>
                    <a:cubicBezTo>
                      <a:pt x="12027" y="4506"/>
                      <a:pt x="11997" y="4496"/>
                      <a:pt x="11967" y="4496"/>
                    </a:cubicBezTo>
                    <a:cubicBezTo>
                      <a:pt x="11860" y="4496"/>
                      <a:pt x="11748" y="4617"/>
                      <a:pt x="11794" y="4725"/>
                    </a:cubicBezTo>
                    <a:cubicBezTo>
                      <a:pt x="11894" y="5023"/>
                      <a:pt x="11815" y="5301"/>
                      <a:pt x="11735" y="5597"/>
                    </a:cubicBezTo>
                    <a:cubicBezTo>
                      <a:pt x="11635" y="5875"/>
                      <a:pt x="11516" y="6152"/>
                      <a:pt x="11418" y="6430"/>
                    </a:cubicBezTo>
                    <a:lnTo>
                      <a:pt x="10970" y="7650"/>
                    </a:lnTo>
                    <a:lnTo>
                      <a:pt x="10970" y="7650"/>
                    </a:lnTo>
                    <a:cubicBezTo>
                      <a:pt x="10646" y="6484"/>
                      <a:pt x="10008" y="5425"/>
                      <a:pt x="9119" y="4587"/>
                    </a:cubicBezTo>
                    <a:cubicBezTo>
                      <a:pt x="9084" y="4561"/>
                      <a:pt x="9038" y="4546"/>
                      <a:pt x="8992" y="4546"/>
                    </a:cubicBezTo>
                    <a:cubicBezTo>
                      <a:pt x="8933" y="4546"/>
                      <a:pt x="8874" y="4571"/>
                      <a:pt x="8841" y="4627"/>
                    </a:cubicBezTo>
                    <a:cubicBezTo>
                      <a:pt x="8232" y="5713"/>
                      <a:pt x="7504" y="6749"/>
                      <a:pt x="6689" y="7686"/>
                    </a:cubicBezTo>
                    <a:lnTo>
                      <a:pt x="6689" y="7686"/>
                    </a:lnTo>
                    <a:cubicBezTo>
                      <a:pt x="6487" y="7179"/>
                      <a:pt x="6239" y="6692"/>
                      <a:pt x="6006" y="6192"/>
                    </a:cubicBezTo>
                    <a:cubicBezTo>
                      <a:pt x="5728" y="5597"/>
                      <a:pt x="5432" y="4963"/>
                      <a:pt x="5371" y="4289"/>
                    </a:cubicBezTo>
                    <a:cubicBezTo>
                      <a:pt x="5360" y="4182"/>
                      <a:pt x="5284" y="4118"/>
                      <a:pt x="5199" y="4118"/>
                    </a:cubicBezTo>
                    <a:cubicBezTo>
                      <a:pt x="5143" y="4118"/>
                      <a:pt x="5083" y="4147"/>
                      <a:pt x="5035" y="4210"/>
                    </a:cubicBezTo>
                    <a:cubicBezTo>
                      <a:pt x="4816" y="4548"/>
                      <a:pt x="4420" y="4706"/>
                      <a:pt x="4044" y="4884"/>
                    </a:cubicBezTo>
                    <a:cubicBezTo>
                      <a:pt x="3608" y="5063"/>
                      <a:pt x="3172" y="5301"/>
                      <a:pt x="2755" y="5558"/>
                    </a:cubicBezTo>
                    <a:cubicBezTo>
                      <a:pt x="2358" y="5816"/>
                      <a:pt x="1922" y="6073"/>
                      <a:pt x="1605" y="6411"/>
                    </a:cubicBezTo>
                    <a:cubicBezTo>
                      <a:pt x="1485" y="6531"/>
                      <a:pt x="1377" y="6659"/>
                      <a:pt x="1275" y="6794"/>
                    </a:cubicBezTo>
                    <a:lnTo>
                      <a:pt x="1275" y="6794"/>
                    </a:lnTo>
                    <a:cubicBezTo>
                      <a:pt x="1364" y="5801"/>
                      <a:pt x="1204" y="4801"/>
                      <a:pt x="1190" y="3813"/>
                    </a:cubicBezTo>
                    <a:cubicBezTo>
                      <a:pt x="1190" y="2764"/>
                      <a:pt x="1348" y="1614"/>
                      <a:pt x="2141" y="861"/>
                    </a:cubicBezTo>
                    <a:cubicBezTo>
                      <a:pt x="2281" y="735"/>
                      <a:pt x="2151" y="561"/>
                      <a:pt x="2011" y="561"/>
                    </a:cubicBezTo>
                    <a:cubicBezTo>
                      <a:pt x="1974" y="561"/>
                      <a:pt x="1937" y="573"/>
                      <a:pt x="1903" y="602"/>
                    </a:cubicBezTo>
                    <a:cubicBezTo>
                      <a:pt x="0" y="2426"/>
                      <a:pt x="1367" y="5320"/>
                      <a:pt x="793" y="7540"/>
                    </a:cubicBezTo>
                    <a:cubicBezTo>
                      <a:pt x="754" y="7670"/>
                      <a:pt x="860" y="7766"/>
                      <a:pt x="966" y="7766"/>
                    </a:cubicBezTo>
                    <a:cubicBezTo>
                      <a:pt x="1021" y="7766"/>
                      <a:pt x="1076" y="7740"/>
                      <a:pt x="1110" y="7680"/>
                    </a:cubicBezTo>
                    <a:cubicBezTo>
                      <a:pt x="1348" y="7283"/>
                      <a:pt x="1586" y="6887"/>
                      <a:pt x="1922" y="6570"/>
                    </a:cubicBezTo>
                    <a:cubicBezTo>
                      <a:pt x="2300" y="6232"/>
                      <a:pt x="2775" y="5954"/>
                      <a:pt x="3212" y="5697"/>
                    </a:cubicBezTo>
                    <a:cubicBezTo>
                      <a:pt x="3608" y="5459"/>
                      <a:pt x="4023" y="5280"/>
                      <a:pt x="4420" y="5082"/>
                    </a:cubicBezTo>
                    <a:cubicBezTo>
                      <a:pt x="4666" y="4979"/>
                      <a:pt x="4886" y="4851"/>
                      <a:pt x="5075" y="4686"/>
                    </a:cubicBezTo>
                    <a:lnTo>
                      <a:pt x="5075" y="4686"/>
                    </a:lnTo>
                    <a:cubicBezTo>
                      <a:pt x="5318" y="5885"/>
                      <a:pt x="6051" y="6932"/>
                      <a:pt x="6462" y="8076"/>
                    </a:cubicBezTo>
                    <a:cubicBezTo>
                      <a:pt x="6488" y="8153"/>
                      <a:pt x="6564" y="8205"/>
                      <a:pt x="6641" y="8205"/>
                    </a:cubicBezTo>
                    <a:cubicBezTo>
                      <a:pt x="6683" y="8205"/>
                      <a:pt x="6724" y="8190"/>
                      <a:pt x="6759" y="8155"/>
                    </a:cubicBezTo>
                    <a:cubicBezTo>
                      <a:pt x="7620" y="7182"/>
                      <a:pt x="8393" y="6138"/>
                      <a:pt x="9044" y="5007"/>
                    </a:cubicBezTo>
                    <a:lnTo>
                      <a:pt x="9044" y="5007"/>
                    </a:lnTo>
                    <a:cubicBezTo>
                      <a:pt x="9925" y="5915"/>
                      <a:pt x="10521" y="7061"/>
                      <a:pt x="10763" y="8314"/>
                    </a:cubicBezTo>
                    <a:cubicBezTo>
                      <a:pt x="10782" y="8397"/>
                      <a:pt x="10844" y="8433"/>
                      <a:pt x="10911" y="8433"/>
                    </a:cubicBezTo>
                    <a:cubicBezTo>
                      <a:pt x="10987" y="8433"/>
                      <a:pt x="11069" y="8387"/>
                      <a:pt x="11101" y="8314"/>
                    </a:cubicBezTo>
                    <a:cubicBezTo>
                      <a:pt x="11339" y="7659"/>
                      <a:pt x="11577" y="7006"/>
                      <a:pt x="11815" y="6371"/>
                    </a:cubicBezTo>
                    <a:cubicBezTo>
                      <a:pt x="11961" y="5977"/>
                      <a:pt x="12181" y="5529"/>
                      <a:pt x="12201" y="5091"/>
                    </a:cubicBezTo>
                    <a:lnTo>
                      <a:pt x="12201" y="5091"/>
                    </a:lnTo>
                    <a:cubicBezTo>
                      <a:pt x="13288" y="6013"/>
                      <a:pt x="14174" y="7167"/>
                      <a:pt x="14788" y="8451"/>
                    </a:cubicBezTo>
                    <a:lnTo>
                      <a:pt x="14788" y="8451"/>
                    </a:lnTo>
                    <a:cubicBezTo>
                      <a:pt x="14788" y="8451"/>
                      <a:pt x="14788" y="8452"/>
                      <a:pt x="14788" y="8452"/>
                    </a:cubicBezTo>
                    <a:cubicBezTo>
                      <a:pt x="14788" y="8452"/>
                      <a:pt x="14788" y="8452"/>
                      <a:pt x="14788" y="8452"/>
                    </a:cubicBezTo>
                    <a:lnTo>
                      <a:pt x="14788" y="8452"/>
                    </a:lnTo>
                    <a:cubicBezTo>
                      <a:pt x="14794" y="8465"/>
                      <a:pt x="14801" y="8478"/>
                      <a:pt x="14807" y="8492"/>
                    </a:cubicBezTo>
                    <a:cubicBezTo>
                      <a:pt x="14840" y="8557"/>
                      <a:pt x="14890" y="8583"/>
                      <a:pt x="14940" y="8583"/>
                    </a:cubicBezTo>
                    <a:cubicBezTo>
                      <a:pt x="15044" y="8583"/>
                      <a:pt x="15151" y="8473"/>
                      <a:pt x="15124" y="8354"/>
                    </a:cubicBezTo>
                    <a:cubicBezTo>
                      <a:pt x="15122" y="8341"/>
                      <a:pt x="15120" y="8329"/>
                      <a:pt x="15118" y="8316"/>
                    </a:cubicBezTo>
                    <a:lnTo>
                      <a:pt x="15118" y="8316"/>
                    </a:lnTo>
                    <a:cubicBezTo>
                      <a:pt x="15120" y="8315"/>
                      <a:pt x="15122" y="8315"/>
                      <a:pt x="15124" y="8314"/>
                    </a:cubicBezTo>
                    <a:cubicBezTo>
                      <a:pt x="15121" y="8308"/>
                      <a:pt x="15118" y="8301"/>
                      <a:pt x="15115" y="8295"/>
                    </a:cubicBezTo>
                    <a:lnTo>
                      <a:pt x="15115" y="8295"/>
                    </a:lnTo>
                    <a:cubicBezTo>
                      <a:pt x="14948" y="7114"/>
                      <a:pt x="15771" y="5974"/>
                      <a:pt x="15608" y="4816"/>
                    </a:cubicBezTo>
                    <a:lnTo>
                      <a:pt x="15608" y="4816"/>
                    </a:lnTo>
                    <a:cubicBezTo>
                      <a:pt x="15995" y="5138"/>
                      <a:pt x="16388" y="5462"/>
                      <a:pt x="16770" y="5816"/>
                    </a:cubicBezTo>
                    <a:cubicBezTo>
                      <a:pt x="17305" y="6292"/>
                      <a:pt x="17820" y="6787"/>
                      <a:pt x="18217" y="7381"/>
                    </a:cubicBezTo>
                    <a:cubicBezTo>
                      <a:pt x="18219" y="7380"/>
                      <a:pt x="18221" y="7378"/>
                      <a:pt x="18223" y="7376"/>
                    </a:cubicBezTo>
                    <a:lnTo>
                      <a:pt x="18223" y="7376"/>
                    </a:lnTo>
                    <a:cubicBezTo>
                      <a:pt x="18234" y="7391"/>
                      <a:pt x="18245" y="7406"/>
                      <a:pt x="18256" y="7421"/>
                    </a:cubicBezTo>
                    <a:cubicBezTo>
                      <a:pt x="18285" y="7460"/>
                      <a:pt x="18323" y="7476"/>
                      <a:pt x="18362" y="7476"/>
                    </a:cubicBezTo>
                    <a:cubicBezTo>
                      <a:pt x="18481" y="7476"/>
                      <a:pt x="18609" y="7323"/>
                      <a:pt x="18534" y="7204"/>
                    </a:cubicBezTo>
                    <a:cubicBezTo>
                      <a:pt x="18486" y="7133"/>
                      <a:pt x="18437" y="7062"/>
                      <a:pt x="18385" y="6993"/>
                    </a:cubicBezTo>
                    <a:lnTo>
                      <a:pt x="18385" y="6993"/>
                    </a:lnTo>
                    <a:cubicBezTo>
                      <a:pt x="18167" y="6582"/>
                      <a:pt x="18135" y="6028"/>
                      <a:pt x="18118" y="5578"/>
                    </a:cubicBezTo>
                    <a:cubicBezTo>
                      <a:pt x="18058" y="4944"/>
                      <a:pt x="18058" y="4310"/>
                      <a:pt x="17979" y="3675"/>
                    </a:cubicBezTo>
                    <a:cubicBezTo>
                      <a:pt x="17880" y="3041"/>
                      <a:pt x="17701" y="2426"/>
                      <a:pt x="17444" y="1831"/>
                    </a:cubicBezTo>
                    <a:cubicBezTo>
                      <a:pt x="17186" y="1236"/>
                      <a:pt x="16829" y="662"/>
                      <a:pt x="16493" y="87"/>
                    </a:cubicBezTo>
                    <a:cubicBezTo>
                      <a:pt x="16462" y="26"/>
                      <a:pt x="16411" y="0"/>
                      <a:pt x="16358"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8" name="Google Shape;5448;p55"/>
              <p:cNvSpPr/>
              <p:nvPr/>
            </p:nvSpPr>
            <p:spPr>
              <a:xfrm>
                <a:off x="1009500" y="3079950"/>
                <a:ext cx="40850" cy="57650"/>
              </a:xfrm>
              <a:custGeom>
                <a:avLst/>
                <a:gdLst/>
                <a:ahLst/>
                <a:cxnLst/>
                <a:rect l="l" t="t" r="r" b="b"/>
                <a:pathLst>
                  <a:path w="1634" h="2306" extrusionOk="0">
                    <a:moveTo>
                      <a:pt x="1386" y="0"/>
                    </a:moveTo>
                    <a:cubicBezTo>
                      <a:pt x="1346" y="0"/>
                      <a:pt x="1306" y="16"/>
                      <a:pt x="1269" y="52"/>
                    </a:cubicBezTo>
                    <a:cubicBezTo>
                      <a:pt x="733" y="647"/>
                      <a:pt x="317" y="1342"/>
                      <a:pt x="19" y="2074"/>
                    </a:cubicBezTo>
                    <a:cubicBezTo>
                      <a:pt x="0" y="2174"/>
                      <a:pt x="59" y="2272"/>
                      <a:pt x="159" y="2293"/>
                    </a:cubicBezTo>
                    <a:cubicBezTo>
                      <a:pt x="180" y="2302"/>
                      <a:pt x="200" y="2305"/>
                      <a:pt x="219" y="2305"/>
                    </a:cubicBezTo>
                    <a:cubicBezTo>
                      <a:pt x="289" y="2305"/>
                      <a:pt x="345" y="2252"/>
                      <a:pt x="376" y="2174"/>
                    </a:cubicBezTo>
                    <a:cubicBezTo>
                      <a:pt x="635" y="1500"/>
                      <a:pt x="1031" y="866"/>
                      <a:pt x="1526" y="311"/>
                    </a:cubicBezTo>
                    <a:cubicBezTo>
                      <a:pt x="1633" y="173"/>
                      <a:pt x="1517" y="0"/>
                      <a:pt x="1386"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49" name="Google Shape;5449;p55"/>
              <p:cNvSpPr/>
              <p:nvPr/>
            </p:nvSpPr>
            <p:spPr>
              <a:xfrm>
                <a:off x="1094975" y="3071275"/>
                <a:ext cx="23975" cy="97700"/>
              </a:xfrm>
              <a:custGeom>
                <a:avLst/>
                <a:gdLst/>
                <a:ahLst/>
                <a:cxnLst/>
                <a:rect l="l" t="t" r="r" b="b"/>
                <a:pathLst>
                  <a:path w="959" h="3908" extrusionOk="0">
                    <a:moveTo>
                      <a:pt x="742" y="0"/>
                    </a:moveTo>
                    <a:cubicBezTo>
                      <a:pt x="674" y="0"/>
                      <a:pt x="609" y="37"/>
                      <a:pt x="586" y="122"/>
                    </a:cubicBezTo>
                    <a:cubicBezTo>
                      <a:pt x="287" y="1311"/>
                      <a:pt x="89" y="2521"/>
                      <a:pt x="10" y="3730"/>
                    </a:cubicBezTo>
                    <a:cubicBezTo>
                      <a:pt x="0" y="3848"/>
                      <a:pt x="85" y="3908"/>
                      <a:pt x="174" y="3908"/>
                    </a:cubicBezTo>
                    <a:cubicBezTo>
                      <a:pt x="263" y="3908"/>
                      <a:pt x="357" y="3848"/>
                      <a:pt x="367" y="3730"/>
                    </a:cubicBezTo>
                    <a:cubicBezTo>
                      <a:pt x="446" y="2540"/>
                      <a:pt x="625" y="1371"/>
                      <a:pt x="922" y="222"/>
                    </a:cubicBezTo>
                    <a:cubicBezTo>
                      <a:pt x="958" y="89"/>
                      <a:pt x="848" y="0"/>
                      <a:pt x="742"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50" name="Google Shape;5450;p55"/>
              <p:cNvSpPr/>
              <p:nvPr/>
            </p:nvSpPr>
            <p:spPr>
              <a:xfrm>
                <a:off x="1167075" y="3073325"/>
                <a:ext cx="11925" cy="62100"/>
              </a:xfrm>
              <a:custGeom>
                <a:avLst/>
                <a:gdLst/>
                <a:ahLst/>
                <a:cxnLst/>
                <a:rect l="l" t="t" r="r" b="b"/>
                <a:pathLst>
                  <a:path w="477" h="2484" extrusionOk="0">
                    <a:moveTo>
                      <a:pt x="172" y="1"/>
                    </a:moveTo>
                    <a:cubicBezTo>
                      <a:pt x="85" y="1"/>
                      <a:pt x="1" y="60"/>
                      <a:pt x="1" y="179"/>
                    </a:cubicBezTo>
                    <a:lnTo>
                      <a:pt x="120" y="2320"/>
                    </a:lnTo>
                    <a:cubicBezTo>
                      <a:pt x="120" y="2429"/>
                      <a:pt x="209" y="2483"/>
                      <a:pt x="298" y="2483"/>
                    </a:cubicBezTo>
                    <a:cubicBezTo>
                      <a:pt x="387" y="2483"/>
                      <a:pt x="477" y="2429"/>
                      <a:pt x="477" y="2320"/>
                    </a:cubicBezTo>
                    <a:lnTo>
                      <a:pt x="358" y="179"/>
                    </a:lnTo>
                    <a:cubicBezTo>
                      <a:pt x="347" y="60"/>
                      <a:pt x="258" y="1"/>
                      <a:pt x="172"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51" name="Google Shape;5451;p55"/>
              <p:cNvSpPr/>
              <p:nvPr/>
            </p:nvSpPr>
            <p:spPr>
              <a:xfrm>
                <a:off x="1236200" y="3064425"/>
                <a:ext cx="18500" cy="66675"/>
              </a:xfrm>
              <a:custGeom>
                <a:avLst/>
                <a:gdLst/>
                <a:ahLst/>
                <a:cxnLst/>
                <a:rect l="l" t="t" r="r" b="b"/>
                <a:pathLst>
                  <a:path w="740" h="2667" extrusionOk="0">
                    <a:moveTo>
                      <a:pt x="172" y="0"/>
                    </a:moveTo>
                    <a:cubicBezTo>
                      <a:pt x="85" y="0"/>
                      <a:pt x="1" y="60"/>
                      <a:pt x="11" y="179"/>
                    </a:cubicBezTo>
                    <a:cubicBezTo>
                      <a:pt x="30" y="971"/>
                      <a:pt x="149" y="1764"/>
                      <a:pt x="368" y="2537"/>
                    </a:cubicBezTo>
                    <a:cubicBezTo>
                      <a:pt x="392" y="2627"/>
                      <a:pt x="464" y="2666"/>
                      <a:pt x="535" y="2666"/>
                    </a:cubicBezTo>
                    <a:cubicBezTo>
                      <a:pt x="637" y="2666"/>
                      <a:pt x="740" y="2586"/>
                      <a:pt x="704" y="2457"/>
                    </a:cubicBezTo>
                    <a:cubicBezTo>
                      <a:pt x="506" y="1704"/>
                      <a:pt x="387" y="951"/>
                      <a:pt x="347" y="179"/>
                    </a:cubicBezTo>
                    <a:cubicBezTo>
                      <a:pt x="347" y="60"/>
                      <a:pt x="258" y="0"/>
                      <a:pt x="172"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52" name="Google Shape;5452;p55"/>
              <p:cNvSpPr/>
              <p:nvPr/>
            </p:nvSpPr>
            <p:spPr>
              <a:xfrm>
                <a:off x="1302875" y="3097775"/>
                <a:ext cx="20325" cy="33775"/>
              </a:xfrm>
              <a:custGeom>
                <a:avLst/>
                <a:gdLst/>
                <a:ahLst/>
                <a:cxnLst/>
                <a:rect l="l" t="t" r="r" b="b"/>
                <a:pathLst>
                  <a:path w="813" h="1351" extrusionOk="0">
                    <a:moveTo>
                      <a:pt x="221" y="1"/>
                    </a:moveTo>
                    <a:cubicBezTo>
                      <a:pt x="201" y="1"/>
                      <a:pt x="180" y="5"/>
                      <a:pt x="159" y="13"/>
                    </a:cubicBezTo>
                    <a:cubicBezTo>
                      <a:pt x="59" y="34"/>
                      <a:pt x="0" y="132"/>
                      <a:pt x="40" y="232"/>
                    </a:cubicBezTo>
                    <a:cubicBezTo>
                      <a:pt x="138" y="589"/>
                      <a:pt x="278" y="925"/>
                      <a:pt x="456" y="1263"/>
                    </a:cubicBezTo>
                    <a:cubicBezTo>
                      <a:pt x="482" y="1316"/>
                      <a:pt x="543" y="1351"/>
                      <a:pt x="605" y="1351"/>
                    </a:cubicBezTo>
                    <a:cubicBezTo>
                      <a:pt x="636" y="1351"/>
                      <a:pt x="667" y="1342"/>
                      <a:pt x="693" y="1322"/>
                    </a:cubicBezTo>
                    <a:cubicBezTo>
                      <a:pt x="793" y="1282"/>
                      <a:pt x="812" y="1184"/>
                      <a:pt x="773" y="1084"/>
                    </a:cubicBezTo>
                    <a:cubicBezTo>
                      <a:pt x="595" y="767"/>
                      <a:pt x="476" y="470"/>
                      <a:pt x="376" y="132"/>
                    </a:cubicBezTo>
                    <a:cubicBezTo>
                      <a:pt x="361" y="55"/>
                      <a:pt x="296" y="1"/>
                      <a:pt x="221"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53" name="Google Shape;5453;p55"/>
              <p:cNvSpPr/>
              <p:nvPr/>
            </p:nvSpPr>
            <p:spPr>
              <a:xfrm>
                <a:off x="1230000" y="4403300"/>
                <a:ext cx="294349"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154" name="Google Shape;5454;p55"/>
              <p:cNvSpPr/>
              <p:nvPr/>
            </p:nvSpPr>
            <p:spPr>
              <a:xfrm>
                <a:off x="1234500" y="4483500"/>
                <a:ext cx="286937"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spTree>
    <p:extLst>
      <p:ext uri="{BB962C8B-B14F-4D97-AF65-F5344CB8AC3E}">
        <p14:creationId xmlns:p14="http://schemas.microsoft.com/office/powerpoint/2010/main" val="1937264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D0EFC54-AA3D-407A-93EF-F5DB280C8791}"/>
              </a:ext>
            </a:extLst>
          </p:cNvPr>
          <p:cNvSpPr txBox="1"/>
          <p:nvPr/>
        </p:nvSpPr>
        <p:spPr>
          <a:xfrm>
            <a:off x="1711823" y="899547"/>
            <a:ext cx="5612245" cy="5155257"/>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Tí ta tí tách </a:t>
            </a:r>
          </a:p>
          <a:p>
            <a:pPr marL="59265" algn="just"/>
            <a:r>
              <a:rPr lang="vi-VN" sz="3600" dirty="0">
                <a:latin typeface="+mj-lt"/>
                <a:ea typeface="Arial-Rounded" panose="020B0500000000000000" pitchFamily="34" charset="0"/>
                <a:cs typeface="Arial-Rounded" panose="020B0500000000000000" pitchFamily="34" charset="0"/>
              </a:rPr>
              <a:t>Từng giọt</a:t>
            </a:r>
          </a:p>
          <a:p>
            <a:pPr marL="59265" algn="just"/>
            <a:r>
              <a:rPr lang="vi-VN" sz="3600" dirty="0">
                <a:latin typeface="+mj-lt"/>
                <a:ea typeface="Arial-Rounded" panose="020B0500000000000000" pitchFamily="34" charset="0"/>
                <a:cs typeface="Arial-Rounded" panose="020B0500000000000000" pitchFamily="34" charset="0"/>
              </a:rPr>
              <a:t>Từng giọt</a:t>
            </a:r>
          </a:p>
          <a:p>
            <a:pPr marL="59265" algn="just"/>
            <a:r>
              <a:rPr lang="vi-VN" sz="3600" dirty="0">
                <a:latin typeface="+mj-lt"/>
                <a:ea typeface="Arial-Rounded" panose="020B0500000000000000" pitchFamily="34" charset="0"/>
                <a:cs typeface="Arial-Rounded" panose="020B0500000000000000" pitchFamily="34" charset="0"/>
              </a:rPr>
              <a:t>Mưa rơi</a:t>
            </a:r>
          </a:p>
          <a:p>
            <a:pPr marL="59265" algn="just">
              <a:spcAft>
                <a:spcPts val="600"/>
              </a:spcAft>
            </a:pPr>
            <a:r>
              <a:rPr lang="vi-VN" sz="3600" dirty="0">
                <a:latin typeface="+mj-lt"/>
                <a:ea typeface="Arial-Rounded" panose="020B0500000000000000" pitchFamily="34" charset="0"/>
                <a:cs typeface="Arial-Rounded" panose="020B0500000000000000" pitchFamily="34" charset="0"/>
              </a:rPr>
              <a:t>Rơi rơi.</a:t>
            </a:r>
          </a:p>
          <a:p>
            <a:pPr marL="59265" algn="just"/>
            <a:r>
              <a:rPr lang="vi-VN" sz="3600" dirty="0">
                <a:latin typeface="+mj-lt"/>
                <a:ea typeface="Arial-Rounded" panose="020B0500000000000000" pitchFamily="34" charset="0"/>
                <a:cs typeface="Arial-Rounded" panose="020B0500000000000000" pitchFamily="34" charset="0"/>
              </a:rPr>
              <a:t>Góp lại bao ngày</a:t>
            </a:r>
          </a:p>
          <a:p>
            <a:pPr marL="59265" algn="just"/>
            <a:r>
              <a:rPr lang="vi-VN" sz="3600" dirty="0">
                <a:latin typeface="+mj-lt"/>
                <a:ea typeface="Arial-Rounded" panose="020B0500000000000000" pitchFamily="34" charset="0"/>
                <a:cs typeface="Arial-Rounded" panose="020B0500000000000000" pitchFamily="34" charset="0"/>
              </a:rPr>
              <a:t>Thành dòng suối nhỏ</a:t>
            </a:r>
          </a:p>
          <a:p>
            <a:pPr marL="59265" algn="just"/>
            <a:r>
              <a:rPr lang="vi-VN" sz="3600" dirty="0">
                <a:latin typeface="+mj-lt"/>
                <a:ea typeface="Arial-Rounded" panose="020B0500000000000000" pitchFamily="34" charset="0"/>
                <a:cs typeface="Arial-Rounded" panose="020B0500000000000000" pitchFamily="34" charset="0"/>
              </a:rPr>
              <a:t>Lượn trên bãi cỏ</a:t>
            </a:r>
          </a:p>
          <a:p>
            <a:pPr marL="59265" algn="just"/>
            <a:r>
              <a:rPr lang="vi-VN" sz="3600" dirty="0">
                <a:latin typeface="+mj-lt"/>
                <a:ea typeface="Arial-Rounded" panose="020B0500000000000000" pitchFamily="34" charset="0"/>
                <a:cs typeface="Arial-Rounded" panose="020B0500000000000000" pitchFamily="34" charset="0"/>
              </a:rPr>
              <a:t>Chảy xuống chân đồi.</a:t>
            </a:r>
          </a:p>
        </p:txBody>
      </p:sp>
      <p:sp>
        <p:nvSpPr>
          <p:cNvPr id="7" name="TextBox 6">
            <a:extLst>
              <a:ext uri="{FF2B5EF4-FFF2-40B4-BE49-F238E27FC236}">
                <a16:creationId xmlns:a16="http://schemas.microsoft.com/office/drawing/2014/main" id="{EDD679A4-13B3-4A0F-9BFF-87B2057E004B}"/>
              </a:ext>
            </a:extLst>
          </p:cNvPr>
          <p:cNvSpPr txBox="1"/>
          <p:nvPr/>
        </p:nvSpPr>
        <p:spPr>
          <a:xfrm>
            <a:off x="6402372" y="887301"/>
            <a:ext cx="5858238" cy="2308324"/>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Suối gặp bạn rồi</a:t>
            </a:r>
          </a:p>
          <a:p>
            <a:pPr marL="59265" algn="just"/>
            <a:r>
              <a:rPr lang="vi-VN" sz="3600" dirty="0">
                <a:latin typeface="+mj-lt"/>
                <a:ea typeface="Arial-Rounded" panose="020B0500000000000000" pitchFamily="34" charset="0"/>
                <a:cs typeface="Arial-Rounded" panose="020B0500000000000000" pitchFamily="34" charset="0"/>
              </a:rPr>
              <a:t>Góp thành sông lớn</a:t>
            </a:r>
          </a:p>
          <a:p>
            <a:pPr marL="59265" algn="just"/>
            <a:r>
              <a:rPr lang="vi-VN" sz="3600" dirty="0">
                <a:latin typeface="+mj-lt"/>
                <a:ea typeface="Arial-Rounded" panose="020B0500000000000000" pitchFamily="34" charset="0"/>
                <a:cs typeface="Arial-Rounded" panose="020B0500000000000000" pitchFamily="34" charset="0"/>
              </a:rPr>
              <a:t>Sông đi ra biển </a:t>
            </a:r>
          </a:p>
          <a:p>
            <a:pPr marL="59265" algn="just"/>
            <a:r>
              <a:rPr lang="vi-VN" sz="3600" dirty="0">
                <a:latin typeface="+mj-lt"/>
                <a:ea typeface="Arial-Rounded" panose="020B0500000000000000" pitchFamily="34" charset="0"/>
                <a:cs typeface="Arial-Rounded" panose="020B0500000000000000" pitchFamily="34" charset="0"/>
              </a:rPr>
              <a:t>Biển thành mênh mông.</a:t>
            </a:r>
          </a:p>
        </p:txBody>
      </p:sp>
      <p:sp>
        <p:nvSpPr>
          <p:cNvPr id="8" name="TextBox 7">
            <a:extLst>
              <a:ext uri="{FF2B5EF4-FFF2-40B4-BE49-F238E27FC236}">
                <a16:creationId xmlns:a16="http://schemas.microsoft.com/office/drawing/2014/main" id="{00ED4810-CE06-4CE5-8628-73B00D4EB5E5}"/>
              </a:ext>
            </a:extLst>
          </p:cNvPr>
          <p:cNvSpPr txBox="1"/>
          <p:nvPr/>
        </p:nvSpPr>
        <p:spPr>
          <a:xfrm>
            <a:off x="6411008" y="3445291"/>
            <a:ext cx="5434981" cy="2308324"/>
          </a:xfrm>
          <a:prstGeom prst="rect">
            <a:avLst/>
          </a:prstGeom>
          <a:noFill/>
        </p:spPr>
        <p:txBody>
          <a:bodyPr wrap="square" rtlCol="0">
            <a:spAutoFit/>
          </a:bodyPr>
          <a:lstStyle/>
          <a:p>
            <a:pPr marL="59265" algn="just"/>
            <a:r>
              <a:rPr lang="vi-VN" sz="3600" dirty="0">
                <a:latin typeface="+mj-lt"/>
                <a:ea typeface="Arial-Rounded" panose="020B0500000000000000" pitchFamily="34" charset="0"/>
                <a:cs typeface="Arial-Rounded" panose="020B0500000000000000" pitchFamily="34" charset="0"/>
              </a:rPr>
              <a:t>Biển ơi, có biết</a:t>
            </a:r>
          </a:p>
          <a:p>
            <a:pPr marL="59265" algn="just"/>
            <a:r>
              <a:rPr lang="vi-VN" sz="3600" dirty="0">
                <a:latin typeface="+mj-lt"/>
                <a:ea typeface="Arial-Rounded" panose="020B0500000000000000" pitchFamily="34" charset="0"/>
                <a:cs typeface="Arial-Rounded" panose="020B0500000000000000" pitchFamily="34" charset="0"/>
              </a:rPr>
              <a:t>Biển lớn vô cùng</a:t>
            </a:r>
          </a:p>
          <a:p>
            <a:pPr marL="59265" algn="just"/>
            <a:r>
              <a:rPr lang="vi-VN" sz="3600" dirty="0">
                <a:latin typeface="+mj-lt"/>
                <a:ea typeface="Arial-Rounded" panose="020B0500000000000000" pitchFamily="34" charset="0"/>
                <a:cs typeface="Arial-Rounded" panose="020B0500000000000000" pitchFamily="34" charset="0"/>
              </a:rPr>
              <a:t>Từng giọt nước trong</a:t>
            </a:r>
          </a:p>
          <a:p>
            <a:pPr marL="59265" algn="just"/>
            <a:r>
              <a:rPr lang="vi-VN" sz="3600" dirty="0">
                <a:latin typeface="+mj-lt"/>
                <a:ea typeface="Arial-Rounded" panose="020B0500000000000000" pitchFamily="34" charset="0"/>
                <a:cs typeface="Arial-Rounded" panose="020B0500000000000000" pitchFamily="34" charset="0"/>
              </a:rPr>
              <a:t>Làm nên biển đấy!</a:t>
            </a:r>
          </a:p>
        </p:txBody>
      </p:sp>
      <p:sp>
        <p:nvSpPr>
          <p:cNvPr id="9" name="TextBox 8">
            <a:extLst>
              <a:ext uri="{FF2B5EF4-FFF2-40B4-BE49-F238E27FC236}">
                <a16:creationId xmlns:a16="http://schemas.microsoft.com/office/drawing/2014/main" id="{3554EAF7-A374-4982-BC6C-D8F0719AD4DC}"/>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mj-lt"/>
                <a:ea typeface="Arial-Rounded" pitchFamily="34" charset="0"/>
                <a:cs typeface="Arial-Rounded" pitchFamily="34" charset="0"/>
              </a:rPr>
              <a:t>GIỌT NƯỚC VÀ BIỂN LỚN</a:t>
            </a:r>
            <a:endParaRPr lang="en-US" sz="3200" b="1" dirty="0">
              <a:solidFill>
                <a:srgbClr val="FF8E1D"/>
              </a:solidFill>
              <a:latin typeface="+mj-lt"/>
              <a:ea typeface="Arial-Rounded" pitchFamily="34" charset="0"/>
              <a:cs typeface="Arial-Rounded" pitchFamily="34" charset="0"/>
            </a:endParaRPr>
          </a:p>
        </p:txBody>
      </p:sp>
      <p:sp>
        <p:nvSpPr>
          <p:cNvPr id="10" name="TextBox 9">
            <a:extLst>
              <a:ext uri="{FF2B5EF4-FFF2-40B4-BE49-F238E27FC236}">
                <a16:creationId xmlns:a16="http://schemas.microsoft.com/office/drawing/2014/main" id="{0A6E8D23-0402-4D92-AF12-F324093B705B}"/>
              </a:ext>
            </a:extLst>
          </p:cNvPr>
          <p:cNvSpPr txBox="1"/>
          <p:nvPr/>
        </p:nvSpPr>
        <p:spPr>
          <a:xfrm>
            <a:off x="8366919" y="5970699"/>
            <a:ext cx="2712602" cy="584775"/>
          </a:xfrm>
          <a:prstGeom prst="rect">
            <a:avLst/>
          </a:prstGeom>
          <a:noFill/>
        </p:spPr>
        <p:txBody>
          <a:bodyPr wrap="none" rtlCol="0">
            <a:spAutoFit/>
          </a:bodyPr>
          <a:lstStyle/>
          <a:p>
            <a:r>
              <a:rPr lang="en-VN" sz="3200" dirty="0">
                <a:latin typeface="+mj-lt"/>
                <a:ea typeface="Arial-Rounded" panose="020B0500000000000000" pitchFamily="34" charset="0"/>
                <a:cs typeface="Arial-Rounded" panose="020B0500000000000000" pitchFamily="34" charset="0"/>
              </a:rPr>
              <a:t>(Nguyễn Bao)</a:t>
            </a:r>
          </a:p>
        </p:txBody>
      </p:sp>
    </p:spTree>
    <p:extLst>
      <p:ext uri="{BB962C8B-B14F-4D97-AF65-F5344CB8AC3E}">
        <p14:creationId xmlns:p14="http://schemas.microsoft.com/office/powerpoint/2010/main" val="1652910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xfrm>
            <a:off x="3146397" y="685800"/>
            <a:ext cx="5869044" cy="1826400"/>
          </a:xfrm>
          <a:prstGeom prst="rect">
            <a:avLst/>
          </a:prstGeom>
        </p:spPr>
        <p:txBody>
          <a:bodyPr spcFirstLastPara="1" wrap="square" lIns="121705" tIns="121705" rIns="121705" bIns="121705" anchor="ctr" anchorCtr="0">
            <a:noAutofit/>
          </a:bodyPr>
          <a:lstStyle/>
          <a:p>
            <a:r>
              <a:rPr lang="en-US" sz="48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val="3435744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42119" y="228600"/>
            <a:ext cx="11483912" cy="731520"/>
            <a:chOff x="294783" y="915918"/>
            <a:chExt cx="11483912" cy="73152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Times New Roman" panose="02020603050405020304" pitchFamily="18" charset="0"/>
                    <a:ea typeface="Arial-Rounded" pitchFamily="34" charset="0"/>
                    <a:cs typeface="Times New Roman" panose="02020603050405020304" pitchFamily="18" charset="0"/>
                  </a:rPr>
                  <a:t>1</a:t>
                </a:r>
              </a:p>
            </p:txBody>
          </p:sp>
        </p:grpSp>
        <p:sp>
          <p:nvSpPr>
            <p:cNvPr id="23" name="TextBox 22"/>
            <p:cNvSpPr txBox="1"/>
            <p:nvPr/>
          </p:nvSpPr>
          <p:spPr>
            <a:xfrm>
              <a:off x="978050" y="1015173"/>
              <a:ext cx="10800645" cy="584775"/>
            </a:xfrm>
            <a:prstGeom prst="rect">
              <a:avLst/>
            </a:prstGeom>
            <a:noFill/>
          </p:spPr>
          <p:txBody>
            <a:bodyPr wrap="square" rtlCol="0">
              <a:spAutoFit/>
            </a:bodyPr>
            <a:lstStyle/>
            <a:p>
              <a:pPr algn="just"/>
              <a:r>
                <a:rPr lang="en-US" sz="3200">
                  <a:solidFill>
                    <a:schemeClr val="tx1"/>
                  </a:solidFill>
                  <a:latin typeface="Times New Roman" panose="02020603050405020304" pitchFamily="18" charset="0"/>
                  <a:ea typeface="Arial-Rounded" pitchFamily="34" charset="0"/>
                  <a:cs typeface="Times New Roman" panose="02020603050405020304" pitchFamily="18" charset="0"/>
                </a:rPr>
                <a:t>Kể tên các sự vật được nhắc đến trong bài thơ.</a:t>
              </a:r>
            </a:p>
          </p:txBody>
        </p:sp>
      </p:grpSp>
      <p:pic>
        <p:nvPicPr>
          <p:cNvPr id="2" name="Picture 1">
            <a:extLst>
              <a:ext uri="{FF2B5EF4-FFF2-40B4-BE49-F238E27FC236}">
                <a16:creationId xmlns:a16="http://schemas.microsoft.com/office/drawing/2014/main" id="{12507924-7E89-49D4-A259-830F2E8743B2}"/>
              </a:ext>
            </a:extLst>
          </p:cNvPr>
          <p:cNvPicPr>
            <a:picLocks noChangeAspect="1"/>
          </p:cNvPicPr>
          <p:nvPr/>
        </p:nvPicPr>
        <p:blipFill>
          <a:blip r:embed="rId3"/>
          <a:stretch>
            <a:fillRect/>
          </a:stretch>
        </p:blipFill>
        <p:spPr>
          <a:xfrm>
            <a:off x="2409152" y="975886"/>
            <a:ext cx="8233111" cy="4913536"/>
          </a:xfrm>
          <a:prstGeom prst="rect">
            <a:avLst/>
          </a:prstGeom>
        </p:spPr>
      </p:pic>
      <p:cxnSp>
        <p:nvCxnSpPr>
          <p:cNvPr id="11" name="Straight Connector 10">
            <a:extLst>
              <a:ext uri="{FF2B5EF4-FFF2-40B4-BE49-F238E27FC236}">
                <a16:creationId xmlns:a16="http://schemas.microsoft.com/office/drawing/2014/main" id="{1C202049-4435-4C24-A8DA-CEA78F01B57A}"/>
              </a:ext>
            </a:extLst>
          </p:cNvPr>
          <p:cNvCxnSpPr>
            <a:cxnSpLocks/>
          </p:cNvCxnSpPr>
          <p:nvPr/>
        </p:nvCxnSpPr>
        <p:spPr>
          <a:xfrm>
            <a:off x="2607251" y="2787868"/>
            <a:ext cx="6799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ABEF24-EB06-4DFD-A920-FDDA2D3B83C4}"/>
              </a:ext>
            </a:extLst>
          </p:cNvPr>
          <p:cNvCxnSpPr>
            <a:cxnSpLocks/>
          </p:cNvCxnSpPr>
          <p:nvPr/>
        </p:nvCxnSpPr>
        <p:spPr>
          <a:xfrm>
            <a:off x="3629383" y="4114800"/>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E5F8D59-7FEB-4FBF-9250-064EAEEB7425}"/>
              </a:ext>
            </a:extLst>
          </p:cNvPr>
          <p:cNvCxnSpPr>
            <a:cxnSpLocks/>
          </p:cNvCxnSpPr>
          <p:nvPr/>
        </p:nvCxnSpPr>
        <p:spPr>
          <a:xfrm>
            <a:off x="3989357" y="4524702"/>
            <a:ext cx="9888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8B04B9-A884-4509-B0A5-0520DB9F0D5F}"/>
              </a:ext>
            </a:extLst>
          </p:cNvPr>
          <p:cNvCxnSpPr>
            <a:cxnSpLocks/>
          </p:cNvCxnSpPr>
          <p:nvPr/>
        </p:nvCxnSpPr>
        <p:spPr>
          <a:xfrm>
            <a:off x="4483790" y="4953000"/>
            <a:ext cx="12923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7E80AC-39B5-4C60-B649-15D7232D36C9}"/>
              </a:ext>
            </a:extLst>
          </p:cNvPr>
          <p:cNvCxnSpPr>
            <a:cxnSpLocks/>
          </p:cNvCxnSpPr>
          <p:nvPr/>
        </p:nvCxnSpPr>
        <p:spPr>
          <a:xfrm>
            <a:off x="7596303" y="1524000"/>
            <a:ext cx="6631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8400D30-61C0-4ED2-AB70-33635DF77B99}"/>
              </a:ext>
            </a:extLst>
          </p:cNvPr>
          <p:cNvCxnSpPr>
            <a:cxnSpLocks/>
          </p:cNvCxnSpPr>
          <p:nvPr/>
        </p:nvCxnSpPr>
        <p:spPr>
          <a:xfrm>
            <a:off x="7851971" y="1936532"/>
            <a:ext cx="729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C949C8-D6F9-48F4-9020-A0DFE68842B3}"/>
              </a:ext>
            </a:extLst>
          </p:cNvPr>
          <p:cNvCxnSpPr>
            <a:cxnSpLocks/>
          </p:cNvCxnSpPr>
          <p:nvPr/>
        </p:nvCxnSpPr>
        <p:spPr>
          <a:xfrm>
            <a:off x="7759139" y="2362200"/>
            <a:ext cx="7294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2A6FDF0-2165-4BE4-8A6E-26193E896241}"/>
              </a:ext>
            </a:extLst>
          </p:cNvPr>
          <p:cNvCxnSpPr>
            <a:cxnSpLocks/>
          </p:cNvCxnSpPr>
          <p:nvPr/>
        </p:nvCxnSpPr>
        <p:spPr>
          <a:xfrm>
            <a:off x="7063722" y="4346030"/>
            <a:ext cx="13120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A3629C-2014-4D42-A4F7-2E155546C20F}"/>
              </a:ext>
            </a:extLst>
          </p:cNvPr>
          <p:cNvCxnSpPr>
            <a:cxnSpLocks/>
          </p:cNvCxnSpPr>
          <p:nvPr/>
        </p:nvCxnSpPr>
        <p:spPr>
          <a:xfrm>
            <a:off x="3453386" y="1968064"/>
            <a:ext cx="61810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4F655B8-5D7F-435A-8F4E-6515FE3249C5}"/>
              </a:ext>
            </a:extLst>
          </p:cNvPr>
          <p:cNvSpPr txBox="1"/>
          <p:nvPr/>
        </p:nvSpPr>
        <p:spPr>
          <a:xfrm>
            <a:off x="910736" y="5446693"/>
            <a:ext cx="10732783" cy="1077218"/>
          </a:xfrm>
          <a:prstGeom prst="rect">
            <a:avLst/>
          </a:prstGeom>
          <a:solidFill>
            <a:srgbClr val="CEEBEA"/>
          </a:solidFill>
        </p:spPr>
        <p:txBody>
          <a:bodyPr wrap="square" rtlCol="0">
            <a:spAutoFit/>
          </a:bodyPr>
          <a:lstStyle/>
          <a:p>
            <a:pPr algn="just"/>
            <a:r>
              <a:rPr lang="en-US" sz="3200">
                <a:solidFill>
                  <a:schemeClr val="tx1"/>
                </a:solidFill>
                <a:latin typeface="Times New Roman" panose="02020603050405020304" pitchFamily="18" charset="0"/>
                <a:ea typeface="Arial-Rounded" pitchFamily="34" charset="0"/>
                <a:cs typeface="Times New Roman" panose="02020603050405020304" pitchFamily="18" charset="0"/>
              </a:rPr>
              <a:t>Các sự vật được nhắc đến trong bài thơ là: giọt mưa, dòng suối, bãi cỏ, chân đồi, bạn, song, biển…</a:t>
            </a:r>
          </a:p>
        </p:txBody>
      </p:sp>
    </p:spTree>
    <p:extLst>
      <p:ext uri="{BB962C8B-B14F-4D97-AF65-F5344CB8AC3E}">
        <p14:creationId xmlns:p14="http://schemas.microsoft.com/office/powerpoint/2010/main" val="83244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58E096F5-F5EF-4CBF-AAEC-65F2F89549D9}"/>
              </a:ext>
            </a:extLst>
          </p:cNvPr>
          <p:cNvSpPr txBox="1"/>
          <p:nvPr/>
        </p:nvSpPr>
        <p:spPr>
          <a:xfrm>
            <a:off x="4480719" y="930594"/>
            <a:ext cx="5612245" cy="4047262"/>
          </a:xfrm>
          <a:prstGeom prst="rect">
            <a:avLst/>
          </a:prstGeom>
          <a:noFill/>
        </p:spPr>
        <p:txBody>
          <a:bodyPr wrap="square" rtlCol="0">
            <a:spAutoFit/>
          </a:bodyPr>
          <a:lstStyle/>
          <a:p>
            <a:pPr marL="59265" algn="just"/>
            <a:r>
              <a:rPr lang="vi-VN" sz="2800" dirty="0">
                <a:latin typeface="+mj-lt"/>
                <a:ea typeface="Arial-Rounded" panose="020B0500000000000000" pitchFamily="34" charset="0"/>
                <a:cs typeface="Arial-Rounded" panose="020B0500000000000000" pitchFamily="34" charset="0"/>
              </a:rPr>
              <a:t>Tí ta tí tách </a:t>
            </a:r>
          </a:p>
          <a:p>
            <a:pPr marL="59265" algn="just"/>
            <a:r>
              <a:rPr lang="vi-VN" sz="2800" dirty="0">
                <a:latin typeface="+mj-lt"/>
                <a:ea typeface="Arial-Rounded" panose="020B0500000000000000" pitchFamily="34" charset="0"/>
                <a:cs typeface="Arial-Rounded" panose="020B0500000000000000" pitchFamily="34" charset="0"/>
              </a:rPr>
              <a:t>Từng giọt</a:t>
            </a:r>
          </a:p>
          <a:p>
            <a:pPr marL="59265" algn="just"/>
            <a:r>
              <a:rPr lang="vi-VN" sz="2800" dirty="0">
                <a:latin typeface="+mj-lt"/>
                <a:ea typeface="Arial-Rounded" panose="020B0500000000000000" pitchFamily="34" charset="0"/>
                <a:cs typeface="Arial-Rounded" panose="020B0500000000000000" pitchFamily="34" charset="0"/>
              </a:rPr>
              <a:t>Từng giọt</a:t>
            </a:r>
          </a:p>
          <a:p>
            <a:pPr marL="59265" algn="just"/>
            <a:r>
              <a:rPr lang="vi-VN" sz="2800" dirty="0">
                <a:latin typeface="+mj-lt"/>
                <a:ea typeface="Arial-Rounded" panose="020B0500000000000000" pitchFamily="34" charset="0"/>
                <a:cs typeface="Arial-Rounded" panose="020B0500000000000000" pitchFamily="34" charset="0"/>
              </a:rPr>
              <a:t>Mưa rơi</a:t>
            </a:r>
          </a:p>
          <a:p>
            <a:pPr marL="59265" algn="just">
              <a:spcAft>
                <a:spcPts val="600"/>
              </a:spcAft>
            </a:pPr>
            <a:r>
              <a:rPr lang="vi-VN" sz="2800" dirty="0">
                <a:latin typeface="+mj-lt"/>
                <a:ea typeface="Arial-Rounded" panose="020B0500000000000000" pitchFamily="34" charset="0"/>
                <a:cs typeface="Arial-Rounded" panose="020B0500000000000000" pitchFamily="34" charset="0"/>
              </a:rPr>
              <a:t>Rơi rơi.</a:t>
            </a:r>
          </a:p>
          <a:p>
            <a:pPr marL="59265" algn="just"/>
            <a:r>
              <a:rPr lang="vi-VN" sz="2800" dirty="0">
                <a:latin typeface="+mj-lt"/>
                <a:ea typeface="Arial-Rounded" panose="020B0500000000000000" pitchFamily="34" charset="0"/>
                <a:cs typeface="Arial-Rounded" panose="020B0500000000000000" pitchFamily="34" charset="0"/>
              </a:rPr>
              <a:t>Góp lại bao ngày</a:t>
            </a:r>
          </a:p>
          <a:p>
            <a:pPr marL="59265" algn="just"/>
            <a:r>
              <a:rPr lang="vi-VN" sz="2800" dirty="0">
                <a:latin typeface="+mj-lt"/>
                <a:ea typeface="Arial-Rounded" panose="020B0500000000000000" pitchFamily="34" charset="0"/>
                <a:cs typeface="Arial-Rounded" panose="020B0500000000000000" pitchFamily="34" charset="0"/>
              </a:rPr>
              <a:t>Thành dòng suối nhỏ</a:t>
            </a:r>
          </a:p>
          <a:p>
            <a:pPr marL="59265" algn="just"/>
            <a:r>
              <a:rPr lang="vi-VN" sz="2800" dirty="0">
                <a:latin typeface="+mj-lt"/>
                <a:ea typeface="Arial-Rounded" panose="020B0500000000000000" pitchFamily="34" charset="0"/>
                <a:cs typeface="Arial-Rounded" panose="020B0500000000000000" pitchFamily="34" charset="0"/>
              </a:rPr>
              <a:t>Lượn trên bãi cỏ</a:t>
            </a:r>
          </a:p>
          <a:p>
            <a:pPr marL="59265" algn="just"/>
            <a:r>
              <a:rPr lang="vi-VN" sz="2800" dirty="0">
                <a:latin typeface="+mj-lt"/>
                <a:ea typeface="Arial-Rounded" panose="020B0500000000000000" pitchFamily="34" charset="0"/>
                <a:cs typeface="Arial-Rounded" panose="020B0500000000000000" pitchFamily="34" charset="0"/>
              </a:rPr>
              <a:t>Chảy xuống chân đồi.</a:t>
            </a:r>
          </a:p>
        </p:txBody>
      </p:sp>
      <p:grpSp>
        <p:nvGrpSpPr>
          <p:cNvPr id="21" name="Group 20"/>
          <p:cNvGrpSpPr/>
          <p:nvPr/>
        </p:nvGrpSpPr>
        <p:grpSpPr>
          <a:xfrm>
            <a:off x="899319" y="85753"/>
            <a:ext cx="10515600" cy="745586"/>
            <a:chOff x="294783" y="915918"/>
            <a:chExt cx="10515600"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mj-lt"/>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mj-lt"/>
                    <a:ea typeface="Arial-Rounded" pitchFamily="34" charset="0"/>
                    <a:cs typeface="Arial-Rounded" pitchFamily="34" charset="0"/>
                  </a:rPr>
                  <a:t>2</a:t>
                </a:r>
              </a:p>
            </p:txBody>
          </p:sp>
        </p:grpSp>
        <p:sp>
          <p:nvSpPr>
            <p:cNvPr id="23" name="TextBox 22"/>
            <p:cNvSpPr txBox="1"/>
            <p:nvPr/>
          </p:nvSpPr>
          <p:spPr>
            <a:xfrm>
              <a:off x="978051" y="1015173"/>
              <a:ext cx="9832332" cy="646331"/>
            </a:xfrm>
            <a:prstGeom prst="rect">
              <a:avLst/>
            </a:prstGeom>
            <a:noFill/>
          </p:spPr>
          <p:txBody>
            <a:bodyPr wrap="square" rtlCol="0">
              <a:spAutoFit/>
            </a:bodyPr>
            <a:lstStyle/>
            <a:p>
              <a:pPr algn="just"/>
              <a:r>
                <a:rPr lang="en-US" sz="3600">
                  <a:solidFill>
                    <a:schemeClr val="tx1"/>
                  </a:solidFill>
                  <a:latin typeface="+mj-lt"/>
                  <a:ea typeface="Arial-Rounded" pitchFamily="34" charset="0"/>
                  <a:cs typeface="Arial-Rounded" pitchFamily="34" charset="0"/>
                </a:rPr>
                <a:t>Những gì góp phần tạo nên dòng suối nhỏ?</a:t>
              </a:r>
            </a:p>
          </p:txBody>
        </p:sp>
      </p:grpSp>
      <p:sp>
        <p:nvSpPr>
          <p:cNvPr id="14" name="TextBox 13">
            <a:extLst>
              <a:ext uri="{FF2B5EF4-FFF2-40B4-BE49-F238E27FC236}">
                <a16:creationId xmlns:a16="http://schemas.microsoft.com/office/drawing/2014/main" id="{83DE1F8B-C43D-4B7A-8155-BEAC33AC1D49}"/>
              </a:ext>
            </a:extLst>
          </p:cNvPr>
          <p:cNvSpPr txBox="1"/>
          <p:nvPr/>
        </p:nvSpPr>
        <p:spPr>
          <a:xfrm>
            <a:off x="1262549" y="5534057"/>
            <a:ext cx="10100451" cy="1077218"/>
          </a:xfrm>
          <a:prstGeom prst="rect">
            <a:avLst/>
          </a:prstGeom>
          <a:solidFill>
            <a:srgbClr val="CEEBEA"/>
          </a:solidFill>
        </p:spPr>
        <p:txBody>
          <a:bodyPr wrap="square" rtlCol="0">
            <a:spAutoFit/>
          </a:bodyPr>
          <a:lstStyle/>
          <a:p>
            <a:pPr algn="just"/>
            <a:r>
              <a:rPr lang="en-US" sz="3200">
                <a:latin typeface="+mj-lt"/>
                <a:ea typeface="Arial-Rounded" pitchFamily="34" charset="0"/>
                <a:cs typeface="Arial-Rounded" pitchFamily="34" charset="0"/>
              </a:rPr>
              <a:t>Những giọt mưa góp lại bao ngày thành dòng suối nhỏ. </a:t>
            </a:r>
            <a:endParaRPr lang="en-US" sz="3200">
              <a:solidFill>
                <a:schemeClr val="tx1"/>
              </a:solidFill>
              <a:latin typeface="+mj-lt"/>
              <a:ea typeface="Arial-Rounded" pitchFamily="34" charset="0"/>
              <a:cs typeface="Arial-Rounded" pitchFamily="34" charset="0"/>
            </a:endParaRPr>
          </a:p>
        </p:txBody>
      </p:sp>
      <p:cxnSp>
        <p:nvCxnSpPr>
          <p:cNvPr id="13" name="Straight Connector 12"/>
          <p:cNvCxnSpPr>
            <a:cxnSpLocks/>
          </p:cNvCxnSpPr>
          <p:nvPr/>
        </p:nvCxnSpPr>
        <p:spPr>
          <a:xfrm>
            <a:off x="4672841" y="2286000"/>
            <a:ext cx="14052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FB0C9F4-C19E-48BD-8D2B-3A298D2851ED}"/>
              </a:ext>
            </a:extLst>
          </p:cNvPr>
          <p:cNvCxnSpPr>
            <a:cxnSpLocks/>
          </p:cNvCxnSpPr>
          <p:nvPr/>
        </p:nvCxnSpPr>
        <p:spPr>
          <a:xfrm>
            <a:off x="4544593" y="2695902"/>
            <a:ext cx="12774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CAC800-D989-4540-A5E4-D06B85295F24}"/>
              </a:ext>
            </a:extLst>
          </p:cNvPr>
          <p:cNvCxnSpPr>
            <a:cxnSpLocks/>
          </p:cNvCxnSpPr>
          <p:nvPr/>
        </p:nvCxnSpPr>
        <p:spPr>
          <a:xfrm>
            <a:off x="4677224" y="3644464"/>
            <a:ext cx="248945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D3DC861-E8E5-4672-BC53-0DC96C3A69BC}"/>
              </a:ext>
            </a:extLst>
          </p:cNvPr>
          <p:cNvCxnSpPr>
            <a:cxnSpLocks/>
          </p:cNvCxnSpPr>
          <p:nvPr/>
        </p:nvCxnSpPr>
        <p:spPr>
          <a:xfrm>
            <a:off x="4654651" y="4038600"/>
            <a:ext cx="31026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4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mj-lt"/>
              </a:rPr>
              <a:t>Khởi động</a:t>
            </a:r>
          </a:p>
        </p:txBody>
      </p:sp>
    </p:spTree>
    <p:extLst>
      <p:ext uri="{BB962C8B-B14F-4D97-AF65-F5344CB8AC3E}">
        <p14:creationId xmlns:p14="http://schemas.microsoft.com/office/powerpoint/2010/main" val="192120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51719" y="507251"/>
            <a:ext cx="11378086" cy="760100"/>
            <a:chOff x="294783" y="915918"/>
            <a:chExt cx="10558095" cy="76010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Times New Roman" panose="02020603050405020304" pitchFamily="18" charset="0"/>
                    <a:ea typeface="Arial-Rounded" pitchFamily="34" charset="0"/>
                    <a:cs typeface="Times New Roman" panose="02020603050405020304" pitchFamily="18" charset="0"/>
                  </a:rPr>
                  <a:t>3</a:t>
                </a:r>
              </a:p>
            </p:txBody>
          </p:sp>
        </p:grpSp>
        <p:sp>
          <p:nvSpPr>
            <p:cNvPr id="23" name="TextBox 22"/>
            <p:cNvSpPr txBox="1"/>
            <p:nvPr/>
          </p:nvSpPr>
          <p:spPr>
            <a:xfrm>
              <a:off x="978051" y="1029687"/>
              <a:ext cx="9874827" cy="646331"/>
            </a:xfrm>
            <a:prstGeom prst="rect">
              <a:avLst/>
            </a:prstGeom>
            <a:noFill/>
          </p:spPr>
          <p:txBody>
            <a:bodyPr wrap="square" rtlCol="0">
              <a:spAutoFit/>
            </a:bodyPr>
            <a:lstStyle/>
            <a:p>
              <a:pPr algn="just"/>
              <a:r>
                <a:rPr lang="en-US" sz="3600">
                  <a:solidFill>
                    <a:schemeClr val="tx1"/>
                  </a:solidFill>
                  <a:latin typeface="Times New Roman" panose="02020603050405020304" pitchFamily="18" charset="0"/>
                  <a:ea typeface="Arial-Rounded" pitchFamily="34" charset="0"/>
                  <a:cs typeface="Times New Roman" panose="02020603050405020304" pitchFamily="18" charset="0"/>
                </a:rPr>
                <a:t>Những dòng sông từ đâu mà có?</a:t>
              </a:r>
            </a:p>
          </p:txBody>
        </p:sp>
      </p:grpSp>
      <p:sp>
        <p:nvSpPr>
          <p:cNvPr id="8" name="TextBox 7">
            <a:extLst>
              <a:ext uri="{FF2B5EF4-FFF2-40B4-BE49-F238E27FC236}">
                <a16:creationId xmlns:a16="http://schemas.microsoft.com/office/drawing/2014/main" id="{30D97447-D913-4D46-8861-F4B7FC84AB0B}"/>
              </a:ext>
            </a:extLst>
          </p:cNvPr>
          <p:cNvSpPr txBox="1"/>
          <p:nvPr/>
        </p:nvSpPr>
        <p:spPr>
          <a:xfrm>
            <a:off x="3566319" y="1676400"/>
            <a:ext cx="5858238" cy="2308324"/>
          </a:xfrm>
          <a:prstGeom prst="rect">
            <a:avLst/>
          </a:prstGeom>
          <a:noFill/>
        </p:spPr>
        <p:txBody>
          <a:bodyPr wrap="square" rtlCol="0">
            <a:spAutoFit/>
          </a:bodyPr>
          <a:lstStyle/>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Suối gặp bạn rồi</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Góp thành sông lớn</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Sông đi ra biển </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Biển thành mênh mông.</a:t>
            </a:r>
          </a:p>
        </p:txBody>
      </p:sp>
      <p:sp>
        <p:nvSpPr>
          <p:cNvPr id="9" name="TextBox 8">
            <a:extLst>
              <a:ext uri="{FF2B5EF4-FFF2-40B4-BE49-F238E27FC236}">
                <a16:creationId xmlns:a16="http://schemas.microsoft.com/office/drawing/2014/main" id="{E3EFB03C-A833-4BE1-A6F9-906B4F044F5A}"/>
              </a:ext>
            </a:extLst>
          </p:cNvPr>
          <p:cNvSpPr txBox="1"/>
          <p:nvPr/>
        </p:nvSpPr>
        <p:spPr>
          <a:xfrm>
            <a:off x="2286610" y="4947771"/>
            <a:ext cx="7588618" cy="646331"/>
          </a:xfrm>
          <a:prstGeom prst="rect">
            <a:avLst/>
          </a:prstGeom>
          <a:solidFill>
            <a:srgbClr val="CEEBEA"/>
          </a:solidFill>
        </p:spPr>
        <p:txBody>
          <a:bodyPr wrap="square" rtlCol="0">
            <a:spAutoFit/>
          </a:bodyPr>
          <a:lstStyle/>
          <a:p>
            <a:pPr algn="ctr"/>
            <a:r>
              <a:rPr lang="en-US" sz="3600">
                <a:latin typeface="Times New Roman" panose="02020603050405020304" pitchFamily="18" charset="0"/>
                <a:ea typeface="Arial-Rounded" pitchFamily="34" charset="0"/>
                <a:cs typeface="Times New Roman" panose="02020603050405020304" pitchFamily="18" charset="0"/>
              </a:rPr>
              <a:t>Những dòng suối nhỏ góp thành sông.</a:t>
            </a:r>
            <a:endParaRPr lang="en-US" sz="3600">
              <a:solidFill>
                <a:schemeClr val="tx1"/>
              </a:solidFill>
              <a:latin typeface="Times New Roman" panose="02020603050405020304" pitchFamily="18" charset="0"/>
              <a:ea typeface="Arial-Rounded"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8BEC0E42-6B75-4EA9-88D9-677916C1120D}"/>
              </a:ext>
            </a:extLst>
          </p:cNvPr>
          <p:cNvCxnSpPr>
            <a:cxnSpLocks/>
          </p:cNvCxnSpPr>
          <p:nvPr/>
        </p:nvCxnSpPr>
        <p:spPr>
          <a:xfrm>
            <a:off x="3718719" y="2286000"/>
            <a:ext cx="3124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B7557F-5022-4CA5-9630-C0A56E4AAC81}"/>
              </a:ext>
            </a:extLst>
          </p:cNvPr>
          <p:cNvCxnSpPr>
            <a:cxnSpLocks/>
          </p:cNvCxnSpPr>
          <p:nvPr/>
        </p:nvCxnSpPr>
        <p:spPr>
          <a:xfrm>
            <a:off x="3718719" y="2819400"/>
            <a:ext cx="3657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79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001207" y="191461"/>
            <a:ext cx="11049000" cy="745586"/>
            <a:chOff x="294783" y="915918"/>
            <a:chExt cx="11049000"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vi-VN" sz="5400">
                    <a:solidFill>
                      <a:srgbClr val="002060"/>
                    </a:solidFill>
                    <a:latin typeface="Times New Roman" panose="02020603050405020304" pitchFamily="18" charset="0"/>
                    <a:ea typeface="Arial-Rounded" pitchFamily="34" charset="0"/>
                    <a:cs typeface="Times New Roman" panose="02020603050405020304" pitchFamily="18" charset="0"/>
                  </a:rPr>
                  <a:t>4</a:t>
                </a:r>
                <a:endParaRPr lang="en" sz="540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sp>
          <p:nvSpPr>
            <p:cNvPr id="23" name="TextBox 22"/>
            <p:cNvSpPr txBox="1"/>
            <p:nvPr/>
          </p:nvSpPr>
          <p:spPr>
            <a:xfrm>
              <a:off x="978051" y="1015173"/>
              <a:ext cx="10365732" cy="646331"/>
            </a:xfrm>
            <a:prstGeom prst="rect">
              <a:avLst/>
            </a:prstGeom>
            <a:noFill/>
          </p:spPr>
          <p:txBody>
            <a:bodyPr wrap="square" rtlCol="0">
              <a:spAutoFit/>
            </a:bodyPr>
            <a:lstStyle/>
            <a:p>
              <a:pPr algn="just"/>
              <a:r>
                <a:rPr lang="en-US" sz="3600">
                  <a:solidFill>
                    <a:schemeClr val="tx1"/>
                  </a:solidFill>
                  <a:latin typeface="Times New Roman" panose="02020603050405020304" pitchFamily="18" charset="0"/>
                  <a:ea typeface="Arial-Rounded" pitchFamily="34" charset="0"/>
                  <a:cs typeface="Times New Roman" panose="02020603050405020304" pitchFamily="18" charset="0"/>
                </a:rPr>
                <a:t>Nói về hành trình giọt nước đi ra biển.</a:t>
              </a:r>
            </a:p>
          </p:txBody>
        </p:sp>
      </p:grpSp>
      <p:sp>
        <p:nvSpPr>
          <p:cNvPr id="12" name="TextBox 11">
            <a:extLst>
              <a:ext uri="{FF2B5EF4-FFF2-40B4-BE49-F238E27FC236}">
                <a16:creationId xmlns:a16="http://schemas.microsoft.com/office/drawing/2014/main" id="{05654A64-C243-408D-9843-8F3632556980}"/>
              </a:ext>
            </a:extLst>
          </p:cNvPr>
          <p:cNvSpPr txBox="1"/>
          <p:nvPr/>
        </p:nvSpPr>
        <p:spPr>
          <a:xfrm>
            <a:off x="899319" y="5096879"/>
            <a:ext cx="10732783" cy="1569660"/>
          </a:xfrm>
          <a:prstGeom prst="rect">
            <a:avLst/>
          </a:prstGeom>
          <a:solidFill>
            <a:srgbClr val="CEEBEA"/>
          </a:solidFill>
        </p:spPr>
        <p:txBody>
          <a:bodyPr wrap="square" rtlCol="0">
            <a:spAutoFit/>
          </a:bodyPr>
          <a:lstStyle/>
          <a:p>
            <a:r>
              <a:rPr lang="en-US" sz="3200">
                <a:solidFill>
                  <a:schemeClr val="tx1"/>
                </a:solidFill>
                <a:latin typeface="Times New Roman" panose="02020603050405020304" pitchFamily="18" charset="0"/>
                <a:ea typeface="Arial-Rounded" pitchFamily="34" charset="0"/>
                <a:cs typeface="Times New Roman" panose="02020603050405020304" pitchFamily="18" charset="0"/>
              </a:rPr>
              <a:t>Hành trình giọt nước đi ra biển là: </a:t>
            </a:r>
            <a:r>
              <a:rPr lang="en-VN" sz="32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Nhiều giọt mưa góp thành suối.</a:t>
            </a:r>
            <a:r>
              <a:rPr lang="en-US" sz="32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VN" sz="32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Nhiều dòng suối góp thành sông.</a:t>
            </a:r>
            <a:r>
              <a:rPr lang="en-US" sz="32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en-VN" sz="320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Nhiều dòng sông ra biển lớn. </a:t>
            </a:r>
          </a:p>
        </p:txBody>
      </p:sp>
      <p:pic>
        <p:nvPicPr>
          <p:cNvPr id="13" name="Picture 12">
            <a:extLst>
              <a:ext uri="{FF2B5EF4-FFF2-40B4-BE49-F238E27FC236}">
                <a16:creationId xmlns:a16="http://schemas.microsoft.com/office/drawing/2014/main" id="{76811AC2-F3BD-449C-9A42-1F052184A27C}"/>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46000"/>
                    </a14:imgEffect>
                    <a14:imgEffect>
                      <a14:saturation sat="200000"/>
                    </a14:imgEffect>
                  </a14:imgLayer>
                </a14:imgProps>
              </a:ext>
            </a:extLst>
          </a:blip>
          <a:stretch>
            <a:fillRect/>
          </a:stretch>
        </p:blipFill>
        <p:spPr>
          <a:xfrm>
            <a:off x="1894831" y="1575759"/>
            <a:ext cx="1395277" cy="2763195"/>
          </a:xfrm>
          <a:prstGeom prst="rect">
            <a:avLst/>
          </a:prstGeom>
        </p:spPr>
      </p:pic>
      <p:pic>
        <p:nvPicPr>
          <p:cNvPr id="14" name="Picture 13">
            <a:extLst>
              <a:ext uri="{FF2B5EF4-FFF2-40B4-BE49-F238E27FC236}">
                <a16:creationId xmlns:a16="http://schemas.microsoft.com/office/drawing/2014/main" id="{66298410-96B8-4E84-8D2A-DB92183C5CF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7000"/>
                    </a14:imgEffect>
                    <a14:imgEffect>
                      <a14:saturation sat="200000"/>
                    </a14:imgEffect>
                  </a14:imgLayer>
                </a14:imgProps>
              </a:ext>
            </a:extLst>
          </a:blip>
          <a:stretch>
            <a:fillRect/>
          </a:stretch>
        </p:blipFill>
        <p:spPr>
          <a:xfrm>
            <a:off x="3621757" y="1575759"/>
            <a:ext cx="1969711" cy="2763195"/>
          </a:xfrm>
          <a:prstGeom prst="roundRect">
            <a:avLst/>
          </a:prstGeom>
        </p:spPr>
      </p:pic>
      <p:pic>
        <p:nvPicPr>
          <p:cNvPr id="15" name="Picture 14">
            <a:extLst>
              <a:ext uri="{FF2B5EF4-FFF2-40B4-BE49-F238E27FC236}">
                <a16:creationId xmlns:a16="http://schemas.microsoft.com/office/drawing/2014/main" id="{49029801-380D-4477-BA5D-21CB22E58E27}"/>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35000"/>
                    </a14:imgEffect>
                    <a14:imgEffect>
                      <a14:saturation sat="200000"/>
                    </a14:imgEffect>
                  </a14:imgLayer>
                </a14:imgProps>
              </a:ext>
            </a:extLst>
          </a:blip>
          <a:srcRect l="2724"/>
          <a:stretch/>
        </p:blipFill>
        <p:spPr>
          <a:xfrm>
            <a:off x="6012524" y="1600900"/>
            <a:ext cx="1926487" cy="2763195"/>
          </a:xfrm>
          <a:prstGeom prst="roundRect">
            <a:avLst>
              <a:gd name="adj" fmla="val 21754"/>
            </a:avLst>
          </a:prstGeom>
        </p:spPr>
      </p:pic>
      <p:pic>
        <p:nvPicPr>
          <p:cNvPr id="16" name="Picture 15">
            <a:extLst>
              <a:ext uri="{FF2B5EF4-FFF2-40B4-BE49-F238E27FC236}">
                <a16:creationId xmlns:a16="http://schemas.microsoft.com/office/drawing/2014/main" id="{A3C8C5CC-2053-4651-B772-F1CE0C25F270}"/>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2000"/>
                    </a14:imgEffect>
                    <a14:imgEffect>
                      <a14:saturation sat="200000"/>
                    </a14:imgEffect>
                  </a14:imgLayer>
                </a14:imgProps>
              </a:ext>
            </a:extLst>
          </a:blip>
          <a:stretch>
            <a:fillRect/>
          </a:stretch>
        </p:blipFill>
        <p:spPr>
          <a:xfrm>
            <a:off x="8281235" y="1600901"/>
            <a:ext cx="1956077" cy="2763196"/>
          </a:xfrm>
          <a:prstGeom prst="roundRect">
            <a:avLst>
              <a:gd name="adj" fmla="val 19189"/>
            </a:avLst>
          </a:prstGeom>
        </p:spPr>
      </p:pic>
      <p:sp>
        <p:nvSpPr>
          <p:cNvPr id="17" name="Right Arrow 16">
            <a:extLst>
              <a:ext uri="{FF2B5EF4-FFF2-40B4-BE49-F238E27FC236}">
                <a16:creationId xmlns:a16="http://schemas.microsoft.com/office/drawing/2014/main" id="{94441B64-9D90-4209-BCE7-AFF42295942C}"/>
              </a:ext>
            </a:extLst>
          </p:cNvPr>
          <p:cNvSpPr/>
          <p:nvPr/>
        </p:nvSpPr>
        <p:spPr>
          <a:xfrm>
            <a:off x="3273123" y="2900796"/>
            <a:ext cx="336065" cy="228128"/>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959">
              <a:latin typeface="Times New Roman" panose="02020603050405020304" pitchFamily="18" charset="0"/>
              <a:cs typeface="Times New Roman" panose="02020603050405020304" pitchFamily="18" charset="0"/>
            </a:endParaRPr>
          </a:p>
        </p:txBody>
      </p:sp>
      <p:sp>
        <p:nvSpPr>
          <p:cNvPr id="18" name="Right Arrow 17">
            <a:extLst>
              <a:ext uri="{FF2B5EF4-FFF2-40B4-BE49-F238E27FC236}">
                <a16:creationId xmlns:a16="http://schemas.microsoft.com/office/drawing/2014/main" id="{6B7B0989-A90F-482C-8486-7DAAF27A9463}"/>
              </a:ext>
            </a:extLst>
          </p:cNvPr>
          <p:cNvSpPr/>
          <p:nvPr/>
        </p:nvSpPr>
        <p:spPr>
          <a:xfrm>
            <a:off x="5624000" y="2900796"/>
            <a:ext cx="336065" cy="228128"/>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959">
              <a:latin typeface="Times New Roman" panose="02020603050405020304" pitchFamily="18" charset="0"/>
              <a:cs typeface="Times New Roman" panose="02020603050405020304" pitchFamily="18" charset="0"/>
            </a:endParaRPr>
          </a:p>
        </p:txBody>
      </p:sp>
      <p:sp>
        <p:nvSpPr>
          <p:cNvPr id="19" name="Right Arrow 18">
            <a:extLst>
              <a:ext uri="{FF2B5EF4-FFF2-40B4-BE49-F238E27FC236}">
                <a16:creationId xmlns:a16="http://schemas.microsoft.com/office/drawing/2014/main" id="{108E8BCA-FD56-40B6-B7AF-264AEB72FE2C}"/>
              </a:ext>
            </a:extLst>
          </p:cNvPr>
          <p:cNvSpPr/>
          <p:nvPr/>
        </p:nvSpPr>
        <p:spPr>
          <a:xfrm>
            <a:off x="7949731" y="2893572"/>
            <a:ext cx="336065" cy="228128"/>
          </a:xfrm>
          <a:prstGeom prst="rightArrow">
            <a:avLst/>
          </a:prstGeom>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959">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41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6D5AA11-27D9-4953-A399-B87E2369E628}"/>
              </a:ext>
            </a:extLst>
          </p:cNvPr>
          <p:cNvSpPr txBox="1"/>
          <p:nvPr/>
        </p:nvSpPr>
        <p:spPr>
          <a:xfrm>
            <a:off x="1711823" y="899547"/>
            <a:ext cx="5612245" cy="5155257"/>
          </a:xfrm>
          <a:prstGeom prst="rect">
            <a:avLst/>
          </a:prstGeom>
          <a:noFill/>
        </p:spPr>
        <p:txBody>
          <a:bodyPr wrap="square" rtlCol="0">
            <a:spAutoFit/>
          </a:bodyPr>
          <a:lstStyle/>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Tí ta tí tách </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Từng giọt</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Từng giọt</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Mưa rơi</a:t>
            </a:r>
          </a:p>
          <a:p>
            <a:pPr marL="59265" algn="just">
              <a:spcAft>
                <a:spcPts val="600"/>
              </a:spcAft>
            </a:pPr>
            <a:r>
              <a:rPr lang="vi-VN" sz="3600" dirty="0">
                <a:latin typeface="Times New Roman" panose="02020603050405020304" pitchFamily="18" charset="0"/>
                <a:ea typeface="Arial-Rounded" panose="020B0500000000000000" pitchFamily="34" charset="0"/>
                <a:cs typeface="Times New Roman" panose="02020603050405020304" pitchFamily="18" charset="0"/>
              </a:rPr>
              <a:t>Rơi rơi.</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Góp lại bao ngày</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Thành dòng suối nhỏ</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Lượn trên bãi cỏ</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Chảy xuống chân đồi.</a:t>
            </a:r>
          </a:p>
        </p:txBody>
      </p:sp>
      <p:sp>
        <p:nvSpPr>
          <p:cNvPr id="7" name="TextBox 6">
            <a:extLst>
              <a:ext uri="{FF2B5EF4-FFF2-40B4-BE49-F238E27FC236}">
                <a16:creationId xmlns:a16="http://schemas.microsoft.com/office/drawing/2014/main" id="{D8DF26DC-D711-4F91-931D-4B5C1967B15C}"/>
              </a:ext>
            </a:extLst>
          </p:cNvPr>
          <p:cNvSpPr txBox="1"/>
          <p:nvPr/>
        </p:nvSpPr>
        <p:spPr>
          <a:xfrm>
            <a:off x="6402372" y="887301"/>
            <a:ext cx="5858238" cy="2308324"/>
          </a:xfrm>
          <a:prstGeom prst="rect">
            <a:avLst/>
          </a:prstGeom>
          <a:noFill/>
        </p:spPr>
        <p:txBody>
          <a:bodyPr wrap="square" rtlCol="0">
            <a:spAutoFit/>
          </a:bodyPr>
          <a:lstStyle/>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Suối gặp bạn rồi</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Góp thành sông lớn</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Sông đi ra biển </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Biển thành mênh mông.</a:t>
            </a:r>
          </a:p>
        </p:txBody>
      </p:sp>
      <p:sp>
        <p:nvSpPr>
          <p:cNvPr id="8" name="TextBox 7">
            <a:extLst>
              <a:ext uri="{FF2B5EF4-FFF2-40B4-BE49-F238E27FC236}">
                <a16:creationId xmlns:a16="http://schemas.microsoft.com/office/drawing/2014/main" id="{ADFEC34D-A72E-459D-BB4E-0B7C0A2A9C95}"/>
              </a:ext>
            </a:extLst>
          </p:cNvPr>
          <p:cNvSpPr txBox="1"/>
          <p:nvPr/>
        </p:nvSpPr>
        <p:spPr>
          <a:xfrm>
            <a:off x="6411008" y="3445291"/>
            <a:ext cx="5434981" cy="2308324"/>
          </a:xfrm>
          <a:prstGeom prst="rect">
            <a:avLst/>
          </a:prstGeom>
          <a:noFill/>
        </p:spPr>
        <p:txBody>
          <a:bodyPr wrap="square" rtlCol="0">
            <a:spAutoFit/>
          </a:bodyPr>
          <a:lstStyle/>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Biển ơi, có biết</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Biển lớn vô cùng</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Từng giọt nước trong</a:t>
            </a:r>
          </a:p>
          <a:p>
            <a:pPr marL="59265" algn="just"/>
            <a:r>
              <a:rPr lang="vi-VN" sz="3600" dirty="0">
                <a:latin typeface="Times New Roman" panose="02020603050405020304" pitchFamily="18" charset="0"/>
                <a:ea typeface="Arial-Rounded" panose="020B0500000000000000" pitchFamily="34" charset="0"/>
                <a:cs typeface="Times New Roman" panose="02020603050405020304" pitchFamily="18" charset="0"/>
              </a:rPr>
              <a:t>Làm nên biển đấy!</a:t>
            </a:r>
          </a:p>
        </p:txBody>
      </p:sp>
      <p:sp>
        <p:nvSpPr>
          <p:cNvPr id="9" name="TextBox 8">
            <a:extLst>
              <a:ext uri="{FF2B5EF4-FFF2-40B4-BE49-F238E27FC236}">
                <a16:creationId xmlns:a16="http://schemas.microsoft.com/office/drawing/2014/main" id="{69CE14F3-B21C-4AEC-97A2-F84B634B5366}"/>
              </a:ext>
            </a:extLst>
          </p:cNvPr>
          <p:cNvSpPr txBox="1"/>
          <p:nvPr/>
        </p:nvSpPr>
        <p:spPr>
          <a:xfrm>
            <a:off x="917359" y="141621"/>
            <a:ext cx="10327119" cy="584775"/>
          </a:xfrm>
          <a:prstGeom prst="rect">
            <a:avLst/>
          </a:prstGeom>
          <a:noFill/>
        </p:spPr>
        <p:txBody>
          <a:bodyPr wrap="square" rtlCol="0">
            <a:spAutoFit/>
          </a:bodyPr>
          <a:lstStyle/>
          <a:p>
            <a:pPr algn="ctr"/>
            <a:r>
              <a:rPr lang="en-US" sz="3200" b="1">
                <a:solidFill>
                  <a:srgbClr val="FF8E1D"/>
                </a:solidFill>
                <a:latin typeface="Times New Roman" panose="02020603050405020304" pitchFamily="18" charset="0"/>
                <a:ea typeface="Arial-Rounded" pitchFamily="34" charset="0"/>
                <a:cs typeface="Times New Roman" panose="02020603050405020304" pitchFamily="18" charset="0"/>
              </a:rPr>
              <a:t>GIỌT NƯỚC VÀ BIỂN LỚN</a:t>
            </a:r>
            <a:endParaRPr lang="en-US" sz="3200" b="1" dirty="0">
              <a:solidFill>
                <a:srgbClr val="FF8E1D"/>
              </a:solidFill>
              <a:latin typeface="Times New Roman" panose="02020603050405020304" pitchFamily="18" charset="0"/>
              <a:ea typeface="Arial-Rounded"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1DAAC5A6-53E2-40F3-A27C-471FFFD966BB}"/>
              </a:ext>
            </a:extLst>
          </p:cNvPr>
          <p:cNvSpPr txBox="1"/>
          <p:nvPr/>
        </p:nvSpPr>
        <p:spPr>
          <a:xfrm>
            <a:off x="8366919" y="5970699"/>
            <a:ext cx="2521844" cy="584775"/>
          </a:xfrm>
          <a:prstGeom prst="rect">
            <a:avLst/>
          </a:prstGeom>
          <a:noFill/>
        </p:spPr>
        <p:txBody>
          <a:bodyPr wrap="none" rtlCol="0">
            <a:spAutoFit/>
          </a:bodyPr>
          <a:lstStyle/>
          <a:p>
            <a:r>
              <a:rPr lang="en-VN" sz="3200" dirty="0">
                <a:latin typeface="Times New Roman" panose="02020603050405020304" pitchFamily="18" charset="0"/>
                <a:ea typeface="Arial-Rounded" panose="020B0500000000000000" pitchFamily="34" charset="0"/>
                <a:cs typeface="Times New Roman" panose="02020603050405020304" pitchFamily="18" charset="0"/>
              </a:rPr>
              <a:t>(Nguyễn Bao)</a:t>
            </a:r>
          </a:p>
        </p:txBody>
      </p:sp>
    </p:spTree>
    <p:extLst>
      <p:ext uri="{BB962C8B-B14F-4D97-AF65-F5344CB8AC3E}">
        <p14:creationId xmlns:p14="http://schemas.microsoft.com/office/powerpoint/2010/main" val="2938323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56519" y="685800"/>
            <a:ext cx="10140870" cy="731520"/>
            <a:chOff x="292250" y="915918"/>
            <a:chExt cx="10140870"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Times New Roman" panose="02020603050405020304" pitchFamily="18" charset="0"/>
                    <a:ea typeface="Arial-Rounded" pitchFamily="34" charset="0"/>
                    <a:cs typeface="Times New Roman" panose="02020603050405020304" pitchFamily="18" charset="0"/>
                  </a:rPr>
                  <a:t>1</a:t>
                </a:r>
              </a:p>
            </p:txBody>
          </p:sp>
        </p:grpSp>
        <p:sp>
          <p:nvSpPr>
            <p:cNvPr id="4" name="TextBox 3"/>
            <p:cNvSpPr txBox="1"/>
            <p:nvPr/>
          </p:nvSpPr>
          <p:spPr>
            <a:xfrm>
              <a:off x="995274" y="984274"/>
              <a:ext cx="9437846" cy="646331"/>
            </a:xfrm>
            <a:prstGeom prst="rect">
              <a:avLst/>
            </a:prstGeom>
            <a:noFill/>
          </p:spPr>
          <p:txBody>
            <a:bodyPr wrap="square" rtlCol="0">
              <a:spAutoFit/>
            </a:bodyPr>
            <a:lstStyle/>
            <a:p>
              <a:pPr algn="just"/>
              <a:r>
                <a:rPr lang="en-US" sz="3600">
                  <a:solidFill>
                    <a:schemeClr val="tx1"/>
                  </a:solidFill>
                  <a:latin typeface="Times New Roman" panose="02020603050405020304" pitchFamily="18" charset="0"/>
                  <a:ea typeface="Arial-Rounded" pitchFamily="34" charset="0"/>
                  <a:cs typeface="Times New Roman" panose="02020603050405020304" pitchFamily="18" charset="0"/>
                </a:rPr>
                <a:t>Mỗi từ dưới đây tả sự vật nào trong bài thơ?</a:t>
              </a:r>
            </a:p>
          </p:txBody>
        </p:sp>
      </p:grpSp>
      <p:grpSp>
        <p:nvGrpSpPr>
          <p:cNvPr id="7" name="Group 6"/>
          <p:cNvGrpSpPr/>
          <p:nvPr/>
        </p:nvGrpSpPr>
        <p:grpSpPr>
          <a:xfrm>
            <a:off x="332581" y="613771"/>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a:extLst>
              <a:ext uri="{FF2B5EF4-FFF2-40B4-BE49-F238E27FC236}">
                <a16:creationId xmlns:a16="http://schemas.microsoft.com/office/drawing/2014/main" id="{9299D683-F1FD-47F0-B21C-D1AF1AC6C03C}"/>
              </a:ext>
            </a:extLst>
          </p:cNvPr>
          <p:cNvGrpSpPr/>
          <p:nvPr/>
        </p:nvGrpSpPr>
        <p:grpSpPr>
          <a:xfrm>
            <a:off x="2575719" y="2438400"/>
            <a:ext cx="1285807" cy="1285807"/>
            <a:chOff x="942297" y="2492397"/>
            <a:chExt cx="964355" cy="964355"/>
          </a:xfrm>
        </p:grpSpPr>
        <p:sp>
          <p:nvSpPr>
            <p:cNvPr id="22" name="Teardrop 21">
              <a:extLst>
                <a:ext uri="{FF2B5EF4-FFF2-40B4-BE49-F238E27FC236}">
                  <a16:creationId xmlns:a16="http://schemas.microsoft.com/office/drawing/2014/main" id="{CEDD0538-9D0C-4129-8B58-2395A10EA797}"/>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1323D04E-5A22-4242-B364-58BBE3F59E72}"/>
                </a:ext>
              </a:extLst>
            </p:cNvPr>
            <p:cNvSpPr txBox="1"/>
            <p:nvPr/>
          </p:nvSpPr>
          <p:spPr>
            <a:xfrm>
              <a:off x="1124392" y="2743740"/>
              <a:ext cx="600164" cy="438581"/>
            </a:xfrm>
            <a:prstGeom prst="rect">
              <a:avLst/>
            </a:prstGeom>
            <a:noFill/>
          </p:spPr>
          <p:txBody>
            <a:bodyPr wrap="none" rtlCol="0">
              <a:spAutoFit/>
            </a:bodyPr>
            <a:lstStyle/>
            <a:p>
              <a:pPr algn="ctr"/>
              <a:r>
                <a:rPr lang="en-VN" sz="3200" dirty="0">
                  <a:latin typeface="Times New Roman" panose="02020603050405020304" pitchFamily="18" charset="0"/>
                  <a:ea typeface="Arial-Rounded" panose="020B0500000000000000" pitchFamily="34" charset="0"/>
                  <a:cs typeface="Times New Roman" panose="02020603050405020304" pitchFamily="18" charset="0"/>
                </a:rPr>
                <a:t>nhỏ</a:t>
              </a:r>
            </a:p>
          </p:txBody>
        </p:sp>
      </p:grpSp>
      <p:grpSp>
        <p:nvGrpSpPr>
          <p:cNvPr id="24" name="Group 23">
            <a:extLst>
              <a:ext uri="{FF2B5EF4-FFF2-40B4-BE49-F238E27FC236}">
                <a16:creationId xmlns:a16="http://schemas.microsoft.com/office/drawing/2014/main" id="{8A70BC94-2EDF-4874-9517-1B5CF49B8C41}"/>
              </a:ext>
            </a:extLst>
          </p:cNvPr>
          <p:cNvGrpSpPr/>
          <p:nvPr/>
        </p:nvGrpSpPr>
        <p:grpSpPr>
          <a:xfrm>
            <a:off x="4996157" y="2438397"/>
            <a:ext cx="1285807" cy="1285807"/>
            <a:chOff x="942297" y="2492397"/>
            <a:chExt cx="964355" cy="964355"/>
          </a:xfrm>
        </p:grpSpPr>
        <p:sp>
          <p:nvSpPr>
            <p:cNvPr id="25" name="Teardrop 24">
              <a:extLst>
                <a:ext uri="{FF2B5EF4-FFF2-40B4-BE49-F238E27FC236}">
                  <a16:creationId xmlns:a16="http://schemas.microsoft.com/office/drawing/2014/main" id="{FD7191F8-5989-4A7D-BEE3-2D0F731B1229}"/>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B98521DB-9EAF-4A24-A868-C2CC664FC498}"/>
                </a:ext>
              </a:extLst>
            </p:cNvPr>
            <p:cNvSpPr txBox="1"/>
            <p:nvPr/>
          </p:nvSpPr>
          <p:spPr>
            <a:xfrm>
              <a:off x="1149637" y="2743740"/>
              <a:ext cx="549670" cy="438581"/>
            </a:xfrm>
            <a:prstGeom prst="rect">
              <a:avLst/>
            </a:prstGeom>
            <a:noFill/>
          </p:spPr>
          <p:txBody>
            <a:bodyPr wrap="none" rtlCol="0">
              <a:spAutoFit/>
            </a:bodyPr>
            <a:lstStyle/>
            <a:p>
              <a:pPr algn="ctr"/>
              <a:r>
                <a:rPr lang="en-VN" sz="3200" dirty="0">
                  <a:latin typeface="Times New Roman" panose="02020603050405020304" pitchFamily="18" charset="0"/>
                  <a:ea typeface="Arial-Rounded" panose="020B0500000000000000" pitchFamily="34" charset="0"/>
                  <a:cs typeface="Times New Roman" panose="02020603050405020304" pitchFamily="18" charset="0"/>
                </a:rPr>
                <a:t>lớn</a:t>
              </a:r>
            </a:p>
          </p:txBody>
        </p:sp>
      </p:grpSp>
      <p:grpSp>
        <p:nvGrpSpPr>
          <p:cNvPr id="27" name="Group 26">
            <a:extLst>
              <a:ext uri="{FF2B5EF4-FFF2-40B4-BE49-F238E27FC236}">
                <a16:creationId xmlns:a16="http://schemas.microsoft.com/office/drawing/2014/main" id="{CAB45E35-DA09-4EA7-B4DF-9A35DF997E0F}"/>
              </a:ext>
            </a:extLst>
          </p:cNvPr>
          <p:cNvGrpSpPr/>
          <p:nvPr/>
        </p:nvGrpSpPr>
        <p:grpSpPr>
          <a:xfrm>
            <a:off x="7416597" y="2477174"/>
            <a:ext cx="1285807" cy="1285806"/>
            <a:chOff x="942297" y="2492397"/>
            <a:chExt cx="964355" cy="964355"/>
          </a:xfrm>
        </p:grpSpPr>
        <p:sp>
          <p:nvSpPr>
            <p:cNvPr id="28" name="Teardrop 27">
              <a:extLst>
                <a:ext uri="{FF2B5EF4-FFF2-40B4-BE49-F238E27FC236}">
                  <a16:creationId xmlns:a16="http://schemas.microsoft.com/office/drawing/2014/main" id="{29A28EAD-F69D-4219-A688-25F49F02C23E}"/>
                </a:ext>
              </a:extLst>
            </p:cNvPr>
            <p:cNvSpPr/>
            <p:nvPr/>
          </p:nvSpPr>
          <p:spPr>
            <a:xfrm rot="19002460">
              <a:off x="942297" y="2492397"/>
              <a:ext cx="964355" cy="964355"/>
            </a:xfrm>
            <a:prstGeom prst="teardrop">
              <a:avLst/>
            </a:prstGeom>
            <a:solidFill>
              <a:schemeClr val="accent4">
                <a:lumMod val="9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22249F3D-3154-483C-B38C-FFDB233A9FDD}"/>
                </a:ext>
              </a:extLst>
            </p:cNvPr>
            <p:cNvSpPr txBox="1"/>
            <p:nvPr/>
          </p:nvSpPr>
          <p:spPr>
            <a:xfrm>
              <a:off x="976729" y="2552506"/>
              <a:ext cx="899525" cy="807914"/>
            </a:xfrm>
            <a:prstGeom prst="rect">
              <a:avLst/>
            </a:prstGeom>
            <a:noFill/>
          </p:spPr>
          <p:txBody>
            <a:bodyPr wrap="none" rtlCol="0">
              <a:spAutoFit/>
            </a:bodyPr>
            <a:lstStyle/>
            <a:p>
              <a:pPr algn="ctr"/>
              <a:r>
                <a:rPr lang="en-US" sz="3200" dirty="0">
                  <a:latin typeface="Times New Roman" panose="02020603050405020304" pitchFamily="18" charset="0"/>
                  <a:ea typeface="Arial-Rounded" panose="020B0500000000000000" pitchFamily="34" charset="0"/>
                  <a:cs typeface="Times New Roman" panose="02020603050405020304" pitchFamily="18" charset="0"/>
                </a:rPr>
                <a:t>m</a:t>
              </a:r>
              <a:r>
                <a:rPr lang="en-VN" sz="3200" dirty="0">
                  <a:latin typeface="Times New Roman" panose="02020603050405020304" pitchFamily="18" charset="0"/>
                  <a:ea typeface="Arial-Rounded" panose="020B0500000000000000" pitchFamily="34" charset="0"/>
                  <a:cs typeface="Times New Roman" panose="02020603050405020304" pitchFamily="18" charset="0"/>
                </a:rPr>
                <a:t>ênh </a:t>
              </a:r>
            </a:p>
            <a:p>
              <a:pPr algn="ctr"/>
              <a:r>
                <a:rPr lang="en-VN" sz="3200" dirty="0">
                  <a:latin typeface="Times New Roman" panose="02020603050405020304" pitchFamily="18" charset="0"/>
                  <a:ea typeface="Arial-Rounded" panose="020B0500000000000000" pitchFamily="34" charset="0"/>
                  <a:cs typeface="Times New Roman" panose="02020603050405020304" pitchFamily="18" charset="0"/>
                </a:rPr>
                <a:t>mông</a:t>
              </a:r>
            </a:p>
          </p:txBody>
        </p:sp>
      </p:grpSp>
      <p:sp>
        <p:nvSpPr>
          <p:cNvPr id="30" name="Rounded Rectangle 21">
            <a:extLst>
              <a:ext uri="{FF2B5EF4-FFF2-40B4-BE49-F238E27FC236}">
                <a16:creationId xmlns:a16="http://schemas.microsoft.com/office/drawing/2014/main" id="{15E87F59-3CDC-4533-A10A-72A53AE3C82A}"/>
              </a:ext>
            </a:extLst>
          </p:cNvPr>
          <p:cNvSpPr/>
          <p:nvPr/>
        </p:nvSpPr>
        <p:spPr>
          <a:xfrm>
            <a:off x="2573337" y="4025331"/>
            <a:ext cx="1337819" cy="461099"/>
          </a:xfrm>
          <a:prstGeom prst="roundRect">
            <a:avLst/>
          </a:prstGeom>
          <a:solidFill>
            <a:schemeClr val="accent2"/>
          </a:solidFill>
          <a:ln w="28575">
            <a:solidFill>
              <a:srgbClr val="FFFFFF"/>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suối</a:t>
            </a:r>
          </a:p>
        </p:txBody>
      </p:sp>
      <p:sp>
        <p:nvSpPr>
          <p:cNvPr id="31" name="Rounded Rectangle 22">
            <a:extLst>
              <a:ext uri="{FF2B5EF4-FFF2-40B4-BE49-F238E27FC236}">
                <a16:creationId xmlns:a16="http://schemas.microsoft.com/office/drawing/2014/main" id="{3AEA4927-E051-4461-9088-1CF421244135}"/>
              </a:ext>
            </a:extLst>
          </p:cNvPr>
          <p:cNvSpPr/>
          <p:nvPr/>
        </p:nvSpPr>
        <p:spPr>
          <a:xfrm>
            <a:off x="5041119" y="4025331"/>
            <a:ext cx="1337819" cy="461099"/>
          </a:xfrm>
          <a:prstGeom prst="roundRect">
            <a:avLst/>
          </a:prstGeom>
          <a:solidFill>
            <a:schemeClr val="accent2"/>
          </a:solidFill>
          <a:ln w="28575">
            <a:solidFill>
              <a:srgbClr val="FFFFFF"/>
            </a:solidFill>
          </a:ln>
          <a:effectLst>
            <a:glow rad="63500">
              <a:srgbClr val="92D05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sông</a:t>
            </a:r>
          </a:p>
        </p:txBody>
      </p:sp>
      <p:sp>
        <p:nvSpPr>
          <p:cNvPr id="32" name="Rounded Rectangle 23">
            <a:extLst>
              <a:ext uri="{FF2B5EF4-FFF2-40B4-BE49-F238E27FC236}">
                <a16:creationId xmlns:a16="http://schemas.microsoft.com/office/drawing/2014/main" id="{51920EEC-43B9-4DB8-8DD2-573D9295EA60}"/>
              </a:ext>
            </a:extLst>
          </p:cNvPr>
          <p:cNvSpPr/>
          <p:nvPr/>
        </p:nvSpPr>
        <p:spPr>
          <a:xfrm>
            <a:off x="7440866" y="4025331"/>
            <a:ext cx="1337819" cy="461099"/>
          </a:xfrm>
          <a:prstGeom prst="roundRect">
            <a:avLst/>
          </a:prstGeom>
          <a:solidFill>
            <a:schemeClr val="accent2"/>
          </a:solidFill>
          <a:ln w="28575">
            <a:solidFill>
              <a:srgbClr val="FFFFFF"/>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b="1"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biển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grpSp>
        <p:nvGrpSpPr>
          <p:cNvPr id="2" name="Group 1"/>
          <p:cNvGrpSpPr/>
          <p:nvPr/>
        </p:nvGrpSpPr>
        <p:grpSpPr>
          <a:xfrm>
            <a:off x="1350249" y="821329"/>
            <a:ext cx="10140870" cy="731520"/>
            <a:chOff x="292250" y="915918"/>
            <a:chExt cx="10140870" cy="731520"/>
          </a:xfrm>
        </p:grpSpPr>
        <p:grpSp>
          <p:nvGrpSpPr>
            <p:cNvPr id="3" name="Group 2"/>
            <p:cNvGrpSpPr/>
            <p:nvPr/>
          </p:nvGrpSpPr>
          <p:grpSpPr>
            <a:xfrm>
              <a:off x="292250" y="915918"/>
              <a:ext cx="731520" cy="731520"/>
              <a:chOff x="3061467" y="1727884"/>
              <a:chExt cx="1197000" cy="1188720"/>
            </a:xfrm>
          </p:grpSpPr>
          <p:sp>
            <p:nvSpPr>
              <p:cNvPr id="5"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6"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4" name="TextBox 3"/>
            <p:cNvSpPr txBox="1"/>
            <p:nvPr/>
          </p:nvSpPr>
          <p:spPr>
            <a:xfrm>
              <a:off x="995274" y="984274"/>
              <a:ext cx="9437846" cy="646331"/>
            </a:xfrm>
            <a:prstGeom prst="rect">
              <a:avLst/>
            </a:prstGeom>
            <a:noFill/>
          </p:spPr>
          <p:txBody>
            <a:bodyPr wrap="square" rtlCol="0">
              <a:spAutoFit/>
            </a:bodyPr>
            <a:lstStyle/>
            <a:p>
              <a:pPr algn="just"/>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Đóng</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vai</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biển</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em</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hãy</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nói</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lời</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cảm</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ơn</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giọt</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chemeClr val="tx1"/>
                  </a:solidFill>
                  <a:latin typeface="Times New Roman" panose="02020603050405020304" pitchFamily="18" charset="0"/>
                  <a:ea typeface="Arial-Rounded" pitchFamily="34" charset="0"/>
                  <a:cs typeface="Times New Roman" panose="02020603050405020304" pitchFamily="18" charset="0"/>
                </a:rPr>
                <a:t>nước</a:t>
              </a:r>
              <a:r>
                <a:rPr lang="en-US" sz="3600" dirty="0">
                  <a:solidFill>
                    <a:schemeClr val="tx1"/>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7" name="Group 6"/>
          <p:cNvGrpSpPr/>
          <p:nvPr/>
        </p:nvGrpSpPr>
        <p:grpSpPr>
          <a:xfrm>
            <a:off x="326311" y="749300"/>
            <a:ext cx="1023938" cy="927100"/>
            <a:chOff x="382486" y="1419041"/>
            <a:chExt cx="1023938" cy="927100"/>
          </a:xfrm>
        </p:grpSpPr>
        <p:sp>
          <p:nvSpPr>
            <p:cNvPr id="8" name="Oval 7"/>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 name="Picture 11" descr="Ocean surface wave seamless underwater cartoon Vector Image">
            <a:extLst>
              <a:ext uri="{FF2B5EF4-FFF2-40B4-BE49-F238E27FC236}">
                <a16:creationId xmlns:a16="http://schemas.microsoft.com/office/drawing/2014/main" id="{44171C48-CF92-409E-ADD1-A759EFC2EE56}"/>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18000"/>
                    </a14:imgEffect>
                    <a14:imgEffect>
                      <a14:saturation sat="200000"/>
                    </a14:imgEffect>
                  </a14:imgLayer>
                </a14:imgProps>
              </a:ext>
              <a:ext uri="{28A0092B-C50C-407E-A947-70E740481C1C}">
                <a14:useLocalDpi xmlns:a14="http://schemas.microsoft.com/office/drawing/2010/main" val="0"/>
              </a:ext>
            </a:extLst>
          </a:blip>
          <a:srcRect t="31623" b="11646"/>
          <a:stretch/>
        </p:blipFill>
        <p:spPr bwMode="auto">
          <a:xfrm>
            <a:off x="1823146" y="2865748"/>
            <a:ext cx="8572109" cy="3670169"/>
          </a:xfrm>
          <a:prstGeom prst="round2SameRect">
            <a:avLst>
              <a:gd name="adj1" fmla="val 0"/>
              <a:gd name="adj2" fmla="val 29377"/>
            </a:avLst>
          </a:prstGeom>
          <a:noFill/>
          <a:extLst>
            <a:ext uri="{909E8E84-426E-40DD-AFC4-6F175D3DCCD1}">
              <a14:hiddenFill xmlns:a14="http://schemas.microsoft.com/office/drawing/2010/main">
                <a:solidFill>
                  <a:srgbClr val="FFFFFF"/>
                </a:solidFill>
              </a14:hiddenFill>
            </a:ext>
          </a:extLst>
        </p:spPr>
      </p:pic>
      <p:sp>
        <p:nvSpPr>
          <p:cNvPr id="13" name="Rounded Rectangular Callout 3">
            <a:extLst>
              <a:ext uri="{FF2B5EF4-FFF2-40B4-BE49-F238E27FC236}">
                <a16:creationId xmlns:a16="http://schemas.microsoft.com/office/drawing/2014/main" id="{39BB400D-3ECF-4C82-A220-13AF73CC1CA3}"/>
              </a:ext>
            </a:extLst>
          </p:cNvPr>
          <p:cNvSpPr/>
          <p:nvPr/>
        </p:nvSpPr>
        <p:spPr>
          <a:xfrm>
            <a:off x="5166518" y="1696252"/>
            <a:ext cx="3343375" cy="994099"/>
          </a:xfrm>
          <a:prstGeom prst="wedgeRoundRectCallou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latin typeface="UTM Avo" panose="02040603050506020204" pitchFamily="18" charset="0"/>
              </a:rPr>
              <a:t>…!</a:t>
            </a:r>
            <a:endParaRPr lang="en-VN" sz="2400" dirty="0">
              <a:solidFill>
                <a:srgbClr val="000000"/>
              </a:solidFill>
              <a:latin typeface="UTM Avo" panose="02040603050506020204" pitchFamily="18" charset="0"/>
            </a:endParaRPr>
          </a:p>
        </p:txBody>
      </p:sp>
    </p:spTree>
    <p:extLst>
      <p:ext uri="{BB962C8B-B14F-4D97-AF65-F5344CB8AC3E}">
        <p14:creationId xmlns:p14="http://schemas.microsoft.com/office/powerpoint/2010/main" val="832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1084278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006276" y="5187642"/>
            <a:ext cx="820452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tx1"/>
                </a:solidFill>
                <a:latin typeface="Arial-Rounded" pitchFamily="34" charset="0"/>
                <a:ea typeface="Arial-Rounded" pitchFamily="34" charset="0"/>
                <a:cs typeface="Arial-Rounded" pitchFamily="34" charset="0"/>
              </a:rPr>
              <a:t>C. những giọt mưa</a:t>
            </a:r>
            <a:endParaRPr lang="vi-VN" sz="44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2006276" y="2862749"/>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A. con người</a:t>
            </a:r>
            <a:endParaRPr lang="en-US" sz="44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2006276" y="403977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Arial-Rounded" pitchFamily="34" charset="0"/>
                <a:ea typeface="Arial-Rounded" pitchFamily="34" charset="0"/>
                <a:cs typeface="Arial-Rounded" pitchFamily="34" charset="0"/>
              </a:rPr>
              <a:t>B. cây cối</a:t>
            </a:r>
            <a:endParaRPr lang="en-US" sz="44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594796" y="570901"/>
            <a:ext cx="9052560" cy="1784906"/>
          </a:xfrm>
          <a:prstGeom prst="rect">
            <a:avLst/>
          </a:prstGeom>
          <a:solidFill>
            <a:srgbClr val="FFCC99"/>
          </a:solidFill>
        </p:spPr>
        <p:txBody>
          <a:bodyPr wrap="square" lIns="121725" tIns="60862" rIns="121725" bIns="60862">
            <a:spAutoFit/>
          </a:bodyPr>
          <a:lstStyle/>
          <a:p>
            <a:pPr algn="ctr"/>
            <a:endParaRPr lang="en-US" sz="1200" b="1">
              <a:solidFill>
                <a:schemeClr val="tx1"/>
              </a:solidFill>
              <a:latin typeface="Arial-Rounded" pitchFamily="34" charset="0"/>
              <a:ea typeface="Arial-Rounded" pitchFamily="34" charset="0"/>
              <a:cs typeface="Arial-Rounded" pitchFamily="34" charset="0"/>
            </a:endParaRPr>
          </a:p>
          <a:p>
            <a:pPr algn="ctr"/>
            <a:r>
              <a:rPr lang="en-US" sz="4800" b="1">
                <a:solidFill>
                  <a:schemeClr val="tx1"/>
                </a:solidFill>
                <a:latin typeface="Arial-Rounded" pitchFamily="34" charset="0"/>
                <a:ea typeface="Arial-Rounded" pitchFamily="34" charset="0"/>
                <a:cs typeface="Arial-Rounded" pitchFamily="34" charset="0"/>
              </a:rPr>
              <a:t>Những dòng suối nên nói lời cảm ơn sự vật nào?</a:t>
            </a:r>
            <a:endParaRPr lang="en-US" sz="1600" b="1" dirty="0">
              <a:solidFill>
                <a:schemeClr val="tx1"/>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7936" y="5394877"/>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1275" y="424348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81275" y="312772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2013965" y="3965399"/>
            <a:ext cx="8229600"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3200">
                <a:solidFill>
                  <a:schemeClr val="tx1"/>
                </a:solidFill>
                <a:latin typeface="Arial-Rounded" pitchFamily="34" charset="0"/>
                <a:ea typeface="Arial-Rounded" pitchFamily="34" charset="0"/>
                <a:cs typeface="Arial-Rounded" pitchFamily="34" charset="0"/>
              </a:rPr>
              <a:t>B. Uống nước nhớ nguồn.</a:t>
            </a:r>
            <a:endParaRPr lang="vi-VN" sz="3200" dirty="0">
              <a:solidFill>
                <a:schemeClr val="tx1"/>
              </a:solidFill>
              <a:latin typeface="Arial-Rounded" pitchFamily="34" charset="0"/>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992260" y="5410200"/>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Arial-Rounded" pitchFamily="34" charset="0"/>
                <a:ea typeface="Arial-Rounded" pitchFamily="34" charset="0"/>
                <a:cs typeface="Arial-Rounded" pitchFamily="34" charset="0"/>
              </a:rPr>
              <a:t>C. Ăn kĩ no lâu, cày sâu tốt lúa.</a:t>
            </a:r>
            <a:endParaRPr lang="en-US" sz="3200" dirty="0">
              <a:solidFill>
                <a:schemeClr val="tx1"/>
              </a:solidFill>
              <a:latin typeface="Arial-Rounded" pitchFamily="34" charset="0"/>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992260" y="252382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3200">
                <a:solidFill>
                  <a:schemeClr val="tx1"/>
                </a:solidFill>
                <a:latin typeface="Arial-Rounded" pitchFamily="34" charset="0"/>
                <a:ea typeface="Arial-Rounded" pitchFamily="34" charset="0"/>
                <a:cs typeface="Arial-Rounded" pitchFamily="34" charset="0"/>
              </a:rPr>
              <a:t>A. Một con ngựa đau, cả tàu bỏ cỏ.</a:t>
            </a:r>
            <a:endParaRPr lang="en-US" sz="3200" dirty="0">
              <a:solidFill>
                <a:schemeClr val="tx1"/>
              </a:solidFill>
              <a:latin typeface="Arial-Rounded" pitchFamily="34" charset="0"/>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49857" y="408166"/>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Arial-Rounded" pitchFamily="34" charset="0"/>
                <a:ea typeface="Arial-Rounded" pitchFamily="34" charset="0"/>
                <a:cs typeface="Arial-Rounded" pitchFamily="34" charset="0"/>
              </a:rPr>
              <a:t>Câu thành ngữ nào sau đây nhắc nhở chúng ta sống cần phải biết ơn? </a:t>
            </a:r>
            <a:endParaRPr lang="en-US" sz="1600" b="1" dirty="0">
              <a:solidFill>
                <a:schemeClr val="tx1"/>
              </a:solidFill>
              <a:latin typeface="Arial-Rounded" pitchFamily="34" charset="0"/>
              <a:ea typeface="Arial-Rounded" pitchFamily="34" charset="0"/>
              <a:cs typeface="Arial-Rounded" pitchFamily="34" charset="0"/>
            </a:endParaRP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35625" y="4172634"/>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7259" y="272753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67259" y="5675176"/>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68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262A96-EF1A-4788-904F-C287C3718C7E}"/>
              </a:ext>
            </a:extLst>
          </p:cNvPr>
          <p:cNvSpPr/>
          <p:nvPr/>
        </p:nvSpPr>
        <p:spPr>
          <a:xfrm>
            <a:off x="1102011" y="2133600"/>
            <a:ext cx="9957816" cy="2338904"/>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Arial-Rounded" pitchFamily="34" charset="0"/>
                <a:ea typeface="Arial-Rounded" pitchFamily="34" charset="0"/>
                <a:cs typeface="Arial-Rounded" pitchFamily="34" charset="0"/>
              </a:rPr>
              <a:t>Trong cuộc sống, em nên biết ơn những ai và nên nói lời cảm ơn người đó như thế nào?</a:t>
            </a:r>
            <a:endParaRPr lang="en-US" sz="1600" b="1" dirty="0">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491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4915245" y="2514600"/>
            <a:ext cx="2308674" cy="1091200"/>
          </a:xfrm>
        </p:spPr>
        <p:txBody>
          <a:bodyPr/>
          <a:lstStyle/>
          <a:p>
            <a:r>
              <a:rPr lang="en-US" sz="6000">
                <a:latin typeface="Arial-Rounded" pitchFamily="34" charset="0"/>
                <a:ea typeface="Arial-Rounded" pitchFamily="34" charset="0"/>
                <a:cs typeface="Arial-Rounded" pitchFamily="34" charset="0"/>
              </a:rPr>
              <a:t>Dặn dò</a:t>
            </a:r>
          </a:p>
        </p:txBody>
      </p:sp>
    </p:spTree>
    <p:extLst>
      <p:ext uri="{BB962C8B-B14F-4D97-AF65-F5344CB8AC3E}">
        <p14:creationId xmlns:p14="http://schemas.microsoft.com/office/powerpoint/2010/main" val="69853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5476971-67ED-4B7C-A5FF-AE7E7AE5A2E0}"/>
              </a:ext>
            </a:extLst>
          </p:cNvPr>
          <p:cNvSpPr>
            <a:spLocks noGrp="1"/>
          </p:cNvSpPr>
          <p:nvPr>
            <p:ph type="title"/>
          </p:nvPr>
        </p:nvSpPr>
        <p:spPr>
          <a:xfrm>
            <a:off x="948647" y="409149"/>
            <a:ext cx="10264543" cy="817200"/>
          </a:xfrm>
        </p:spPr>
        <p:txBody>
          <a:bodyPr/>
          <a:lstStyle/>
          <a:p>
            <a:r>
              <a:rPr lang="en-US" sz="4400">
                <a:latin typeface="Times New Roman" panose="02020603050405020304" pitchFamily="18" charset="0"/>
                <a:cs typeface="Times New Roman" panose="02020603050405020304" pitchFamily="18" charset="0"/>
              </a:rPr>
              <a:t>GIẢI ĐỐ VUI</a:t>
            </a:r>
          </a:p>
        </p:txBody>
      </p:sp>
      <p:pic>
        <p:nvPicPr>
          <p:cNvPr id="3" name="Picture 2">
            <a:extLst>
              <a:ext uri="{FF2B5EF4-FFF2-40B4-BE49-F238E27FC236}">
                <a16:creationId xmlns:a16="http://schemas.microsoft.com/office/drawing/2014/main" id="{AEE883B8-AF2E-4634-A394-7869962FA53B}"/>
              </a:ext>
            </a:extLst>
          </p:cNvPr>
          <p:cNvPicPr>
            <a:picLocks noChangeAspect="1"/>
          </p:cNvPicPr>
          <p:nvPr/>
        </p:nvPicPr>
        <p:blipFill>
          <a:blip r:embed="rId2"/>
          <a:stretch>
            <a:fillRect/>
          </a:stretch>
        </p:blipFill>
        <p:spPr>
          <a:xfrm>
            <a:off x="6229084" y="1846231"/>
            <a:ext cx="3276634" cy="4628896"/>
          </a:xfrm>
          <a:prstGeom prst="rect">
            <a:avLst/>
          </a:prstGeom>
        </p:spPr>
      </p:pic>
      <p:pic>
        <p:nvPicPr>
          <p:cNvPr id="6" name="Picture 5">
            <a:extLst>
              <a:ext uri="{FF2B5EF4-FFF2-40B4-BE49-F238E27FC236}">
                <a16:creationId xmlns:a16="http://schemas.microsoft.com/office/drawing/2014/main" id="{A6CF3512-9F6F-4DFF-BFA5-EAA9F6BFB80D}"/>
              </a:ext>
            </a:extLst>
          </p:cNvPr>
          <p:cNvPicPr>
            <a:picLocks noChangeAspect="1"/>
          </p:cNvPicPr>
          <p:nvPr/>
        </p:nvPicPr>
        <p:blipFill>
          <a:blip r:embed="rId3"/>
          <a:stretch>
            <a:fillRect/>
          </a:stretch>
        </p:blipFill>
        <p:spPr>
          <a:xfrm>
            <a:off x="2499519" y="1880390"/>
            <a:ext cx="3433237" cy="4258277"/>
          </a:xfrm>
          <a:prstGeom prst="rect">
            <a:avLst/>
          </a:prstGeom>
        </p:spPr>
      </p:pic>
    </p:spTree>
    <p:extLst>
      <p:ext uri="{BB962C8B-B14F-4D97-AF65-F5344CB8AC3E}">
        <p14:creationId xmlns:p14="http://schemas.microsoft.com/office/powerpoint/2010/main" val="3859918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1204119" y="1905000"/>
            <a:ext cx="4419600" cy="817200"/>
          </a:xfrm>
        </p:spPr>
        <p:txBody>
          <a:bodyPr/>
          <a:lstStyle/>
          <a:p>
            <a:pPr algn="just"/>
            <a:r>
              <a:rPr lang="en-US">
                <a:latin typeface="Times New Roman" panose="02020603050405020304" pitchFamily="18" charset="0"/>
                <a:cs typeface="Times New Roman" panose="02020603050405020304" pitchFamily="18" charset="0"/>
              </a:rPr>
              <a:t>Trong như hạt ngọc</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Mọc trên lá xanh</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Nắng gọi trên cành</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Biến nhanh như chớp. </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                        Là gì?</a:t>
            </a:r>
          </a:p>
        </p:txBody>
      </p:sp>
      <p:pic>
        <p:nvPicPr>
          <p:cNvPr id="1026" name="Picture 2" descr="Hình ảnh giọt sương đẹp">
            <a:extLst>
              <a:ext uri="{FF2B5EF4-FFF2-40B4-BE49-F238E27FC236}">
                <a16:creationId xmlns:a16="http://schemas.microsoft.com/office/drawing/2014/main" id="{178F5238-65E2-4F0F-8459-E434430535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319" y="1600200"/>
            <a:ext cx="3857625" cy="342900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62C5E75F-E306-4058-8A07-0E2053F3A621}"/>
              </a:ext>
            </a:extLst>
          </p:cNvPr>
          <p:cNvSpPr txBox="1">
            <a:spLocks/>
          </p:cNvSpPr>
          <p:nvPr/>
        </p:nvSpPr>
        <p:spPr>
          <a:xfrm>
            <a:off x="6919119" y="5029200"/>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a:latin typeface="Times New Roman" panose="02020603050405020304" pitchFamily="18" charset="0"/>
                <a:cs typeface="Times New Roman" panose="02020603050405020304" pitchFamily="18" charset="0"/>
              </a:rPr>
              <a:t>Hạt sương</a:t>
            </a:r>
          </a:p>
        </p:txBody>
      </p:sp>
    </p:spTree>
    <p:extLst>
      <p:ext uri="{BB962C8B-B14F-4D97-AF65-F5344CB8AC3E}">
        <p14:creationId xmlns:p14="http://schemas.microsoft.com/office/powerpoint/2010/main" val="284911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2423319" y="356008"/>
            <a:ext cx="7315200" cy="817200"/>
          </a:xfrm>
        </p:spPr>
        <p:txBody>
          <a:bodyPr/>
          <a:lstStyle/>
          <a:p>
            <a:pPr algn="just"/>
            <a:r>
              <a:rPr lang="en-US">
                <a:latin typeface="Times New Roman" panose="02020603050405020304" pitchFamily="18" charset="0"/>
                <a:cs typeface="Times New Roman" panose="02020603050405020304" pitchFamily="18" charset="0"/>
              </a:rPr>
              <a:t>Bồng bềnh từng đám nhẹ trôi</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Lang thang bay khắp bầu trời quê ta.</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                                                Là gì?</a:t>
            </a:r>
          </a:p>
        </p:txBody>
      </p:sp>
      <p:sp>
        <p:nvSpPr>
          <p:cNvPr id="16" name="Title 1">
            <a:extLst>
              <a:ext uri="{FF2B5EF4-FFF2-40B4-BE49-F238E27FC236}">
                <a16:creationId xmlns:a16="http://schemas.microsoft.com/office/drawing/2014/main" id="{62C5E75F-E306-4058-8A07-0E2053F3A621}"/>
              </a:ext>
            </a:extLst>
          </p:cNvPr>
          <p:cNvSpPr txBox="1">
            <a:spLocks/>
          </p:cNvSpPr>
          <p:nvPr/>
        </p:nvSpPr>
        <p:spPr>
          <a:xfrm>
            <a:off x="6309519" y="4125300"/>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a:latin typeface="Times New Roman" panose="02020603050405020304" pitchFamily="18" charset="0"/>
                <a:cs typeface="Times New Roman" panose="02020603050405020304" pitchFamily="18" charset="0"/>
              </a:rPr>
              <a:t>Đám mây</a:t>
            </a:r>
          </a:p>
        </p:txBody>
      </p:sp>
      <p:pic>
        <p:nvPicPr>
          <p:cNvPr id="2050" name="Picture 2" descr="Mây Hoạt Hình Nụ Cười Hài - Miễn Phí vector hình ảnh trên Pixabay">
            <a:extLst>
              <a:ext uri="{FF2B5EF4-FFF2-40B4-BE49-F238E27FC236}">
                <a16:creationId xmlns:a16="http://schemas.microsoft.com/office/drawing/2014/main" id="{D2F22008-F6CC-465D-AAE7-7B7B0D56C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2719" y="2895600"/>
            <a:ext cx="4141694"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7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C0FD-9462-4125-98E8-F1853B27D4B8}"/>
              </a:ext>
            </a:extLst>
          </p:cNvPr>
          <p:cNvSpPr>
            <a:spLocks noGrp="1"/>
          </p:cNvSpPr>
          <p:nvPr>
            <p:ph type="title"/>
          </p:nvPr>
        </p:nvSpPr>
        <p:spPr>
          <a:xfrm>
            <a:off x="3032919" y="228600"/>
            <a:ext cx="7315200" cy="817200"/>
          </a:xfrm>
        </p:spPr>
        <p:txBody>
          <a:bodyPr/>
          <a:lstStyle/>
          <a:p>
            <a:pPr algn="l"/>
            <a:r>
              <a:rPr lang="en-US">
                <a:latin typeface="Times New Roman" panose="02020603050405020304" pitchFamily="18" charset="0"/>
                <a:cs typeface="Times New Roman" panose="02020603050405020304" pitchFamily="18" charset="0"/>
              </a:rPr>
              <a:t>      Khi đem tươi mát cho đời</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Khi gieo tai hoạ bao người kiếp kinh</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      Có tiếng mà chẳng có hình</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Chợt đi chợt đến tính tình đổi thay.</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                                          Là những gì?</a:t>
            </a:r>
          </a:p>
        </p:txBody>
      </p:sp>
      <p:sp>
        <p:nvSpPr>
          <p:cNvPr id="16" name="Title 1">
            <a:extLst>
              <a:ext uri="{FF2B5EF4-FFF2-40B4-BE49-F238E27FC236}">
                <a16:creationId xmlns:a16="http://schemas.microsoft.com/office/drawing/2014/main" id="{62C5E75F-E306-4058-8A07-0E2053F3A621}"/>
              </a:ext>
            </a:extLst>
          </p:cNvPr>
          <p:cNvSpPr txBox="1">
            <a:spLocks/>
          </p:cNvSpPr>
          <p:nvPr/>
        </p:nvSpPr>
        <p:spPr>
          <a:xfrm>
            <a:off x="7401337" y="4191000"/>
            <a:ext cx="2743199" cy="8172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Delius Unicase"/>
              <a:buNone/>
              <a:defRPr sz="3000" b="1" i="0" u="none" strike="noStrike" cap="none">
                <a:solidFill>
                  <a:schemeClr val="dk1"/>
                </a:solidFill>
                <a:latin typeface="Chewy"/>
                <a:ea typeface="Chewy"/>
                <a:cs typeface="Chewy"/>
                <a:sym typeface="Chewy"/>
              </a:defRPr>
            </a:lvl1pPr>
            <a:lvl2pPr marR="0" lvl="1"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3600"/>
              <a:buFont typeface="Chewy"/>
              <a:buNone/>
              <a:defRPr sz="3600" b="1" i="0" u="none" strike="noStrike" cap="none">
                <a:solidFill>
                  <a:schemeClr val="dk1"/>
                </a:solidFill>
                <a:latin typeface="Chewy"/>
                <a:ea typeface="Chewy"/>
                <a:cs typeface="Chewy"/>
                <a:sym typeface="Chewy"/>
              </a:defRPr>
            </a:lvl9pPr>
          </a:lstStyle>
          <a:p>
            <a:pPr algn="just"/>
            <a:r>
              <a:rPr lang="en-US">
                <a:latin typeface="Times New Roman" panose="02020603050405020304" pitchFamily="18" charset="0"/>
                <a:cs typeface="Times New Roman" panose="02020603050405020304" pitchFamily="18" charset="0"/>
              </a:rPr>
              <a:t>Sấm - sét</a:t>
            </a:r>
          </a:p>
        </p:txBody>
      </p:sp>
      <p:pic>
        <p:nvPicPr>
          <p:cNvPr id="4" name="Picture 3">
            <a:extLst>
              <a:ext uri="{FF2B5EF4-FFF2-40B4-BE49-F238E27FC236}">
                <a16:creationId xmlns:a16="http://schemas.microsoft.com/office/drawing/2014/main" id="{FDF22195-505E-4DA1-B0E9-616F4A727367}"/>
              </a:ext>
            </a:extLst>
          </p:cNvPr>
          <p:cNvPicPr>
            <a:picLocks noChangeAspect="1"/>
          </p:cNvPicPr>
          <p:nvPr/>
        </p:nvPicPr>
        <p:blipFill>
          <a:blip r:embed="rId4"/>
          <a:stretch>
            <a:fillRect/>
          </a:stretch>
        </p:blipFill>
        <p:spPr>
          <a:xfrm>
            <a:off x="1095890" y="3113700"/>
            <a:ext cx="6304762" cy="2542857"/>
          </a:xfrm>
          <a:prstGeom prst="rect">
            <a:avLst/>
          </a:prstGeom>
        </p:spPr>
      </p:pic>
    </p:spTree>
    <p:extLst>
      <p:ext uri="{BB962C8B-B14F-4D97-AF65-F5344CB8AC3E}">
        <p14:creationId xmlns:p14="http://schemas.microsoft.com/office/powerpoint/2010/main" val="333504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1" name="Google Shape;561;p32"/>
          <p:cNvSpPr txBox="1">
            <a:spLocks noGrp="1"/>
          </p:cNvSpPr>
          <p:nvPr>
            <p:ph type="ctrTitle"/>
          </p:nvPr>
        </p:nvSpPr>
        <p:spPr>
          <a:xfrm>
            <a:off x="670719" y="1600200"/>
            <a:ext cx="11213191" cy="2153200"/>
          </a:xfrm>
          <a:prstGeom prst="rect">
            <a:avLst/>
          </a:prstGeom>
        </p:spPr>
        <p:txBody>
          <a:bodyPr spcFirstLastPara="1" wrap="square" lIns="121705" tIns="121705" rIns="121705" bIns="121705" anchor="ctr" anchorCtr="0">
            <a:noAutofit/>
          </a:bodyPr>
          <a:lstStyle/>
          <a:p>
            <a:r>
              <a:rPr lang="en" sz="6000" dirty="0">
                <a:solidFill>
                  <a:srgbClr val="0070C0"/>
                </a:solidFill>
                <a:latin typeface="Times New Roman" panose="02020603050405020304" pitchFamily="18" charset="0"/>
                <a:ea typeface="Arial-Rounded" pitchFamily="34" charset="0"/>
                <a:cs typeface="Times New Roman" panose="02020603050405020304" pitchFamily="18" charset="0"/>
              </a:rPr>
              <a:t>TIẾNG VIỆT 2</a:t>
            </a:r>
            <a:r>
              <a:rPr lang="en" sz="6600" dirty="0">
                <a:latin typeface="Times New Roman" panose="02020603050405020304" pitchFamily="18" charset="0"/>
                <a:ea typeface="Arial-Rounded" pitchFamily="34" charset="0"/>
                <a:cs typeface="Times New Roman" panose="02020603050405020304" pitchFamily="18" charset="0"/>
              </a:rPr>
              <a:t/>
            </a:r>
            <a:br>
              <a:rPr lang="en" sz="6600" dirty="0">
                <a:latin typeface="Times New Roman" panose="02020603050405020304" pitchFamily="18" charset="0"/>
                <a:ea typeface="Arial-Rounded" pitchFamily="34" charset="0"/>
                <a:cs typeface="Times New Roman" panose="02020603050405020304" pitchFamily="18" charset="0"/>
              </a:rPr>
            </a:br>
            <a:r>
              <a:rPr lang="en" sz="6600" dirty="0">
                <a:solidFill>
                  <a:srgbClr val="002060"/>
                </a:solidFill>
                <a:latin typeface="Times New Roman" panose="02020603050405020304" pitchFamily="18" charset="0"/>
                <a:ea typeface="Arial-Rounded" pitchFamily="34" charset="0"/>
                <a:cs typeface="Times New Roman" panose="02020603050405020304" pitchFamily="18" charset="0"/>
              </a:rPr>
              <a:t>Bài 5: </a:t>
            </a:r>
            <a:br>
              <a:rPr lang="en" sz="6600" dirty="0">
                <a:solidFill>
                  <a:srgbClr val="002060"/>
                </a:solidFill>
                <a:latin typeface="Times New Roman" panose="02020603050405020304" pitchFamily="18" charset="0"/>
                <a:ea typeface="Arial-Rounded" pitchFamily="34" charset="0"/>
                <a:cs typeface="Times New Roman" panose="02020603050405020304" pitchFamily="18" charset="0"/>
              </a:rPr>
            </a:br>
            <a:r>
              <a:rPr lang="en" sz="6600" dirty="0">
                <a:solidFill>
                  <a:srgbClr val="002060"/>
                </a:solidFill>
                <a:latin typeface="Times New Roman" panose="02020603050405020304" pitchFamily="18" charset="0"/>
                <a:ea typeface="Arial-Rounded" pitchFamily="34" charset="0"/>
                <a:cs typeface="Times New Roman" panose="02020603050405020304" pitchFamily="18" charset="0"/>
              </a:rPr>
              <a:t>GIỌT NƯỚC VÀ BIỂN LỚN</a:t>
            </a:r>
            <a:endParaRPr sz="6600"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sp>
        <p:nvSpPr>
          <p:cNvPr id="2" name="Subtitle 1"/>
          <p:cNvSpPr>
            <a:spLocks noGrp="1"/>
          </p:cNvSpPr>
          <p:nvPr>
            <p:ph type="subTitle" idx="1"/>
          </p:nvPr>
        </p:nvSpPr>
        <p:spPr>
          <a:xfrm>
            <a:off x="8595519" y="4876800"/>
            <a:ext cx="1752600" cy="575684"/>
          </a:xfrm>
          <a:solidFill>
            <a:schemeClr val="accent5">
              <a:lumMod val="40000"/>
              <a:lumOff val="60000"/>
            </a:schemeClr>
          </a:solidFill>
        </p:spPr>
        <p:txBody>
          <a:bodyPr/>
          <a:lstStyle/>
          <a:p>
            <a:r>
              <a:rPr lang="en-US" sz="3600">
                <a:latin typeface="Times New Roman" panose="02020603050405020304" pitchFamily="18" charset="0"/>
                <a:cs typeface="Times New Roman" panose="02020603050405020304" pitchFamily="18" charset="0"/>
              </a:rPr>
              <a:t>S/23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866358" y="979146"/>
            <a:ext cx="7414715" cy="560102"/>
          </a:xfrm>
          <a:prstGeom prst="rect">
            <a:avLst/>
          </a:prstGeom>
          <a:noFill/>
        </p:spPr>
        <p:txBody>
          <a:bodyPr wrap="square" rtlCol="0">
            <a:spAutoFit/>
          </a:bodyPr>
          <a:lstStyle/>
          <a:p>
            <a:pPr defTabSz="868757">
              <a:buClrTx/>
              <a:defRPr/>
            </a:pPr>
            <a:r>
              <a:rPr lang="en-US" sz="3042" b="1" kern="1200" dirty="0" err="1">
                <a:solidFill>
                  <a:prstClr val="white"/>
                </a:solidFill>
                <a:latin typeface="HP001 5 hàng" panose="020B0603050302020204" pitchFamily="34" charset="-93"/>
                <a:ea typeface="+mn-ea"/>
              </a:rPr>
              <a:t>Thứ</a:t>
            </a:r>
            <a:r>
              <a:rPr lang="en-US" sz="3042" b="1" kern="1200" dirty="0">
                <a:solidFill>
                  <a:prstClr val="white"/>
                </a:solidFill>
                <a:latin typeface="HP001 5 hàng" panose="020B0603050302020204" pitchFamily="34" charset="-93"/>
                <a:ea typeface="+mn-ea"/>
              </a:rPr>
              <a:t> </a:t>
            </a:r>
            <a:r>
              <a:rPr lang="en-US" sz="3042" b="1" kern="1200" dirty="0" err="1" smtClean="0">
                <a:solidFill>
                  <a:prstClr val="white"/>
                </a:solidFill>
                <a:latin typeface="HP001 5 hàng" panose="020B0603050302020204" pitchFamily="34" charset="-93"/>
                <a:ea typeface="+mn-ea"/>
              </a:rPr>
              <a:t>hai</a:t>
            </a:r>
            <a:r>
              <a:rPr lang="en-US" sz="3042" b="1" kern="1200" dirty="0" smtClean="0">
                <a:solidFill>
                  <a:prstClr val="white"/>
                </a:solidFill>
                <a:latin typeface="HP001 5 hàng" panose="020B0603050302020204" pitchFamily="34" charset="-93"/>
                <a:ea typeface="+mn-ea"/>
              </a:rPr>
              <a:t> </a:t>
            </a:r>
            <a:r>
              <a:rPr lang="en-US" sz="3042" b="1" kern="1200" dirty="0" err="1">
                <a:solidFill>
                  <a:prstClr val="white"/>
                </a:solidFill>
                <a:latin typeface="HP001 5 hàng" panose="020B0603050302020204" pitchFamily="34" charset="-93"/>
                <a:ea typeface="+mn-ea"/>
              </a:rPr>
              <a:t>ngày</a:t>
            </a:r>
            <a:r>
              <a:rPr lang="en-US" sz="3042" b="1" kern="1200" dirty="0">
                <a:solidFill>
                  <a:prstClr val="white"/>
                </a:solidFill>
                <a:latin typeface="HP001 5 hàng" panose="020B0603050302020204" pitchFamily="34" charset="-93"/>
                <a:ea typeface="+mn-ea"/>
              </a:rPr>
              <a:t> </a:t>
            </a:r>
            <a:r>
              <a:rPr lang="en-US" sz="3042" b="1" kern="1200" dirty="0" smtClean="0">
                <a:solidFill>
                  <a:prstClr val="white"/>
                </a:solidFill>
                <a:latin typeface="HP001 5 hàng" panose="020B0603050302020204" pitchFamily="34" charset="-93"/>
                <a:ea typeface="+mn-ea"/>
              </a:rPr>
              <a:t>7 </a:t>
            </a:r>
            <a:r>
              <a:rPr lang="en-US" sz="3042" b="1" kern="1200" dirty="0" err="1">
                <a:solidFill>
                  <a:prstClr val="white"/>
                </a:solidFill>
                <a:latin typeface="HP001 5 hàng" panose="020B0603050302020204" pitchFamily="34" charset="-93"/>
                <a:ea typeface="+mn-ea"/>
              </a:rPr>
              <a:t>tháng</a:t>
            </a:r>
            <a:r>
              <a:rPr lang="en-US" sz="3042" b="1" kern="1200" dirty="0">
                <a:solidFill>
                  <a:prstClr val="white"/>
                </a:solidFill>
                <a:latin typeface="HP001 5 hàng" panose="020B0603050302020204" pitchFamily="34" charset="-93"/>
                <a:ea typeface="+mn-ea"/>
              </a:rPr>
              <a:t> 2 </a:t>
            </a:r>
            <a:r>
              <a:rPr lang="en-US" sz="3042" b="1" kern="1200" dirty="0" err="1">
                <a:solidFill>
                  <a:prstClr val="white"/>
                </a:solidFill>
                <a:latin typeface="HP001 5 hàng" panose="020B0603050302020204" pitchFamily="34" charset="-93"/>
                <a:ea typeface="+mn-ea"/>
              </a:rPr>
              <a:t>năm</a:t>
            </a:r>
            <a:r>
              <a:rPr lang="en-US" sz="3042" b="1" kern="1200" dirty="0">
                <a:solidFill>
                  <a:prstClr val="white"/>
                </a:solidFill>
                <a:latin typeface="HP001 5 hàng" panose="020B0603050302020204" pitchFamily="34" charset="-93"/>
                <a:ea typeface="+mn-ea"/>
              </a:rPr>
              <a:t> 2022</a:t>
            </a:r>
            <a:endParaRPr lang="vi-VN" sz="3042" b="1" kern="1200" dirty="0">
              <a:solidFill>
                <a:prstClr val="white"/>
              </a:solidFill>
              <a:latin typeface="HP001 5 hàng" panose="020B0603050302020204" pitchFamily="34" charset="-93"/>
              <a:ea typeface="+mn-ea"/>
            </a:endParaRPr>
          </a:p>
        </p:txBody>
      </p:sp>
      <p:sp>
        <p:nvSpPr>
          <p:cNvPr id="5" name="TextBox 4"/>
          <p:cNvSpPr txBox="1"/>
          <p:nvPr/>
        </p:nvSpPr>
        <p:spPr>
          <a:xfrm>
            <a:off x="2920407" y="1671840"/>
            <a:ext cx="6274823" cy="560102"/>
          </a:xfrm>
          <a:prstGeom prst="rect">
            <a:avLst/>
          </a:prstGeom>
          <a:noFill/>
        </p:spPr>
        <p:txBody>
          <a:bodyPr wrap="square" rtlCol="0">
            <a:spAutoFit/>
          </a:bodyPr>
          <a:lstStyle/>
          <a:p>
            <a:pPr defTabSz="868757">
              <a:buClrTx/>
              <a:defRPr/>
            </a:pPr>
            <a:r>
              <a:rPr lang="en-US" sz="3042" b="1" kern="1200" dirty="0" err="1" smtClean="0">
                <a:solidFill>
                  <a:prstClr val="white"/>
                </a:solidFill>
                <a:latin typeface="HP001 5 hàng" panose="020B0603050302020204" pitchFamily="34" charset="-93"/>
                <a:ea typeface="+mn-ea"/>
              </a:rPr>
              <a:t>Đọc</a:t>
            </a:r>
            <a:endParaRPr lang="vi-VN" sz="3042" b="1" kern="1200" dirty="0">
              <a:solidFill>
                <a:prstClr val="white"/>
              </a:solidFill>
              <a:latin typeface="HP001 5 hàng" panose="020B0603050302020204" pitchFamily="34" charset="-93"/>
              <a:ea typeface="+mn-ea"/>
            </a:endParaRPr>
          </a:p>
        </p:txBody>
      </p:sp>
      <p:sp>
        <p:nvSpPr>
          <p:cNvPr id="6" name="TextBox 5"/>
          <p:cNvSpPr txBox="1"/>
          <p:nvPr/>
        </p:nvSpPr>
        <p:spPr>
          <a:xfrm>
            <a:off x="1661319" y="2335498"/>
            <a:ext cx="10772902" cy="560102"/>
          </a:xfrm>
          <a:prstGeom prst="rect">
            <a:avLst/>
          </a:prstGeom>
          <a:noFill/>
        </p:spPr>
        <p:txBody>
          <a:bodyPr wrap="square" rtlCol="0">
            <a:spAutoFit/>
          </a:bodyPr>
          <a:lstStyle/>
          <a:p>
            <a:pPr defTabSz="868757">
              <a:buClrTx/>
              <a:defRPr/>
            </a:pPr>
            <a:r>
              <a:rPr lang="en-US" sz="3042" b="1" kern="1200" dirty="0" err="1" smtClean="0">
                <a:solidFill>
                  <a:prstClr val="white"/>
                </a:solidFill>
                <a:latin typeface="HP001 5 hàng" panose="020B0603050302020204" pitchFamily="34" charset="-93"/>
                <a:ea typeface="+mn-ea"/>
              </a:rPr>
              <a:t>Giọt</a:t>
            </a:r>
            <a:r>
              <a:rPr lang="en-US" sz="3042" b="1" kern="1200" dirty="0" smtClean="0">
                <a:solidFill>
                  <a:prstClr val="white"/>
                </a:solidFill>
                <a:latin typeface="HP001 5 hàng" panose="020B0603050302020204" pitchFamily="34" charset="-93"/>
                <a:ea typeface="+mn-ea"/>
              </a:rPr>
              <a:t> </a:t>
            </a:r>
            <a:r>
              <a:rPr lang="en-US" sz="3042" b="1" kern="1200" dirty="0" err="1" smtClean="0">
                <a:solidFill>
                  <a:prstClr val="white"/>
                </a:solidFill>
                <a:latin typeface="HP001 5 hàng" panose="020B0603050302020204" pitchFamily="34" charset="-93"/>
                <a:ea typeface="+mn-ea"/>
              </a:rPr>
              <a:t>nước</a:t>
            </a:r>
            <a:r>
              <a:rPr lang="en-US" sz="3042" b="1" kern="1200" dirty="0" smtClean="0">
                <a:solidFill>
                  <a:prstClr val="white"/>
                </a:solidFill>
                <a:latin typeface="HP001 5 hàng" panose="020B0603050302020204" pitchFamily="34" charset="-93"/>
                <a:ea typeface="+mn-ea"/>
              </a:rPr>
              <a:t> </a:t>
            </a:r>
            <a:r>
              <a:rPr lang="en-US" sz="3042" b="1" kern="1200" dirty="0" err="1" smtClean="0">
                <a:solidFill>
                  <a:prstClr val="white"/>
                </a:solidFill>
                <a:latin typeface="HP001 5 hàng" panose="020B0603050302020204" pitchFamily="34" charset="-93"/>
                <a:ea typeface="+mn-ea"/>
              </a:rPr>
              <a:t>và</a:t>
            </a:r>
            <a:r>
              <a:rPr lang="en-US" sz="3042" b="1" kern="1200" dirty="0" smtClean="0">
                <a:solidFill>
                  <a:prstClr val="white"/>
                </a:solidFill>
                <a:latin typeface="HP001 5 hàng" panose="020B0603050302020204" pitchFamily="34" charset="-93"/>
                <a:ea typeface="+mn-ea"/>
              </a:rPr>
              <a:t> </a:t>
            </a:r>
            <a:r>
              <a:rPr lang="en-US" sz="3042" b="1" kern="1200" dirty="0" err="1" smtClean="0">
                <a:solidFill>
                  <a:prstClr val="white"/>
                </a:solidFill>
                <a:latin typeface="HP001 5 hàng" panose="020B0603050302020204" pitchFamily="34" charset="-93"/>
                <a:ea typeface="+mn-ea"/>
              </a:rPr>
              <a:t>biển</a:t>
            </a:r>
            <a:r>
              <a:rPr lang="en-US" sz="3042" b="1" kern="1200" dirty="0" smtClean="0">
                <a:solidFill>
                  <a:prstClr val="white"/>
                </a:solidFill>
                <a:latin typeface="HP001 5 hàng" panose="020B0603050302020204" pitchFamily="34" charset="-93"/>
                <a:ea typeface="+mn-ea"/>
              </a:rPr>
              <a:t> </a:t>
            </a:r>
            <a:r>
              <a:rPr lang="en-US" sz="3042" b="1" kern="1200" dirty="0" err="1" smtClean="0">
                <a:solidFill>
                  <a:prstClr val="white"/>
                </a:solidFill>
                <a:latin typeface="HP001 5 hàng" panose="020B0603050302020204" pitchFamily="34" charset="-93"/>
                <a:ea typeface="+mn-ea"/>
              </a:rPr>
              <a:t>lớn</a:t>
            </a:r>
            <a:endParaRPr lang="vi-VN" sz="3042" b="1" kern="1200" dirty="0">
              <a:solidFill>
                <a:prstClr val="white"/>
              </a:solidFill>
              <a:latin typeface="HP001 5 hàng" panose="020B0603050302020204" pitchFamily="34" charset="-93"/>
              <a:ea typeface="+mn-ea"/>
            </a:endParaRPr>
          </a:p>
        </p:txBody>
      </p:sp>
    </p:spTree>
    <p:extLst>
      <p:ext uri="{BB962C8B-B14F-4D97-AF65-F5344CB8AC3E}">
        <p14:creationId xmlns:p14="http://schemas.microsoft.com/office/powerpoint/2010/main" val="224934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2" name="TextBox 1"/>
          <p:cNvSpPr txBox="1"/>
          <p:nvPr/>
        </p:nvSpPr>
        <p:spPr>
          <a:xfrm>
            <a:off x="2128044" y="424525"/>
            <a:ext cx="9352845" cy="646331"/>
          </a:xfrm>
          <a:prstGeom prst="rect">
            <a:avLst/>
          </a:prstGeom>
          <a:noFill/>
        </p:spPr>
        <p:txBody>
          <a:bodyPr wrap="square" rtlCol="0">
            <a:spAutoFit/>
          </a:bodyPr>
          <a:lstStyle/>
          <a:p>
            <a:pPr algn="just"/>
            <a:r>
              <a:rPr lang="en-US" sz="3600">
                <a:solidFill>
                  <a:srgbClr val="002060"/>
                </a:solidFill>
                <a:latin typeface="Times New Roman" panose="02020603050405020304" pitchFamily="18" charset="0"/>
                <a:ea typeface="Arial-Rounded" pitchFamily="34" charset="0"/>
                <a:cs typeface="Times New Roman" panose="02020603050405020304" pitchFamily="18" charset="0"/>
              </a:rPr>
              <a:t>Theo em, nước mưa rơi xuống sẽ đi đâu?</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19" y="152400"/>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AD3338BA-1AD6-4B56-A587-D60C888BEF37}"/>
              </a:ext>
            </a:extLst>
          </p:cNvPr>
          <p:cNvPicPr>
            <a:picLocks noChangeAspect="1"/>
          </p:cNvPicPr>
          <p:nvPr/>
        </p:nvPicPr>
        <p:blipFill>
          <a:blip r:embed="rId4"/>
          <a:stretch>
            <a:fillRect/>
          </a:stretch>
        </p:blipFill>
        <p:spPr>
          <a:xfrm>
            <a:off x="2270919" y="1524000"/>
            <a:ext cx="8142610" cy="462290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sponse to Intervention: The Alphabet by Slidesgo">
  <a:themeElements>
    <a:clrScheme name="Simple Light">
      <a:dk1>
        <a:srgbClr val="3F2732"/>
      </a:dk1>
      <a:lt1>
        <a:srgbClr val="FAF4F2"/>
      </a:lt1>
      <a:dk2>
        <a:srgbClr val="3F2732"/>
      </a:dk2>
      <a:lt2>
        <a:srgbClr val="FAF4F2"/>
      </a:lt2>
      <a:accent1>
        <a:srgbClr val="FF835F"/>
      </a:accent1>
      <a:accent2>
        <a:srgbClr val="ACDCDC"/>
      </a:accent2>
      <a:accent3>
        <a:srgbClr val="FFB034"/>
      </a:accent3>
      <a:accent4>
        <a:srgbClr val="55C2B1"/>
      </a:accent4>
      <a:accent5>
        <a:srgbClr val="8C4C5E"/>
      </a:accent5>
      <a:accent6>
        <a:srgbClr val="FFC4C7"/>
      </a:accent6>
      <a:hlink>
        <a:srgbClr val="3F27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TotalTime>
  <Words>968</Words>
  <Application>Microsoft Office PowerPoint</Application>
  <PresentationFormat>Custom</PresentationFormat>
  <Paragraphs>194</Paragraphs>
  <Slides>29</Slides>
  <Notes>19</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29</vt:i4>
      </vt:variant>
    </vt:vector>
  </HeadingPairs>
  <TitlesOfParts>
    <vt:vector size="47" baseType="lpstr">
      <vt:lpstr>Livvic</vt:lpstr>
      <vt:lpstr>Delius Unicase</vt:lpstr>
      <vt:lpstr>Arial Rounded MT Bold</vt:lpstr>
      <vt:lpstr>Comfortaa</vt:lpstr>
      <vt:lpstr>Calibri Light</vt:lpstr>
      <vt:lpstr>Calibri</vt:lpstr>
      <vt:lpstr>UTM Avo</vt:lpstr>
      <vt:lpstr>Roboto Condensed Light</vt:lpstr>
      <vt:lpstr>Arial-Rounded</vt:lpstr>
      <vt:lpstr>Arial</vt:lpstr>
      <vt:lpstr>华康少女文字W5</vt:lpstr>
      <vt:lpstr>Chewy</vt:lpstr>
      <vt:lpstr>HP001 5 hàng</vt:lpstr>
      <vt:lpstr>Times New Roman</vt:lpstr>
      <vt:lpstr>DFPOP1-W9</vt:lpstr>
      <vt:lpstr>Response to Intervention: The Alphabet by Slidesgo</vt:lpstr>
      <vt:lpstr>Office 主题</vt:lpstr>
      <vt:lpstr>3_Office Theme</vt:lpstr>
      <vt:lpstr>PowerPoint Presentation</vt:lpstr>
      <vt:lpstr>Khởi động</vt:lpstr>
      <vt:lpstr>GIẢI ĐỐ VUI</vt:lpstr>
      <vt:lpstr>Trong như hạt ngọc Mọc trên lá xanh Nắng gọi trên cành Biến nhanh như chớp.                          Là gì?</vt:lpstr>
      <vt:lpstr>Bồng bềnh từng đám nhẹ trôi Lang thang bay khắp bầu trời quê ta.                                                 Là gì?</vt:lpstr>
      <vt:lpstr>      Khi đem tươi mát cho đời Khi gieo tai hoạ bao người kiếp kinh       Có tiếng mà chẳng có hình Chợt đi chợt đến tính tình đổi thay.                                           Là những gì?</vt:lpstr>
      <vt:lpstr>TIẾNG VIỆT 2 Bài 5:  GIỌT NƯỚC VÀ BIỂN LỚN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79</cp:revision>
  <dcterms:modified xsi:type="dcterms:W3CDTF">2022-02-07T14:04:02Z</dcterms:modified>
</cp:coreProperties>
</file>