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4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4" r:id="rId13"/>
    <p:sldId id="274" r:id="rId14"/>
    <p:sldId id="295" r:id="rId15"/>
    <p:sldId id="296" r:id="rId16"/>
    <p:sldId id="291" r:id="rId17"/>
    <p:sldId id="292" r:id="rId18"/>
    <p:sldId id="297" r:id="rId19"/>
    <p:sldId id="303" r:id="rId20"/>
    <p:sldId id="299" r:id="rId21"/>
    <p:sldId id="300" r:id="rId22"/>
    <p:sldId id="301" r:id="rId23"/>
    <p:sldId id="302" r:id="rId24"/>
    <p:sldId id="272" r:id="rId2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70" autoAdjust="0"/>
  </p:normalViewPr>
  <p:slideViewPr>
    <p:cSldViewPr>
      <p:cViewPr varScale="1">
        <p:scale>
          <a:sx n="65" d="100"/>
          <a:sy n="65" d="100"/>
        </p:scale>
        <p:origin x="-8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AB199-CB2A-4C5F-89FE-564DC471F798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014D-4D2B-4667-8430-BD2087177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20/02/2022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7.xml"/><Relationship Id="rId5" Type="http://schemas.openxmlformats.org/officeDocument/2006/relationships/image" Target="../media/image11.gif"/><Relationship Id="rId15" Type="http://schemas.openxmlformats.org/officeDocument/2006/relationships/slide" Target="slide9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0" y="350296"/>
            <a:ext cx="1953989" cy="1954243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315269" y="2499632"/>
            <a:ext cx="12163057" cy="11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 LỚP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891102" y="965106"/>
            <a:ext cx="11362368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315269" y="3385947"/>
            <a:ext cx="12163057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BẢNG CHIA 5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 2)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5527736" y="5733258"/>
            <a:ext cx="5275506" cy="69762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Lê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Thùy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Linh</a:t>
            </a:r>
            <a:endParaRPr lang="en-US" sz="37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9" y="4536284"/>
            <a:ext cx="3242099" cy="1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16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865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96924" y="337034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20896" y="4749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55" y="5058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0870" y="2060848"/>
            <a:ext cx="604867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BẢNG CHIA 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5</a:t>
            </a:r>
          </a:p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(</a:t>
            </a:r>
            <a:r>
              <a:rPr lang="en-US" sz="8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 2)</a:t>
            </a:r>
            <a:endParaRPr lang="vi-VN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917708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51879" y="208130"/>
            <a:ext cx="5671623" cy="868633"/>
          </a:xfrm>
          <a:prstGeom prst="rect">
            <a:avLst/>
          </a:prstGeom>
        </p:spPr>
        <p:txBody>
          <a:bodyPr wrap="square" lIns="119384" tIns="59692" rIns="119384" bIns="59692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955265" y="2871679"/>
            <a:ext cx="700928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487152" y="1624616"/>
            <a:ext cx="787312" cy="56380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59321" y="1293023"/>
            <a:ext cx="6215408" cy="139382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7140" y="3414164"/>
            <a:ext cx="904607" cy="6440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59323" y="3149752"/>
            <a:ext cx="6215406" cy="129422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42DDE4E-395F-4801-B5BE-2853B9A19B09}"/>
              </a:ext>
            </a:extLst>
          </p:cNvPr>
          <p:cNvGrpSpPr/>
          <p:nvPr/>
        </p:nvGrpSpPr>
        <p:grpSpPr>
          <a:xfrm>
            <a:off x="484139" y="151695"/>
            <a:ext cx="4251352" cy="678033"/>
            <a:chOff x="1253941" y="511805"/>
            <a:chExt cx="4251352" cy="678033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A4C910C-6728-4E86-B6B3-1420C048FCD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1" name="Oval 10">
                <a:extLst>
                  <a:ext uri="{FF2B5EF4-FFF2-40B4-BE49-F238E27FC236}">
                    <a16:creationId xmlns="" xmlns:a16="http://schemas.microsoft.com/office/drawing/2014/main" id="{14BB17FA-D3A1-429C-AB20-5CBF20E2249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+mj-lt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1B527BF6-CC69-44BD-8330-67357093093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 b="1">
                  <a:latin typeface="+mj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ACCDD84-3023-4E83-9FAD-30905BBD59AF}"/>
                </a:ext>
              </a:extLst>
            </p:cNvPr>
            <p:cNvSpPr txBox="1"/>
            <p:nvPr/>
          </p:nvSpPr>
          <p:spPr>
            <a:xfrm>
              <a:off x="2059472" y="511805"/>
              <a:ext cx="34458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nhẩm</a:t>
              </a:r>
              <a:r>
                <a:rPr lang="en-US" sz="3200" b="1" dirty="0">
                  <a:solidFill>
                    <a:srgbClr val="0000FF"/>
                  </a:solidFill>
                  <a:latin typeface="+mj-lt"/>
                  <a:cs typeface="Arial" panose="020B0604020202020204" pitchFamily="34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04D529-A132-4475-B2AE-EF5E95F6E3FB}"/>
              </a:ext>
            </a:extLst>
          </p:cNvPr>
          <p:cNvGrpSpPr/>
          <p:nvPr/>
        </p:nvGrpSpPr>
        <p:grpSpPr>
          <a:xfrm>
            <a:off x="72985" y="1305460"/>
            <a:ext cx="4005997" cy="5084852"/>
            <a:chOff x="733276" y="1557552"/>
            <a:chExt cx="4005997" cy="5084852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A026BFD-C9EB-470F-B7E4-3F2B243BC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1" t="4969" r="8845" b="74880"/>
            <a:stretch/>
          </p:blipFill>
          <p:spPr>
            <a:xfrm>
              <a:off x="733276" y="1557552"/>
              <a:ext cx="4005997" cy="5084852"/>
            </a:xfrm>
            <a:prstGeom prst="rect">
              <a:avLst/>
            </a:prstGeom>
          </p:spPr>
        </p:pic>
        <p:sp>
          <p:nvSpPr>
            <p:cNvPr id="15" name="Rounded Rectangle 9">
              <a:extLst>
                <a:ext uri="{FF2B5EF4-FFF2-40B4-BE49-F238E27FC236}">
                  <a16:creationId xmlns="" xmlns:a16="http://schemas.microsoft.com/office/drawing/2014/main" id="{3FBDED3C-4475-4FE5-AC79-FAFD67172326}"/>
                </a:ext>
              </a:extLst>
            </p:cNvPr>
            <p:cNvSpPr/>
            <p:nvPr/>
          </p:nvSpPr>
          <p:spPr>
            <a:xfrm>
              <a:off x="1066865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vi-VN" sz="36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x 3 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15 : 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 : 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1E8A8D5-4794-4430-A3A4-1E3206696491}"/>
              </a:ext>
            </a:extLst>
          </p:cNvPr>
          <p:cNvSpPr txBox="1"/>
          <p:nvPr/>
        </p:nvSpPr>
        <p:spPr>
          <a:xfrm>
            <a:off x="2062758" y="365400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5B31B6-B5D1-4737-ADCA-B9FD7E27D4E0}"/>
              </a:ext>
            </a:extLst>
          </p:cNvPr>
          <p:cNvSpPr txBox="1"/>
          <p:nvPr/>
        </p:nvSpPr>
        <p:spPr>
          <a:xfrm>
            <a:off x="2062758" y="429309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EE7A61A-319E-4397-9141-1259000F9B8F}"/>
              </a:ext>
            </a:extLst>
          </p:cNvPr>
          <p:cNvCxnSpPr/>
          <p:nvPr/>
        </p:nvCxnSpPr>
        <p:spPr>
          <a:xfrm flipV="1">
            <a:off x="1414686" y="683071"/>
            <a:ext cx="1872320" cy="22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94E9106-1196-416B-B884-6D595A9E961D}"/>
              </a:ext>
            </a:extLst>
          </p:cNvPr>
          <p:cNvSpPr txBox="1"/>
          <p:nvPr/>
        </p:nvSpPr>
        <p:spPr>
          <a:xfrm>
            <a:off x="2062758" y="4941168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14C1791-4E52-40A4-B240-E0911FF8CB81}"/>
              </a:ext>
            </a:extLst>
          </p:cNvPr>
          <p:cNvGrpSpPr/>
          <p:nvPr/>
        </p:nvGrpSpPr>
        <p:grpSpPr>
          <a:xfrm>
            <a:off x="4073139" y="1412776"/>
            <a:ext cx="4005997" cy="5084852"/>
            <a:chOff x="782866" y="1516133"/>
            <a:chExt cx="4005997" cy="508485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17BA242-0F61-4B82-BA8D-DC6E9213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0" t="29264" r="8156" b="50585"/>
            <a:stretch/>
          </p:blipFill>
          <p:spPr>
            <a:xfrm>
              <a:off x="782866" y="1516133"/>
              <a:ext cx="4005997" cy="5084852"/>
            </a:xfrm>
            <a:prstGeom prst="rect">
              <a:avLst/>
            </a:prstGeom>
          </p:spPr>
        </p:pic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9C775183-5E25-426C-AD2B-14796029F345}"/>
                </a:ext>
              </a:extLst>
            </p:cNvPr>
            <p:cNvSpPr/>
            <p:nvPr/>
          </p:nvSpPr>
          <p:spPr>
            <a:xfrm>
              <a:off x="1150193" y="3820389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5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x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45 : 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45 : 9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84D224E-4E08-4BBE-8B16-22785AA72497}"/>
              </a:ext>
            </a:extLst>
          </p:cNvPr>
          <p:cNvSpPr txBox="1"/>
          <p:nvPr/>
        </p:nvSpPr>
        <p:spPr>
          <a:xfrm>
            <a:off x="6095206" y="3778563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3BCF62F-5ADC-4DD7-B0CD-DCCCA3971BCA}"/>
              </a:ext>
            </a:extLst>
          </p:cNvPr>
          <p:cNvSpPr txBox="1"/>
          <p:nvPr/>
        </p:nvSpPr>
        <p:spPr>
          <a:xfrm>
            <a:off x="6141508" y="4458019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B5082A5-23CB-4892-A4AC-7AC232512883}"/>
              </a:ext>
            </a:extLst>
          </p:cNvPr>
          <p:cNvSpPr txBox="1"/>
          <p:nvPr/>
        </p:nvSpPr>
        <p:spPr>
          <a:xfrm>
            <a:off x="6141508" y="5129476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AF6DFB3-8D46-4AA3-91B2-D12B1D745615}"/>
              </a:ext>
            </a:extLst>
          </p:cNvPr>
          <p:cNvGrpSpPr/>
          <p:nvPr/>
        </p:nvGrpSpPr>
        <p:grpSpPr>
          <a:xfrm>
            <a:off x="8176151" y="1219349"/>
            <a:ext cx="4010030" cy="5089971"/>
            <a:chOff x="611678" y="1395325"/>
            <a:chExt cx="4010030" cy="5089971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8CD19E5D-98B3-4640-82E9-A56EAB598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34" t="52440" r="8042" b="27409"/>
            <a:stretch/>
          </p:blipFill>
          <p:spPr>
            <a:xfrm>
              <a:off x="611678" y="1395325"/>
              <a:ext cx="4010030" cy="5089971"/>
            </a:xfrm>
            <a:prstGeom prst="rect">
              <a:avLst/>
            </a:prstGeom>
          </p:spPr>
        </p:pic>
        <p:sp>
          <p:nvSpPr>
            <p:cNvPr id="28" name="Rounded Rectangle 9">
              <a:extLst>
                <a:ext uri="{FF2B5EF4-FFF2-40B4-BE49-F238E27FC236}">
                  <a16:creationId xmlns="" xmlns:a16="http://schemas.microsoft.com/office/drawing/2014/main" id="{707609A2-4FDC-45A8-AF2D-2F9D9FFE0501}"/>
                </a:ext>
              </a:extLst>
            </p:cNvPr>
            <p:cNvSpPr/>
            <p:nvPr/>
          </p:nvSpPr>
          <p:spPr>
            <a:xfrm>
              <a:off x="1123021" y="3804422"/>
              <a:ext cx="2158796" cy="2160240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5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x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30 : 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Aft>
                  <a:spcPts val="1200"/>
                </a:spcAft>
              </a:pPr>
              <a:r>
                <a:rPr lang="vi-VN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30 : 6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9DDA3F-D5EC-4EF5-B9C5-E8FFA909E187}"/>
              </a:ext>
            </a:extLst>
          </p:cNvPr>
          <p:cNvSpPr txBox="1"/>
          <p:nvPr/>
        </p:nvSpPr>
        <p:spPr>
          <a:xfrm>
            <a:off x="10317149" y="3705944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ABA7628-7E75-440B-B2AF-F55C1592CBA3}"/>
              </a:ext>
            </a:extLst>
          </p:cNvPr>
          <p:cNvSpPr txBox="1"/>
          <p:nvPr/>
        </p:nvSpPr>
        <p:spPr>
          <a:xfrm>
            <a:off x="10291555" y="4385400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FC62748-F5B3-4E95-A0B8-737B919E416D}"/>
              </a:ext>
            </a:extLst>
          </p:cNvPr>
          <p:cNvSpPr txBox="1"/>
          <p:nvPr/>
        </p:nvSpPr>
        <p:spPr>
          <a:xfrm>
            <a:off x="10291555" y="5056857"/>
            <a:ext cx="12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531534" y="5217341"/>
            <a:ext cx="4817325" cy="827687"/>
            <a:chOff x="4105812" y="5615379"/>
            <a:chExt cx="4293650" cy="682943"/>
          </a:xfrm>
        </p:grpSpPr>
        <p:sp>
          <p:nvSpPr>
            <p:cNvPr id="3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B79DFDF-F692-444C-A818-D6D09BD60519}"/>
              </a:ext>
            </a:extLst>
          </p:cNvPr>
          <p:cNvGrpSpPr/>
          <p:nvPr/>
        </p:nvGrpSpPr>
        <p:grpSpPr>
          <a:xfrm>
            <a:off x="1271300" y="248186"/>
            <a:ext cx="10191302" cy="677945"/>
            <a:chOff x="1253941" y="511805"/>
            <a:chExt cx="10192629" cy="678033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B53F6D7-60E5-4082-ACDD-CCE866D4670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BBEA877D-3E02-4338-BAEB-FF72CEB0AE5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C00D6F05-ADA7-4887-9F51-20A0F52F1E4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67C0331-EE07-42B5-85E3-4BB0EDC0A953}"/>
                </a:ext>
              </a:extLst>
            </p:cNvPr>
            <p:cNvSpPr txBox="1"/>
            <p:nvPr/>
          </p:nvSpPr>
          <p:spPr>
            <a:xfrm>
              <a:off x="2059471" y="511805"/>
              <a:ext cx="9387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itchFamily="18" charset="0"/>
                  <a:cs typeface="Times New Roman" pitchFamily="18" charset="0"/>
                </a:rPr>
                <a:t>Xem tranh rồi nói phép chia thích hợp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8714464-8D36-4E4D-A467-6BD7E48350CF}"/>
              </a:ext>
            </a:extLst>
          </p:cNvPr>
          <p:cNvCxnSpPr>
            <a:cxnSpLocks/>
          </p:cNvCxnSpPr>
          <p:nvPr/>
        </p:nvCxnSpPr>
        <p:spPr>
          <a:xfrm flipV="1">
            <a:off x="2142583" y="764704"/>
            <a:ext cx="6832943" cy="15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241179" y="1094256"/>
            <a:ext cx="5286999" cy="19701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57312" y="3044183"/>
            <a:ext cx="6048673" cy="1962076"/>
            <a:chOff x="-211415" y="4017659"/>
            <a:chExt cx="6045501" cy="2772221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-211415" y="4017659"/>
              <a:ext cx="6045501" cy="2772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endParaRPr lang="en-US" sz="27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chia:  	</a:t>
              </a:r>
              <a:endPara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9">
              <a:extLst>
                <a:ext uri="{FF2B5EF4-FFF2-40B4-BE49-F238E27FC236}">
                  <a16:creationId xmlns=""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2526053" y="5025143"/>
              <a:ext cx="634361" cy="7283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6580207" y="5187480"/>
            <a:ext cx="3976032" cy="846284"/>
            <a:chOff x="4105812" y="5615379"/>
            <a:chExt cx="4293650" cy="682943"/>
          </a:xfrm>
        </p:grpSpPr>
        <p:sp>
          <p:nvSpPr>
            <p:cNvPr id="24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7126931" y="1064920"/>
            <a:ext cx="4800923" cy="19432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6393438" y="3045835"/>
            <a:ext cx="6110480" cy="1962076"/>
            <a:chOff x="5160596" y="3099080"/>
            <a:chExt cx="7403404" cy="1918959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5160596" y="3099080"/>
              <a:ext cx="7403404" cy="1918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khâu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Khâu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700" b="1" dirty="0">
                  <a:latin typeface="Times New Roman" pitchFamily="18" charset="0"/>
                  <a:cs typeface="Times New Roman" pitchFamily="18" charset="0"/>
                </a:rPr>
                <a:t> chia:  	</a:t>
              </a:r>
              <a:endPara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6980367" y="3779354"/>
              <a:ext cx="800832" cy="4844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4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874569" y="2476029"/>
            <a:ext cx="3492715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vụ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A_图片 6">
            <a:extLst>
              <a:ext uri="{FF2B5EF4-FFF2-40B4-BE49-F238E27FC236}">
                <a16:creationId xmlns=""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5" y="1008680"/>
            <a:ext cx="5694731" cy="329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913001" y="1976219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02337" y="1976219"/>
            <a:ext cx="3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84235" y="3681185"/>
            <a:ext cx="6135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761383" y="2476029"/>
            <a:ext cx="4864234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" y="3957536"/>
            <a:ext cx="4532393" cy="259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90950" y="3557327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56948" y="3678005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79100" y="3728624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936129" y="3708624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78192" y="3655187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-2643"/>
          <a:stretch/>
        </p:blipFill>
        <p:spPr>
          <a:xfrm>
            <a:off x="1411131" y="188641"/>
            <a:ext cx="6916324" cy="2577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B7F757C-4BF7-409E-9AF6-330BC8CBE736}"/>
              </a:ext>
            </a:extLst>
          </p:cNvPr>
          <p:cNvGrpSpPr/>
          <p:nvPr/>
        </p:nvGrpSpPr>
        <p:grpSpPr>
          <a:xfrm>
            <a:off x="254518" y="2771902"/>
            <a:ext cx="11921600" cy="1481175"/>
            <a:chOff x="262558" y="3966806"/>
            <a:chExt cx="11921600" cy="1481175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Có 20 bạn, xếp đều vào 5 vòng tròn. Mỗi vòng tròn có          bạn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Ta có phép chia:  	</a:t>
              </a: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9">
              <a:extLst>
                <a:ext uri="{FF2B5EF4-FFF2-40B4-BE49-F238E27FC236}">
                  <a16:creationId xmlns="" xmlns:a16="http://schemas.microsoft.com/office/drawing/2014/main" id="{86544622-3A1F-4F19-A7AA-786BDCC8D778}"/>
                </a:ext>
              </a:extLst>
            </p:cNvPr>
            <p:cNvSpPr/>
            <p:nvPr/>
          </p:nvSpPr>
          <p:spPr>
            <a:xfrm>
              <a:off x="9775654" y="3966806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le 13">
            <a:extLst>
              <a:ext uri="{FF2B5EF4-FFF2-40B4-BE49-F238E27FC236}">
                <a16:creationId xmlns="" xmlns:a16="http://schemas.microsoft.com/office/drawing/2014/main" id="{F22C207E-79E1-467A-AA8C-39A406A2DB80}"/>
              </a:ext>
            </a:extLst>
          </p:cNvPr>
          <p:cNvSpPr/>
          <p:nvPr/>
        </p:nvSpPr>
        <p:spPr>
          <a:xfrm>
            <a:off x="9839622" y="2830538"/>
            <a:ext cx="644900" cy="62769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57316" y="4379568"/>
            <a:ext cx="2599263" cy="1993830"/>
            <a:chOff x="2988791" y="4422369"/>
            <a:chExt cx="2599263" cy="2230686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988791" y="5190190"/>
              <a:ext cx="2599263" cy="14628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666772" y="4422369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673963" y="4417883"/>
            <a:ext cx="1238059" cy="1946530"/>
            <a:chOff x="6105438" y="4462957"/>
            <a:chExt cx="1238059" cy="2479452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05438" y="5276894"/>
              <a:ext cx="1238059" cy="16655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6692990" y="4462957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7585723" y="4379569"/>
            <a:ext cx="1965867" cy="1955516"/>
            <a:chOff x="8017198" y="4424645"/>
            <a:chExt cx="1965867" cy="2490898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1965867" cy="166551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8711358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92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45647" y="2914050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11645" y="3034728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33797" y="3085347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90826" y="3065347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32889" y="301191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2343702" y="116632"/>
            <a:ext cx="7136019" cy="19428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36538" y="2084277"/>
            <a:ext cx="11921600" cy="1481175"/>
            <a:chOff x="262558" y="3966806"/>
            <a:chExt cx="11921600" cy="1481175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khâu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Khâu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đủ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chia:  	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497490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=""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8543478" y="2228293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30179" y="3766976"/>
            <a:ext cx="2903618" cy="2105270"/>
            <a:chOff x="2691206" y="4443801"/>
            <a:chExt cx="2903618" cy="2105270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91206" y="5241534"/>
              <a:ext cx="2903618" cy="13075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846334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606240" y="3768164"/>
            <a:ext cx="1446564" cy="1457752"/>
            <a:chOff x="6117230" y="4415975"/>
            <a:chExt cx="1446564" cy="1457752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17230" y="5212520"/>
              <a:ext cx="1446564" cy="66120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33963" y="441597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231110" y="3749772"/>
            <a:ext cx="2115893" cy="2132920"/>
            <a:chOff x="8017198" y="4424645"/>
            <a:chExt cx="2313553" cy="2132920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3075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9143520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73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294" y="3386914"/>
            <a:ext cx="10088217" cy="335445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295" y="25667"/>
            <a:ext cx="10088217" cy="29906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2703049" y="81708"/>
            <a:ext cx="4817952" cy="649872"/>
            <a:chOff x="4105812" y="5615379"/>
            <a:chExt cx="4293650" cy="682943"/>
          </a:xfrm>
        </p:grpSpPr>
        <p:sp>
          <p:nvSpPr>
            <p:cNvPr id="5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3891353" y="253027"/>
            <a:ext cx="665631" cy="34467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87735" y="716632"/>
            <a:ext cx="2903618" cy="2116021"/>
            <a:chOff x="2458727" y="4443801"/>
            <a:chExt cx="2903618" cy="2367393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458727" y="5241534"/>
              <a:ext cx="2903618" cy="15696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599871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556984" y="735790"/>
            <a:ext cx="1446564" cy="1386643"/>
            <a:chOff x="6027976" y="4462957"/>
            <a:chExt cx="1446564" cy="176627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027976" y="5288340"/>
              <a:ext cx="1446564" cy="94089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692990" y="4462957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6206" y="697476"/>
            <a:ext cx="2313553" cy="2032974"/>
            <a:chOff x="8017198" y="4424645"/>
            <a:chExt cx="2313553" cy="258956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764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711358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3975451" y="3695400"/>
            <a:ext cx="665631" cy="43904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51345" y="4362144"/>
            <a:ext cx="2903618" cy="2182728"/>
            <a:chOff x="2691206" y="4443801"/>
            <a:chExt cx="2903618" cy="2182728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2691206" y="5241534"/>
              <a:ext cx="2903618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4846334" y="4443801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795800" y="4363332"/>
            <a:ext cx="1446564" cy="1535209"/>
            <a:chOff x="6117230" y="4415975"/>
            <a:chExt cx="1446564" cy="1535209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6117230" y="5212520"/>
              <a:ext cx="1446564" cy="73866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533963" y="441597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279757" y="4344940"/>
            <a:ext cx="2313553" cy="2210378"/>
            <a:chOff x="8017198" y="4424645"/>
            <a:chExt cx="2313553" cy="2210378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0162232-A640-449E-AD6A-6F7A6FB70691}"/>
                </a:ext>
              </a:extLst>
            </p:cNvPr>
            <p:cNvSpPr txBox="1"/>
            <p:nvPr/>
          </p:nvSpPr>
          <p:spPr>
            <a:xfrm>
              <a:off x="8017198" y="5250028"/>
              <a:ext cx="2313553" cy="138499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1phần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143520" y="4424645"/>
              <a:ext cx="0" cy="8253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2838073" y="3533574"/>
            <a:ext cx="4817952" cy="827795"/>
            <a:chOff x="4105812" y="5615379"/>
            <a:chExt cx="4293650" cy="682943"/>
          </a:xfrm>
        </p:grpSpPr>
        <p:sp>
          <p:nvSpPr>
            <p:cNvPr id="31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1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704FEEE6-F73B-4CDE-85CE-C7A58BE7538F}"/>
              </a:ext>
            </a:extLst>
          </p:cNvPr>
          <p:cNvGrpSpPr/>
          <p:nvPr/>
        </p:nvGrpSpPr>
        <p:grpSpPr>
          <a:xfrm>
            <a:off x="3745647" y="2914050"/>
            <a:ext cx="4817325" cy="827687"/>
            <a:chOff x="4105812" y="5615379"/>
            <a:chExt cx="4293650" cy="682943"/>
          </a:xfrm>
        </p:grpSpPr>
        <p:sp>
          <p:nvSpPr>
            <p:cNvPr id="28" name="Rounded Rectangle 8">
              <a:extLst>
                <a:ext uri="{FF2B5EF4-FFF2-40B4-BE49-F238E27FC236}">
                  <a16:creationId xmlns="" xmlns:a16="http://schemas.microsoft.com/office/drawing/2014/main" id="{A919F316-7E4A-4E9C-B3AA-EC50750ED1C7}"/>
                </a:ext>
              </a:extLst>
            </p:cNvPr>
            <p:cNvSpPr/>
            <p:nvPr/>
          </p:nvSpPr>
          <p:spPr>
            <a:xfrm>
              <a:off x="4105812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="" xmlns:a16="http://schemas.microsoft.com/office/drawing/2014/main" id="{C53ED9C2-0C25-41BA-94CE-C6BEFEF1A9AC}"/>
                </a:ext>
              </a:extLst>
            </p:cNvPr>
            <p:cNvSpPr/>
            <p:nvPr/>
          </p:nvSpPr>
          <p:spPr>
            <a:xfrm>
              <a:off x="5972842" y="5645757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ounded Rectangle 10">
              <a:extLst>
                <a:ext uri="{FF2B5EF4-FFF2-40B4-BE49-F238E27FC236}">
                  <a16:creationId xmlns="" xmlns:a16="http://schemas.microsoft.com/office/drawing/2014/main" id="{071AEA02-EA38-45E6-AA56-5EF6ECF1048A}"/>
                </a:ext>
              </a:extLst>
            </p:cNvPr>
            <p:cNvSpPr/>
            <p:nvPr/>
          </p:nvSpPr>
          <p:spPr>
            <a:xfrm>
              <a:off x="7607374" y="5632814"/>
              <a:ext cx="792088" cy="64807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64A224AF-1205-4358-83ED-5EB515AB3E88}"/>
                </a:ext>
              </a:extLst>
            </p:cNvPr>
            <p:cNvSpPr/>
            <p:nvPr/>
          </p:nvSpPr>
          <p:spPr>
            <a:xfrm>
              <a:off x="5045698" y="5632814"/>
              <a:ext cx="787246" cy="665508"/>
            </a:xfrm>
            <a:prstGeom prst="ellipse">
              <a:avLst/>
            </a:prstGeom>
            <a:noFill/>
            <a:ln w="38100">
              <a:solidFill>
                <a:srgbClr val="50B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391D073-0EB3-406E-82E2-5F0C6F845800}"/>
                </a:ext>
              </a:extLst>
            </p:cNvPr>
            <p:cNvSpPr/>
            <p:nvPr/>
          </p:nvSpPr>
          <p:spPr>
            <a:xfrm>
              <a:off x="6767988" y="5615379"/>
              <a:ext cx="720080" cy="682943"/>
            </a:xfrm>
            <a:prstGeom prst="ellipse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</a:t>
              </a:r>
              <a:endPara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Rounded Rectangle 13">
            <a:extLst>
              <a:ext uri="{FF2B5EF4-FFF2-40B4-BE49-F238E27FC236}">
                <a16:creationId xmlns="" xmlns:a16="http://schemas.microsoft.com/office/drawing/2014/main" id="{AF915BF0-4FD9-463D-8BEF-5F23C75E2C2B}"/>
              </a:ext>
            </a:extLst>
          </p:cNvPr>
          <p:cNvSpPr/>
          <p:nvPr/>
        </p:nvSpPr>
        <p:spPr>
          <a:xfrm>
            <a:off x="3811645" y="3034728"/>
            <a:ext cx="769567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13">
            <a:extLst>
              <a:ext uri="{FF2B5EF4-FFF2-40B4-BE49-F238E27FC236}">
                <a16:creationId xmlns="" xmlns:a16="http://schemas.microsoft.com/office/drawing/2014/main" id="{A54643FF-93BF-4BF1-B61A-24BECF634A9B}"/>
              </a:ext>
            </a:extLst>
          </p:cNvPr>
          <p:cNvSpPr/>
          <p:nvPr/>
        </p:nvSpPr>
        <p:spPr>
          <a:xfrm>
            <a:off x="4933797" y="3085347"/>
            <a:ext cx="665544" cy="43898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="" xmlns:a16="http://schemas.microsoft.com/office/drawing/2014/main" id="{32E8F2DE-2EA9-4BB6-8CEC-9B4CE359560D}"/>
              </a:ext>
            </a:extLst>
          </p:cNvPr>
          <p:cNvSpPr/>
          <p:nvPr/>
        </p:nvSpPr>
        <p:spPr>
          <a:xfrm>
            <a:off x="5890826" y="3065347"/>
            <a:ext cx="806546" cy="63760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4DB85D02-83CB-49C4-AD12-DE232EC42BEA}"/>
              </a:ext>
            </a:extLst>
          </p:cNvPr>
          <p:cNvSpPr/>
          <p:nvPr/>
        </p:nvSpPr>
        <p:spPr>
          <a:xfrm>
            <a:off x="7732889" y="301191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F92DD6B-3B2F-4CF0-B870-0D165CF8D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-216" r="358"/>
          <a:stretch/>
        </p:blipFill>
        <p:spPr>
          <a:xfrm>
            <a:off x="2343702" y="116632"/>
            <a:ext cx="7136019" cy="194280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9CF59A55-3B6D-4163-8BD2-31C44A4CE1C4}"/>
              </a:ext>
            </a:extLst>
          </p:cNvPr>
          <p:cNvGrpSpPr/>
          <p:nvPr/>
        </p:nvGrpSpPr>
        <p:grpSpPr>
          <a:xfrm>
            <a:off x="236538" y="2084277"/>
            <a:ext cx="11921600" cy="1481175"/>
            <a:chOff x="262558" y="3966806"/>
            <a:chExt cx="11921600" cy="1481175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C5F5D77-4F9A-4FFB-B60E-21C515408D8B}"/>
                </a:ext>
              </a:extLst>
            </p:cNvPr>
            <p:cNvSpPr txBox="1"/>
            <p:nvPr/>
          </p:nvSpPr>
          <p:spPr>
            <a:xfrm>
              <a:off x="262558" y="3966806"/>
              <a:ext cx="11921600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Có 15 cúc áo, khâu vào mỗi áo 5 cúc. Khâu đủ          chiếc áo.</a:t>
              </a:r>
            </a:p>
            <a:p>
              <a:pPr>
                <a:lnSpc>
                  <a:spcPct val="150000"/>
                </a:lnSpc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Ta có phép chia:  	</a:t>
              </a:r>
              <a:endPara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="" xmlns:a16="http://schemas.microsoft.com/office/drawing/2014/main" id="{6C6AB45D-6557-4990-86F7-A514F5F96FF9}"/>
                </a:ext>
              </a:extLst>
            </p:cNvPr>
            <p:cNvSpPr/>
            <p:nvPr/>
          </p:nvSpPr>
          <p:spPr>
            <a:xfrm>
              <a:off x="8425482" y="4011154"/>
              <a:ext cx="800831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Rounded Rectangle 13">
            <a:extLst>
              <a:ext uri="{FF2B5EF4-FFF2-40B4-BE49-F238E27FC236}">
                <a16:creationId xmlns="" xmlns:a16="http://schemas.microsoft.com/office/drawing/2014/main" id="{83827432-0F34-4DE4-A54B-814AC1B7A3C4}"/>
              </a:ext>
            </a:extLst>
          </p:cNvPr>
          <p:cNvSpPr/>
          <p:nvPr/>
        </p:nvSpPr>
        <p:spPr>
          <a:xfrm>
            <a:off x="8471470" y="2228293"/>
            <a:ext cx="648072" cy="5046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014" y="2348880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2278782" y="2453119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1710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9937103" y="5644988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8399462" y="1844824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2796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9762348" y="2225891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929155" cy="692778"/>
            <a:chOff x="1011004" y="557947"/>
            <a:chExt cx="11929155" cy="692618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1056518" cy="58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itchFamily="18" charset="0"/>
                  <a:cs typeface="Times New Roman" pitchFamily="18" charset="0"/>
                </a:rPr>
                <a:t>Kể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 flipV="1">
            <a:off x="1270670" y="735295"/>
            <a:ext cx="4248472" cy="540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4A9450D0-CC9D-458E-AD93-EF9D8A2FE35B}"/>
              </a:ext>
            </a:extLst>
          </p:cNvPr>
          <p:cNvCxnSpPr>
            <a:cxnSpLocks/>
          </p:cNvCxnSpPr>
          <p:nvPr/>
        </p:nvCxnSpPr>
        <p:spPr>
          <a:xfrm>
            <a:off x="7596177" y="735296"/>
            <a:ext cx="4331677" cy="2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73958" y="1638434"/>
            <a:ext cx="240923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30 : 5 = 6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73958" y="2415769"/>
            <a:ext cx="388560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5 = 6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90389" y="3083624"/>
            <a:ext cx="1947475" cy="1019376"/>
            <a:chOff x="2190389" y="3083624"/>
            <a:chExt cx="1947475" cy="1019376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2190389" y="3360489"/>
              <a:ext cx="194747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đĩa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653570" y="3083624"/>
              <a:ext cx="0" cy="5466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093082" y="4509120"/>
            <a:ext cx="9735767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đều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chia: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30 : 5 = 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874569" y="2476029"/>
            <a:ext cx="3492715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vụ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A_图片 6">
            <a:extLst>
              <a:ext uri="{FF2B5EF4-FFF2-40B4-BE49-F238E27FC236}">
                <a16:creationId xmlns=""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65" y="1008680"/>
            <a:ext cx="5694731" cy="329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913001" y="1976219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500" b="1" dirty="0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500" b="1" dirty="0"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51849" y="1984471"/>
            <a:ext cx="352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7947" y="3681185"/>
            <a:ext cx="6821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5761383" y="2476029"/>
            <a:ext cx="4864234" cy="9002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7384" y="4231659"/>
            <a:ext cx="2936545" cy="2029916"/>
            <a:chOff x="677384" y="4231659"/>
            <a:chExt cx="2936545" cy="2029916"/>
          </a:xfrm>
        </p:grpSpPr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21966">
              <a:off x="677384" y="4231659"/>
              <a:ext cx="1508265" cy="19694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70115">
              <a:off x="2181004" y="4281757"/>
              <a:ext cx="1432925" cy="197981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1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B2DB0D-CB22-404B-BB88-8215168A78A8}"/>
              </a:ext>
            </a:extLst>
          </p:cNvPr>
          <p:cNvGrpSpPr/>
          <p:nvPr/>
        </p:nvGrpSpPr>
        <p:grpSpPr>
          <a:xfrm>
            <a:off x="261258" y="150540"/>
            <a:ext cx="11669484" cy="1153990"/>
            <a:chOff x="1011004" y="557947"/>
            <a:chExt cx="11669484" cy="115372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7053CA05-B591-49B7-AE66-9CC42FD82E8A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107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itchFamily="18" charset="0"/>
                  <a:cs typeface="Times New Roman" pitchFamily="18" charset="0"/>
                </a:rPr>
                <a:t>Kể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huống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43DCCD0-9943-4E3D-9F28-8FAEC0B58566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8D252902-98DD-4B2B-ACAF-9C51B5670168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4083F0BF-E3BD-41B4-8AF5-D5D1E4149CA3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59669" y="4947965"/>
            <a:ext cx="618781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đều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chia: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30 : 5 = 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391887" y="1533624"/>
            <a:ext cx="2409230" cy="57996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30 : 5 = 6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395369" y="3055382"/>
            <a:ext cx="4442259" cy="579967"/>
          </a:xfrm>
          <a:prstGeom prst="rect">
            <a:avLst/>
          </a:prstGeom>
          <a:solidFill>
            <a:srgbClr val="E3E818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5 = 6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24E7016-5896-49EE-B60E-06B131BBECD5}"/>
              </a:ext>
            </a:extLst>
          </p:cNvPr>
          <p:cNvSpPr txBox="1"/>
          <p:nvPr/>
        </p:nvSpPr>
        <p:spPr>
          <a:xfrm>
            <a:off x="1763006" y="3790363"/>
            <a:ext cx="1947475" cy="579967"/>
          </a:xfrm>
          <a:prstGeom prst="rect">
            <a:avLst/>
          </a:prstGeom>
          <a:solidFill>
            <a:srgbClr val="E3E818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51922" y="1123108"/>
            <a:ext cx="8746434" cy="1133965"/>
            <a:chOff x="2951922" y="1123108"/>
            <a:chExt cx="8746434" cy="113396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459081" y="1123108"/>
              <a:ext cx="4239275" cy="1133965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chia 5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951922" y="1848678"/>
              <a:ext cx="4507159" cy="169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033211" y="3272916"/>
            <a:ext cx="6665145" cy="1133965"/>
            <a:chOff x="4923881" y="2966933"/>
            <a:chExt cx="6665145" cy="1133965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349751" y="2966933"/>
              <a:ext cx="4239275" cy="1133965"/>
            </a:xfrm>
            <a:prstGeom prst="rect">
              <a:avLst/>
            </a:prstGeom>
            <a:solidFill>
              <a:srgbClr val="E3E818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	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923881" y="3545326"/>
              <a:ext cx="2425870" cy="12423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32318" y="5678251"/>
            <a:ext cx="5166038" cy="579967"/>
            <a:chOff x="6532318" y="5678251"/>
            <a:chExt cx="5166038" cy="57996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4E7016-5896-49EE-B60E-06B131BBECD5}"/>
                </a:ext>
              </a:extLst>
            </p:cNvPr>
            <p:cNvSpPr txBox="1"/>
            <p:nvPr/>
          </p:nvSpPr>
          <p:spPr>
            <a:xfrm>
              <a:off x="7546110" y="5678251"/>
              <a:ext cx="4152246" cy="5799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huống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532318" y="5972364"/>
              <a:ext cx="1002265" cy="16417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45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917708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451879" y="208130"/>
            <a:ext cx="5671623" cy="868633"/>
          </a:xfrm>
          <a:prstGeom prst="rect">
            <a:avLst/>
          </a:prstGeom>
        </p:spPr>
        <p:txBody>
          <a:bodyPr wrap="square" lIns="119384" tIns="59692" rIns="119384" bIns="59692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0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0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955265" y="2871679"/>
            <a:ext cx="700928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487152" y="1624616"/>
            <a:ext cx="787312" cy="563806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59321" y="1293023"/>
            <a:ext cx="6215408" cy="139382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7140" y="3414164"/>
            <a:ext cx="904607" cy="6440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59323" y="3149752"/>
            <a:ext cx="6215406" cy="129422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63691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=""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=""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=""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=""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="" xmlns:a16="http://schemas.microsoft.com/office/drawing/2014/main" id="{66655813-B961-40B6-A8D6-B54B197B4A75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6632F3B-6BBC-4C39-B604-4F4C08EC39C5}"/>
              </a:ext>
            </a:extLst>
          </p:cNvPr>
          <p:cNvSpPr/>
          <p:nvPr/>
        </p:nvSpPr>
        <p:spPr>
          <a:xfrm>
            <a:off x="2744249" y="306343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311F2FF-8B8D-413A-8E3D-C895FB5DBAF5}"/>
              </a:ext>
            </a:extLst>
          </p:cNvPr>
          <p:cNvSpPr/>
          <p:nvPr/>
        </p:nvSpPr>
        <p:spPr>
          <a:xfrm>
            <a:off x="6740911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4B7E686-1CCE-464A-9EE0-CAC41328D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4308" y="338757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0DABF4F-DA23-428A-879D-BFEC1805F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08791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BA3BC56-DCF8-4A8A-BF37-5D8151D776EF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02A5849-526E-465D-8F79-B6B6BD006AC7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5FEE0BF-7A91-47C3-913B-0CE50D1CD5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2338339-F1B8-4DBD-A999-7FECCE9E4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6">
            <a:extLst>
              <a:ext uri="{FF2B5EF4-FFF2-40B4-BE49-F238E27FC236}">
                <a16:creationId xmlns="" xmlns:a16="http://schemas.microsoft.com/office/drawing/2014/main" id="{ABB35912-19C5-4925-94AB-9C74DABAAB06}"/>
              </a:ext>
            </a:extLst>
          </p:cNvPr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3C41BE4-3457-47D8-9C83-32316330E502}"/>
              </a:ext>
            </a:extLst>
          </p:cNvPr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637EBC2-FC50-468C-A039-854D45996817}"/>
              </a:ext>
            </a:extLst>
          </p:cNvPr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2220A38-43DE-42B7-8DA0-92E17CEFBC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E0A7714-6E54-4EA7-901B-75F33FEABC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BC43643-788E-4DCE-A148-8E71F29100F4}"/>
              </a:ext>
            </a:extLst>
          </p:cNvPr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C43F44E-7B3D-49FC-86DE-11A747888DDF}"/>
              </a:ext>
            </a:extLst>
          </p:cNvPr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6682C4-D1C6-46EF-A0FD-13A5F08EE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86" y="5039587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47DE919-CD68-45E3-A852-94F9FCCBF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4852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04911" y="506715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852" y="3047120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21" y="3358689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704</Words>
  <Application>Microsoft Office PowerPoint</Application>
  <PresentationFormat>Custom</PresentationFormat>
  <Paragraphs>180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52</cp:revision>
  <dcterms:created xsi:type="dcterms:W3CDTF">2021-08-09T09:02:42Z</dcterms:created>
  <dcterms:modified xsi:type="dcterms:W3CDTF">2022-02-20T09:21:00Z</dcterms:modified>
</cp:coreProperties>
</file>