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8" r:id="rId2"/>
    <p:sldId id="265" r:id="rId3"/>
    <p:sldId id="306" r:id="rId4"/>
    <p:sldId id="276" r:id="rId5"/>
    <p:sldId id="296" r:id="rId6"/>
    <p:sldId id="304" r:id="rId7"/>
    <p:sldId id="277" r:id="rId8"/>
    <p:sldId id="307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ẩn Huy" initials="DH" lastIdx="1" clrIdx="0">
    <p:extLst>
      <p:ext uri="{19B8F6BF-5375-455C-9EA6-DF929625EA0E}">
        <p15:presenceInfo xmlns:p15="http://schemas.microsoft.com/office/powerpoint/2012/main" xmlns="" userId="db00300c3a6a07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F4F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2883" autoAdjust="0"/>
  </p:normalViewPr>
  <p:slideViewPr>
    <p:cSldViewPr snapToGrid="0">
      <p:cViewPr varScale="1">
        <p:scale>
          <a:sx n="64" d="100"/>
          <a:sy n="64" d="100"/>
        </p:scale>
        <p:origin x="-9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989B7-A894-4AB0-899F-3C803F58D201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4EA7-73D5-43ED-A261-72ACA490EE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54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3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EA7-73D5-43ED-A261-72ACA490EED8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605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EA7-73D5-43ED-A261-72ACA490EED8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636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9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0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0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9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3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07741-409F-4DF0-BB52-DE2C29B9386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E4824-7B66-4A32-B8A4-C766BC8A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2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8" y="350295"/>
            <a:ext cx="1954243" cy="1954243"/>
          </a:xfrm>
          <a:prstGeom prst="rect">
            <a:avLst/>
          </a:prstGeom>
        </p:spPr>
      </p:pic>
      <p:sp>
        <p:nvSpPr>
          <p:cNvPr id="8" name="Text Box 194"/>
          <p:cNvSpPr txBox="1">
            <a:spLocks noChangeArrowheads="1"/>
          </p:cNvSpPr>
          <p:nvPr/>
        </p:nvSpPr>
        <p:spPr bwMode="auto">
          <a:xfrm>
            <a:off x="315310" y="2499632"/>
            <a:ext cx="12164640" cy="11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 LỚP </a:t>
            </a: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4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91"/>
          <p:cNvSpPr txBox="1">
            <a:spLocks noChangeArrowheads="1"/>
          </p:cNvSpPr>
          <p:nvPr/>
        </p:nvSpPr>
        <p:spPr bwMode="auto">
          <a:xfrm>
            <a:off x="891218" y="965105"/>
            <a:ext cx="11363847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10" name="Text Box 195"/>
          <p:cNvSpPr txBox="1">
            <a:spLocks noChangeArrowheads="1"/>
          </p:cNvSpPr>
          <p:nvPr/>
        </p:nvSpPr>
        <p:spPr bwMode="auto">
          <a:xfrm>
            <a:off x="315310" y="3385947"/>
            <a:ext cx="12164640" cy="19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PHÉP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CHIA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)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1)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195"/>
          <p:cNvSpPr txBox="1">
            <a:spLocks noChangeArrowheads="1"/>
          </p:cNvSpPr>
          <p:nvPr/>
        </p:nvSpPr>
        <p:spPr bwMode="auto">
          <a:xfrm>
            <a:off x="5528455" y="5733257"/>
            <a:ext cx="5276193" cy="6976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Thùy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Linh</a:t>
            </a:r>
            <a:endParaRPr lang="en-US" sz="37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7" y="4536284"/>
            <a:ext cx="3242521" cy="17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4906" y="1225924"/>
            <a:ext cx="6084343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CHIA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 (T1)</a:t>
            </a:r>
            <a:endParaRPr lang="en-US"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917708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68710" y="444298"/>
            <a:ext cx="5671623" cy="868633"/>
          </a:xfrm>
          <a:prstGeom prst="rect">
            <a:avLst/>
          </a:prstGeom>
        </p:spPr>
        <p:txBody>
          <a:bodyPr wrap="square" lIns="119384" tIns="59692" rIns="119384" bIns="59692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0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0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=""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5181129" y="3434071"/>
            <a:ext cx="700928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815724" y="1988519"/>
            <a:ext cx="787312" cy="56380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633004" y="1591003"/>
            <a:ext cx="6215408" cy="1393821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>
              <a:lnSpc>
                <a:spcPct val="150000"/>
              </a:lnSpc>
            </a:pP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tìm kết quả của phép chia dựa vào phép nhân tương ứng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633004" y="3976556"/>
            <a:ext cx="904607" cy="64408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578068" y="3651486"/>
            <a:ext cx="6215406" cy="1294225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phép nhân viết được hai phép chia tương ứng.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C93B33-6F5E-433B-9EE4-A43D3DB4C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6"/>
          <a:stretch/>
        </p:blipFill>
        <p:spPr>
          <a:xfrm>
            <a:off x="1494503" y="0"/>
            <a:ext cx="8721213" cy="3688838"/>
          </a:xfrm>
          <a:prstGeom prst="rect">
            <a:avLst/>
          </a:prstGeom>
        </p:spPr>
      </p:pic>
      <p:sp>
        <p:nvSpPr>
          <p:cNvPr id="3" name="Rectangle: Rounded Corners 18">
            <a:extLst>
              <a:ext uri="{FF2B5EF4-FFF2-40B4-BE49-F238E27FC236}">
                <a16:creationId xmlns="" xmlns:a16="http://schemas.microsoft.com/office/drawing/2014/main" id="{24D2136B-BCC9-4761-B949-14457948A568}"/>
              </a:ext>
            </a:extLst>
          </p:cNvPr>
          <p:cNvSpPr/>
          <p:nvPr/>
        </p:nvSpPr>
        <p:spPr>
          <a:xfrm>
            <a:off x="2558260" y="4963812"/>
            <a:ext cx="2685143" cy="780143"/>
          </a:xfrm>
          <a:prstGeom prst="roundRect">
            <a:avLst>
              <a:gd name="adj" fmla="val 25969"/>
            </a:avLst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 x 3 = 12</a:t>
            </a:r>
          </a:p>
        </p:txBody>
      </p:sp>
      <p:sp>
        <p:nvSpPr>
          <p:cNvPr id="4" name="Rectangle: Rounded Corners 76">
            <a:extLst>
              <a:ext uri="{FF2B5EF4-FFF2-40B4-BE49-F238E27FC236}">
                <a16:creationId xmlns="" xmlns:a16="http://schemas.microsoft.com/office/drawing/2014/main" id="{A7715766-3318-4C8C-AF66-70A8F9529757}"/>
              </a:ext>
            </a:extLst>
          </p:cNvPr>
          <p:cNvSpPr/>
          <p:nvPr/>
        </p:nvSpPr>
        <p:spPr>
          <a:xfrm>
            <a:off x="6027174" y="4183669"/>
            <a:ext cx="2685143" cy="780143"/>
          </a:xfrm>
          <a:prstGeom prst="roundRect">
            <a:avLst>
              <a:gd name="adj" fmla="val 2596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 : 4 = 3</a:t>
            </a:r>
          </a:p>
        </p:txBody>
      </p:sp>
      <p:sp>
        <p:nvSpPr>
          <p:cNvPr id="6" name="Rectangle: Rounded Corners 77">
            <a:extLst>
              <a:ext uri="{FF2B5EF4-FFF2-40B4-BE49-F238E27FC236}">
                <a16:creationId xmlns="" xmlns:a16="http://schemas.microsoft.com/office/drawing/2014/main" id="{96814571-334B-4BD2-8554-745AC8A94ADF}"/>
              </a:ext>
            </a:extLst>
          </p:cNvPr>
          <p:cNvSpPr/>
          <p:nvPr/>
        </p:nvSpPr>
        <p:spPr>
          <a:xfrm>
            <a:off x="6027175" y="5649394"/>
            <a:ext cx="2685143" cy="780143"/>
          </a:xfrm>
          <a:prstGeom prst="roundRect">
            <a:avLst>
              <a:gd name="adj" fmla="val 2596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 : 3 = 4</a:t>
            </a:r>
          </a:p>
        </p:txBody>
      </p:sp>
    </p:spTree>
    <p:extLst>
      <p:ext uri="{BB962C8B-B14F-4D97-AF65-F5344CB8AC3E}">
        <p14:creationId xmlns:p14="http://schemas.microsoft.com/office/powerpoint/2010/main" val="23712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1FEA95-397C-4806-99DA-AC79EDBC11A2}"/>
              </a:ext>
            </a:extLst>
          </p:cNvPr>
          <p:cNvSpPr txBox="1"/>
          <p:nvPr/>
        </p:nvSpPr>
        <p:spPr>
          <a:xfrm>
            <a:off x="1861320" y="634601"/>
            <a:ext cx="854121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24D2136B-BCC9-4761-B949-14457948A568}"/>
              </a:ext>
            </a:extLst>
          </p:cNvPr>
          <p:cNvSpPr/>
          <p:nvPr/>
        </p:nvSpPr>
        <p:spPr>
          <a:xfrm>
            <a:off x="1712685" y="3269343"/>
            <a:ext cx="2685143" cy="780143"/>
          </a:xfrm>
          <a:prstGeom prst="roundRect">
            <a:avLst>
              <a:gd name="adj" fmla="val 25969"/>
            </a:avLst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 x 3 = 12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A7715766-3318-4C8C-AF66-70A8F9529757}"/>
              </a:ext>
            </a:extLst>
          </p:cNvPr>
          <p:cNvSpPr/>
          <p:nvPr/>
        </p:nvSpPr>
        <p:spPr>
          <a:xfrm>
            <a:off x="6096000" y="2282371"/>
            <a:ext cx="2685143" cy="780143"/>
          </a:xfrm>
          <a:prstGeom prst="roundRect">
            <a:avLst>
              <a:gd name="adj" fmla="val 2596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 : 4 = 3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96814571-334B-4BD2-8554-745AC8A94ADF}"/>
              </a:ext>
            </a:extLst>
          </p:cNvPr>
          <p:cNvSpPr/>
          <p:nvPr/>
        </p:nvSpPr>
        <p:spPr>
          <a:xfrm>
            <a:off x="6096000" y="4632999"/>
            <a:ext cx="2685143" cy="780143"/>
          </a:xfrm>
          <a:prstGeom prst="roundRect">
            <a:avLst>
              <a:gd name="adj" fmla="val 2596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 : 3 = 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BA137EDB-CB04-44B2-A768-4F926AEE35E4}"/>
              </a:ext>
            </a:extLst>
          </p:cNvPr>
          <p:cNvCxnSpPr>
            <a:stCxn id="19" idx="3"/>
            <a:endCxn id="77" idx="1"/>
          </p:cNvCxnSpPr>
          <p:nvPr/>
        </p:nvCxnSpPr>
        <p:spPr>
          <a:xfrm flipV="1">
            <a:off x="4397828" y="2672443"/>
            <a:ext cx="1698172" cy="9869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0039857C-B506-4DE2-9710-2FAF43C7C31A}"/>
              </a:ext>
            </a:extLst>
          </p:cNvPr>
          <p:cNvCxnSpPr>
            <a:stCxn id="19" idx="3"/>
            <a:endCxn id="78" idx="1"/>
          </p:cNvCxnSpPr>
          <p:nvPr/>
        </p:nvCxnSpPr>
        <p:spPr>
          <a:xfrm>
            <a:off x="4397828" y="3659415"/>
            <a:ext cx="1698172" cy="13636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D2C3F0-4740-41B4-B80F-B3C40B2E8347}"/>
              </a:ext>
            </a:extLst>
          </p:cNvPr>
          <p:cNvSpPr txBox="1"/>
          <p:nvPr/>
        </p:nvSpPr>
        <p:spPr>
          <a:xfrm>
            <a:off x="1424145" y="484700"/>
            <a:ext cx="934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1AEF78E-C1F0-4A94-A87C-10772823224A}"/>
              </a:ext>
            </a:extLst>
          </p:cNvPr>
          <p:cNvSpPr/>
          <p:nvPr/>
        </p:nvSpPr>
        <p:spPr>
          <a:xfrm>
            <a:off x="1712685" y="3269343"/>
            <a:ext cx="2685143" cy="780143"/>
          </a:xfrm>
          <a:prstGeom prst="roundRect">
            <a:avLst>
              <a:gd name="adj" fmla="val 25969"/>
            </a:avLst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 x 6 = 30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2B20416-2411-4F9E-A504-88A87409C7E3}"/>
              </a:ext>
            </a:extLst>
          </p:cNvPr>
          <p:cNvSpPr/>
          <p:nvPr/>
        </p:nvSpPr>
        <p:spPr>
          <a:xfrm>
            <a:off x="6096000" y="2282371"/>
            <a:ext cx="2685143" cy="780143"/>
          </a:xfrm>
          <a:prstGeom prst="roundRect">
            <a:avLst>
              <a:gd name="adj" fmla="val 25969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30 : 5 = 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07107DE-99C1-4341-BF09-7F6ED32065DF}"/>
              </a:ext>
            </a:extLst>
          </p:cNvPr>
          <p:cNvSpPr/>
          <p:nvPr/>
        </p:nvSpPr>
        <p:spPr>
          <a:xfrm>
            <a:off x="6096000" y="4632999"/>
            <a:ext cx="2685143" cy="780143"/>
          </a:xfrm>
          <a:prstGeom prst="roundRect">
            <a:avLst>
              <a:gd name="adj" fmla="val 25969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30 : 6 = 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F032FE5-B9BF-4E90-B071-5AF6953CC54A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4397828" y="2672443"/>
            <a:ext cx="1698172" cy="9869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B3A039D-5AED-4FBC-B891-60B770A9C5FF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4397828" y="3659415"/>
            <a:ext cx="1698172" cy="1363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3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A7C265AD-6D8E-46DB-B32C-280A38D9A739}"/>
              </a:ext>
            </a:extLst>
          </p:cNvPr>
          <p:cNvGrpSpPr/>
          <p:nvPr/>
        </p:nvGrpSpPr>
        <p:grpSpPr>
          <a:xfrm>
            <a:off x="319708" y="221367"/>
            <a:ext cx="9782235" cy="678033"/>
            <a:chOff x="1253941" y="511805"/>
            <a:chExt cx="9782235" cy="678033"/>
          </a:xfrm>
        </p:grpSpPr>
        <p:grpSp>
          <p:nvGrpSpPr>
            <p:cNvPr id="151" name="Group 150">
              <a:extLst>
                <a:ext uri="{FF2B5EF4-FFF2-40B4-BE49-F238E27FC236}">
                  <a16:creationId xmlns="" xmlns:a16="http://schemas.microsoft.com/office/drawing/2014/main" id="{8331BDB1-6604-4E60-A0F6-16DB244ABDC2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53" name="Oval 152">
                <a:extLst>
                  <a:ext uri="{FF2B5EF4-FFF2-40B4-BE49-F238E27FC236}">
                    <a16:creationId xmlns="" xmlns:a16="http://schemas.microsoft.com/office/drawing/2014/main" id="{A82F18E2-3983-4A0F-A14E-AAD6AFFEB9CB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4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="" xmlns:a16="http://schemas.microsoft.com/office/drawing/2014/main" id="{8E2484FB-3ADD-436C-B134-22E725D77612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44298059-A6A7-4799-99C3-C4E23F6B0109}"/>
                </a:ext>
              </a:extLst>
            </p:cNvPr>
            <p:cNvSpPr txBox="1"/>
            <p:nvPr/>
          </p:nvSpPr>
          <p:spPr>
            <a:xfrm>
              <a:off x="2059472" y="511805"/>
              <a:ext cx="8976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 phép nhân, nêu hai phép chia thích hợp: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5" name="Straight Connector 154">
            <a:extLst>
              <a:ext uri="{FF2B5EF4-FFF2-40B4-BE49-F238E27FC236}">
                <a16:creationId xmlns="" xmlns:a16="http://schemas.microsoft.com/office/drawing/2014/main" id="{7253E217-33AA-452A-AE3B-88701C0C573A}"/>
              </a:ext>
            </a:extLst>
          </p:cNvPr>
          <p:cNvCxnSpPr>
            <a:cxnSpLocks/>
          </p:cNvCxnSpPr>
          <p:nvPr/>
        </p:nvCxnSpPr>
        <p:spPr>
          <a:xfrm>
            <a:off x="1258529" y="697990"/>
            <a:ext cx="2608933" cy="24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4E098C17-7B79-4123-8254-E2743F068DAD}"/>
              </a:ext>
            </a:extLst>
          </p:cNvPr>
          <p:cNvGrpSpPr/>
          <p:nvPr/>
        </p:nvGrpSpPr>
        <p:grpSpPr>
          <a:xfrm>
            <a:off x="1942124" y="1517654"/>
            <a:ext cx="8307751" cy="2069187"/>
            <a:chOff x="1942124" y="1517654"/>
            <a:chExt cx="8307751" cy="2069187"/>
          </a:xfrm>
        </p:grpSpPr>
        <p:sp>
          <p:nvSpPr>
            <p:cNvPr id="156" name="Rectangle: Rounded Corners 155">
              <a:extLst>
                <a:ext uri="{FF2B5EF4-FFF2-40B4-BE49-F238E27FC236}">
                  <a16:creationId xmlns="" xmlns:a16="http://schemas.microsoft.com/office/drawing/2014/main" id="{43FB4C7B-E14A-4E48-B95B-AE57BB8C9F8C}"/>
                </a:ext>
              </a:extLst>
            </p:cNvPr>
            <p:cNvSpPr/>
            <p:nvPr/>
          </p:nvSpPr>
          <p:spPr>
            <a:xfrm>
              <a:off x="1942124" y="2263014"/>
              <a:ext cx="2685143" cy="780143"/>
            </a:xfrm>
            <a:prstGeom prst="roundRect">
              <a:avLst>
                <a:gd name="adj" fmla="val 2596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2 x 7 = 14</a:t>
              </a: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="" xmlns:a16="http://schemas.microsoft.com/office/drawing/2014/main" id="{ED19C77D-F954-4503-93E4-FEFA81E2FAF9}"/>
                </a:ext>
              </a:extLst>
            </p:cNvPr>
            <p:cNvSpPr/>
            <p:nvPr/>
          </p:nvSpPr>
          <p:spPr>
            <a:xfrm>
              <a:off x="6173956" y="1638899"/>
              <a:ext cx="4075919" cy="780143"/>
            </a:xfrm>
            <a:prstGeom prst="roundRect">
              <a:avLst>
                <a:gd name="adj" fmla="val 25969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="" xmlns:a16="http://schemas.microsoft.com/office/drawing/2014/main" id="{A70D9F70-1E2B-4D7A-B18B-6DC8B7B301AB}"/>
                </a:ext>
              </a:extLst>
            </p:cNvPr>
            <p:cNvSpPr/>
            <p:nvPr/>
          </p:nvSpPr>
          <p:spPr>
            <a:xfrm>
              <a:off x="6173956" y="2806698"/>
              <a:ext cx="4075918" cy="780143"/>
            </a:xfrm>
            <a:prstGeom prst="roundRect">
              <a:avLst>
                <a:gd name="adj" fmla="val 25969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477DB780-1E2F-470B-8EB0-C584E7455E58}"/>
                </a:ext>
              </a:extLst>
            </p:cNvPr>
            <p:cNvCxnSpPr>
              <a:cxnSpLocks/>
              <a:stCxn id="156" idx="3"/>
              <a:endCxn id="157" idx="1"/>
            </p:cNvCxnSpPr>
            <p:nvPr/>
          </p:nvCxnSpPr>
          <p:spPr>
            <a:xfrm flipV="1">
              <a:off x="4627267" y="2028971"/>
              <a:ext cx="1546689" cy="6241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437BAC56-F788-4E8B-A1FB-6898B2891380}"/>
                </a:ext>
              </a:extLst>
            </p:cNvPr>
            <p:cNvCxnSpPr>
              <a:cxnSpLocks/>
              <a:stCxn id="156" idx="3"/>
              <a:endCxn id="158" idx="1"/>
            </p:cNvCxnSpPr>
            <p:nvPr/>
          </p:nvCxnSpPr>
          <p:spPr>
            <a:xfrm>
              <a:off x="4627267" y="2653086"/>
              <a:ext cx="1546689" cy="54368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>
              <a:extLst>
                <a:ext uri="{FF2B5EF4-FFF2-40B4-BE49-F238E27FC236}">
                  <a16:creationId xmlns="" xmlns:a16="http://schemas.microsoft.com/office/drawing/2014/main" id="{B990D31A-AAD9-4B6F-B142-B1E6DF7409AC}"/>
                </a:ext>
              </a:extLst>
            </p:cNvPr>
            <p:cNvGrpSpPr/>
            <p:nvPr/>
          </p:nvGrpSpPr>
          <p:grpSpPr>
            <a:xfrm>
              <a:off x="6317036" y="1682420"/>
              <a:ext cx="3784907" cy="639684"/>
              <a:chOff x="4105812" y="5584055"/>
              <a:chExt cx="3845466" cy="688113"/>
            </a:xfrm>
          </p:grpSpPr>
          <p:sp>
            <p:nvSpPr>
              <p:cNvPr id="167" name="Rounded Rectangle 8">
                <a:extLst>
                  <a:ext uri="{FF2B5EF4-FFF2-40B4-BE49-F238E27FC236}">
                    <a16:creationId xmlns="" xmlns:a16="http://schemas.microsoft.com/office/drawing/2014/main" id="{0C7EA85F-DBF2-4C86-AEE9-223E3E397CF5}"/>
                  </a:ext>
                </a:extLst>
              </p:cNvPr>
              <p:cNvSpPr/>
              <p:nvPr/>
            </p:nvSpPr>
            <p:spPr>
              <a:xfrm>
                <a:off x="4105812" y="5624096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14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8" name="Rounded Rectangle 9">
                <a:extLst>
                  <a:ext uri="{FF2B5EF4-FFF2-40B4-BE49-F238E27FC236}">
                    <a16:creationId xmlns="" xmlns:a16="http://schemas.microsoft.com/office/drawing/2014/main" id="{9319D845-BDA2-42D9-9C27-78CD1887283F}"/>
                  </a:ext>
                </a:extLst>
              </p:cNvPr>
              <p:cNvSpPr/>
              <p:nvPr/>
            </p:nvSpPr>
            <p:spPr>
              <a:xfrm>
                <a:off x="558341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" name="Rounded Rectangle 10">
                <a:extLst>
                  <a:ext uri="{FF2B5EF4-FFF2-40B4-BE49-F238E27FC236}">
                    <a16:creationId xmlns="" xmlns:a16="http://schemas.microsoft.com/office/drawing/2014/main" id="{3F75756F-68AF-4514-8C10-C331EB49B46C}"/>
                  </a:ext>
                </a:extLst>
              </p:cNvPr>
              <p:cNvSpPr/>
              <p:nvPr/>
            </p:nvSpPr>
            <p:spPr>
              <a:xfrm>
                <a:off x="715919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="" xmlns:a16="http://schemas.microsoft.com/office/drawing/2014/main" id="{843BE806-A26B-4B71-8119-CFDA354F4936}"/>
                  </a:ext>
                </a:extLst>
              </p:cNvPr>
              <p:cNvSpPr/>
              <p:nvPr/>
            </p:nvSpPr>
            <p:spPr>
              <a:xfrm>
                <a:off x="4857954" y="5584055"/>
                <a:ext cx="787246" cy="665508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="" xmlns:a16="http://schemas.microsoft.com/office/drawing/2014/main" id="{7521C459-EE78-4022-B94B-90A4B23A89FF}"/>
                  </a:ext>
                </a:extLst>
              </p:cNvPr>
              <p:cNvSpPr/>
              <p:nvPr/>
            </p:nvSpPr>
            <p:spPr>
              <a:xfrm>
                <a:off x="6410897" y="5584055"/>
                <a:ext cx="720079" cy="682943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="" xmlns:a16="http://schemas.microsoft.com/office/drawing/2014/main" id="{6F5CE0DC-5BE6-4AC6-9E4B-1C2FB3CA0752}"/>
                </a:ext>
              </a:extLst>
            </p:cNvPr>
            <p:cNvGrpSpPr/>
            <p:nvPr/>
          </p:nvGrpSpPr>
          <p:grpSpPr>
            <a:xfrm>
              <a:off x="6336467" y="2845199"/>
              <a:ext cx="3765476" cy="639684"/>
              <a:chOff x="4105812" y="5584055"/>
              <a:chExt cx="3845466" cy="688113"/>
            </a:xfrm>
          </p:grpSpPr>
          <p:sp>
            <p:nvSpPr>
              <p:cNvPr id="177" name="Rounded Rectangle 8">
                <a:extLst>
                  <a:ext uri="{FF2B5EF4-FFF2-40B4-BE49-F238E27FC236}">
                    <a16:creationId xmlns="" xmlns:a16="http://schemas.microsoft.com/office/drawing/2014/main" id="{60E04A77-50EB-4597-A192-E31C9A2309DB}"/>
                  </a:ext>
                </a:extLst>
              </p:cNvPr>
              <p:cNvSpPr/>
              <p:nvPr/>
            </p:nvSpPr>
            <p:spPr>
              <a:xfrm>
                <a:off x="4105812" y="5624096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14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" name="Rounded Rectangle 9">
                <a:extLst>
                  <a:ext uri="{FF2B5EF4-FFF2-40B4-BE49-F238E27FC236}">
                    <a16:creationId xmlns="" xmlns:a16="http://schemas.microsoft.com/office/drawing/2014/main" id="{9DBC64B6-853C-482D-8D0B-42B0176652AC}"/>
                  </a:ext>
                </a:extLst>
              </p:cNvPr>
              <p:cNvSpPr/>
              <p:nvPr/>
            </p:nvSpPr>
            <p:spPr>
              <a:xfrm>
                <a:off x="558341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" name="Rounded Rectangle 10">
                <a:extLst>
                  <a:ext uri="{FF2B5EF4-FFF2-40B4-BE49-F238E27FC236}">
                    <a16:creationId xmlns="" xmlns:a16="http://schemas.microsoft.com/office/drawing/2014/main" id="{F1B30822-62AE-4922-A898-E2C336ABB119}"/>
                  </a:ext>
                </a:extLst>
              </p:cNvPr>
              <p:cNvSpPr/>
              <p:nvPr/>
            </p:nvSpPr>
            <p:spPr>
              <a:xfrm>
                <a:off x="715919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="" xmlns:a16="http://schemas.microsoft.com/office/drawing/2014/main" id="{8A38634A-770A-4483-A9A3-6E49BF4CD31F}"/>
                  </a:ext>
                </a:extLst>
              </p:cNvPr>
              <p:cNvSpPr/>
              <p:nvPr/>
            </p:nvSpPr>
            <p:spPr>
              <a:xfrm>
                <a:off x="4857954" y="5584055"/>
                <a:ext cx="787246" cy="665508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="" xmlns:a16="http://schemas.microsoft.com/office/drawing/2014/main" id="{0659501A-75D1-4DF7-8555-5F58B41126E1}"/>
                  </a:ext>
                </a:extLst>
              </p:cNvPr>
              <p:cNvSpPr/>
              <p:nvPr/>
            </p:nvSpPr>
            <p:spPr>
              <a:xfrm>
                <a:off x="6410897" y="5584055"/>
                <a:ext cx="720079" cy="682943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7B60A3D3-E221-487F-BE36-3F5E82626AE2}"/>
                </a:ext>
              </a:extLst>
            </p:cNvPr>
            <p:cNvSpPr txBox="1"/>
            <p:nvPr/>
          </p:nvSpPr>
          <p:spPr>
            <a:xfrm>
              <a:off x="1983285" y="1517654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sp>
        <p:nvSpPr>
          <p:cNvPr id="174" name="Rounded Rectangle 13">
            <a:extLst>
              <a:ext uri="{FF2B5EF4-FFF2-40B4-BE49-F238E27FC236}">
                <a16:creationId xmlns="" xmlns:a16="http://schemas.microsoft.com/office/drawing/2014/main" id="{35E72197-6524-4B8F-B2F0-9096A6072522}"/>
              </a:ext>
            </a:extLst>
          </p:cNvPr>
          <p:cNvSpPr/>
          <p:nvPr/>
        </p:nvSpPr>
        <p:spPr>
          <a:xfrm>
            <a:off x="9410026" y="1809900"/>
            <a:ext cx="604220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Rounded Rectangle 13">
            <a:extLst>
              <a:ext uri="{FF2B5EF4-FFF2-40B4-BE49-F238E27FC236}">
                <a16:creationId xmlns="" xmlns:a16="http://schemas.microsoft.com/office/drawing/2014/main" id="{89354578-8475-4D2B-9A02-012E7FE7D43C}"/>
              </a:ext>
            </a:extLst>
          </p:cNvPr>
          <p:cNvSpPr/>
          <p:nvPr/>
        </p:nvSpPr>
        <p:spPr>
          <a:xfrm>
            <a:off x="9417510" y="2968669"/>
            <a:ext cx="604220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="" xmlns:a16="http://schemas.microsoft.com/office/drawing/2014/main" id="{2103DFA6-3148-4D47-8B7B-053ABF581789}"/>
              </a:ext>
            </a:extLst>
          </p:cNvPr>
          <p:cNvGrpSpPr/>
          <p:nvPr/>
        </p:nvGrpSpPr>
        <p:grpSpPr>
          <a:xfrm>
            <a:off x="1942124" y="4127297"/>
            <a:ext cx="8307751" cy="2069187"/>
            <a:chOff x="1942124" y="1517654"/>
            <a:chExt cx="8307751" cy="2069187"/>
          </a:xfrm>
        </p:grpSpPr>
        <p:sp>
          <p:nvSpPr>
            <p:cNvPr id="228" name="Rectangle: Rounded Corners 227">
              <a:extLst>
                <a:ext uri="{FF2B5EF4-FFF2-40B4-BE49-F238E27FC236}">
                  <a16:creationId xmlns="" xmlns:a16="http://schemas.microsoft.com/office/drawing/2014/main" id="{A9FFA074-4143-4119-A34C-A0460CC3E8BF}"/>
                </a:ext>
              </a:extLst>
            </p:cNvPr>
            <p:cNvSpPr/>
            <p:nvPr/>
          </p:nvSpPr>
          <p:spPr>
            <a:xfrm>
              <a:off x="1942124" y="2263014"/>
              <a:ext cx="2685143" cy="780143"/>
            </a:xfrm>
            <a:prstGeom prst="roundRect">
              <a:avLst>
                <a:gd name="adj" fmla="val 2596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5 x 3 = 15</a:t>
              </a:r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="" xmlns:a16="http://schemas.microsoft.com/office/drawing/2014/main" id="{AF2E4E7D-341A-4BFE-832B-6CC29714B106}"/>
                </a:ext>
              </a:extLst>
            </p:cNvPr>
            <p:cNvSpPr/>
            <p:nvPr/>
          </p:nvSpPr>
          <p:spPr>
            <a:xfrm>
              <a:off x="6173956" y="1638899"/>
              <a:ext cx="4075919" cy="780143"/>
            </a:xfrm>
            <a:prstGeom prst="roundRect">
              <a:avLst>
                <a:gd name="adj" fmla="val 25969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0" name="Rectangle: Rounded Corners 229">
              <a:extLst>
                <a:ext uri="{FF2B5EF4-FFF2-40B4-BE49-F238E27FC236}">
                  <a16:creationId xmlns="" xmlns:a16="http://schemas.microsoft.com/office/drawing/2014/main" id="{FD6231FE-3737-40E2-86F0-850BF2BF7E92}"/>
                </a:ext>
              </a:extLst>
            </p:cNvPr>
            <p:cNvSpPr/>
            <p:nvPr/>
          </p:nvSpPr>
          <p:spPr>
            <a:xfrm>
              <a:off x="6173956" y="2806698"/>
              <a:ext cx="4075918" cy="780143"/>
            </a:xfrm>
            <a:prstGeom prst="roundRect">
              <a:avLst>
                <a:gd name="adj" fmla="val 25969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="" xmlns:a16="http://schemas.microsoft.com/office/drawing/2014/main" id="{EE09F717-5055-4FE6-88A2-6A42CE368FDD}"/>
                </a:ext>
              </a:extLst>
            </p:cNvPr>
            <p:cNvCxnSpPr>
              <a:cxnSpLocks/>
              <a:stCxn id="228" idx="3"/>
              <a:endCxn id="229" idx="1"/>
            </p:cNvCxnSpPr>
            <p:nvPr/>
          </p:nvCxnSpPr>
          <p:spPr>
            <a:xfrm flipV="1">
              <a:off x="4627267" y="2028971"/>
              <a:ext cx="1546689" cy="6241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="" xmlns:a16="http://schemas.microsoft.com/office/drawing/2014/main" id="{E2D31F7F-AC79-481C-BB7B-FDA2D72F52E8}"/>
                </a:ext>
              </a:extLst>
            </p:cNvPr>
            <p:cNvCxnSpPr>
              <a:cxnSpLocks/>
              <a:stCxn id="228" idx="3"/>
              <a:endCxn id="230" idx="1"/>
            </p:cNvCxnSpPr>
            <p:nvPr/>
          </p:nvCxnSpPr>
          <p:spPr>
            <a:xfrm>
              <a:off x="4627267" y="2653086"/>
              <a:ext cx="1546689" cy="54368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3" name="Group 232">
              <a:extLst>
                <a:ext uri="{FF2B5EF4-FFF2-40B4-BE49-F238E27FC236}">
                  <a16:creationId xmlns="" xmlns:a16="http://schemas.microsoft.com/office/drawing/2014/main" id="{0B139307-A2E0-4807-9FEB-E78FC071A2D0}"/>
                </a:ext>
              </a:extLst>
            </p:cNvPr>
            <p:cNvGrpSpPr/>
            <p:nvPr/>
          </p:nvGrpSpPr>
          <p:grpSpPr>
            <a:xfrm>
              <a:off x="6317036" y="1682420"/>
              <a:ext cx="3784907" cy="639684"/>
              <a:chOff x="4105812" y="5584055"/>
              <a:chExt cx="3845466" cy="688113"/>
            </a:xfrm>
          </p:grpSpPr>
          <p:sp>
            <p:nvSpPr>
              <p:cNvPr id="241" name="Rounded Rectangle 8">
                <a:extLst>
                  <a:ext uri="{FF2B5EF4-FFF2-40B4-BE49-F238E27FC236}">
                    <a16:creationId xmlns="" xmlns:a16="http://schemas.microsoft.com/office/drawing/2014/main" id="{FC08B8EB-FF19-40D3-9EE8-2AAAE363609B}"/>
                  </a:ext>
                </a:extLst>
              </p:cNvPr>
              <p:cNvSpPr/>
              <p:nvPr/>
            </p:nvSpPr>
            <p:spPr>
              <a:xfrm>
                <a:off x="4105812" y="5624096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" name="Rounded Rectangle 9">
                <a:extLst>
                  <a:ext uri="{FF2B5EF4-FFF2-40B4-BE49-F238E27FC236}">
                    <a16:creationId xmlns="" xmlns:a16="http://schemas.microsoft.com/office/drawing/2014/main" id="{02609FA8-F399-4147-B75F-3646EA5025F7}"/>
                  </a:ext>
                </a:extLst>
              </p:cNvPr>
              <p:cNvSpPr/>
              <p:nvPr/>
            </p:nvSpPr>
            <p:spPr>
              <a:xfrm>
                <a:off x="558341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" name="Rounded Rectangle 10">
                <a:extLst>
                  <a:ext uri="{FF2B5EF4-FFF2-40B4-BE49-F238E27FC236}">
                    <a16:creationId xmlns="" xmlns:a16="http://schemas.microsoft.com/office/drawing/2014/main" id="{6C608022-FDF1-42AB-8FFE-5EDE467B3D99}"/>
                  </a:ext>
                </a:extLst>
              </p:cNvPr>
              <p:cNvSpPr/>
              <p:nvPr/>
            </p:nvSpPr>
            <p:spPr>
              <a:xfrm>
                <a:off x="715919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="" xmlns:a16="http://schemas.microsoft.com/office/drawing/2014/main" id="{56898BDC-BC8F-4681-808D-7FD0F7FFD910}"/>
                  </a:ext>
                </a:extLst>
              </p:cNvPr>
              <p:cNvSpPr/>
              <p:nvPr/>
            </p:nvSpPr>
            <p:spPr>
              <a:xfrm>
                <a:off x="4857954" y="5584055"/>
                <a:ext cx="787246" cy="665508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="" xmlns:a16="http://schemas.microsoft.com/office/drawing/2014/main" id="{18F28AFF-03AD-41C8-9846-5999C02CE871}"/>
                  </a:ext>
                </a:extLst>
              </p:cNvPr>
              <p:cNvSpPr/>
              <p:nvPr/>
            </p:nvSpPr>
            <p:spPr>
              <a:xfrm>
                <a:off x="6410897" y="5584055"/>
                <a:ext cx="720079" cy="682943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="" xmlns:a16="http://schemas.microsoft.com/office/drawing/2014/main" id="{D2FFF31D-4228-46A2-B6E4-BFE6FD0876B9}"/>
                </a:ext>
              </a:extLst>
            </p:cNvPr>
            <p:cNvGrpSpPr/>
            <p:nvPr/>
          </p:nvGrpSpPr>
          <p:grpSpPr>
            <a:xfrm>
              <a:off x="6336467" y="2845199"/>
              <a:ext cx="3765476" cy="639684"/>
              <a:chOff x="4105812" y="5584055"/>
              <a:chExt cx="3845466" cy="688113"/>
            </a:xfrm>
          </p:grpSpPr>
          <p:sp>
            <p:nvSpPr>
              <p:cNvPr id="236" name="Rounded Rectangle 8">
                <a:extLst>
                  <a:ext uri="{FF2B5EF4-FFF2-40B4-BE49-F238E27FC236}">
                    <a16:creationId xmlns="" xmlns:a16="http://schemas.microsoft.com/office/drawing/2014/main" id="{DB3BCEB5-145D-49D1-9DFE-6C71B75EFC96}"/>
                  </a:ext>
                </a:extLst>
              </p:cNvPr>
              <p:cNvSpPr/>
              <p:nvPr/>
            </p:nvSpPr>
            <p:spPr>
              <a:xfrm>
                <a:off x="4105812" y="5624096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" name="Rounded Rectangle 9">
                <a:extLst>
                  <a:ext uri="{FF2B5EF4-FFF2-40B4-BE49-F238E27FC236}">
                    <a16:creationId xmlns="" xmlns:a16="http://schemas.microsoft.com/office/drawing/2014/main" id="{076CC48A-FFC8-46DB-B8FC-E68A0C614515}"/>
                  </a:ext>
                </a:extLst>
              </p:cNvPr>
              <p:cNvSpPr/>
              <p:nvPr/>
            </p:nvSpPr>
            <p:spPr>
              <a:xfrm>
                <a:off x="558341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" name="Rounded Rectangle 10">
                <a:extLst>
                  <a:ext uri="{FF2B5EF4-FFF2-40B4-BE49-F238E27FC236}">
                    <a16:creationId xmlns="" xmlns:a16="http://schemas.microsoft.com/office/drawing/2014/main" id="{9B0EE90A-E3CE-4C95-85FA-829DF8484F2C}"/>
                  </a:ext>
                </a:extLst>
              </p:cNvPr>
              <p:cNvSpPr/>
              <p:nvPr/>
            </p:nvSpPr>
            <p:spPr>
              <a:xfrm>
                <a:off x="715919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="" xmlns:a16="http://schemas.microsoft.com/office/drawing/2014/main" id="{EF02E7C1-A515-4C16-AE18-4776D62FBCB2}"/>
                  </a:ext>
                </a:extLst>
              </p:cNvPr>
              <p:cNvSpPr/>
              <p:nvPr/>
            </p:nvSpPr>
            <p:spPr>
              <a:xfrm>
                <a:off x="4857954" y="5584055"/>
                <a:ext cx="787246" cy="665508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="" xmlns:a16="http://schemas.microsoft.com/office/drawing/2014/main" id="{DDDF129C-F174-4181-A17A-F6FEE75BC5B7}"/>
                  </a:ext>
                </a:extLst>
              </p:cNvPr>
              <p:cNvSpPr/>
              <p:nvPr/>
            </p:nvSpPr>
            <p:spPr>
              <a:xfrm>
                <a:off x="6410897" y="5584055"/>
                <a:ext cx="720079" cy="682943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5" name="TextBox 234">
              <a:extLst>
                <a:ext uri="{FF2B5EF4-FFF2-40B4-BE49-F238E27FC236}">
                  <a16:creationId xmlns="" xmlns:a16="http://schemas.microsoft.com/office/drawing/2014/main" id="{712B7670-0EE7-4027-A845-E907560A37B4}"/>
                </a:ext>
              </a:extLst>
            </p:cNvPr>
            <p:cNvSpPr txBox="1"/>
            <p:nvPr/>
          </p:nvSpPr>
          <p:spPr>
            <a:xfrm>
              <a:off x="1983285" y="1517654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</p:grpSp>
      <p:sp>
        <p:nvSpPr>
          <p:cNvPr id="246" name="Rounded Rectangle 13">
            <a:extLst>
              <a:ext uri="{FF2B5EF4-FFF2-40B4-BE49-F238E27FC236}">
                <a16:creationId xmlns="" xmlns:a16="http://schemas.microsoft.com/office/drawing/2014/main" id="{817A8919-7293-4148-A943-B9C30EE470F2}"/>
              </a:ext>
            </a:extLst>
          </p:cNvPr>
          <p:cNvSpPr/>
          <p:nvPr/>
        </p:nvSpPr>
        <p:spPr>
          <a:xfrm>
            <a:off x="7895119" y="4448920"/>
            <a:ext cx="548549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Rounded Rectangle 13">
            <a:extLst>
              <a:ext uri="{FF2B5EF4-FFF2-40B4-BE49-F238E27FC236}">
                <a16:creationId xmlns="" xmlns:a16="http://schemas.microsoft.com/office/drawing/2014/main" id="{C134C405-95BA-445D-BC59-C1AED6DD8230}"/>
              </a:ext>
            </a:extLst>
          </p:cNvPr>
          <p:cNvSpPr/>
          <p:nvPr/>
        </p:nvSpPr>
        <p:spPr>
          <a:xfrm>
            <a:off x="9410026" y="4419543"/>
            <a:ext cx="604220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8" name="Rounded Rectangle 13">
            <a:extLst>
              <a:ext uri="{FF2B5EF4-FFF2-40B4-BE49-F238E27FC236}">
                <a16:creationId xmlns="" xmlns:a16="http://schemas.microsoft.com/office/drawing/2014/main" id="{25EFD7A4-B1C8-49AF-A3A8-954199EF31D3}"/>
              </a:ext>
            </a:extLst>
          </p:cNvPr>
          <p:cNvSpPr/>
          <p:nvPr/>
        </p:nvSpPr>
        <p:spPr>
          <a:xfrm>
            <a:off x="6336467" y="4419684"/>
            <a:ext cx="657928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Rounded Rectangle 13">
            <a:extLst>
              <a:ext uri="{FF2B5EF4-FFF2-40B4-BE49-F238E27FC236}">
                <a16:creationId xmlns="" xmlns:a16="http://schemas.microsoft.com/office/drawing/2014/main" id="{566C18AD-0CC0-4A95-91CD-08B2FCDC33D8}"/>
              </a:ext>
            </a:extLst>
          </p:cNvPr>
          <p:cNvSpPr/>
          <p:nvPr/>
        </p:nvSpPr>
        <p:spPr>
          <a:xfrm>
            <a:off x="7882230" y="5578312"/>
            <a:ext cx="548549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Rounded Rectangle 13">
            <a:extLst>
              <a:ext uri="{FF2B5EF4-FFF2-40B4-BE49-F238E27FC236}">
                <a16:creationId xmlns="" xmlns:a16="http://schemas.microsoft.com/office/drawing/2014/main" id="{082307EF-C0E0-4288-B2F8-C9F4F63F80F2}"/>
              </a:ext>
            </a:extLst>
          </p:cNvPr>
          <p:cNvSpPr/>
          <p:nvPr/>
        </p:nvSpPr>
        <p:spPr>
          <a:xfrm>
            <a:off x="9417510" y="5578312"/>
            <a:ext cx="604220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Rounded Rectangle 13">
            <a:extLst>
              <a:ext uri="{FF2B5EF4-FFF2-40B4-BE49-F238E27FC236}">
                <a16:creationId xmlns="" xmlns:a16="http://schemas.microsoft.com/office/drawing/2014/main" id="{2492E155-C014-4747-8CE6-E57A28647E2E}"/>
              </a:ext>
            </a:extLst>
          </p:cNvPr>
          <p:cNvSpPr/>
          <p:nvPr/>
        </p:nvSpPr>
        <p:spPr>
          <a:xfrm>
            <a:off x="6377879" y="5578312"/>
            <a:ext cx="657928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7253E217-33AA-452A-AE3B-88701C0C573A}"/>
              </a:ext>
            </a:extLst>
          </p:cNvPr>
          <p:cNvCxnSpPr>
            <a:cxnSpLocks/>
          </p:cNvCxnSpPr>
          <p:nvPr/>
        </p:nvCxnSpPr>
        <p:spPr>
          <a:xfrm>
            <a:off x="4094111" y="724819"/>
            <a:ext cx="48460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418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22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917708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68710" y="444298"/>
            <a:ext cx="5671623" cy="868633"/>
          </a:xfrm>
          <a:prstGeom prst="rect">
            <a:avLst/>
          </a:prstGeom>
        </p:spPr>
        <p:txBody>
          <a:bodyPr wrap="square" lIns="119384" tIns="59692" rIns="119384" bIns="59692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0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0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=""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5181129" y="3434071"/>
            <a:ext cx="700928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815724" y="1988519"/>
            <a:ext cx="787312" cy="56380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633004" y="1591003"/>
            <a:ext cx="6215408" cy="1393821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>
              <a:lnSpc>
                <a:spcPct val="150000"/>
              </a:lnSpc>
            </a:pP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tìm kết quả của phép chia dựa vào phép nhân tương ứng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633004" y="3976556"/>
            <a:ext cx="904607" cy="64408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578068" y="3651486"/>
            <a:ext cx="6215406" cy="1294225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phép nhân viết được hai phép chia tương ứng.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258" y="3535323"/>
            <a:ext cx="8100900" cy="208592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34827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Liên hệ - banthikieu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36" y="4578285"/>
            <a:ext cx="2983550" cy="24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247</Words>
  <Application>Microsoft Office PowerPoint</Application>
  <PresentationFormat>Custom</PresentationFormat>
  <Paragraphs>69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92</cp:revision>
  <dcterms:created xsi:type="dcterms:W3CDTF">2020-10-22T17:54:03Z</dcterms:created>
  <dcterms:modified xsi:type="dcterms:W3CDTF">2022-02-20T09:14:09Z</dcterms:modified>
</cp:coreProperties>
</file>