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68" r:id="rId14"/>
    <p:sldId id="270" r:id="rId15"/>
    <p:sldId id="281" r:id="rId16"/>
    <p:sldId id="273" r:id="rId17"/>
    <p:sldId id="276" r:id="rId18"/>
    <p:sldId id="283" r:id="rId19"/>
    <p:sldId id="282" r:id="rId20"/>
    <p:sldId id="284" r:id="rId21"/>
    <p:sldId id="277" r:id="rId22"/>
    <p:sldId id="285" r:id="rId23"/>
    <p:sldId id="278" r:id="rId24"/>
  </p:sldIdLst>
  <p:sldSz cx="12192000" cy="6858000"/>
  <p:notesSz cx="6858000" cy="9144000"/>
  <p:embeddedFontLst>
    <p:embeddedFont>
      <p:font typeface="#9Slide03 Sofia Pro Soft Bold" panose="020B0604020202020204" charset="0"/>
      <p:bold r:id="rId25"/>
    </p:embeddedFont>
    <p:embeddedFont>
      <p:font typeface="#9Slide05 Edwardian" panose="020B060402020202020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3 Montserrat Black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4046" y="3892316"/>
            <a:ext cx="624840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 smtClean="0">
                <a:solidFill>
                  <a:schemeClr val="tx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Chu Hà</a:t>
            </a:r>
            <a:endParaRPr lang="en-US" sz="5400" dirty="0">
              <a:solidFill>
                <a:schemeClr val="tx2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970916" y="257004"/>
            <a:ext cx="10367644" cy="6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927462" y="193488"/>
            <a:ext cx="10666171" cy="6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64667" y="42151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68243" y="0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0788" y="48161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3561987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3561408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3481606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co, sẽ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bậy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ngoài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sẽ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bẩn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nhỏ dùng chân hất tung đôi dép ra khỏi chân. Làm như vậy dép sẽ nhanh bị s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ờn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rách, hỏng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cách viết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đẹp, không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rửa bình nước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bình nước cá nhân luôn được sạch sẽ, vệ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513" y="718457"/>
            <a:ext cx="3120888" cy="6139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7339" y="733450"/>
            <a:ext cx="3120888" cy="61395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id="3" name="Picture 6" descr="https://monkeymedia.vcdn.com.vn/upload/cms_platform/images/hdr/z3C7upinrHqYvlA3LfafGmcfEH7OPC1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0" t="1371" r="14536" b="2903"/>
            <a:stretch/>
          </p:blipFill>
          <p:spPr bwMode="auto">
            <a:xfrm>
              <a:off x="7260206" y="957376"/>
              <a:ext cx="2350986" cy="14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s://monkeymedia.vcdn.com.vn/upload/cms_platform/images/hdr/pL4Ao1HayCB5Bdt9RVZFtF7ulm5EEhC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2469" r="15545" b="3176"/>
            <a:stretch/>
          </p:blipFill>
          <p:spPr bwMode="auto">
            <a:xfrm>
              <a:off x="7260206" y="2449662"/>
              <a:ext cx="2321911" cy="14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https://monkeymedia.vcdn.com.vn/upload/cms_platform/images/hdr/NzFnvCNAUHVhs9Cr0016zoDpKwQAR5b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3017" r="15917" b="3726"/>
            <a:stretch/>
          </p:blipFill>
          <p:spPr bwMode="auto">
            <a:xfrm>
              <a:off x="7260205" y="3895145"/>
              <a:ext cx="2321911" cy="141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id="2" name="Picture 4" descr="https://monkeymedia.vcdn.com.vn/upload/cms_platform/images/hdr/Nk697vx4fhrx6TCNx0Jh6uKTMhegEzj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2" t="2469" r="14677" b="3451"/>
            <a:stretch/>
          </p:blipFill>
          <p:spPr bwMode="auto">
            <a:xfrm>
              <a:off x="2429236" y="987745"/>
              <a:ext cx="2345151" cy="146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monkeymedia.vcdn.com.vn/upload/cms_platform/images/hdr/dWayJIDncPoZ6DUzLuV9AyIvRwIzSei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2" t="2686" r="14536" b="5428"/>
            <a:stretch/>
          </p:blipFill>
          <p:spPr bwMode="auto">
            <a:xfrm>
              <a:off x="2423669" y="2485973"/>
              <a:ext cx="2345151" cy="143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s://monkeymedia.vcdn.com.vn/upload/cms_platform/images/hdr/igwz4PaVpjsH23wpD8WaZAIgXNm0fdt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2" t="2629" r="15528" b="4663"/>
            <a:stretch/>
          </p:blipFill>
          <p:spPr bwMode="auto">
            <a:xfrm>
              <a:off x="2415110" y="3949965"/>
              <a:ext cx="2353710" cy="14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8588" r="67800" b="29003"/>
          <a:stretch>
            <a:fillRect/>
          </a:stretch>
        </p:blipFill>
        <p:spPr bwMode="auto">
          <a:xfrm>
            <a:off x="3207654" y="37537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0" t="18588" r="2745" b="29003"/>
          <a:stretch>
            <a:fillRect/>
          </a:stretch>
        </p:blipFill>
        <p:spPr bwMode="auto">
          <a:xfrm>
            <a:off x="8042886" y="31158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24" name="Rectangle 2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174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Các </a:t>
              </a:r>
              <a:r>
                <a:rPr lang="en-US" sz="3200" dirty="0" err="1">
                  <a:solidFill>
                    <a:schemeClr val="tx1"/>
                  </a:solidFill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</a:rPr>
                <a:t> đã làm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làm nào trong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trên?</a:t>
              </a:r>
            </a:p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 </a:t>
              </a:r>
              <a:r>
                <a:rPr lang="en-US" sz="3200" dirty="0" err="1" smtClean="0">
                  <a:solidFill>
                    <a:schemeClr val="tx1"/>
                  </a:solidFill>
                </a:rPr>
                <a:t>Việc</a:t>
              </a: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làm đó </a:t>
              </a:r>
              <a:r>
                <a:rPr lang="en-US" sz="3200" dirty="0" err="1">
                  <a:solidFill>
                    <a:schemeClr val="tx1"/>
                  </a:solidFill>
                </a:rPr>
                <a:t>mang</a:t>
              </a:r>
              <a:r>
                <a:rPr lang="en-US" sz="3200" dirty="0">
                  <a:solidFill>
                    <a:schemeClr val="tx1"/>
                  </a:solidFill>
                </a:rPr>
                <a:t> lại những điều gì </a:t>
              </a:r>
              <a:r>
                <a:rPr lang="en-US" sz="3200" dirty="0" err="1">
                  <a:solidFill>
                    <a:schemeClr val="tx1"/>
                  </a:solidFill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mọi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xung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quanh</a:t>
              </a:r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5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3" y="3620283"/>
              <a:ext cx="468391" cy="46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13" y="3383280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636" y="3826175"/>
              <a:ext cx="524997" cy="52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" y="1692109"/>
            <a:ext cx="5848350" cy="3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5728"/>
            <a:ext cx="2743583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Xử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tình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huống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sẽ </a:t>
            </a:r>
            <a:r>
              <a:rPr lang="en-US" sz="2800" dirty="0" err="1" smtClean="0">
                <a:latin typeface="+mj-lt"/>
              </a:rPr>
              <a:t>khuyên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điều gì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huống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6291"/>
            <a:ext cx="5791200" cy="34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8" name="Rounded Rectangle 7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trong 2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5146" y="1291325"/>
              <a:ext cx="1901453" cy="1055608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#9Slide03 Sofia Pro Soft Bold" panose="020B0000000000000000" pitchFamily="34" charset="0"/>
                </a:rPr>
                <a:t>Nhiệm vụ </a:t>
              </a:r>
              <a:endParaRPr lang="en-US" sz="2800" b="1" dirty="0">
                <a:solidFill>
                  <a:schemeClr val="bg1"/>
                </a:solidFill>
                <a:latin typeface="#9Slide03 Sofia Pro Soft 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8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9" y="0"/>
            <a:ext cx="9453087" cy="5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đó,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đẹp,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7" y="194088"/>
            <a:ext cx="10534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8596" y="5038941"/>
            <a:ext cx="9500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vì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69" y="1668475"/>
            <a:ext cx="5052060" cy="2804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3267" y="4848957"/>
            <a:ext cx="795266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1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tìm cách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dấu để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chưa?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và sẽ làm gì với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mình? Đó là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THẢO LUẬN NHÓM ĐÔI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6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15" y="3378991"/>
            <a:ext cx="5574859" cy="3125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273" y="1966608"/>
            <a:ext cx="7694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2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0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08064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Truyền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773" y="3373162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</a:rPr>
              <a:t>Hãy  </a:t>
            </a:r>
            <a:r>
              <a:rPr lang="en-US" sz="2800" dirty="0" err="1" smtClean="0">
                <a:latin typeface="+mj-lt"/>
              </a:rPr>
              <a:t>nêu</a:t>
            </a:r>
            <a:r>
              <a:rPr lang="en-US" sz="2800" dirty="0" smtClean="0">
                <a:latin typeface="+mj-lt"/>
              </a:rPr>
              <a:t> một số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</a:t>
            </a:r>
            <a:r>
              <a:rPr lang="en-US" sz="2800" dirty="0" err="1" smtClean="0">
                <a:latin typeface="+mj-lt"/>
              </a:rPr>
              <a:t>giữ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gìn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bảo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quản</a:t>
            </a:r>
            <a:r>
              <a:rPr lang="en-US" sz="2800" dirty="0" smtClean="0">
                <a:latin typeface="+mj-lt"/>
              </a:rPr>
              <a:t> đồ dùng </a:t>
            </a:r>
            <a:r>
              <a:rPr lang="en-US" sz="2800" dirty="0" err="1" smtClean="0">
                <a:latin typeface="+mj-lt"/>
              </a:rPr>
              <a:t>cá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nhân</a:t>
            </a:r>
            <a:r>
              <a:rPr lang="en-US" sz="2800" dirty="0" smtClean="0">
                <a:latin typeface="+mj-lt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 w="76200">
            <a:noFill/>
          </a:ln>
        </p:spPr>
        <p:txBody>
          <a:bodyPr>
            <a:spAutoFit/>
          </a:bodyPr>
          <a:lstStyle/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3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nhở bạn bè, người thân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quản đồ dùng cá nhân.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8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2" y="1242707"/>
            <a:ext cx="11688806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41863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SVN-Ziclets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51388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các </a:t>
            </a: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học tập tốt!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2)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1192" y="2040005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74768" y="1997854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7313" y="2046015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4536023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4535444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4535154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68128"/>
            <a:ext cx="2743583" cy="800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Nhận xét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có nhận xét gì về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của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tranh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469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4086" y="1439050"/>
            <a:ext cx="8481391" cy="39678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vẽ</a:t>
            </a:r>
            <a:r>
              <a:rPr lang="en-US" sz="3200" dirty="0" smtClean="0">
                <a:latin typeface="+mj-lt"/>
              </a:rPr>
              <a:t>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trong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đang</a:t>
            </a:r>
            <a:r>
              <a:rPr lang="en-US" sz="3200" dirty="0" smtClean="0">
                <a:latin typeface="+mj-lt"/>
              </a:rPr>
              <a:t> làm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Em</a:t>
            </a:r>
            <a:r>
              <a:rPr lang="en-US" sz="3200" dirty="0" smtClean="0">
                <a:latin typeface="+mj-lt"/>
              </a:rPr>
              <a:t> có </a:t>
            </a:r>
            <a:r>
              <a:rPr lang="en-US" sz="3200" dirty="0" err="1" smtClean="0">
                <a:latin typeface="+mj-lt"/>
              </a:rPr>
              <a:t>đồng</a:t>
            </a:r>
            <a:r>
              <a:rPr lang="en-US" sz="3200" dirty="0" smtClean="0">
                <a:latin typeface="+mj-lt"/>
              </a:rPr>
              <a:t> ý với </a:t>
            </a:r>
            <a:r>
              <a:rPr lang="en-US" sz="3200" dirty="0" err="1" smtClean="0">
                <a:latin typeface="+mj-lt"/>
              </a:rPr>
              <a:t>việc</a:t>
            </a:r>
            <a:r>
              <a:rPr lang="en-US" sz="3200" dirty="0" smtClean="0">
                <a:latin typeface="+mj-lt"/>
              </a:rPr>
              <a:t> làm của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không?</a:t>
            </a: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8336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90985" y="454007"/>
            <a:ext cx="9546867" cy="58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1020276" y="258064"/>
            <a:ext cx="10195180" cy="62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1186432" y="217215"/>
            <a:ext cx="10136608" cy="6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965427" y="293411"/>
            <a:ext cx="10216378" cy="6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519</Words>
  <Application>Microsoft Office PowerPoint</Application>
  <PresentationFormat>Widescreen</PresentationFormat>
  <Paragraphs>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#9Slide03 Sofia Pro Soft Bold</vt:lpstr>
      <vt:lpstr>#9Slide05 Edwardian</vt:lpstr>
      <vt:lpstr>Times New Roman</vt:lpstr>
      <vt:lpstr>Arial</vt:lpstr>
      <vt:lpstr>Arial-Rounded</vt:lpstr>
      <vt:lpstr>SVN-Ziclets</vt:lpstr>
      <vt:lpstr>Calibri Light</vt:lpstr>
      <vt:lpstr>Calibri</vt:lpstr>
      <vt:lpstr>#9Slide03 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</cp:revision>
  <dcterms:created xsi:type="dcterms:W3CDTF">2021-07-19T15:12:53Z</dcterms:created>
  <dcterms:modified xsi:type="dcterms:W3CDTF">2022-01-20T07:37:04Z</dcterms:modified>
</cp:coreProperties>
</file>