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2.xml" ContentType="application/vnd.openxmlformats-officedocument.presentationml.tags+xml"/>
  <Override PartName="/ppt/notesSlides/notesSlide13.xml" ContentType="application/vnd.openxmlformats-officedocument.presentationml.notesSlide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tags/tag24.xml" ContentType="application/vnd.openxmlformats-officedocument.presentationml.tags+xml"/>
  <Override PartName="/ppt/notesSlides/notesSlide15.xml" ContentType="application/vnd.openxmlformats-officedocument.presentationml.notesSlide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notesSlides/notesSlide17.xml" ContentType="application/vnd.openxmlformats-officedocument.presentationml.notesSlide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  <p:sldMasterId id="2147483681" r:id="rId2"/>
    <p:sldMasterId id="2147483751" r:id="rId3"/>
  </p:sldMasterIdLst>
  <p:notesMasterIdLst>
    <p:notesMasterId r:id="rId31"/>
  </p:notesMasterIdLst>
  <p:sldIdLst>
    <p:sldId id="294" r:id="rId4"/>
    <p:sldId id="277" r:id="rId5"/>
    <p:sldId id="295" r:id="rId6"/>
    <p:sldId id="278" r:id="rId7"/>
    <p:sldId id="279" r:id="rId8"/>
    <p:sldId id="302" r:id="rId9"/>
    <p:sldId id="303" r:id="rId10"/>
    <p:sldId id="297" r:id="rId11"/>
    <p:sldId id="305" r:id="rId12"/>
    <p:sldId id="304" r:id="rId13"/>
    <p:sldId id="262" r:id="rId14"/>
    <p:sldId id="292" r:id="rId15"/>
    <p:sldId id="306" r:id="rId16"/>
    <p:sldId id="290" r:id="rId17"/>
    <p:sldId id="307" r:id="rId18"/>
    <p:sldId id="291" r:id="rId19"/>
    <p:sldId id="31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266" r:id="rId30"/>
  </p:sldIdLst>
  <p:sldSz cx="12192000" cy="68580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libri Light" panose="020F0302020204030204" pitchFamily="34" charset="0"/>
      <p:regular r:id="rId36"/>
      <p:italic r:id="rId37"/>
    </p:embeddedFont>
    <p:embeddedFont>
      <p:font typeface="Cambria" panose="02040503050406030204" pitchFamily="18" charset="0"/>
      <p:regular r:id="rId38"/>
      <p:bold r:id="rId39"/>
      <p:italic r:id="rId40"/>
      <p:boldItalic r:id="rId41"/>
    </p:embeddedFont>
    <p:embeddedFont>
      <p:font typeface="Helvetica" panose="020B0604020202020204" pitchFamily="34" charset="0"/>
      <p:regular r:id="rId42"/>
      <p:bold r:id="rId43"/>
      <p:italic r:id="rId44"/>
      <p:boldItalic r:id="rId45"/>
    </p:embeddedFont>
    <p:embeddedFont>
      <p:font typeface="微软雅黑 Light" panose="020B0502040204020203" pitchFamily="34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A336"/>
    <a:srgbClr val="3CB44A"/>
    <a:srgbClr val="D3355E"/>
    <a:srgbClr val="3398D9"/>
    <a:srgbClr val="EE7218"/>
    <a:srgbClr val="17172E"/>
    <a:srgbClr val="3CC4E2"/>
    <a:srgbClr val="33B142"/>
    <a:srgbClr val="E0191D"/>
    <a:srgbClr val="E6A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8" autoAdjust="0"/>
    <p:restoredTop sz="91657" autoAdjust="0"/>
  </p:normalViewPr>
  <p:slideViewPr>
    <p:cSldViewPr snapToGrid="0">
      <p:cViewPr varScale="1">
        <p:scale>
          <a:sx n="66" d="100"/>
          <a:sy n="66" d="100"/>
        </p:scale>
        <p:origin x="90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font" Target="fonts/font5.fntdata"/><Relationship Id="rId49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47C41-E60F-4F41-8FB4-C9785E9FAF24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4C772-3CBB-4459-8E35-B35E2BB582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261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997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9263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749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18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1637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372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1792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699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2232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7302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Thầy</a:t>
            </a:r>
            <a:r>
              <a:rPr lang="en-US" dirty="0"/>
              <a:t>/</a:t>
            </a:r>
            <a:r>
              <a:rPr lang="en-US" dirty="0" err="1"/>
              <a:t>cô</a:t>
            </a:r>
            <a:r>
              <a:rPr lang="en-US" baseline="0" dirty="0"/>
              <a:t>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váo</a:t>
            </a:r>
            <a:r>
              <a:rPr lang="en-US" baseline="0" dirty="0"/>
              <a:t> con </a:t>
            </a:r>
            <a:r>
              <a:rPr lang="en-US" baseline="0" dirty="0" err="1"/>
              <a:t>tàu</a:t>
            </a:r>
            <a:r>
              <a:rPr lang="en-US" baseline="0" dirty="0"/>
              <a:t> </a:t>
            </a:r>
            <a:r>
              <a:rPr lang="en-US" baseline="0" dirty="0" err="1"/>
              <a:t>phần</a:t>
            </a:r>
            <a:r>
              <a:rPr lang="en-US" baseline="0" dirty="0"/>
              <a:t> </a:t>
            </a:r>
            <a:r>
              <a:rPr lang="en-US" baseline="0" dirty="0" err="1"/>
              <a:t>đuôi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di </a:t>
            </a:r>
            <a:r>
              <a:rPr lang="en-US" baseline="0" dirty="0" err="1"/>
              <a:t>chuyển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hành</a:t>
            </a:r>
            <a:r>
              <a:rPr lang="en-US" baseline="0" dirty="0"/>
              <a:t> </a:t>
            </a:r>
            <a:r>
              <a:rPr lang="en-US" baseline="0" dirty="0" err="1"/>
              <a:t>tinh</a:t>
            </a:r>
            <a:r>
              <a:rPr lang="en-US" baseline="0" dirty="0"/>
              <a:t>,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tên</a:t>
            </a:r>
            <a:r>
              <a:rPr lang="en-US" baseline="0" dirty="0"/>
              <a:t> </a:t>
            </a:r>
            <a:r>
              <a:rPr lang="en-US" baseline="0" dirty="0" err="1"/>
              <a:t>hành</a:t>
            </a:r>
            <a:r>
              <a:rPr lang="en-US" baseline="0" dirty="0"/>
              <a:t> </a:t>
            </a:r>
            <a:r>
              <a:rPr lang="en-US" baseline="0" dirty="0" err="1"/>
              <a:t>tinh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</a:t>
            </a:r>
            <a:r>
              <a:rPr lang="en-US" baseline="0" dirty="0" err="1"/>
              <a:t>với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br>
              <a:rPr lang="en-US" baseline="0" dirty="0"/>
            </a:br>
            <a:r>
              <a:rPr lang="en-US" baseline="0" dirty="0" err="1"/>
              <a:t>Sau</a:t>
            </a:r>
            <a:r>
              <a:rPr lang="en-US" baseline="0" dirty="0"/>
              <a:t>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hoàn</a:t>
            </a:r>
            <a:r>
              <a:rPr lang="en-US" baseline="0" dirty="0"/>
              <a:t> </a:t>
            </a:r>
            <a:r>
              <a:rPr lang="en-US" baseline="0" dirty="0" err="1"/>
              <a:t>thành</a:t>
            </a:r>
            <a:r>
              <a:rPr lang="en-US" baseline="0" dirty="0"/>
              <a:t>, </a:t>
            </a:r>
            <a:r>
              <a:rPr lang="en-US" baseline="0" dirty="0" err="1"/>
              <a:t>bấm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biểu</a:t>
            </a:r>
            <a:r>
              <a:rPr lang="en-US" baseline="0" dirty="0"/>
              <a:t> </a:t>
            </a:r>
            <a:r>
              <a:rPr lang="en-US" baseline="0" dirty="0" err="1"/>
              <a:t>tượng</a:t>
            </a:r>
            <a:r>
              <a:rPr lang="en-US" baseline="0" dirty="0"/>
              <a:t> </a:t>
            </a:r>
            <a:r>
              <a:rPr lang="en-US" baseline="0" dirty="0" err="1"/>
              <a:t>đỏ</a:t>
            </a:r>
            <a:r>
              <a:rPr lang="en-US" baseline="0" dirty="0"/>
              <a:t> </a:t>
            </a:r>
            <a:r>
              <a:rPr lang="en-US" baseline="0" dirty="0" err="1"/>
              <a:t>dưới</a:t>
            </a:r>
            <a:r>
              <a:rPr lang="en-US" baseline="0" dirty="0"/>
              <a:t> </a:t>
            </a:r>
            <a:r>
              <a:rPr lang="en-US" baseline="0" dirty="0" err="1"/>
              <a:t>cùng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chuyển</a:t>
            </a:r>
            <a:r>
              <a:rPr lang="en-US" baseline="0" dirty="0"/>
              <a:t> </a:t>
            </a:r>
            <a:r>
              <a:rPr lang="en-US" baseline="0" dirty="0" err="1"/>
              <a:t>tiếp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</a:t>
            </a:r>
            <a:r>
              <a:rPr lang="en-US" baseline="0" dirty="0" err="1"/>
              <a:t>phần</a:t>
            </a:r>
            <a:r>
              <a:rPr lang="en-US" baseline="0" dirty="0"/>
              <a:t> </a:t>
            </a:r>
            <a:r>
              <a:rPr lang="en-US" baseline="0" dirty="0" err="1"/>
              <a:t>kết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62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798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798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57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Thầy</a:t>
            </a:r>
            <a:r>
              <a:rPr lang="en-US" altLang="zh-CN" dirty="0"/>
              <a:t>/</a:t>
            </a:r>
            <a:r>
              <a:rPr lang="en-US" altLang="zh-CN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bấm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khung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Hành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tinh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số</a:t>
            </a:r>
            <a:r>
              <a:rPr lang="en-US" altLang="zh-CN" baseline="0" dirty="0"/>
              <a:t>… </a:t>
            </a:r>
            <a:r>
              <a:rPr lang="en-US" altLang="zh-CN" baseline="0" dirty="0" err="1"/>
              <a:t>để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đến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hỏi</a:t>
            </a:r>
            <a:endParaRPr lang="en-US" altLang="zh-CN" baseline="0" dirty="0"/>
          </a:p>
          <a:p>
            <a:r>
              <a:rPr lang="en-US" altLang="zh-CN" baseline="0" dirty="0" err="1"/>
              <a:t>Bấm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tiểu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hành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tinh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để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biến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mất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hỏi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đã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làm</a:t>
            </a:r>
            <a:endParaRPr lang="en-US" altLang="zh-CN" baseline="0" dirty="0"/>
          </a:p>
          <a:p>
            <a:r>
              <a:rPr lang="en-US" altLang="zh-CN" baseline="0" dirty="0" err="1"/>
              <a:t>Sau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trả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lời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hết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hỏi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bấm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vào</a:t>
            </a:r>
            <a:r>
              <a:rPr lang="en-US" altLang="zh-CN" baseline="0" dirty="0"/>
              <a:t> spaceship ở </a:t>
            </a:r>
            <a:r>
              <a:rPr lang="en-US" altLang="zh-CN" baseline="0" dirty="0" err="1"/>
              <a:t>góc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phải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để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đến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hoạt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động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tiếp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theo</a:t>
            </a:r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848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Bấm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ống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nhòm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để</a:t>
            </a:r>
            <a:r>
              <a:rPr lang="en-US" altLang="zh-CN" baseline="0" dirty="0"/>
              <a:t> quay </a:t>
            </a:r>
            <a:r>
              <a:rPr lang="en-US" altLang="zh-CN" baseline="0" dirty="0" err="1"/>
              <a:t>trở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lại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với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gói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hỏi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02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Bấm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ống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nhòm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để</a:t>
            </a:r>
            <a:r>
              <a:rPr lang="en-US" altLang="zh-CN" baseline="0" dirty="0"/>
              <a:t> quay </a:t>
            </a:r>
            <a:r>
              <a:rPr lang="en-US" altLang="zh-CN" baseline="0" dirty="0" err="1"/>
              <a:t>trở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lại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với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gói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hỏi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14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Bấm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ống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nhòm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để</a:t>
            </a:r>
            <a:r>
              <a:rPr lang="en-US" altLang="zh-CN" baseline="0" dirty="0"/>
              <a:t> quay </a:t>
            </a:r>
            <a:r>
              <a:rPr lang="en-US" altLang="zh-CN" baseline="0" dirty="0" err="1"/>
              <a:t>trở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lại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với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gói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hỏi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110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7453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A4C772-3CBB-4459-8E35-B35E2BB582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2438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76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16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24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40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596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771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1408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4646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302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9180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092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30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9488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941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87166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7304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ĂNG NON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CC7D6B-739A-014E-AB2C-B05F182AE8E8}" type="datetime1">
              <a:rPr kumimoji="0" lang="en-CA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21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2022-01-04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2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MĂNG NON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615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MĂNG N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0"/>
            <a:ext cx="12191332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2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94FCCCF-CDB7-914A-9492-CA8937BB6688}" type="datetime1">
              <a:rPr kumimoji="0" lang="en-CA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21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2022-01-04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413" y="6356747"/>
            <a:ext cx="4115177" cy="3642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2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2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543BCF-C6F4-4F14-9138-E5ADE1A61F3D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21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74" tIns="43337" rIns="86674" bIns="43337" rtlCol="0" anchor="ctr"/>
          <a:lstStyle/>
          <a:p>
            <a:pPr marL="0" marR="0" lvl="0" indent="0" algn="ctr" defTabSz="9142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40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1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502900" y="7035800"/>
            <a:ext cx="2120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BY:</a:t>
            </a:r>
            <a:r>
              <a:rPr lang="en-US" baseline="0" dirty="0"/>
              <a:t> Hồng Linh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66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73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66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107950" y="6538912"/>
            <a:ext cx="1460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UTM Showcard" panose="02040603050506020204" pitchFamily="18" charset="0"/>
              </a:rPr>
              <a:t>Măngnon</a:t>
            </a:r>
            <a:endParaRPr lang="en-US" sz="1200" dirty="0">
              <a:latin typeface="UTM Showcard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71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7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9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17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7560E-2FE5-4D09-A89D-B736FBE6FBFF}" type="datetimeFigureOut">
              <a:rPr lang="zh-CN" altLang="en-US" smtClean="0"/>
              <a:t>2022/1/4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71F23-A00C-4776-B5A4-5E12AA7F0B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07950" y="6538912"/>
            <a:ext cx="1460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UTM Showcard" panose="02040603050506020204" pitchFamily="18" charset="0"/>
              </a:rPr>
              <a:t>Măngnon</a:t>
            </a:r>
            <a:endParaRPr lang="en-US" sz="1200" dirty="0">
              <a:latin typeface="UTM Showcard" panose="02040603050506020204" pitchFamily="18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0502900" y="7035800"/>
            <a:ext cx="2120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BY:</a:t>
            </a:r>
            <a:r>
              <a:rPr lang="en-US" baseline="0" dirty="0"/>
              <a:t> Hồng Linh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66295" y="-2401094"/>
            <a:ext cx="40294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05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F2F87C-BCA9-43C6-9FC1-2CD6AB618253}" type="datetimeFigureOut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04-01-2022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71C373-06A2-4840-8DC4-2C517F2BE930}" type="slidenum">
              <a:rPr kumimoji="0" lang="es-C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C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07950" y="6538912"/>
            <a:ext cx="1460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UTM Showcard" panose="02040603050506020204" pitchFamily="18" charset="0"/>
              </a:rPr>
              <a:t>Măngnon</a:t>
            </a:r>
            <a:endParaRPr lang="en-US" sz="1200" dirty="0">
              <a:latin typeface="UTM Showcard" panose="02040603050506020204" pitchFamily="18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0502900" y="7035800"/>
            <a:ext cx="2120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BY:</a:t>
            </a:r>
            <a:r>
              <a:rPr lang="en-US" baseline="0" dirty="0"/>
              <a:t> Hồng Linh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573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90" y="365780"/>
            <a:ext cx="10515224" cy="1324635"/>
          </a:xfrm>
          <a:prstGeom prst="rect">
            <a:avLst/>
          </a:prstGeom>
        </p:spPr>
        <p:txBody>
          <a:bodyPr vert="horz" lIns="86694" tIns="43347" rIns="86694" bIns="43347" rtlCol="0" anchor="ctr">
            <a:normAutofit/>
          </a:bodyPr>
          <a:lstStyle/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90" y="1825890"/>
            <a:ext cx="10515224" cy="4351728"/>
          </a:xfrm>
          <a:prstGeom prst="rect">
            <a:avLst/>
          </a:prstGeom>
        </p:spPr>
        <p:txBody>
          <a:bodyPr vert="horz" lIns="86694" tIns="43347" rIns="86694" bIns="43347" rtlCol="0">
            <a:normAutofit/>
          </a:bodyPr>
          <a:lstStyle/>
          <a:p>
            <a:pPr lvl="0"/>
            <a:endParaRPr lang="zh-C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7764ED-D574-054C-B1CB-A7CCCABBB0FA}"/>
              </a:ext>
            </a:extLst>
          </p:cNvPr>
          <p:cNvSpPr txBox="1"/>
          <p:nvPr userDrawn="1"/>
        </p:nvSpPr>
        <p:spPr>
          <a:xfrm>
            <a:off x="10056955" y="6313093"/>
            <a:ext cx="3600869" cy="400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1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宋体" panose="02010600030101010101" pitchFamily="2" charset="-122"/>
                <a:cs typeface="+mn-cs"/>
              </a:rPr>
              <a:t>MĂNG NON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107950" y="6538912"/>
            <a:ext cx="1460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UTM Showcard" panose="02040603050506020204" pitchFamily="18" charset="0"/>
              </a:rPr>
              <a:t>Măngnon</a:t>
            </a:r>
            <a:endParaRPr lang="en-US" sz="1200" dirty="0">
              <a:latin typeface="UTM Showcard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631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txStyles>
    <p:titleStyle>
      <a:lvl1pPr algn="l" defTabSz="866770" rtl="0" eaLnBrk="1" latinLnBrk="0" hangingPunct="1">
        <a:lnSpc>
          <a:spcPct val="90000"/>
        </a:lnSpc>
        <a:spcBef>
          <a:spcPct val="0"/>
        </a:spcBef>
        <a:buNone/>
        <a:defRPr sz="41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93" indent="-216693" algn="l" defTabSz="866770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1pPr>
      <a:lvl2pPr marL="650077" indent="-216693" algn="l" defTabSz="86677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83461" indent="-216693" algn="l" defTabSz="86677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6847" indent="-216693" algn="l" defTabSz="86677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0231" indent="-216693" algn="l" defTabSz="86677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83615" indent="-216693" algn="l" defTabSz="86677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7000" indent="-216693" algn="l" defTabSz="86677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50385" indent="-216693" algn="l" defTabSz="86677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83769" indent="-216693" algn="l" defTabSz="86677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3384" algn="l" defTabSz="86677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6770" algn="l" defTabSz="86677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0154" algn="l" defTabSz="86677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33538" algn="l" defTabSz="86677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6924" algn="l" defTabSz="86677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00308" algn="l" defTabSz="86677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33692" algn="l" defTabSz="86677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67077" algn="l" defTabSz="86677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24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image" Target="../media/image23.png"/><Relationship Id="rId2" Type="http://schemas.openxmlformats.org/officeDocument/2006/relationships/tags" Target="../tags/tag11.xml"/><Relationship Id="rId16" Type="http://schemas.openxmlformats.org/officeDocument/2006/relationships/image" Target="../media/image22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image" Target="../media/image8.png"/><Relationship Id="rId10" Type="http://schemas.openxmlformats.org/officeDocument/2006/relationships/tags" Target="../tags/tag19.xml"/><Relationship Id="rId19" Type="http://schemas.openxmlformats.org/officeDocument/2006/relationships/image" Target="../media/image14.png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2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8.gif"/><Relationship Id="rId12" Type="http://schemas.microsoft.com/office/2007/relationships/hdphoto" Target="../media/hdphoto3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audio" Target="../media/audio2.wav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30.png"/><Relationship Id="rId1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6" Type="http://schemas.openxmlformats.org/officeDocument/2006/relationships/image" Target="../media/image27.png"/><Relationship Id="rId5" Type="http://schemas.openxmlformats.org/officeDocument/2006/relationships/audio" Target="../media/audio2.wav"/><Relationship Id="rId10" Type="http://schemas.microsoft.com/office/2007/relationships/hdphoto" Target="../media/hdphoto4.wdp"/><Relationship Id="rId4" Type="http://schemas.openxmlformats.org/officeDocument/2006/relationships/audio" Target="../media/audio3.wav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Relationship Id="rId6" Type="http://schemas.openxmlformats.org/officeDocument/2006/relationships/image" Target="../media/image34.png"/><Relationship Id="rId5" Type="http://schemas.openxmlformats.org/officeDocument/2006/relationships/image" Target="../media/image27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5" Type="http://schemas.openxmlformats.org/officeDocument/2006/relationships/image" Target="../media/image27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jp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microsoft.com/office/2007/relationships/hdphoto" Target="../media/hdphoto5.wdp"/><Relationship Id="rId3" Type="http://schemas.openxmlformats.org/officeDocument/2006/relationships/image" Target="../media/image35.jpg"/><Relationship Id="rId7" Type="http://schemas.openxmlformats.org/officeDocument/2006/relationships/slide" Target="slide21.xml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11" Type="http://schemas.openxmlformats.org/officeDocument/2006/relationships/slide" Target="slide25.xml"/><Relationship Id="rId5" Type="http://schemas.openxmlformats.org/officeDocument/2006/relationships/image" Target="../media/image39.png"/><Relationship Id="rId10" Type="http://schemas.openxmlformats.org/officeDocument/2006/relationships/slide" Target="slide24.xml"/><Relationship Id="rId4" Type="http://schemas.openxmlformats.org/officeDocument/2006/relationships/image" Target="../media/image38.png"/><Relationship Id="rId9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jpg"/><Relationship Id="rId5" Type="http://schemas.openxmlformats.org/officeDocument/2006/relationships/image" Target="../media/image43.png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jpg"/><Relationship Id="rId5" Type="http://schemas.openxmlformats.org/officeDocument/2006/relationships/image" Target="../media/image43.png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jpg"/><Relationship Id="rId5" Type="http://schemas.openxmlformats.org/officeDocument/2006/relationships/image" Target="../media/image43.png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jpg"/><Relationship Id="rId5" Type="http://schemas.openxmlformats.org/officeDocument/2006/relationships/image" Target="../media/image43.png"/><Relationship Id="rId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43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4.xml"/><Relationship Id="rId4" Type="http://schemas.openxmlformats.org/officeDocument/2006/relationships/slide" Target="slid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2.png"/><Relationship Id="rId7" Type="http://schemas.openxmlformats.org/officeDocument/2006/relationships/slide" Target="slide5.xml"/><Relationship Id="rId12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6.png"/><Relationship Id="rId5" Type="http://schemas.openxmlformats.org/officeDocument/2006/relationships/image" Target="../media/image14.png"/><Relationship Id="rId10" Type="http://schemas.openxmlformats.org/officeDocument/2006/relationships/slide" Target="slide12.xml"/><Relationship Id="rId4" Type="http://schemas.openxmlformats.org/officeDocument/2006/relationships/image" Target="../media/image13.png"/><Relationship Id="rId9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14.png"/><Relationship Id="rId4" Type="http://schemas.openxmlformats.org/officeDocument/2006/relationships/image" Target="../media/image1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15.png"/><Relationship Id="rId4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4" name="PA_文本框 41"/>
          <p:cNvSpPr txBox="1"/>
          <p:nvPr>
            <p:custDataLst>
              <p:tags r:id="rId1"/>
            </p:custDataLst>
          </p:nvPr>
        </p:nvSpPr>
        <p:spPr>
          <a:xfrm>
            <a:off x="2310625" y="584529"/>
            <a:ext cx="7570747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vi-VN" altLang="zh-CN" sz="6600" spc="600" dirty="0">
                <a:solidFill>
                  <a:schemeClr val="accent2"/>
                </a:solidFill>
                <a:latin typeface="UTM Staccato 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DẤU HIỆU</a:t>
            </a:r>
          </a:p>
          <a:p>
            <a:pPr algn="ctr"/>
            <a:r>
              <a:rPr lang="vi-VN" altLang="zh-CN" sz="6600" spc="600" dirty="0">
                <a:solidFill>
                  <a:schemeClr val="accent2"/>
                </a:solidFill>
                <a:latin typeface="UTM Staccato 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CHIA HẾT CHO 9</a:t>
            </a:r>
            <a:endParaRPr lang="zh-CN" altLang="en-US" sz="6600" spc="600" dirty="0">
              <a:solidFill>
                <a:schemeClr val="accent2"/>
              </a:solidFill>
              <a:latin typeface="UTM Staccato 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5" name="PA_矩形 43"/>
          <p:cNvSpPr/>
          <p:nvPr>
            <p:custDataLst>
              <p:tags r:id="rId2"/>
            </p:custDataLst>
          </p:nvPr>
        </p:nvSpPr>
        <p:spPr>
          <a:xfrm>
            <a:off x="-263892" y="364458"/>
            <a:ext cx="36385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altLang="zh-CN" sz="3600" spc="600" dirty="0">
                <a:solidFill>
                  <a:srgbClr val="EEA336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Toán 4</a:t>
            </a:r>
            <a:endParaRPr lang="zh-CN" altLang="en-US" sz="3600" spc="600" dirty="0">
              <a:solidFill>
                <a:srgbClr val="EEA336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6" name="图片 1">
            <a:extLst>
              <a:ext uri="{FF2B5EF4-FFF2-40B4-BE49-F238E27FC236}">
                <a16:creationId xmlns:a16="http://schemas.microsoft.com/office/drawing/2014/main" id="{A2B79C3D-1ACA-DD4B-9D5E-8351E8F852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3916" y="2323066"/>
            <a:ext cx="4854913" cy="4854913"/>
          </a:xfrm>
          <a:prstGeom prst="rect">
            <a:avLst/>
          </a:prstGeom>
        </p:spPr>
      </p:pic>
      <p:pic>
        <p:nvPicPr>
          <p:cNvPr id="7" name="图片 1">
            <a:extLst>
              <a:ext uri="{FF2B5EF4-FFF2-40B4-BE49-F238E27FC236}">
                <a16:creationId xmlns:a16="http://schemas.microsoft.com/office/drawing/2014/main" id="{2BFAE95A-AF76-CF49-ABEC-49D0DC88489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768391"/>
            <a:ext cx="4248146" cy="4248146"/>
          </a:xfrm>
          <a:prstGeom prst="rect">
            <a:avLst/>
          </a:prstGeom>
        </p:spPr>
      </p:pic>
      <p:sp>
        <p:nvSpPr>
          <p:cNvPr id="8" name="PA_文本框 41">
            <a:extLst>
              <a:ext uri="{FF2B5EF4-FFF2-40B4-BE49-F238E27FC236}">
                <a16:creationId xmlns:a16="http://schemas.microsoft.com/office/drawing/2014/main" id="{AA01BC66-33C2-F948-898A-67A13FE8A35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369039" y="560772"/>
            <a:ext cx="7570747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vi-VN" altLang="zh-CN" sz="6600" spc="600" dirty="0">
                <a:ln>
                  <a:solidFill>
                    <a:schemeClr val="accent4">
                      <a:lumMod val="75000"/>
                    </a:schemeClr>
                  </a:solidFill>
                </a:ln>
                <a:noFill/>
                <a:latin typeface="UTM Staccato 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DẤU HIỆU</a:t>
            </a:r>
          </a:p>
          <a:p>
            <a:pPr algn="ctr"/>
            <a:r>
              <a:rPr lang="vi-VN" altLang="zh-CN" sz="6600" spc="600" dirty="0">
                <a:ln>
                  <a:solidFill>
                    <a:schemeClr val="accent4">
                      <a:lumMod val="75000"/>
                    </a:schemeClr>
                  </a:solidFill>
                </a:ln>
                <a:noFill/>
                <a:latin typeface="UTM Staccato 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CHIA HẾT CHO 9</a:t>
            </a:r>
            <a:endParaRPr lang="zh-CN" altLang="en-US" sz="6600" spc="600" dirty="0">
              <a:ln>
                <a:solidFill>
                  <a:schemeClr val="accent4">
                    <a:lumMod val="75000"/>
                  </a:schemeClr>
                </a:solidFill>
              </a:ln>
              <a:noFill/>
              <a:latin typeface="UTM Staccato 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100" y="-384842"/>
            <a:ext cx="880511" cy="149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1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5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843" y="0"/>
            <a:ext cx="12192000" cy="6858000"/>
          </a:xfrm>
          <a:prstGeom prst="rect">
            <a:avLst/>
          </a:prstGeom>
        </p:spPr>
      </p:pic>
      <p:sp>
        <p:nvSpPr>
          <p:cNvPr id="42" name="PA_文本框 41"/>
          <p:cNvSpPr txBox="1"/>
          <p:nvPr>
            <p:custDataLst>
              <p:tags r:id="rId1"/>
            </p:custDataLst>
          </p:nvPr>
        </p:nvSpPr>
        <p:spPr>
          <a:xfrm rot="1625446">
            <a:off x="7961303" y="-304503"/>
            <a:ext cx="3629025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altLang="zh-CN" sz="28700" spc="600" dirty="0">
                <a:ln>
                  <a:solidFill>
                    <a:srgbClr val="EEA336"/>
                  </a:solidFill>
                </a:ln>
                <a:solidFill>
                  <a:srgbClr val="17172E"/>
                </a:solidFill>
                <a:latin typeface="UTM Showcard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CÁC HOẠT ĐỘNG</a:t>
            </a:r>
            <a:endParaRPr lang="zh-CN" altLang="en-US" sz="28700" spc="600" dirty="0">
              <a:ln>
                <a:solidFill>
                  <a:srgbClr val="EEA336"/>
                </a:solidFill>
              </a:ln>
              <a:solidFill>
                <a:srgbClr val="17172E"/>
              </a:solidFill>
              <a:latin typeface="UTM Showcard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3" name="文本框 42"/>
          <p:cNvSpPr txBox="1"/>
          <p:nvPr/>
        </p:nvSpPr>
        <p:spPr>
          <a:xfrm>
            <a:off x="2045049" y="1660921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KHỞI ĐỘNG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4" name="文本框 43"/>
          <p:cNvSpPr txBox="1"/>
          <p:nvPr/>
        </p:nvSpPr>
        <p:spPr>
          <a:xfrm>
            <a:off x="1458195" y="3610818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KHÁM PHÁ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5" name="文本框 44"/>
          <p:cNvSpPr txBox="1"/>
          <p:nvPr/>
        </p:nvSpPr>
        <p:spPr>
          <a:xfrm>
            <a:off x="4644519" y="4269055"/>
            <a:ext cx="2581275" cy="95410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LUYỆN TẬP</a:t>
            </a:r>
          </a:p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THỰC HÀNH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6" name="文本框 45"/>
          <p:cNvSpPr txBox="1"/>
          <p:nvPr/>
        </p:nvSpPr>
        <p:spPr>
          <a:xfrm>
            <a:off x="8144514" y="4222889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TRÒ CHƠI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886" y="-149072"/>
            <a:ext cx="2093913" cy="180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88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8.51852E-6 L -0.10834 0.08333 L -0.17604 0.19629 L -0.21146 0.37222 L -0.18229 0.54259 L -0.05729 0.54629 L -0.05729 0.54629 " pathEditMode="relative" ptsTypes="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245" y="258884"/>
            <a:ext cx="12336675" cy="6939380"/>
          </a:xfrm>
          <a:prstGeom prst="rect">
            <a:avLst/>
          </a:prstGeom>
        </p:spPr>
      </p:pic>
      <p:pic>
        <p:nvPicPr>
          <p:cNvPr id="17" name="PA_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679" y="6783"/>
            <a:ext cx="1515857" cy="1515857"/>
          </a:xfrm>
          <a:prstGeom prst="rect">
            <a:avLst/>
          </a:prstGeom>
        </p:spPr>
      </p:pic>
      <p:pic>
        <p:nvPicPr>
          <p:cNvPr id="18" name="PA_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61" y="139799"/>
            <a:ext cx="996950" cy="996950"/>
          </a:xfrm>
          <a:prstGeom prst="rect">
            <a:avLst/>
          </a:prstGeom>
        </p:spPr>
      </p:pic>
      <p:pic>
        <p:nvPicPr>
          <p:cNvPr id="19" name="PA_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000" y="3212465"/>
            <a:ext cx="1137507" cy="1137507"/>
          </a:xfrm>
          <a:prstGeom prst="rect">
            <a:avLst/>
          </a:prstGeom>
        </p:spPr>
      </p:pic>
      <p:pic>
        <p:nvPicPr>
          <p:cNvPr id="20" name="PA_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965" y="3383245"/>
            <a:ext cx="795949" cy="795949"/>
          </a:xfrm>
          <a:prstGeom prst="rect">
            <a:avLst/>
          </a:prstGeom>
        </p:spPr>
      </p:pic>
      <p:grpSp>
        <p:nvGrpSpPr>
          <p:cNvPr id="5" name="PA_组合 4"/>
          <p:cNvGrpSpPr/>
          <p:nvPr>
            <p:custDataLst>
              <p:tags r:id="rId5"/>
            </p:custDataLst>
          </p:nvPr>
        </p:nvGrpSpPr>
        <p:grpSpPr>
          <a:xfrm>
            <a:off x="673151" y="1122728"/>
            <a:ext cx="3151700" cy="2038064"/>
            <a:chOff x="3208900" y="3505200"/>
            <a:chExt cx="3151700" cy="2304000"/>
          </a:xfrm>
          <a:solidFill>
            <a:schemeClr val="bg1"/>
          </a:solidFill>
        </p:grpSpPr>
        <p:sp>
          <p:nvSpPr>
            <p:cNvPr id="13" name="圆角矩形 12"/>
            <p:cNvSpPr/>
            <p:nvPr/>
          </p:nvSpPr>
          <p:spPr>
            <a:xfrm>
              <a:off x="3208900" y="3505200"/>
              <a:ext cx="3151700" cy="2304000"/>
            </a:xfrm>
            <a:prstGeom prst="roundRect">
              <a:avLst/>
            </a:prstGeom>
            <a:grpFill/>
            <a:ln w="57150">
              <a:solidFill>
                <a:srgbClr val="EE72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4">
                    <a:lumMod val="75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434575" y="3680587"/>
              <a:ext cx="2646228" cy="17744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4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Ta </a:t>
              </a:r>
              <a:r>
                <a:rPr lang="en-US" altLang="zh-CN" sz="3200" dirty="0" err="1">
                  <a:solidFill>
                    <a:schemeClr val="accent4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có</a:t>
              </a:r>
              <a:r>
                <a:rPr lang="en-US" altLang="zh-CN" sz="3200" dirty="0">
                  <a:solidFill>
                    <a:schemeClr val="accent4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: </a:t>
              </a:r>
            </a:p>
            <a:p>
              <a:pPr algn="ctr"/>
              <a:r>
                <a:rPr lang="en-US" altLang="zh-CN" sz="3200" dirty="0">
                  <a:solidFill>
                    <a:schemeClr val="accent4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7+2 = 9</a:t>
              </a:r>
            </a:p>
            <a:p>
              <a:pPr algn="ctr"/>
              <a:r>
                <a:rPr lang="en-US" altLang="zh-CN" sz="3200" dirty="0">
                  <a:solidFill>
                    <a:schemeClr val="accent4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9 : 9 = 1</a:t>
              </a:r>
              <a:endParaRPr lang="zh-CN" altLang="en-US" sz="3200" dirty="0">
                <a:solidFill>
                  <a:schemeClr val="accent4">
                    <a:lumMod val="75000"/>
                  </a:schemeClr>
                </a:solidFill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</p:grpSp>
      <p:grpSp>
        <p:nvGrpSpPr>
          <p:cNvPr id="2" name="PA_组合 1"/>
          <p:cNvGrpSpPr/>
          <p:nvPr>
            <p:custDataLst>
              <p:tags r:id="rId6"/>
            </p:custDataLst>
          </p:nvPr>
        </p:nvGrpSpPr>
        <p:grpSpPr>
          <a:xfrm>
            <a:off x="1049626" y="237886"/>
            <a:ext cx="2595279" cy="720312"/>
            <a:chOff x="1039800" y="1028700"/>
            <a:chExt cx="2595279" cy="2376259"/>
          </a:xfrm>
        </p:grpSpPr>
        <p:sp>
          <p:nvSpPr>
            <p:cNvPr id="4" name="圆角矩形 3"/>
            <p:cNvSpPr/>
            <p:nvPr/>
          </p:nvSpPr>
          <p:spPr>
            <a:xfrm>
              <a:off x="1043774" y="1028700"/>
              <a:ext cx="2591305" cy="2303999"/>
            </a:xfrm>
            <a:prstGeom prst="roundRect">
              <a:avLst/>
            </a:prstGeom>
            <a:solidFill>
              <a:srgbClr val="EE72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39800" y="1272758"/>
              <a:ext cx="2545354" cy="2132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72 : 9 = 8</a:t>
              </a:r>
              <a:endParaRPr lang="zh-CN" altLang="en-US" sz="3600" dirty="0">
                <a:solidFill>
                  <a:schemeClr val="bg1"/>
                </a:solidFill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</p:grpSp>
      <p:grpSp>
        <p:nvGrpSpPr>
          <p:cNvPr id="3" name="PA_组合 2"/>
          <p:cNvGrpSpPr/>
          <p:nvPr>
            <p:custDataLst>
              <p:tags r:id="rId7"/>
            </p:custDataLst>
          </p:nvPr>
        </p:nvGrpSpPr>
        <p:grpSpPr>
          <a:xfrm>
            <a:off x="6087521" y="198931"/>
            <a:ext cx="4129064" cy="1173923"/>
            <a:chOff x="6123000" y="1028700"/>
            <a:chExt cx="2311950" cy="2962677"/>
          </a:xfrm>
        </p:grpSpPr>
        <p:sp>
          <p:nvSpPr>
            <p:cNvPr id="6" name="圆角矩形 5"/>
            <p:cNvSpPr/>
            <p:nvPr/>
          </p:nvSpPr>
          <p:spPr>
            <a:xfrm>
              <a:off x="6126975" y="1028700"/>
              <a:ext cx="2304000" cy="2304000"/>
            </a:xfrm>
            <a:prstGeom prst="roundRect">
              <a:avLst/>
            </a:prstGeom>
            <a:solidFill>
              <a:srgbClr val="3398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123000" y="1272758"/>
              <a:ext cx="2311950" cy="2718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182 : 9 = 20 (</a:t>
              </a:r>
              <a:r>
                <a:rPr lang="en-US" altLang="zh-CN" sz="3200" dirty="0" err="1">
                  <a:solidFill>
                    <a:schemeClr val="bg1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dư</a:t>
              </a:r>
              <a:r>
                <a:rPr lang="en-US" altLang="zh-CN" sz="3200" dirty="0">
                  <a:solidFill>
                    <a:schemeClr val="bg1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 2)</a:t>
              </a:r>
              <a:endParaRPr lang="zh-CN" altLang="en-US" sz="3200" dirty="0">
                <a:solidFill>
                  <a:schemeClr val="bg1"/>
                </a:solidFill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</p:grpSp>
      <p:grpSp>
        <p:nvGrpSpPr>
          <p:cNvPr id="7" name="PA_组合 6"/>
          <p:cNvGrpSpPr/>
          <p:nvPr>
            <p:custDataLst>
              <p:tags r:id="rId8"/>
            </p:custDataLst>
          </p:nvPr>
        </p:nvGrpSpPr>
        <p:grpSpPr>
          <a:xfrm>
            <a:off x="7402547" y="3182343"/>
            <a:ext cx="4704300" cy="952500"/>
            <a:chOff x="8640750" y="3505200"/>
            <a:chExt cx="2311950" cy="2304000"/>
          </a:xfrm>
        </p:grpSpPr>
        <p:sp>
          <p:nvSpPr>
            <p:cNvPr id="15" name="圆角矩形 14"/>
            <p:cNvSpPr/>
            <p:nvPr/>
          </p:nvSpPr>
          <p:spPr>
            <a:xfrm>
              <a:off x="8644725" y="3505200"/>
              <a:ext cx="2304000" cy="2304000"/>
            </a:xfrm>
            <a:prstGeom prst="roundRect">
              <a:avLst/>
            </a:prstGeom>
            <a:solidFill>
              <a:srgbClr val="D335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640750" y="3749259"/>
              <a:ext cx="231195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451 : 9 = 50 (</a:t>
              </a:r>
              <a:r>
                <a:rPr lang="en-US" altLang="zh-CN" sz="3200" dirty="0" err="1">
                  <a:solidFill>
                    <a:schemeClr val="bg1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dư</a:t>
              </a:r>
              <a:r>
                <a:rPr lang="en-US" altLang="zh-CN" sz="3200" dirty="0">
                  <a:solidFill>
                    <a:schemeClr val="bg1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 1)</a:t>
              </a:r>
              <a:endParaRPr lang="zh-CN" altLang="en-US" sz="3200" dirty="0">
                <a:solidFill>
                  <a:schemeClr val="bg1"/>
                </a:solidFill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676656" y="179293"/>
            <a:ext cx="1270000" cy="783193"/>
          </a:xfrm>
          <a:prstGeom prst="wedgeRoundRectCallou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UTM Staccato " panose="02040603050506020204" pitchFamily="18" charset="0"/>
              </a:rPr>
              <a:t>Ví</a:t>
            </a:r>
            <a:r>
              <a:rPr lang="en-US" sz="4000" dirty="0">
                <a:latin typeface="UTM Staccato " panose="02040603050506020204" pitchFamily="18" charset="0"/>
              </a:rPr>
              <a:t> </a:t>
            </a:r>
            <a:r>
              <a:rPr lang="en-US" sz="4000" dirty="0" err="1">
                <a:latin typeface="UTM Staccato " panose="02040603050506020204" pitchFamily="18" charset="0"/>
              </a:rPr>
              <a:t>dụ</a:t>
            </a:r>
            <a:endParaRPr lang="en-US" sz="4000" dirty="0">
              <a:latin typeface="UTM Staccato " panose="02040603050506020204" pitchFamily="18" charset="0"/>
            </a:endParaRPr>
          </a:p>
        </p:txBody>
      </p:sp>
      <p:grpSp>
        <p:nvGrpSpPr>
          <p:cNvPr id="24" name="PA_组合 4"/>
          <p:cNvGrpSpPr/>
          <p:nvPr>
            <p:custDataLst>
              <p:tags r:id="rId9"/>
            </p:custDataLst>
          </p:nvPr>
        </p:nvGrpSpPr>
        <p:grpSpPr>
          <a:xfrm>
            <a:off x="5960093" y="1216786"/>
            <a:ext cx="4383919" cy="1811458"/>
            <a:chOff x="3208900" y="3505199"/>
            <a:chExt cx="3151700" cy="3432838"/>
          </a:xfrm>
          <a:solidFill>
            <a:schemeClr val="bg1"/>
          </a:solidFill>
        </p:grpSpPr>
        <p:sp>
          <p:nvSpPr>
            <p:cNvPr id="25" name="圆角矩形 12"/>
            <p:cNvSpPr/>
            <p:nvPr/>
          </p:nvSpPr>
          <p:spPr>
            <a:xfrm>
              <a:off x="3208900" y="3505199"/>
              <a:ext cx="3151700" cy="3432838"/>
            </a:xfrm>
            <a:prstGeom prst="roundRect">
              <a:avLst/>
            </a:prstGeom>
            <a:grpFill/>
            <a:ln w="57150">
              <a:solidFill>
                <a:srgbClr val="3398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4">
                    <a:lumMod val="75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26" name="文本框 48"/>
            <p:cNvSpPr txBox="1"/>
            <p:nvPr/>
          </p:nvSpPr>
          <p:spPr>
            <a:xfrm>
              <a:off x="3434575" y="3680588"/>
              <a:ext cx="2646228" cy="29746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Ta </a:t>
              </a:r>
              <a:r>
                <a:rPr lang="en-US" altLang="zh-CN" sz="3200" dirty="0" err="1">
                  <a:solidFill>
                    <a:schemeClr val="accent1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có</a:t>
              </a:r>
              <a:r>
                <a:rPr lang="en-US" altLang="zh-CN" sz="3200" dirty="0">
                  <a:solidFill>
                    <a:schemeClr val="accent1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: </a:t>
              </a:r>
            </a:p>
            <a:p>
              <a:pPr algn="ctr"/>
              <a:r>
                <a:rPr lang="en-US" altLang="zh-CN" sz="3200" dirty="0">
                  <a:solidFill>
                    <a:schemeClr val="accent1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1+8+2 = 11</a:t>
              </a:r>
            </a:p>
            <a:p>
              <a:pPr algn="ctr"/>
              <a:r>
                <a:rPr lang="en-US" altLang="zh-CN" sz="3200" dirty="0">
                  <a:solidFill>
                    <a:schemeClr val="accent1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11 : 9 = 1 (</a:t>
              </a:r>
              <a:r>
                <a:rPr lang="en-US" altLang="zh-CN" sz="3200" dirty="0" err="1">
                  <a:solidFill>
                    <a:schemeClr val="accent1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dư</a:t>
              </a:r>
              <a:r>
                <a:rPr lang="en-US" altLang="zh-CN" sz="3200" dirty="0">
                  <a:solidFill>
                    <a:schemeClr val="accent1">
                      <a:lumMod val="75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 2)</a:t>
              </a:r>
              <a:endParaRPr lang="zh-CN" altLang="en-US" sz="3200" dirty="0">
                <a:solidFill>
                  <a:schemeClr val="accent1">
                    <a:lumMod val="75000"/>
                  </a:schemeClr>
                </a:solidFill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</p:grpSp>
      <p:grpSp>
        <p:nvGrpSpPr>
          <p:cNvPr id="28" name="PA_组合 4"/>
          <p:cNvGrpSpPr/>
          <p:nvPr>
            <p:custDataLst>
              <p:tags r:id="rId10"/>
            </p:custDataLst>
          </p:nvPr>
        </p:nvGrpSpPr>
        <p:grpSpPr>
          <a:xfrm>
            <a:off x="7562737" y="4299835"/>
            <a:ext cx="4383919" cy="1811458"/>
            <a:chOff x="3208900" y="3505199"/>
            <a:chExt cx="3151700" cy="3432838"/>
          </a:xfrm>
          <a:solidFill>
            <a:schemeClr val="bg1"/>
          </a:solidFill>
        </p:grpSpPr>
        <p:sp>
          <p:nvSpPr>
            <p:cNvPr id="29" name="圆角矩形 12"/>
            <p:cNvSpPr/>
            <p:nvPr/>
          </p:nvSpPr>
          <p:spPr>
            <a:xfrm>
              <a:off x="3208900" y="3505199"/>
              <a:ext cx="3151700" cy="3432838"/>
            </a:xfrm>
            <a:prstGeom prst="roundRect">
              <a:avLst/>
            </a:prstGeom>
            <a:grpFill/>
            <a:ln w="57150">
              <a:solidFill>
                <a:srgbClr val="D335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D3355E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30" name="文本框 48"/>
            <p:cNvSpPr txBox="1"/>
            <p:nvPr/>
          </p:nvSpPr>
          <p:spPr>
            <a:xfrm>
              <a:off x="3434575" y="3680588"/>
              <a:ext cx="2646228" cy="29746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D3355E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Ta </a:t>
              </a:r>
              <a:r>
                <a:rPr lang="en-US" altLang="zh-CN" sz="3200" dirty="0" err="1">
                  <a:solidFill>
                    <a:srgbClr val="D3355E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có</a:t>
              </a:r>
              <a:r>
                <a:rPr lang="en-US" altLang="zh-CN" sz="3200" dirty="0">
                  <a:solidFill>
                    <a:srgbClr val="D3355E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: </a:t>
              </a:r>
            </a:p>
            <a:p>
              <a:pPr algn="ctr"/>
              <a:r>
                <a:rPr lang="en-US" altLang="zh-CN" sz="3200" dirty="0">
                  <a:solidFill>
                    <a:srgbClr val="D3355E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4+5+1= 10</a:t>
              </a:r>
            </a:p>
            <a:p>
              <a:pPr algn="ctr"/>
              <a:r>
                <a:rPr lang="en-US" altLang="zh-CN" sz="3200" dirty="0">
                  <a:solidFill>
                    <a:srgbClr val="D3355E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10 : 9= 1 (</a:t>
              </a:r>
              <a:r>
                <a:rPr lang="en-US" altLang="zh-CN" sz="3200" dirty="0" err="1">
                  <a:solidFill>
                    <a:srgbClr val="D3355E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dư</a:t>
              </a:r>
              <a:r>
                <a:rPr lang="en-US" altLang="zh-CN" sz="3200" dirty="0">
                  <a:solidFill>
                    <a:srgbClr val="D3355E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 1)</a:t>
              </a:r>
              <a:endParaRPr lang="zh-CN" altLang="en-US" sz="3200" dirty="0">
                <a:solidFill>
                  <a:srgbClr val="D3355E"/>
                </a:solidFill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</p:grpSp>
      <p:grpSp>
        <p:nvGrpSpPr>
          <p:cNvPr id="31" name="PA_组合 4"/>
          <p:cNvGrpSpPr/>
          <p:nvPr>
            <p:custDataLst>
              <p:tags r:id="rId11"/>
            </p:custDataLst>
          </p:nvPr>
        </p:nvGrpSpPr>
        <p:grpSpPr>
          <a:xfrm>
            <a:off x="2419790" y="4316858"/>
            <a:ext cx="3151700" cy="2038064"/>
            <a:chOff x="3208900" y="3505200"/>
            <a:chExt cx="3151700" cy="2304000"/>
          </a:xfrm>
          <a:solidFill>
            <a:schemeClr val="bg1"/>
          </a:solidFill>
        </p:grpSpPr>
        <p:sp>
          <p:nvSpPr>
            <p:cNvPr id="32" name="圆角矩形 12"/>
            <p:cNvSpPr/>
            <p:nvPr/>
          </p:nvSpPr>
          <p:spPr>
            <a:xfrm>
              <a:off x="3208900" y="3505200"/>
              <a:ext cx="3151700" cy="2304000"/>
            </a:xfrm>
            <a:prstGeom prst="roundRect">
              <a:avLst/>
            </a:prstGeom>
            <a:grpFill/>
            <a:ln w="571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accent4">
                    <a:lumMod val="75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33" name="文本框 48"/>
            <p:cNvSpPr txBox="1"/>
            <p:nvPr/>
          </p:nvSpPr>
          <p:spPr>
            <a:xfrm>
              <a:off x="3434575" y="3680587"/>
              <a:ext cx="2646228" cy="17744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Ta </a:t>
              </a:r>
              <a:r>
                <a:rPr lang="en-US" altLang="zh-CN" sz="3200" dirty="0" err="1">
                  <a:solidFill>
                    <a:schemeClr val="accent4">
                      <a:lumMod val="50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có</a:t>
              </a:r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: </a:t>
              </a:r>
            </a:p>
            <a:p>
              <a:pPr algn="ctr"/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6+5+7= 18</a:t>
              </a:r>
            </a:p>
            <a:p>
              <a:pPr algn="ctr"/>
              <a:r>
                <a:rPr lang="en-US" altLang="zh-CN" sz="3200" dirty="0">
                  <a:solidFill>
                    <a:schemeClr val="accent4">
                      <a:lumMod val="50000"/>
                    </a:schemeClr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18 : 9 = 2</a:t>
              </a:r>
              <a:endParaRPr lang="zh-CN" altLang="en-US" sz="3200" dirty="0">
                <a:solidFill>
                  <a:schemeClr val="accent4">
                    <a:lumMod val="50000"/>
                  </a:schemeClr>
                </a:solidFill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</p:grpSp>
      <p:grpSp>
        <p:nvGrpSpPr>
          <p:cNvPr id="34" name="PA_组合 1"/>
          <p:cNvGrpSpPr/>
          <p:nvPr>
            <p:custDataLst>
              <p:tags r:id="rId12"/>
            </p:custDataLst>
          </p:nvPr>
        </p:nvGrpSpPr>
        <p:grpSpPr>
          <a:xfrm>
            <a:off x="2796265" y="3432016"/>
            <a:ext cx="3298355" cy="720312"/>
            <a:chOff x="1039800" y="1028700"/>
            <a:chExt cx="2595279" cy="2376259"/>
          </a:xfrm>
          <a:solidFill>
            <a:schemeClr val="accent4">
              <a:lumMod val="50000"/>
            </a:schemeClr>
          </a:solidFill>
        </p:grpSpPr>
        <p:sp>
          <p:nvSpPr>
            <p:cNvPr id="35" name="圆角矩形 3"/>
            <p:cNvSpPr/>
            <p:nvPr/>
          </p:nvSpPr>
          <p:spPr>
            <a:xfrm>
              <a:off x="1043774" y="1028700"/>
              <a:ext cx="2591305" cy="230399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36" name="文本框 50"/>
            <p:cNvSpPr txBox="1"/>
            <p:nvPr/>
          </p:nvSpPr>
          <p:spPr>
            <a:xfrm>
              <a:off x="1039800" y="1272758"/>
              <a:ext cx="2545354" cy="213220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UTM Sharnay" panose="02040603050506020204" pitchFamily="18" charset="0"/>
                  <a:ea typeface="字魂17号-萌趣果冻体" panose="02000000000000000000" pitchFamily="2" charset="-122"/>
                  <a:sym typeface="字魂17号-萌趣果冻体" panose="02000000000000000000" pitchFamily="2" charset="-122"/>
                </a:rPr>
                <a:t>657 : 9 = 18</a:t>
              </a:r>
              <a:endParaRPr lang="zh-CN" altLang="en-US" sz="3600" dirty="0">
                <a:solidFill>
                  <a:schemeClr val="bg1"/>
                </a:solidFill>
                <a:latin typeface="UTM Sharnay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250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539" y="-1395075"/>
            <a:ext cx="7025511" cy="5490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5712" y="-729191"/>
            <a:ext cx="6166307" cy="4110871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600143" y="3254680"/>
            <a:ext cx="9203305" cy="32385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b="1" i="1" dirty="0" err="1">
                <a:solidFill>
                  <a:srgbClr val="D3355E"/>
                </a:solidFill>
              </a:rPr>
              <a:t>Dấu</a:t>
            </a:r>
            <a:r>
              <a:rPr lang="en-US" sz="3200" b="1" i="1" dirty="0">
                <a:solidFill>
                  <a:srgbClr val="D3355E"/>
                </a:solidFill>
              </a:rPr>
              <a:t> </a:t>
            </a:r>
            <a:r>
              <a:rPr lang="en-US" sz="3200" b="1" i="1" dirty="0" err="1">
                <a:solidFill>
                  <a:srgbClr val="D3355E"/>
                </a:solidFill>
              </a:rPr>
              <a:t>hiệu</a:t>
            </a:r>
            <a:r>
              <a:rPr lang="en-US" sz="3200" b="1" i="1" dirty="0">
                <a:solidFill>
                  <a:srgbClr val="D3355E"/>
                </a:solidFill>
              </a:rPr>
              <a:t> chia </a:t>
            </a:r>
            <a:r>
              <a:rPr lang="en-US" sz="3200" b="1" i="1" dirty="0" err="1">
                <a:solidFill>
                  <a:srgbClr val="D3355E"/>
                </a:solidFill>
              </a:rPr>
              <a:t>hết</a:t>
            </a:r>
            <a:r>
              <a:rPr lang="en-US" sz="3200" b="1" i="1" dirty="0">
                <a:solidFill>
                  <a:srgbClr val="D3355E"/>
                </a:solidFill>
              </a:rPr>
              <a:t> </a:t>
            </a:r>
            <a:r>
              <a:rPr lang="en-US" sz="3200" b="1" i="1" dirty="0" err="1">
                <a:solidFill>
                  <a:srgbClr val="D3355E"/>
                </a:solidFill>
              </a:rPr>
              <a:t>cho</a:t>
            </a:r>
            <a:r>
              <a:rPr lang="en-US" sz="3200" b="1" i="1" dirty="0">
                <a:solidFill>
                  <a:srgbClr val="D3355E"/>
                </a:solidFill>
              </a:rPr>
              <a:t> 9: </a:t>
            </a:r>
            <a:r>
              <a:rPr lang="en-US" sz="3200" dirty="0" err="1">
                <a:solidFill>
                  <a:srgbClr val="002060"/>
                </a:solidFill>
              </a:rPr>
              <a:t>Các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số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có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u="sng" dirty="0" err="1">
                <a:solidFill>
                  <a:schemeClr val="accent4">
                    <a:lumMod val="75000"/>
                  </a:schemeClr>
                </a:solidFill>
              </a:rPr>
              <a:t>tổng</a:t>
            </a:r>
            <a:r>
              <a:rPr lang="en-US" sz="3200" u="sng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u="sng" dirty="0" err="1">
                <a:solidFill>
                  <a:schemeClr val="accent4">
                    <a:lumMod val="75000"/>
                  </a:schemeClr>
                </a:solidFill>
              </a:rPr>
              <a:t>các</a:t>
            </a:r>
            <a:r>
              <a:rPr lang="en-US" sz="3200" u="sng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u="sng" dirty="0" err="1">
                <a:solidFill>
                  <a:schemeClr val="accent4">
                    <a:lumMod val="75000"/>
                  </a:schemeClr>
                </a:solidFill>
              </a:rPr>
              <a:t>chữ</a:t>
            </a:r>
            <a:r>
              <a:rPr lang="en-US" sz="3200" u="sng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u="sng" dirty="0" err="1">
                <a:solidFill>
                  <a:schemeClr val="accent4">
                    <a:lumMod val="75000"/>
                  </a:schemeClr>
                </a:solidFill>
              </a:rPr>
              <a:t>số</a:t>
            </a:r>
            <a:r>
              <a:rPr lang="en-US" sz="3200" u="sng" dirty="0">
                <a:solidFill>
                  <a:schemeClr val="accent4">
                    <a:lumMod val="75000"/>
                  </a:schemeClr>
                </a:solidFill>
              </a:rPr>
              <a:t> chia </a:t>
            </a:r>
            <a:r>
              <a:rPr lang="en-US" sz="3200" u="sng" dirty="0" err="1">
                <a:solidFill>
                  <a:schemeClr val="accent4">
                    <a:lumMod val="75000"/>
                  </a:schemeClr>
                </a:solidFill>
              </a:rPr>
              <a:t>hết</a:t>
            </a:r>
            <a:r>
              <a:rPr lang="en-US" sz="3200" u="sng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3200" u="sng" dirty="0" err="1">
                <a:solidFill>
                  <a:schemeClr val="accent4">
                    <a:lumMod val="75000"/>
                  </a:schemeClr>
                </a:solidFill>
              </a:rPr>
              <a:t>cho</a:t>
            </a:r>
            <a:r>
              <a:rPr lang="en-US" sz="3200" u="sng" dirty="0">
                <a:solidFill>
                  <a:schemeClr val="accent4">
                    <a:lumMod val="75000"/>
                  </a:schemeClr>
                </a:solidFill>
              </a:rPr>
              <a:t> 9 </a:t>
            </a:r>
            <a:r>
              <a:rPr lang="en-US" sz="3200" dirty="0" err="1">
                <a:solidFill>
                  <a:srgbClr val="002060"/>
                </a:solidFill>
              </a:rPr>
              <a:t>thì</a:t>
            </a:r>
            <a:r>
              <a:rPr lang="en-US" sz="3200" dirty="0">
                <a:solidFill>
                  <a:srgbClr val="002060"/>
                </a:solidFill>
              </a:rPr>
              <a:t> chia </a:t>
            </a:r>
            <a:r>
              <a:rPr lang="en-US" sz="3200" dirty="0" err="1">
                <a:solidFill>
                  <a:srgbClr val="002060"/>
                </a:solidFill>
              </a:rPr>
              <a:t>hết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cho</a:t>
            </a:r>
            <a:r>
              <a:rPr lang="en-US" sz="3200" dirty="0">
                <a:solidFill>
                  <a:srgbClr val="002060"/>
                </a:solidFill>
              </a:rPr>
              <a:t> 9.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3200" i="1" dirty="0" err="1">
                <a:solidFill>
                  <a:srgbClr val="002060"/>
                </a:solidFill>
              </a:rPr>
              <a:t>Chú</a:t>
            </a:r>
            <a:r>
              <a:rPr lang="en-US" sz="3200" i="1" dirty="0">
                <a:solidFill>
                  <a:srgbClr val="002060"/>
                </a:solidFill>
              </a:rPr>
              <a:t> ý: </a:t>
            </a:r>
            <a:r>
              <a:rPr lang="en-US" sz="3200" dirty="0" err="1">
                <a:solidFill>
                  <a:srgbClr val="002060"/>
                </a:solidFill>
              </a:rPr>
              <a:t>Các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số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có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tổng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các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chữ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số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không</a:t>
            </a:r>
            <a:r>
              <a:rPr lang="en-US" sz="3200" dirty="0">
                <a:solidFill>
                  <a:srgbClr val="002060"/>
                </a:solidFill>
              </a:rPr>
              <a:t> chia </a:t>
            </a:r>
            <a:r>
              <a:rPr lang="en-US" sz="3200" dirty="0" err="1">
                <a:solidFill>
                  <a:srgbClr val="002060"/>
                </a:solidFill>
              </a:rPr>
              <a:t>hết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cho</a:t>
            </a:r>
            <a:r>
              <a:rPr lang="en-US" sz="3200" dirty="0">
                <a:solidFill>
                  <a:srgbClr val="002060"/>
                </a:solidFill>
              </a:rPr>
              <a:t> 9 </a:t>
            </a:r>
            <a:r>
              <a:rPr lang="en-US" sz="3200" dirty="0" err="1">
                <a:solidFill>
                  <a:srgbClr val="002060"/>
                </a:solidFill>
              </a:rPr>
              <a:t>thì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không</a:t>
            </a:r>
            <a:r>
              <a:rPr lang="en-US" sz="3200" dirty="0">
                <a:solidFill>
                  <a:srgbClr val="002060"/>
                </a:solidFill>
              </a:rPr>
              <a:t> chia </a:t>
            </a:r>
            <a:r>
              <a:rPr lang="en-US" sz="3200" dirty="0" err="1">
                <a:solidFill>
                  <a:srgbClr val="002060"/>
                </a:solidFill>
              </a:rPr>
              <a:t>hết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cho</a:t>
            </a:r>
            <a:r>
              <a:rPr lang="en-US" sz="3200" dirty="0">
                <a:solidFill>
                  <a:srgbClr val="002060"/>
                </a:solidFill>
              </a:rPr>
              <a:t> 9.</a:t>
            </a:r>
          </a:p>
        </p:txBody>
      </p:sp>
    </p:spTree>
    <p:extLst>
      <p:ext uri="{BB962C8B-B14F-4D97-AF65-F5344CB8AC3E}">
        <p14:creationId xmlns:p14="http://schemas.microsoft.com/office/powerpoint/2010/main" val="285140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843" y="0"/>
            <a:ext cx="12192000" cy="6858000"/>
          </a:xfrm>
          <a:prstGeom prst="rect">
            <a:avLst/>
          </a:prstGeom>
        </p:spPr>
      </p:pic>
      <p:sp>
        <p:nvSpPr>
          <p:cNvPr id="42" name="PA_文本框 41"/>
          <p:cNvSpPr txBox="1"/>
          <p:nvPr>
            <p:custDataLst>
              <p:tags r:id="rId1"/>
            </p:custDataLst>
          </p:nvPr>
        </p:nvSpPr>
        <p:spPr>
          <a:xfrm rot="1625446">
            <a:off x="7961303" y="-304503"/>
            <a:ext cx="3629025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altLang="zh-CN" sz="28700" spc="600" dirty="0">
                <a:ln>
                  <a:solidFill>
                    <a:srgbClr val="EEA336"/>
                  </a:solidFill>
                </a:ln>
                <a:solidFill>
                  <a:srgbClr val="17172E"/>
                </a:solidFill>
                <a:latin typeface="UTM Showcard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CÁC HOẠT ĐỘNG</a:t>
            </a:r>
            <a:endParaRPr lang="zh-CN" altLang="en-US" sz="28700" spc="600" dirty="0">
              <a:ln>
                <a:solidFill>
                  <a:srgbClr val="EEA336"/>
                </a:solidFill>
              </a:ln>
              <a:solidFill>
                <a:srgbClr val="17172E"/>
              </a:solidFill>
              <a:latin typeface="UTM Showcard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3" name="文本框 42"/>
          <p:cNvSpPr txBox="1"/>
          <p:nvPr/>
        </p:nvSpPr>
        <p:spPr>
          <a:xfrm>
            <a:off x="2045049" y="1660921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KHỞI ĐỘNG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4" name="文本框 43"/>
          <p:cNvSpPr txBox="1"/>
          <p:nvPr/>
        </p:nvSpPr>
        <p:spPr>
          <a:xfrm>
            <a:off x="1458195" y="3610818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KHÁM PHÁ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5" name="文本框 44"/>
          <p:cNvSpPr txBox="1"/>
          <p:nvPr/>
        </p:nvSpPr>
        <p:spPr>
          <a:xfrm>
            <a:off x="4644519" y="4134038"/>
            <a:ext cx="2581275" cy="95410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LUYỆN TẬP</a:t>
            </a:r>
          </a:p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THỰC HÀNH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6" name="文本框 45"/>
          <p:cNvSpPr txBox="1"/>
          <p:nvPr/>
        </p:nvSpPr>
        <p:spPr>
          <a:xfrm>
            <a:off x="8144514" y="4222889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TRÒ CHƠI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195" y="4134038"/>
            <a:ext cx="2093913" cy="180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1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59259E-6 L 0.07604 0.15 L 0.20834 0.10371 L 0.21042 0.10741 " pathEditMode="relative" ptsTypes="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5-Point Star 73"/>
          <p:cNvSpPr/>
          <p:nvPr>
            <p:custDataLst>
              <p:tags r:id="rId1"/>
            </p:custDataLst>
          </p:nvPr>
        </p:nvSpPr>
        <p:spPr>
          <a:xfrm>
            <a:off x="11646631" y="1907690"/>
            <a:ext cx="409434" cy="409434"/>
          </a:xfrm>
          <a:prstGeom prst="star5">
            <a:avLst/>
          </a:prstGeom>
          <a:solidFill>
            <a:srgbClr val="D2B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013"/>
            <a:ext cx="1781365" cy="17813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89265" y="-76013"/>
            <a:ext cx="9773283" cy="1872853"/>
          </a:xfrm>
          <a:prstGeom prst="roundRect">
            <a:avLst/>
          </a:prstGeom>
          <a:noFill/>
          <a:ln>
            <a:noFill/>
            <a:prstDash val="lgDashDot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err="1">
                <a:solidFill>
                  <a:schemeClr val="accent2">
                    <a:lumMod val="40000"/>
                    <a:lumOff val="60000"/>
                  </a:schemeClr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Bài</a:t>
            </a:r>
            <a:r>
              <a:rPr lang="en-US" altLang="zh-CN" sz="60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1: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Trong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các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sau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,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nào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chia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9?</a:t>
            </a:r>
            <a:endParaRPr lang="zh-CN" altLang="en-US" sz="4400" b="1" dirty="0">
              <a:solidFill>
                <a:schemeClr val="bg1"/>
              </a:solidFill>
              <a:latin typeface="UTM Windsor BT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4" name="Hexagon 3"/>
          <p:cNvSpPr/>
          <p:nvPr/>
        </p:nvSpPr>
        <p:spPr>
          <a:xfrm>
            <a:off x="654050" y="2064640"/>
            <a:ext cx="3124200" cy="1388343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UTM Showcard" panose="02040603050506020204" pitchFamily="18" charset="0"/>
              </a:rPr>
              <a:t>99</a:t>
            </a:r>
          </a:p>
        </p:txBody>
      </p:sp>
      <p:sp>
        <p:nvSpPr>
          <p:cNvPr id="13" name="Hexagon 12"/>
          <p:cNvSpPr/>
          <p:nvPr/>
        </p:nvSpPr>
        <p:spPr>
          <a:xfrm>
            <a:off x="3904050" y="2550501"/>
            <a:ext cx="3286125" cy="1388343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UTM Showcard" panose="02040603050506020204" pitchFamily="18" charset="0"/>
              </a:rPr>
              <a:t>1999</a:t>
            </a:r>
          </a:p>
        </p:txBody>
      </p:sp>
      <p:sp>
        <p:nvSpPr>
          <p:cNvPr id="14" name="Hexagon 13"/>
          <p:cNvSpPr/>
          <p:nvPr/>
        </p:nvSpPr>
        <p:spPr>
          <a:xfrm>
            <a:off x="7190176" y="2112407"/>
            <a:ext cx="3388924" cy="1388343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UTM Showcard" panose="02040603050506020204" pitchFamily="18" charset="0"/>
              </a:rPr>
              <a:t>108</a:t>
            </a:r>
          </a:p>
        </p:txBody>
      </p:sp>
      <p:sp>
        <p:nvSpPr>
          <p:cNvPr id="15" name="Hexagon 14"/>
          <p:cNvSpPr/>
          <p:nvPr/>
        </p:nvSpPr>
        <p:spPr>
          <a:xfrm>
            <a:off x="406400" y="4569978"/>
            <a:ext cx="4330700" cy="1388343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UTM Showcard" panose="02040603050506020204" pitchFamily="18" charset="0"/>
              </a:rPr>
              <a:t>5643</a:t>
            </a:r>
          </a:p>
        </p:txBody>
      </p:sp>
      <p:sp>
        <p:nvSpPr>
          <p:cNvPr id="16" name="Hexagon 15"/>
          <p:cNvSpPr/>
          <p:nvPr/>
        </p:nvSpPr>
        <p:spPr>
          <a:xfrm>
            <a:off x="5024826" y="4146636"/>
            <a:ext cx="4330700" cy="1388343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UTM Showcard" panose="02040603050506020204" pitchFamily="18" charset="0"/>
              </a:rPr>
              <a:t>29385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376" y="5844164"/>
            <a:ext cx="1240272" cy="12402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253" y="4064000"/>
            <a:ext cx="2400300" cy="2400300"/>
          </a:xfrm>
          <a:prstGeom prst="rect">
            <a:avLst/>
          </a:prstGeom>
        </p:spPr>
      </p:pic>
      <p:pic>
        <p:nvPicPr>
          <p:cNvPr id="2050" name="Picture 2" descr="Tick Symbol - Tick Symbol - Free Transparent PNG Clipart Images Download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875" b="956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518" y="2317124"/>
            <a:ext cx="1662936" cy="95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Tick Symbol - Tick Symbol - Free Transparent PNG Clipart Images Download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75" b="956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467" y="2357002"/>
            <a:ext cx="1662936" cy="95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Tick Symbol - Tick Symbol - Free Transparent PNG Clipart Images Download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75" b="956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027" y="4844499"/>
            <a:ext cx="1662936" cy="95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Tick Symbol - Tick Symbol - Free Transparent PNG Clipart Images Download"/>
          <p:cNvPicPr>
            <a:picLocks noChangeAspect="1" noChangeArrowheads="1"/>
          </p:cNvPicPr>
          <p:nvPr/>
        </p:nvPicPr>
        <p:blipFill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75" b="9562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537" y="4419674"/>
            <a:ext cx="1662936" cy="95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rong sign png download - 819*620 - Free Transparent X Mark png ... - Free  PNG Archive in 2021 | Red cross symbol, Red cross logo, Free clip ar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611" b="9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435" y="1941513"/>
            <a:ext cx="1217975" cy="12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75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4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4" grpId="0" animBg="1"/>
      <p:bldP spid="8" grpId="0"/>
      <p:bldP spid="4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_5-Point Star 73"/>
          <p:cNvSpPr/>
          <p:nvPr>
            <p:custDataLst>
              <p:tags r:id="rId1"/>
            </p:custDataLst>
          </p:nvPr>
        </p:nvSpPr>
        <p:spPr>
          <a:xfrm>
            <a:off x="11646631" y="1907690"/>
            <a:ext cx="409434" cy="409434"/>
          </a:xfrm>
          <a:prstGeom prst="star5">
            <a:avLst/>
          </a:prstGeom>
          <a:solidFill>
            <a:srgbClr val="D2B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013"/>
            <a:ext cx="1781365" cy="17813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89265" y="-76013"/>
            <a:ext cx="9773283" cy="1872853"/>
          </a:xfrm>
          <a:prstGeom prst="roundRect">
            <a:avLst/>
          </a:prstGeom>
          <a:noFill/>
          <a:ln>
            <a:noFill/>
            <a:prstDash val="lgDashDot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Bài</a:t>
            </a:r>
            <a:r>
              <a:rPr lang="en-US" altLang="zh-CN" sz="60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2: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Trong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các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sau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,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nào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i="1" dirty="0" err="1">
                <a:solidFill>
                  <a:schemeClr val="accent3">
                    <a:lumMod val="75000"/>
                  </a:schemeClr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không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chia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9?</a:t>
            </a:r>
            <a:endParaRPr lang="zh-CN" altLang="en-US" sz="4400" b="1" dirty="0">
              <a:solidFill>
                <a:schemeClr val="bg1"/>
              </a:solidFill>
              <a:latin typeface="UTM Windsor BT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4" name="Hexagon 3"/>
          <p:cNvSpPr/>
          <p:nvPr/>
        </p:nvSpPr>
        <p:spPr>
          <a:xfrm>
            <a:off x="654050" y="2064640"/>
            <a:ext cx="3124200" cy="1388343"/>
          </a:xfrm>
          <a:prstGeom prst="hexagon">
            <a:avLst/>
          </a:prstGeom>
          <a:solidFill>
            <a:srgbClr val="3CB44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UTM Showcard" panose="02040603050506020204" pitchFamily="18" charset="0"/>
              </a:rPr>
              <a:t>96</a:t>
            </a:r>
          </a:p>
        </p:txBody>
      </p:sp>
      <p:sp>
        <p:nvSpPr>
          <p:cNvPr id="13" name="Hexagon 12"/>
          <p:cNvSpPr/>
          <p:nvPr/>
        </p:nvSpPr>
        <p:spPr>
          <a:xfrm>
            <a:off x="3904050" y="2550501"/>
            <a:ext cx="3286125" cy="1388343"/>
          </a:xfrm>
          <a:prstGeom prst="hexagon">
            <a:avLst/>
          </a:prstGeom>
          <a:solidFill>
            <a:srgbClr val="3CB44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UTM Showcard" panose="02040603050506020204" pitchFamily="18" charset="0"/>
              </a:rPr>
              <a:t>7853</a:t>
            </a:r>
          </a:p>
        </p:txBody>
      </p:sp>
      <p:sp>
        <p:nvSpPr>
          <p:cNvPr id="14" name="Hexagon 13"/>
          <p:cNvSpPr/>
          <p:nvPr/>
        </p:nvSpPr>
        <p:spPr>
          <a:xfrm>
            <a:off x="7190176" y="2112407"/>
            <a:ext cx="3388924" cy="1388343"/>
          </a:xfrm>
          <a:prstGeom prst="hexagon">
            <a:avLst/>
          </a:prstGeom>
          <a:solidFill>
            <a:srgbClr val="3CB44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UTM Showcard" panose="02040603050506020204" pitchFamily="18" charset="0"/>
              </a:rPr>
              <a:t>108</a:t>
            </a:r>
          </a:p>
        </p:txBody>
      </p:sp>
      <p:sp>
        <p:nvSpPr>
          <p:cNvPr id="15" name="Hexagon 14"/>
          <p:cNvSpPr/>
          <p:nvPr/>
        </p:nvSpPr>
        <p:spPr>
          <a:xfrm>
            <a:off x="406400" y="4569978"/>
            <a:ext cx="4330700" cy="1388343"/>
          </a:xfrm>
          <a:prstGeom prst="hexagon">
            <a:avLst/>
          </a:prstGeom>
          <a:solidFill>
            <a:srgbClr val="3CB44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UTM Showcard" panose="02040603050506020204" pitchFamily="18" charset="0"/>
              </a:rPr>
              <a:t>5554</a:t>
            </a:r>
          </a:p>
        </p:txBody>
      </p:sp>
      <p:sp>
        <p:nvSpPr>
          <p:cNvPr id="16" name="Hexagon 15"/>
          <p:cNvSpPr/>
          <p:nvPr/>
        </p:nvSpPr>
        <p:spPr>
          <a:xfrm>
            <a:off x="5024826" y="4146636"/>
            <a:ext cx="4330700" cy="1388343"/>
          </a:xfrm>
          <a:prstGeom prst="hexagon">
            <a:avLst/>
          </a:prstGeom>
          <a:solidFill>
            <a:srgbClr val="3CB44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bg2">
                    <a:lumMod val="25000"/>
                  </a:schemeClr>
                </a:solidFill>
                <a:latin typeface="UTM Showcard" panose="02040603050506020204" pitchFamily="18" charset="0"/>
              </a:rPr>
              <a:t>1097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376" y="5844164"/>
            <a:ext cx="1240272" cy="12402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253" y="4064000"/>
            <a:ext cx="2400300" cy="2400300"/>
          </a:xfrm>
          <a:prstGeom prst="rect">
            <a:avLst/>
          </a:prstGeom>
        </p:spPr>
      </p:pic>
      <p:pic>
        <p:nvPicPr>
          <p:cNvPr id="17" name="Picture 4" descr="wrong sign png download - 819*620 - Free Transparent X Mark png ... - Free  PNG Archive in 2021 | Red cross symbol, Red cross logo, Free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611" b="9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74" y="2220109"/>
            <a:ext cx="1217975" cy="12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wrong sign png download - 819*620 - Free Transparent X Mark png ... - Free  PNG Archive in 2021 | Red cross symbol, Red cross logo, Free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611" b="9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9926" y="2928661"/>
            <a:ext cx="1217975" cy="12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wrong sign png download - 819*620 - Free Transparent X Mark png ... - Free  PNG Archive in 2021 | Red cross symbol, Red cross logo, Free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611" b="9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289" y="4740346"/>
            <a:ext cx="1217975" cy="12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wrong sign png download - 819*620 - Free Transparent X Mark png ... - Free  PNG Archive in 2021 | Red cross symbol, Red cross logo, Free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611" b="9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972" y="4502029"/>
            <a:ext cx="1217975" cy="12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3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4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4" grpId="0" animBg="1"/>
      <p:bldP spid="8" grpId="0"/>
      <p:bldP spid="4" grpId="0" animBg="1"/>
      <p:bldP spid="13" grpId="0" animBg="1"/>
      <p:bldP spid="14" grpId="0" animBg="1"/>
      <p:bldP spid="14" grpId="1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850" y="3771900"/>
            <a:ext cx="3498850" cy="3498850"/>
          </a:xfrm>
          <a:prstGeom prst="rect">
            <a:avLst/>
          </a:prstGeom>
        </p:spPr>
      </p:pic>
      <p:sp>
        <p:nvSpPr>
          <p:cNvPr id="11" name="PA_5-Point Star 43"/>
          <p:cNvSpPr/>
          <p:nvPr>
            <p:custDataLst>
              <p:tags r:id="rId1"/>
            </p:custDataLst>
          </p:nvPr>
        </p:nvSpPr>
        <p:spPr>
          <a:xfrm rot="1924322">
            <a:off x="9136132" y="3642566"/>
            <a:ext cx="409434" cy="452224"/>
          </a:xfrm>
          <a:prstGeom prst="star5">
            <a:avLst/>
          </a:prstGeom>
          <a:solidFill>
            <a:srgbClr val="EEA3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90682" y="1593204"/>
            <a:ext cx="720492" cy="955040"/>
          </a:xfrm>
          <a:custGeom>
            <a:avLst/>
            <a:gdLst>
              <a:gd name="connsiteX0" fmla="*/ 304800 w 741700"/>
              <a:gd name="connsiteY0" fmla="*/ 929640 h 929640"/>
              <a:gd name="connsiteX1" fmla="*/ 403860 w 741700"/>
              <a:gd name="connsiteY1" fmla="*/ 289560 h 929640"/>
              <a:gd name="connsiteX2" fmla="*/ 739140 w 741700"/>
              <a:gd name="connsiteY2" fmla="*/ 396240 h 929640"/>
              <a:gd name="connsiteX3" fmla="*/ 205740 w 741700"/>
              <a:gd name="connsiteY3" fmla="*/ 525780 h 929640"/>
              <a:gd name="connsiteX4" fmla="*/ 0 w 741700"/>
              <a:gd name="connsiteY4" fmla="*/ 0 h 929640"/>
              <a:gd name="connsiteX0" fmla="*/ 304800 w 743769"/>
              <a:gd name="connsiteY0" fmla="*/ 929640 h 929640"/>
              <a:gd name="connsiteX1" fmla="*/ 403860 w 743769"/>
              <a:gd name="connsiteY1" fmla="*/ 289560 h 929640"/>
              <a:gd name="connsiteX2" fmla="*/ 739140 w 743769"/>
              <a:gd name="connsiteY2" fmla="*/ 396240 h 929640"/>
              <a:gd name="connsiteX3" fmla="*/ 205740 w 743769"/>
              <a:gd name="connsiteY3" fmla="*/ 525780 h 929640"/>
              <a:gd name="connsiteX4" fmla="*/ 0 w 743769"/>
              <a:gd name="connsiteY4" fmla="*/ 0 h 929640"/>
              <a:gd name="connsiteX0" fmla="*/ 304800 w 743769"/>
              <a:gd name="connsiteY0" fmla="*/ 929640 h 929640"/>
              <a:gd name="connsiteX1" fmla="*/ 403860 w 743769"/>
              <a:gd name="connsiteY1" fmla="*/ 289560 h 929640"/>
              <a:gd name="connsiteX2" fmla="*/ 739140 w 743769"/>
              <a:gd name="connsiteY2" fmla="*/ 396240 h 929640"/>
              <a:gd name="connsiteX3" fmla="*/ 205740 w 743769"/>
              <a:gd name="connsiteY3" fmla="*/ 525780 h 929640"/>
              <a:gd name="connsiteX4" fmla="*/ 0 w 743769"/>
              <a:gd name="connsiteY4" fmla="*/ 0 h 929640"/>
              <a:gd name="connsiteX0" fmla="*/ 304800 w 745656"/>
              <a:gd name="connsiteY0" fmla="*/ 929640 h 929640"/>
              <a:gd name="connsiteX1" fmla="*/ 403860 w 745656"/>
              <a:gd name="connsiteY1" fmla="*/ 289560 h 929640"/>
              <a:gd name="connsiteX2" fmla="*/ 739140 w 745656"/>
              <a:gd name="connsiteY2" fmla="*/ 396240 h 929640"/>
              <a:gd name="connsiteX3" fmla="*/ 104140 w 745656"/>
              <a:gd name="connsiteY3" fmla="*/ 411480 h 929640"/>
              <a:gd name="connsiteX4" fmla="*/ 0 w 745656"/>
              <a:gd name="connsiteY4" fmla="*/ 0 h 929640"/>
              <a:gd name="connsiteX0" fmla="*/ 304800 w 745656"/>
              <a:gd name="connsiteY0" fmla="*/ 929640 h 929640"/>
              <a:gd name="connsiteX1" fmla="*/ 403860 w 745656"/>
              <a:gd name="connsiteY1" fmla="*/ 289560 h 929640"/>
              <a:gd name="connsiteX2" fmla="*/ 739140 w 745656"/>
              <a:gd name="connsiteY2" fmla="*/ 396240 h 929640"/>
              <a:gd name="connsiteX3" fmla="*/ 104140 w 745656"/>
              <a:gd name="connsiteY3" fmla="*/ 411480 h 929640"/>
              <a:gd name="connsiteX4" fmla="*/ 0 w 745656"/>
              <a:gd name="connsiteY4" fmla="*/ 0 h 929640"/>
              <a:gd name="connsiteX0" fmla="*/ 412750 w 853606"/>
              <a:gd name="connsiteY0" fmla="*/ 955040 h 955040"/>
              <a:gd name="connsiteX1" fmla="*/ 511810 w 853606"/>
              <a:gd name="connsiteY1" fmla="*/ 314960 h 955040"/>
              <a:gd name="connsiteX2" fmla="*/ 847090 w 853606"/>
              <a:gd name="connsiteY2" fmla="*/ 421640 h 955040"/>
              <a:gd name="connsiteX3" fmla="*/ 212090 w 853606"/>
              <a:gd name="connsiteY3" fmla="*/ 436880 h 955040"/>
              <a:gd name="connsiteX4" fmla="*/ 0 w 853606"/>
              <a:gd name="connsiteY4" fmla="*/ 0 h 955040"/>
              <a:gd name="connsiteX0" fmla="*/ 412750 w 853606"/>
              <a:gd name="connsiteY0" fmla="*/ 955040 h 955040"/>
              <a:gd name="connsiteX1" fmla="*/ 511810 w 853606"/>
              <a:gd name="connsiteY1" fmla="*/ 314960 h 955040"/>
              <a:gd name="connsiteX2" fmla="*/ 847090 w 853606"/>
              <a:gd name="connsiteY2" fmla="*/ 421640 h 955040"/>
              <a:gd name="connsiteX3" fmla="*/ 212090 w 853606"/>
              <a:gd name="connsiteY3" fmla="*/ 436880 h 955040"/>
              <a:gd name="connsiteX4" fmla="*/ 0 w 853606"/>
              <a:gd name="connsiteY4" fmla="*/ 0 h 955040"/>
              <a:gd name="connsiteX0" fmla="*/ 412750 w 849119"/>
              <a:gd name="connsiteY0" fmla="*/ 955040 h 955040"/>
              <a:gd name="connsiteX1" fmla="*/ 511810 w 849119"/>
              <a:gd name="connsiteY1" fmla="*/ 314960 h 955040"/>
              <a:gd name="connsiteX2" fmla="*/ 847090 w 849119"/>
              <a:gd name="connsiteY2" fmla="*/ 421640 h 955040"/>
              <a:gd name="connsiteX3" fmla="*/ 212090 w 849119"/>
              <a:gd name="connsiteY3" fmla="*/ 436880 h 955040"/>
              <a:gd name="connsiteX4" fmla="*/ 0 w 849119"/>
              <a:gd name="connsiteY4" fmla="*/ 0 h 955040"/>
              <a:gd name="connsiteX0" fmla="*/ 412750 w 853238"/>
              <a:gd name="connsiteY0" fmla="*/ 955040 h 955040"/>
              <a:gd name="connsiteX1" fmla="*/ 505460 w 853238"/>
              <a:gd name="connsiteY1" fmla="*/ 276860 h 955040"/>
              <a:gd name="connsiteX2" fmla="*/ 847090 w 853238"/>
              <a:gd name="connsiteY2" fmla="*/ 421640 h 955040"/>
              <a:gd name="connsiteX3" fmla="*/ 212090 w 853238"/>
              <a:gd name="connsiteY3" fmla="*/ 436880 h 955040"/>
              <a:gd name="connsiteX4" fmla="*/ 0 w 853238"/>
              <a:gd name="connsiteY4" fmla="*/ 0 h 955040"/>
              <a:gd name="connsiteX0" fmla="*/ 412750 w 853793"/>
              <a:gd name="connsiteY0" fmla="*/ 955040 h 955040"/>
              <a:gd name="connsiteX1" fmla="*/ 505460 w 853793"/>
              <a:gd name="connsiteY1" fmla="*/ 276860 h 955040"/>
              <a:gd name="connsiteX2" fmla="*/ 847090 w 853793"/>
              <a:gd name="connsiteY2" fmla="*/ 421640 h 955040"/>
              <a:gd name="connsiteX3" fmla="*/ 212090 w 853793"/>
              <a:gd name="connsiteY3" fmla="*/ 436880 h 955040"/>
              <a:gd name="connsiteX4" fmla="*/ 0 w 853793"/>
              <a:gd name="connsiteY4" fmla="*/ 0 h 955040"/>
              <a:gd name="connsiteX0" fmla="*/ 412750 w 696465"/>
              <a:gd name="connsiteY0" fmla="*/ 955040 h 955040"/>
              <a:gd name="connsiteX1" fmla="*/ 505460 w 696465"/>
              <a:gd name="connsiteY1" fmla="*/ 276860 h 955040"/>
              <a:gd name="connsiteX2" fmla="*/ 688340 w 696465"/>
              <a:gd name="connsiteY2" fmla="*/ 535940 h 955040"/>
              <a:gd name="connsiteX3" fmla="*/ 212090 w 696465"/>
              <a:gd name="connsiteY3" fmla="*/ 436880 h 955040"/>
              <a:gd name="connsiteX4" fmla="*/ 0 w 696465"/>
              <a:gd name="connsiteY4" fmla="*/ 0 h 955040"/>
              <a:gd name="connsiteX0" fmla="*/ 412750 w 712614"/>
              <a:gd name="connsiteY0" fmla="*/ 955040 h 955040"/>
              <a:gd name="connsiteX1" fmla="*/ 505460 w 712614"/>
              <a:gd name="connsiteY1" fmla="*/ 276860 h 955040"/>
              <a:gd name="connsiteX2" fmla="*/ 688340 w 712614"/>
              <a:gd name="connsiteY2" fmla="*/ 535940 h 955040"/>
              <a:gd name="connsiteX3" fmla="*/ 212090 w 712614"/>
              <a:gd name="connsiteY3" fmla="*/ 436880 h 955040"/>
              <a:gd name="connsiteX4" fmla="*/ 0 w 712614"/>
              <a:gd name="connsiteY4" fmla="*/ 0 h 955040"/>
              <a:gd name="connsiteX0" fmla="*/ 412750 w 716890"/>
              <a:gd name="connsiteY0" fmla="*/ 955040 h 955040"/>
              <a:gd name="connsiteX1" fmla="*/ 505460 w 716890"/>
              <a:gd name="connsiteY1" fmla="*/ 276860 h 955040"/>
              <a:gd name="connsiteX2" fmla="*/ 688340 w 716890"/>
              <a:gd name="connsiteY2" fmla="*/ 535940 h 955040"/>
              <a:gd name="connsiteX3" fmla="*/ 212090 w 716890"/>
              <a:gd name="connsiteY3" fmla="*/ 436880 h 955040"/>
              <a:gd name="connsiteX4" fmla="*/ 0 w 716890"/>
              <a:gd name="connsiteY4" fmla="*/ 0 h 955040"/>
              <a:gd name="connsiteX0" fmla="*/ 412750 w 716890"/>
              <a:gd name="connsiteY0" fmla="*/ 955040 h 955040"/>
              <a:gd name="connsiteX1" fmla="*/ 505460 w 716890"/>
              <a:gd name="connsiteY1" fmla="*/ 276860 h 955040"/>
              <a:gd name="connsiteX2" fmla="*/ 688340 w 716890"/>
              <a:gd name="connsiteY2" fmla="*/ 535940 h 955040"/>
              <a:gd name="connsiteX3" fmla="*/ 212090 w 716890"/>
              <a:gd name="connsiteY3" fmla="*/ 436880 h 955040"/>
              <a:gd name="connsiteX4" fmla="*/ 0 w 716890"/>
              <a:gd name="connsiteY4" fmla="*/ 0 h 955040"/>
              <a:gd name="connsiteX0" fmla="*/ 416352 w 720492"/>
              <a:gd name="connsiteY0" fmla="*/ 955040 h 955040"/>
              <a:gd name="connsiteX1" fmla="*/ 509062 w 720492"/>
              <a:gd name="connsiteY1" fmla="*/ 276860 h 955040"/>
              <a:gd name="connsiteX2" fmla="*/ 691942 w 720492"/>
              <a:gd name="connsiteY2" fmla="*/ 535940 h 955040"/>
              <a:gd name="connsiteX3" fmla="*/ 215692 w 720492"/>
              <a:gd name="connsiteY3" fmla="*/ 436880 h 955040"/>
              <a:gd name="connsiteX4" fmla="*/ 3602 w 720492"/>
              <a:gd name="connsiteY4" fmla="*/ 0 h 95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492" h="955040">
                <a:moveTo>
                  <a:pt x="416352" y="955040"/>
                </a:moveTo>
                <a:cubicBezTo>
                  <a:pt x="429687" y="679450"/>
                  <a:pt x="412330" y="346710"/>
                  <a:pt x="509062" y="276860"/>
                </a:cubicBezTo>
                <a:cubicBezTo>
                  <a:pt x="605794" y="207010"/>
                  <a:pt x="791637" y="439420"/>
                  <a:pt x="691942" y="535940"/>
                </a:cubicBezTo>
                <a:cubicBezTo>
                  <a:pt x="592247" y="632460"/>
                  <a:pt x="412965" y="589703"/>
                  <a:pt x="215692" y="436880"/>
                </a:cubicBezTo>
                <a:cubicBezTo>
                  <a:pt x="18419" y="284057"/>
                  <a:pt x="-12273" y="134620"/>
                  <a:pt x="3602" y="0"/>
                </a:cubicBezTo>
              </a:path>
            </a:pathLst>
          </a:custGeom>
          <a:noFill/>
          <a:ln w="25400">
            <a:solidFill>
              <a:srgbClr val="EEA33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013"/>
            <a:ext cx="1781365" cy="1781365"/>
          </a:xfrm>
          <a:prstGeom prst="rect">
            <a:avLst/>
          </a:prstGeom>
        </p:spPr>
      </p:pic>
      <p:sp>
        <p:nvSpPr>
          <p:cNvPr id="15" name="矩形 7"/>
          <p:cNvSpPr/>
          <p:nvPr/>
        </p:nvSpPr>
        <p:spPr>
          <a:xfrm>
            <a:off x="1781365" y="0"/>
            <a:ext cx="9773283" cy="1872853"/>
          </a:xfrm>
          <a:prstGeom prst="roundRect">
            <a:avLst/>
          </a:prstGeom>
          <a:noFill/>
          <a:ln>
            <a:noFill/>
            <a:prstDash val="lgDashDot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60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Bài</a:t>
            </a:r>
            <a:r>
              <a:rPr lang="en-US" altLang="zh-CN" sz="6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3: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Viết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hai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có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ba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chữ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và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chia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9</a:t>
            </a:r>
            <a:endParaRPr lang="zh-CN" altLang="en-US" sz="4400" b="1" dirty="0">
              <a:solidFill>
                <a:schemeClr val="bg1"/>
              </a:solidFill>
              <a:latin typeface="UTM Windsor BT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6178549" y="1038026"/>
            <a:ext cx="50927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26049" y="1705352"/>
            <a:ext cx="382126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3392539" y="1622156"/>
            <a:ext cx="9203305" cy="3238500"/>
          </a:xfrm>
          <a:prstGeom prst="roundRect">
            <a:avLst/>
          </a:prstGeom>
          <a:noFill/>
          <a:ln w="762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UTM Sharnay" panose="02040603050506020204" pitchFamily="18" charset="0"/>
              </a:rPr>
              <a:t>Ví</a:t>
            </a:r>
            <a:r>
              <a:rPr lang="en-US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UTM Sharnay" panose="02040603050506020204" pitchFamily="18" charset="0"/>
              </a:rPr>
              <a:t> </a:t>
            </a:r>
            <a:r>
              <a:rPr lang="en-US" sz="48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UTM Sharnay" panose="02040603050506020204" pitchFamily="18" charset="0"/>
              </a:rPr>
              <a:t>dụ</a:t>
            </a:r>
            <a:r>
              <a:rPr lang="en-US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UTM Sharnay" panose="02040603050506020204" pitchFamily="18" charset="0"/>
              </a:rPr>
              <a:t>:  </a:t>
            </a:r>
          </a:p>
          <a:p>
            <a:r>
              <a:rPr lang="en-US" sz="8000" dirty="0">
                <a:solidFill>
                  <a:schemeClr val="accent6">
                    <a:lumMod val="75000"/>
                  </a:schemeClr>
                </a:solidFill>
                <a:latin typeface="UTM Showcard" panose="02040603050506020204" pitchFamily="18" charset="0"/>
              </a:rPr>
              <a:t>756 ; 189; …</a:t>
            </a:r>
          </a:p>
        </p:txBody>
      </p:sp>
      <p:pic>
        <p:nvPicPr>
          <p:cNvPr id="19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93619"/>
            <a:ext cx="4803255" cy="336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17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850" y="3771900"/>
            <a:ext cx="3498850" cy="3498850"/>
          </a:xfrm>
          <a:prstGeom prst="rect">
            <a:avLst/>
          </a:prstGeom>
        </p:spPr>
      </p:pic>
      <p:sp>
        <p:nvSpPr>
          <p:cNvPr id="11" name="PA_5-Point Star 43"/>
          <p:cNvSpPr/>
          <p:nvPr>
            <p:custDataLst>
              <p:tags r:id="rId1"/>
            </p:custDataLst>
          </p:nvPr>
        </p:nvSpPr>
        <p:spPr>
          <a:xfrm rot="1924322">
            <a:off x="9136132" y="3642566"/>
            <a:ext cx="409434" cy="452224"/>
          </a:xfrm>
          <a:prstGeom prst="star5">
            <a:avLst/>
          </a:prstGeom>
          <a:solidFill>
            <a:srgbClr val="EEA3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90682" y="1593204"/>
            <a:ext cx="720492" cy="955040"/>
          </a:xfrm>
          <a:custGeom>
            <a:avLst/>
            <a:gdLst>
              <a:gd name="connsiteX0" fmla="*/ 304800 w 741700"/>
              <a:gd name="connsiteY0" fmla="*/ 929640 h 929640"/>
              <a:gd name="connsiteX1" fmla="*/ 403860 w 741700"/>
              <a:gd name="connsiteY1" fmla="*/ 289560 h 929640"/>
              <a:gd name="connsiteX2" fmla="*/ 739140 w 741700"/>
              <a:gd name="connsiteY2" fmla="*/ 396240 h 929640"/>
              <a:gd name="connsiteX3" fmla="*/ 205740 w 741700"/>
              <a:gd name="connsiteY3" fmla="*/ 525780 h 929640"/>
              <a:gd name="connsiteX4" fmla="*/ 0 w 741700"/>
              <a:gd name="connsiteY4" fmla="*/ 0 h 929640"/>
              <a:gd name="connsiteX0" fmla="*/ 304800 w 743769"/>
              <a:gd name="connsiteY0" fmla="*/ 929640 h 929640"/>
              <a:gd name="connsiteX1" fmla="*/ 403860 w 743769"/>
              <a:gd name="connsiteY1" fmla="*/ 289560 h 929640"/>
              <a:gd name="connsiteX2" fmla="*/ 739140 w 743769"/>
              <a:gd name="connsiteY2" fmla="*/ 396240 h 929640"/>
              <a:gd name="connsiteX3" fmla="*/ 205740 w 743769"/>
              <a:gd name="connsiteY3" fmla="*/ 525780 h 929640"/>
              <a:gd name="connsiteX4" fmla="*/ 0 w 743769"/>
              <a:gd name="connsiteY4" fmla="*/ 0 h 929640"/>
              <a:gd name="connsiteX0" fmla="*/ 304800 w 743769"/>
              <a:gd name="connsiteY0" fmla="*/ 929640 h 929640"/>
              <a:gd name="connsiteX1" fmla="*/ 403860 w 743769"/>
              <a:gd name="connsiteY1" fmla="*/ 289560 h 929640"/>
              <a:gd name="connsiteX2" fmla="*/ 739140 w 743769"/>
              <a:gd name="connsiteY2" fmla="*/ 396240 h 929640"/>
              <a:gd name="connsiteX3" fmla="*/ 205740 w 743769"/>
              <a:gd name="connsiteY3" fmla="*/ 525780 h 929640"/>
              <a:gd name="connsiteX4" fmla="*/ 0 w 743769"/>
              <a:gd name="connsiteY4" fmla="*/ 0 h 929640"/>
              <a:gd name="connsiteX0" fmla="*/ 304800 w 745656"/>
              <a:gd name="connsiteY0" fmla="*/ 929640 h 929640"/>
              <a:gd name="connsiteX1" fmla="*/ 403860 w 745656"/>
              <a:gd name="connsiteY1" fmla="*/ 289560 h 929640"/>
              <a:gd name="connsiteX2" fmla="*/ 739140 w 745656"/>
              <a:gd name="connsiteY2" fmla="*/ 396240 h 929640"/>
              <a:gd name="connsiteX3" fmla="*/ 104140 w 745656"/>
              <a:gd name="connsiteY3" fmla="*/ 411480 h 929640"/>
              <a:gd name="connsiteX4" fmla="*/ 0 w 745656"/>
              <a:gd name="connsiteY4" fmla="*/ 0 h 929640"/>
              <a:gd name="connsiteX0" fmla="*/ 304800 w 745656"/>
              <a:gd name="connsiteY0" fmla="*/ 929640 h 929640"/>
              <a:gd name="connsiteX1" fmla="*/ 403860 w 745656"/>
              <a:gd name="connsiteY1" fmla="*/ 289560 h 929640"/>
              <a:gd name="connsiteX2" fmla="*/ 739140 w 745656"/>
              <a:gd name="connsiteY2" fmla="*/ 396240 h 929640"/>
              <a:gd name="connsiteX3" fmla="*/ 104140 w 745656"/>
              <a:gd name="connsiteY3" fmla="*/ 411480 h 929640"/>
              <a:gd name="connsiteX4" fmla="*/ 0 w 745656"/>
              <a:gd name="connsiteY4" fmla="*/ 0 h 929640"/>
              <a:gd name="connsiteX0" fmla="*/ 412750 w 853606"/>
              <a:gd name="connsiteY0" fmla="*/ 955040 h 955040"/>
              <a:gd name="connsiteX1" fmla="*/ 511810 w 853606"/>
              <a:gd name="connsiteY1" fmla="*/ 314960 h 955040"/>
              <a:gd name="connsiteX2" fmla="*/ 847090 w 853606"/>
              <a:gd name="connsiteY2" fmla="*/ 421640 h 955040"/>
              <a:gd name="connsiteX3" fmla="*/ 212090 w 853606"/>
              <a:gd name="connsiteY3" fmla="*/ 436880 h 955040"/>
              <a:gd name="connsiteX4" fmla="*/ 0 w 853606"/>
              <a:gd name="connsiteY4" fmla="*/ 0 h 955040"/>
              <a:gd name="connsiteX0" fmla="*/ 412750 w 853606"/>
              <a:gd name="connsiteY0" fmla="*/ 955040 h 955040"/>
              <a:gd name="connsiteX1" fmla="*/ 511810 w 853606"/>
              <a:gd name="connsiteY1" fmla="*/ 314960 h 955040"/>
              <a:gd name="connsiteX2" fmla="*/ 847090 w 853606"/>
              <a:gd name="connsiteY2" fmla="*/ 421640 h 955040"/>
              <a:gd name="connsiteX3" fmla="*/ 212090 w 853606"/>
              <a:gd name="connsiteY3" fmla="*/ 436880 h 955040"/>
              <a:gd name="connsiteX4" fmla="*/ 0 w 853606"/>
              <a:gd name="connsiteY4" fmla="*/ 0 h 955040"/>
              <a:gd name="connsiteX0" fmla="*/ 412750 w 849119"/>
              <a:gd name="connsiteY0" fmla="*/ 955040 h 955040"/>
              <a:gd name="connsiteX1" fmla="*/ 511810 w 849119"/>
              <a:gd name="connsiteY1" fmla="*/ 314960 h 955040"/>
              <a:gd name="connsiteX2" fmla="*/ 847090 w 849119"/>
              <a:gd name="connsiteY2" fmla="*/ 421640 h 955040"/>
              <a:gd name="connsiteX3" fmla="*/ 212090 w 849119"/>
              <a:gd name="connsiteY3" fmla="*/ 436880 h 955040"/>
              <a:gd name="connsiteX4" fmla="*/ 0 w 849119"/>
              <a:gd name="connsiteY4" fmla="*/ 0 h 955040"/>
              <a:gd name="connsiteX0" fmla="*/ 412750 w 853238"/>
              <a:gd name="connsiteY0" fmla="*/ 955040 h 955040"/>
              <a:gd name="connsiteX1" fmla="*/ 505460 w 853238"/>
              <a:gd name="connsiteY1" fmla="*/ 276860 h 955040"/>
              <a:gd name="connsiteX2" fmla="*/ 847090 w 853238"/>
              <a:gd name="connsiteY2" fmla="*/ 421640 h 955040"/>
              <a:gd name="connsiteX3" fmla="*/ 212090 w 853238"/>
              <a:gd name="connsiteY3" fmla="*/ 436880 h 955040"/>
              <a:gd name="connsiteX4" fmla="*/ 0 w 853238"/>
              <a:gd name="connsiteY4" fmla="*/ 0 h 955040"/>
              <a:gd name="connsiteX0" fmla="*/ 412750 w 853793"/>
              <a:gd name="connsiteY0" fmla="*/ 955040 h 955040"/>
              <a:gd name="connsiteX1" fmla="*/ 505460 w 853793"/>
              <a:gd name="connsiteY1" fmla="*/ 276860 h 955040"/>
              <a:gd name="connsiteX2" fmla="*/ 847090 w 853793"/>
              <a:gd name="connsiteY2" fmla="*/ 421640 h 955040"/>
              <a:gd name="connsiteX3" fmla="*/ 212090 w 853793"/>
              <a:gd name="connsiteY3" fmla="*/ 436880 h 955040"/>
              <a:gd name="connsiteX4" fmla="*/ 0 w 853793"/>
              <a:gd name="connsiteY4" fmla="*/ 0 h 955040"/>
              <a:gd name="connsiteX0" fmla="*/ 412750 w 696465"/>
              <a:gd name="connsiteY0" fmla="*/ 955040 h 955040"/>
              <a:gd name="connsiteX1" fmla="*/ 505460 w 696465"/>
              <a:gd name="connsiteY1" fmla="*/ 276860 h 955040"/>
              <a:gd name="connsiteX2" fmla="*/ 688340 w 696465"/>
              <a:gd name="connsiteY2" fmla="*/ 535940 h 955040"/>
              <a:gd name="connsiteX3" fmla="*/ 212090 w 696465"/>
              <a:gd name="connsiteY3" fmla="*/ 436880 h 955040"/>
              <a:gd name="connsiteX4" fmla="*/ 0 w 696465"/>
              <a:gd name="connsiteY4" fmla="*/ 0 h 955040"/>
              <a:gd name="connsiteX0" fmla="*/ 412750 w 712614"/>
              <a:gd name="connsiteY0" fmla="*/ 955040 h 955040"/>
              <a:gd name="connsiteX1" fmla="*/ 505460 w 712614"/>
              <a:gd name="connsiteY1" fmla="*/ 276860 h 955040"/>
              <a:gd name="connsiteX2" fmla="*/ 688340 w 712614"/>
              <a:gd name="connsiteY2" fmla="*/ 535940 h 955040"/>
              <a:gd name="connsiteX3" fmla="*/ 212090 w 712614"/>
              <a:gd name="connsiteY3" fmla="*/ 436880 h 955040"/>
              <a:gd name="connsiteX4" fmla="*/ 0 w 712614"/>
              <a:gd name="connsiteY4" fmla="*/ 0 h 955040"/>
              <a:gd name="connsiteX0" fmla="*/ 412750 w 716890"/>
              <a:gd name="connsiteY0" fmla="*/ 955040 h 955040"/>
              <a:gd name="connsiteX1" fmla="*/ 505460 w 716890"/>
              <a:gd name="connsiteY1" fmla="*/ 276860 h 955040"/>
              <a:gd name="connsiteX2" fmla="*/ 688340 w 716890"/>
              <a:gd name="connsiteY2" fmla="*/ 535940 h 955040"/>
              <a:gd name="connsiteX3" fmla="*/ 212090 w 716890"/>
              <a:gd name="connsiteY3" fmla="*/ 436880 h 955040"/>
              <a:gd name="connsiteX4" fmla="*/ 0 w 716890"/>
              <a:gd name="connsiteY4" fmla="*/ 0 h 955040"/>
              <a:gd name="connsiteX0" fmla="*/ 412750 w 716890"/>
              <a:gd name="connsiteY0" fmla="*/ 955040 h 955040"/>
              <a:gd name="connsiteX1" fmla="*/ 505460 w 716890"/>
              <a:gd name="connsiteY1" fmla="*/ 276860 h 955040"/>
              <a:gd name="connsiteX2" fmla="*/ 688340 w 716890"/>
              <a:gd name="connsiteY2" fmla="*/ 535940 h 955040"/>
              <a:gd name="connsiteX3" fmla="*/ 212090 w 716890"/>
              <a:gd name="connsiteY3" fmla="*/ 436880 h 955040"/>
              <a:gd name="connsiteX4" fmla="*/ 0 w 716890"/>
              <a:gd name="connsiteY4" fmla="*/ 0 h 955040"/>
              <a:gd name="connsiteX0" fmla="*/ 416352 w 720492"/>
              <a:gd name="connsiteY0" fmla="*/ 955040 h 955040"/>
              <a:gd name="connsiteX1" fmla="*/ 509062 w 720492"/>
              <a:gd name="connsiteY1" fmla="*/ 276860 h 955040"/>
              <a:gd name="connsiteX2" fmla="*/ 691942 w 720492"/>
              <a:gd name="connsiteY2" fmla="*/ 535940 h 955040"/>
              <a:gd name="connsiteX3" fmla="*/ 215692 w 720492"/>
              <a:gd name="connsiteY3" fmla="*/ 436880 h 955040"/>
              <a:gd name="connsiteX4" fmla="*/ 3602 w 720492"/>
              <a:gd name="connsiteY4" fmla="*/ 0 h 95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492" h="955040">
                <a:moveTo>
                  <a:pt x="416352" y="955040"/>
                </a:moveTo>
                <a:cubicBezTo>
                  <a:pt x="429687" y="679450"/>
                  <a:pt x="412330" y="346710"/>
                  <a:pt x="509062" y="276860"/>
                </a:cubicBezTo>
                <a:cubicBezTo>
                  <a:pt x="605794" y="207010"/>
                  <a:pt x="791637" y="439420"/>
                  <a:pt x="691942" y="535940"/>
                </a:cubicBezTo>
                <a:cubicBezTo>
                  <a:pt x="592247" y="632460"/>
                  <a:pt x="412965" y="589703"/>
                  <a:pt x="215692" y="436880"/>
                </a:cubicBezTo>
                <a:cubicBezTo>
                  <a:pt x="18419" y="284057"/>
                  <a:pt x="-12273" y="134620"/>
                  <a:pt x="3602" y="0"/>
                </a:cubicBezTo>
              </a:path>
            </a:pathLst>
          </a:custGeom>
          <a:noFill/>
          <a:ln w="25400">
            <a:solidFill>
              <a:srgbClr val="EEA33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14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013"/>
            <a:ext cx="1781365" cy="1781365"/>
          </a:xfrm>
          <a:prstGeom prst="rect">
            <a:avLst/>
          </a:prstGeom>
        </p:spPr>
      </p:pic>
      <p:sp>
        <p:nvSpPr>
          <p:cNvPr id="15" name="矩形 7"/>
          <p:cNvSpPr/>
          <p:nvPr/>
        </p:nvSpPr>
        <p:spPr>
          <a:xfrm>
            <a:off x="1781365" y="0"/>
            <a:ext cx="9773283" cy="1872853"/>
          </a:xfrm>
          <a:prstGeom prst="roundRect">
            <a:avLst/>
          </a:prstGeom>
          <a:noFill/>
          <a:ln>
            <a:noFill/>
            <a:prstDash val="lgDashDot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6000" b="1" err="1">
                <a:solidFill>
                  <a:schemeClr val="accent4">
                    <a:lumMod val="60000"/>
                    <a:lumOff val="40000"/>
                  </a:schemeClr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Bài</a:t>
            </a:r>
            <a:r>
              <a:rPr lang="en-US" altLang="zh-CN" sz="6000" b="1">
                <a:solidFill>
                  <a:schemeClr val="accent4">
                    <a:lumMod val="60000"/>
                    <a:lumOff val="40000"/>
                  </a:schemeClr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4: </a:t>
            </a:r>
            <a:r>
              <a:rPr lang="en-US" altLang="zh-CN" sz="4400" b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Tìm chữ số thích hợp viết vào ô trống để được số chia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b="1" dirty="0" err="1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400" b="1" dirty="0">
                <a:solidFill>
                  <a:schemeClr val="bg1"/>
                </a:solidFill>
                <a:latin typeface="UTM Windsor BT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9</a:t>
            </a:r>
            <a:endParaRPr lang="zh-CN" altLang="en-US" sz="4400" b="1" dirty="0">
              <a:solidFill>
                <a:schemeClr val="bg1"/>
              </a:solidFill>
              <a:latin typeface="UTM Windsor BT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066353" y="2297547"/>
            <a:ext cx="9203305" cy="1196072"/>
          </a:xfrm>
          <a:prstGeom prst="roundRect">
            <a:avLst/>
          </a:prstGeom>
          <a:noFill/>
          <a:ln w="762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>
                <a:solidFill>
                  <a:schemeClr val="accent6">
                    <a:lumMod val="75000"/>
                  </a:schemeClr>
                </a:solidFill>
                <a:latin typeface="UTM Showcard" panose="02040603050506020204" pitchFamily="18" charset="0"/>
              </a:rPr>
              <a:t>31       ;           35;    2      5.</a:t>
            </a:r>
            <a:endParaRPr lang="en-US" sz="4400" dirty="0">
              <a:solidFill>
                <a:schemeClr val="accent6">
                  <a:lumMod val="75000"/>
                </a:schemeClr>
              </a:solidFill>
              <a:latin typeface="UTM Showcard" panose="020406030505060202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C11055-78BD-4F22-B1B8-CD3293B7CBFE}"/>
              </a:ext>
            </a:extLst>
          </p:cNvPr>
          <p:cNvSpPr/>
          <p:nvPr/>
        </p:nvSpPr>
        <p:spPr>
          <a:xfrm>
            <a:off x="2853368" y="2566117"/>
            <a:ext cx="694063" cy="646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CFC38A-0AFC-4C1E-9BDF-72D145DB6AE1}"/>
              </a:ext>
            </a:extLst>
          </p:cNvPr>
          <p:cNvSpPr/>
          <p:nvPr/>
        </p:nvSpPr>
        <p:spPr>
          <a:xfrm>
            <a:off x="4486846" y="2548244"/>
            <a:ext cx="694063" cy="646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01D0A5D-613A-4066-97B2-D06FFDD9A548}"/>
              </a:ext>
            </a:extLst>
          </p:cNvPr>
          <p:cNvSpPr/>
          <p:nvPr/>
        </p:nvSpPr>
        <p:spPr>
          <a:xfrm>
            <a:off x="6736515" y="2542740"/>
            <a:ext cx="694063" cy="646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17">
            <a:extLst>
              <a:ext uri="{FF2B5EF4-FFF2-40B4-BE49-F238E27FC236}">
                <a16:creationId xmlns:a16="http://schemas.microsoft.com/office/drawing/2014/main" id="{418BC153-2F10-47A8-AC56-859FD3DEDF36}"/>
              </a:ext>
            </a:extLst>
          </p:cNvPr>
          <p:cNvSpPr/>
          <p:nvPr/>
        </p:nvSpPr>
        <p:spPr>
          <a:xfrm>
            <a:off x="6790288" y="2267718"/>
            <a:ext cx="903557" cy="1196072"/>
          </a:xfrm>
          <a:prstGeom prst="roundRect">
            <a:avLst/>
          </a:prstGeom>
          <a:noFill/>
          <a:ln w="762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>
                <a:solidFill>
                  <a:srgbClr val="FF0000"/>
                </a:solidFill>
                <a:latin typeface="UTM Showcard" panose="02040603050506020204" pitchFamily="18" charset="0"/>
              </a:rPr>
              <a:t>2</a:t>
            </a:r>
            <a:endParaRPr lang="en-US" sz="4400" dirty="0">
              <a:solidFill>
                <a:srgbClr val="FF0000"/>
              </a:solidFill>
              <a:latin typeface="UTM Showcard" panose="02040603050506020204" pitchFamily="18" charset="0"/>
            </a:endParaRPr>
          </a:p>
        </p:txBody>
      </p:sp>
      <p:sp>
        <p:nvSpPr>
          <p:cNvPr id="22" name="Rounded Rectangle 17">
            <a:extLst>
              <a:ext uri="{FF2B5EF4-FFF2-40B4-BE49-F238E27FC236}">
                <a16:creationId xmlns:a16="http://schemas.microsoft.com/office/drawing/2014/main" id="{30DCB7C3-44D1-4EF7-AAC9-33DB7EA5C949}"/>
              </a:ext>
            </a:extLst>
          </p:cNvPr>
          <p:cNvSpPr/>
          <p:nvPr/>
        </p:nvSpPr>
        <p:spPr>
          <a:xfrm>
            <a:off x="2869033" y="2284692"/>
            <a:ext cx="903557" cy="1196072"/>
          </a:xfrm>
          <a:prstGeom prst="roundRect">
            <a:avLst/>
          </a:prstGeom>
          <a:noFill/>
          <a:ln w="762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>
                <a:solidFill>
                  <a:srgbClr val="FF0000"/>
                </a:solidFill>
                <a:latin typeface="UTM Showcard" panose="02040603050506020204" pitchFamily="18" charset="0"/>
              </a:rPr>
              <a:t>5</a:t>
            </a:r>
            <a:endParaRPr lang="en-US" sz="4400" dirty="0">
              <a:solidFill>
                <a:srgbClr val="FF0000"/>
              </a:solidFill>
              <a:latin typeface="UTM Showcard" panose="02040603050506020204" pitchFamily="18" charset="0"/>
            </a:endParaRPr>
          </a:p>
        </p:txBody>
      </p:sp>
      <p:sp>
        <p:nvSpPr>
          <p:cNvPr id="23" name="Rounded Rectangle 17">
            <a:extLst>
              <a:ext uri="{FF2B5EF4-FFF2-40B4-BE49-F238E27FC236}">
                <a16:creationId xmlns:a16="http://schemas.microsoft.com/office/drawing/2014/main" id="{F95D119D-1085-49AF-A8AB-EEAE22CC7E96}"/>
              </a:ext>
            </a:extLst>
          </p:cNvPr>
          <p:cNvSpPr/>
          <p:nvPr/>
        </p:nvSpPr>
        <p:spPr>
          <a:xfrm>
            <a:off x="4539541" y="2273675"/>
            <a:ext cx="903557" cy="1196072"/>
          </a:xfrm>
          <a:prstGeom prst="roundRect">
            <a:avLst/>
          </a:prstGeom>
          <a:noFill/>
          <a:ln w="762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>
                <a:solidFill>
                  <a:srgbClr val="FF0000"/>
                </a:solidFill>
                <a:latin typeface="UTM Showcard" panose="02040603050506020204" pitchFamily="18" charset="0"/>
              </a:rPr>
              <a:t>1</a:t>
            </a:r>
            <a:endParaRPr lang="en-US" sz="4400" dirty="0">
              <a:solidFill>
                <a:srgbClr val="FF0000"/>
              </a:solidFill>
              <a:latin typeface="UTM Showcard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95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843" y="0"/>
            <a:ext cx="12192000" cy="6858000"/>
          </a:xfrm>
          <a:prstGeom prst="rect">
            <a:avLst/>
          </a:prstGeom>
        </p:spPr>
      </p:pic>
      <p:sp>
        <p:nvSpPr>
          <p:cNvPr id="42" name="PA_文本框 41"/>
          <p:cNvSpPr txBox="1"/>
          <p:nvPr>
            <p:custDataLst>
              <p:tags r:id="rId1"/>
            </p:custDataLst>
          </p:nvPr>
        </p:nvSpPr>
        <p:spPr>
          <a:xfrm rot="1625446">
            <a:off x="7961303" y="-304503"/>
            <a:ext cx="3629025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altLang="zh-CN" sz="28700" spc="600" dirty="0">
                <a:ln>
                  <a:solidFill>
                    <a:srgbClr val="EEA336"/>
                  </a:solidFill>
                </a:ln>
                <a:solidFill>
                  <a:srgbClr val="17172E"/>
                </a:solidFill>
                <a:latin typeface="UTM Showcard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CÁC HOẠT ĐỘNG</a:t>
            </a:r>
            <a:endParaRPr lang="zh-CN" altLang="en-US" sz="28700" spc="600" dirty="0">
              <a:ln>
                <a:solidFill>
                  <a:srgbClr val="EEA336"/>
                </a:solidFill>
              </a:ln>
              <a:solidFill>
                <a:srgbClr val="17172E"/>
              </a:solidFill>
              <a:latin typeface="UTM Showcard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3" name="文本框 42"/>
          <p:cNvSpPr txBox="1"/>
          <p:nvPr/>
        </p:nvSpPr>
        <p:spPr>
          <a:xfrm>
            <a:off x="2045049" y="1660921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KHỞI ĐỘNG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4" name="文本框 43"/>
          <p:cNvSpPr txBox="1"/>
          <p:nvPr/>
        </p:nvSpPr>
        <p:spPr>
          <a:xfrm>
            <a:off x="1458195" y="3610818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KHÁM PHÁ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5" name="文本框 44"/>
          <p:cNvSpPr txBox="1"/>
          <p:nvPr/>
        </p:nvSpPr>
        <p:spPr>
          <a:xfrm>
            <a:off x="4644519" y="4134038"/>
            <a:ext cx="2581275" cy="95410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LUYỆN TẬP</a:t>
            </a:r>
          </a:p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THỰC HÀNH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6" name="文本框 45"/>
          <p:cNvSpPr txBox="1"/>
          <p:nvPr/>
        </p:nvSpPr>
        <p:spPr>
          <a:xfrm>
            <a:off x="8144514" y="4222889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TRÒ CHƠI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195" y="4134038"/>
            <a:ext cx="2093913" cy="180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4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208 0.10371 L 0.35768 0.07824 L 0.54154 0.08588 L 0.54453 0.08542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22" y="-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redondeado 4">
            <a:hlinkClick r:id="rId3" action="ppaction://hlinksldjump"/>
          </p:cNvPr>
          <p:cNvSpPr/>
          <p:nvPr/>
        </p:nvSpPr>
        <p:spPr>
          <a:xfrm>
            <a:off x="7525743" y="2918012"/>
            <a:ext cx="2026024" cy="1021976"/>
          </a:xfrm>
          <a:prstGeom prst="roundRect">
            <a:avLst/>
          </a:prstGeom>
          <a:solidFill>
            <a:srgbClr val="5C819C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zuki" panose="02040603050506020204" pitchFamily="18" charset="0"/>
                <a:ea typeface="+mn-ea"/>
                <a:cs typeface="+mn-cs"/>
              </a:rPr>
              <a:t>Bắt</a:t>
            </a:r>
            <a:r>
              <a:rPr kumimoji="0" lang="es-MX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zuki" panose="02040603050506020204" pitchFamily="18" charset="0"/>
                <a:ea typeface="+mn-ea"/>
                <a:cs typeface="+mn-cs"/>
              </a:rPr>
              <a:t> </a:t>
            </a:r>
            <a:r>
              <a:rPr kumimoji="0" lang="es-MX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zuki" panose="02040603050506020204" pitchFamily="18" charset="0"/>
                <a:ea typeface="+mn-ea"/>
                <a:cs typeface="+mn-cs"/>
              </a:rPr>
              <a:t>đầu</a:t>
            </a:r>
            <a:endParaRPr kumimoji="0" lang="es-CL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zuki" panose="02040603050506020204" pitchFamily="18" charset="0"/>
              <a:ea typeface="+mn-ea"/>
              <a:cs typeface="+mn-cs"/>
            </a:endParaRPr>
          </a:p>
        </p:txBody>
      </p:sp>
      <p:pic>
        <p:nvPicPr>
          <p:cNvPr id="7" name="PLANETA 3" descr="Resultado de imagen para PLANETA 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783" y="489566"/>
            <a:ext cx="2267120" cy="170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0552"/>
            <a:ext cx="4367579" cy="40396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4823" y="362228"/>
            <a:ext cx="5618764" cy="23083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kashi" panose="02040603050506020204" pitchFamily="18" charset="0"/>
                <a:ea typeface="+mn-ea"/>
                <a:cs typeface="Times New Roman" pitchFamily="18" charset="0"/>
              </a:rPr>
              <a:t>DU HÀNH VŨ TRỤ</a:t>
            </a:r>
          </a:p>
        </p:txBody>
      </p:sp>
    </p:spTree>
    <p:extLst>
      <p:ext uri="{BB962C8B-B14F-4D97-AF65-F5344CB8AC3E}">
        <p14:creationId xmlns:p14="http://schemas.microsoft.com/office/powerpoint/2010/main" val="297340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26" b="33820"/>
          <a:stretch/>
        </p:blipFill>
        <p:spPr>
          <a:xfrm flipH="1">
            <a:off x="8205266" y="-319530"/>
            <a:ext cx="4496724" cy="52849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72490" y="1711467"/>
            <a:ext cx="6650651" cy="665065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8904" y="1070977"/>
            <a:ext cx="380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zh-CN" sz="5400" spc="300" dirty="0">
                <a:solidFill>
                  <a:srgbClr val="EEA336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Xin chào!</a:t>
            </a:r>
            <a:endParaRPr lang="zh-CN" altLang="en-US" sz="5400" spc="300" dirty="0">
              <a:solidFill>
                <a:srgbClr val="EEA336"/>
              </a:solidFill>
              <a:latin typeface="Arial" panose="020B0604020202020204" pitchFamily="34" charset="0"/>
              <a:ea typeface="字魂17号-萌趣果冻体" panose="02000000000000000000" pitchFamily="2" charset="-122"/>
              <a:cs typeface="Arial" panose="020B0604020202020204" pitchFamily="34" charset="0"/>
              <a:sym typeface="字魂17号-萌趣果冻体" panose="02000000000000000000" pitchFamily="2" charset="-122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-8034" y="-65586"/>
            <a:ext cx="5275263" cy="3575050"/>
          </a:xfrm>
          <a:custGeom>
            <a:avLst/>
            <a:gdLst>
              <a:gd name="T0" fmla="*/ 236 w 1404"/>
              <a:gd name="T1" fmla="*/ 756 h 950"/>
              <a:gd name="T2" fmla="*/ 283 w 1404"/>
              <a:gd name="T3" fmla="*/ 857 h 950"/>
              <a:gd name="T4" fmla="*/ 501 w 1404"/>
              <a:gd name="T5" fmla="*/ 940 h 950"/>
              <a:gd name="T6" fmla="*/ 1018 w 1404"/>
              <a:gd name="T7" fmla="*/ 839 h 950"/>
              <a:gd name="T8" fmla="*/ 622 w 1404"/>
              <a:gd name="T9" fmla="*/ 180 h 950"/>
              <a:gd name="T10" fmla="*/ 146 w 1404"/>
              <a:gd name="T11" fmla="*/ 419 h 950"/>
              <a:gd name="T12" fmla="*/ 18 w 1404"/>
              <a:gd name="T13" fmla="*/ 651 h 950"/>
              <a:gd name="T14" fmla="*/ 185 w 1404"/>
              <a:gd name="T15" fmla="*/ 700 h 950"/>
              <a:gd name="T16" fmla="*/ 172 w 1404"/>
              <a:gd name="T17" fmla="*/ 694 h 950"/>
              <a:gd name="T18" fmla="*/ 110 w 1404"/>
              <a:gd name="T19" fmla="*/ 650 h 950"/>
              <a:gd name="T20" fmla="*/ 92 w 1404"/>
              <a:gd name="T21" fmla="*/ 627 h 950"/>
              <a:gd name="T22" fmla="*/ 59 w 1404"/>
              <a:gd name="T23" fmla="*/ 578 h 950"/>
              <a:gd name="T24" fmla="*/ 63 w 1404"/>
              <a:gd name="T25" fmla="*/ 715 h 950"/>
              <a:gd name="T26" fmla="*/ 150 w 1404"/>
              <a:gd name="T27" fmla="*/ 720 h 950"/>
              <a:gd name="T28" fmla="*/ 201 w 1404"/>
              <a:gd name="T29" fmla="*/ 753 h 950"/>
              <a:gd name="T30" fmla="*/ 267 w 1404"/>
              <a:gd name="T31" fmla="*/ 746 h 950"/>
              <a:gd name="T32" fmla="*/ 241 w 1404"/>
              <a:gd name="T33" fmla="*/ 743 h 950"/>
              <a:gd name="T34" fmla="*/ 259 w 1404"/>
              <a:gd name="T35" fmla="*/ 771 h 950"/>
              <a:gd name="T36" fmla="*/ 289 w 1404"/>
              <a:gd name="T37" fmla="*/ 790 h 950"/>
              <a:gd name="T38" fmla="*/ 278 w 1404"/>
              <a:gd name="T39" fmla="*/ 840 h 950"/>
              <a:gd name="T40" fmla="*/ 291 w 1404"/>
              <a:gd name="T41" fmla="*/ 821 h 950"/>
              <a:gd name="T42" fmla="*/ 305 w 1404"/>
              <a:gd name="T43" fmla="*/ 865 h 950"/>
              <a:gd name="T44" fmla="*/ 352 w 1404"/>
              <a:gd name="T45" fmla="*/ 846 h 950"/>
              <a:gd name="T46" fmla="*/ 386 w 1404"/>
              <a:gd name="T47" fmla="*/ 884 h 950"/>
              <a:gd name="T48" fmla="*/ 347 w 1404"/>
              <a:gd name="T49" fmla="*/ 888 h 950"/>
              <a:gd name="T50" fmla="*/ 405 w 1404"/>
              <a:gd name="T51" fmla="*/ 897 h 950"/>
              <a:gd name="T52" fmla="*/ 436 w 1404"/>
              <a:gd name="T53" fmla="*/ 898 h 950"/>
              <a:gd name="T54" fmla="*/ 493 w 1404"/>
              <a:gd name="T55" fmla="*/ 893 h 950"/>
              <a:gd name="T56" fmla="*/ 534 w 1404"/>
              <a:gd name="T57" fmla="*/ 898 h 950"/>
              <a:gd name="T58" fmla="*/ 514 w 1404"/>
              <a:gd name="T59" fmla="*/ 928 h 950"/>
              <a:gd name="T60" fmla="*/ 553 w 1404"/>
              <a:gd name="T61" fmla="*/ 921 h 950"/>
              <a:gd name="T62" fmla="*/ 605 w 1404"/>
              <a:gd name="T63" fmla="*/ 922 h 950"/>
              <a:gd name="T64" fmla="*/ 621 w 1404"/>
              <a:gd name="T65" fmla="*/ 916 h 950"/>
              <a:gd name="T66" fmla="*/ 690 w 1404"/>
              <a:gd name="T67" fmla="*/ 917 h 950"/>
              <a:gd name="T68" fmla="*/ 721 w 1404"/>
              <a:gd name="T69" fmla="*/ 906 h 950"/>
              <a:gd name="T70" fmla="*/ 732 w 1404"/>
              <a:gd name="T71" fmla="*/ 905 h 950"/>
              <a:gd name="T72" fmla="*/ 832 w 1404"/>
              <a:gd name="T73" fmla="*/ 847 h 950"/>
              <a:gd name="T74" fmla="*/ 898 w 1404"/>
              <a:gd name="T75" fmla="*/ 799 h 950"/>
              <a:gd name="T76" fmla="*/ 924 w 1404"/>
              <a:gd name="T77" fmla="*/ 793 h 950"/>
              <a:gd name="T78" fmla="*/ 949 w 1404"/>
              <a:gd name="T79" fmla="*/ 792 h 950"/>
              <a:gd name="T80" fmla="*/ 1003 w 1404"/>
              <a:gd name="T81" fmla="*/ 825 h 950"/>
              <a:gd name="T82" fmla="*/ 1046 w 1404"/>
              <a:gd name="T83" fmla="*/ 814 h 950"/>
              <a:gd name="T84" fmla="*/ 1023 w 1404"/>
              <a:gd name="T85" fmla="*/ 827 h 950"/>
              <a:gd name="T86" fmla="*/ 1082 w 1404"/>
              <a:gd name="T87" fmla="*/ 850 h 950"/>
              <a:gd name="T88" fmla="*/ 1147 w 1404"/>
              <a:gd name="T89" fmla="*/ 844 h 950"/>
              <a:gd name="T90" fmla="*/ 1163 w 1404"/>
              <a:gd name="T91" fmla="*/ 845 h 950"/>
              <a:gd name="T92" fmla="*/ 1222 w 1404"/>
              <a:gd name="T93" fmla="*/ 822 h 950"/>
              <a:gd name="T94" fmla="*/ 697 w 1404"/>
              <a:gd name="T95" fmla="*/ 122 h 950"/>
              <a:gd name="T96" fmla="*/ 684 w 1404"/>
              <a:gd name="T97" fmla="*/ 176 h 950"/>
              <a:gd name="T98" fmla="*/ 659 w 1404"/>
              <a:gd name="T99" fmla="*/ 210 h 950"/>
              <a:gd name="T100" fmla="*/ 666 w 1404"/>
              <a:gd name="T101" fmla="*/ 177 h 950"/>
              <a:gd name="T102" fmla="*/ 623 w 1404"/>
              <a:gd name="T103" fmla="*/ 205 h 950"/>
              <a:gd name="T104" fmla="*/ 202 w 1404"/>
              <a:gd name="T105" fmla="*/ 377 h 950"/>
              <a:gd name="T106" fmla="*/ 245 w 1404"/>
              <a:gd name="T107" fmla="*/ 317 h 950"/>
              <a:gd name="T108" fmla="*/ 203 w 1404"/>
              <a:gd name="T109" fmla="*/ 321 h 950"/>
              <a:gd name="T110" fmla="*/ 273 w 1404"/>
              <a:gd name="T111" fmla="*/ 390 h 950"/>
              <a:gd name="T112" fmla="*/ 868 w 1404"/>
              <a:gd name="T113" fmla="*/ 51 h 950"/>
              <a:gd name="T114" fmla="*/ 1003 w 1404"/>
              <a:gd name="T115" fmla="*/ 765 h 950"/>
              <a:gd name="T116" fmla="*/ 1300 w 1404"/>
              <a:gd name="T117" fmla="*/ 503 h 950"/>
              <a:gd name="T118" fmla="*/ 59 w 1404"/>
              <a:gd name="T119" fmla="*/ 485 h 950"/>
              <a:gd name="T120" fmla="*/ 10 w 1404"/>
              <a:gd name="T121" fmla="*/ 582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04" h="950">
                <a:moveTo>
                  <a:pt x="5" y="635"/>
                </a:moveTo>
                <a:cubicBezTo>
                  <a:pt x="4" y="638"/>
                  <a:pt x="5" y="640"/>
                  <a:pt x="6" y="641"/>
                </a:cubicBezTo>
                <a:cubicBezTo>
                  <a:pt x="7" y="642"/>
                  <a:pt x="7" y="644"/>
                  <a:pt x="8" y="645"/>
                </a:cubicBezTo>
                <a:cubicBezTo>
                  <a:pt x="2" y="650"/>
                  <a:pt x="1" y="659"/>
                  <a:pt x="11" y="654"/>
                </a:cubicBezTo>
                <a:cubicBezTo>
                  <a:pt x="15" y="665"/>
                  <a:pt x="20" y="675"/>
                  <a:pt x="26" y="685"/>
                </a:cubicBezTo>
                <a:cubicBezTo>
                  <a:pt x="20" y="689"/>
                  <a:pt x="25" y="693"/>
                  <a:pt x="30" y="692"/>
                </a:cubicBezTo>
                <a:cubicBezTo>
                  <a:pt x="32" y="694"/>
                  <a:pt x="34" y="697"/>
                  <a:pt x="36" y="699"/>
                </a:cubicBezTo>
                <a:cubicBezTo>
                  <a:pt x="31" y="706"/>
                  <a:pt x="36" y="709"/>
                  <a:pt x="42" y="706"/>
                </a:cubicBezTo>
                <a:cubicBezTo>
                  <a:pt x="60" y="726"/>
                  <a:pt x="83" y="741"/>
                  <a:pt x="110" y="750"/>
                </a:cubicBezTo>
                <a:cubicBezTo>
                  <a:pt x="100" y="760"/>
                  <a:pt x="124" y="754"/>
                  <a:pt x="122" y="754"/>
                </a:cubicBezTo>
                <a:cubicBezTo>
                  <a:pt x="125" y="755"/>
                  <a:pt x="129" y="756"/>
                  <a:pt x="132" y="757"/>
                </a:cubicBezTo>
                <a:cubicBezTo>
                  <a:pt x="131" y="764"/>
                  <a:pt x="140" y="760"/>
                  <a:pt x="142" y="759"/>
                </a:cubicBezTo>
                <a:cubicBezTo>
                  <a:pt x="174" y="765"/>
                  <a:pt x="206" y="764"/>
                  <a:pt x="237" y="754"/>
                </a:cubicBezTo>
                <a:cubicBezTo>
                  <a:pt x="236" y="754"/>
                  <a:pt x="236" y="755"/>
                  <a:pt x="236" y="756"/>
                </a:cubicBezTo>
                <a:cubicBezTo>
                  <a:pt x="236" y="756"/>
                  <a:pt x="236" y="757"/>
                  <a:pt x="236" y="757"/>
                </a:cubicBezTo>
                <a:cubicBezTo>
                  <a:pt x="236" y="759"/>
                  <a:pt x="236" y="761"/>
                  <a:pt x="238" y="762"/>
                </a:cubicBezTo>
                <a:cubicBezTo>
                  <a:pt x="240" y="770"/>
                  <a:pt x="242" y="778"/>
                  <a:pt x="244" y="786"/>
                </a:cubicBezTo>
                <a:cubicBezTo>
                  <a:pt x="242" y="789"/>
                  <a:pt x="240" y="798"/>
                  <a:pt x="247" y="797"/>
                </a:cubicBezTo>
                <a:cubicBezTo>
                  <a:pt x="248" y="799"/>
                  <a:pt x="249" y="801"/>
                  <a:pt x="249" y="803"/>
                </a:cubicBezTo>
                <a:cubicBezTo>
                  <a:pt x="248" y="806"/>
                  <a:pt x="249" y="808"/>
                  <a:pt x="251" y="809"/>
                </a:cubicBezTo>
                <a:cubicBezTo>
                  <a:pt x="253" y="814"/>
                  <a:pt x="255" y="818"/>
                  <a:pt x="257" y="822"/>
                </a:cubicBezTo>
                <a:cubicBezTo>
                  <a:pt x="253" y="825"/>
                  <a:pt x="255" y="832"/>
                  <a:pt x="261" y="829"/>
                </a:cubicBezTo>
                <a:cubicBezTo>
                  <a:pt x="262" y="831"/>
                  <a:pt x="263" y="832"/>
                  <a:pt x="264" y="834"/>
                </a:cubicBezTo>
                <a:cubicBezTo>
                  <a:pt x="258" y="839"/>
                  <a:pt x="263" y="844"/>
                  <a:pt x="269" y="841"/>
                </a:cubicBezTo>
                <a:cubicBezTo>
                  <a:pt x="270" y="843"/>
                  <a:pt x="271" y="844"/>
                  <a:pt x="273" y="846"/>
                </a:cubicBezTo>
                <a:cubicBezTo>
                  <a:pt x="273" y="845"/>
                  <a:pt x="259" y="864"/>
                  <a:pt x="272" y="858"/>
                </a:cubicBezTo>
                <a:cubicBezTo>
                  <a:pt x="274" y="857"/>
                  <a:pt x="277" y="855"/>
                  <a:pt x="280" y="854"/>
                </a:cubicBezTo>
                <a:cubicBezTo>
                  <a:pt x="281" y="855"/>
                  <a:pt x="282" y="856"/>
                  <a:pt x="283" y="857"/>
                </a:cubicBezTo>
                <a:cubicBezTo>
                  <a:pt x="279" y="862"/>
                  <a:pt x="285" y="864"/>
                  <a:pt x="289" y="862"/>
                </a:cubicBezTo>
                <a:cubicBezTo>
                  <a:pt x="296" y="869"/>
                  <a:pt x="303" y="874"/>
                  <a:pt x="311" y="879"/>
                </a:cubicBezTo>
                <a:cubicBezTo>
                  <a:pt x="306" y="887"/>
                  <a:pt x="315" y="886"/>
                  <a:pt x="320" y="884"/>
                </a:cubicBezTo>
                <a:cubicBezTo>
                  <a:pt x="322" y="885"/>
                  <a:pt x="325" y="887"/>
                  <a:pt x="327" y="888"/>
                </a:cubicBezTo>
                <a:cubicBezTo>
                  <a:pt x="326" y="893"/>
                  <a:pt x="331" y="893"/>
                  <a:pt x="334" y="891"/>
                </a:cubicBezTo>
                <a:cubicBezTo>
                  <a:pt x="359" y="903"/>
                  <a:pt x="386" y="911"/>
                  <a:pt x="413" y="919"/>
                </a:cubicBezTo>
                <a:cubicBezTo>
                  <a:pt x="413" y="922"/>
                  <a:pt x="416" y="923"/>
                  <a:pt x="419" y="921"/>
                </a:cubicBezTo>
                <a:cubicBezTo>
                  <a:pt x="420" y="922"/>
                  <a:pt x="422" y="922"/>
                  <a:pt x="424" y="923"/>
                </a:cubicBezTo>
                <a:cubicBezTo>
                  <a:pt x="416" y="936"/>
                  <a:pt x="429" y="931"/>
                  <a:pt x="436" y="926"/>
                </a:cubicBezTo>
                <a:cubicBezTo>
                  <a:pt x="439" y="927"/>
                  <a:pt x="443" y="928"/>
                  <a:pt x="446" y="929"/>
                </a:cubicBezTo>
                <a:cubicBezTo>
                  <a:pt x="447" y="932"/>
                  <a:pt x="449" y="933"/>
                  <a:pt x="453" y="931"/>
                </a:cubicBezTo>
                <a:cubicBezTo>
                  <a:pt x="454" y="931"/>
                  <a:pt x="454" y="931"/>
                  <a:pt x="454" y="931"/>
                </a:cubicBezTo>
                <a:cubicBezTo>
                  <a:pt x="466" y="934"/>
                  <a:pt x="479" y="936"/>
                  <a:pt x="491" y="939"/>
                </a:cubicBezTo>
                <a:cubicBezTo>
                  <a:pt x="483" y="946"/>
                  <a:pt x="496" y="945"/>
                  <a:pt x="501" y="940"/>
                </a:cubicBezTo>
                <a:cubicBezTo>
                  <a:pt x="543" y="947"/>
                  <a:pt x="587" y="950"/>
                  <a:pt x="630" y="941"/>
                </a:cubicBezTo>
                <a:cubicBezTo>
                  <a:pt x="683" y="936"/>
                  <a:pt x="739" y="923"/>
                  <a:pt x="788" y="899"/>
                </a:cubicBezTo>
                <a:cubicBezTo>
                  <a:pt x="835" y="876"/>
                  <a:pt x="868" y="834"/>
                  <a:pt x="908" y="801"/>
                </a:cubicBezTo>
                <a:cubicBezTo>
                  <a:pt x="909" y="801"/>
                  <a:pt x="910" y="801"/>
                  <a:pt x="911" y="802"/>
                </a:cubicBezTo>
                <a:cubicBezTo>
                  <a:pt x="909" y="809"/>
                  <a:pt x="918" y="806"/>
                  <a:pt x="921" y="804"/>
                </a:cubicBezTo>
                <a:cubicBezTo>
                  <a:pt x="929" y="807"/>
                  <a:pt x="937" y="809"/>
                  <a:pt x="946" y="812"/>
                </a:cubicBezTo>
                <a:cubicBezTo>
                  <a:pt x="946" y="815"/>
                  <a:pt x="950" y="815"/>
                  <a:pt x="952" y="814"/>
                </a:cubicBezTo>
                <a:cubicBezTo>
                  <a:pt x="954" y="815"/>
                  <a:pt x="956" y="816"/>
                  <a:pt x="957" y="816"/>
                </a:cubicBezTo>
                <a:cubicBezTo>
                  <a:pt x="955" y="823"/>
                  <a:pt x="964" y="821"/>
                  <a:pt x="967" y="820"/>
                </a:cubicBezTo>
                <a:cubicBezTo>
                  <a:pt x="970" y="821"/>
                  <a:pt x="972" y="822"/>
                  <a:pt x="975" y="823"/>
                </a:cubicBezTo>
                <a:cubicBezTo>
                  <a:pt x="967" y="835"/>
                  <a:pt x="983" y="830"/>
                  <a:pt x="988" y="828"/>
                </a:cubicBezTo>
                <a:cubicBezTo>
                  <a:pt x="991" y="829"/>
                  <a:pt x="995" y="831"/>
                  <a:pt x="999" y="832"/>
                </a:cubicBezTo>
                <a:cubicBezTo>
                  <a:pt x="998" y="838"/>
                  <a:pt x="1004" y="836"/>
                  <a:pt x="1007" y="835"/>
                </a:cubicBezTo>
                <a:cubicBezTo>
                  <a:pt x="1011" y="836"/>
                  <a:pt x="1014" y="838"/>
                  <a:pt x="1018" y="839"/>
                </a:cubicBezTo>
                <a:cubicBezTo>
                  <a:pt x="1023" y="851"/>
                  <a:pt x="1085" y="859"/>
                  <a:pt x="1098" y="861"/>
                </a:cubicBezTo>
                <a:cubicBezTo>
                  <a:pt x="1127" y="865"/>
                  <a:pt x="1156" y="862"/>
                  <a:pt x="1184" y="855"/>
                </a:cubicBezTo>
                <a:cubicBezTo>
                  <a:pt x="1213" y="846"/>
                  <a:pt x="1237" y="833"/>
                  <a:pt x="1257" y="811"/>
                </a:cubicBezTo>
                <a:cubicBezTo>
                  <a:pt x="1263" y="805"/>
                  <a:pt x="1307" y="760"/>
                  <a:pt x="1303" y="758"/>
                </a:cubicBezTo>
                <a:cubicBezTo>
                  <a:pt x="1367" y="694"/>
                  <a:pt x="1352" y="580"/>
                  <a:pt x="1306" y="512"/>
                </a:cubicBezTo>
                <a:cubicBezTo>
                  <a:pt x="1306" y="511"/>
                  <a:pt x="1306" y="511"/>
                  <a:pt x="1306" y="510"/>
                </a:cubicBezTo>
                <a:cubicBezTo>
                  <a:pt x="1318" y="505"/>
                  <a:pt x="1326" y="497"/>
                  <a:pt x="1332" y="487"/>
                </a:cubicBezTo>
                <a:cubicBezTo>
                  <a:pt x="1339" y="488"/>
                  <a:pt x="1339" y="475"/>
                  <a:pt x="1339" y="474"/>
                </a:cubicBezTo>
                <a:cubicBezTo>
                  <a:pt x="1342" y="466"/>
                  <a:pt x="1368" y="391"/>
                  <a:pt x="1364" y="389"/>
                </a:cubicBezTo>
                <a:cubicBezTo>
                  <a:pt x="1404" y="243"/>
                  <a:pt x="1215" y="108"/>
                  <a:pt x="1084" y="172"/>
                </a:cubicBezTo>
                <a:cubicBezTo>
                  <a:pt x="1046" y="38"/>
                  <a:pt x="840" y="0"/>
                  <a:pt x="743" y="85"/>
                </a:cubicBezTo>
                <a:cubicBezTo>
                  <a:pt x="734" y="82"/>
                  <a:pt x="677" y="124"/>
                  <a:pt x="667" y="130"/>
                </a:cubicBezTo>
                <a:cubicBezTo>
                  <a:pt x="653" y="139"/>
                  <a:pt x="641" y="149"/>
                  <a:pt x="631" y="163"/>
                </a:cubicBezTo>
                <a:cubicBezTo>
                  <a:pt x="629" y="164"/>
                  <a:pt x="605" y="183"/>
                  <a:pt x="622" y="180"/>
                </a:cubicBezTo>
                <a:cubicBezTo>
                  <a:pt x="622" y="181"/>
                  <a:pt x="621" y="181"/>
                  <a:pt x="621" y="182"/>
                </a:cubicBezTo>
                <a:cubicBezTo>
                  <a:pt x="614" y="186"/>
                  <a:pt x="598" y="200"/>
                  <a:pt x="617" y="194"/>
                </a:cubicBezTo>
                <a:cubicBezTo>
                  <a:pt x="617" y="197"/>
                  <a:pt x="616" y="200"/>
                  <a:pt x="615" y="204"/>
                </a:cubicBezTo>
                <a:cubicBezTo>
                  <a:pt x="520" y="145"/>
                  <a:pt x="364" y="113"/>
                  <a:pt x="286" y="219"/>
                </a:cubicBezTo>
                <a:cubicBezTo>
                  <a:pt x="281" y="218"/>
                  <a:pt x="273" y="229"/>
                  <a:pt x="273" y="234"/>
                </a:cubicBezTo>
                <a:cubicBezTo>
                  <a:pt x="254" y="256"/>
                  <a:pt x="224" y="265"/>
                  <a:pt x="207" y="291"/>
                </a:cubicBezTo>
                <a:cubicBezTo>
                  <a:pt x="205" y="293"/>
                  <a:pt x="200" y="295"/>
                  <a:pt x="203" y="299"/>
                </a:cubicBezTo>
                <a:cubicBezTo>
                  <a:pt x="201" y="303"/>
                  <a:pt x="199" y="307"/>
                  <a:pt x="198" y="311"/>
                </a:cubicBezTo>
                <a:cubicBezTo>
                  <a:pt x="197" y="312"/>
                  <a:pt x="185" y="322"/>
                  <a:pt x="195" y="323"/>
                </a:cubicBezTo>
                <a:cubicBezTo>
                  <a:pt x="194" y="328"/>
                  <a:pt x="189" y="346"/>
                  <a:pt x="192" y="350"/>
                </a:cubicBezTo>
                <a:cubicBezTo>
                  <a:pt x="192" y="356"/>
                  <a:pt x="192" y="361"/>
                  <a:pt x="193" y="366"/>
                </a:cubicBezTo>
                <a:cubicBezTo>
                  <a:pt x="191" y="369"/>
                  <a:pt x="187" y="376"/>
                  <a:pt x="194" y="375"/>
                </a:cubicBezTo>
                <a:cubicBezTo>
                  <a:pt x="194" y="379"/>
                  <a:pt x="195" y="382"/>
                  <a:pt x="195" y="385"/>
                </a:cubicBezTo>
                <a:cubicBezTo>
                  <a:pt x="178" y="394"/>
                  <a:pt x="161" y="405"/>
                  <a:pt x="146" y="419"/>
                </a:cubicBezTo>
                <a:cubicBezTo>
                  <a:pt x="137" y="423"/>
                  <a:pt x="125" y="427"/>
                  <a:pt x="116" y="433"/>
                </a:cubicBezTo>
                <a:cubicBezTo>
                  <a:pt x="64" y="462"/>
                  <a:pt x="15" y="506"/>
                  <a:pt x="3" y="571"/>
                </a:cubicBezTo>
                <a:cubicBezTo>
                  <a:pt x="2" y="572"/>
                  <a:pt x="2" y="575"/>
                  <a:pt x="3" y="576"/>
                </a:cubicBezTo>
                <a:cubicBezTo>
                  <a:pt x="0" y="596"/>
                  <a:pt x="1" y="616"/>
                  <a:pt x="5" y="635"/>
                </a:cubicBezTo>
                <a:close/>
                <a:moveTo>
                  <a:pt x="12" y="628"/>
                </a:moveTo>
                <a:cubicBezTo>
                  <a:pt x="15" y="627"/>
                  <a:pt x="18" y="625"/>
                  <a:pt x="22" y="623"/>
                </a:cubicBezTo>
                <a:cubicBezTo>
                  <a:pt x="18" y="625"/>
                  <a:pt x="15" y="627"/>
                  <a:pt x="12" y="630"/>
                </a:cubicBezTo>
                <a:cubicBezTo>
                  <a:pt x="12" y="629"/>
                  <a:pt x="12" y="629"/>
                  <a:pt x="12" y="628"/>
                </a:cubicBezTo>
                <a:close/>
                <a:moveTo>
                  <a:pt x="15" y="640"/>
                </a:moveTo>
                <a:cubicBezTo>
                  <a:pt x="15" y="640"/>
                  <a:pt x="15" y="640"/>
                  <a:pt x="14" y="640"/>
                </a:cubicBezTo>
                <a:cubicBezTo>
                  <a:pt x="15" y="639"/>
                  <a:pt x="15" y="639"/>
                  <a:pt x="16" y="639"/>
                </a:cubicBezTo>
                <a:cubicBezTo>
                  <a:pt x="15" y="639"/>
                  <a:pt x="15" y="640"/>
                  <a:pt x="15" y="640"/>
                </a:cubicBezTo>
                <a:close/>
                <a:moveTo>
                  <a:pt x="26" y="670"/>
                </a:moveTo>
                <a:cubicBezTo>
                  <a:pt x="23" y="664"/>
                  <a:pt x="20" y="657"/>
                  <a:pt x="18" y="651"/>
                </a:cubicBezTo>
                <a:cubicBezTo>
                  <a:pt x="25" y="647"/>
                  <a:pt x="33" y="644"/>
                  <a:pt x="41" y="641"/>
                </a:cubicBezTo>
                <a:cubicBezTo>
                  <a:pt x="40" y="642"/>
                  <a:pt x="14" y="661"/>
                  <a:pt x="27" y="661"/>
                </a:cubicBezTo>
                <a:cubicBezTo>
                  <a:pt x="40" y="661"/>
                  <a:pt x="60" y="645"/>
                  <a:pt x="72" y="641"/>
                </a:cubicBezTo>
                <a:cubicBezTo>
                  <a:pt x="56" y="650"/>
                  <a:pt x="41" y="659"/>
                  <a:pt x="26" y="670"/>
                </a:cubicBezTo>
                <a:close/>
                <a:moveTo>
                  <a:pt x="72" y="541"/>
                </a:moveTo>
                <a:cubicBezTo>
                  <a:pt x="68" y="534"/>
                  <a:pt x="47" y="550"/>
                  <a:pt x="43" y="552"/>
                </a:cubicBezTo>
                <a:cubicBezTo>
                  <a:pt x="52" y="546"/>
                  <a:pt x="94" y="509"/>
                  <a:pt x="59" y="525"/>
                </a:cubicBezTo>
                <a:cubicBezTo>
                  <a:pt x="68" y="518"/>
                  <a:pt x="77" y="511"/>
                  <a:pt x="85" y="504"/>
                </a:cubicBezTo>
                <a:cubicBezTo>
                  <a:pt x="79" y="522"/>
                  <a:pt x="76" y="539"/>
                  <a:pt x="76" y="556"/>
                </a:cubicBezTo>
                <a:cubicBezTo>
                  <a:pt x="75" y="549"/>
                  <a:pt x="29" y="579"/>
                  <a:pt x="24" y="581"/>
                </a:cubicBezTo>
                <a:cubicBezTo>
                  <a:pt x="30" y="577"/>
                  <a:pt x="76" y="548"/>
                  <a:pt x="72" y="541"/>
                </a:cubicBezTo>
                <a:close/>
                <a:moveTo>
                  <a:pt x="139" y="738"/>
                </a:moveTo>
                <a:cubicBezTo>
                  <a:pt x="141" y="737"/>
                  <a:pt x="143" y="735"/>
                  <a:pt x="145" y="733"/>
                </a:cubicBezTo>
                <a:cubicBezTo>
                  <a:pt x="152" y="728"/>
                  <a:pt x="186" y="709"/>
                  <a:pt x="185" y="700"/>
                </a:cubicBezTo>
                <a:cubicBezTo>
                  <a:pt x="189" y="702"/>
                  <a:pt x="194" y="704"/>
                  <a:pt x="198" y="705"/>
                </a:cubicBezTo>
                <a:cubicBezTo>
                  <a:pt x="178" y="715"/>
                  <a:pt x="159" y="728"/>
                  <a:pt x="139" y="738"/>
                </a:cubicBezTo>
                <a:close/>
                <a:moveTo>
                  <a:pt x="205" y="708"/>
                </a:moveTo>
                <a:cubicBezTo>
                  <a:pt x="212" y="710"/>
                  <a:pt x="219" y="712"/>
                  <a:pt x="227" y="714"/>
                </a:cubicBezTo>
                <a:cubicBezTo>
                  <a:pt x="204" y="726"/>
                  <a:pt x="180" y="734"/>
                  <a:pt x="157" y="744"/>
                </a:cubicBezTo>
                <a:cubicBezTo>
                  <a:pt x="163" y="739"/>
                  <a:pt x="170" y="735"/>
                  <a:pt x="176" y="731"/>
                </a:cubicBezTo>
                <a:cubicBezTo>
                  <a:pt x="182" y="727"/>
                  <a:pt x="206" y="715"/>
                  <a:pt x="205" y="708"/>
                </a:cubicBezTo>
                <a:close/>
                <a:moveTo>
                  <a:pt x="119" y="710"/>
                </a:moveTo>
                <a:cubicBezTo>
                  <a:pt x="131" y="701"/>
                  <a:pt x="143" y="692"/>
                  <a:pt x="156" y="685"/>
                </a:cubicBezTo>
                <a:cubicBezTo>
                  <a:pt x="156" y="685"/>
                  <a:pt x="156" y="685"/>
                  <a:pt x="156" y="685"/>
                </a:cubicBezTo>
                <a:cubicBezTo>
                  <a:pt x="158" y="686"/>
                  <a:pt x="161" y="688"/>
                  <a:pt x="164" y="689"/>
                </a:cubicBezTo>
                <a:cubicBezTo>
                  <a:pt x="149" y="695"/>
                  <a:pt x="134" y="702"/>
                  <a:pt x="119" y="710"/>
                </a:cubicBezTo>
                <a:close/>
                <a:moveTo>
                  <a:pt x="172" y="695"/>
                </a:moveTo>
                <a:cubicBezTo>
                  <a:pt x="172" y="694"/>
                  <a:pt x="172" y="694"/>
                  <a:pt x="172" y="694"/>
                </a:cubicBezTo>
                <a:cubicBezTo>
                  <a:pt x="174" y="695"/>
                  <a:pt x="176" y="696"/>
                  <a:pt x="178" y="697"/>
                </a:cubicBezTo>
                <a:cubicBezTo>
                  <a:pt x="168" y="702"/>
                  <a:pt x="158" y="707"/>
                  <a:pt x="148" y="712"/>
                </a:cubicBezTo>
                <a:cubicBezTo>
                  <a:pt x="157" y="706"/>
                  <a:pt x="165" y="700"/>
                  <a:pt x="172" y="695"/>
                </a:cubicBezTo>
                <a:close/>
                <a:moveTo>
                  <a:pt x="130" y="688"/>
                </a:moveTo>
                <a:cubicBezTo>
                  <a:pt x="136" y="685"/>
                  <a:pt x="141" y="682"/>
                  <a:pt x="146" y="679"/>
                </a:cubicBezTo>
                <a:cubicBezTo>
                  <a:pt x="147" y="679"/>
                  <a:pt x="147" y="679"/>
                  <a:pt x="148" y="680"/>
                </a:cubicBezTo>
                <a:cubicBezTo>
                  <a:pt x="142" y="682"/>
                  <a:pt x="136" y="685"/>
                  <a:pt x="130" y="688"/>
                </a:cubicBezTo>
                <a:close/>
                <a:moveTo>
                  <a:pt x="79" y="700"/>
                </a:moveTo>
                <a:cubicBezTo>
                  <a:pt x="93" y="688"/>
                  <a:pt x="110" y="677"/>
                  <a:pt x="127" y="667"/>
                </a:cubicBezTo>
                <a:cubicBezTo>
                  <a:pt x="128" y="667"/>
                  <a:pt x="128" y="666"/>
                  <a:pt x="128" y="665"/>
                </a:cubicBezTo>
                <a:cubicBezTo>
                  <a:pt x="131" y="668"/>
                  <a:pt x="135" y="670"/>
                  <a:pt x="138" y="673"/>
                </a:cubicBezTo>
                <a:cubicBezTo>
                  <a:pt x="118" y="682"/>
                  <a:pt x="99" y="691"/>
                  <a:pt x="79" y="700"/>
                </a:cubicBezTo>
                <a:close/>
                <a:moveTo>
                  <a:pt x="57" y="692"/>
                </a:moveTo>
                <a:cubicBezTo>
                  <a:pt x="64" y="686"/>
                  <a:pt x="115" y="658"/>
                  <a:pt x="110" y="650"/>
                </a:cubicBezTo>
                <a:cubicBezTo>
                  <a:pt x="107" y="646"/>
                  <a:pt x="66" y="670"/>
                  <a:pt x="60" y="673"/>
                </a:cubicBezTo>
                <a:cubicBezTo>
                  <a:pt x="69" y="668"/>
                  <a:pt x="103" y="652"/>
                  <a:pt x="102" y="638"/>
                </a:cubicBezTo>
                <a:cubicBezTo>
                  <a:pt x="108" y="646"/>
                  <a:pt x="115" y="653"/>
                  <a:pt x="122" y="660"/>
                </a:cubicBezTo>
                <a:cubicBezTo>
                  <a:pt x="100" y="670"/>
                  <a:pt x="79" y="682"/>
                  <a:pt x="57" y="692"/>
                </a:cubicBezTo>
                <a:close/>
                <a:moveTo>
                  <a:pt x="70" y="653"/>
                </a:moveTo>
                <a:cubicBezTo>
                  <a:pt x="70" y="653"/>
                  <a:pt x="70" y="652"/>
                  <a:pt x="69" y="652"/>
                </a:cubicBezTo>
                <a:cubicBezTo>
                  <a:pt x="79" y="645"/>
                  <a:pt x="89" y="639"/>
                  <a:pt x="98" y="632"/>
                </a:cubicBezTo>
                <a:cubicBezTo>
                  <a:pt x="99" y="633"/>
                  <a:pt x="99" y="634"/>
                  <a:pt x="100" y="635"/>
                </a:cubicBezTo>
                <a:cubicBezTo>
                  <a:pt x="99" y="634"/>
                  <a:pt x="85" y="643"/>
                  <a:pt x="70" y="653"/>
                </a:cubicBezTo>
                <a:close/>
                <a:moveTo>
                  <a:pt x="92" y="627"/>
                </a:moveTo>
                <a:cubicBezTo>
                  <a:pt x="86" y="624"/>
                  <a:pt x="70" y="632"/>
                  <a:pt x="65" y="635"/>
                </a:cubicBezTo>
                <a:cubicBezTo>
                  <a:pt x="70" y="632"/>
                  <a:pt x="88" y="622"/>
                  <a:pt x="89" y="616"/>
                </a:cubicBezTo>
                <a:cubicBezTo>
                  <a:pt x="90" y="619"/>
                  <a:pt x="92" y="622"/>
                  <a:pt x="94" y="625"/>
                </a:cubicBezTo>
                <a:cubicBezTo>
                  <a:pt x="93" y="626"/>
                  <a:pt x="93" y="626"/>
                  <a:pt x="92" y="627"/>
                </a:cubicBezTo>
                <a:close/>
                <a:moveTo>
                  <a:pt x="36" y="634"/>
                </a:moveTo>
                <a:cubicBezTo>
                  <a:pt x="42" y="630"/>
                  <a:pt x="83" y="608"/>
                  <a:pt x="80" y="602"/>
                </a:cubicBezTo>
                <a:cubicBezTo>
                  <a:pt x="76" y="596"/>
                  <a:pt x="52" y="614"/>
                  <a:pt x="47" y="616"/>
                </a:cubicBezTo>
                <a:cubicBezTo>
                  <a:pt x="57" y="610"/>
                  <a:pt x="66" y="603"/>
                  <a:pt x="74" y="595"/>
                </a:cubicBezTo>
                <a:cubicBezTo>
                  <a:pt x="79" y="591"/>
                  <a:pt x="74" y="585"/>
                  <a:pt x="69" y="589"/>
                </a:cubicBezTo>
                <a:cubicBezTo>
                  <a:pt x="55" y="596"/>
                  <a:pt x="42" y="603"/>
                  <a:pt x="29" y="610"/>
                </a:cubicBezTo>
                <a:cubicBezTo>
                  <a:pt x="44" y="596"/>
                  <a:pt x="63" y="585"/>
                  <a:pt x="77" y="576"/>
                </a:cubicBezTo>
                <a:cubicBezTo>
                  <a:pt x="79" y="589"/>
                  <a:pt x="82" y="601"/>
                  <a:pt x="87" y="612"/>
                </a:cubicBezTo>
                <a:cubicBezTo>
                  <a:pt x="83" y="609"/>
                  <a:pt x="43" y="631"/>
                  <a:pt x="36" y="634"/>
                </a:cubicBezTo>
                <a:close/>
                <a:moveTo>
                  <a:pt x="53" y="577"/>
                </a:moveTo>
                <a:cubicBezTo>
                  <a:pt x="63" y="570"/>
                  <a:pt x="76" y="560"/>
                  <a:pt x="76" y="557"/>
                </a:cubicBezTo>
                <a:cubicBezTo>
                  <a:pt x="76" y="560"/>
                  <a:pt x="76" y="564"/>
                  <a:pt x="76" y="568"/>
                </a:cubicBezTo>
                <a:cubicBezTo>
                  <a:pt x="72" y="569"/>
                  <a:pt x="63" y="575"/>
                  <a:pt x="59" y="578"/>
                </a:cubicBezTo>
                <a:cubicBezTo>
                  <a:pt x="59" y="578"/>
                  <a:pt x="59" y="578"/>
                  <a:pt x="59" y="578"/>
                </a:cubicBezTo>
                <a:cubicBezTo>
                  <a:pt x="58" y="575"/>
                  <a:pt x="56" y="575"/>
                  <a:pt x="53" y="577"/>
                </a:cubicBezTo>
                <a:close/>
                <a:moveTo>
                  <a:pt x="32" y="680"/>
                </a:moveTo>
                <a:cubicBezTo>
                  <a:pt x="32" y="679"/>
                  <a:pt x="31" y="678"/>
                  <a:pt x="31" y="677"/>
                </a:cubicBezTo>
                <a:cubicBezTo>
                  <a:pt x="32" y="676"/>
                  <a:pt x="38" y="674"/>
                  <a:pt x="45" y="671"/>
                </a:cubicBezTo>
                <a:cubicBezTo>
                  <a:pt x="39" y="675"/>
                  <a:pt x="34" y="679"/>
                  <a:pt x="32" y="680"/>
                </a:cubicBezTo>
                <a:close/>
                <a:moveTo>
                  <a:pt x="42" y="694"/>
                </a:moveTo>
                <a:cubicBezTo>
                  <a:pt x="41" y="692"/>
                  <a:pt x="40" y="691"/>
                  <a:pt x="39" y="689"/>
                </a:cubicBezTo>
                <a:cubicBezTo>
                  <a:pt x="43" y="688"/>
                  <a:pt x="49" y="686"/>
                  <a:pt x="54" y="684"/>
                </a:cubicBezTo>
                <a:cubicBezTo>
                  <a:pt x="50" y="687"/>
                  <a:pt x="46" y="690"/>
                  <a:pt x="42" y="694"/>
                </a:cubicBezTo>
                <a:close/>
                <a:moveTo>
                  <a:pt x="50" y="703"/>
                </a:moveTo>
                <a:cubicBezTo>
                  <a:pt x="60" y="699"/>
                  <a:pt x="69" y="695"/>
                  <a:pt x="78" y="691"/>
                </a:cubicBezTo>
                <a:cubicBezTo>
                  <a:pt x="70" y="697"/>
                  <a:pt x="63" y="703"/>
                  <a:pt x="57" y="709"/>
                </a:cubicBezTo>
                <a:cubicBezTo>
                  <a:pt x="55" y="707"/>
                  <a:pt x="52" y="705"/>
                  <a:pt x="50" y="703"/>
                </a:cubicBezTo>
                <a:close/>
                <a:moveTo>
                  <a:pt x="63" y="715"/>
                </a:moveTo>
                <a:cubicBezTo>
                  <a:pt x="72" y="712"/>
                  <a:pt x="80" y="708"/>
                  <a:pt x="88" y="705"/>
                </a:cubicBezTo>
                <a:cubicBezTo>
                  <a:pt x="81" y="709"/>
                  <a:pt x="75" y="714"/>
                  <a:pt x="69" y="720"/>
                </a:cubicBezTo>
                <a:cubicBezTo>
                  <a:pt x="67" y="718"/>
                  <a:pt x="65" y="717"/>
                  <a:pt x="63" y="715"/>
                </a:cubicBezTo>
                <a:close/>
                <a:moveTo>
                  <a:pt x="77" y="725"/>
                </a:moveTo>
                <a:cubicBezTo>
                  <a:pt x="86" y="721"/>
                  <a:pt x="94" y="717"/>
                  <a:pt x="103" y="712"/>
                </a:cubicBezTo>
                <a:cubicBezTo>
                  <a:pt x="96" y="717"/>
                  <a:pt x="89" y="723"/>
                  <a:pt x="82" y="728"/>
                </a:cubicBezTo>
                <a:cubicBezTo>
                  <a:pt x="80" y="727"/>
                  <a:pt x="79" y="726"/>
                  <a:pt x="77" y="725"/>
                </a:cubicBezTo>
                <a:close/>
                <a:moveTo>
                  <a:pt x="90" y="733"/>
                </a:moveTo>
                <a:cubicBezTo>
                  <a:pt x="107" y="725"/>
                  <a:pt x="122" y="717"/>
                  <a:pt x="138" y="709"/>
                </a:cubicBezTo>
                <a:cubicBezTo>
                  <a:pt x="125" y="718"/>
                  <a:pt x="110" y="726"/>
                  <a:pt x="97" y="736"/>
                </a:cubicBezTo>
                <a:cubicBezTo>
                  <a:pt x="95" y="735"/>
                  <a:pt x="93" y="734"/>
                  <a:pt x="90" y="733"/>
                </a:cubicBezTo>
                <a:close/>
                <a:moveTo>
                  <a:pt x="117" y="744"/>
                </a:moveTo>
                <a:cubicBezTo>
                  <a:pt x="114" y="743"/>
                  <a:pt x="110" y="742"/>
                  <a:pt x="107" y="741"/>
                </a:cubicBezTo>
                <a:cubicBezTo>
                  <a:pt x="122" y="735"/>
                  <a:pt x="136" y="727"/>
                  <a:pt x="150" y="720"/>
                </a:cubicBezTo>
                <a:cubicBezTo>
                  <a:pt x="139" y="728"/>
                  <a:pt x="128" y="736"/>
                  <a:pt x="117" y="744"/>
                </a:cubicBezTo>
                <a:close/>
                <a:moveTo>
                  <a:pt x="138" y="750"/>
                </a:moveTo>
                <a:cubicBezTo>
                  <a:pt x="137" y="750"/>
                  <a:pt x="136" y="749"/>
                  <a:pt x="134" y="749"/>
                </a:cubicBezTo>
                <a:cubicBezTo>
                  <a:pt x="137" y="748"/>
                  <a:pt x="140" y="747"/>
                  <a:pt x="142" y="745"/>
                </a:cubicBezTo>
                <a:cubicBezTo>
                  <a:pt x="141" y="747"/>
                  <a:pt x="139" y="748"/>
                  <a:pt x="138" y="750"/>
                </a:cubicBezTo>
                <a:close/>
                <a:moveTo>
                  <a:pt x="175" y="754"/>
                </a:moveTo>
                <a:cubicBezTo>
                  <a:pt x="169" y="754"/>
                  <a:pt x="162" y="754"/>
                  <a:pt x="156" y="753"/>
                </a:cubicBezTo>
                <a:cubicBezTo>
                  <a:pt x="164" y="750"/>
                  <a:pt x="171" y="747"/>
                  <a:pt x="178" y="744"/>
                </a:cubicBezTo>
                <a:cubicBezTo>
                  <a:pt x="185" y="741"/>
                  <a:pt x="192" y="739"/>
                  <a:pt x="199" y="736"/>
                </a:cubicBezTo>
                <a:cubicBezTo>
                  <a:pt x="195" y="739"/>
                  <a:pt x="174" y="748"/>
                  <a:pt x="175" y="754"/>
                </a:cubicBezTo>
                <a:close/>
                <a:moveTo>
                  <a:pt x="201" y="753"/>
                </a:moveTo>
                <a:cubicBezTo>
                  <a:pt x="197" y="754"/>
                  <a:pt x="194" y="754"/>
                  <a:pt x="190" y="754"/>
                </a:cubicBezTo>
                <a:cubicBezTo>
                  <a:pt x="195" y="752"/>
                  <a:pt x="201" y="749"/>
                  <a:pt x="206" y="746"/>
                </a:cubicBezTo>
                <a:cubicBezTo>
                  <a:pt x="203" y="748"/>
                  <a:pt x="202" y="750"/>
                  <a:pt x="201" y="753"/>
                </a:cubicBezTo>
                <a:close/>
                <a:moveTo>
                  <a:pt x="238" y="717"/>
                </a:moveTo>
                <a:cubicBezTo>
                  <a:pt x="239" y="717"/>
                  <a:pt x="240" y="717"/>
                  <a:pt x="241" y="718"/>
                </a:cubicBezTo>
                <a:cubicBezTo>
                  <a:pt x="236" y="720"/>
                  <a:pt x="231" y="723"/>
                  <a:pt x="226" y="726"/>
                </a:cubicBezTo>
                <a:cubicBezTo>
                  <a:pt x="230" y="724"/>
                  <a:pt x="235" y="720"/>
                  <a:pt x="238" y="717"/>
                </a:cubicBezTo>
                <a:close/>
                <a:moveTo>
                  <a:pt x="255" y="720"/>
                </a:moveTo>
                <a:cubicBezTo>
                  <a:pt x="260" y="721"/>
                  <a:pt x="265" y="721"/>
                  <a:pt x="270" y="722"/>
                </a:cubicBezTo>
                <a:cubicBezTo>
                  <a:pt x="257" y="727"/>
                  <a:pt x="245" y="733"/>
                  <a:pt x="232" y="738"/>
                </a:cubicBezTo>
                <a:cubicBezTo>
                  <a:pt x="240" y="733"/>
                  <a:pt x="249" y="727"/>
                  <a:pt x="255" y="720"/>
                </a:cubicBezTo>
                <a:close/>
                <a:moveTo>
                  <a:pt x="274" y="734"/>
                </a:moveTo>
                <a:cubicBezTo>
                  <a:pt x="276" y="731"/>
                  <a:pt x="276" y="731"/>
                  <a:pt x="276" y="731"/>
                </a:cubicBezTo>
                <a:cubicBezTo>
                  <a:pt x="276" y="731"/>
                  <a:pt x="276" y="731"/>
                  <a:pt x="276" y="730"/>
                </a:cubicBezTo>
                <a:cubicBezTo>
                  <a:pt x="279" y="729"/>
                  <a:pt x="283" y="727"/>
                  <a:pt x="286" y="726"/>
                </a:cubicBezTo>
                <a:cubicBezTo>
                  <a:pt x="286" y="731"/>
                  <a:pt x="287" y="735"/>
                  <a:pt x="287" y="740"/>
                </a:cubicBezTo>
                <a:cubicBezTo>
                  <a:pt x="285" y="731"/>
                  <a:pt x="270" y="745"/>
                  <a:pt x="267" y="746"/>
                </a:cubicBezTo>
                <a:cubicBezTo>
                  <a:pt x="272" y="742"/>
                  <a:pt x="276" y="738"/>
                  <a:pt x="277" y="738"/>
                </a:cubicBezTo>
                <a:lnTo>
                  <a:pt x="274" y="734"/>
                </a:lnTo>
                <a:close/>
                <a:moveTo>
                  <a:pt x="287" y="741"/>
                </a:moveTo>
                <a:cubicBezTo>
                  <a:pt x="287" y="743"/>
                  <a:pt x="287" y="745"/>
                  <a:pt x="287" y="746"/>
                </a:cubicBezTo>
                <a:cubicBezTo>
                  <a:pt x="283" y="748"/>
                  <a:pt x="280" y="751"/>
                  <a:pt x="277" y="756"/>
                </a:cubicBezTo>
                <a:cubicBezTo>
                  <a:pt x="276" y="755"/>
                  <a:pt x="275" y="754"/>
                  <a:pt x="274" y="754"/>
                </a:cubicBezTo>
                <a:cubicBezTo>
                  <a:pt x="277" y="752"/>
                  <a:pt x="286" y="746"/>
                  <a:pt x="287" y="741"/>
                </a:cubicBezTo>
                <a:close/>
                <a:moveTo>
                  <a:pt x="257" y="743"/>
                </a:moveTo>
                <a:cubicBezTo>
                  <a:pt x="257" y="742"/>
                  <a:pt x="257" y="742"/>
                  <a:pt x="257" y="741"/>
                </a:cubicBezTo>
                <a:cubicBezTo>
                  <a:pt x="261" y="738"/>
                  <a:pt x="265" y="736"/>
                  <a:pt x="269" y="734"/>
                </a:cubicBezTo>
                <a:cubicBezTo>
                  <a:pt x="266" y="736"/>
                  <a:pt x="261" y="740"/>
                  <a:pt x="257" y="743"/>
                </a:cubicBezTo>
                <a:close/>
                <a:moveTo>
                  <a:pt x="236" y="745"/>
                </a:moveTo>
                <a:cubicBezTo>
                  <a:pt x="237" y="745"/>
                  <a:pt x="239" y="744"/>
                  <a:pt x="241" y="743"/>
                </a:cubicBezTo>
                <a:cubicBezTo>
                  <a:pt x="241" y="743"/>
                  <a:pt x="241" y="743"/>
                  <a:pt x="241" y="743"/>
                </a:cubicBezTo>
                <a:cubicBezTo>
                  <a:pt x="239" y="744"/>
                  <a:pt x="238" y="745"/>
                  <a:pt x="236" y="745"/>
                </a:cubicBezTo>
                <a:close/>
                <a:moveTo>
                  <a:pt x="245" y="756"/>
                </a:moveTo>
                <a:cubicBezTo>
                  <a:pt x="245" y="756"/>
                  <a:pt x="245" y="756"/>
                  <a:pt x="245" y="756"/>
                </a:cubicBezTo>
                <a:cubicBezTo>
                  <a:pt x="246" y="754"/>
                  <a:pt x="245" y="752"/>
                  <a:pt x="244" y="751"/>
                </a:cubicBezTo>
                <a:cubicBezTo>
                  <a:pt x="247" y="750"/>
                  <a:pt x="250" y="749"/>
                  <a:pt x="252" y="747"/>
                </a:cubicBezTo>
                <a:cubicBezTo>
                  <a:pt x="249" y="750"/>
                  <a:pt x="246" y="753"/>
                  <a:pt x="245" y="756"/>
                </a:cubicBezTo>
                <a:close/>
                <a:moveTo>
                  <a:pt x="247" y="765"/>
                </a:moveTo>
                <a:cubicBezTo>
                  <a:pt x="247" y="764"/>
                  <a:pt x="247" y="763"/>
                  <a:pt x="246" y="761"/>
                </a:cubicBezTo>
                <a:cubicBezTo>
                  <a:pt x="248" y="762"/>
                  <a:pt x="251" y="762"/>
                  <a:pt x="253" y="761"/>
                </a:cubicBezTo>
                <a:cubicBezTo>
                  <a:pt x="251" y="763"/>
                  <a:pt x="249" y="764"/>
                  <a:pt x="247" y="765"/>
                </a:cubicBezTo>
                <a:close/>
                <a:moveTo>
                  <a:pt x="251" y="779"/>
                </a:moveTo>
                <a:cubicBezTo>
                  <a:pt x="251" y="778"/>
                  <a:pt x="251" y="778"/>
                  <a:pt x="250" y="777"/>
                </a:cubicBezTo>
                <a:cubicBezTo>
                  <a:pt x="250" y="777"/>
                  <a:pt x="250" y="776"/>
                  <a:pt x="250" y="775"/>
                </a:cubicBezTo>
                <a:cubicBezTo>
                  <a:pt x="253" y="774"/>
                  <a:pt x="256" y="773"/>
                  <a:pt x="259" y="771"/>
                </a:cubicBezTo>
                <a:cubicBezTo>
                  <a:pt x="256" y="774"/>
                  <a:pt x="253" y="776"/>
                  <a:pt x="251" y="779"/>
                </a:cubicBezTo>
                <a:close/>
                <a:moveTo>
                  <a:pt x="255" y="795"/>
                </a:moveTo>
                <a:cubicBezTo>
                  <a:pt x="255" y="794"/>
                  <a:pt x="254" y="793"/>
                  <a:pt x="254" y="792"/>
                </a:cubicBezTo>
                <a:cubicBezTo>
                  <a:pt x="255" y="790"/>
                  <a:pt x="254" y="789"/>
                  <a:pt x="253" y="788"/>
                </a:cubicBezTo>
                <a:cubicBezTo>
                  <a:pt x="264" y="776"/>
                  <a:pt x="278" y="767"/>
                  <a:pt x="289" y="755"/>
                </a:cubicBezTo>
                <a:cubicBezTo>
                  <a:pt x="289" y="757"/>
                  <a:pt x="289" y="759"/>
                  <a:pt x="289" y="760"/>
                </a:cubicBezTo>
                <a:cubicBezTo>
                  <a:pt x="285" y="758"/>
                  <a:pt x="259" y="790"/>
                  <a:pt x="255" y="795"/>
                </a:cubicBezTo>
                <a:close/>
                <a:moveTo>
                  <a:pt x="276" y="785"/>
                </a:moveTo>
                <a:cubicBezTo>
                  <a:pt x="282" y="779"/>
                  <a:pt x="288" y="773"/>
                  <a:pt x="291" y="766"/>
                </a:cubicBezTo>
                <a:cubicBezTo>
                  <a:pt x="292" y="769"/>
                  <a:pt x="293" y="772"/>
                  <a:pt x="294" y="775"/>
                </a:cubicBezTo>
                <a:cubicBezTo>
                  <a:pt x="287" y="778"/>
                  <a:pt x="282" y="781"/>
                  <a:pt x="276" y="785"/>
                </a:cubicBezTo>
                <a:close/>
                <a:moveTo>
                  <a:pt x="297" y="783"/>
                </a:moveTo>
                <a:cubicBezTo>
                  <a:pt x="297" y="784"/>
                  <a:pt x="298" y="785"/>
                  <a:pt x="298" y="786"/>
                </a:cubicBezTo>
                <a:cubicBezTo>
                  <a:pt x="295" y="787"/>
                  <a:pt x="291" y="788"/>
                  <a:pt x="289" y="790"/>
                </a:cubicBezTo>
                <a:cubicBezTo>
                  <a:pt x="291" y="788"/>
                  <a:pt x="294" y="785"/>
                  <a:pt x="297" y="783"/>
                </a:cubicBezTo>
                <a:close/>
                <a:moveTo>
                  <a:pt x="259" y="808"/>
                </a:moveTo>
                <a:cubicBezTo>
                  <a:pt x="259" y="807"/>
                  <a:pt x="259" y="807"/>
                  <a:pt x="259" y="806"/>
                </a:cubicBezTo>
                <a:cubicBezTo>
                  <a:pt x="261" y="805"/>
                  <a:pt x="262" y="804"/>
                  <a:pt x="264" y="803"/>
                </a:cubicBezTo>
                <a:cubicBezTo>
                  <a:pt x="262" y="804"/>
                  <a:pt x="261" y="806"/>
                  <a:pt x="259" y="808"/>
                </a:cubicBezTo>
                <a:close/>
                <a:moveTo>
                  <a:pt x="263" y="817"/>
                </a:moveTo>
                <a:cubicBezTo>
                  <a:pt x="263" y="817"/>
                  <a:pt x="263" y="817"/>
                  <a:pt x="263" y="816"/>
                </a:cubicBezTo>
                <a:cubicBezTo>
                  <a:pt x="264" y="816"/>
                  <a:pt x="265" y="815"/>
                  <a:pt x="266" y="815"/>
                </a:cubicBezTo>
                <a:cubicBezTo>
                  <a:pt x="265" y="815"/>
                  <a:pt x="264" y="816"/>
                  <a:pt x="263" y="817"/>
                </a:cubicBezTo>
                <a:close/>
                <a:moveTo>
                  <a:pt x="270" y="828"/>
                </a:moveTo>
                <a:cubicBezTo>
                  <a:pt x="269" y="828"/>
                  <a:pt x="269" y="827"/>
                  <a:pt x="268" y="826"/>
                </a:cubicBezTo>
                <a:cubicBezTo>
                  <a:pt x="271" y="825"/>
                  <a:pt x="274" y="824"/>
                  <a:pt x="276" y="823"/>
                </a:cubicBezTo>
                <a:cubicBezTo>
                  <a:pt x="274" y="825"/>
                  <a:pt x="272" y="827"/>
                  <a:pt x="270" y="828"/>
                </a:cubicBezTo>
                <a:close/>
                <a:moveTo>
                  <a:pt x="278" y="840"/>
                </a:moveTo>
                <a:cubicBezTo>
                  <a:pt x="278" y="840"/>
                  <a:pt x="277" y="839"/>
                  <a:pt x="277" y="838"/>
                </a:cubicBezTo>
                <a:cubicBezTo>
                  <a:pt x="279" y="837"/>
                  <a:pt x="282" y="836"/>
                  <a:pt x="284" y="835"/>
                </a:cubicBezTo>
                <a:cubicBezTo>
                  <a:pt x="282" y="836"/>
                  <a:pt x="280" y="838"/>
                  <a:pt x="278" y="840"/>
                </a:cubicBezTo>
                <a:close/>
                <a:moveTo>
                  <a:pt x="283" y="811"/>
                </a:moveTo>
                <a:cubicBezTo>
                  <a:pt x="290" y="805"/>
                  <a:pt x="296" y="799"/>
                  <a:pt x="301" y="792"/>
                </a:cubicBezTo>
                <a:cubicBezTo>
                  <a:pt x="301" y="792"/>
                  <a:pt x="301" y="792"/>
                  <a:pt x="301" y="792"/>
                </a:cubicBezTo>
                <a:cubicBezTo>
                  <a:pt x="302" y="794"/>
                  <a:pt x="304" y="797"/>
                  <a:pt x="305" y="800"/>
                </a:cubicBezTo>
                <a:cubicBezTo>
                  <a:pt x="300" y="800"/>
                  <a:pt x="288" y="808"/>
                  <a:pt x="283" y="811"/>
                </a:cubicBezTo>
                <a:close/>
                <a:moveTo>
                  <a:pt x="288" y="850"/>
                </a:moveTo>
                <a:cubicBezTo>
                  <a:pt x="288" y="850"/>
                  <a:pt x="287" y="850"/>
                  <a:pt x="287" y="850"/>
                </a:cubicBezTo>
                <a:cubicBezTo>
                  <a:pt x="288" y="850"/>
                  <a:pt x="288" y="850"/>
                  <a:pt x="288" y="850"/>
                </a:cubicBezTo>
                <a:cubicBezTo>
                  <a:pt x="288" y="850"/>
                  <a:pt x="288" y="850"/>
                  <a:pt x="288" y="850"/>
                </a:cubicBezTo>
                <a:close/>
                <a:moveTo>
                  <a:pt x="288" y="824"/>
                </a:moveTo>
                <a:cubicBezTo>
                  <a:pt x="289" y="823"/>
                  <a:pt x="290" y="822"/>
                  <a:pt x="291" y="821"/>
                </a:cubicBezTo>
                <a:cubicBezTo>
                  <a:pt x="295" y="818"/>
                  <a:pt x="307" y="810"/>
                  <a:pt x="309" y="805"/>
                </a:cubicBezTo>
                <a:cubicBezTo>
                  <a:pt x="310" y="806"/>
                  <a:pt x="310" y="807"/>
                  <a:pt x="311" y="808"/>
                </a:cubicBezTo>
                <a:cubicBezTo>
                  <a:pt x="303" y="813"/>
                  <a:pt x="296" y="819"/>
                  <a:pt x="288" y="824"/>
                </a:cubicBezTo>
                <a:close/>
                <a:moveTo>
                  <a:pt x="293" y="838"/>
                </a:moveTo>
                <a:cubicBezTo>
                  <a:pt x="301" y="831"/>
                  <a:pt x="309" y="823"/>
                  <a:pt x="316" y="814"/>
                </a:cubicBezTo>
                <a:cubicBezTo>
                  <a:pt x="318" y="817"/>
                  <a:pt x="320" y="819"/>
                  <a:pt x="322" y="821"/>
                </a:cubicBezTo>
                <a:cubicBezTo>
                  <a:pt x="312" y="828"/>
                  <a:pt x="301" y="834"/>
                  <a:pt x="290" y="840"/>
                </a:cubicBezTo>
                <a:cubicBezTo>
                  <a:pt x="291" y="839"/>
                  <a:pt x="292" y="839"/>
                  <a:pt x="293" y="838"/>
                </a:cubicBezTo>
                <a:close/>
                <a:moveTo>
                  <a:pt x="296" y="858"/>
                </a:moveTo>
                <a:cubicBezTo>
                  <a:pt x="300" y="856"/>
                  <a:pt x="304" y="854"/>
                  <a:pt x="309" y="852"/>
                </a:cubicBezTo>
                <a:cubicBezTo>
                  <a:pt x="304" y="855"/>
                  <a:pt x="302" y="859"/>
                  <a:pt x="303" y="864"/>
                </a:cubicBezTo>
                <a:cubicBezTo>
                  <a:pt x="301" y="862"/>
                  <a:pt x="298" y="860"/>
                  <a:pt x="296" y="858"/>
                </a:cubicBezTo>
                <a:close/>
                <a:moveTo>
                  <a:pt x="308" y="867"/>
                </a:moveTo>
                <a:cubicBezTo>
                  <a:pt x="307" y="867"/>
                  <a:pt x="306" y="866"/>
                  <a:pt x="305" y="865"/>
                </a:cubicBezTo>
                <a:cubicBezTo>
                  <a:pt x="308" y="866"/>
                  <a:pt x="312" y="862"/>
                  <a:pt x="314" y="861"/>
                </a:cubicBezTo>
                <a:cubicBezTo>
                  <a:pt x="312" y="863"/>
                  <a:pt x="310" y="865"/>
                  <a:pt x="308" y="867"/>
                </a:cubicBezTo>
                <a:close/>
                <a:moveTo>
                  <a:pt x="306" y="844"/>
                </a:moveTo>
                <a:cubicBezTo>
                  <a:pt x="312" y="839"/>
                  <a:pt x="318" y="834"/>
                  <a:pt x="324" y="830"/>
                </a:cubicBezTo>
                <a:cubicBezTo>
                  <a:pt x="327" y="828"/>
                  <a:pt x="327" y="828"/>
                  <a:pt x="327" y="828"/>
                </a:cubicBezTo>
                <a:cubicBezTo>
                  <a:pt x="327" y="828"/>
                  <a:pt x="327" y="827"/>
                  <a:pt x="328" y="827"/>
                </a:cubicBezTo>
                <a:cubicBezTo>
                  <a:pt x="328" y="827"/>
                  <a:pt x="329" y="828"/>
                  <a:pt x="330" y="829"/>
                </a:cubicBezTo>
                <a:cubicBezTo>
                  <a:pt x="321" y="835"/>
                  <a:pt x="313" y="840"/>
                  <a:pt x="306" y="844"/>
                </a:cubicBezTo>
                <a:close/>
                <a:moveTo>
                  <a:pt x="337" y="835"/>
                </a:moveTo>
                <a:cubicBezTo>
                  <a:pt x="339" y="836"/>
                  <a:pt x="340" y="837"/>
                  <a:pt x="341" y="838"/>
                </a:cubicBezTo>
                <a:cubicBezTo>
                  <a:pt x="340" y="840"/>
                  <a:pt x="339" y="841"/>
                  <a:pt x="337" y="843"/>
                </a:cubicBezTo>
                <a:cubicBezTo>
                  <a:pt x="334" y="842"/>
                  <a:pt x="330" y="843"/>
                  <a:pt x="327" y="845"/>
                </a:cubicBezTo>
                <a:cubicBezTo>
                  <a:pt x="331" y="842"/>
                  <a:pt x="334" y="839"/>
                  <a:pt x="337" y="835"/>
                </a:cubicBezTo>
                <a:close/>
                <a:moveTo>
                  <a:pt x="352" y="846"/>
                </a:moveTo>
                <a:cubicBezTo>
                  <a:pt x="355" y="847"/>
                  <a:pt x="358" y="849"/>
                  <a:pt x="360" y="851"/>
                </a:cubicBezTo>
                <a:cubicBezTo>
                  <a:pt x="352" y="851"/>
                  <a:pt x="339" y="864"/>
                  <a:pt x="331" y="868"/>
                </a:cubicBezTo>
                <a:cubicBezTo>
                  <a:pt x="334" y="865"/>
                  <a:pt x="337" y="863"/>
                  <a:pt x="340" y="860"/>
                </a:cubicBezTo>
                <a:cubicBezTo>
                  <a:pt x="343" y="857"/>
                  <a:pt x="353" y="851"/>
                  <a:pt x="352" y="846"/>
                </a:cubicBezTo>
                <a:close/>
                <a:moveTo>
                  <a:pt x="364" y="853"/>
                </a:moveTo>
                <a:cubicBezTo>
                  <a:pt x="367" y="854"/>
                  <a:pt x="369" y="856"/>
                  <a:pt x="372" y="857"/>
                </a:cubicBezTo>
                <a:cubicBezTo>
                  <a:pt x="364" y="863"/>
                  <a:pt x="356" y="869"/>
                  <a:pt x="347" y="874"/>
                </a:cubicBezTo>
                <a:cubicBezTo>
                  <a:pt x="349" y="873"/>
                  <a:pt x="350" y="871"/>
                  <a:pt x="352" y="870"/>
                </a:cubicBezTo>
                <a:cubicBezTo>
                  <a:pt x="355" y="867"/>
                  <a:pt x="367" y="858"/>
                  <a:pt x="364" y="853"/>
                </a:cubicBezTo>
                <a:close/>
                <a:moveTo>
                  <a:pt x="386" y="884"/>
                </a:moveTo>
                <a:cubicBezTo>
                  <a:pt x="388" y="882"/>
                  <a:pt x="389" y="880"/>
                  <a:pt x="391" y="878"/>
                </a:cubicBezTo>
                <a:cubicBezTo>
                  <a:pt x="393" y="875"/>
                  <a:pt x="396" y="872"/>
                  <a:pt x="398" y="869"/>
                </a:cubicBezTo>
                <a:cubicBezTo>
                  <a:pt x="400" y="870"/>
                  <a:pt x="402" y="870"/>
                  <a:pt x="404" y="871"/>
                </a:cubicBezTo>
                <a:cubicBezTo>
                  <a:pt x="398" y="875"/>
                  <a:pt x="392" y="879"/>
                  <a:pt x="386" y="884"/>
                </a:cubicBezTo>
                <a:close/>
                <a:moveTo>
                  <a:pt x="410" y="876"/>
                </a:moveTo>
                <a:cubicBezTo>
                  <a:pt x="411" y="875"/>
                  <a:pt x="411" y="874"/>
                  <a:pt x="411" y="874"/>
                </a:cubicBezTo>
                <a:cubicBezTo>
                  <a:pt x="415" y="875"/>
                  <a:pt x="418" y="876"/>
                  <a:pt x="421" y="877"/>
                </a:cubicBezTo>
                <a:cubicBezTo>
                  <a:pt x="413" y="882"/>
                  <a:pt x="405" y="889"/>
                  <a:pt x="396" y="894"/>
                </a:cubicBezTo>
                <a:cubicBezTo>
                  <a:pt x="400" y="887"/>
                  <a:pt x="405" y="882"/>
                  <a:pt x="410" y="876"/>
                </a:cubicBezTo>
                <a:close/>
                <a:moveTo>
                  <a:pt x="362" y="882"/>
                </a:moveTo>
                <a:cubicBezTo>
                  <a:pt x="366" y="877"/>
                  <a:pt x="378" y="866"/>
                  <a:pt x="378" y="860"/>
                </a:cubicBezTo>
                <a:cubicBezTo>
                  <a:pt x="382" y="862"/>
                  <a:pt x="386" y="864"/>
                  <a:pt x="389" y="865"/>
                </a:cubicBezTo>
                <a:cubicBezTo>
                  <a:pt x="381" y="871"/>
                  <a:pt x="371" y="877"/>
                  <a:pt x="362" y="882"/>
                </a:cubicBezTo>
                <a:close/>
                <a:moveTo>
                  <a:pt x="331" y="881"/>
                </a:moveTo>
                <a:cubicBezTo>
                  <a:pt x="330" y="880"/>
                  <a:pt x="329" y="880"/>
                  <a:pt x="328" y="879"/>
                </a:cubicBezTo>
                <a:cubicBezTo>
                  <a:pt x="330" y="878"/>
                  <a:pt x="333" y="877"/>
                  <a:pt x="335" y="875"/>
                </a:cubicBezTo>
                <a:cubicBezTo>
                  <a:pt x="334" y="877"/>
                  <a:pt x="332" y="879"/>
                  <a:pt x="331" y="881"/>
                </a:cubicBezTo>
                <a:close/>
                <a:moveTo>
                  <a:pt x="347" y="888"/>
                </a:moveTo>
                <a:cubicBezTo>
                  <a:pt x="345" y="888"/>
                  <a:pt x="344" y="887"/>
                  <a:pt x="343" y="887"/>
                </a:cubicBezTo>
                <a:cubicBezTo>
                  <a:pt x="346" y="884"/>
                  <a:pt x="350" y="882"/>
                  <a:pt x="354" y="879"/>
                </a:cubicBezTo>
                <a:cubicBezTo>
                  <a:pt x="351" y="882"/>
                  <a:pt x="349" y="885"/>
                  <a:pt x="347" y="888"/>
                </a:cubicBezTo>
                <a:close/>
                <a:moveTo>
                  <a:pt x="367" y="896"/>
                </a:moveTo>
                <a:cubicBezTo>
                  <a:pt x="363" y="895"/>
                  <a:pt x="360" y="894"/>
                  <a:pt x="357" y="893"/>
                </a:cubicBezTo>
                <a:cubicBezTo>
                  <a:pt x="363" y="890"/>
                  <a:pt x="369" y="887"/>
                  <a:pt x="376" y="884"/>
                </a:cubicBezTo>
                <a:cubicBezTo>
                  <a:pt x="372" y="888"/>
                  <a:pt x="369" y="892"/>
                  <a:pt x="367" y="896"/>
                </a:cubicBezTo>
                <a:close/>
                <a:moveTo>
                  <a:pt x="383" y="902"/>
                </a:moveTo>
                <a:cubicBezTo>
                  <a:pt x="381" y="901"/>
                  <a:pt x="379" y="900"/>
                  <a:pt x="377" y="900"/>
                </a:cubicBezTo>
                <a:cubicBezTo>
                  <a:pt x="380" y="897"/>
                  <a:pt x="383" y="895"/>
                  <a:pt x="387" y="893"/>
                </a:cubicBezTo>
                <a:cubicBezTo>
                  <a:pt x="385" y="896"/>
                  <a:pt x="383" y="898"/>
                  <a:pt x="383" y="902"/>
                </a:cubicBezTo>
                <a:close/>
                <a:moveTo>
                  <a:pt x="415" y="912"/>
                </a:moveTo>
                <a:cubicBezTo>
                  <a:pt x="407" y="909"/>
                  <a:pt x="399" y="907"/>
                  <a:pt x="392" y="905"/>
                </a:cubicBezTo>
                <a:cubicBezTo>
                  <a:pt x="396" y="902"/>
                  <a:pt x="401" y="900"/>
                  <a:pt x="405" y="897"/>
                </a:cubicBezTo>
                <a:cubicBezTo>
                  <a:pt x="394" y="915"/>
                  <a:pt x="416" y="904"/>
                  <a:pt x="424" y="900"/>
                </a:cubicBezTo>
                <a:cubicBezTo>
                  <a:pt x="421" y="904"/>
                  <a:pt x="418" y="908"/>
                  <a:pt x="415" y="912"/>
                </a:cubicBezTo>
                <a:close/>
                <a:moveTo>
                  <a:pt x="428" y="916"/>
                </a:moveTo>
                <a:cubicBezTo>
                  <a:pt x="428" y="916"/>
                  <a:pt x="427" y="915"/>
                  <a:pt x="427" y="915"/>
                </a:cubicBezTo>
                <a:cubicBezTo>
                  <a:pt x="428" y="914"/>
                  <a:pt x="429" y="913"/>
                  <a:pt x="430" y="912"/>
                </a:cubicBezTo>
                <a:cubicBezTo>
                  <a:pt x="430" y="913"/>
                  <a:pt x="429" y="915"/>
                  <a:pt x="428" y="916"/>
                </a:cubicBezTo>
                <a:close/>
                <a:moveTo>
                  <a:pt x="417" y="894"/>
                </a:moveTo>
                <a:cubicBezTo>
                  <a:pt x="421" y="889"/>
                  <a:pt x="426" y="884"/>
                  <a:pt x="432" y="880"/>
                </a:cubicBezTo>
                <a:cubicBezTo>
                  <a:pt x="434" y="881"/>
                  <a:pt x="437" y="881"/>
                  <a:pt x="439" y="882"/>
                </a:cubicBezTo>
                <a:cubicBezTo>
                  <a:pt x="434" y="885"/>
                  <a:pt x="425" y="890"/>
                  <a:pt x="417" y="894"/>
                </a:cubicBezTo>
                <a:close/>
                <a:moveTo>
                  <a:pt x="446" y="887"/>
                </a:moveTo>
                <a:cubicBezTo>
                  <a:pt x="447" y="886"/>
                  <a:pt x="447" y="885"/>
                  <a:pt x="447" y="884"/>
                </a:cubicBezTo>
                <a:cubicBezTo>
                  <a:pt x="449" y="884"/>
                  <a:pt x="451" y="885"/>
                  <a:pt x="453" y="885"/>
                </a:cubicBezTo>
                <a:cubicBezTo>
                  <a:pt x="447" y="889"/>
                  <a:pt x="441" y="893"/>
                  <a:pt x="436" y="898"/>
                </a:cubicBezTo>
                <a:cubicBezTo>
                  <a:pt x="439" y="894"/>
                  <a:pt x="443" y="890"/>
                  <a:pt x="446" y="887"/>
                </a:cubicBezTo>
                <a:close/>
                <a:moveTo>
                  <a:pt x="448" y="921"/>
                </a:moveTo>
                <a:cubicBezTo>
                  <a:pt x="447" y="921"/>
                  <a:pt x="445" y="920"/>
                  <a:pt x="443" y="920"/>
                </a:cubicBezTo>
                <a:cubicBezTo>
                  <a:pt x="445" y="918"/>
                  <a:pt x="447" y="916"/>
                  <a:pt x="449" y="915"/>
                </a:cubicBezTo>
                <a:cubicBezTo>
                  <a:pt x="451" y="914"/>
                  <a:pt x="452" y="913"/>
                  <a:pt x="453" y="911"/>
                </a:cubicBezTo>
                <a:cubicBezTo>
                  <a:pt x="451" y="914"/>
                  <a:pt x="449" y="918"/>
                  <a:pt x="448" y="921"/>
                </a:cubicBezTo>
                <a:close/>
                <a:moveTo>
                  <a:pt x="442" y="911"/>
                </a:moveTo>
                <a:cubicBezTo>
                  <a:pt x="445" y="906"/>
                  <a:pt x="449" y="902"/>
                  <a:pt x="453" y="898"/>
                </a:cubicBezTo>
                <a:cubicBezTo>
                  <a:pt x="457" y="895"/>
                  <a:pt x="460" y="891"/>
                  <a:pt x="461" y="887"/>
                </a:cubicBezTo>
                <a:cubicBezTo>
                  <a:pt x="464" y="888"/>
                  <a:pt x="467" y="888"/>
                  <a:pt x="471" y="889"/>
                </a:cubicBezTo>
                <a:cubicBezTo>
                  <a:pt x="460" y="895"/>
                  <a:pt x="451" y="903"/>
                  <a:pt x="442" y="911"/>
                </a:cubicBezTo>
                <a:close/>
                <a:moveTo>
                  <a:pt x="469" y="905"/>
                </a:moveTo>
                <a:cubicBezTo>
                  <a:pt x="472" y="902"/>
                  <a:pt x="480" y="896"/>
                  <a:pt x="481" y="891"/>
                </a:cubicBezTo>
                <a:cubicBezTo>
                  <a:pt x="485" y="892"/>
                  <a:pt x="489" y="892"/>
                  <a:pt x="493" y="893"/>
                </a:cubicBezTo>
                <a:cubicBezTo>
                  <a:pt x="482" y="901"/>
                  <a:pt x="471" y="909"/>
                  <a:pt x="459" y="917"/>
                </a:cubicBezTo>
                <a:cubicBezTo>
                  <a:pt x="462" y="913"/>
                  <a:pt x="465" y="909"/>
                  <a:pt x="469" y="905"/>
                </a:cubicBezTo>
                <a:close/>
                <a:moveTo>
                  <a:pt x="466" y="925"/>
                </a:moveTo>
                <a:cubicBezTo>
                  <a:pt x="465" y="925"/>
                  <a:pt x="464" y="925"/>
                  <a:pt x="462" y="925"/>
                </a:cubicBezTo>
                <a:cubicBezTo>
                  <a:pt x="466" y="922"/>
                  <a:pt x="469" y="920"/>
                  <a:pt x="473" y="918"/>
                </a:cubicBezTo>
                <a:cubicBezTo>
                  <a:pt x="470" y="920"/>
                  <a:pt x="468" y="923"/>
                  <a:pt x="466" y="925"/>
                </a:cubicBezTo>
                <a:close/>
                <a:moveTo>
                  <a:pt x="486" y="930"/>
                </a:moveTo>
                <a:cubicBezTo>
                  <a:pt x="483" y="929"/>
                  <a:pt x="480" y="928"/>
                  <a:pt x="478" y="928"/>
                </a:cubicBezTo>
                <a:cubicBezTo>
                  <a:pt x="483" y="924"/>
                  <a:pt x="489" y="920"/>
                  <a:pt x="495" y="915"/>
                </a:cubicBezTo>
                <a:cubicBezTo>
                  <a:pt x="492" y="920"/>
                  <a:pt x="489" y="925"/>
                  <a:pt x="486" y="930"/>
                </a:cubicBezTo>
                <a:close/>
                <a:moveTo>
                  <a:pt x="500" y="922"/>
                </a:moveTo>
                <a:cubicBezTo>
                  <a:pt x="506" y="913"/>
                  <a:pt x="512" y="906"/>
                  <a:pt x="519" y="898"/>
                </a:cubicBezTo>
                <a:cubicBezTo>
                  <a:pt x="520" y="898"/>
                  <a:pt x="520" y="897"/>
                  <a:pt x="520" y="896"/>
                </a:cubicBezTo>
                <a:cubicBezTo>
                  <a:pt x="525" y="897"/>
                  <a:pt x="529" y="897"/>
                  <a:pt x="534" y="898"/>
                </a:cubicBezTo>
                <a:cubicBezTo>
                  <a:pt x="523" y="906"/>
                  <a:pt x="511" y="915"/>
                  <a:pt x="500" y="922"/>
                </a:cubicBezTo>
                <a:close/>
                <a:moveTo>
                  <a:pt x="499" y="902"/>
                </a:moveTo>
                <a:cubicBezTo>
                  <a:pt x="501" y="900"/>
                  <a:pt x="504" y="897"/>
                  <a:pt x="506" y="895"/>
                </a:cubicBezTo>
                <a:cubicBezTo>
                  <a:pt x="507" y="895"/>
                  <a:pt x="508" y="895"/>
                  <a:pt x="509" y="895"/>
                </a:cubicBezTo>
                <a:cubicBezTo>
                  <a:pt x="506" y="897"/>
                  <a:pt x="502" y="900"/>
                  <a:pt x="499" y="902"/>
                </a:cubicBezTo>
                <a:close/>
                <a:moveTo>
                  <a:pt x="508" y="933"/>
                </a:moveTo>
                <a:cubicBezTo>
                  <a:pt x="509" y="933"/>
                  <a:pt x="510" y="932"/>
                  <a:pt x="511" y="931"/>
                </a:cubicBezTo>
                <a:cubicBezTo>
                  <a:pt x="510" y="932"/>
                  <a:pt x="510" y="933"/>
                  <a:pt x="511" y="934"/>
                </a:cubicBezTo>
                <a:cubicBezTo>
                  <a:pt x="510" y="934"/>
                  <a:pt x="509" y="934"/>
                  <a:pt x="508" y="933"/>
                </a:cubicBezTo>
                <a:close/>
                <a:moveTo>
                  <a:pt x="544" y="899"/>
                </a:moveTo>
                <a:cubicBezTo>
                  <a:pt x="549" y="899"/>
                  <a:pt x="553" y="900"/>
                  <a:pt x="557" y="900"/>
                </a:cubicBezTo>
                <a:cubicBezTo>
                  <a:pt x="556" y="903"/>
                  <a:pt x="552" y="907"/>
                  <a:pt x="548" y="912"/>
                </a:cubicBezTo>
                <a:cubicBezTo>
                  <a:pt x="548" y="912"/>
                  <a:pt x="547" y="911"/>
                  <a:pt x="546" y="910"/>
                </a:cubicBezTo>
                <a:cubicBezTo>
                  <a:pt x="543" y="907"/>
                  <a:pt x="519" y="926"/>
                  <a:pt x="514" y="928"/>
                </a:cubicBezTo>
                <a:cubicBezTo>
                  <a:pt x="520" y="921"/>
                  <a:pt x="542" y="907"/>
                  <a:pt x="544" y="899"/>
                </a:cubicBezTo>
                <a:close/>
                <a:moveTo>
                  <a:pt x="535" y="937"/>
                </a:moveTo>
                <a:cubicBezTo>
                  <a:pt x="529" y="936"/>
                  <a:pt x="523" y="936"/>
                  <a:pt x="518" y="935"/>
                </a:cubicBezTo>
                <a:cubicBezTo>
                  <a:pt x="520" y="934"/>
                  <a:pt x="533" y="928"/>
                  <a:pt x="541" y="922"/>
                </a:cubicBezTo>
                <a:cubicBezTo>
                  <a:pt x="537" y="928"/>
                  <a:pt x="534" y="933"/>
                  <a:pt x="535" y="937"/>
                </a:cubicBezTo>
                <a:close/>
                <a:moveTo>
                  <a:pt x="548" y="938"/>
                </a:moveTo>
                <a:cubicBezTo>
                  <a:pt x="547" y="938"/>
                  <a:pt x="546" y="938"/>
                  <a:pt x="545" y="938"/>
                </a:cubicBezTo>
                <a:cubicBezTo>
                  <a:pt x="547" y="937"/>
                  <a:pt x="549" y="936"/>
                  <a:pt x="550" y="934"/>
                </a:cubicBezTo>
                <a:cubicBezTo>
                  <a:pt x="549" y="935"/>
                  <a:pt x="549" y="936"/>
                  <a:pt x="548" y="938"/>
                </a:cubicBezTo>
                <a:close/>
                <a:moveTo>
                  <a:pt x="553" y="921"/>
                </a:moveTo>
                <a:cubicBezTo>
                  <a:pt x="558" y="914"/>
                  <a:pt x="562" y="908"/>
                  <a:pt x="566" y="901"/>
                </a:cubicBezTo>
                <a:cubicBezTo>
                  <a:pt x="570" y="901"/>
                  <a:pt x="574" y="901"/>
                  <a:pt x="578" y="901"/>
                </a:cubicBezTo>
                <a:cubicBezTo>
                  <a:pt x="569" y="909"/>
                  <a:pt x="561" y="918"/>
                  <a:pt x="551" y="925"/>
                </a:cubicBezTo>
                <a:cubicBezTo>
                  <a:pt x="552" y="923"/>
                  <a:pt x="552" y="922"/>
                  <a:pt x="553" y="921"/>
                </a:cubicBezTo>
                <a:close/>
                <a:moveTo>
                  <a:pt x="561" y="938"/>
                </a:moveTo>
                <a:cubicBezTo>
                  <a:pt x="569" y="934"/>
                  <a:pt x="576" y="928"/>
                  <a:pt x="583" y="922"/>
                </a:cubicBezTo>
                <a:cubicBezTo>
                  <a:pt x="581" y="925"/>
                  <a:pt x="572" y="934"/>
                  <a:pt x="576" y="938"/>
                </a:cubicBezTo>
                <a:cubicBezTo>
                  <a:pt x="571" y="939"/>
                  <a:pt x="566" y="939"/>
                  <a:pt x="561" y="938"/>
                </a:cubicBezTo>
                <a:close/>
                <a:moveTo>
                  <a:pt x="583" y="912"/>
                </a:moveTo>
                <a:cubicBezTo>
                  <a:pt x="585" y="909"/>
                  <a:pt x="587" y="906"/>
                  <a:pt x="589" y="903"/>
                </a:cubicBezTo>
                <a:cubicBezTo>
                  <a:pt x="589" y="902"/>
                  <a:pt x="589" y="902"/>
                  <a:pt x="589" y="902"/>
                </a:cubicBezTo>
                <a:cubicBezTo>
                  <a:pt x="591" y="902"/>
                  <a:pt x="592" y="902"/>
                  <a:pt x="594" y="902"/>
                </a:cubicBezTo>
                <a:cubicBezTo>
                  <a:pt x="590" y="905"/>
                  <a:pt x="586" y="908"/>
                  <a:pt x="583" y="912"/>
                </a:cubicBezTo>
                <a:close/>
                <a:moveTo>
                  <a:pt x="597" y="933"/>
                </a:moveTo>
                <a:cubicBezTo>
                  <a:pt x="597" y="934"/>
                  <a:pt x="596" y="935"/>
                  <a:pt x="596" y="935"/>
                </a:cubicBezTo>
                <a:cubicBezTo>
                  <a:pt x="592" y="934"/>
                  <a:pt x="588" y="935"/>
                  <a:pt x="585" y="938"/>
                </a:cubicBezTo>
                <a:cubicBezTo>
                  <a:pt x="584" y="938"/>
                  <a:pt x="583" y="938"/>
                  <a:pt x="582" y="938"/>
                </a:cubicBezTo>
                <a:cubicBezTo>
                  <a:pt x="589" y="934"/>
                  <a:pt x="597" y="928"/>
                  <a:pt x="605" y="922"/>
                </a:cubicBezTo>
                <a:cubicBezTo>
                  <a:pt x="606" y="921"/>
                  <a:pt x="607" y="920"/>
                  <a:pt x="609" y="919"/>
                </a:cubicBezTo>
                <a:cubicBezTo>
                  <a:pt x="605" y="924"/>
                  <a:pt x="601" y="929"/>
                  <a:pt x="597" y="933"/>
                </a:cubicBezTo>
                <a:close/>
                <a:moveTo>
                  <a:pt x="594" y="920"/>
                </a:moveTo>
                <a:cubicBezTo>
                  <a:pt x="596" y="917"/>
                  <a:pt x="598" y="915"/>
                  <a:pt x="600" y="912"/>
                </a:cubicBezTo>
                <a:cubicBezTo>
                  <a:pt x="602" y="909"/>
                  <a:pt x="605" y="906"/>
                  <a:pt x="607" y="903"/>
                </a:cubicBezTo>
                <a:cubicBezTo>
                  <a:pt x="610" y="903"/>
                  <a:pt x="613" y="903"/>
                  <a:pt x="617" y="903"/>
                </a:cubicBezTo>
                <a:cubicBezTo>
                  <a:pt x="609" y="909"/>
                  <a:pt x="602" y="914"/>
                  <a:pt x="594" y="920"/>
                </a:cubicBezTo>
                <a:close/>
                <a:moveTo>
                  <a:pt x="622" y="929"/>
                </a:moveTo>
                <a:cubicBezTo>
                  <a:pt x="620" y="930"/>
                  <a:pt x="620" y="932"/>
                  <a:pt x="620" y="934"/>
                </a:cubicBezTo>
                <a:cubicBezTo>
                  <a:pt x="617" y="934"/>
                  <a:pt x="614" y="934"/>
                  <a:pt x="611" y="935"/>
                </a:cubicBezTo>
                <a:cubicBezTo>
                  <a:pt x="617" y="930"/>
                  <a:pt x="623" y="925"/>
                  <a:pt x="628" y="920"/>
                </a:cubicBezTo>
                <a:cubicBezTo>
                  <a:pt x="626" y="923"/>
                  <a:pt x="624" y="926"/>
                  <a:pt x="622" y="929"/>
                </a:cubicBezTo>
                <a:close/>
                <a:moveTo>
                  <a:pt x="621" y="916"/>
                </a:moveTo>
                <a:cubicBezTo>
                  <a:pt x="621" y="916"/>
                  <a:pt x="621" y="916"/>
                  <a:pt x="621" y="916"/>
                </a:cubicBezTo>
                <a:cubicBezTo>
                  <a:pt x="623" y="913"/>
                  <a:pt x="628" y="907"/>
                  <a:pt x="629" y="903"/>
                </a:cubicBezTo>
                <a:cubicBezTo>
                  <a:pt x="631" y="903"/>
                  <a:pt x="634" y="903"/>
                  <a:pt x="637" y="903"/>
                </a:cubicBezTo>
                <a:cubicBezTo>
                  <a:pt x="631" y="907"/>
                  <a:pt x="626" y="911"/>
                  <a:pt x="621" y="916"/>
                </a:cubicBezTo>
                <a:close/>
                <a:moveTo>
                  <a:pt x="644" y="931"/>
                </a:moveTo>
                <a:cubicBezTo>
                  <a:pt x="641" y="932"/>
                  <a:pt x="637" y="932"/>
                  <a:pt x="634" y="933"/>
                </a:cubicBezTo>
                <a:cubicBezTo>
                  <a:pt x="639" y="930"/>
                  <a:pt x="644" y="926"/>
                  <a:pt x="649" y="922"/>
                </a:cubicBezTo>
                <a:cubicBezTo>
                  <a:pt x="646" y="925"/>
                  <a:pt x="645" y="928"/>
                  <a:pt x="644" y="931"/>
                </a:cubicBezTo>
                <a:close/>
                <a:moveTo>
                  <a:pt x="669" y="903"/>
                </a:moveTo>
                <a:cubicBezTo>
                  <a:pt x="664" y="897"/>
                  <a:pt x="642" y="918"/>
                  <a:pt x="638" y="921"/>
                </a:cubicBezTo>
                <a:cubicBezTo>
                  <a:pt x="641" y="917"/>
                  <a:pt x="649" y="908"/>
                  <a:pt x="649" y="903"/>
                </a:cubicBezTo>
                <a:cubicBezTo>
                  <a:pt x="660" y="902"/>
                  <a:pt x="672" y="901"/>
                  <a:pt x="684" y="899"/>
                </a:cubicBezTo>
                <a:cubicBezTo>
                  <a:pt x="678" y="905"/>
                  <a:pt x="672" y="910"/>
                  <a:pt x="665" y="915"/>
                </a:cubicBezTo>
                <a:cubicBezTo>
                  <a:pt x="669" y="912"/>
                  <a:pt x="670" y="908"/>
                  <a:pt x="669" y="903"/>
                </a:cubicBezTo>
                <a:close/>
                <a:moveTo>
                  <a:pt x="690" y="917"/>
                </a:moveTo>
                <a:cubicBezTo>
                  <a:pt x="688" y="919"/>
                  <a:pt x="687" y="922"/>
                  <a:pt x="688" y="924"/>
                </a:cubicBezTo>
                <a:cubicBezTo>
                  <a:pt x="679" y="926"/>
                  <a:pt x="669" y="928"/>
                  <a:pt x="658" y="929"/>
                </a:cubicBezTo>
                <a:cubicBezTo>
                  <a:pt x="664" y="926"/>
                  <a:pt x="669" y="922"/>
                  <a:pt x="675" y="918"/>
                </a:cubicBezTo>
                <a:cubicBezTo>
                  <a:pt x="668" y="930"/>
                  <a:pt x="687" y="919"/>
                  <a:pt x="690" y="917"/>
                </a:cubicBezTo>
                <a:cubicBezTo>
                  <a:pt x="690" y="917"/>
                  <a:pt x="690" y="917"/>
                  <a:pt x="690" y="917"/>
                </a:cubicBezTo>
                <a:close/>
                <a:moveTo>
                  <a:pt x="693" y="898"/>
                </a:moveTo>
                <a:cubicBezTo>
                  <a:pt x="697" y="897"/>
                  <a:pt x="701" y="897"/>
                  <a:pt x="705" y="896"/>
                </a:cubicBezTo>
                <a:cubicBezTo>
                  <a:pt x="700" y="900"/>
                  <a:pt x="694" y="904"/>
                  <a:pt x="689" y="908"/>
                </a:cubicBezTo>
                <a:cubicBezTo>
                  <a:pt x="690" y="906"/>
                  <a:pt x="691" y="904"/>
                  <a:pt x="693" y="902"/>
                </a:cubicBezTo>
                <a:cubicBezTo>
                  <a:pt x="694" y="901"/>
                  <a:pt x="694" y="899"/>
                  <a:pt x="693" y="898"/>
                </a:cubicBezTo>
                <a:close/>
                <a:moveTo>
                  <a:pt x="716" y="917"/>
                </a:moveTo>
                <a:cubicBezTo>
                  <a:pt x="710" y="919"/>
                  <a:pt x="704" y="920"/>
                  <a:pt x="697" y="922"/>
                </a:cubicBezTo>
                <a:cubicBezTo>
                  <a:pt x="703" y="918"/>
                  <a:pt x="709" y="914"/>
                  <a:pt x="715" y="910"/>
                </a:cubicBezTo>
                <a:cubicBezTo>
                  <a:pt x="717" y="909"/>
                  <a:pt x="719" y="908"/>
                  <a:pt x="721" y="906"/>
                </a:cubicBezTo>
                <a:cubicBezTo>
                  <a:pt x="718" y="909"/>
                  <a:pt x="716" y="913"/>
                  <a:pt x="716" y="917"/>
                </a:cubicBezTo>
                <a:close/>
                <a:moveTo>
                  <a:pt x="713" y="902"/>
                </a:moveTo>
                <a:cubicBezTo>
                  <a:pt x="715" y="900"/>
                  <a:pt x="717" y="897"/>
                  <a:pt x="718" y="895"/>
                </a:cubicBezTo>
                <a:cubicBezTo>
                  <a:pt x="719" y="894"/>
                  <a:pt x="719" y="894"/>
                  <a:pt x="719" y="893"/>
                </a:cubicBezTo>
                <a:cubicBezTo>
                  <a:pt x="723" y="892"/>
                  <a:pt x="727" y="891"/>
                  <a:pt x="731" y="890"/>
                </a:cubicBezTo>
                <a:cubicBezTo>
                  <a:pt x="725" y="894"/>
                  <a:pt x="720" y="898"/>
                  <a:pt x="713" y="902"/>
                </a:cubicBezTo>
                <a:close/>
                <a:moveTo>
                  <a:pt x="749" y="907"/>
                </a:moveTo>
                <a:cubicBezTo>
                  <a:pt x="745" y="908"/>
                  <a:pt x="742" y="909"/>
                  <a:pt x="738" y="910"/>
                </a:cubicBezTo>
                <a:cubicBezTo>
                  <a:pt x="742" y="907"/>
                  <a:pt x="746" y="904"/>
                  <a:pt x="749" y="901"/>
                </a:cubicBezTo>
                <a:cubicBezTo>
                  <a:pt x="748" y="903"/>
                  <a:pt x="748" y="905"/>
                  <a:pt x="749" y="907"/>
                </a:cubicBezTo>
                <a:close/>
                <a:moveTo>
                  <a:pt x="732" y="905"/>
                </a:moveTo>
                <a:cubicBezTo>
                  <a:pt x="735" y="901"/>
                  <a:pt x="746" y="892"/>
                  <a:pt x="745" y="886"/>
                </a:cubicBezTo>
                <a:cubicBezTo>
                  <a:pt x="749" y="885"/>
                  <a:pt x="754" y="883"/>
                  <a:pt x="758" y="882"/>
                </a:cubicBezTo>
                <a:cubicBezTo>
                  <a:pt x="750" y="890"/>
                  <a:pt x="742" y="898"/>
                  <a:pt x="732" y="905"/>
                </a:cubicBezTo>
                <a:close/>
                <a:moveTo>
                  <a:pt x="776" y="896"/>
                </a:moveTo>
                <a:cubicBezTo>
                  <a:pt x="772" y="898"/>
                  <a:pt x="769" y="899"/>
                  <a:pt x="765" y="901"/>
                </a:cubicBezTo>
                <a:cubicBezTo>
                  <a:pt x="768" y="898"/>
                  <a:pt x="772" y="895"/>
                  <a:pt x="776" y="892"/>
                </a:cubicBezTo>
                <a:cubicBezTo>
                  <a:pt x="775" y="893"/>
                  <a:pt x="775" y="894"/>
                  <a:pt x="776" y="896"/>
                </a:cubicBezTo>
                <a:close/>
                <a:moveTo>
                  <a:pt x="765" y="890"/>
                </a:moveTo>
                <a:cubicBezTo>
                  <a:pt x="767" y="887"/>
                  <a:pt x="768" y="884"/>
                  <a:pt x="769" y="881"/>
                </a:cubicBezTo>
                <a:cubicBezTo>
                  <a:pt x="771" y="880"/>
                  <a:pt x="771" y="878"/>
                  <a:pt x="771" y="877"/>
                </a:cubicBezTo>
                <a:cubicBezTo>
                  <a:pt x="777" y="874"/>
                  <a:pt x="784" y="872"/>
                  <a:pt x="790" y="868"/>
                </a:cubicBezTo>
                <a:cubicBezTo>
                  <a:pt x="783" y="876"/>
                  <a:pt x="774" y="883"/>
                  <a:pt x="765" y="890"/>
                </a:cubicBezTo>
                <a:close/>
                <a:moveTo>
                  <a:pt x="791" y="884"/>
                </a:moveTo>
                <a:cubicBezTo>
                  <a:pt x="795" y="878"/>
                  <a:pt x="799" y="871"/>
                  <a:pt x="803" y="866"/>
                </a:cubicBezTo>
                <a:cubicBezTo>
                  <a:pt x="804" y="865"/>
                  <a:pt x="804" y="863"/>
                  <a:pt x="804" y="861"/>
                </a:cubicBezTo>
                <a:cubicBezTo>
                  <a:pt x="814" y="856"/>
                  <a:pt x="825" y="850"/>
                  <a:pt x="835" y="843"/>
                </a:cubicBezTo>
                <a:cubicBezTo>
                  <a:pt x="834" y="844"/>
                  <a:pt x="833" y="845"/>
                  <a:pt x="832" y="847"/>
                </a:cubicBezTo>
                <a:cubicBezTo>
                  <a:pt x="817" y="855"/>
                  <a:pt x="806" y="874"/>
                  <a:pt x="791" y="884"/>
                </a:cubicBezTo>
                <a:close/>
                <a:moveTo>
                  <a:pt x="828" y="864"/>
                </a:moveTo>
                <a:cubicBezTo>
                  <a:pt x="828" y="863"/>
                  <a:pt x="828" y="863"/>
                  <a:pt x="829" y="863"/>
                </a:cubicBezTo>
                <a:cubicBezTo>
                  <a:pt x="832" y="858"/>
                  <a:pt x="837" y="854"/>
                  <a:pt x="841" y="849"/>
                </a:cubicBezTo>
                <a:cubicBezTo>
                  <a:pt x="843" y="849"/>
                  <a:pt x="844" y="849"/>
                  <a:pt x="846" y="848"/>
                </a:cubicBezTo>
                <a:cubicBezTo>
                  <a:pt x="840" y="853"/>
                  <a:pt x="834" y="859"/>
                  <a:pt x="828" y="864"/>
                </a:cubicBezTo>
                <a:close/>
                <a:moveTo>
                  <a:pt x="858" y="829"/>
                </a:moveTo>
                <a:cubicBezTo>
                  <a:pt x="858" y="828"/>
                  <a:pt x="858" y="828"/>
                  <a:pt x="858" y="828"/>
                </a:cubicBezTo>
                <a:cubicBezTo>
                  <a:pt x="859" y="828"/>
                  <a:pt x="860" y="827"/>
                  <a:pt x="861" y="826"/>
                </a:cubicBezTo>
                <a:cubicBezTo>
                  <a:pt x="860" y="827"/>
                  <a:pt x="859" y="828"/>
                  <a:pt x="858" y="829"/>
                </a:cubicBezTo>
                <a:close/>
                <a:moveTo>
                  <a:pt x="897" y="800"/>
                </a:moveTo>
                <a:cubicBezTo>
                  <a:pt x="897" y="800"/>
                  <a:pt x="897" y="799"/>
                  <a:pt x="896" y="799"/>
                </a:cubicBezTo>
                <a:cubicBezTo>
                  <a:pt x="896" y="799"/>
                  <a:pt x="897" y="799"/>
                  <a:pt x="897" y="798"/>
                </a:cubicBezTo>
                <a:cubicBezTo>
                  <a:pt x="897" y="798"/>
                  <a:pt x="898" y="799"/>
                  <a:pt x="898" y="799"/>
                </a:cubicBezTo>
                <a:cubicBezTo>
                  <a:pt x="898" y="799"/>
                  <a:pt x="897" y="800"/>
                  <a:pt x="897" y="800"/>
                </a:cubicBezTo>
                <a:close/>
                <a:moveTo>
                  <a:pt x="906" y="792"/>
                </a:moveTo>
                <a:cubicBezTo>
                  <a:pt x="905" y="792"/>
                  <a:pt x="905" y="792"/>
                  <a:pt x="904" y="792"/>
                </a:cubicBezTo>
                <a:cubicBezTo>
                  <a:pt x="905" y="791"/>
                  <a:pt x="906" y="790"/>
                  <a:pt x="908" y="788"/>
                </a:cubicBezTo>
                <a:cubicBezTo>
                  <a:pt x="907" y="790"/>
                  <a:pt x="906" y="791"/>
                  <a:pt x="906" y="792"/>
                </a:cubicBezTo>
                <a:close/>
                <a:moveTo>
                  <a:pt x="922" y="779"/>
                </a:moveTo>
                <a:cubicBezTo>
                  <a:pt x="924" y="776"/>
                  <a:pt x="925" y="774"/>
                  <a:pt x="927" y="772"/>
                </a:cubicBezTo>
                <a:cubicBezTo>
                  <a:pt x="932" y="764"/>
                  <a:pt x="937" y="755"/>
                  <a:pt x="941" y="746"/>
                </a:cubicBezTo>
                <a:cubicBezTo>
                  <a:pt x="943" y="748"/>
                  <a:pt x="945" y="750"/>
                  <a:pt x="948" y="750"/>
                </a:cubicBezTo>
                <a:cubicBezTo>
                  <a:pt x="939" y="754"/>
                  <a:pt x="929" y="772"/>
                  <a:pt x="922" y="779"/>
                </a:cubicBezTo>
                <a:close/>
                <a:moveTo>
                  <a:pt x="937" y="776"/>
                </a:moveTo>
                <a:cubicBezTo>
                  <a:pt x="941" y="772"/>
                  <a:pt x="954" y="760"/>
                  <a:pt x="953" y="753"/>
                </a:cubicBezTo>
                <a:cubicBezTo>
                  <a:pt x="956" y="755"/>
                  <a:pt x="959" y="757"/>
                  <a:pt x="963" y="758"/>
                </a:cubicBezTo>
                <a:cubicBezTo>
                  <a:pt x="949" y="765"/>
                  <a:pt x="937" y="784"/>
                  <a:pt x="924" y="793"/>
                </a:cubicBezTo>
                <a:cubicBezTo>
                  <a:pt x="927" y="787"/>
                  <a:pt x="932" y="782"/>
                  <a:pt x="937" y="776"/>
                </a:cubicBezTo>
                <a:close/>
                <a:moveTo>
                  <a:pt x="934" y="800"/>
                </a:moveTo>
                <a:cubicBezTo>
                  <a:pt x="933" y="799"/>
                  <a:pt x="931" y="799"/>
                  <a:pt x="930" y="799"/>
                </a:cubicBezTo>
                <a:cubicBezTo>
                  <a:pt x="933" y="796"/>
                  <a:pt x="936" y="794"/>
                  <a:pt x="939" y="791"/>
                </a:cubicBezTo>
                <a:cubicBezTo>
                  <a:pt x="938" y="794"/>
                  <a:pt x="936" y="797"/>
                  <a:pt x="934" y="800"/>
                </a:cubicBezTo>
                <a:close/>
                <a:moveTo>
                  <a:pt x="949" y="805"/>
                </a:moveTo>
                <a:cubicBezTo>
                  <a:pt x="948" y="804"/>
                  <a:pt x="946" y="804"/>
                  <a:pt x="945" y="803"/>
                </a:cubicBezTo>
                <a:cubicBezTo>
                  <a:pt x="949" y="801"/>
                  <a:pt x="953" y="799"/>
                  <a:pt x="957" y="796"/>
                </a:cubicBezTo>
                <a:cubicBezTo>
                  <a:pt x="954" y="799"/>
                  <a:pt x="952" y="802"/>
                  <a:pt x="949" y="805"/>
                </a:cubicBezTo>
                <a:close/>
                <a:moveTo>
                  <a:pt x="949" y="792"/>
                </a:moveTo>
                <a:cubicBezTo>
                  <a:pt x="952" y="786"/>
                  <a:pt x="956" y="780"/>
                  <a:pt x="960" y="775"/>
                </a:cubicBezTo>
                <a:cubicBezTo>
                  <a:pt x="965" y="771"/>
                  <a:pt x="968" y="767"/>
                  <a:pt x="968" y="761"/>
                </a:cubicBezTo>
                <a:cubicBezTo>
                  <a:pt x="971" y="763"/>
                  <a:pt x="975" y="765"/>
                  <a:pt x="978" y="766"/>
                </a:cubicBezTo>
                <a:cubicBezTo>
                  <a:pt x="970" y="775"/>
                  <a:pt x="959" y="784"/>
                  <a:pt x="949" y="792"/>
                </a:cubicBezTo>
                <a:close/>
                <a:moveTo>
                  <a:pt x="987" y="770"/>
                </a:moveTo>
                <a:cubicBezTo>
                  <a:pt x="987" y="770"/>
                  <a:pt x="988" y="771"/>
                  <a:pt x="989" y="771"/>
                </a:cubicBezTo>
                <a:cubicBezTo>
                  <a:pt x="981" y="775"/>
                  <a:pt x="974" y="789"/>
                  <a:pt x="968" y="795"/>
                </a:cubicBezTo>
                <a:cubicBezTo>
                  <a:pt x="974" y="787"/>
                  <a:pt x="981" y="779"/>
                  <a:pt x="987" y="770"/>
                </a:cubicBezTo>
                <a:close/>
                <a:moveTo>
                  <a:pt x="980" y="816"/>
                </a:moveTo>
                <a:cubicBezTo>
                  <a:pt x="979" y="816"/>
                  <a:pt x="978" y="815"/>
                  <a:pt x="977" y="815"/>
                </a:cubicBezTo>
                <a:cubicBezTo>
                  <a:pt x="980" y="813"/>
                  <a:pt x="983" y="811"/>
                  <a:pt x="987" y="809"/>
                </a:cubicBezTo>
                <a:cubicBezTo>
                  <a:pt x="985" y="811"/>
                  <a:pt x="983" y="814"/>
                  <a:pt x="980" y="816"/>
                </a:cubicBezTo>
                <a:close/>
                <a:moveTo>
                  <a:pt x="969" y="810"/>
                </a:moveTo>
                <a:cubicBezTo>
                  <a:pt x="972" y="804"/>
                  <a:pt x="977" y="798"/>
                  <a:pt x="981" y="792"/>
                </a:cubicBezTo>
                <a:cubicBezTo>
                  <a:pt x="984" y="789"/>
                  <a:pt x="996" y="779"/>
                  <a:pt x="995" y="774"/>
                </a:cubicBezTo>
                <a:cubicBezTo>
                  <a:pt x="999" y="775"/>
                  <a:pt x="1003" y="777"/>
                  <a:pt x="1007" y="779"/>
                </a:cubicBezTo>
                <a:cubicBezTo>
                  <a:pt x="997" y="791"/>
                  <a:pt x="982" y="804"/>
                  <a:pt x="969" y="810"/>
                </a:cubicBezTo>
                <a:close/>
                <a:moveTo>
                  <a:pt x="1003" y="825"/>
                </a:moveTo>
                <a:cubicBezTo>
                  <a:pt x="1001" y="824"/>
                  <a:pt x="999" y="823"/>
                  <a:pt x="996" y="822"/>
                </a:cubicBezTo>
                <a:cubicBezTo>
                  <a:pt x="999" y="821"/>
                  <a:pt x="1012" y="815"/>
                  <a:pt x="1008" y="810"/>
                </a:cubicBezTo>
                <a:cubicBezTo>
                  <a:pt x="1005" y="804"/>
                  <a:pt x="992" y="816"/>
                  <a:pt x="990" y="817"/>
                </a:cubicBezTo>
                <a:cubicBezTo>
                  <a:pt x="999" y="806"/>
                  <a:pt x="1009" y="795"/>
                  <a:pt x="1014" y="782"/>
                </a:cubicBezTo>
                <a:cubicBezTo>
                  <a:pt x="1021" y="785"/>
                  <a:pt x="1027" y="787"/>
                  <a:pt x="1033" y="789"/>
                </a:cubicBezTo>
                <a:cubicBezTo>
                  <a:pt x="1026" y="803"/>
                  <a:pt x="1011" y="812"/>
                  <a:pt x="1003" y="825"/>
                </a:cubicBezTo>
                <a:close/>
                <a:moveTo>
                  <a:pt x="1041" y="792"/>
                </a:moveTo>
                <a:cubicBezTo>
                  <a:pt x="1045" y="793"/>
                  <a:pt x="1049" y="795"/>
                  <a:pt x="1053" y="796"/>
                </a:cubicBezTo>
                <a:cubicBezTo>
                  <a:pt x="1040" y="804"/>
                  <a:pt x="1029" y="815"/>
                  <a:pt x="1015" y="822"/>
                </a:cubicBezTo>
                <a:cubicBezTo>
                  <a:pt x="1023" y="813"/>
                  <a:pt x="1036" y="803"/>
                  <a:pt x="1041" y="792"/>
                </a:cubicBezTo>
                <a:close/>
                <a:moveTo>
                  <a:pt x="1059" y="798"/>
                </a:moveTo>
                <a:cubicBezTo>
                  <a:pt x="1063" y="799"/>
                  <a:pt x="1068" y="800"/>
                  <a:pt x="1072" y="801"/>
                </a:cubicBezTo>
                <a:cubicBezTo>
                  <a:pt x="1061" y="813"/>
                  <a:pt x="1048" y="820"/>
                  <a:pt x="1033" y="827"/>
                </a:cubicBezTo>
                <a:cubicBezTo>
                  <a:pt x="1037" y="822"/>
                  <a:pt x="1042" y="818"/>
                  <a:pt x="1046" y="814"/>
                </a:cubicBezTo>
                <a:cubicBezTo>
                  <a:pt x="1049" y="811"/>
                  <a:pt x="1061" y="803"/>
                  <a:pt x="1059" y="798"/>
                </a:cubicBezTo>
                <a:close/>
                <a:moveTo>
                  <a:pt x="1078" y="816"/>
                </a:moveTo>
                <a:cubicBezTo>
                  <a:pt x="1072" y="820"/>
                  <a:pt x="1067" y="824"/>
                  <a:pt x="1061" y="828"/>
                </a:cubicBezTo>
                <a:cubicBezTo>
                  <a:pt x="1065" y="823"/>
                  <a:pt x="1080" y="810"/>
                  <a:pt x="1080" y="803"/>
                </a:cubicBezTo>
                <a:cubicBezTo>
                  <a:pt x="1083" y="804"/>
                  <a:pt x="1086" y="805"/>
                  <a:pt x="1089" y="806"/>
                </a:cubicBezTo>
                <a:cubicBezTo>
                  <a:pt x="1085" y="809"/>
                  <a:pt x="1081" y="812"/>
                  <a:pt x="1078" y="816"/>
                </a:cubicBezTo>
                <a:close/>
                <a:moveTo>
                  <a:pt x="1099" y="808"/>
                </a:moveTo>
                <a:cubicBezTo>
                  <a:pt x="1104" y="809"/>
                  <a:pt x="1109" y="810"/>
                  <a:pt x="1114" y="810"/>
                </a:cubicBezTo>
                <a:cubicBezTo>
                  <a:pt x="1101" y="820"/>
                  <a:pt x="1086" y="831"/>
                  <a:pt x="1070" y="837"/>
                </a:cubicBezTo>
                <a:cubicBezTo>
                  <a:pt x="1074" y="832"/>
                  <a:pt x="1078" y="827"/>
                  <a:pt x="1083" y="822"/>
                </a:cubicBezTo>
                <a:cubicBezTo>
                  <a:pt x="1089" y="817"/>
                  <a:pt x="1094" y="813"/>
                  <a:pt x="1099" y="808"/>
                </a:cubicBezTo>
                <a:close/>
                <a:moveTo>
                  <a:pt x="1020" y="831"/>
                </a:moveTo>
                <a:cubicBezTo>
                  <a:pt x="1019" y="831"/>
                  <a:pt x="1018" y="831"/>
                  <a:pt x="1017" y="830"/>
                </a:cubicBezTo>
                <a:cubicBezTo>
                  <a:pt x="1019" y="829"/>
                  <a:pt x="1021" y="828"/>
                  <a:pt x="1023" y="827"/>
                </a:cubicBezTo>
                <a:cubicBezTo>
                  <a:pt x="1022" y="828"/>
                  <a:pt x="1021" y="830"/>
                  <a:pt x="1020" y="831"/>
                </a:cubicBezTo>
                <a:close/>
                <a:moveTo>
                  <a:pt x="1033" y="836"/>
                </a:moveTo>
                <a:cubicBezTo>
                  <a:pt x="1034" y="836"/>
                  <a:pt x="1035" y="835"/>
                  <a:pt x="1036" y="835"/>
                </a:cubicBezTo>
                <a:cubicBezTo>
                  <a:pt x="1041" y="832"/>
                  <a:pt x="1047" y="829"/>
                  <a:pt x="1052" y="826"/>
                </a:cubicBezTo>
                <a:cubicBezTo>
                  <a:pt x="1050" y="829"/>
                  <a:pt x="1044" y="835"/>
                  <a:pt x="1043" y="839"/>
                </a:cubicBezTo>
                <a:cubicBezTo>
                  <a:pt x="1040" y="838"/>
                  <a:pt x="1036" y="837"/>
                  <a:pt x="1033" y="836"/>
                </a:cubicBezTo>
                <a:close/>
                <a:moveTo>
                  <a:pt x="1058" y="844"/>
                </a:moveTo>
                <a:cubicBezTo>
                  <a:pt x="1056" y="844"/>
                  <a:pt x="1054" y="843"/>
                  <a:pt x="1052" y="842"/>
                </a:cubicBezTo>
                <a:cubicBezTo>
                  <a:pt x="1055" y="841"/>
                  <a:pt x="1058" y="839"/>
                  <a:pt x="1062" y="837"/>
                </a:cubicBezTo>
                <a:cubicBezTo>
                  <a:pt x="1060" y="839"/>
                  <a:pt x="1059" y="842"/>
                  <a:pt x="1058" y="844"/>
                </a:cubicBezTo>
                <a:close/>
                <a:moveTo>
                  <a:pt x="1082" y="850"/>
                </a:moveTo>
                <a:cubicBezTo>
                  <a:pt x="1078" y="849"/>
                  <a:pt x="1073" y="848"/>
                  <a:pt x="1068" y="847"/>
                </a:cubicBezTo>
                <a:cubicBezTo>
                  <a:pt x="1077" y="844"/>
                  <a:pt x="1086" y="839"/>
                  <a:pt x="1094" y="834"/>
                </a:cubicBezTo>
                <a:cubicBezTo>
                  <a:pt x="1092" y="837"/>
                  <a:pt x="1084" y="846"/>
                  <a:pt x="1082" y="850"/>
                </a:cubicBezTo>
                <a:close/>
                <a:moveTo>
                  <a:pt x="1120" y="816"/>
                </a:moveTo>
                <a:cubicBezTo>
                  <a:pt x="1121" y="815"/>
                  <a:pt x="1121" y="813"/>
                  <a:pt x="1120" y="811"/>
                </a:cubicBezTo>
                <a:cubicBezTo>
                  <a:pt x="1127" y="812"/>
                  <a:pt x="1134" y="813"/>
                  <a:pt x="1141" y="813"/>
                </a:cubicBezTo>
                <a:cubicBezTo>
                  <a:pt x="1127" y="824"/>
                  <a:pt x="1113" y="838"/>
                  <a:pt x="1096" y="844"/>
                </a:cubicBezTo>
                <a:cubicBezTo>
                  <a:pt x="1104" y="834"/>
                  <a:pt x="1113" y="823"/>
                  <a:pt x="1120" y="816"/>
                </a:cubicBezTo>
                <a:close/>
                <a:moveTo>
                  <a:pt x="1124" y="843"/>
                </a:moveTo>
                <a:cubicBezTo>
                  <a:pt x="1129" y="837"/>
                  <a:pt x="1134" y="832"/>
                  <a:pt x="1139" y="827"/>
                </a:cubicBezTo>
                <a:cubicBezTo>
                  <a:pt x="1145" y="824"/>
                  <a:pt x="1149" y="820"/>
                  <a:pt x="1149" y="814"/>
                </a:cubicBezTo>
                <a:cubicBezTo>
                  <a:pt x="1154" y="814"/>
                  <a:pt x="1158" y="814"/>
                  <a:pt x="1162" y="814"/>
                </a:cubicBezTo>
                <a:cubicBezTo>
                  <a:pt x="1150" y="825"/>
                  <a:pt x="1137" y="835"/>
                  <a:pt x="1124" y="843"/>
                </a:cubicBezTo>
                <a:close/>
                <a:moveTo>
                  <a:pt x="1175" y="813"/>
                </a:moveTo>
                <a:cubicBezTo>
                  <a:pt x="1182" y="813"/>
                  <a:pt x="1190" y="812"/>
                  <a:pt x="1197" y="810"/>
                </a:cubicBezTo>
                <a:cubicBezTo>
                  <a:pt x="1192" y="815"/>
                  <a:pt x="1186" y="820"/>
                  <a:pt x="1181" y="825"/>
                </a:cubicBezTo>
                <a:cubicBezTo>
                  <a:pt x="1169" y="833"/>
                  <a:pt x="1157" y="840"/>
                  <a:pt x="1147" y="844"/>
                </a:cubicBezTo>
                <a:cubicBezTo>
                  <a:pt x="1151" y="840"/>
                  <a:pt x="1155" y="835"/>
                  <a:pt x="1159" y="831"/>
                </a:cubicBezTo>
                <a:cubicBezTo>
                  <a:pt x="1164" y="825"/>
                  <a:pt x="1170" y="819"/>
                  <a:pt x="1175" y="813"/>
                </a:cubicBezTo>
                <a:close/>
                <a:moveTo>
                  <a:pt x="1106" y="854"/>
                </a:moveTo>
                <a:cubicBezTo>
                  <a:pt x="1103" y="854"/>
                  <a:pt x="1100" y="853"/>
                  <a:pt x="1097" y="853"/>
                </a:cubicBezTo>
                <a:cubicBezTo>
                  <a:pt x="1102" y="851"/>
                  <a:pt x="1107" y="848"/>
                  <a:pt x="1111" y="846"/>
                </a:cubicBezTo>
                <a:cubicBezTo>
                  <a:pt x="1109" y="848"/>
                  <a:pt x="1107" y="851"/>
                  <a:pt x="1106" y="854"/>
                </a:cubicBezTo>
                <a:close/>
                <a:moveTo>
                  <a:pt x="1130" y="855"/>
                </a:moveTo>
                <a:cubicBezTo>
                  <a:pt x="1126" y="855"/>
                  <a:pt x="1123" y="855"/>
                  <a:pt x="1119" y="855"/>
                </a:cubicBezTo>
                <a:cubicBezTo>
                  <a:pt x="1125" y="852"/>
                  <a:pt x="1130" y="848"/>
                  <a:pt x="1136" y="844"/>
                </a:cubicBezTo>
                <a:cubicBezTo>
                  <a:pt x="1133" y="847"/>
                  <a:pt x="1131" y="851"/>
                  <a:pt x="1130" y="855"/>
                </a:cubicBezTo>
                <a:close/>
                <a:moveTo>
                  <a:pt x="1160" y="849"/>
                </a:moveTo>
                <a:cubicBezTo>
                  <a:pt x="1159" y="850"/>
                  <a:pt x="1159" y="851"/>
                  <a:pt x="1159" y="852"/>
                </a:cubicBezTo>
                <a:cubicBezTo>
                  <a:pt x="1154" y="853"/>
                  <a:pt x="1150" y="853"/>
                  <a:pt x="1145" y="854"/>
                </a:cubicBezTo>
                <a:cubicBezTo>
                  <a:pt x="1150" y="851"/>
                  <a:pt x="1156" y="849"/>
                  <a:pt x="1163" y="845"/>
                </a:cubicBezTo>
                <a:cubicBezTo>
                  <a:pt x="1162" y="846"/>
                  <a:pt x="1161" y="848"/>
                  <a:pt x="1160" y="849"/>
                </a:cubicBezTo>
                <a:close/>
                <a:moveTo>
                  <a:pt x="1177" y="841"/>
                </a:moveTo>
                <a:cubicBezTo>
                  <a:pt x="1180" y="838"/>
                  <a:pt x="1183" y="834"/>
                  <a:pt x="1186" y="831"/>
                </a:cubicBezTo>
                <a:cubicBezTo>
                  <a:pt x="1190" y="828"/>
                  <a:pt x="1212" y="815"/>
                  <a:pt x="1208" y="808"/>
                </a:cubicBezTo>
                <a:cubicBezTo>
                  <a:pt x="1215" y="807"/>
                  <a:pt x="1222" y="805"/>
                  <a:pt x="1229" y="802"/>
                </a:cubicBezTo>
                <a:cubicBezTo>
                  <a:pt x="1229" y="803"/>
                  <a:pt x="1228" y="803"/>
                  <a:pt x="1228" y="804"/>
                </a:cubicBezTo>
                <a:cubicBezTo>
                  <a:pt x="1215" y="818"/>
                  <a:pt x="1196" y="832"/>
                  <a:pt x="1177" y="841"/>
                </a:cubicBezTo>
                <a:close/>
                <a:moveTo>
                  <a:pt x="1190" y="844"/>
                </a:moveTo>
                <a:cubicBezTo>
                  <a:pt x="1189" y="845"/>
                  <a:pt x="1187" y="845"/>
                  <a:pt x="1186" y="846"/>
                </a:cubicBezTo>
                <a:cubicBezTo>
                  <a:pt x="1187" y="845"/>
                  <a:pt x="1189" y="844"/>
                  <a:pt x="1191" y="843"/>
                </a:cubicBezTo>
                <a:cubicBezTo>
                  <a:pt x="1191" y="843"/>
                  <a:pt x="1190" y="844"/>
                  <a:pt x="1190" y="844"/>
                </a:cubicBezTo>
                <a:close/>
                <a:moveTo>
                  <a:pt x="1235" y="800"/>
                </a:moveTo>
                <a:cubicBezTo>
                  <a:pt x="1240" y="798"/>
                  <a:pt x="1246" y="796"/>
                  <a:pt x="1250" y="793"/>
                </a:cubicBezTo>
                <a:cubicBezTo>
                  <a:pt x="1242" y="804"/>
                  <a:pt x="1233" y="814"/>
                  <a:pt x="1222" y="822"/>
                </a:cubicBezTo>
                <a:cubicBezTo>
                  <a:pt x="1224" y="820"/>
                  <a:pt x="1243" y="804"/>
                  <a:pt x="1235" y="800"/>
                </a:cubicBezTo>
                <a:close/>
                <a:moveTo>
                  <a:pt x="1264" y="792"/>
                </a:moveTo>
                <a:cubicBezTo>
                  <a:pt x="1255" y="802"/>
                  <a:pt x="1246" y="813"/>
                  <a:pt x="1235" y="821"/>
                </a:cubicBezTo>
                <a:cubicBezTo>
                  <a:pt x="1247" y="811"/>
                  <a:pt x="1257" y="799"/>
                  <a:pt x="1265" y="786"/>
                </a:cubicBezTo>
                <a:cubicBezTo>
                  <a:pt x="1268" y="784"/>
                  <a:pt x="1272" y="782"/>
                  <a:pt x="1275" y="780"/>
                </a:cubicBezTo>
                <a:cubicBezTo>
                  <a:pt x="1271" y="784"/>
                  <a:pt x="1268" y="788"/>
                  <a:pt x="1264" y="792"/>
                </a:cubicBezTo>
                <a:close/>
                <a:moveTo>
                  <a:pt x="1329" y="476"/>
                </a:moveTo>
                <a:cubicBezTo>
                  <a:pt x="1326" y="482"/>
                  <a:pt x="1322" y="488"/>
                  <a:pt x="1318" y="492"/>
                </a:cubicBezTo>
                <a:cubicBezTo>
                  <a:pt x="1320" y="484"/>
                  <a:pt x="1325" y="477"/>
                  <a:pt x="1330" y="469"/>
                </a:cubicBezTo>
                <a:cubicBezTo>
                  <a:pt x="1330" y="472"/>
                  <a:pt x="1329" y="474"/>
                  <a:pt x="1329" y="476"/>
                </a:cubicBezTo>
                <a:close/>
                <a:moveTo>
                  <a:pt x="697" y="122"/>
                </a:moveTo>
                <a:cubicBezTo>
                  <a:pt x="701" y="120"/>
                  <a:pt x="706" y="117"/>
                  <a:pt x="711" y="114"/>
                </a:cubicBezTo>
                <a:cubicBezTo>
                  <a:pt x="697" y="125"/>
                  <a:pt x="682" y="132"/>
                  <a:pt x="667" y="140"/>
                </a:cubicBezTo>
                <a:cubicBezTo>
                  <a:pt x="676" y="134"/>
                  <a:pt x="686" y="128"/>
                  <a:pt x="697" y="122"/>
                </a:cubicBezTo>
                <a:close/>
                <a:moveTo>
                  <a:pt x="679" y="156"/>
                </a:moveTo>
                <a:cubicBezTo>
                  <a:pt x="682" y="154"/>
                  <a:pt x="691" y="146"/>
                  <a:pt x="688" y="141"/>
                </a:cubicBezTo>
                <a:cubicBezTo>
                  <a:pt x="693" y="139"/>
                  <a:pt x="697" y="137"/>
                  <a:pt x="702" y="134"/>
                </a:cubicBezTo>
                <a:cubicBezTo>
                  <a:pt x="698" y="140"/>
                  <a:pt x="695" y="147"/>
                  <a:pt x="692" y="153"/>
                </a:cubicBezTo>
                <a:cubicBezTo>
                  <a:pt x="687" y="152"/>
                  <a:pt x="683" y="153"/>
                  <a:pt x="679" y="156"/>
                </a:cubicBezTo>
                <a:close/>
                <a:moveTo>
                  <a:pt x="688" y="162"/>
                </a:moveTo>
                <a:cubicBezTo>
                  <a:pt x="687" y="165"/>
                  <a:pt x="686" y="168"/>
                  <a:pt x="685" y="171"/>
                </a:cubicBezTo>
                <a:cubicBezTo>
                  <a:pt x="684" y="168"/>
                  <a:pt x="679" y="169"/>
                  <a:pt x="674" y="171"/>
                </a:cubicBezTo>
                <a:cubicBezTo>
                  <a:pt x="679" y="168"/>
                  <a:pt x="684" y="165"/>
                  <a:pt x="688" y="162"/>
                </a:cubicBezTo>
                <a:close/>
                <a:moveTo>
                  <a:pt x="684" y="176"/>
                </a:moveTo>
                <a:cubicBezTo>
                  <a:pt x="684" y="177"/>
                  <a:pt x="683" y="178"/>
                  <a:pt x="683" y="179"/>
                </a:cubicBezTo>
                <a:cubicBezTo>
                  <a:pt x="683" y="181"/>
                  <a:pt x="682" y="183"/>
                  <a:pt x="682" y="185"/>
                </a:cubicBezTo>
                <a:cubicBezTo>
                  <a:pt x="671" y="190"/>
                  <a:pt x="657" y="195"/>
                  <a:pt x="644" y="201"/>
                </a:cubicBezTo>
                <a:cubicBezTo>
                  <a:pt x="657" y="192"/>
                  <a:pt x="671" y="185"/>
                  <a:pt x="684" y="176"/>
                </a:cubicBezTo>
                <a:close/>
                <a:moveTo>
                  <a:pt x="673" y="229"/>
                </a:moveTo>
                <a:cubicBezTo>
                  <a:pt x="675" y="227"/>
                  <a:pt x="677" y="226"/>
                  <a:pt x="678" y="224"/>
                </a:cubicBezTo>
                <a:cubicBezTo>
                  <a:pt x="678" y="226"/>
                  <a:pt x="678" y="228"/>
                  <a:pt x="678" y="230"/>
                </a:cubicBezTo>
                <a:cubicBezTo>
                  <a:pt x="676" y="229"/>
                  <a:pt x="675" y="229"/>
                  <a:pt x="673" y="229"/>
                </a:cubicBezTo>
                <a:close/>
                <a:moveTo>
                  <a:pt x="676" y="242"/>
                </a:moveTo>
                <a:cubicBezTo>
                  <a:pt x="676" y="243"/>
                  <a:pt x="676" y="244"/>
                  <a:pt x="676" y="245"/>
                </a:cubicBezTo>
                <a:cubicBezTo>
                  <a:pt x="673" y="242"/>
                  <a:pt x="670" y="240"/>
                  <a:pt x="667" y="238"/>
                </a:cubicBezTo>
                <a:cubicBezTo>
                  <a:pt x="668" y="238"/>
                  <a:pt x="669" y="238"/>
                  <a:pt x="670" y="238"/>
                </a:cubicBezTo>
                <a:cubicBezTo>
                  <a:pt x="670" y="241"/>
                  <a:pt x="673" y="243"/>
                  <a:pt x="676" y="242"/>
                </a:cubicBezTo>
                <a:close/>
                <a:moveTo>
                  <a:pt x="668" y="219"/>
                </a:moveTo>
                <a:cubicBezTo>
                  <a:pt x="672" y="217"/>
                  <a:pt x="676" y="215"/>
                  <a:pt x="679" y="212"/>
                </a:cubicBezTo>
                <a:cubicBezTo>
                  <a:pt x="679" y="214"/>
                  <a:pt x="679" y="215"/>
                  <a:pt x="679" y="217"/>
                </a:cubicBezTo>
                <a:cubicBezTo>
                  <a:pt x="675" y="216"/>
                  <a:pt x="672" y="216"/>
                  <a:pt x="668" y="219"/>
                </a:cubicBezTo>
                <a:close/>
                <a:moveTo>
                  <a:pt x="659" y="210"/>
                </a:moveTo>
                <a:cubicBezTo>
                  <a:pt x="666" y="206"/>
                  <a:pt x="673" y="201"/>
                  <a:pt x="680" y="196"/>
                </a:cubicBezTo>
                <a:cubicBezTo>
                  <a:pt x="680" y="198"/>
                  <a:pt x="680" y="200"/>
                  <a:pt x="680" y="201"/>
                </a:cubicBezTo>
                <a:cubicBezTo>
                  <a:pt x="673" y="204"/>
                  <a:pt x="666" y="207"/>
                  <a:pt x="659" y="210"/>
                </a:cubicBezTo>
                <a:close/>
                <a:moveTo>
                  <a:pt x="660" y="230"/>
                </a:moveTo>
                <a:cubicBezTo>
                  <a:pt x="659" y="231"/>
                  <a:pt x="659" y="231"/>
                  <a:pt x="658" y="232"/>
                </a:cubicBezTo>
                <a:cubicBezTo>
                  <a:pt x="658" y="232"/>
                  <a:pt x="657" y="232"/>
                  <a:pt x="657" y="231"/>
                </a:cubicBezTo>
                <a:cubicBezTo>
                  <a:pt x="658" y="231"/>
                  <a:pt x="659" y="231"/>
                  <a:pt x="660" y="230"/>
                </a:cubicBezTo>
                <a:close/>
                <a:moveTo>
                  <a:pt x="653" y="220"/>
                </a:moveTo>
                <a:cubicBezTo>
                  <a:pt x="651" y="221"/>
                  <a:pt x="649" y="223"/>
                  <a:pt x="648" y="225"/>
                </a:cubicBezTo>
                <a:cubicBezTo>
                  <a:pt x="646" y="224"/>
                  <a:pt x="645" y="223"/>
                  <a:pt x="644" y="222"/>
                </a:cubicBezTo>
                <a:cubicBezTo>
                  <a:pt x="647" y="222"/>
                  <a:pt x="650" y="221"/>
                  <a:pt x="653" y="220"/>
                </a:cubicBezTo>
                <a:close/>
                <a:moveTo>
                  <a:pt x="666" y="177"/>
                </a:moveTo>
                <a:cubicBezTo>
                  <a:pt x="665" y="177"/>
                  <a:pt x="664" y="178"/>
                  <a:pt x="664" y="178"/>
                </a:cubicBezTo>
                <a:cubicBezTo>
                  <a:pt x="665" y="177"/>
                  <a:pt x="665" y="177"/>
                  <a:pt x="666" y="177"/>
                </a:cubicBezTo>
                <a:close/>
                <a:moveTo>
                  <a:pt x="662" y="154"/>
                </a:moveTo>
                <a:cubicBezTo>
                  <a:pt x="656" y="158"/>
                  <a:pt x="649" y="162"/>
                  <a:pt x="642" y="165"/>
                </a:cubicBezTo>
                <a:cubicBezTo>
                  <a:pt x="649" y="161"/>
                  <a:pt x="655" y="158"/>
                  <a:pt x="662" y="154"/>
                </a:cubicBezTo>
                <a:close/>
                <a:moveTo>
                  <a:pt x="642" y="210"/>
                </a:moveTo>
                <a:cubicBezTo>
                  <a:pt x="639" y="212"/>
                  <a:pt x="636" y="213"/>
                  <a:pt x="634" y="215"/>
                </a:cubicBezTo>
                <a:cubicBezTo>
                  <a:pt x="633" y="215"/>
                  <a:pt x="632" y="214"/>
                  <a:pt x="631" y="214"/>
                </a:cubicBezTo>
                <a:cubicBezTo>
                  <a:pt x="635" y="213"/>
                  <a:pt x="639" y="211"/>
                  <a:pt x="642" y="210"/>
                </a:cubicBezTo>
                <a:close/>
                <a:moveTo>
                  <a:pt x="626" y="191"/>
                </a:moveTo>
                <a:cubicBezTo>
                  <a:pt x="627" y="191"/>
                  <a:pt x="627" y="191"/>
                  <a:pt x="628" y="191"/>
                </a:cubicBezTo>
                <a:cubicBezTo>
                  <a:pt x="627" y="191"/>
                  <a:pt x="627" y="192"/>
                  <a:pt x="626" y="192"/>
                </a:cubicBezTo>
                <a:cubicBezTo>
                  <a:pt x="626" y="192"/>
                  <a:pt x="626" y="191"/>
                  <a:pt x="626" y="191"/>
                </a:cubicBezTo>
                <a:close/>
                <a:moveTo>
                  <a:pt x="625" y="199"/>
                </a:moveTo>
                <a:cubicBezTo>
                  <a:pt x="627" y="200"/>
                  <a:pt x="630" y="200"/>
                  <a:pt x="633" y="199"/>
                </a:cubicBezTo>
                <a:cubicBezTo>
                  <a:pt x="630" y="201"/>
                  <a:pt x="626" y="203"/>
                  <a:pt x="623" y="205"/>
                </a:cubicBezTo>
                <a:cubicBezTo>
                  <a:pt x="624" y="203"/>
                  <a:pt x="624" y="201"/>
                  <a:pt x="625" y="199"/>
                </a:cubicBezTo>
                <a:close/>
                <a:moveTo>
                  <a:pt x="267" y="253"/>
                </a:moveTo>
                <a:cubicBezTo>
                  <a:pt x="266" y="257"/>
                  <a:pt x="264" y="261"/>
                  <a:pt x="263" y="265"/>
                </a:cubicBezTo>
                <a:cubicBezTo>
                  <a:pt x="261" y="267"/>
                  <a:pt x="258" y="269"/>
                  <a:pt x="256" y="270"/>
                </a:cubicBezTo>
                <a:cubicBezTo>
                  <a:pt x="252" y="266"/>
                  <a:pt x="239" y="276"/>
                  <a:pt x="236" y="278"/>
                </a:cubicBezTo>
                <a:cubicBezTo>
                  <a:pt x="246" y="269"/>
                  <a:pt x="257" y="261"/>
                  <a:pt x="267" y="253"/>
                </a:cubicBezTo>
                <a:close/>
                <a:moveTo>
                  <a:pt x="253" y="342"/>
                </a:moveTo>
                <a:cubicBezTo>
                  <a:pt x="253" y="345"/>
                  <a:pt x="253" y="348"/>
                  <a:pt x="254" y="352"/>
                </a:cubicBezTo>
                <a:cubicBezTo>
                  <a:pt x="241" y="355"/>
                  <a:pt x="228" y="370"/>
                  <a:pt x="216" y="376"/>
                </a:cubicBezTo>
                <a:cubicBezTo>
                  <a:pt x="228" y="364"/>
                  <a:pt x="241" y="354"/>
                  <a:pt x="253" y="342"/>
                </a:cubicBezTo>
                <a:close/>
                <a:moveTo>
                  <a:pt x="202" y="377"/>
                </a:moveTo>
                <a:cubicBezTo>
                  <a:pt x="202" y="376"/>
                  <a:pt x="202" y="374"/>
                  <a:pt x="201" y="372"/>
                </a:cubicBezTo>
                <a:cubicBezTo>
                  <a:pt x="207" y="369"/>
                  <a:pt x="212" y="366"/>
                  <a:pt x="218" y="363"/>
                </a:cubicBezTo>
                <a:cubicBezTo>
                  <a:pt x="213" y="368"/>
                  <a:pt x="207" y="372"/>
                  <a:pt x="202" y="377"/>
                </a:cubicBezTo>
                <a:close/>
                <a:moveTo>
                  <a:pt x="255" y="360"/>
                </a:moveTo>
                <a:cubicBezTo>
                  <a:pt x="256" y="365"/>
                  <a:pt x="257" y="369"/>
                  <a:pt x="258" y="373"/>
                </a:cubicBezTo>
                <a:cubicBezTo>
                  <a:pt x="258" y="373"/>
                  <a:pt x="257" y="373"/>
                  <a:pt x="257" y="373"/>
                </a:cubicBezTo>
                <a:cubicBezTo>
                  <a:pt x="257" y="372"/>
                  <a:pt x="255" y="371"/>
                  <a:pt x="254" y="370"/>
                </a:cubicBezTo>
                <a:cubicBezTo>
                  <a:pt x="251" y="370"/>
                  <a:pt x="246" y="371"/>
                  <a:pt x="241" y="372"/>
                </a:cubicBezTo>
                <a:cubicBezTo>
                  <a:pt x="245" y="368"/>
                  <a:pt x="250" y="365"/>
                  <a:pt x="255" y="360"/>
                </a:cubicBezTo>
                <a:close/>
                <a:moveTo>
                  <a:pt x="253" y="299"/>
                </a:moveTo>
                <a:cubicBezTo>
                  <a:pt x="250" y="300"/>
                  <a:pt x="247" y="302"/>
                  <a:pt x="244" y="304"/>
                </a:cubicBezTo>
                <a:cubicBezTo>
                  <a:pt x="248" y="301"/>
                  <a:pt x="252" y="298"/>
                  <a:pt x="255" y="294"/>
                </a:cubicBezTo>
                <a:cubicBezTo>
                  <a:pt x="255" y="296"/>
                  <a:pt x="255" y="297"/>
                  <a:pt x="255" y="298"/>
                </a:cubicBezTo>
                <a:cubicBezTo>
                  <a:pt x="254" y="298"/>
                  <a:pt x="254" y="298"/>
                  <a:pt x="253" y="299"/>
                </a:cubicBezTo>
                <a:close/>
                <a:moveTo>
                  <a:pt x="254" y="308"/>
                </a:moveTo>
                <a:cubicBezTo>
                  <a:pt x="253" y="309"/>
                  <a:pt x="253" y="310"/>
                  <a:pt x="253" y="312"/>
                </a:cubicBezTo>
                <a:cubicBezTo>
                  <a:pt x="250" y="312"/>
                  <a:pt x="247" y="314"/>
                  <a:pt x="245" y="317"/>
                </a:cubicBezTo>
                <a:cubicBezTo>
                  <a:pt x="245" y="317"/>
                  <a:pt x="244" y="317"/>
                  <a:pt x="243" y="318"/>
                </a:cubicBezTo>
                <a:cubicBezTo>
                  <a:pt x="240" y="319"/>
                  <a:pt x="237" y="321"/>
                  <a:pt x="235" y="322"/>
                </a:cubicBezTo>
                <a:cubicBezTo>
                  <a:pt x="241" y="317"/>
                  <a:pt x="247" y="312"/>
                  <a:pt x="254" y="308"/>
                </a:cubicBezTo>
                <a:close/>
                <a:moveTo>
                  <a:pt x="253" y="321"/>
                </a:moveTo>
                <a:cubicBezTo>
                  <a:pt x="253" y="325"/>
                  <a:pt x="253" y="329"/>
                  <a:pt x="253" y="333"/>
                </a:cubicBezTo>
                <a:cubicBezTo>
                  <a:pt x="243" y="332"/>
                  <a:pt x="221" y="352"/>
                  <a:pt x="214" y="356"/>
                </a:cubicBezTo>
                <a:cubicBezTo>
                  <a:pt x="225" y="345"/>
                  <a:pt x="238" y="334"/>
                  <a:pt x="253" y="321"/>
                </a:cubicBezTo>
                <a:close/>
                <a:moveTo>
                  <a:pt x="212" y="299"/>
                </a:moveTo>
                <a:cubicBezTo>
                  <a:pt x="214" y="298"/>
                  <a:pt x="216" y="297"/>
                  <a:pt x="218" y="296"/>
                </a:cubicBezTo>
                <a:cubicBezTo>
                  <a:pt x="215" y="298"/>
                  <a:pt x="213" y="299"/>
                  <a:pt x="211" y="301"/>
                </a:cubicBezTo>
                <a:cubicBezTo>
                  <a:pt x="211" y="300"/>
                  <a:pt x="212" y="299"/>
                  <a:pt x="212" y="299"/>
                </a:cubicBezTo>
                <a:close/>
                <a:moveTo>
                  <a:pt x="204" y="320"/>
                </a:moveTo>
                <a:cubicBezTo>
                  <a:pt x="206" y="318"/>
                  <a:pt x="209" y="317"/>
                  <a:pt x="211" y="316"/>
                </a:cubicBezTo>
                <a:cubicBezTo>
                  <a:pt x="208" y="318"/>
                  <a:pt x="206" y="320"/>
                  <a:pt x="203" y="321"/>
                </a:cubicBezTo>
                <a:cubicBezTo>
                  <a:pt x="204" y="321"/>
                  <a:pt x="204" y="320"/>
                  <a:pt x="204" y="320"/>
                </a:cubicBezTo>
                <a:close/>
                <a:moveTo>
                  <a:pt x="201" y="334"/>
                </a:moveTo>
                <a:cubicBezTo>
                  <a:pt x="205" y="333"/>
                  <a:pt x="209" y="332"/>
                  <a:pt x="213" y="330"/>
                </a:cubicBezTo>
                <a:cubicBezTo>
                  <a:pt x="209" y="333"/>
                  <a:pt x="205" y="336"/>
                  <a:pt x="201" y="339"/>
                </a:cubicBezTo>
                <a:cubicBezTo>
                  <a:pt x="201" y="338"/>
                  <a:pt x="201" y="336"/>
                  <a:pt x="201" y="334"/>
                </a:cubicBezTo>
                <a:close/>
                <a:moveTo>
                  <a:pt x="213" y="345"/>
                </a:moveTo>
                <a:cubicBezTo>
                  <a:pt x="209" y="350"/>
                  <a:pt x="204" y="354"/>
                  <a:pt x="200" y="358"/>
                </a:cubicBezTo>
                <a:cubicBezTo>
                  <a:pt x="200" y="356"/>
                  <a:pt x="200" y="353"/>
                  <a:pt x="200" y="351"/>
                </a:cubicBezTo>
                <a:cubicBezTo>
                  <a:pt x="205" y="349"/>
                  <a:pt x="209" y="348"/>
                  <a:pt x="213" y="345"/>
                </a:cubicBezTo>
                <a:close/>
                <a:moveTo>
                  <a:pt x="160" y="421"/>
                </a:moveTo>
                <a:cubicBezTo>
                  <a:pt x="160" y="421"/>
                  <a:pt x="161" y="421"/>
                  <a:pt x="161" y="421"/>
                </a:cubicBezTo>
                <a:cubicBezTo>
                  <a:pt x="162" y="420"/>
                  <a:pt x="163" y="419"/>
                  <a:pt x="164" y="418"/>
                </a:cubicBezTo>
                <a:cubicBezTo>
                  <a:pt x="191" y="398"/>
                  <a:pt x="227" y="378"/>
                  <a:pt x="263" y="387"/>
                </a:cubicBezTo>
                <a:cubicBezTo>
                  <a:pt x="265" y="391"/>
                  <a:pt x="277" y="400"/>
                  <a:pt x="273" y="390"/>
                </a:cubicBezTo>
                <a:cubicBezTo>
                  <a:pt x="274" y="391"/>
                  <a:pt x="288" y="396"/>
                  <a:pt x="283" y="387"/>
                </a:cubicBezTo>
                <a:cubicBezTo>
                  <a:pt x="287" y="381"/>
                  <a:pt x="272" y="377"/>
                  <a:pt x="269" y="376"/>
                </a:cubicBezTo>
                <a:cubicBezTo>
                  <a:pt x="256" y="341"/>
                  <a:pt x="260" y="303"/>
                  <a:pt x="272" y="268"/>
                </a:cubicBezTo>
                <a:cubicBezTo>
                  <a:pt x="273" y="267"/>
                  <a:pt x="273" y="266"/>
                  <a:pt x="273" y="264"/>
                </a:cubicBezTo>
                <a:cubicBezTo>
                  <a:pt x="296" y="204"/>
                  <a:pt x="352" y="174"/>
                  <a:pt x="413" y="164"/>
                </a:cubicBezTo>
                <a:cubicBezTo>
                  <a:pt x="484" y="152"/>
                  <a:pt x="552" y="178"/>
                  <a:pt x="612" y="215"/>
                </a:cubicBezTo>
                <a:cubicBezTo>
                  <a:pt x="612" y="218"/>
                  <a:pt x="615" y="220"/>
                  <a:pt x="618" y="219"/>
                </a:cubicBezTo>
                <a:cubicBezTo>
                  <a:pt x="637" y="231"/>
                  <a:pt x="655" y="243"/>
                  <a:pt x="673" y="257"/>
                </a:cubicBezTo>
                <a:cubicBezTo>
                  <a:pt x="672" y="261"/>
                  <a:pt x="677" y="264"/>
                  <a:pt x="680" y="261"/>
                </a:cubicBezTo>
                <a:cubicBezTo>
                  <a:pt x="683" y="264"/>
                  <a:pt x="688" y="261"/>
                  <a:pt x="686" y="256"/>
                </a:cubicBezTo>
                <a:cubicBezTo>
                  <a:pt x="687" y="253"/>
                  <a:pt x="686" y="251"/>
                  <a:pt x="684" y="250"/>
                </a:cubicBezTo>
                <a:cubicBezTo>
                  <a:pt x="688" y="229"/>
                  <a:pt x="686" y="206"/>
                  <a:pt x="691" y="185"/>
                </a:cubicBezTo>
                <a:cubicBezTo>
                  <a:pt x="697" y="159"/>
                  <a:pt x="710" y="136"/>
                  <a:pt x="727" y="116"/>
                </a:cubicBezTo>
                <a:cubicBezTo>
                  <a:pt x="764" y="74"/>
                  <a:pt x="812" y="50"/>
                  <a:pt x="868" y="51"/>
                </a:cubicBezTo>
                <a:cubicBezTo>
                  <a:pt x="925" y="51"/>
                  <a:pt x="984" y="72"/>
                  <a:pt x="1028" y="108"/>
                </a:cubicBezTo>
                <a:cubicBezTo>
                  <a:pt x="1046" y="123"/>
                  <a:pt x="1062" y="142"/>
                  <a:pt x="1071" y="164"/>
                </a:cubicBezTo>
                <a:cubicBezTo>
                  <a:pt x="1074" y="169"/>
                  <a:pt x="1076" y="187"/>
                  <a:pt x="1080" y="190"/>
                </a:cubicBezTo>
                <a:cubicBezTo>
                  <a:pt x="1085" y="193"/>
                  <a:pt x="1087" y="187"/>
                  <a:pt x="1086" y="184"/>
                </a:cubicBezTo>
                <a:cubicBezTo>
                  <a:pt x="1086" y="184"/>
                  <a:pt x="1086" y="184"/>
                  <a:pt x="1086" y="184"/>
                </a:cubicBezTo>
                <a:cubicBezTo>
                  <a:pt x="1192" y="131"/>
                  <a:pt x="1361" y="223"/>
                  <a:pt x="1362" y="346"/>
                </a:cubicBezTo>
                <a:cubicBezTo>
                  <a:pt x="1361" y="409"/>
                  <a:pt x="1321" y="441"/>
                  <a:pt x="1290" y="490"/>
                </a:cubicBezTo>
                <a:cubicBezTo>
                  <a:pt x="1292" y="493"/>
                  <a:pt x="1268" y="472"/>
                  <a:pt x="1276" y="486"/>
                </a:cubicBezTo>
                <a:cubicBezTo>
                  <a:pt x="1273" y="491"/>
                  <a:pt x="1287" y="503"/>
                  <a:pt x="1290" y="507"/>
                </a:cubicBezTo>
                <a:cubicBezTo>
                  <a:pt x="1281" y="509"/>
                  <a:pt x="1290" y="514"/>
                  <a:pt x="1295" y="514"/>
                </a:cubicBezTo>
                <a:cubicBezTo>
                  <a:pt x="1350" y="591"/>
                  <a:pt x="1359" y="716"/>
                  <a:pt x="1268" y="771"/>
                </a:cubicBezTo>
                <a:cubicBezTo>
                  <a:pt x="1265" y="769"/>
                  <a:pt x="1263" y="772"/>
                  <a:pt x="1262" y="774"/>
                </a:cubicBezTo>
                <a:cubicBezTo>
                  <a:pt x="1206" y="806"/>
                  <a:pt x="1144" y="807"/>
                  <a:pt x="1083" y="792"/>
                </a:cubicBezTo>
                <a:cubicBezTo>
                  <a:pt x="1056" y="785"/>
                  <a:pt x="1029" y="776"/>
                  <a:pt x="1003" y="765"/>
                </a:cubicBezTo>
                <a:cubicBezTo>
                  <a:pt x="994" y="761"/>
                  <a:pt x="951" y="732"/>
                  <a:pt x="942" y="736"/>
                </a:cubicBezTo>
                <a:cubicBezTo>
                  <a:pt x="939" y="724"/>
                  <a:pt x="929" y="746"/>
                  <a:pt x="930" y="744"/>
                </a:cubicBezTo>
                <a:cubicBezTo>
                  <a:pt x="920" y="762"/>
                  <a:pt x="906" y="776"/>
                  <a:pt x="891" y="789"/>
                </a:cubicBezTo>
                <a:cubicBezTo>
                  <a:pt x="888" y="790"/>
                  <a:pt x="886" y="791"/>
                  <a:pt x="887" y="793"/>
                </a:cubicBezTo>
                <a:cubicBezTo>
                  <a:pt x="777" y="886"/>
                  <a:pt x="646" y="901"/>
                  <a:pt x="508" y="883"/>
                </a:cubicBezTo>
                <a:cubicBezTo>
                  <a:pt x="418" y="871"/>
                  <a:pt x="293" y="835"/>
                  <a:pt x="294" y="724"/>
                </a:cubicBezTo>
                <a:cubicBezTo>
                  <a:pt x="298" y="724"/>
                  <a:pt x="301" y="721"/>
                  <a:pt x="299" y="718"/>
                </a:cubicBezTo>
                <a:cubicBezTo>
                  <a:pt x="305" y="709"/>
                  <a:pt x="268" y="710"/>
                  <a:pt x="263" y="709"/>
                </a:cubicBezTo>
                <a:cubicBezTo>
                  <a:pt x="242" y="706"/>
                  <a:pt x="222" y="701"/>
                  <a:pt x="202" y="694"/>
                </a:cubicBezTo>
                <a:cubicBezTo>
                  <a:pt x="164" y="680"/>
                  <a:pt x="128" y="658"/>
                  <a:pt x="105" y="624"/>
                </a:cubicBezTo>
                <a:cubicBezTo>
                  <a:pt x="105" y="623"/>
                  <a:pt x="104" y="623"/>
                  <a:pt x="104" y="622"/>
                </a:cubicBezTo>
                <a:cubicBezTo>
                  <a:pt x="58" y="552"/>
                  <a:pt x="101" y="468"/>
                  <a:pt x="160" y="421"/>
                </a:cubicBezTo>
                <a:close/>
                <a:moveTo>
                  <a:pt x="1303" y="490"/>
                </a:moveTo>
                <a:cubicBezTo>
                  <a:pt x="1301" y="494"/>
                  <a:pt x="1300" y="499"/>
                  <a:pt x="1300" y="503"/>
                </a:cubicBezTo>
                <a:cubicBezTo>
                  <a:pt x="1299" y="501"/>
                  <a:pt x="1298" y="500"/>
                  <a:pt x="1297" y="499"/>
                </a:cubicBezTo>
                <a:cubicBezTo>
                  <a:pt x="1299" y="496"/>
                  <a:pt x="1301" y="493"/>
                  <a:pt x="1303" y="490"/>
                </a:cubicBezTo>
                <a:close/>
                <a:moveTo>
                  <a:pt x="121" y="440"/>
                </a:moveTo>
                <a:cubicBezTo>
                  <a:pt x="123" y="439"/>
                  <a:pt x="126" y="437"/>
                  <a:pt x="128" y="436"/>
                </a:cubicBezTo>
                <a:cubicBezTo>
                  <a:pt x="124" y="441"/>
                  <a:pt x="120" y="445"/>
                  <a:pt x="116" y="449"/>
                </a:cubicBezTo>
                <a:cubicBezTo>
                  <a:pt x="112" y="446"/>
                  <a:pt x="100" y="456"/>
                  <a:pt x="97" y="458"/>
                </a:cubicBezTo>
                <a:cubicBezTo>
                  <a:pt x="105" y="452"/>
                  <a:pt x="113" y="446"/>
                  <a:pt x="121" y="440"/>
                </a:cubicBezTo>
                <a:close/>
                <a:moveTo>
                  <a:pt x="92" y="475"/>
                </a:moveTo>
                <a:cubicBezTo>
                  <a:pt x="92" y="475"/>
                  <a:pt x="92" y="475"/>
                  <a:pt x="92" y="475"/>
                </a:cubicBezTo>
                <a:cubicBezTo>
                  <a:pt x="96" y="472"/>
                  <a:pt x="100" y="468"/>
                  <a:pt x="105" y="465"/>
                </a:cubicBezTo>
                <a:cubicBezTo>
                  <a:pt x="97" y="476"/>
                  <a:pt x="91" y="488"/>
                  <a:pt x="87" y="500"/>
                </a:cubicBezTo>
                <a:cubicBezTo>
                  <a:pt x="85" y="491"/>
                  <a:pt x="62" y="505"/>
                  <a:pt x="59" y="507"/>
                </a:cubicBezTo>
                <a:cubicBezTo>
                  <a:pt x="64" y="503"/>
                  <a:pt x="98" y="482"/>
                  <a:pt x="92" y="475"/>
                </a:cubicBezTo>
                <a:close/>
                <a:moveTo>
                  <a:pt x="59" y="485"/>
                </a:moveTo>
                <a:cubicBezTo>
                  <a:pt x="63" y="485"/>
                  <a:pt x="67" y="484"/>
                  <a:pt x="71" y="481"/>
                </a:cubicBezTo>
                <a:cubicBezTo>
                  <a:pt x="61" y="489"/>
                  <a:pt x="50" y="497"/>
                  <a:pt x="41" y="506"/>
                </a:cubicBezTo>
                <a:cubicBezTo>
                  <a:pt x="46" y="498"/>
                  <a:pt x="52" y="492"/>
                  <a:pt x="59" y="485"/>
                </a:cubicBezTo>
                <a:close/>
                <a:moveTo>
                  <a:pt x="24" y="533"/>
                </a:moveTo>
                <a:cubicBezTo>
                  <a:pt x="34" y="528"/>
                  <a:pt x="45" y="523"/>
                  <a:pt x="55" y="518"/>
                </a:cubicBezTo>
                <a:cubicBezTo>
                  <a:pt x="43" y="526"/>
                  <a:pt x="32" y="534"/>
                  <a:pt x="20" y="542"/>
                </a:cubicBezTo>
                <a:cubicBezTo>
                  <a:pt x="21" y="539"/>
                  <a:pt x="23" y="536"/>
                  <a:pt x="24" y="533"/>
                </a:cubicBezTo>
                <a:close/>
                <a:moveTo>
                  <a:pt x="16" y="554"/>
                </a:moveTo>
                <a:cubicBezTo>
                  <a:pt x="27" y="549"/>
                  <a:pt x="38" y="544"/>
                  <a:pt x="49" y="538"/>
                </a:cubicBezTo>
                <a:cubicBezTo>
                  <a:pt x="37" y="547"/>
                  <a:pt x="25" y="554"/>
                  <a:pt x="13" y="563"/>
                </a:cubicBezTo>
                <a:cubicBezTo>
                  <a:pt x="14" y="560"/>
                  <a:pt x="15" y="557"/>
                  <a:pt x="16" y="554"/>
                </a:cubicBezTo>
                <a:close/>
                <a:moveTo>
                  <a:pt x="11" y="577"/>
                </a:moveTo>
                <a:cubicBezTo>
                  <a:pt x="15" y="576"/>
                  <a:pt x="19" y="574"/>
                  <a:pt x="23" y="572"/>
                </a:cubicBezTo>
                <a:cubicBezTo>
                  <a:pt x="18" y="575"/>
                  <a:pt x="14" y="579"/>
                  <a:pt x="10" y="582"/>
                </a:cubicBezTo>
                <a:cubicBezTo>
                  <a:pt x="10" y="580"/>
                  <a:pt x="10" y="579"/>
                  <a:pt x="11" y="577"/>
                </a:cubicBezTo>
                <a:close/>
                <a:moveTo>
                  <a:pt x="23" y="590"/>
                </a:moveTo>
                <a:cubicBezTo>
                  <a:pt x="21" y="593"/>
                  <a:pt x="7" y="603"/>
                  <a:pt x="10" y="608"/>
                </a:cubicBezTo>
                <a:cubicBezTo>
                  <a:pt x="12" y="612"/>
                  <a:pt x="17" y="609"/>
                  <a:pt x="19" y="608"/>
                </a:cubicBezTo>
                <a:cubicBezTo>
                  <a:pt x="16" y="611"/>
                  <a:pt x="13" y="614"/>
                  <a:pt x="10" y="618"/>
                </a:cubicBezTo>
                <a:cubicBezTo>
                  <a:pt x="9" y="610"/>
                  <a:pt x="9" y="602"/>
                  <a:pt x="9" y="594"/>
                </a:cubicBezTo>
                <a:cubicBezTo>
                  <a:pt x="14" y="593"/>
                  <a:pt x="19" y="592"/>
                  <a:pt x="23" y="5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字魂17号-萌趣果冻体" panose="02000000000000000000" pitchFamily="2" charset="-122"/>
              <a:cs typeface="Arial" panose="020B0604020202020204" pitchFamily="34" charset="0"/>
              <a:sym typeface="字魂17号-萌趣果冻体" panose="02000000000000000000" pitchFamily="2" charset="-122"/>
            </a:endParaRPr>
          </a:p>
        </p:txBody>
      </p:sp>
      <p:grpSp>
        <p:nvGrpSpPr>
          <p:cNvPr id="5" name="Group 8"/>
          <p:cNvGrpSpPr>
            <a:grpSpLocks noChangeAspect="1"/>
          </p:cNvGrpSpPr>
          <p:nvPr/>
        </p:nvGrpSpPr>
        <p:grpSpPr bwMode="auto">
          <a:xfrm>
            <a:off x="2890838" y="3509464"/>
            <a:ext cx="1395412" cy="877888"/>
            <a:chOff x="3361" y="1732"/>
            <a:chExt cx="879" cy="553"/>
          </a:xfrm>
        </p:grpSpPr>
        <p:sp>
          <p:nvSpPr>
            <p:cNvPr id="6" name="AutoShape 7"/>
            <p:cNvSpPr>
              <a:spLocks noChangeAspect="1" noChangeArrowheads="1" noTextEdit="1"/>
            </p:cNvSpPr>
            <p:nvPr/>
          </p:nvSpPr>
          <p:spPr bwMode="auto">
            <a:xfrm>
              <a:off x="3361" y="1732"/>
              <a:ext cx="879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3340" y="1720"/>
              <a:ext cx="905" cy="584"/>
            </a:xfrm>
            <a:custGeom>
              <a:avLst/>
              <a:gdLst>
                <a:gd name="T0" fmla="*/ 282 w 380"/>
                <a:gd name="T1" fmla="*/ 8 h 244"/>
                <a:gd name="T2" fmla="*/ 134 w 380"/>
                <a:gd name="T3" fmla="*/ 38 h 244"/>
                <a:gd name="T4" fmla="*/ 11 w 380"/>
                <a:gd name="T5" fmla="*/ 164 h 244"/>
                <a:gd name="T6" fmla="*/ 55 w 380"/>
                <a:gd name="T7" fmla="*/ 212 h 244"/>
                <a:gd name="T8" fmla="*/ 182 w 380"/>
                <a:gd name="T9" fmla="*/ 227 h 244"/>
                <a:gd name="T10" fmla="*/ 216 w 380"/>
                <a:gd name="T11" fmla="*/ 228 h 244"/>
                <a:gd name="T12" fmla="*/ 116 w 380"/>
                <a:gd name="T13" fmla="*/ 56 h 244"/>
                <a:gd name="T14" fmla="*/ 362 w 380"/>
                <a:gd name="T15" fmla="*/ 83 h 244"/>
                <a:gd name="T16" fmla="*/ 351 w 380"/>
                <a:gd name="T17" fmla="*/ 137 h 244"/>
                <a:gd name="T18" fmla="*/ 73 w 380"/>
                <a:gd name="T19" fmla="*/ 155 h 244"/>
                <a:gd name="T20" fmla="*/ 63 w 380"/>
                <a:gd name="T21" fmla="*/ 146 h 244"/>
                <a:gd name="T22" fmla="*/ 53 w 380"/>
                <a:gd name="T23" fmla="*/ 120 h 244"/>
                <a:gd name="T24" fmla="*/ 257 w 380"/>
                <a:gd name="T25" fmla="*/ 206 h 244"/>
                <a:gd name="T26" fmla="*/ 253 w 380"/>
                <a:gd name="T27" fmla="*/ 183 h 244"/>
                <a:gd name="T28" fmla="*/ 245 w 380"/>
                <a:gd name="T29" fmla="*/ 184 h 244"/>
                <a:gd name="T30" fmla="*/ 151 w 380"/>
                <a:gd name="T31" fmla="*/ 204 h 244"/>
                <a:gd name="T32" fmla="*/ 167 w 380"/>
                <a:gd name="T33" fmla="*/ 189 h 244"/>
                <a:gd name="T34" fmla="*/ 113 w 380"/>
                <a:gd name="T35" fmla="*/ 184 h 244"/>
                <a:gd name="T36" fmla="*/ 66 w 380"/>
                <a:gd name="T37" fmla="*/ 164 h 244"/>
                <a:gd name="T38" fmla="*/ 63 w 380"/>
                <a:gd name="T39" fmla="*/ 168 h 244"/>
                <a:gd name="T40" fmla="*/ 56 w 380"/>
                <a:gd name="T41" fmla="*/ 155 h 244"/>
                <a:gd name="T42" fmla="*/ 45 w 380"/>
                <a:gd name="T43" fmla="*/ 115 h 244"/>
                <a:gd name="T44" fmla="*/ 38 w 380"/>
                <a:gd name="T45" fmla="*/ 124 h 244"/>
                <a:gd name="T46" fmla="*/ 30 w 380"/>
                <a:gd name="T47" fmla="*/ 152 h 244"/>
                <a:gd name="T48" fmla="*/ 24 w 380"/>
                <a:gd name="T49" fmla="*/ 183 h 244"/>
                <a:gd name="T50" fmla="*/ 24 w 380"/>
                <a:gd name="T51" fmla="*/ 183 h 244"/>
                <a:gd name="T52" fmla="*/ 51 w 380"/>
                <a:gd name="T53" fmla="*/ 147 h 244"/>
                <a:gd name="T54" fmla="*/ 47 w 380"/>
                <a:gd name="T55" fmla="*/ 141 h 244"/>
                <a:gd name="T56" fmla="*/ 36 w 380"/>
                <a:gd name="T57" fmla="*/ 195 h 244"/>
                <a:gd name="T58" fmla="*/ 54 w 380"/>
                <a:gd name="T59" fmla="*/ 189 h 244"/>
                <a:gd name="T60" fmla="*/ 54 w 380"/>
                <a:gd name="T61" fmla="*/ 203 h 244"/>
                <a:gd name="T62" fmla="*/ 83 w 380"/>
                <a:gd name="T63" fmla="*/ 175 h 244"/>
                <a:gd name="T64" fmla="*/ 92 w 380"/>
                <a:gd name="T65" fmla="*/ 178 h 244"/>
                <a:gd name="T66" fmla="*/ 77 w 380"/>
                <a:gd name="T67" fmla="*/ 193 h 244"/>
                <a:gd name="T68" fmla="*/ 93 w 380"/>
                <a:gd name="T69" fmla="*/ 198 h 244"/>
                <a:gd name="T70" fmla="*/ 98 w 380"/>
                <a:gd name="T71" fmla="*/ 213 h 244"/>
                <a:gd name="T72" fmla="*/ 136 w 380"/>
                <a:gd name="T73" fmla="*/ 188 h 244"/>
                <a:gd name="T74" fmla="*/ 136 w 380"/>
                <a:gd name="T75" fmla="*/ 188 h 244"/>
                <a:gd name="T76" fmla="*/ 123 w 380"/>
                <a:gd name="T77" fmla="*/ 215 h 244"/>
                <a:gd name="T78" fmla="*/ 157 w 380"/>
                <a:gd name="T79" fmla="*/ 217 h 244"/>
                <a:gd name="T80" fmla="*/ 162 w 380"/>
                <a:gd name="T81" fmla="*/ 206 h 244"/>
                <a:gd name="T82" fmla="*/ 182 w 380"/>
                <a:gd name="T83" fmla="*/ 189 h 244"/>
                <a:gd name="T84" fmla="*/ 177 w 380"/>
                <a:gd name="T85" fmla="*/ 218 h 244"/>
                <a:gd name="T86" fmla="*/ 177 w 380"/>
                <a:gd name="T87" fmla="*/ 218 h 244"/>
                <a:gd name="T88" fmla="*/ 214 w 380"/>
                <a:gd name="T89" fmla="*/ 188 h 244"/>
                <a:gd name="T90" fmla="*/ 212 w 380"/>
                <a:gd name="T91" fmla="*/ 220 h 244"/>
                <a:gd name="T92" fmla="*/ 212 w 380"/>
                <a:gd name="T93" fmla="*/ 220 h 244"/>
                <a:gd name="T94" fmla="*/ 256 w 380"/>
                <a:gd name="T95" fmla="*/ 191 h 244"/>
                <a:gd name="T96" fmla="*/ 252 w 380"/>
                <a:gd name="T97" fmla="*/ 220 h 244"/>
                <a:gd name="T98" fmla="*/ 276 w 380"/>
                <a:gd name="T99" fmla="*/ 218 h 244"/>
                <a:gd name="T100" fmla="*/ 304 w 380"/>
                <a:gd name="T101" fmla="*/ 171 h 244"/>
                <a:gd name="T102" fmla="*/ 287 w 380"/>
                <a:gd name="T103" fmla="*/ 215 h 244"/>
                <a:gd name="T104" fmla="*/ 287 w 380"/>
                <a:gd name="T105" fmla="*/ 215 h 244"/>
                <a:gd name="T106" fmla="*/ 319 w 380"/>
                <a:gd name="T107" fmla="*/ 167 h 244"/>
                <a:gd name="T108" fmla="*/ 297 w 380"/>
                <a:gd name="T109" fmla="*/ 197 h 244"/>
                <a:gd name="T110" fmla="*/ 325 w 380"/>
                <a:gd name="T111" fmla="*/ 19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0" h="244">
                  <a:moveTo>
                    <a:pt x="356" y="147"/>
                  </a:moveTo>
                  <a:cubicBezTo>
                    <a:pt x="368" y="137"/>
                    <a:pt x="378" y="124"/>
                    <a:pt x="377" y="107"/>
                  </a:cubicBezTo>
                  <a:cubicBezTo>
                    <a:pt x="380" y="58"/>
                    <a:pt x="324" y="17"/>
                    <a:pt x="282" y="8"/>
                  </a:cubicBezTo>
                  <a:cubicBezTo>
                    <a:pt x="257" y="3"/>
                    <a:pt x="231" y="4"/>
                    <a:pt x="206" y="8"/>
                  </a:cubicBezTo>
                  <a:cubicBezTo>
                    <a:pt x="197" y="9"/>
                    <a:pt x="126" y="23"/>
                    <a:pt x="131" y="32"/>
                  </a:cubicBezTo>
                  <a:cubicBezTo>
                    <a:pt x="130" y="34"/>
                    <a:pt x="131" y="36"/>
                    <a:pt x="134" y="38"/>
                  </a:cubicBezTo>
                  <a:cubicBezTo>
                    <a:pt x="102" y="47"/>
                    <a:pt x="64" y="64"/>
                    <a:pt x="50" y="95"/>
                  </a:cubicBezTo>
                  <a:cubicBezTo>
                    <a:pt x="42" y="100"/>
                    <a:pt x="34" y="117"/>
                    <a:pt x="29" y="124"/>
                  </a:cubicBezTo>
                  <a:cubicBezTo>
                    <a:pt x="26" y="128"/>
                    <a:pt x="0" y="168"/>
                    <a:pt x="11" y="164"/>
                  </a:cubicBezTo>
                  <a:cubicBezTo>
                    <a:pt x="9" y="185"/>
                    <a:pt x="24" y="199"/>
                    <a:pt x="42" y="207"/>
                  </a:cubicBezTo>
                  <a:cubicBezTo>
                    <a:pt x="41" y="209"/>
                    <a:pt x="40" y="210"/>
                    <a:pt x="39" y="212"/>
                  </a:cubicBezTo>
                  <a:cubicBezTo>
                    <a:pt x="32" y="222"/>
                    <a:pt x="54" y="213"/>
                    <a:pt x="55" y="212"/>
                  </a:cubicBezTo>
                  <a:cubicBezTo>
                    <a:pt x="86" y="222"/>
                    <a:pt x="126" y="224"/>
                    <a:pt x="155" y="225"/>
                  </a:cubicBezTo>
                  <a:cubicBezTo>
                    <a:pt x="154" y="234"/>
                    <a:pt x="165" y="227"/>
                    <a:pt x="167" y="226"/>
                  </a:cubicBezTo>
                  <a:cubicBezTo>
                    <a:pt x="172" y="226"/>
                    <a:pt x="177" y="226"/>
                    <a:pt x="182" y="227"/>
                  </a:cubicBezTo>
                  <a:cubicBezTo>
                    <a:pt x="174" y="244"/>
                    <a:pt x="193" y="231"/>
                    <a:pt x="198" y="228"/>
                  </a:cubicBezTo>
                  <a:cubicBezTo>
                    <a:pt x="201" y="228"/>
                    <a:pt x="205" y="228"/>
                    <a:pt x="208" y="228"/>
                  </a:cubicBezTo>
                  <a:cubicBezTo>
                    <a:pt x="210" y="232"/>
                    <a:pt x="214" y="230"/>
                    <a:pt x="216" y="228"/>
                  </a:cubicBezTo>
                  <a:cubicBezTo>
                    <a:pt x="246" y="229"/>
                    <a:pt x="280" y="230"/>
                    <a:pt x="307" y="217"/>
                  </a:cubicBezTo>
                  <a:cubicBezTo>
                    <a:pt x="334" y="203"/>
                    <a:pt x="346" y="174"/>
                    <a:pt x="356" y="147"/>
                  </a:cubicBezTo>
                  <a:close/>
                  <a:moveTo>
                    <a:pt x="116" y="56"/>
                  </a:moveTo>
                  <a:cubicBezTo>
                    <a:pt x="124" y="53"/>
                    <a:pt x="184" y="39"/>
                    <a:pt x="182" y="36"/>
                  </a:cubicBezTo>
                  <a:cubicBezTo>
                    <a:pt x="188" y="24"/>
                    <a:pt x="145" y="35"/>
                    <a:pt x="142" y="35"/>
                  </a:cubicBezTo>
                  <a:cubicBezTo>
                    <a:pt x="254" y="0"/>
                    <a:pt x="327" y="15"/>
                    <a:pt x="362" y="83"/>
                  </a:cubicBezTo>
                  <a:cubicBezTo>
                    <a:pt x="367" y="91"/>
                    <a:pt x="369" y="99"/>
                    <a:pt x="369" y="106"/>
                  </a:cubicBezTo>
                  <a:cubicBezTo>
                    <a:pt x="369" y="114"/>
                    <a:pt x="366" y="120"/>
                    <a:pt x="362" y="126"/>
                  </a:cubicBezTo>
                  <a:cubicBezTo>
                    <a:pt x="356" y="118"/>
                    <a:pt x="351" y="137"/>
                    <a:pt x="351" y="137"/>
                  </a:cubicBezTo>
                  <a:cubicBezTo>
                    <a:pt x="295" y="181"/>
                    <a:pt x="188" y="185"/>
                    <a:pt x="121" y="173"/>
                  </a:cubicBezTo>
                  <a:cubicBezTo>
                    <a:pt x="127" y="165"/>
                    <a:pt x="114" y="170"/>
                    <a:pt x="112" y="171"/>
                  </a:cubicBezTo>
                  <a:cubicBezTo>
                    <a:pt x="96" y="168"/>
                    <a:pt x="83" y="162"/>
                    <a:pt x="73" y="155"/>
                  </a:cubicBezTo>
                  <a:cubicBezTo>
                    <a:pt x="75" y="152"/>
                    <a:pt x="71" y="145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65" y="149"/>
                    <a:pt x="64" y="148"/>
                    <a:pt x="63" y="146"/>
                  </a:cubicBezTo>
                  <a:cubicBezTo>
                    <a:pt x="63" y="144"/>
                    <a:pt x="62" y="143"/>
                    <a:pt x="60" y="142"/>
                  </a:cubicBezTo>
                  <a:cubicBezTo>
                    <a:pt x="58" y="138"/>
                    <a:pt x="56" y="134"/>
                    <a:pt x="54" y="130"/>
                  </a:cubicBezTo>
                  <a:cubicBezTo>
                    <a:pt x="56" y="127"/>
                    <a:pt x="60" y="119"/>
                    <a:pt x="53" y="120"/>
                  </a:cubicBezTo>
                  <a:cubicBezTo>
                    <a:pt x="54" y="87"/>
                    <a:pt x="89" y="67"/>
                    <a:pt x="116" y="56"/>
                  </a:cubicBezTo>
                  <a:close/>
                  <a:moveTo>
                    <a:pt x="286" y="176"/>
                  </a:moveTo>
                  <a:cubicBezTo>
                    <a:pt x="277" y="187"/>
                    <a:pt x="267" y="198"/>
                    <a:pt x="257" y="206"/>
                  </a:cubicBezTo>
                  <a:cubicBezTo>
                    <a:pt x="262" y="198"/>
                    <a:pt x="266" y="189"/>
                    <a:pt x="270" y="180"/>
                  </a:cubicBezTo>
                  <a:cubicBezTo>
                    <a:pt x="275" y="179"/>
                    <a:pt x="281" y="178"/>
                    <a:pt x="286" y="176"/>
                  </a:cubicBezTo>
                  <a:close/>
                  <a:moveTo>
                    <a:pt x="253" y="183"/>
                  </a:moveTo>
                  <a:cubicBezTo>
                    <a:pt x="249" y="187"/>
                    <a:pt x="245" y="190"/>
                    <a:pt x="242" y="194"/>
                  </a:cubicBezTo>
                  <a:cubicBezTo>
                    <a:pt x="243" y="191"/>
                    <a:pt x="244" y="188"/>
                    <a:pt x="245" y="185"/>
                  </a:cubicBezTo>
                  <a:cubicBezTo>
                    <a:pt x="245" y="185"/>
                    <a:pt x="245" y="185"/>
                    <a:pt x="245" y="184"/>
                  </a:cubicBezTo>
                  <a:cubicBezTo>
                    <a:pt x="247" y="184"/>
                    <a:pt x="250" y="183"/>
                    <a:pt x="253" y="183"/>
                  </a:cubicBezTo>
                  <a:close/>
                  <a:moveTo>
                    <a:pt x="167" y="189"/>
                  </a:moveTo>
                  <a:cubicBezTo>
                    <a:pt x="162" y="195"/>
                    <a:pt x="157" y="199"/>
                    <a:pt x="151" y="204"/>
                  </a:cubicBezTo>
                  <a:cubicBezTo>
                    <a:pt x="155" y="199"/>
                    <a:pt x="159" y="195"/>
                    <a:pt x="163" y="191"/>
                  </a:cubicBezTo>
                  <a:cubicBezTo>
                    <a:pt x="163" y="191"/>
                    <a:pt x="164" y="190"/>
                    <a:pt x="165" y="189"/>
                  </a:cubicBezTo>
                  <a:cubicBezTo>
                    <a:pt x="165" y="189"/>
                    <a:pt x="166" y="189"/>
                    <a:pt x="167" y="189"/>
                  </a:cubicBezTo>
                  <a:close/>
                  <a:moveTo>
                    <a:pt x="124" y="186"/>
                  </a:moveTo>
                  <a:cubicBezTo>
                    <a:pt x="116" y="193"/>
                    <a:pt x="108" y="199"/>
                    <a:pt x="99" y="204"/>
                  </a:cubicBezTo>
                  <a:cubicBezTo>
                    <a:pt x="102" y="197"/>
                    <a:pt x="108" y="190"/>
                    <a:pt x="113" y="184"/>
                  </a:cubicBezTo>
                  <a:cubicBezTo>
                    <a:pt x="117" y="185"/>
                    <a:pt x="121" y="185"/>
                    <a:pt x="124" y="186"/>
                  </a:cubicBezTo>
                  <a:close/>
                  <a:moveTo>
                    <a:pt x="63" y="168"/>
                  </a:moveTo>
                  <a:cubicBezTo>
                    <a:pt x="64" y="166"/>
                    <a:pt x="65" y="165"/>
                    <a:pt x="66" y="164"/>
                  </a:cubicBezTo>
                  <a:cubicBezTo>
                    <a:pt x="67" y="165"/>
                    <a:pt x="68" y="166"/>
                    <a:pt x="70" y="167"/>
                  </a:cubicBezTo>
                  <a:cubicBezTo>
                    <a:pt x="65" y="172"/>
                    <a:pt x="59" y="176"/>
                    <a:pt x="52" y="181"/>
                  </a:cubicBezTo>
                  <a:cubicBezTo>
                    <a:pt x="56" y="176"/>
                    <a:pt x="59" y="172"/>
                    <a:pt x="63" y="168"/>
                  </a:cubicBezTo>
                  <a:close/>
                  <a:moveTo>
                    <a:pt x="36" y="177"/>
                  </a:moveTo>
                  <a:cubicBezTo>
                    <a:pt x="39" y="173"/>
                    <a:pt x="41" y="170"/>
                    <a:pt x="44" y="167"/>
                  </a:cubicBezTo>
                  <a:cubicBezTo>
                    <a:pt x="48" y="163"/>
                    <a:pt x="52" y="159"/>
                    <a:pt x="56" y="155"/>
                  </a:cubicBezTo>
                  <a:cubicBezTo>
                    <a:pt x="57" y="156"/>
                    <a:pt x="58" y="157"/>
                    <a:pt x="59" y="158"/>
                  </a:cubicBezTo>
                  <a:cubicBezTo>
                    <a:pt x="52" y="165"/>
                    <a:pt x="44" y="172"/>
                    <a:pt x="36" y="177"/>
                  </a:cubicBezTo>
                  <a:close/>
                  <a:moveTo>
                    <a:pt x="45" y="115"/>
                  </a:moveTo>
                  <a:cubicBezTo>
                    <a:pt x="45" y="119"/>
                    <a:pt x="45" y="123"/>
                    <a:pt x="45" y="127"/>
                  </a:cubicBezTo>
                  <a:cubicBezTo>
                    <a:pt x="44" y="127"/>
                    <a:pt x="43" y="128"/>
                    <a:pt x="42" y="129"/>
                  </a:cubicBezTo>
                  <a:cubicBezTo>
                    <a:pt x="43" y="126"/>
                    <a:pt x="41" y="125"/>
                    <a:pt x="38" y="124"/>
                  </a:cubicBezTo>
                  <a:cubicBezTo>
                    <a:pt x="41" y="121"/>
                    <a:pt x="43" y="118"/>
                    <a:pt x="45" y="115"/>
                  </a:cubicBezTo>
                  <a:close/>
                  <a:moveTo>
                    <a:pt x="21" y="158"/>
                  </a:moveTo>
                  <a:cubicBezTo>
                    <a:pt x="24" y="156"/>
                    <a:pt x="27" y="154"/>
                    <a:pt x="30" y="152"/>
                  </a:cubicBezTo>
                  <a:cubicBezTo>
                    <a:pt x="26" y="157"/>
                    <a:pt x="22" y="163"/>
                    <a:pt x="19" y="169"/>
                  </a:cubicBezTo>
                  <a:cubicBezTo>
                    <a:pt x="19" y="166"/>
                    <a:pt x="20" y="162"/>
                    <a:pt x="21" y="158"/>
                  </a:cubicBezTo>
                  <a:close/>
                  <a:moveTo>
                    <a:pt x="24" y="183"/>
                  </a:moveTo>
                  <a:cubicBezTo>
                    <a:pt x="23" y="182"/>
                    <a:pt x="22" y="181"/>
                    <a:pt x="22" y="180"/>
                  </a:cubicBezTo>
                  <a:cubicBezTo>
                    <a:pt x="23" y="179"/>
                    <a:pt x="25" y="178"/>
                    <a:pt x="27" y="177"/>
                  </a:cubicBezTo>
                  <a:cubicBezTo>
                    <a:pt x="26" y="179"/>
                    <a:pt x="25" y="181"/>
                    <a:pt x="24" y="183"/>
                  </a:cubicBezTo>
                  <a:close/>
                  <a:moveTo>
                    <a:pt x="47" y="141"/>
                  </a:moveTo>
                  <a:cubicBezTo>
                    <a:pt x="47" y="140"/>
                    <a:pt x="47" y="140"/>
                    <a:pt x="48" y="139"/>
                  </a:cubicBezTo>
                  <a:cubicBezTo>
                    <a:pt x="49" y="142"/>
                    <a:pt x="50" y="145"/>
                    <a:pt x="51" y="147"/>
                  </a:cubicBezTo>
                  <a:cubicBezTo>
                    <a:pt x="47" y="151"/>
                    <a:pt x="42" y="155"/>
                    <a:pt x="38" y="161"/>
                  </a:cubicBezTo>
                  <a:cubicBezTo>
                    <a:pt x="35" y="163"/>
                    <a:pt x="32" y="165"/>
                    <a:pt x="30" y="167"/>
                  </a:cubicBezTo>
                  <a:cubicBezTo>
                    <a:pt x="35" y="158"/>
                    <a:pt x="41" y="149"/>
                    <a:pt x="47" y="141"/>
                  </a:cubicBezTo>
                  <a:close/>
                  <a:moveTo>
                    <a:pt x="30" y="190"/>
                  </a:moveTo>
                  <a:cubicBezTo>
                    <a:pt x="33" y="189"/>
                    <a:pt x="36" y="187"/>
                    <a:pt x="39" y="185"/>
                  </a:cubicBezTo>
                  <a:cubicBezTo>
                    <a:pt x="36" y="188"/>
                    <a:pt x="35" y="191"/>
                    <a:pt x="36" y="195"/>
                  </a:cubicBezTo>
                  <a:cubicBezTo>
                    <a:pt x="34" y="193"/>
                    <a:pt x="32" y="192"/>
                    <a:pt x="30" y="190"/>
                  </a:cubicBezTo>
                  <a:close/>
                  <a:moveTo>
                    <a:pt x="39" y="196"/>
                  </a:moveTo>
                  <a:cubicBezTo>
                    <a:pt x="43" y="197"/>
                    <a:pt x="50" y="191"/>
                    <a:pt x="54" y="189"/>
                  </a:cubicBezTo>
                  <a:cubicBezTo>
                    <a:pt x="51" y="193"/>
                    <a:pt x="49" y="196"/>
                    <a:pt x="46" y="200"/>
                  </a:cubicBezTo>
                  <a:cubicBezTo>
                    <a:pt x="44" y="199"/>
                    <a:pt x="41" y="198"/>
                    <a:pt x="39" y="196"/>
                  </a:cubicBezTo>
                  <a:close/>
                  <a:moveTo>
                    <a:pt x="54" y="203"/>
                  </a:moveTo>
                  <a:cubicBezTo>
                    <a:pt x="54" y="203"/>
                    <a:pt x="54" y="203"/>
                    <a:pt x="54" y="203"/>
                  </a:cubicBezTo>
                  <a:cubicBezTo>
                    <a:pt x="61" y="192"/>
                    <a:pt x="69" y="182"/>
                    <a:pt x="77" y="172"/>
                  </a:cubicBezTo>
                  <a:cubicBezTo>
                    <a:pt x="79" y="173"/>
                    <a:pt x="81" y="174"/>
                    <a:pt x="83" y="175"/>
                  </a:cubicBezTo>
                  <a:cubicBezTo>
                    <a:pt x="73" y="184"/>
                    <a:pt x="65" y="195"/>
                    <a:pt x="54" y="203"/>
                  </a:cubicBezTo>
                  <a:close/>
                  <a:moveTo>
                    <a:pt x="77" y="193"/>
                  </a:moveTo>
                  <a:cubicBezTo>
                    <a:pt x="82" y="188"/>
                    <a:pt x="86" y="183"/>
                    <a:pt x="92" y="178"/>
                  </a:cubicBezTo>
                  <a:cubicBezTo>
                    <a:pt x="95" y="179"/>
                    <a:pt x="98" y="180"/>
                    <a:pt x="101" y="181"/>
                  </a:cubicBezTo>
                  <a:cubicBezTo>
                    <a:pt x="92" y="189"/>
                    <a:pt x="81" y="197"/>
                    <a:pt x="71" y="201"/>
                  </a:cubicBezTo>
                  <a:cubicBezTo>
                    <a:pt x="73" y="199"/>
                    <a:pt x="75" y="196"/>
                    <a:pt x="77" y="193"/>
                  </a:cubicBezTo>
                  <a:close/>
                  <a:moveTo>
                    <a:pt x="88" y="211"/>
                  </a:moveTo>
                  <a:cubicBezTo>
                    <a:pt x="83" y="211"/>
                    <a:pt x="79" y="210"/>
                    <a:pt x="74" y="209"/>
                  </a:cubicBezTo>
                  <a:cubicBezTo>
                    <a:pt x="81" y="206"/>
                    <a:pt x="87" y="202"/>
                    <a:pt x="93" y="198"/>
                  </a:cubicBezTo>
                  <a:cubicBezTo>
                    <a:pt x="91" y="201"/>
                    <a:pt x="87" y="207"/>
                    <a:pt x="88" y="211"/>
                  </a:cubicBezTo>
                  <a:close/>
                  <a:moveTo>
                    <a:pt x="105" y="214"/>
                  </a:moveTo>
                  <a:cubicBezTo>
                    <a:pt x="102" y="213"/>
                    <a:pt x="100" y="213"/>
                    <a:pt x="98" y="213"/>
                  </a:cubicBezTo>
                  <a:cubicBezTo>
                    <a:pt x="101" y="211"/>
                    <a:pt x="105" y="210"/>
                    <a:pt x="108" y="208"/>
                  </a:cubicBezTo>
                  <a:cubicBezTo>
                    <a:pt x="107" y="210"/>
                    <a:pt x="106" y="212"/>
                    <a:pt x="105" y="214"/>
                  </a:cubicBezTo>
                  <a:close/>
                  <a:moveTo>
                    <a:pt x="136" y="188"/>
                  </a:moveTo>
                  <a:cubicBezTo>
                    <a:pt x="141" y="188"/>
                    <a:pt x="147" y="189"/>
                    <a:pt x="152" y="189"/>
                  </a:cubicBezTo>
                  <a:cubicBezTo>
                    <a:pt x="142" y="197"/>
                    <a:pt x="129" y="204"/>
                    <a:pt x="117" y="209"/>
                  </a:cubicBezTo>
                  <a:cubicBezTo>
                    <a:pt x="122" y="201"/>
                    <a:pt x="129" y="195"/>
                    <a:pt x="136" y="188"/>
                  </a:cubicBezTo>
                  <a:close/>
                  <a:moveTo>
                    <a:pt x="136" y="216"/>
                  </a:moveTo>
                  <a:cubicBezTo>
                    <a:pt x="136" y="216"/>
                    <a:pt x="136" y="216"/>
                    <a:pt x="136" y="216"/>
                  </a:cubicBezTo>
                  <a:cubicBezTo>
                    <a:pt x="132" y="216"/>
                    <a:pt x="127" y="216"/>
                    <a:pt x="123" y="215"/>
                  </a:cubicBezTo>
                  <a:cubicBezTo>
                    <a:pt x="129" y="213"/>
                    <a:pt x="135" y="210"/>
                    <a:pt x="141" y="206"/>
                  </a:cubicBezTo>
                  <a:cubicBezTo>
                    <a:pt x="139" y="209"/>
                    <a:pt x="137" y="213"/>
                    <a:pt x="136" y="216"/>
                  </a:cubicBezTo>
                  <a:close/>
                  <a:moveTo>
                    <a:pt x="157" y="217"/>
                  </a:moveTo>
                  <a:cubicBezTo>
                    <a:pt x="156" y="217"/>
                    <a:pt x="156" y="217"/>
                    <a:pt x="156" y="217"/>
                  </a:cubicBezTo>
                  <a:cubicBezTo>
                    <a:pt x="154" y="217"/>
                    <a:pt x="151" y="217"/>
                    <a:pt x="149" y="217"/>
                  </a:cubicBezTo>
                  <a:cubicBezTo>
                    <a:pt x="153" y="214"/>
                    <a:pt x="158" y="210"/>
                    <a:pt x="162" y="206"/>
                  </a:cubicBezTo>
                  <a:cubicBezTo>
                    <a:pt x="160" y="210"/>
                    <a:pt x="158" y="213"/>
                    <a:pt x="157" y="217"/>
                  </a:cubicBezTo>
                  <a:close/>
                  <a:moveTo>
                    <a:pt x="165" y="217"/>
                  </a:moveTo>
                  <a:cubicBezTo>
                    <a:pt x="169" y="207"/>
                    <a:pt x="176" y="198"/>
                    <a:pt x="182" y="189"/>
                  </a:cubicBezTo>
                  <a:cubicBezTo>
                    <a:pt x="187" y="189"/>
                    <a:pt x="192" y="189"/>
                    <a:pt x="197" y="189"/>
                  </a:cubicBezTo>
                  <a:cubicBezTo>
                    <a:pt x="187" y="198"/>
                    <a:pt x="177" y="209"/>
                    <a:pt x="165" y="217"/>
                  </a:cubicBezTo>
                  <a:close/>
                  <a:moveTo>
                    <a:pt x="177" y="218"/>
                  </a:moveTo>
                  <a:cubicBezTo>
                    <a:pt x="184" y="212"/>
                    <a:pt x="191" y="205"/>
                    <a:pt x="198" y="199"/>
                  </a:cubicBezTo>
                  <a:cubicBezTo>
                    <a:pt x="194" y="205"/>
                    <a:pt x="190" y="212"/>
                    <a:pt x="186" y="219"/>
                  </a:cubicBezTo>
                  <a:cubicBezTo>
                    <a:pt x="183" y="219"/>
                    <a:pt x="180" y="219"/>
                    <a:pt x="177" y="218"/>
                  </a:cubicBezTo>
                  <a:close/>
                  <a:moveTo>
                    <a:pt x="195" y="219"/>
                  </a:moveTo>
                  <a:cubicBezTo>
                    <a:pt x="195" y="219"/>
                    <a:pt x="195" y="219"/>
                    <a:pt x="195" y="219"/>
                  </a:cubicBezTo>
                  <a:cubicBezTo>
                    <a:pt x="201" y="209"/>
                    <a:pt x="208" y="199"/>
                    <a:pt x="214" y="188"/>
                  </a:cubicBezTo>
                  <a:cubicBezTo>
                    <a:pt x="223" y="187"/>
                    <a:pt x="229" y="186"/>
                    <a:pt x="233" y="186"/>
                  </a:cubicBezTo>
                  <a:cubicBezTo>
                    <a:pt x="220" y="197"/>
                    <a:pt x="209" y="209"/>
                    <a:pt x="195" y="219"/>
                  </a:cubicBezTo>
                  <a:close/>
                  <a:moveTo>
                    <a:pt x="212" y="220"/>
                  </a:moveTo>
                  <a:cubicBezTo>
                    <a:pt x="210" y="220"/>
                    <a:pt x="209" y="220"/>
                    <a:pt x="207" y="220"/>
                  </a:cubicBezTo>
                  <a:cubicBezTo>
                    <a:pt x="213" y="215"/>
                    <a:pt x="219" y="210"/>
                    <a:pt x="225" y="204"/>
                  </a:cubicBezTo>
                  <a:cubicBezTo>
                    <a:pt x="220" y="210"/>
                    <a:pt x="216" y="215"/>
                    <a:pt x="212" y="220"/>
                  </a:cubicBezTo>
                  <a:close/>
                  <a:moveTo>
                    <a:pt x="238" y="220"/>
                  </a:moveTo>
                  <a:cubicBezTo>
                    <a:pt x="234" y="220"/>
                    <a:pt x="230" y="220"/>
                    <a:pt x="225" y="220"/>
                  </a:cubicBezTo>
                  <a:cubicBezTo>
                    <a:pt x="236" y="211"/>
                    <a:pt x="246" y="201"/>
                    <a:pt x="256" y="191"/>
                  </a:cubicBezTo>
                  <a:cubicBezTo>
                    <a:pt x="252" y="200"/>
                    <a:pt x="240" y="211"/>
                    <a:pt x="238" y="220"/>
                  </a:cubicBezTo>
                  <a:close/>
                  <a:moveTo>
                    <a:pt x="276" y="218"/>
                  </a:moveTo>
                  <a:cubicBezTo>
                    <a:pt x="268" y="219"/>
                    <a:pt x="260" y="219"/>
                    <a:pt x="252" y="220"/>
                  </a:cubicBezTo>
                  <a:cubicBezTo>
                    <a:pt x="255" y="218"/>
                    <a:pt x="259" y="215"/>
                    <a:pt x="262" y="212"/>
                  </a:cubicBezTo>
                  <a:cubicBezTo>
                    <a:pt x="259" y="223"/>
                    <a:pt x="277" y="212"/>
                    <a:pt x="277" y="213"/>
                  </a:cubicBezTo>
                  <a:cubicBezTo>
                    <a:pt x="276" y="214"/>
                    <a:pt x="275" y="216"/>
                    <a:pt x="276" y="218"/>
                  </a:cubicBezTo>
                  <a:close/>
                  <a:moveTo>
                    <a:pt x="275" y="204"/>
                  </a:moveTo>
                  <a:cubicBezTo>
                    <a:pt x="281" y="194"/>
                    <a:pt x="294" y="185"/>
                    <a:pt x="298" y="173"/>
                  </a:cubicBezTo>
                  <a:cubicBezTo>
                    <a:pt x="300" y="173"/>
                    <a:pt x="302" y="172"/>
                    <a:pt x="304" y="171"/>
                  </a:cubicBezTo>
                  <a:cubicBezTo>
                    <a:pt x="303" y="174"/>
                    <a:pt x="301" y="176"/>
                    <a:pt x="300" y="178"/>
                  </a:cubicBezTo>
                  <a:cubicBezTo>
                    <a:pt x="292" y="188"/>
                    <a:pt x="284" y="198"/>
                    <a:pt x="275" y="204"/>
                  </a:cubicBezTo>
                  <a:close/>
                  <a:moveTo>
                    <a:pt x="287" y="215"/>
                  </a:moveTo>
                  <a:cubicBezTo>
                    <a:pt x="292" y="211"/>
                    <a:pt x="297" y="207"/>
                    <a:pt x="302" y="203"/>
                  </a:cubicBezTo>
                  <a:cubicBezTo>
                    <a:pt x="301" y="205"/>
                    <a:pt x="301" y="208"/>
                    <a:pt x="304" y="209"/>
                  </a:cubicBezTo>
                  <a:cubicBezTo>
                    <a:pt x="299" y="212"/>
                    <a:pt x="294" y="214"/>
                    <a:pt x="287" y="215"/>
                  </a:cubicBezTo>
                  <a:close/>
                  <a:moveTo>
                    <a:pt x="297" y="197"/>
                  </a:moveTo>
                  <a:cubicBezTo>
                    <a:pt x="300" y="192"/>
                    <a:pt x="303" y="187"/>
                    <a:pt x="306" y="183"/>
                  </a:cubicBezTo>
                  <a:cubicBezTo>
                    <a:pt x="310" y="177"/>
                    <a:pt x="314" y="172"/>
                    <a:pt x="319" y="167"/>
                  </a:cubicBezTo>
                  <a:cubicBezTo>
                    <a:pt x="320" y="166"/>
                    <a:pt x="322" y="166"/>
                    <a:pt x="323" y="165"/>
                  </a:cubicBezTo>
                  <a:cubicBezTo>
                    <a:pt x="320" y="169"/>
                    <a:pt x="318" y="172"/>
                    <a:pt x="316" y="176"/>
                  </a:cubicBezTo>
                  <a:cubicBezTo>
                    <a:pt x="309" y="184"/>
                    <a:pt x="303" y="190"/>
                    <a:pt x="297" y="197"/>
                  </a:cubicBezTo>
                  <a:close/>
                  <a:moveTo>
                    <a:pt x="338" y="158"/>
                  </a:moveTo>
                  <a:cubicBezTo>
                    <a:pt x="340" y="157"/>
                    <a:pt x="342" y="156"/>
                    <a:pt x="344" y="155"/>
                  </a:cubicBezTo>
                  <a:cubicBezTo>
                    <a:pt x="339" y="169"/>
                    <a:pt x="333" y="181"/>
                    <a:pt x="325" y="192"/>
                  </a:cubicBezTo>
                  <a:cubicBezTo>
                    <a:pt x="326" y="190"/>
                    <a:pt x="331" y="177"/>
                    <a:pt x="322" y="180"/>
                  </a:cubicBezTo>
                  <a:cubicBezTo>
                    <a:pt x="326" y="176"/>
                    <a:pt x="338" y="165"/>
                    <a:pt x="338" y="1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endParaRPr>
            </a:p>
          </p:txBody>
        </p:sp>
      </p:grpSp>
      <p:grpSp>
        <p:nvGrpSpPr>
          <p:cNvPr id="8" name="Group 12"/>
          <p:cNvGrpSpPr>
            <a:grpSpLocks noChangeAspect="1"/>
          </p:cNvGrpSpPr>
          <p:nvPr/>
        </p:nvGrpSpPr>
        <p:grpSpPr bwMode="auto">
          <a:xfrm>
            <a:off x="4100199" y="4470150"/>
            <a:ext cx="596900" cy="495300"/>
            <a:chOff x="2720" y="2195"/>
            <a:chExt cx="376" cy="312"/>
          </a:xfrm>
        </p:grpSpPr>
        <p:sp>
          <p:nvSpPr>
            <p:cNvPr id="9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720" y="2195"/>
              <a:ext cx="37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endParaRPr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2701" y="2188"/>
              <a:ext cx="397" cy="336"/>
            </a:xfrm>
            <a:custGeom>
              <a:avLst/>
              <a:gdLst>
                <a:gd name="T0" fmla="*/ 144 w 165"/>
                <a:gd name="T1" fmla="*/ 27 h 139"/>
                <a:gd name="T2" fmla="*/ 48 w 165"/>
                <a:gd name="T3" fmla="*/ 13 h 139"/>
                <a:gd name="T4" fmla="*/ 27 w 165"/>
                <a:gd name="T5" fmla="*/ 49 h 139"/>
                <a:gd name="T6" fmla="*/ 14 w 165"/>
                <a:gd name="T7" fmla="*/ 94 h 139"/>
                <a:gd name="T8" fmla="*/ 24 w 165"/>
                <a:gd name="T9" fmla="*/ 105 h 139"/>
                <a:gd name="T10" fmla="*/ 32 w 165"/>
                <a:gd name="T11" fmla="*/ 111 h 139"/>
                <a:gd name="T12" fmla="*/ 58 w 165"/>
                <a:gd name="T13" fmla="*/ 123 h 139"/>
                <a:gd name="T14" fmla="*/ 157 w 165"/>
                <a:gd name="T15" fmla="*/ 91 h 139"/>
                <a:gd name="T16" fmla="*/ 164 w 165"/>
                <a:gd name="T17" fmla="*/ 65 h 139"/>
                <a:gd name="T18" fmla="*/ 29 w 165"/>
                <a:gd name="T19" fmla="*/ 71 h 139"/>
                <a:gd name="T20" fmla="*/ 28 w 165"/>
                <a:gd name="T21" fmla="*/ 71 h 139"/>
                <a:gd name="T22" fmla="*/ 34 w 165"/>
                <a:gd name="T23" fmla="*/ 80 h 139"/>
                <a:gd name="T24" fmla="*/ 27 w 165"/>
                <a:gd name="T25" fmla="*/ 93 h 139"/>
                <a:gd name="T26" fmla="*/ 43 w 165"/>
                <a:gd name="T27" fmla="*/ 108 h 139"/>
                <a:gd name="T28" fmla="*/ 45 w 165"/>
                <a:gd name="T29" fmla="*/ 109 h 139"/>
                <a:gd name="T30" fmla="*/ 37 w 165"/>
                <a:gd name="T31" fmla="*/ 101 h 139"/>
                <a:gd name="T32" fmla="*/ 50 w 165"/>
                <a:gd name="T33" fmla="*/ 94 h 139"/>
                <a:gd name="T34" fmla="*/ 61 w 165"/>
                <a:gd name="T35" fmla="*/ 102 h 139"/>
                <a:gd name="T36" fmla="*/ 58 w 165"/>
                <a:gd name="T37" fmla="*/ 98 h 139"/>
                <a:gd name="T38" fmla="*/ 61 w 165"/>
                <a:gd name="T39" fmla="*/ 102 h 139"/>
                <a:gd name="T40" fmla="*/ 68 w 165"/>
                <a:gd name="T41" fmla="*/ 118 h 139"/>
                <a:gd name="T42" fmla="*/ 69 w 165"/>
                <a:gd name="T43" fmla="*/ 118 h 139"/>
                <a:gd name="T44" fmla="*/ 74 w 165"/>
                <a:gd name="T45" fmla="*/ 106 h 139"/>
                <a:gd name="T46" fmla="*/ 67 w 165"/>
                <a:gd name="T47" fmla="*/ 107 h 139"/>
                <a:gd name="T48" fmla="*/ 76 w 165"/>
                <a:gd name="T49" fmla="*/ 104 h 139"/>
                <a:gd name="T50" fmla="*/ 85 w 165"/>
                <a:gd name="T51" fmla="*/ 122 h 139"/>
                <a:gd name="T52" fmla="*/ 86 w 165"/>
                <a:gd name="T53" fmla="*/ 118 h 139"/>
                <a:gd name="T54" fmla="*/ 88 w 165"/>
                <a:gd name="T55" fmla="*/ 116 h 139"/>
                <a:gd name="T56" fmla="*/ 80 w 165"/>
                <a:gd name="T57" fmla="*/ 113 h 139"/>
                <a:gd name="T58" fmla="*/ 96 w 165"/>
                <a:gd name="T59" fmla="*/ 108 h 139"/>
                <a:gd name="T60" fmla="*/ 99 w 165"/>
                <a:gd name="T61" fmla="*/ 123 h 139"/>
                <a:gd name="T62" fmla="*/ 99 w 165"/>
                <a:gd name="T63" fmla="*/ 123 h 139"/>
                <a:gd name="T64" fmla="*/ 104 w 165"/>
                <a:gd name="T65" fmla="*/ 108 h 139"/>
                <a:gd name="T66" fmla="*/ 105 w 165"/>
                <a:gd name="T67" fmla="*/ 108 h 139"/>
                <a:gd name="T68" fmla="*/ 112 w 165"/>
                <a:gd name="T69" fmla="*/ 123 h 139"/>
                <a:gd name="T70" fmla="*/ 113 w 165"/>
                <a:gd name="T71" fmla="*/ 123 h 139"/>
                <a:gd name="T72" fmla="*/ 117 w 165"/>
                <a:gd name="T73" fmla="*/ 109 h 139"/>
                <a:gd name="T74" fmla="*/ 119 w 165"/>
                <a:gd name="T75" fmla="*/ 106 h 139"/>
                <a:gd name="T76" fmla="*/ 117 w 165"/>
                <a:gd name="T77" fmla="*/ 109 h 139"/>
                <a:gd name="T78" fmla="*/ 128 w 165"/>
                <a:gd name="T79" fmla="*/ 111 h 139"/>
                <a:gd name="T80" fmla="*/ 146 w 165"/>
                <a:gd name="T81" fmla="*/ 96 h 139"/>
                <a:gd name="T82" fmla="*/ 155 w 165"/>
                <a:gd name="T83" fmla="*/ 69 h 139"/>
                <a:gd name="T84" fmla="*/ 96 w 165"/>
                <a:gd name="T85" fmla="*/ 15 h 139"/>
                <a:gd name="T86" fmla="*/ 155 w 165"/>
                <a:gd name="T87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" h="139">
                  <a:moveTo>
                    <a:pt x="164" y="65"/>
                  </a:moveTo>
                  <a:cubicBezTo>
                    <a:pt x="165" y="53"/>
                    <a:pt x="158" y="39"/>
                    <a:pt x="144" y="27"/>
                  </a:cubicBezTo>
                  <a:cubicBezTo>
                    <a:pt x="135" y="18"/>
                    <a:pt x="109" y="0"/>
                    <a:pt x="96" y="3"/>
                  </a:cubicBezTo>
                  <a:cubicBezTo>
                    <a:pt x="91" y="2"/>
                    <a:pt x="40" y="0"/>
                    <a:pt x="48" y="13"/>
                  </a:cubicBezTo>
                  <a:cubicBezTo>
                    <a:pt x="43" y="20"/>
                    <a:pt x="54" y="18"/>
                    <a:pt x="57" y="17"/>
                  </a:cubicBezTo>
                  <a:cubicBezTo>
                    <a:pt x="43" y="24"/>
                    <a:pt x="30" y="33"/>
                    <a:pt x="27" y="49"/>
                  </a:cubicBezTo>
                  <a:cubicBezTo>
                    <a:pt x="16" y="59"/>
                    <a:pt x="6" y="73"/>
                    <a:pt x="12" y="89"/>
                  </a:cubicBezTo>
                  <a:cubicBezTo>
                    <a:pt x="0" y="89"/>
                    <a:pt x="16" y="94"/>
                    <a:pt x="14" y="94"/>
                  </a:cubicBezTo>
                  <a:cubicBezTo>
                    <a:pt x="15" y="95"/>
                    <a:pt x="16" y="96"/>
                    <a:pt x="17" y="97"/>
                  </a:cubicBezTo>
                  <a:cubicBezTo>
                    <a:pt x="14" y="105"/>
                    <a:pt x="16" y="110"/>
                    <a:pt x="24" y="105"/>
                  </a:cubicBezTo>
                  <a:cubicBezTo>
                    <a:pt x="25" y="106"/>
                    <a:pt x="26" y="107"/>
                    <a:pt x="27" y="108"/>
                  </a:cubicBezTo>
                  <a:cubicBezTo>
                    <a:pt x="28" y="110"/>
                    <a:pt x="30" y="111"/>
                    <a:pt x="32" y="111"/>
                  </a:cubicBezTo>
                  <a:cubicBezTo>
                    <a:pt x="38" y="115"/>
                    <a:pt x="45" y="118"/>
                    <a:pt x="52" y="121"/>
                  </a:cubicBezTo>
                  <a:cubicBezTo>
                    <a:pt x="52" y="124"/>
                    <a:pt x="56" y="124"/>
                    <a:pt x="58" y="123"/>
                  </a:cubicBezTo>
                  <a:cubicBezTo>
                    <a:pt x="91" y="134"/>
                    <a:pt x="129" y="139"/>
                    <a:pt x="150" y="105"/>
                  </a:cubicBezTo>
                  <a:cubicBezTo>
                    <a:pt x="152" y="103"/>
                    <a:pt x="160" y="95"/>
                    <a:pt x="157" y="91"/>
                  </a:cubicBezTo>
                  <a:cubicBezTo>
                    <a:pt x="158" y="89"/>
                    <a:pt x="158" y="88"/>
                    <a:pt x="157" y="86"/>
                  </a:cubicBezTo>
                  <a:cubicBezTo>
                    <a:pt x="162" y="80"/>
                    <a:pt x="164" y="73"/>
                    <a:pt x="164" y="65"/>
                  </a:cubicBezTo>
                  <a:close/>
                  <a:moveTo>
                    <a:pt x="28" y="71"/>
                  </a:moveTo>
                  <a:cubicBezTo>
                    <a:pt x="28" y="71"/>
                    <a:pt x="28" y="71"/>
                    <a:pt x="29" y="71"/>
                  </a:cubicBezTo>
                  <a:cubicBezTo>
                    <a:pt x="28" y="71"/>
                    <a:pt x="28" y="72"/>
                    <a:pt x="27" y="72"/>
                  </a:cubicBezTo>
                  <a:cubicBezTo>
                    <a:pt x="27" y="72"/>
                    <a:pt x="27" y="72"/>
                    <a:pt x="28" y="71"/>
                  </a:cubicBezTo>
                  <a:close/>
                  <a:moveTo>
                    <a:pt x="27" y="93"/>
                  </a:moveTo>
                  <a:cubicBezTo>
                    <a:pt x="29" y="89"/>
                    <a:pt x="31" y="84"/>
                    <a:pt x="34" y="80"/>
                  </a:cubicBezTo>
                  <a:cubicBezTo>
                    <a:pt x="34" y="81"/>
                    <a:pt x="35" y="82"/>
                    <a:pt x="36" y="83"/>
                  </a:cubicBezTo>
                  <a:cubicBezTo>
                    <a:pt x="33" y="86"/>
                    <a:pt x="30" y="90"/>
                    <a:pt x="27" y="93"/>
                  </a:cubicBezTo>
                  <a:close/>
                  <a:moveTo>
                    <a:pt x="45" y="109"/>
                  </a:moveTo>
                  <a:cubicBezTo>
                    <a:pt x="44" y="109"/>
                    <a:pt x="44" y="109"/>
                    <a:pt x="43" y="108"/>
                  </a:cubicBezTo>
                  <a:cubicBezTo>
                    <a:pt x="44" y="108"/>
                    <a:pt x="45" y="107"/>
                    <a:pt x="46" y="107"/>
                  </a:cubicBezTo>
                  <a:cubicBezTo>
                    <a:pt x="46" y="108"/>
                    <a:pt x="45" y="108"/>
                    <a:pt x="45" y="109"/>
                  </a:cubicBezTo>
                  <a:close/>
                  <a:moveTo>
                    <a:pt x="37" y="102"/>
                  </a:moveTo>
                  <a:cubicBezTo>
                    <a:pt x="37" y="102"/>
                    <a:pt x="37" y="101"/>
                    <a:pt x="37" y="101"/>
                  </a:cubicBezTo>
                  <a:cubicBezTo>
                    <a:pt x="38" y="96"/>
                    <a:pt x="40" y="92"/>
                    <a:pt x="42" y="89"/>
                  </a:cubicBezTo>
                  <a:cubicBezTo>
                    <a:pt x="44" y="91"/>
                    <a:pt x="47" y="92"/>
                    <a:pt x="50" y="94"/>
                  </a:cubicBezTo>
                  <a:cubicBezTo>
                    <a:pt x="45" y="98"/>
                    <a:pt x="41" y="101"/>
                    <a:pt x="37" y="102"/>
                  </a:cubicBezTo>
                  <a:close/>
                  <a:moveTo>
                    <a:pt x="61" y="102"/>
                  </a:moveTo>
                  <a:cubicBezTo>
                    <a:pt x="59" y="104"/>
                    <a:pt x="57" y="105"/>
                    <a:pt x="55" y="106"/>
                  </a:cubicBezTo>
                  <a:cubicBezTo>
                    <a:pt x="56" y="103"/>
                    <a:pt x="57" y="101"/>
                    <a:pt x="58" y="98"/>
                  </a:cubicBezTo>
                  <a:cubicBezTo>
                    <a:pt x="60" y="99"/>
                    <a:pt x="61" y="100"/>
                    <a:pt x="62" y="100"/>
                  </a:cubicBezTo>
                  <a:cubicBezTo>
                    <a:pt x="62" y="101"/>
                    <a:pt x="61" y="101"/>
                    <a:pt x="61" y="102"/>
                  </a:cubicBezTo>
                  <a:close/>
                  <a:moveTo>
                    <a:pt x="69" y="118"/>
                  </a:move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9" y="117"/>
                    <a:pt x="69" y="117"/>
                  </a:cubicBezTo>
                  <a:cubicBezTo>
                    <a:pt x="69" y="117"/>
                    <a:pt x="69" y="118"/>
                    <a:pt x="69" y="118"/>
                  </a:cubicBezTo>
                  <a:close/>
                  <a:moveTo>
                    <a:pt x="74" y="107"/>
                  </a:moveTo>
                  <a:cubicBezTo>
                    <a:pt x="74" y="107"/>
                    <a:pt x="74" y="107"/>
                    <a:pt x="74" y="106"/>
                  </a:cubicBezTo>
                  <a:cubicBezTo>
                    <a:pt x="70" y="105"/>
                    <a:pt x="67" y="106"/>
                    <a:pt x="66" y="109"/>
                  </a:cubicBezTo>
                  <a:cubicBezTo>
                    <a:pt x="66" y="109"/>
                    <a:pt x="66" y="108"/>
                    <a:pt x="67" y="107"/>
                  </a:cubicBezTo>
                  <a:cubicBezTo>
                    <a:pt x="69" y="106"/>
                    <a:pt x="70" y="105"/>
                    <a:pt x="71" y="103"/>
                  </a:cubicBezTo>
                  <a:cubicBezTo>
                    <a:pt x="72" y="104"/>
                    <a:pt x="74" y="104"/>
                    <a:pt x="76" y="104"/>
                  </a:cubicBezTo>
                  <a:cubicBezTo>
                    <a:pt x="75" y="105"/>
                    <a:pt x="75" y="106"/>
                    <a:pt x="74" y="107"/>
                  </a:cubicBezTo>
                  <a:close/>
                  <a:moveTo>
                    <a:pt x="85" y="122"/>
                  </a:moveTo>
                  <a:cubicBezTo>
                    <a:pt x="84" y="121"/>
                    <a:pt x="83" y="121"/>
                    <a:pt x="82" y="121"/>
                  </a:cubicBezTo>
                  <a:cubicBezTo>
                    <a:pt x="84" y="120"/>
                    <a:pt x="85" y="119"/>
                    <a:pt x="86" y="118"/>
                  </a:cubicBezTo>
                  <a:cubicBezTo>
                    <a:pt x="86" y="119"/>
                    <a:pt x="85" y="120"/>
                    <a:pt x="85" y="122"/>
                  </a:cubicBezTo>
                  <a:close/>
                  <a:moveTo>
                    <a:pt x="88" y="116"/>
                  </a:moveTo>
                  <a:cubicBezTo>
                    <a:pt x="88" y="114"/>
                    <a:pt x="88" y="113"/>
                    <a:pt x="87" y="112"/>
                  </a:cubicBezTo>
                  <a:cubicBezTo>
                    <a:pt x="84" y="111"/>
                    <a:pt x="82" y="111"/>
                    <a:pt x="80" y="113"/>
                  </a:cubicBezTo>
                  <a:cubicBezTo>
                    <a:pt x="82" y="111"/>
                    <a:pt x="83" y="109"/>
                    <a:pt x="85" y="106"/>
                  </a:cubicBezTo>
                  <a:cubicBezTo>
                    <a:pt x="89" y="107"/>
                    <a:pt x="92" y="107"/>
                    <a:pt x="96" y="108"/>
                  </a:cubicBezTo>
                  <a:cubicBezTo>
                    <a:pt x="93" y="110"/>
                    <a:pt x="91" y="112"/>
                    <a:pt x="88" y="116"/>
                  </a:cubicBezTo>
                  <a:close/>
                  <a:moveTo>
                    <a:pt x="99" y="123"/>
                  </a:moveTo>
                  <a:cubicBezTo>
                    <a:pt x="99" y="123"/>
                    <a:pt x="98" y="123"/>
                    <a:pt x="98" y="123"/>
                  </a:cubicBezTo>
                  <a:cubicBezTo>
                    <a:pt x="98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lose/>
                  <a:moveTo>
                    <a:pt x="104" y="108"/>
                  </a:moveTo>
                  <a:cubicBezTo>
                    <a:pt x="104" y="108"/>
                    <a:pt x="104" y="108"/>
                    <a:pt x="104" y="108"/>
                  </a:cubicBezTo>
                  <a:cubicBezTo>
                    <a:pt x="104" y="108"/>
                    <a:pt x="105" y="108"/>
                    <a:pt x="105" y="108"/>
                  </a:cubicBezTo>
                  <a:cubicBezTo>
                    <a:pt x="105" y="108"/>
                    <a:pt x="105" y="108"/>
                    <a:pt x="104" y="108"/>
                  </a:cubicBezTo>
                  <a:close/>
                  <a:moveTo>
                    <a:pt x="112" y="123"/>
                  </a:moveTo>
                  <a:cubicBezTo>
                    <a:pt x="112" y="123"/>
                    <a:pt x="113" y="123"/>
                    <a:pt x="113" y="122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3" y="123"/>
                    <a:pt x="112" y="123"/>
                    <a:pt x="112" y="123"/>
                  </a:cubicBezTo>
                  <a:close/>
                  <a:moveTo>
                    <a:pt x="117" y="109"/>
                  </a:moveTo>
                  <a:cubicBezTo>
                    <a:pt x="118" y="108"/>
                    <a:pt x="118" y="108"/>
                    <a:pt x="118" y="108"/>
                  </a:cubicBezTo>
                  <a:cubicBezTo>
                    <a:pt x="119" y="107"/>
                    <a:pt x="119" y="107"/>
                    <a:pt x="119" y="106"/>
                  </a:cubicBezTo>
                  <a:cubicBezTo>
                    <a:pt x="120" y="106"/>
                    <a:pt x="120" y="106"/>
                    <a:pt x="121" y="106"/>
                  </a:cubicBezTo>
                  <a:cubicBezTo>
                    <a:pt x="120" y="107"/>
                    <a:pt x="118" y="108"/>
                    <a:pt x="117" y="109"/>
                  </a:cubicBezTo>
                  <a:close/>
                  <a:moveTo>
                    <a:pt x="143" y="100"/>
                  </a:moveTo>
                  <a:cubicBezTo>
                    <a:pt x="139" y="105"/>
                    <a:pt x="134" y="108"/>
                    <a:pt x="128" y="111"/>
                  </a:cubicBezTo>
                  <a:cubicBezTo>
                    <a:pt x="131" y="109"/>
                    <a:pt x="133" y="106"/>
                    <a:pt x="134" y="102"/>
                  </a:cubicBezTo>
                  <a:cubicBezTo>
                    <a:pt x="138" y="100"/>
                    <a:pt x="142" y="98"/>
                    <a:pt x="146" y="96"/>
                  </a:cubicBezTo>
                  <a:cubicBezTo>
                    <a:pt x="145" y="97"/>
                    <a:pt x="144" y="99"/>
                    <a:pt x="143" y="100"/>
                  </a:cubicBezTo>
                  <a:close/>
                  <a:moveTo>
                    <a:pt x="155" y="69"/>
                  </a:moveTo>
                  <a:cubicBezTo>
                    <a:pt x="143" y="113"/>
                    <a:pt x="38" y="102"/>
                    <a:pt x="35" y="57"/>
                  </a:cubicBezTo>
                  <a:cubicBezTo>
                    <a:pt x="37" y="30"/>
                    <a:pt x="76" y="21"/>
                    <a:pt x="96" y="15"/>
                  </a:cubicBezTo>
                  <a:cubicBezTo>
                    <a:pt x="120" y="20"/>
                    <a:pt x="153" y="38"/>
                    <a:pt x="156" y="65"/>
                  </a:cubicBezTo>
                  <a:cubicBezTo>
                    <a:pt x="156" y="67"/>
                    <a:pt x="155" y="68"/>
                    <a:pt x="155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65692" y="1907461"/>
            <a:ext cx="398013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Hãy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cùng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tôi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khám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phá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</a:p>
          <a:p>
            <a:pPr algn="ctr"/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vũ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trụ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nhé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!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3" t="40827" r="20691" b="32630"/>
          <a:stretch/>
        </p:blipFill>
        <p:spPr>
          <a:xfrm flipH="1">
            <a:off x="5867233" y="-59909"/>
            <a:ext cx="3030583" cy="211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8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NAVE"/>
          <p:cNvGrpSpPr/>
          <p:nvPr/>
        </p:nvGrpSpPr>
        <p:grpSpPr>
          <a:xfrm>
            <a:off x="380437" y="4236779"/>
            <a:ext cx="2194560" cy="1830600"/>
            <a:chOff x="473051" y="4548249"/>
            <a:chExt cx="1634866" cy="1630483"/>
          </a:xfrm>
        </p:grpSpPr>
        <p:pic>
          <p:nvPicPr>
            <p:cNvPr id="5" name="Picture 4" descr="Resultado de imagen para ovni 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051" y="4548249"/>
              <a:ext cx="1634866" cy="1630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Resultado de imagen para marciano  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936"/>
            <a:stretch/>
          </p:blipFill>
          <p:spPr bwMode="auto">
            <a:xfrm>
              <a:off x="977431" y="4823225"/>
              <a:ext cx="626106" cy="540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4" name="PLANETA 1" descr="Resultado de imagen para PLANETA 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78" y="971694"/>
            <a:ext cx="1717478" cy="127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LANETA 2" descr="Resultado de imagen para PLANETA 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538" y="615427"/>
            <a:ext cx="2050075" cy="153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LANETA 3" descr="Resultado de imagen para PLANETA PNG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982" y="4301909"/>
            <a:ext cx="2267120" cy="170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LANETA 4" descr="Resultado de imagen para PLANETA 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571" y="687344"/>
            <a:ext cx="1821036" cy="136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lipse 6">
            <a:hlinkClick r:id="rId7" action="ppaction://hlinksldjump"/>
          </p:cNvPr>
          <p:cNvSpPr/>
          <p:nvPr/>
        </p:nvSpPr>
        <p:spPr>
          <a:xfrm>
            <a:off x="1057491" y="1153121"/>
            <a:ext cx="773640" cy="900000"/>
          </a:xfrm>
          <a:prstGeom prst="ellipse">
            <a:avLst/>
          </a:prstGeom>
          <a:solidFill>
            <a:srgbClr val="5C819C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zuki" panose="02040603050506020204" pitchFamily="18" charset="0"/>
                <a:ea typeface="+mn-ea"/>
                <a:cs typeface="+mn-cs"/>
              </a:rPr>
              <a:t>Sao Kim</a:t>
            </a:r>
            <a:endParaRPr kumimoji="0" lang="es-CL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zuki" panose="02040603050506020204" pitchFamily="18" charset="0"/>
              <a:ea typeface="+mn-ea"/>
              <a:cs typeface="+mn-cs"/>
            </a:endParaRPr>
          </a:p>
        </p:txBody>
      </p:sp>
      <p:sp>
        <p:nvSpPr>
          <p:cNvPr id="13" name="Elipse 12">
            <a:hlinkClick r:id="rId8" action="ppaction://hlinksldjump"/>
          </p:cNvPr>
          <p:cNvSpPr/>
          <p:nvPr/>
        </p:nvSpPr>
        <p:spPr>
          <a:xfrm>
            <a:off x="5453575" y="984461"/>
            <a:ext cx="900000" cy="900000"/>
          </a:xfrm>
          <a:prstGeom prst="ellipse">
            <a:avLst/>
          </a:prstGeom>
          <a:solidFill>
            <a:srgbClr val="8EBC7A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zuki" panose="02040603050506020204" pitchFamily="18" charset="0"/>
                <a:ea typeface="+mn-ea"/>
                <a:cs typeface="+mn-cs"/>
              </a:rPr>
              <a:t>Sao </a:t>
            </a:r>
            <a:r>
              <a:rPr kumimoji="0" lang="es-MX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zuki" panose="02040603050506020204" pitchFamily="18" charset="0"/>
                <a:ea typeface="+mn-ea"/>
                <a:cs typeface="+mn-cs"/>
              </a:rPr>
              <a:t>Mộc</a:t>
            </a:r>
            <a:endParaRPr kumimoji="0" lang="es-CL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zuki" panose="02040603050506020204" pitchFamily="18" charset="0"/>
              <a:ea typeface="+mn-ea"/>
              <a:cs typeface="+mn-cs"/>
            </a:endParaRPr>
          </a:p>
        </p:txBody>
      </p:sp>
      <p:sp>
        <p:nvSpPr>
          <p:cNvPr id="11" name="Elipse 10">
            <a:hlinkClick r:id="rId9" action="ppaction://hlinksldjump"/>
          </p:cNvPr>
          <p:cNvSpPr/>
          <p:nvPr/>
        </p:nvSpPr>
        <p:spPr>
          <a:xfrm>
            <a:off x="7342542" y="4702079"/>
            <a:ext cx="900000" cy="900000"/>
          </a:xfrm>
          <a:prstGeom prst="ellipse">
            <a:avLst/>
          </a:prstGeom>
          <a:solidFill>
            <a:srgbClr val="969CA8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zuki" panose="02040603050506020204" pitchFamily="18" charset="0"/>
                <a:ea typeface="+mn-ea"/>
                <a:cs typeface="+mn-cs"/>
              </a:rPr>
              <a:t>Sao </a:t>
            </a:r>
            <a:r>
              <a:rPr kumimoji="0" lang="es-MX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zuki" panose="02040603050506020204" pitchFamily="18" charset="0"/>
                <a:ea typeface="+mn-ea"/>
                <a:cs typeface="+mn-cs"/>
              </a:rPr>
              <a:t>Thủy</a:t>
            </a:r>
            <a:endParaRPr kumimoji="0" lang="es-MX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zuki" panose="02040603050506020204" pitchFamily="18" charset="0"/>
              <a:ea typeface="+mn-ea"/>
              <a:cs typeface="+mn-cs"/>
            </a:endParaRPr>
          </a:p>
        </p:txBody>
      </p:sp>
      <p:sp>
        <p:nvSpPr>
          <p:cNvPr id="12" name="Elipse 11">
            <a:hlinkClick r:id="rId10" action="ppaction://hlinksldjump"/>
          </p:cNvPr>
          <p:cNvSpPr/>
          <p:nvPr/>
        </p:nvSpPr>
        <p:spPr>
          <a:xfrm>
            <a:off x="9931089" y="920232"/>
            <a:ext cx="900000" cy="900000"/>
          </a:xfrm>
          <a:prstGeom prst="ellipse">
            <a:avLst/>
          </a:prstGeom>
          <a:solidFill>
            <a:srgbClr val="DBAA34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zuki" panose="02040603050506020204" pitchFamily="18" charset="0"/>
                <a:ea typeface="+mn-ea"/>
                <a:cs typeface="+mn-cs"/>
              </a:rPr>
              <a:t>Sao </a:t>
            </a:r>
            <a:r>
              <a:rPr kumimoji="0" lang="es-MX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zuki" panose="02040603050506020204" pitchFamily="18" charset="0"/>
                <a:ea typeface="+mn-ea"/>
                <a:cs typeface="+mn-cs"/>
              </a:rPr>
              <a:t>Hỏa</a:t>
            </a:r>
            <a:endParaRPr kumimoji="0" lang="es-CL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zuki" panose="02040603050506020204" pitchFamily="18" charset="0"/>
              <a:ea typeface="+mn-ea"/>
              <a:cs typeface="+mn-cs"/>
            </a:endParaRPr>
          </a:p>
        </p:txBody>
      </p:sp>
      <p:pic>
        <p:nvPicPr>
          <p:cNvPr id="2" name="Picture 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987" b="9976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703" y="4445831"/>
            <a:ext cx="2486555" cy="231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6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44444E-6 L 0.00196 -0.35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175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19 -0.48588 L 0.06719 -0.48588 C 0.07748 -0.48542 0.08789 -0.48519 0.09818 -0.48403 C 0.10039 -0.4838 0.10248 -0.48287 0.10469 -0.48218 C 0.10612 -0.48172 0.10743 -0.48033 0.10886 -0.48033 L 0.23855 -0.47825 C 0.24102 -0.47894 0.24987 -0.48102 0.25248 -0.48218 C 0.25365 -0.48264 0.25456 -0.4838 0.25573 -0.48403 C 0.25821 -0.4845 0.26068 -0.48403 0.26328 -0.48403 " pathEditMode="relative" ptsTypes="AAAAAAA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623 -0.44977 L 0.39623 -0.44977 C 0.39753 -0.44491 0.39896 -0.43959 0.40039 -0.43473 C 0.40105 -0.43264 0.40196 -0.43102 0.40261 -0.42894 C 0.40313 -0.42709 0.40313 -0.425 0.40365 -0.42315 C 0.40495 -0.41922 0.40651 -0.41551 0.40795 -0.41181 L 0.41003 -0.40602 C 0.41276 -0.39167 0.40912 -0.4095 0.41328 -0.39468 C 0.41381 -0.39283 0.41381 -0.39075 0.41433 -0.38889 C 0.41563 -0.38496 0.41719 -0.38125 0.41862 -0.37755 L 0.42071 -0.37176 L 0.42292 -0.36598 C 0.42539 -0.35278 0.42214 -0.36922 0.42618 -0.35278 C 0.42657 -0.35093 0.4267 -0.34885 0.42722 -0.347 C 0.42995 -0.33542 0.42839 -0.34329 0.43151 -0.3338 C 0.4323 -0.33125 0.43282 -0.32848 0.4336 -0.32616 C 0.4336 -0.32616 0.43894 -0.31181 0.43998 -0.30903 L 0.44219 -0.30325 C 0.44258 -0.30139 0.44271 -0.29931 0.44323 -0.29746 C 0.44453 -0.29352 0.44753 -0.28612 0.44753 -0.28612 C 0.44935 -0.27593 0.44792 -0.28195 0.45287 -0.26899 L 0.45495 -0.2632 L 0.45717 -0.25741 C 0.45964 -0.24399 0.45612 -0.26042 0.46146 -0.24607 C 0.46459 -0.23774 0.45899 -0.2382 0.4668 -0.22894 L 0.47006 -0.225 " pathEditMode="relative" ptsTypes="AAAAAAAAAAAAAAAAAAAAAAAA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938 -0.13149 L 0.60938 -0.13149 C 0.61927 -0.15973 0.61016 -0.13658 0.61901 -0.1544 C 0.62019 -0.15695 0.62097 -0.15996 0.62214 -0.16204 C 0.62305 -0.16366 0.62448 -0.16436 0.62539 -0.16598 C 0.6293 -0.17269 0.62774 -0.17269 0.63073 -0.17917 C 0.63164 -0.18125 0.63295 -0.18287 0.63399 -0.18496 C 0.63516 -0.18727 0.63607 -0.19005 0.63711 -0.1926 C 0.63789 -0.19445 0.63842 -0.19653 0.63933 -0.19838 C 0.64128 -0.20232 0.64362 -0.20602 0.64571 -0.20973 L 0.64896 -0.21551 C 0.65 -0.22107 0.64987 -0.222 0.65222 -0.22686 C 0.65313 -0.22894 0.65443 -0.23056 0.65534 -0.23264 C 0.65625 -0.23426 0.65664 -0.23658 0.65756 -0.2382 C 0.66003 -0.24352 0.66185 -0.24561 0.66498 -0.24977 C 0.66758 -0.25672 0.66914 -0.26158 0.67357 -0.2669 L 0.67995 -0.27454 C 0.68503 -0.28635 0.6819 -0.27987 0.68959 -0.29352 C 0.69076 -0.29537 0.69219 -0.29676 0.69284 -0.29931 C 0.69688 -0.31343 0.69284 -0.30093 0.69818 -0.3125 C 0.70274 -0.32223 0.69766 -0.31505 0.70352 -0.32223 C 0.70625 -0.33658 0.70235 -0.31945 0.70782 -0.33172 C 0.7086 -0.33334 0.70834 -0.33565 0.70886 -0.33727 C 0.70977 -0.33959 0.7112 -0.34098 0.71211 -0.34306 C 0.71289 -0.34491 0.71342 -0.347 0.71433 -0.34885 C 0.71524 -0.35093 0.71654 -0.35255 0.71745 -0.35463 C 0.71836 -0.35625 0.71875 -0.35857 0.71967 -0.36019 C 0.72058 -0.36227 0.72188 -0.36389 0.72279 -0.36598 C 0.7237 -0.36783 0.72409 -0.37014 0.725 -0.37176 C 0.72592 -0.37338 0.72709 -0.37431 0.72826 -0.37547 C 0.72852 -0.37732 0.72852 -0.37963 0.7293 -0.38125 C 0.73282 -0.38912 0.73243 -0.38172 0.73243 -0.38681 " pathEditMode="relative" ptsTypes="AAAAAAAAAAAAAAAAAAAAAAAAAAAAAAAA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marciano 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999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1620981" y="987010"/>
            <a:ext cx="6509334" cy="646331"/>
          </a:xfrm>
          <a:prstGeom prst="rect">
            <a:avLst/>
          </a:prstGeom>
          <a:solidFill>
            <a:srgbClr val="0070C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315 </a:t>
            </a:r>
            <a:r>
              <a:rPr kumimoji="0" lang="es-MX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chia</a:t>
            </a: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hết</a:t>
            </a: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</a:t>
            </a:r>
            <a:r>
              <a:rPr kumimoji="0" lang="es-MX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</a:t>
            </a:r>
            <a:endParaRPr kumimoji="0" lang="es-CL" sz="36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BUENO">
            <a:hlinkClick r:id="rId4" action="ppaction://hlinksldjump"/>
          </p:cNvPr>
          <p:cNvSpPr/>
          <p:nvPr/>
        </p:nvSpPr>
        <p:spPr>
          <a:xfrm>
            <a:off x="3108960" y="2286000"/>
            <a:ext cx="3303563" cy="1143000"/>
          </a:xfrm>
          <a:prstGeom prst="roundRect">
            <a:avLst/>
          </a:prstGeom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A: </a:t>
            </a:r>
            <a:r>
              <a:rPr kumimoji="0" lang="es-MX" sz="33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Đúng</a:t>
            </a:r>
            <a:endParaRPr kumimoji="0" lang="es-CL" sz="33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MALO1"/>
          <p:cNvSpPr/>
          <p:nvPr/>
        </p:nvSpPr>
        <p:spPr>
          <a:xfrm>
            <a:off x="3108960" y="3673504"/>
            <a:ext cx="3303563" cy="1143000"/>
          </a:xfrm>
          <a:prstGeom prst="roundRect">
            <a:avLst/>
          </a:prstGeom>
          <a:solidFill>
            <a:schemeClr val="accent6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B: </a:t>
            </a:r>
            <a:r>
              <a:rPr kumimoji="0" lang="es-MX" sz="33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Sai</a:t>
            </a:r>
            <a:endParaRPr kumimoji="0" lang="es-CL" sz="33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MARCIANO2" descr="Resultado de imagen para marciano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722" y="3137233"/>
            <a:ext cx="1091867" cy="198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98" y="2422262"/>
            <a:ext cx="4367579" cy="403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44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marciano 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10" y="3429000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806334" y="190099"/>
            <a:ext cx="10008523" cy="1446550"/>
          </a:xfrm>
          <a:prstGeom prst="rect">
            <a:avLst/>
          </a:prstGeom>
          <a:solidFill>
            <a:srgbClr val="0070C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chia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hết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có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tận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cùng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chũ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3; 6; 9.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hay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sai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  <a:endParaRPr kumimoji="0" lang="es-CL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BUENO">
            <a:hlinkClick r:id="rId4" action="ppaction://hlinksldjump"/>
          </p:cNvPr>
          <p:cNvSpPr/>
          <p:nvPr/>
        </p:nvSpPr>
        <p:spPr>
          <a:xfrm>
            <a:off x="3108960" y="3870579"/>
            <a:ext cx="3889718" cy="1143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B: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Sai</a:t>
            </a:r>
            <a:endParaRPr kumimoji="0" lang="es-CL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MALO2"/>
          <p:cNvSpPr/>
          <p:nvPr/>
        </p:nvSpPr>
        <p:spPr>
          <a:xfrm>
            <a:off x="3108960" y="2286000"/>
            <a:ext cx="3889717" cy="1143000"/>
          </a:xfrm>
          <a:prstGeom prst="roundRect">
            <a:avLst/>
          </a:prstGeom>
          <a:solidFill>
            <a:schemeClr val="accent6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A: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endParaRPr kumimoji="0" lang="es-CL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MARCIANO2" descr="Resultado de imagen para marciano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884" y="1448289"/>
            <a:ext cx="1091867" cy="198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98" y="2422262"/>
            <a:ext cx="4367579" cy="403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8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marciano 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921" y="3583744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1238596" y="457107"/>
            <a:ext cx="7040880" cy="1446550"/>
          </a:xfrm>
          <a:prstGeom prst="rect">
            <a:avLst/>
          </a:prstGeom>
          <a:solidFill>
            <a:srgbClr val="0070C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7893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chia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hết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9.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hay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sai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  <a:endParaRPr kumimoji="0" lang="es-CL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BUENO">
            <a:hlinkClick r:id="rId4" action="ppaction://hlinksldjump"/>
          </p:cNvPr>
          <p:cNvSpPr/>
          <p:nvPr/>
        </p:nvSpPr>
        <p:spPr>
          <a:xfrm>
            <a:off x="3017407" y="3847855"/>
            <a:ext cx="3920421" cy="1143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B: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Đúng</a:t>
            </a:r>
            <a:endParaRPr kumimoji="0" lang="es-CL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MALO2"/>
          <p:cNvSpPr/>
          <p:nvPr/>
        </p:nvSpPr>
        <p:spPr>
          <a:xfrm>
            <a:off x="3108960" y="2286000"/>
            <a:ext cx="3737317" cy="1143000"/>
          </a:xfrm>
          <a:prstGeom prst="roundRect">
            <a:avLst/>
          </a:prstGeom>
          <a:solidFill>
            <a:schemeClr val="accent6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A: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Sai</a:t>
            </a:r>
            <a:endParaRPr kumimoji="0" lang="es-CL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MARCIANO2" descr="Resultado de imagen para marciano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905" y="1867144"/>
            <a:ext cx="1091867" cy="198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98" y="2422262"/>
            <a:ext cx="4367579" cy="403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0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marciano 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04" y="3428999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1920240" y="770708"/>
            <a:ext cx="7107382" cy="1446550"/>
          </a:xfrm>
          <a:prstGeom prst="rect">
            <a:avLst/>
          </a:prstGeom>
          <a:solidFill>
            <a:srgbClr val="0070C0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nào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đây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vừa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chia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hết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cả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5 </a:t>
            </a:r>
            <a:r>
              <a:rPr kumimoji="0" lang="es-MX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9?</a:t>
            </a:r>
            <a:endParaRPr kumimoji="0" lang="es-CL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BUENO">
            <a:hlinkClick r:id="rId4" action="ppaction://hlinksldjump"/>
          </p:cNvPr>
          <p:cNvSpPr/>
          <p:nvPr/>
        </p:nvSpPr>
        <p:spPr>
          <a:xfrm>
            <a:off x="3108960" y="2440744"/>
            <a:ext cx="4804117" cy="1143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A: 7875</a:t>
            </a:r>
            <a:endParaRPr kumimoji="0" lang="es-CL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MALO1"/>
          <p:cNvSpPr/>
          <p:nvPr/>
        </p:nvSpPr>
        <p:spPr>
          <a:xfrm>
            <a:off x="3108959" y="3857440"/>
            <a:ext cx="4804118" cy="11430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B: 2560</a:t>
            </a:r>
            <a:endParaRPr kumimoji="0" lang="es-CL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MALO2"/>
          <p:cNvSpPr/>
          <p:nvPr/>
        </p:nvSpPr>
        <p:spPr>
          <a:xfrm>
            <a:off x="3108958" y="5362207"/>
            <a:ext cx="4804119" cy="1143000"/>
          </a:xfrm>
          <a:prstGeom prst="roundRect">
            <a:avLst/>
          </a:prstGeom>
          <a:solidFill>
            <a:schemeClr val="accent6"/>
          </a:solidFill>
          <a:ln w="762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C: 8937</a:t>
            </a:r>
            <a:endParaRPr kumimoji="0" lang="es-CL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MARCIANO2" descr="Resultado de imagen para marciano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916" y="3182162"/>
            <a:ext cx="1091867" cy="198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MARCIANO1" descr="Resultado de imagen para marciano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915" y="4524496"/>
            <a:ext cx="1091867" cy="198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98" y="2422262"/>
            <a:ext cx="4367579" cy="403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83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para ARBOL 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4" y="3052640"/>
            <a:ext cx="2717725" cy="27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sultado de imagen para marciano  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420" y="3621068"/>
            <a:ext cx="2251696" cy="303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upo 8"/>
          <p:cNvGrpSpPr/>
          <p:nvPr/>
        </p:nvGrpSpPr>
        <p:grpSpPr>
          <a:xfrm>
            <a:off x="8192238" y="791859"/>
            <a:ext cx="3021288" cy="2912425"/>
            <a:chOff x="7198843" y="1036948"/>
            <a:chExt cx="3021288" cy="2912425"/>
          </a:xfrm>
        </p:grpSpPr>
        <p:pic>
          <p:nvPicPr>
            <p:cNvPr id="6" name="Picture 4" descr="Resultado de imagen para ovni 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8843" y="1036948"/>
              <a:ext cx="3021288" cy="2912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MARCIANO2" descr="Resultado de imagen para marciano 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857"/>
            <a:stretch/>
          </p:blipFill>
          <p:spPr bwMode="auto">
            <a:xfrm>
              <a:off x="8229600" y="1428520"/>
              <a:ext cx="876530" cy="11153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MARCIANO2" descr="Resultado de imagen para marciano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909" y="4673254"/>
            <a:ext cx="1091867" cy="198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Resultado de imagen para ARBOL 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540" y="3465513"/>
            <a:ext cx="2717725" cy="27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uadroTexto 10"/>
          <p:cNvSpPr txBox="1"/>
          <p:nvPr/>
        </p:nvSpPr>
        <p:spPr>
          <a:xfrm>
            <a:off x="878944" y="327298"/>
            <a:ext cx="7968343" cy="120032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Chào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mừng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bạn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đa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̃ </a:t>
            </a: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đến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với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hành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tinh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của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chúng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s-MX" sz="3600" b="1" i="0" u="none" strike="noStrike" kern="1200" cap="none" spc="0" normalizeH="0" baseline="0" noProof="0" dirty="0" err="1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mình</a:t>
            </a:r>
            <a:r>
              <a:rPr kumimoji="0" lang="es-MX" sz="3600" b="1" i="0" u="none" strike="noStrike" kern="1200" cap="none" spc="0" normalizeH="0" baseline="0" noProof="0" dirty="0">
                <a:ln w="3810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kumimoji="0" lang="es-CL" sz="3600" b="1" i="0" u="none" strike="noStrike" kern="1200" cap="none" spc="0" normalizeH="0" baseline="0" noProof="0" dirty="0">
              <a:ln w="38100"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Rectángulo redondeado 12">
            <a:hlinkClick r:id="" action="ppaction://hlinkshowjump?jump=endshow"/>
          </p:cNvPr>
          <p:cNvSpPr/>
          <p:nvPr/>
        </p:nvSpPr>
        <p:spPr>
          <a:xfrm>
            <a:off x="10099525" y="156754"/>
            <a:ext cx="1877740" cy="77070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TẠM BIỆT</a:t>
            </a:r>
            <a:endParaRPr kumimoji="0" lang="es-CL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15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xit" presetSubtype="3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102140" y="53926"/>
            <a:ext cx="10480430" cy="120032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600" b="1" i="0" u="none" strike="noStrike" kern="1200" cap="none" spc="0" normalizeH="0" baseline="0" noProof="0" dirty="0">
                <a:ln w="38100">
                  <a:solidFill>
                    <a:prstClr val="white"/>
                  </a:solidFill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ĐÂY LÀ MỘT CHUYẾN DU HÀNH TUYỆT VỜI CỦA CHÚNG MÌNH. TẠM BIỆT MỌI NGƯỜI.</a:t>
            </a:r>
            <a:endParaRPr kumimoji="0" lang="es-CL" sz="3600" b="1" i="0" u="none" strike="noStrike" kern="1200" cap="none" spc="0" normalizeH="0" baseline="0" noProof="0" dirty="0">
              <a:ln w="38100">
                <a:solidFill>
                  <a:prstClr val="white"/>
                </a:solidFill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Picture 2" descr="Resultado de imagen para marciano 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774" y="4146792"/>
            <a:ext cx="1778124" cy="239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redondeado 6">
            <a:hlinkClick r:id="rId4" action="ppaction://hlinksldjump"/>
          </p:cNvPr>
          <p:cNvSpPr/>
          <p:nvPr/>
        </p:nvSpPr>
        <p:spPr>
          <a:xfrm>
            <a:off x="9643700" y="5344304"/>
            <a:ext cx="1877740" cy="77070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KẾT THÚC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651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5733" y="2523486"/>
            <a:ext cx="5346783" cy="534678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26546" y="1446268"/>
            <a:ext cx="3432580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Tạm</a:t>
            </a:r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biệt</a:t>
            </a:r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</a:p>
          <a:p>
            <a:pPr algn="ctr"/>
            <a:r>
              <a:rPr lang="en-US" altLang="zh-CN" sz="40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các</a:t>
            </a:r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bạn</a:t>
            </a:r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 </a:t>
            </a:r>
            <a:r>
              <a:rPr lang="en-US" altLang="zh-CN" sz="4000" dirty="0" err="1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nhé</a:t>
            </a:r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ea typeface="字魂17号-萌趣果冻体" panose="02000000000000000000" pitchFamily="2" charset="-122"/>
                <a:cs typeface="Arial" panose="020B0604020202020204" pitchFamily="34" charset="0"/>
                <a:sym typeface="字魂17号-萌趣果冻体" panose="02000000000000000000" pitchFamily="2" charset="-122"/>
              </a:rPr>
              <a:t>!</a:t>
            </a: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6527801" y="-26988"/>
            <a:ext cx="5275263" cy="3575050"/>
          </a:xfrm>
          <a:custGeom>
            <a:avLst/>
            <a:gdLst>
              <a:gd name="T0" fmla="*/ 236 w 1404"/>
              <a:gd name="T1" fmla="*/ 756 h 950"/>
              <a:gd name="T2" fmla="*/ 283 w 1404"/>
              <a:gd name="T3" fmla="*/ 857 h 950"/>
              <a:gd name="T4" fmla="*/ 501 w 1404"/>
              <a:gd name="T5" fmla="*/ 940 h 950"/>
              <a:gd name="T6" fmla="*/ 1018 w 1404"/>
              <a:gd name="T7" fmla="*/ 839 h 950"/>
              <a:gd name="T8" fmla="*/ 622 w 1404"/>
              <a:gd name="T9" fmla="*/ 180 h 950"/>
              <a:gd name="T10" fmla="*/ 146 w 1404"/>
              <a:gd name="T11" fmla="*/ 419 h 950"/>
              <a:gd name="T12" fmla="*/ 18 w 1404"/>
              <a:gd name="T13" fmla="*/ 651 h 950"/>
              <a:gd name="T14" fmla="*/ 185 w 1404"/>
              <a:gd name="T15" fmla="*/ 700 h 950"/>
              <a:gd name="T16" fmla="*/ 172 w 1404"/>
              <a:gd name="T17" fmla="*/ 694 h 950"/>
              <a:gd name="T18" fmla="*/ 110 w 1404"/>
              <a:gd name="T19" fmla="*/ 650 h 950"/>
              <a:gd name="T20" fmla="*/ 92 w 1404"/>
              <a:gd name="T21" fmla="*/ 627 h 950"/>
              <a:gd name="T22" fmla="*/ 59 w 1404"/>
              <a:gd name="T23" fmla="*/ 578 h 950"/>
              <a:gd name="T24" fmla="*/ 63 w 1404"/>
              <a:gd name="T25" fmla="*/ 715 h 950"/>
              <a:gd name="T26" fmla="*/ 150 w 1404"/>
              <a:gd name="T27" fmla="*/ 720 h 950"/>
              <a:gd name="T28" fmla="*/ 201 w 1404"/>
              <a:gd name="T29" fmla="*/ 753 h 950"/>
              <a:gd name="T30" fmla="*/ 267 w 1404"/>
              <a:gd name="T31" fmla="*/ 746 h 950"/>
              <a:gd name="T32" fmla="*/ 241 w 1404"/>
              <a:gd name="T33" fmla="*/ 743 h 950"/>
              <a:gd name="T34" fmla="*/ 259 w 1404"/>
              <a:gd name="T35" fmla="*/ 771 h 950"/>
              <a:gd name="T36" fmla="*/ 289 w 1404"/>
              <a:gd name="T37" fmla="*/ 790 h 950"/>
              <a:gd name="T38" fmla="*/ 278 w 1404"/>
              <a:gd name="T39" fmla="*/ 840 h 950"/>
              <a:gd name="T40" fmla="*/ 291 w 1404"/>
              <a:gd name="T41" fmla="*/ 821 h 950"/>
              <a:gd name="T42" fmla="*/ 305 w 1404"/>
              <a:gd name="T43" fmla="*/ 865 h 950"/>
              <a:gd name="T44" fmla="*/ 352 w 1404"/>
              <a:gd name="T45" fmla="*/ 846 h 950"/>
              <a:gd name="T46" fmla="*/ 386 w 1404"/>
              <a:gd name="T47" fmla="*/ 884 h 950"/>
              <a:gd name="T48" fmla="*/ 347 w 1404"/>
              <a:gd name="T49" fmla="*/ 888 h 950"/>
              <a:gd name="T50" fmla="*/ 405 w 1404"/>
              <a:gd name="T51" fmla="*/ 897 h 950"/>
              <a:gd name="T52" fmla="*/ 436 w 1404"/>
              <a:gd name="T53" fmla="*/ 898 h 950"/>
              <a:gd name="T54" fmla="*/ 493 w 1404"/>
              <a:gd name="T55" fmla="*/ 893 h 950"/>
              <a:gd name="T56" fmla="*/ 534 w 1404"/>
              <a:gd name="T57" fmla="*/ 898 h 950"/>
              <a:gd name="T58" fmla="*/ 514 w 1404"/>
              <a:gd name="T59" fmla="*/ 928 h 950"/>
              <a:gd name="T60" fmla="*/ 553 w 1404"/>
              <a:gd name="T61" fmla="*/ 921 h 950"/>
              <a:gd name="T62" fmla="*/ 605 w 1404"/>
              <a:gd name="T63" fmla="*/ 922 h 950"/>
              <a:gd name="T64" fmla="*/ 621 w 1404"/>
              <a:gd name="T65" fmla="*/ 916 h 950"/>
              <a:gd name="T66" fmla="*/ 690 w 1404"/>
              <a:gd name="T67" fmla="*/ 917 h 950"/>
              <a:gd name="T68" fmla="*/ 721 w 1404"/>
              <a:gd name="T69" fmla="*/ 906 h 950"/>
              <a:gd name="T70" fmla="*/ 732 w 1404"/>
              <a:gd name="T71" fmla="*/ 905 h 950"/>
              <a:gd name="T72" fmla="*/ 832 w 1404"/>
              <a:gd name="T73" fmla="*/ 847 h 950"/>
              <a:gd name="T74" fmla="*/ 898 w 1404"/>
              <a:gd name="T75" fmla="*/ 799 h 950"/>
              <a:gd name="T76" fmla="*/ 924 w 1404"/>
              <a:gd name="T77" fmla="*/ 793 h 950"/>
              <a:gd name="T78" fmla="*/ 949 w 1404"/>
              <a:gd name="T79" fmla="*/ 792 h 950"/>
              <a:gd name="T80" fmla="*/ 1003 w 1404"/>
              <a:gd name="T81" fmla="*/ 825 h 950"/>
              <a:gd name="T82" fmla="*/ 1046 w 1404"/>
              <a:gd name="T83" fmla="*/ 814 h 950"/>
              <a:gd name="T84" fmla="*/ 1023 w 1404"/>
              <a:gd name="T85" fmla="*/ 827 h 950"/>
              <a:gd name="T86" fmla="*/ 1082 w 1404"/>
              <a:gd name="T87" fmla="*/ 850 h 950"/>
              <a:gd name="T88" fmla="*/ 1147 w 1404"/>
              <a:gd name="T89" fmla="*/ 844 h 950"/>
              <a:gd name="T90" fmla="*/ 1163 w 1404"/>
              <a:gd name="T91" fmla="*/ 845 h 950"/>
              <a:gd name="T92" fmla="*/ 1222 w 1404"/>
              <a:gd name="T93" fmla="*/ 822 h 950"/>
              <a:gd name="T94" fmla="*/ 697 w 1404"/>
              <a:gd name="T95" fmla="*/ 122 h 950"/>
              <a:gd name="T96" fmla="*/ 684 w 1404"/>
              <a:gd name="T97" fmla="*/ 176 h 950"/>
              <a:gd name="T98" fmla="*/ 659 w 1404"/>
              <a:gd name="T99" fmla="*/ 210 h 950"/>
              <a:gd name="T100" fmla="*/ 666 w 1404"/>
              <a:gd name="T101" fmla="*/ 177 h 950"/>
              <a:gd name="T102" fmla="*/ 623 w 1404"/>
              <a:gd name="T103" fmla="*/ 205 h 950"/>
              <a:gd name="T104" fmla="*/ 202 w 1404"/>
              <a:gd name="T105" fmla="*/ 377 h 950"/>
              <a:gd name="T106" fmla="*/ 245 w 1404"/>
              <a:gd name="T107" fmla="*/ 317 h 950"/>
              <a:gd name="T108" fmla="*/ 203 w 1404"/>
              <a:gd name="T109" fmla="*/ 321 h 950"/>
              <a:gd name="T110" fmla="*/ 273 w 1404"/>
              <a:gd name="T111" fmla="*/ 390 h 950"/>
              <a:gd name="T112" fmla="*/ 868 w 1404"/>
              <a:gd name="T113" fmla="*/ 51 h 950"/>
              <a:gd name="T114" fmla="*/ 1003 w 1404"/>
              <a:gd name="T115" fmla="*/ 765 h 950"/>
              <a:gd name="T116" fmla="*/ 1300 w 1404"/>
              <a:gd name="T117" fmla="*/ 503 h 950"/>
              <a:gd name="T118" fmla="*/ 59 w 1404"/>
              <a:gd name="T119" fmla="*/ 485 h 950"/>
              <a:gd name="T120" fmla="*/ 10 w 1404"/>
              <a:gd name="T121" fmla="*/ 582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04" h="950">
                <a:moveTo>
                  <a:pt x="5" y="635"/>
                </a:moveTo>
                <a:cubicBezTo>
                  <a:pt x="4" y="638"/>
                  <a:pt x="5" y="640"/>
                  <a:pt x="6" y="641"/>
                </a:cubicBezTo>
                <a:cubicBezTo>
                  <a:pt x="7" y="642"/>
                  <a:pt x="7" y="644"/>
                  <a:pt x="8" y="645"/>
                </a:cubicBezTo>
                <a:cubicBezTo>
                  <a:pt x="2" y="650"/>
                  <a:pt x="1" y="659"/>
                  <a:pt x="11" y="654"/>
                </a:cubicBezTo>
                <a:cubicBezTo>
                  <a:pt x="15" y="665"/>
                  <a:pt x="20" y="675"/>
                  <a:pt x="26" y="685"/>
                </a:cubicBezTo>
                <a:cubicBezTo>
                  <a:pt x="20" y="689"/>
                  <a:pt x="25" y="693"/>
                  <a:pt x="30" y="692"/>
                </a:cubicBezTo>
                <a:cubicBezTo>
                  <a:pt x="32" y="694"/>
                  <a:pt x="34" y="697"/>
                  <a:pt x="36" y="699"/>
                </a:cubicBezTo>
                <a:cubicBezTo>
                  <a:pt x="31" y="706"/>
                  <a:pt x="36" y="709"/>
                  <a:pt x="42" y="706"/>
                </a:cubicBezTo>
                <a:cubicBezTo>
                  <a:pt x="60" y="726"/>
                  <a:pt x="83" y="741"/>
                  <a:pt x="110" y="750"/>
                </a:cubicBezTo>
                <a:cubicBezTo>
                  <a:pt x="100" y="760"/>
                  <a:pt x="124" y="754"/>
                  <a:pt x="122" y="754"/>
                </a:cubicBezTo>
                <a:cubicBezTo>
                  <a:pt x="125" y="755"/>
                  <a:pt x="129" y="756"/>
                  <a:pt x="132" y="757"/>
                </a:cubicBezTo>
                <a:cubicBezTo>
                  <a:pt x="131" y="764"/>
                  <a:pt x="140" y="760"/>
                  <a:pt x="142" y="759"/>
                </a:cubicBezTo>
                <a:cubicBezTo>
                  <a:pt x="174" y="765"/>
                  <a:pt x="206" y="764"/>
                  <a:pt x="237" y="754"/>
                </a:cubicBezTo>
                <a:cubicBezTo>
                  <a:pt x="236" y="754"/>
                  <a:pt x="236" y="755"/>
                  <a:pt x="236" y="756"/>
                </a:cubicBezTo>
                <a:cubicBezTo>
                  <a:pt x="236" y="756"/>
                  <a:pt x="236" y="757"/>
                  <a:pt x="236" y="757"/>
                </a:cubicBezTo>
                <a:cubicBezTo>
                  <a:pt x="236" y="759"/>
                  <a:pt x="236" y="761"/>
                  <a:pt x="238" y="762"/>
                </a:cubicBezTo>
                <a:cubicBezTo>
                  <a:pt x="240" y="770"/>
                  <a:pt x="242" y="778"/>
                  <a:pt x="244" y="786"/>
                </a:cubicBezTo>
                <a:cubicBezTo>
                  <a:pt x="242" y="789"/>
                  <a:pt x="240" y="798"/>
                  <a:pt x="247" y="797"/>
                </a:cubicBezTo>
                <a:cubicBezTo>
                  <a:pt x="248" y="799"/>
                  <a:pt x="249" y="801"/>
                  <a:pt x="249" y="803"/>
                </a:cubicBezTo>
                <a:cubicBezTo>
                  <a:pt x="248" y="806"/>
                  <a:pt x="249" y="808"/>
                  <a:pt x="251" y="809"/>
                </a:cubicBezTo>
                <a:cubicBezTo>
                  <a:pt x="253" y="814"/>
                  <a:pt x="255" y="818"/>
                  <a:pt x="257" y="822"/>
                </a:cubicBezTo>
                <a:cubicBezTo>
                  <a:pt x="253" y="825"/>
                  <a:pt x="255" y="832"/>
                  <a:pt x="261" y="829"/>
                </a:cubicBezTo>
                <a:cubicBezTo>
                  <a:pt x="262" y="831"/>
                  <a:pt x="263" y="832"/>
                  <a:pt x="264" y="834"/>
                </a:cubicBezTo>
                <a:cubicBezTo>
                  <a:pt x="258" y="839"/>
                  <a:pt x="263" y="844"/>
                  <a:pt x="269" y="841"/>
                </a:cubicBezTo>
                <a:cubicBezTo>
                  <a:pt x="270" y="843"/>
                  <a:pt x="271" y="844"/>
                  <a:pt x="273" y="846"/>
                </a:cubicBezTo>
                <a:cubicBezTo>
                  <a:pt x="273" y="845"/>
                  <a:pt x="259" y="864"/>
                  <a:pt x="272" y="858"/>
                </a:cubicBezTo>
                <a:cubicBezTo>
                  <a:pt x="274" y="857"/>
                  <a:pt x="277" y="855"/>
                  <a:pt x="280" y="854"/>
                </a:cubicBezTo>
                <a:cubicBezTo>
                  <a:pt x="281" y="855"/>
                  <a:pt x="282" y="856"/>
                  <a:pt x="283" y="857"/>
                </a:cubicBezTo>
                <a:cubicBezTo>
                  <a:pt x="279" y="862"/>
                  <a:pt x="285" y="864"/>
                  <a:pt x="289" y="862"/>
                </a:cubicBezTo>
                <a:cubicBezTo>
                  <a:pt x="296" y="869"/>
                  <a:pt x="303" y="874"/>
                  <a:pt x="311" y="879"/>
                </a:cubicBezTo>
                <a:cubicBezTo>
                  <a:pt x="306" y="887"/>
                  <a:pt x="315" y="886"/>
                  <a:pt x="320" y="884"/>
                </a:cubicBezTo>
                <a:cubicBezTo>
                  <a:pt x="322" y="885"/>
                  <a:pt x="325" y="887"/>
                  <a:pt x="327" y="888"/>
                </a:cubicBezTo>
                <a:cubicBezTo>
                  <a:pt x="326" y="893"/>
                  <a:pt x="331" y="893"/>
                  <a:pt x="334" y="891"/>
                </a:cubicBezTo>
                <a:cubicBezTo>
                  <a:pt x="359" y="903"/>
                  <a:pt x="386" y="911"/>
                  <a:pt x="413" y="919"/>
                </a:cubicBezTo>
                <a:cubicBezTo>
                  <a:pt x="413" y="922"/>
                  <a:pt x="416" y="923"/>
                  <a:pt x="419" y="921"/>
                </a:cubicBezTo>
                <a:cubicBezTo>
                  <a:pt x="420" y="922"/>
                  <a:pt x="422" y="922"/>
                  <a:pt x="424" y="923"/>
                </a:cubicBezTo>
                <a:cubicBezTo>
                  <a:pt x="416" y="936"/>
                  <a:pt x="429" y="931"/>
                  <a:pt x="436" y="926"/>
                </a:cubicBezTo>
                <a:cubicBezTo>
                  <a:pt x="439" y="927"/>
                  <a:pt x="443" y="928"/>
                  <a:pt x="446" y="929"/>
                </a:cubicBezTo>
                <a:cubicBezTo>
                  <a:pt x="447" y="932"/>
                  <a:pt x="449" y="933"/>
                  <a:pt x="453" y="931"/>
                </a:cubicBezTo>
                <a:cubicBezTo>
                  <a:pt x="454" y="931"/>
                  <a:pt x="454" y="931"/>
                  <a:pt x="454" y="931"/>
                </a:cubicBezTo>
                <a:cubicBezTo>
                  <a:pt x="466" y="934"/>
                  <a:pt x="479" y="936"/>
                  <a:pt x="491" y="939"/>
                </a:cubicBezTo>
                <a:cubicBezTo>
                  <a:pt x="483" y="946"/>
                  <a:pt x="496" y="945"/>
                  <a:pt x="501" y="940"/>
                </a:cubicBezTo>
                <a:cubicBezTo>
                  <a:pt x="543" y="947"/>
                  <a:pt x="587" y="950"/>
                  <a:pt x="630" y="941"/>
                </a:cubicBezTo>
                <a:cubicBezTo>
                  <a:pt x="683" y="936"/>
                  <a:pt x="739" y="923"/>
                  <a:pt x="788" y="899"/>
                </a:cubicBezTo>
                <a:cubicBezTo>
                  <a:pt x="835" y="876"/>
                  <a:pt x="868" y="834"/>
                  <a:pt x="908" y="801"/>
                </a:cubicBezTo>
                <a:cubicBezTo>
                  <a:pt x="909" y="801"/>
                  <a:pt x="910" y="801"/>
                  <a:pt x="911" y="802"/>
                </a:cubicBezTo>
                <a:cubicBezTo>
                  <a:pt x="909" y="809"/>
                  <a:pt x="918" y="806"/>
                  <a:pt x="921" y="804"/>
                </a:cubicBezTo>
                <a:cubicBezTo>
                  <a:pt x="929" y="807"/>
                  <a:pt x="937" y="809"/>
                  <a:pt x="946" y="812"/>
                </a:cubicBezTo>
                <a:cubicBezTo>
                  <a:pt x="946" y="815"/>
                  <a:pt x="950" y="815"/>
                  <a:pt x="952" y="814"/>
                </a:cubicBezTo>
                <a:cubicBezTo>
                  <a:pt x="954" y="815"/>
                  <a:pt x="956" y="816"/>
                  <a:pt x="957" y="816"/>
                </a:cubicBezTo>
                <a:cubicBezTo>
                  <a:pt x="955" y="823"/>
                  <a:pt x="964" y="821"/>
                  <a:pt x="967" y="820"/>
                </a:cubicBezTo>
                <a:cubicBezTo>
                  <a:pt x="970" y="821"/>
                  <a:pt x="972" y="822"/>
                  <a:pt x="975" y="823"/>
                </a:cubicBezTo>
                <a:cubicBezTo>
                  <a:pt x="967" y="835"/>
                  <a:pt x="983" y="830"/>
                  <a:pt x="988" y="828"/>
                </a:cubicBezTo>
                <a:cubicBezTo>
                  <a:pt x="991" y="829"/>
                  <a:pt x="995" y="831"/>
                  <a:pt x="999" y="832"/>
                </a:cubicBezTo>
                <a:cubicBezTo>
                  <a:pt x="998" y="838"/>
                  <a:pt x="1004" y="836"/>
                  <a:pt x="1007" y="835"/>
                </a:cubicBezTo>
                <a:cubicBezTo>
                  <a:pt x="1011" y="836"/>
                  <a:pt x="1014" y="838"/>
                  <a:pt x="1018" y="839"/>
                </a:cubicBezTo>
                <a:cubicBezTo>
                  <a:pt x="1023" y="851"/>
                  <a:pt x="1085" y="859"/>
                  <a:pt x="1098" y="861"/>
                </a:cubicBezTo>
                <a:cubicBezTo>
                  <a:pt x="1127" y="865"/>
                  <a:pt x="1156" y="862"/>
                  <a:pt x="1184" y="855"/>
                </a:cubicBezTo>
                <a:cubicBezTo>
                  <a:pt x="1213" y="846"/>
                  <a:pt x="1237" y="833"/>
                  <a:pt x="1257" y="811"/>
                </a:cubicBezTo>
                <a:cubicBezTo>
                  <a:pt x="1263" y="805"/>
                  <a:pt x="1307" y="760"/>
                  <a:pt x="1303" y="758"/>
                </a:cubicBezTo>
                <a:cubicBezTo>
                  <a:pt x="1367" y="694"/>
                  <a:pt x="1352" y="580"/>
                  <a:pt x="1306" y="512"/>
                </a:cubicBezTo>
                <a:cubicBezTo>
                  <a:pt x="1306" y="511"/>
                  <a:pt x="1306" y="511"/>
                  <a:pt x="1306" y="510"/>
                </a:cubicBezTo>
                <a:cubicBezTo>
                  <a:pt x="1318" y="505"/>
                  <a:pt x="1326" y="497"/>
                  <a:pt x="1332" y="487"/>
                </a:cubicBezTo>
                <a:cubicBezTo>
                  <a:pt x="1339" y="488"/>
                  <a:pt x="1339" y="475"/>
                  <a:pt x="1339" y="474"/>
                </a:cubicBezTo>
                <a:cubicBezTo>
                  <a:pt x="1342" y="466"/>
                  <a:pt x="1368" y="391"/>
                  <a:pt x="1364" y="389"/>
                </a:cubicBezTo>
                <a:cubicBezTo>
                  <a:pt x="1404" y="243"/>
                  <a:pt x="1215" y="108"/>
                  <a:pt x="1084" y="172"/>
                </a:cubicBezTo>
                <a:cubicBezTo>
                  <a:pt x="1046" y="38"/>
                  <a:pt x="840" y="0"/>
                  <a:pt x="743" y="85"/>
                </a:cubicBezTo>
                <a:cubicBezTo>
                  <a:pt x="734" y="82"/>
                  <a:pt x="677" y="124"/>
                  <a:pt x="667" y="130"/>
                </a:cubicBezTo>
                <a:cubicBezTo>
                  <a:pt x="653" y="139"/>
                  <a:pt x="641" y="149"/>
                  <a:pt x="631" y="163"/>
                </a:cubicBezTo>
                <a:cubicBezTo>
                  <a:pt x="629" y="164"/>
                  <a:pt x="605" y="183"/>
                  <a:pt x="622" y="180"/>
                </a:cubicBezTo>
                <a:cubicBezTo>
                  <a:pt x="622" y="181"/>
                  <a:pt x="621" y="181"/>
                  <a:pt x="621" y="182"/>
                </a:cubicBezTo>
                <a:cubicBezTo>
                  <a:pt x="614" y="186"/>
                  <a:pt x="598" y="200"/>
                  <a:pt x="617" y="194"/>
                </a:cubicBezTo>
                <a:cubicBezTo>
                  <a:pt x="617" y="197"/>
                  <a:pt x="616" y="200"/>
                  <a:pt x="615" y="204"/>
                </a:cubicBezTo>
                <a:cubicBezTo>
                  <a:pt x="520" y="145"/>
                  <a:pt x="364" y="113"/>
                  <a:pt x="286" y="219"/>
                </a:cubicBezTo>
                <a:cubicBezTo>
                  <a:pt x="281" y="218"/>
                  <a:pt x="273" y="229"/>
                  <a:pt x="273" y="234"/>
                </a:cubicBezTo>
                <a:cubicBezTo>
                  <a:pt x="254" y="256"/>
                  <a:pt x="224" y="265"/>
                  <a:pt x="207" y="291"/>
                </a:cubicBezTo>
                <a:cubicBezTo>
                  <a:pt x="205" y="293"/>
                  <a:pt x="200" y="295"/>
                  <a:pt x="203" y="299"/>
                </a:cubicBezTo>
                <a:cubicBezTo>
                  <a:pt x="201" y="303"/>
                  <a:pt x="199" y="307"/>
                  <a:pt x="198" y="311"/>
                </a:cubicBezTo>
                <a:cubicBezTo>
                  <a:pt x="197" y="312"/>
                  <a:pt x="185" y="322"/>
                  <a:pt x="195" y="323"/>
                </a:cubicBezTo>
                <a:cubicBezTo>
                  <a:pt x="194" y="328"/>
                  <a:pt x="189" y="346"/>
                  <a:pt x="192" y="350"/>
                </a:cubicBezTo>
                <a:cubicBezTo>
                  <a:pt x="192" y="356"/>
                  <a:pt x="192" y="361"/>
                  <a:pt x="193" y="366"/>
                </a:cubicBezTo>
                <a:cubicBezTo>
                  <a:pt x="191" y="369"/>
                  <a:pt x="187" y="376"/>
                  <a:pt x="194" y="375"/>
                </a:cubicBezTo>
                <a:cubicBezTo>
                  <a:pt x="194" y="379"/>
                  <a:pt x="195" y="382"/>
                  <a:pt x="195" y="385"/>
                </a:cubicBezTo>
                <a:cubicBezTo>
                  <a:pt x="178" y="394"/>
                  <a:pt x="161" y="405"/>
                  <a:pt x="146" y="419"/>
                </a:cubicBezTo>
                <a:cubicBezTo>
                  <a:pt x="137" y="423"/>
                  <a:pt x="125" y="427"/>
                  <a:pt x="116" y="433"/>
                </a:cubicBezTo>
                <a:cubicBezTo>
                  <a:pt x="64" y="462"/>
                  <a:pt x="15" y="506"/>
                  <a:pt x="3" y="571"/>
                </a:cubicBezTo>
                <a:cubicBezTo>
                  <a:pt x="2" y="572"/>
                  <a:pt x="2" y="575"/>
                  <a:pt x="3" y="576"/>
                </a:cubicBezTo>
                <a:cubicBezTo>
                  <a:pt x="0" y="596"/>
                  <a:pt x="1" y="616"/>
                  <a:pt x="5" y="635"/>
                </a:cubicBezTo>
                <a:close/>
                <a:moveTo>
                  <a:pt x="12" y="628"/>
                </a:moveTo>
                <a:cubicBezTo>
                  <a:pt x="15" y="627"/>
                  <a:pt x="18" y="625"/>
                  <a:pt x="22" y="623"/>
                </a:cubicBezTo>
                <a:cubicBezTo>
                  <a:pt x="18" y="625"/>
                  <a:pt x="15" y="627"/>
                  <a:pt x="12" y="630"/>
                </a:cubicBezTo>
                <a:cubicBezTo>
                  <a:pt x="12" y="629"/>
                  <a:pt x="12" y="629"/>
                  <a:pt x="12" y="628"/>
                </a:cubicBezTo>
                <a:close/>
                <a:moveTo>
                  <a:pt x="15" y="640"/>
                </a:moveTo>
                <a:cubicBezTo>
                  <a:pt x="15" y="640"/>
                  <a:pt x="15" y="640"/>
                  <a:pt x="14" y="640"/>
                </a:cubicBezTo>
                <a:cubicBezTo>
                  <a:pt x="15" y="639"/>
                  <a:pt x="15" y="639"/>
                  <a:pt x="16" y="639"/>
                </a:cubicBezTo>
                <a:cubicBezTo>
                  <a:pt x="15" y="639"/>
                  <a:pt x="15" y="640"/>
                  <a:pt x="15" y="640"/>
                </a:cubicBezTo>
                <a:close/>
                <a:moveTo>
                  <a:pt x="26" y="670"/>
                </a:moveTo>
                <a:cubicBezTo>
                  <a:pt x="23" y="664"/>
                  <a:pt x="20" y="657"/>
                  <a:pt x="18" y="651"/>
                </a:cubicBezTo>
                <a:cubicBezTo>
                  <a:pt x="25" y="647"/>
                  <a:pt x="33" y="644"/>
                  <a:pt x="41" y="641"/>
                </a:cubicBezTo>
                <a:cubicBezTo>
                  <a:pt x="40" y="642"/>
                  <a:pt x="14" y="661"/>
                  <a:pt x="27" y="661"/>
                </a:cubicBezTo>
                <a:cubicBezTo>
                  <a:pt x="40" y="661"/>
                  <a:pt x="60" y="645"/>
                  <a:pt x="72" y="641"/>
                </a:cubicBezTo>
                <a:cubicBezTo>
                  <a:pt x="56" y="650"/>
                  <a:pt x="41" y="659"/>
                  <a:pt x="26" y="670"/>
                </a:cubicBezTo>
                <a:close/>
                <a:moveTo>
                  <a:pt x="72" y="541"/>
                </a:moveTo>
                <a:cubicBezTo>
                  <a:pt x="68" y="534"/>
                  <a:pt x="47" y="550"/>
                  <a:pt x="43" y="552"/>
                </a:cubicBezTo>
                <a:cubicBezTo>
                  <a:pt x="52" y="546"/>
                  <a:pt x="94" y="509"/>
                  <a:pt x="59" y="525"/>
                </a:cubicBezTo>
                <a:cubicBezTo>
                  <a:pt x="68" y="518"/>
                  <a:pt x="77" y="511"/>
                  <a:pt x="85" y="504"/>
                </a:cubicBezTo>
                <a:cubicBezTo>
                  <a:pt x="79" y="522"/>
                  <a:pt x="76" y="539"/>
                  <a:pt x="76" y="556"/>
                </a:cubicBezTo>
                <a:cubicBezTo>
                  <a:pt x="75" y="549"/>
                  <a:pt x="29" y="579"/>
                  <a:pt x="24" y="581"/>
                </a:cubicBezTo>
                <a:cubicBezTo>
                  <a:pt x="30" y="577"/>
                  <a:pt x="76" y="548"/>
                  <a:pt x="72" y="541"/>
                </a:cubicBezTo>
                <a:close/>
                <a:moveTo>
                  <a:pt x="139" y="738"/>
                </a:moveTo>
                <a:cubicBezTo>
                  <a:pt x="141" y="737"/>
                  <a:pt x="143" y="735"/>
                  <a:pt x="145" y="733"/>
                </a:cubicBezTo>
                <a:cubicBezTo>
                  <a:pt x="152" y="728"/>
                  <a:pt x="186" y="709"/>
                  <a:pt x="185" y="700"/>
                </a:cubicBezTo>
                <a:cubicBezTo>
                  <a:pt x="189" y="702"/>
                  <a:pt x="194" y="704"/>
                  <a:pt x="198" y="705"/>
                </a:cubicBezTo>
                <a:cubicBezTo>
                  <a:pt x="178" y="715"/>
                  <a:pt x="159" y="728"/>
                  <a:pt x="139" y="738"/>
                </a:cubicBezTo>
                <a:close/>
                <a:moveTo>
                  <a:pt x="205" y="708"/>
                </a:moveTo>
                <a:cubicBezTo>
                  <a:pt x="212" y="710"/>
                  <a:pt x="219" y="712"/>
                  <a:pt x="227" y="714"/>
                </a:cubicBezTo>
                <a:cubicBezTo>
                  <a:pt x="204" y="726"/>
                  <a:pt x="180" y="734"/>
                  <a:pt x="157" y="744"/>
                </a:cubicBezTo>
                <a:cubicBezTo>
                  <a:pt x="163" y="739"/>
                  <a:pt x="170" y="735"/>
                  <a:pt x="176" y="731"/>
                </a:cubicBezTo>
                <a:cubicBezTo>
                  <a:pt x="182" y="727"/>
                  <a:pt x="206" y="715"/>
                  <a:pt x="205" y="708"/>
                </a:cubicBezTo>
                <a:close/>
                <a:moveTo>
                  <a:pt x="119" y="710"/>
                </a:moveTo>
                <a:cubicBezTo>
                  <a:pt x="131" y="701"/>
                  <a:pt x="143" y="692"/>
                  <a:pt x="156" y="685"/>
                </a:cubicBezTo>
                <a:cubicBezTo>
                  <a:pt x="156" y="685"/>
                  <a:pt x="156" y="685"/>
                  <a:pt x="156" y="685"/>
                </a:cubicBezTo>
                <a:cubicBezTo>
                  <a:pt x="158" y="686"/>
                  <a:pt x="161" y="688"/>
                  <a:pt x="164" y="689"/>
                </a:cubicBezTo>
                <a:cubicBezTo>
                  <a:pt x="149" y="695"/>
                  <a:pt x="134" y="702"/>
                  <a:pt x="119" y="710"/>
                </a:cubicBezTo>
                <a:close/>
                <a:moveTo>
                  <a:pt x="172" y="695"/>
                </a:moveTo>
                <a:cubicBezTo>
                  <a:pt x="172" y="694"/>
                  <a:pt x="172" y="694"/>
                  <a:pt x="172" y="694"/>
                </a:cubicBezTo>
                <a:cubicBezTo>
                  <a:pt x="174" y="695"/>
                  <a:pt x="176" y="696"/>
                  <a:pt x="178" y="697"/>
                </a:cubicBezTo>
                <a:cubicBezTo>
                  <a:pt x="168" y="702"/>
                  <a:pt x="158" y="707"/>
                  <a:pt x="148" y="712"/>
                </a:cubicBezTo>
                <a:cubicBezTo>
                  <a:pt x="157" y="706"/>
                  <a:pt x="165" y="700"/>
                  <a:pt x="172" y="695"/>
                </a:cubicBezTo>
                <a:close/>
                <a:moveTo>
                  <a:pt x="130" y="688"/>
                </a:moveTo>
                <a:cubicBezTo>
                  <a:pt x="136" y="685"/>
                  <a:pt x="141" y="682"/>
                  <a:pt x="146" y="679"/>
                </a:cubicBezTo>
                <a:cubicBezTo>
                  <a:pt x="147" y="679"/>
                  <a:pt x="147" y="679"/>
                  <a:pt x="148" y="680"/>
                </a:cubicBezTo>
                <a:cubicBezTo>
                  <a:pt x="142" y="682"/>
                  <a:pt x="136" y="685"/>
                  <a:pt x="130" y="688"/>
                </a:cubicBezTo>
                <a:close/>
                <a:moveTo>
                  <a:pt x="79" y="700"/>
                </a:moveTo>
                <a:cubicBezTo>
                  <a:pt x="93" y="688"/>
                  <a:pt x="110" y="677"/>
                  <a:pt x="127" y="667"/>
                </a:cubicBezTo>
                <a:cubicBezTo>
                  <a:pt x="128" y="667"/>
                  <a:pt x="128" y="666"/>
                  <a:pt x="128" y="665"/>
                </a:cubicBezTo>
                <a:cubicBezTo>
                  <a:pt x="131" y="668"/>
                  <a:pt x="135" y="670"/>
                  <a:pt x="138" y="673"/>
                </a:cubicBezTo>
                <a:cubicBezTo>
                  <a:pt x="118" y="682"/>
                  <a:pt x="99" y="691"/>
                  <a:pt x="79" y="700"/>
                </a:cubicBezTo>
                <a:close/>
                <a:moveTo>
                  <a:pt x="57" y="692"/>
                </a:moveTo>
                <a:cubicBezTo>
                  <a:pt x="64" y="686"/>
                  <a:pt x="115" y="658"/>
                  <a:pt x="110" y="650"/>
                </a:cubicBezTo>
                <a:cubicBezTo>
                  <a:pt x="107" y="646"/>
                  <a:pt x="66" y="670"/>
                  <a:pt x="60" y="673"/>
                </a:cubicBezTo>
                <a:cubicBezTo>
                  <a:pt x="69" y="668"/>
                  <a:pt x="103" y="652"/>
                  <a:pt x="102" y="638"/>
                </a:cubicBezTo>
                <a:cubicBezTo>
                  <a:pt x="108" y="646"/>
                  <a:pt x="115" y="653"/>
                  <a:pt x="122" y="660"/>
                </a:cubicBezTo>
                <a:cubicBezTo>
                  <a:pt x="100" y="670"/>
                  <a:pt x="79" y="682"/>
                  <a:pt x="57" y="692"/>
                </a:cubicBezTo>
                <a:close/>
                <a:moveTo>
                  <a:pt x="70" y="653"/>
                </a:moveTo>
                <a:cubicBezTo>
                  <a:pt x="70" y="653"/>
                  <a:pt x="70" y="652"/>
                  <a:pt x="69" y="652"/>
                </a:cubicBezTo>
                <a:cubicBezTo>
                  <a:pt x="79" y="645"/>
                  <a:pt x="89" y="639"/>
                  <a:pt x="98" y="632"/>
                </a:cubicBezTo>
                <a:cubicBezTo>
                  <a:pt x="99" y="633"/>
                  <a:pt x="99" y="634"/>
                  <a:pt x="100" y="635"/>
                </a:cubicBezTo>
                <a:cubicBezTo>
                  <a:pt x="99" y="634"/>
                  <a:pt x="85" y="643"/>
                  <a:pt x="70" y="653"/>
                </a:cubicBezTo>
                <a:close/>
                <a:moveTo>
                  <a:pt x="92" y="627"/>
                </a:moveTo>
                <a:cubicBezTo>
                  <a:pt x="86" y="624"/>
                  <a:pt x="70" y="632"/>
                  <a:pt x="65" y="635"/>
                </a:cubicBezTo>
                <a:cubicBezTo>
                  <a:pt x="70" y="632"/>
                  <a:pt x="88" y="622"/>
                  <a:pt x="89" y="616"/>
                </a:cubicBezTo>
                <a:cubicBezTo>
                  <a:pt x="90" y="619"/>
                  <a:pt x="92" y="622"/>
                  <a:pt x="94" y="625"/>
                </a:cubicBezTo>
                <a:cubicBezTo>
                  <a:pt x="93" y="626"/>
                  <a:pt x="93" y="626"/>
                  <a:pt x="92" y="627"/>
                </a:cubicBezTo>
                <a:close/>
                <a:moveTo>
                  <a:pt x="36" y="634"/>
                </a:moveTo>
                <a:cubicBezTo>
                  <a:pt x="42" y="630"/>
                  <a:pt x="83" y="608"/>
                  <a:pt x="80" y="602"/>
                </a:cubicBezTo>
                <a:cubicBezTo>
                  <a:pt x="76" y="596"/>
                  <a:pt x="52" y="614"/>
                  <a:pt x="47" y="616"/>
                </a:cubicBezTo>
                <a:cubicBezTo>
                  <a:pt x="57" y="610"/>
                  <a:pt x="66" y="603"/>
                  <a:pt x="74" y="595"/>
                </a:cubicBezTo>
                <a:cubicBezTo>
                  <a:pt x="79" y="591"/>
                  <a:pt x="74" y="585"/>
                  <a:pt x="69" y="589"/>
                </a:cubicBezTo>
                <a:cubicBezTo>
                  <a:pt x="55" y="596"/>
                  <a:pt x="42" y="603"/>
                  <a:pt x="29" y="610"/>
                </a:cubicBezTo>
                <a:cubicBezTo>
                  <a:pt x="44" y="596"/>
                  <a:pt x="63" y="585"/>
                  <a:pt x="77" y="576"/>
                </a:cubicBezTo>
                <a:cubicBezTo>
                  <a:pt x="79" y="589"/>
                  <a:pt x="82" y="601"/>
                  <a:pt x="87" y="612"/>
                </a:cubicBezTo>
                <a:cubicBezTo>
                  <a:pt x="83" y="609"/>
                  <a:pt x="43" y="631"/>
                  <a:pt x="36" y="634"/>
                </a:cubicBezTo>
                <a:close/>
                <a:moveTo>
                  <a:pt x="53" y="577"/>
                </a:moveTo>
                <a:cubicBezTo>
                  <a:pt x="63" y="570"/>
                  <a:pt x="76" y="560"/>
                  <a:pt x="76" y="557"/>
                </a:cubicBezTo>
                <a:cubicBezTo>
                  <a:pt x="76" y="560"/>
                  <a:pt x="76" y="564"/>
                  <a:pt x="76" y="568"/>
                </a:cubicBezTo>
                <a:cubicBezTo>
                  <a:pt x="72" y="569"/>
                  <a:pt x="63" y="575"/>
                  <a:pt x="59" y="578"/>
                </a:cubicBezTo>
                <a:cubicBezTo>
                  <a:pt x="59" y="578"/>
                  <a:pt x="59" y="578"/>
                  <a:pt x="59" y="578"/>
                </a:cubicBezTo>
                <a:cubicBezTo>
                  <a:pt x="58" y="575"/>
                  <a:pt x="56" y="575"/>
                  <a:pt x="53" y="577"/>
                </a:cubicBezTo>
                <a:close/>
                <a:moveTo>
                  <a:pt x="32" y="680"/>
                </a:moveTo>
                <a:cubicBezTo>
                  <a:pt x="32" y="679"/>
                  <a:pt x="31" y="678"/>
                  <a:pt x="31" y="677"/>
                </a:cubicBezTo>
                <a:cubicBezTo>
                  <a:pt x="32" y="676"/>
                  <a:pt x="38" y="674"/>
                  <a:pt x="45" y="671"/>
                </a:cubicBezTo>
                <a:cubicBezTo>
                  <a:pt x="39" y="675"/>
                  <a:pt x="34" y="679"/>
                  <a:pt x="32" y="680"/>
                </a:cubicBezTo>
                <a:close/>
                <a:moveTo>
                  <a:pt x="42" y="694"/>
                </a:moveTo>
                <a:cubicBezTo>
                  <a:pt x="41" y="692"/>
                  <a:pt x="40" y="691"/>
                  <a:pt x="39" y="689"/>
                </a:cubicBezTo>
                <a:cubicBezTo>
                  <a:pt x="43" y="688"/>
                  <a:pt x="49" y="686"/>
                  <a:pt x="54" y="684"/>
                </a:cubicBezTo>
                <a:cubicBezTo>
                  <a:pt x="50" y="687"/>
                  <a:pt x="46" y="690"/>
                  <a:pt x="42" y="694"/>
                </a:cubicBezTo>
                <a:close/>
                <a:moveTo>
                  <a:pt x="50" y="703"/>
                </a:moveTo>
                <a:cubicBezTo>
                  <a:pt x="60" y="699"/>
                  <a:pt x="69" y="695"/>
                  <a:pt x="78" y="691"/>
                </a:cubicBezTo>
                <a:cubicBezTo>
                  <a:pt x="70" y="697"/>
                  <a:pt x="63" y="703"/>
                  <a:pt x="57" y="709"/>
                </a:cubicBezTo>
                <a:cubicBezTo>
                  <a:pt x="55" y="707"/>
                  <a:pt x="52" y="705"/>
                  <a:pt x="50" y="703"/>
                </a:cubicBezTo>
                <a:close/>
                <a:moveTo>
                  <a:pt x="63" y="715"/>
                </a:moveTo>
                <a:cubicBezTo>
                  <a:pt x="72" y="712"/>
                  <a:pt x="80" y="708"/>
                  <a:pt x="88" y="705"/>
                </a:cubicBezTo>
                <a:cubicBezTo>
                  <a:pt x="81" y="709"/>
                  <a:pt x="75" y="714"/>
                  <a:pt x="69" y="720"/>
                </a:cubicBezTo>
                <a:cubicBezTo>
                  <a:pt x="67" y="718"/>
                  <a:pt x="65" y="717"/>
                  <a:pt x="63" y="715"/>
                </a:cubicBezTo>
                <a:close/>
                <a:moveTo>
                  <a:pt x="77" y="725"/>
                </a:moveTo>
                <a:cubicBezTo>
                  <a:pt x="86" y="721"/>
                  <a:pt x="94" y="717"/>
                  <a:pt x="103" y="712"/>
                </a:cubicBezTo>
                <a:cubicBezTo>
                  <a:pt x="96" y="717"/>
                  <a:pt x="89" y="723"/>
                  <a:pt x="82" y="728"/>
                </a:cubicBezTo>
                <a:cubicBezTo>
                  <a:pt x="80" y="727"/>
                  <a:pt x="79" y="726"/>
                  <a:pt x="77" y="725"/>
                </a:cubicBezTo>
                <a:close/>
                <a:moveTo>
                  <a:pt x="90" y="733"/>
                </a:moveTo>
                <a:cubicBezTo>
                  <a:pt x="107" y="725"/>
                  <a:pt x="122" y="717"/>
                  <a:pt x="138" y="709"/>
                </a:cubicBezTo>
                <a:cubicBezTo>
                  <a:pt x="125" y="718"/>
                  <a:pt x="110" y="726"/>
                  <a:pt x="97" y="736"/>
                </a:cubicBezTo>
                <a:cubicBezTo>
                  <a:pt x="95" y="735"/>
                  <a:pt x="93" y="734"/>
                  <a:pt x="90" y="733"/>
                </a:cubicBezTo>
                <a:close/>
                <a:moveTo>
                  <a:pt x="117" y="744"/>
                </a:moveTo>
                <a:cubicBezTo>
                  <a:pt x="114" y="743"/>
                  <a:pt x="110" y="742"/>
                  <a:pt x="107" y="741"/>
                </a:cubicBezTo>
                <a:cubicBezTo>
                  <a:pt x="122" y="735"/>
                  <a:pt x="136" y="727"/>
                  <a:pt x="150" y="720"/>
                </a:cubicBezTo>
                <a:cubicBezTo>
                  <a:pt x="139" y="728"/>
                  <a:pt x="128" y="736"/>
                  <a:pt x="117" y="744"/>
                </a:cubicBezTo>
                <a:close/>
                <a:moveTo>
                  <a:pt x="138" y="750"/>
                </a:moveTo>
                <a:cubicBezTo>
                  <a:pt x="137" y="750"/>
                  <a:pt x="136" y="749"/>
                  <a:pt x="134" y="749"/>
                </a:cubicBezTo>
                <a:cubicBezTo>
                  <a:pt x="137" y="748"/>
                  <a:pt x="140" y="747"/>
                  <a:pt x="142" y="745"/>
                </a:cubicBezTo>
                <a:cubicBezTo>
                  <a:pt x="141" y="747"/>
                  <a:pt x="139" y="748"/>
                  <a:pt x="138" y="750"/>
                </a:cubicBezTo>
                <a:close/>
                <a:moveTo>
                  <a:pt x="175" y="754"/>
                </a:moveTo>
                <a:cubicBezTo>
                  <a:pt x="169" y="754"/>
                  <a:pt x="162" y="754"/>
                  <a:pt x="156" y="753"/>
                </a:cubicBezTo>
                <a:cubicBezTo>
                  <a:pt x="164" y="750"/>
                  <a:pt x="171" y="747"/>
                  <a:pt x="178" y="744"/>
                </a:cubicBezTo>
                <a:cubicBezTo>
                  <a:pt x="185" y="741"/>
                  <a:pt x="192" y="739"/>
                  <a:pt x="199" y="736"/>
                </a:cubicBezTo>
                <a:cubicBezTo>
                  <a:pt x="195" y="739"/>
                  <a:pt x="174" y="748"/>
                  <a:pt x="175" y="754"/>
                </a:cubicBezTo>
                <a:close/>
                <a:moveTo>
                  <a:pt x="201" y="753"/>
                </a:moveTo>
                <a:cubicBezTo>
                  <a:pt x="197" y="754"/>
                  <a:pt x="194" y="754"/>
                  <a:pt x="190" y="754"/>
                </a:cubicBezTo>
                <a:cubicBezTo>
                  <a:pt x="195" y="752"/>
                  <a:pt x="201" y="749"/>
                  <a:pt x="206" y="746"/>
                </a:cubicBezTo>
                <a:cubicBezTo>
                  <a:pt x="203" y="748"/>
                  <a:pt x="202" y="750"/>
                  <a:pt x="201" y="753"/>
                </a:cubicBezTo>
                <a:close/>
                <a:moveTo>
                  <a:pt x="238" y="717"/>
                </a:moveTo>
                <a:cubicBezTo>
                  <a:pt x="239" y="717"/>
                  <a:pt x="240" y="717"/>
                  <a:pt x="241" y="718"/>
                </a:cubicBezTo>
                <a:cubicBezTo>
                  <a:pt x="236" y="720"/>
                  <a:pt x="231" y="723"/>
                  <a:pt x="226" y="726"/>
                </a:cubicBezTo>
                <a:cubicBezTo>
                  <a:pt x="230" y="724"/>
                  <a:pt x="235" y="720"/>
                  <a:pt x="238" y="717"/>
                </a:cubicBezTo>
                <a:close/>
                <a:moveTo>
                  <a:pt x="255" y="720"/>
                </a:moveTo>
                <a:cubicBezTo>
                  <a:pt x="260" y="721"/>
                  <a:pt x="265" y="721"/>
                  <a:pt x="270" y="722"/>
                </a:cubicBezTo>
                <a:cubicBezTo>
                  <a:pt x="257" y="727"/>
                  <a:pt x="245" y="733"/>
                  <a:pt x="232" y="738"/>
                </a:cubicBezTo>
                <a:cubicBezTo>
                  <a:pt x="240" y="733"/>
                  <a:pt x="249" y="727"/>
                  <a:pt x="255" y="720"/>
                </a:cubicBezTo>
                <a:close/>
                <a:moveTo>
                  <a:pt x="274" y="734"/>
                </a:moveTo>
                <a:cubicBezTo>
                  <a:pt x="276" y="731"/>
                  <a:pt x="276" y="731"/>
                  <a:pt x="276" y="731"/>
                </a:cubicBezTo>
                <a:cubicBezTo>
                  <a:pt x="276" y="731"/>
                  <a:pt x="276" y="731"/>
                  <a:pt x="276" y="730"/>
                </a:cubicBezTo>
                <a:cubicBezTo>
                  <a:pt x="279" y="729"/>
                  <a:pt x="283" y="727"/>
                  <a:pt x="286" y="726"/>
                </a:cubicBezTo>
                <a:cubicBezTo>
                  <a:pt x="286" y="731"/>
                  <a:pt x="287" y="735"/>
                  <a:pt x="287" y="740"/>
                </a:cubicBezTo>
                <a:cubicBezTo>
                  <a:pt x="285" y="731"/>
                  <a:pt x="270" y="745"/>
                  <a:pt x="267" y="746"/>
                </a:cubicBezTo>
                <a:cubicBezTo>
                  <a:pt x="272" y="742"/>
                  <a:pt x="276" y="738"/>
                  <a:pt x="277" y="738"/>
                </a:cubicBezTo>
                <a:lnTo>
                  <a:pt x="274" y="734"/>
                </a:lnTo>
                <a:close/>
                <a:moveTo>
                  <a:pt x="287" y="741"/>
                </a:moveTo>
                <a:cubicBezTo>
                  <a:pt x="287" y="743"/>
                  <a:pt x="287" y="745"/>
                  <a:pt x="287" y="746"/>
                </a:cubicBezTo>
                <a:cubicBezTo>
                  <a:pt x="283" y="748"/>
                  <a:pt x="280" y="751"/>
                  <a:pt x="277" y="756"/>
                </a:cubicBezTo>
                <a:cubicBezTo>
                  <a:pt x="276" y="755"/>
                  <a:pt x="275" y="754"/>
                  <a:pt x="274" y="754"/>
                </a:cubicBezTo>
                <a:cubicBezTo>
                  <a:pt x="277" y="752"/>
                  <a:pt x="286" y="746"/>
                  <a:pt x="287" y="741"/>
                </a:cubicBezTo>
                <a:close/>
                <a:moveTo>
                  <a:pt x="257" y="743"/>
                </a:moveTo>
                <a:cubicBezTo>
                  <a:pt x="257" y="742"/>
                  <a:pt x="257" y="742"/>
                  <a:pt x="257" y="741"/>
                </a:cubicBezTo>
                <a:cubicBezTo>
                  <a:pt x="261" y="738"/>
                  <a:pt x="265" y="736"/>
                  <a:pt x="269" y="734"/>
                </a:cubicBezTo>
                <a:cubicBezTo>
                  <a:pt x="266" y="736"/>
                  <a:pt x="261" y="740"/>
                  <a:pt x="257" y="743"/>
                </a:cubicBezTo>
                <a:close/>
                <a:moveTo>
                  <a:pt x="236" y="745"/>
                </a:moveTo>
                <a:cubicBezTo>
                  <a:pt x="237" y="745"/>
                  <a:pt x="239" y="744"/>
                  <a:pt x="241" y="743"/>
                </a:cubicBezTo>
                <a:cubicBezTo>
                  <a:pt x="241" y="743"/>
                  <a:pt x="241" y="743"/>
                  <a:pt x="241" y="743"/>
                </a:cubicBezTo>
                <a:cubicBezTo>
                  <a:pt x="239" y="744"/>
                  <a:pt x="238" y="745"/>
                  <a:pt x="236" y="745"/>
                </a:cubicBezTo>
                <a:close/>
                <a:moveTo>
                  <a:pt x="245" y="756"/>
                </a:moveTo>
                <a:cubicBezTo>
                  <a:pt x="245" y="756"/>
                  <a:pt x="245" y="756"/>
                  <a:pt x="245" y="756"/>
                </a:cubicBezTo>
                <a:cubicBezTo>
                  <a:pt x="246" y="754"/>
                  <a:pt x="245" y="752"/>
                  <a:pt x="244" y="751"/>
                </a:cubicBezTo>
                <a:cubicBezTo>
                  <a:pt x="247" y="750"/>
                  <a:pt x="250" y="749"/>
                  <a:pt x="252" y="747"/>
                </a:cubicBezTo>
                <a:cubicBezTo>
                  <a:pt x="249" y="750"/>
                  <a:pt x="246" y="753"/>
                  <a:pt x="245" y="756"/>
                </a:cubicBezTo>
                <a:close/>
                <a:moveTo>
                  <a:pt x="247" y="765"/>
                </a:moveTo>
                <a:cubicBezTo>
                  <a:pt x="247" y="764"/>
                  <a:pt x="247" y="763"/>
                  <a:pt x="246" y="761"/>
                </a:cubicBezTo>
                <a:cubicBezTo>
                  <a:pt x="248" y="762"/>
                  <a:pt x="251" y="762"/>
                  <a:pt x="253" y="761"/>
                </a:cubicBezTo>
                <a:cubicBezTo>
                  <a:pt x="251" y="763"/>
                  <a:pt x="249" y="764"/>
                  <a:pt x="247" y="765"/>
                </a:cubicBezTo>
                <a:close/>
                <a:moveTo>
                  <a:pt x="251" y="779"/>
                </a:moveTo>
                <a:cubicBezTo>
                  <a:pt x="251" y="778"/>
                  <a:pt x="251" y="778"/>
                  <a:pt x="250" y="777"/>
                </a:cubicBezTo>
                <a:cubicBezTo>
                  <a:pt x="250" y="777"/>
                  <a:pt x="250" y="776"/>
                  <a:pt x="250" y="775"/>
                </a:cubicBezTo>
                <a:cubicBezTo>
                  <a:pt x="253" y="774"/>
                  <a:pt x="256" y="773"/>
                  <a:pt x="259" y="771"/>
                </a:cubicBezTo>
                <a:cubicBezTo>
                  <a:pt x="256" y="774"/>
                  <a:pt x="253" y="776"/>
                  <a:pt x="251" y="779"/>
                </a:cubicBezTo>
                <a:close/>
                <a:moveTo>
                  <a:pt x="255" y="795"/>
                </a:moveTo>
                <a:cubicBezTo>
                  <a:pt x="255" y="794"/>
                  <a:pt x="254" y="793"/>
                  <a:pt x="254" y="792"/>
                </a:cubicBezTo>
                <a:cubicBezTo>
                  <a:pt x="255" y="790"/>
                  <a:pt x="254" y="789"/>
                  <a:pt x="253" y="788"/>
                </a:cubicBezTo>
                <a:cubicBezTo>
                  <a:pt x="264" y="776"/>
                  <a:pt x="278" y="767"/>
                  <a:pt x="289" y="755"/>
                </a:cubicBezTo>
                <a:cubicBezTo>
                  <a:pt x="289" y="757"/>
                  <a:pt x="289" y="759"/>
                  <a:pt x="289" y="760"/>
                </a:cubicBezTo>
                <a:cubicBezTo>
                  <a:pt x="285" y="758"/>
                  <a:pt x="259" y="790"/>
                  <a:pt x="255" y="795"/>
                </a:cubicBezTo>
                <a:close/>
                <a:moveTo>
                  <a:pt x="276" y="785"/>
                </a:moveTo>
                <a:cubicBezTo>
                  <a:pt x="282" y="779"/>
                  <a:pt x="288" y="773"/>
                  <a:pt x="291" y="766"/>
                </a:cubicBezTo>
                <a:cubicBezTo>
                  <a:pt x="292" y="769"/>
                  <a:pt x="293" y="772"/>
                  <a:pt x="294" y="775"/>
                </a:cubicBezTo>
                <a:cubicBezTo>
                  <a:pt x="287" y="778"/>
                  <a:pt x="282" y="781"/>
                  <a:pt x="276" y="785"/>
                </a:cubicBezTo>
                <a:close/>
                <a:moveTo>
                  <a:pt x="297" y="783"/>
                </a:moveTo>
                <a:cubicBezTo>
                  <a:pt x="297" y="784"/>
                  <a:pt x="298" y="785"/>
                  <a:pt x="298" y="786"/>
                </a:cubicBezTo>
                <a:cubicBezTo>
                  <a:pt x="295" y="787"/>
                  <a:pt x="291" y="788"/>
                  <a:pt x="289" y="790"/>
                </a:cubicBezTo>
                <a:cubicBezTo>
                  <a:pt x="291" y="788"/>
                  <a:pt x="294" y="785"/>
                  <a:pt x="297" y="783"/>
                </a:cubicBezTo>
                <a:close/>
                <a:moveTo>
                  <a:pt x="259" y="808"/>
                </a:moveTo>
                <a:cubicBezTo>
                  <a:pt x="259" y="807"/>
                  <a:pt x="259" y="807"/>
                  <a:pt x="259" y="806"/>
                </a:cubicBezTo>
                <a:cubicBezTo>
                  <a:pt x="261" y="805"/>
                  <a:pt x="262" y="804"/>
                  <a:pt x="264" y="803"/>
                </a:cubicBezTo>
                <a:cubicBezTo>
                  <a:pt x="262" y="804"/>
                  <a:pt x="261" y="806"/>
                  <a:pt x="259" y="808"/>
                </a:cubicBezTo>
                <a:close/>
                <a:moveTo>
                  <a:pt x="263" y="817"/>
                </a:moveTo>
                <a:cubicBezTo>
                  <a:pt x="263" y="817"/>
                  <a:pt x="263" y="817"/>
                  <a:pt x="263" y="816"/>
                </a:cubicBezTo>
                <a:cubicBezTo>
                  <a:pt x="264" y="816"/>
                  <a:pt x="265" y="815"/>
                  <a:pt x="266" y="815"/>
                </a:cubicBezTo>
                <a:cubicBezTo>
                  <a:pt x="265" y="815"/>
                  <a:pt x="264" y="816"/>
                  <a:pt x="263" y="817"/>
                </a:cubicBezTo>
                <a:close/>
                <a:moveTo>
                  <a:pt x="270" y="828"/>
                </a:moveTo>
                <a:cubicBezTo>
                  <a:pt x="269" y="828"/>
                  <a:pt x="269" y="827"/>
                  <a:pt x="268" y="826"/>
                </a:cubicBezTo>
                <a:cubicBezTo>
                  <a:pt x="271" y="825"/>
                  <a:pt x="274" y="824"/>
                  <a:pt x="276" y="823"/>
                </a:cubicBezTo>
                <a:cubicBezTo>
                  <a:pt x="274" y="825"/>
                  <a:pt x="272" y="827"/>
                  <a:pt x="270" y="828"/>
                </a:cubicBezTo>
                <a:close/>
                <a:moveTo>
                  <a:pt x="278" y="840"/>
                </a:moveTo>
                <a:cubicBezTo>
                  <a:pt x="278" y="840"/>
                  <a:pt x="277" y="839"/>
                  <a:pt x="277" y="838"/>
                </a:cubicBezTo>
                <a:cubicBezTo>
                  <a:pt x="279" y="837"/>
                  <a:pt x="282" y="836"/>
                  <a:pt x="284" y="835"/>
                </a:cubicBezTo>
                <a:cubicBezTo>
                  <a:pt x="282" y="836"/>
                  <a:pt x="280" y="838"/>
                  <a:pt x="278" y="840"/>
                </a:cubicBezTo>
                <a:close/>
                <a:moveTo>
                  <a:pt x="283" y="811"/>
                </a:moveTo>
                <a:cubicBezTo>
                  <a:pt x="290" y="805"/>
                  <a:pt x="296" y="799"/>
                  <a:pt x="301" y="792"/>
                </a:cubicBezTo>
                <a:cubicBezTo>
                  <a:pt x="301" y="792"/>
                  <a:pt x="301" y="792"/>
                  <a:pt x="301" y="792"/>
                </a:cubicBezTo>
                <a:cubicBezTo>
                  <a:pt x="302" y="794"/>
                  <a:pt x="304" y="797"/>
                  <a:pt x="305" y="800"/>
                </a:cubicBezTo>
                <a:cubicBezTo>
                  <a:pt x="300" y="800"/>
                  <a:pt x="288" y="808"/>
                  <a:pt x="283" y="811"/>
                </a:cubicBezTo>
                <a:close/>
                <a:moveTo>
                  <a:pt x="288" y="850"/>
                </a:moveTo>
                <a:cubicBezTo>
                  <a:pt x="288" y="850"/>
                  <a:pt x="287" y="850"/>
                  <a:pt x="287" y="850"/>
                </a:cubicBezTo>
                <a:cubicBezTo>
                  <a:pt x="288" y="850"/>
                  <a:pt x="288" y="850"/>
                  <a:pt x="288" y="850"/>
                </a:cubicBezTo>
                <a:cubicBezTo>
                  <a:pt x="288" y="850"/>
                  <a:pt x="288" y="850"/>
                  <a:pt x="288" y="850"/>
                </a:cubicBezTo>
                <a:close/>
                <a:moveTo>
                  <a:pt x="288" y="824"/>
                </a:moveTo>
                <a:cubicBezTo>
                  <a:pt x="289" y="823"/>
                  <a:pt x="290" y="822"/>
                  <a:pt x="291" y="821"/>
                </a:cubicBezTo>
                <a:cubicBezTo>
                  <a:pt x="295" y="818"/>
                  <a:pt x="307" y="810"/>
                  <a:pt x="309" y="805"/>
                </a:cubicBezTo>
                <a:cubicBezTo>
                  <a:pt x="310" y="806"/>
                  <a:pt x="310" y="807"/>
                  <a:pt x="311" y="808"/>
                </a:cubicBezTo>
                <a:cubicBezTo>
                  <a:pt x="303" y="813"/>
                  <a:pt x="296" y="819"/>
                  <a:pt x="288" y="824"/>
                </a:cubicBezTo>
                <a:close/>
                <a:moveTo>
                  <a:pt x="293" y="838"/>
                </a:moveTo>
                <a:cubicBezTo>
                  <a:pt x="301" y="831"/>
                  <a:pt x="309" y="823"/>
                  <a:pt x="316" y="814"/>
                </a:cubicBezTo>
                <a:cubicBezTo>
                  <a:pt x="318" y="817"/>
                  <a:pt x="320" y="819"/>
                  <a:pt x="322" y="821"/>
                </a:cubicBezTo>
                <a:cubicBezTo>
                  <a:pt x="312" y="828"/>
                  <a:pt x="301" y="834"/>
                  <a:pt x="290" y="840"/>
                </a:cubicBezTo>
                <a:cubicBezTo>
                  <a:pt x="291" y="839"/>
                  <a:pt x="292" y="839"/>
                  <a:pt x="293" y="838"/>
                </a:cubicBezTo>
                <a:close/>
                <a:moveTo>
                  <a:pt x="296" y="858"/>
                </a:moveTo>
                <a:cubicBezTo>
                  <a:pt x="300" y="856"/>
                  <a:pt x="304" y="854"/>
                  <a:pt x="309" y="852"/>
                </a:cubicBezTo>
                <a:cubicBezTo>
                  <a:pt x="304" y="855"/>
                  <a:pt x="302" y="859"/>
                  <a:pt x="303" y="864"/>
                </a:cubicBezTo>
                <a:cubicBezTo>
                  <a:pt x="301" y="862"/>
                  <a:pt x="298" y="860"/>
                  <a:pt x="296" y="858"/>
                </a:cubicBezTo>
                <a:close/>
                <a:moveTo>
                  <a:pt x="308" y="867"/>
                </a:moveTo>
                <a:cubicBezTo>
                  <a:pt x="307" y="867"/>
                  <a:pt x="306" y="866"/>
                  <a:pt x="305" y="865"/>
                </a:cubicBezTo>
                <a:cubicBezTo>
                  <a:pt x="308" y="866"/>
                  <a:pt x="312" y="862"/>
                  <a:pt x="314" y="861"/>
                </a:cubicBezTo>
                <a:cubicBezTo>
                  <a:pt x="312" y="863"/>
                  <a:pt x="310" y="865"/>
                  <a:pt x="308" y="867"/>
                </a:cubicBezTo>
                <a:close/>
                <a:moveTo>
                  <a:pt x="306" y="844"/>
                </a:moveTo>
                <a:cubicBezTo>
                  <a:pt x="312" y="839"/>
                  <a:pt x="318" y="834"/>
                  <a:pt x="324" y="830"/>
                </a:cubicBezTo>
                <a:cubicBezTo>
                  <a:pt x="327" y="828"/>
                  <a:pt x="327" y="828"/>
                  <a:pt x="327" y="828"/>
                </a:cubicBezTo>
                <a:cubicBezTo>
                  <a:pt x="327" y="828"/>
                  <a:pt x="327" y="827"/>
                  <a:pt x="328" y="827"/>
                </a:cubicBezTo>
                <a:cubicBezTo>
                  <a:pt x="328" y="827"/>
                  <a:pt x="329" y="828"/>
                  <a:pt x="330" y="829"/>
                </a:cubicBezTo>
                <a:cubicBezTo>
                  <a:pt x="321" y="835"/>
                  <a:pt x="313" y="840"/>
                  <a:pt x="306" y="844"/>
                </a:cubicBezTo>
                <a:close/>
                <a:moveTo>
                  <a:pt x="337" y="835"/>
                </a:moveTo>
                <a:cubicBezTo>
                  <a:pt x="339" y="836"/>
                  <a:pt x="340" y="837"/>
                  <a:pt x="341" y="838"/>
                </a:cubicBezTo>
                <a:cubicBezTo>
                  <a:pt x="340" y="840"/>
                  <a:pt x="339" y="841"/>
                  <a:pt x="337" y="843"/>
                </a:cubicBezTo>
                <a:cubicBezTo>
                  <a:pt x="334" y="842"/>
                  <a:pt x="330" y="843"/>
                  <a:pt x="327" y="845"/>
                </a:cubicBezTo>
                <a:cubicBezTo>
                  <a:pt x="331" y="842"/>
                  <a:pt x="334" y="839"/>
                  <a:pt x="337" y="835"/>
                </a:cubicBezTo>
                <a:close/>
                <a:moveTo>
                  <a:pt x="352" y="846"/>
                </a:moveTo>
                <a:cubicBezTo>
                  <a:pt x="355" y="847"/>
                  <a:pt x="358" y="849"/>
                  <a:pt x="360" y="851"/>
                </a:cubicBezTo>
                <a:cubicBezTo>
                  <a:pt x="352" y="851"/>
                  <a:pt x="339" y="864"/>
                  <a:pt x="331" y="868"/>
                </a:cubicBezTo>
                <a:cubicBezTo>
                  <a:pt x="334" y="865"/>
                  <a:pt x="337" y="863"/>
                  <a:pt x="340" y="860"/>
                </a:cubicBezTo>
                <a:cubicBezTo>
                  <a:pt x="343" y="857"/>
                  <a:pt x="353" y="851"/>
                  <a:pt x="352" y="846"/>
                </a:cubicBezTo>
                <a:close/>
                <a:moveTo>
                  <a:pt x="364" y="853"/>
                </a:moveTo>
                <a:cubicBezTo>
                  <a:pt x="367" y="854"/>
                  <a:pt x="369" y="856"/>
                  <a:pt x="372" y="857"/>
                </a:cubicBezTo>
                <a:cubicBezTo>
                  <a:pt x="364" y="863"/>
                  <a:pt x="356" y="869"/>
                  <a:pt x="347" y="874"/>
                </a:cubicBezTo>
                <a:cubicBezTo>
                  <a:pt x="349" y="873"/>
                  <a:pt x="350" y="871"/>
                  <a:pt x="352" y="870"/>
                </a:cubicBezTo>
                <a:cubicBezTo>
                  <a:pt x="355" y="867"/>
                  <a:pt x="367" y="858"/>
                  <a:pt x="364" y="853"/>
                </a:cubicBezTo>
                <a:close/>
                <a:moveTo>
                  <a:pt x="386" y="884"/>
                </a:moveTo>
                <a:cubicBezTo>
                  <a:pt x="388" y="882"/>
                  <a:pt x="389" y="880"/>
                  <a:pt x="391" y="878"/>
                </a:cubicBezTo>
                <a:cubicBezTo>
                  <a:pt x="393" y="875"/>
                  <a:pt x="396" y="872"/>
                  <a:pt x="398" y="869"/>
                </a:cubicBezTo>
                <a:cubicBezTo>
                  <a:pt x="400" y="870"/>
                  <a:pt x="402" y="870"/>
                  <a:pt x="404" y="871"/>
                </a:cubicBezTo>
                <a:cubicBezTo>
                  <a:pt x="398" y="875"/>
                  <a:pt x="392" y="879"/>
                  <a:pt x="386" y="884"/>
                </a:cubicBezTo>
                <a:close/>
                <a:moveTo>
                  <a:pt x="410" y="876"/>
                </a:moveTo>
                <a:cubicBezTo>
                  <a:pt x="411" y="875"/>
                  <a:pt x="411" y="874"/>
                  <a:pt x="411" y="874"/>
                </a:cubicBezTo>
                <a:cubicBezTo>
                  <a:pt x="415" y="875"/>
                  <a:pt x="418" y="876"/>
                  <a:pt x="421" y="877"/>
                </a:cubicBezTo>
                <a:cubicBezTo>
                  <a:pt x="413" y="882"/>
                  <a:pt x="405" y="889"/>
                  <a:pt x="396" y="894"/>
                </a:cubicBezTo>
                <a:cubicBezTo>
                  <a:pt x="400" y="887"/>
                  <a:pt x="405" y="882"/>
                  <a:pt x="410" y="876"/>
                </a:cubicBezTo>
                <a:close/>
                <a:moveTo>
                  <a:pt x="362" y="882"/>
                </a:moveTo>
                <a:cubicBezTo>
                  <a:pt x="366" y="877"/>
                  <a:pt x="378" y="866"/>
                  <a:pt x="378" y="860"/>
                </a:cubicBezTo>
                <a:cubicBezTo>
                  <a:pt x="382" y="862"/>
                  <a:pt x="386" y="864"/>
                  <a:pt x="389" y="865"/>
                </a:cubicBezTo>
                <a:cubicBezTo>
                  <a:pt x="381" y="871"/>
                  <a:pt x="371" y="877"/>
                  <a:pt x="362" y="882"/>
                </a:cubicBezTo>
                <a:close/>
                <a:moveTo>
                  <a:pt x="331" y="881"/>
                </a:moveTo>
                <a:cubicBezTo>
                  <a:pt x="330" y="880"/>
                  <a:pt x="329" y="880"/>
                  <a:pt x="328" y="879"/>
                </a:cubicBezTo>
                <a:cubicBezTo>
                  <a:pt x="330" y="878"/>
                  <a:pt x="333" y="877"/>
                  <a:pt x="335" y="875"/>
                </a:cubicBezTo>
                <a:cubicBezTo>
                  <a:pt x="334" y="877"/>
                  <a:pt x="332" y="879"/>
                  <a:pt x="331" y="881"/>
                </a:cubicBezTo>
                <a:close/>
                <a:moveTo>
                  <a:pt x="347" y="888"/>
                </a:moveTo>
                <a:cubicBezTo>
                  <a:pt x="345" y="888"/>
                  <a:pt x="344" y="887"/>
                  <a:pt x="343" y="887"/>
                </a:cubicBezTo>
                <a:cubicBezTo>
                  <a:pt x="346" y="884"/>
                  <a:pt x="350" y="882"/>
                  <a:pt x="354" y="879"/>
                </a:cubicBezTo>
                <a:cubicBezTo>
                  <a:pt x="351" y="882"/>
                  <a:pt x="349" y="885"/>
                  <a:pt x="347" y="888"/>
                </a:cubicBezTo>
                <a:close/>
                <a:moveTo>
                  <a:pt x="367" y="896"/>
                </a:moveTo>
                <a:cubicBezTo>
                  <a:pt x="363" y="895"/>
                  <a:pt x="360" y="894"/>
                  <a:pt x="357" y="893"/>
                </a:cubicBezTo>
                <a:cubicBezTo>
                  <a:pt x="363" y="890"/>
                  <a:pt x="369" y="887"/>
                  <a:pt x="376" y="884"/>
                </a:cubicBezTo>
                <a:cubicBezTo>
                  <a:pt x="372" y="888"/>
                  <a:pt x="369" y="892"/>
                  <a:pt x="367" y="896"/>
                </a:cubicBezTo>
                <a:close/>
                <a:moveTo>
                  <a:pt x="383" y="902"/>
                </a:moveTo>
                <a:cubicBezTo>
                  <a:pt x="381" y="901"/>
                  <a:pt x="379" y="900"/>
                  <a:pt x="377" y="900"/>
                </a:cubicBezTo>
                <a:cubicBezTo>
                  <a:pt x="380" y="897"/>
                  <a:pt x="383" y="895"/>
                  <a:pt x="387" y="893"/>
                </a:cubicBezTo>
                <a:cubicBezTo>
                  <a:pt x="385" y="896"/>
                  <a:pt x="383" y="898"/>
                  <a:pt x="383" y="902"/>
                </a:cubicBezTo>
                <a:close/>
                <a:moveTo>
                  <a:pt x="415" y="912"/>
                </a:moveTo>
                <a:cubicBezTo>
                  <a:pt x="407" y="909"/>
                  <a:pt x="399" y="907"/>
                  <a:pt x="392" y="905"/>
                </a:cubicBezTo>
                <a:cubicBezTo>
                  <a:pt x="396" y="902"/>
                  <a:pt x="401" y="900"/>
                  <a:pt x="405" y="897"/>
                </a:cubicBezTo>
                <a:cubicBezTo>
                  <a:pt x="394" y="915"/>
                  <a:pt x="416" y="904"/>
                  <a:pt x="424" y="900"/>
                </a:cubicBezTo>
                <a:cubicBezTo>
                  <a:pt x="421" y="904"/>
                  <a:pt x="418" y="908"/>
                  <a:pt x="415" y="912"/>
                </a:cubicBezTo>
                <a:close/>
                <a:moveTo>
                  <a:pt x="428" y="916"/>
                </a:moveTo>
                <a:cubicBezTo>
                  <a:pt x="428" y="916"/>
                  <a:pt x="427" y="915"/>
                  <a:pt x="427" y="915"/>
                </a:cubicBezTo>
                <a:cubicBezTo>
                  <a:pt x="428" y="914"/>
                  <a:pt x="429" y="913"/>
                  <a:pt x="430" y="912"/>
                </a:cubicBezTo>
                <a:cubicBezTo>
                  <a:pt x="430" y="913"/>
                  <a:pt x="429" y="915"/>
                  <a:pt x="428" y="916"/>
                </a:cubicBezTo>
                <a:close/>
                <a:moveTo>
                  <a:pt x="417" y="894"/>
                </a:moveTo>
                <a:cubicBezTo>
                  <a:pt x="421" y="889"/>
                  <a:pt x="426" y="884"/>
                  <a:pt x="432" y="880"/>
                </a:cubicBezTo>
                <a:cubicBezTo>
                  <a:pt x="434" y="881"/>
                  <a:pt x="437" y="881"/>
                  <a:pt x="439" y="882"/>
                </a:cubicBezTo>
                <a:cubicBezTo>
                  <a:pt x="434" y="885"/>
                  <a:pt x="425" y="890"/>
                  <a:pt x="417" y="894"/>
                </a:cubicBezTo>
                <a:close/>
                <a:moveTo>
                  <a:pt x="446" y="887"/>
                </a:moveTo>
                <a:cubicBezTo>
                  <a:pt x="447" y="886"/>
                  <a:pt x="447" y="885"/>
                  <a:pt x="447" y="884"/>
                </a:cubicBezTo>
                <a:cubicBezTo>
                  <a:pt x="449" y="884"/>
                  <a:pt x="451" y="885"/>
                  <a:pt x="453" y="885"/>
                </a:cubicBezTo>
                <a:cubicBezTo>
                  <a:pt x="447" y="889"/>
                  <a:pt x="441" y="893"/>
                  <a:pt x="436" y="898"/>
                </a:cubicBezTo>
                <a:cubicBezTo>
                  <a:pt x="439" y="894"/>
                  <a:pt x="443" y="890"/>
                  <a:pt x="446" y="887"/>
                </a:cubicBezTo>
                <a:close/>
                <a:moveTo>
                  <a:pt x="448" y="921"/>
                </a:moveTo>
                <a:cubicBezTo>
                  <a:pt x="447" y="921"/>
                  <a:pt x="445" y="920"/>
                  <a:pt x="443" y="920"/>
                </a:cubicBezTo>
                <a:cubicBezTo>
                  <a:pt x="445" y="918"/>
                  <a:pt x="447" y="916"/>
                  <a:pt x="449" y="915"/>
                </a:cubicBezTo>
                <a:cubicBezTo>
                  <a:pt x="451" y="914"/>
                  <a:pt x="452" y="913"/>
                  <a:pt x="453" y="911"/>
                </a:cubicBezTo>
                <a:cubicBezTo>
                  <a:pt x="451" y="914"/>
                  <a:pt x="449" y="918"/>
                  <a:pt x="448" y="921"/>
                </a:cubicBezTo>
                <a:close/>
                <a:moveTo>
                  <a:pt x="442" y="911"/>
                </a:moveTo>
                <a:cubicBezTo>
                  <a:pt x="445" y="906"/>
                  <a:pt x="449" y="902"/>
                  <a:pt x="453" y="898"/>
                </a:cubicBezTo>
                <a:cubicBezTo>
                  <a:pt x="457" y="895"/>
                  <a:pt x="460" y="891"/>
                  <a:pt x="461" y="887"/>
                </a:cubicBezTo>
                <a:cubicBezTo>
                  <a:pt x="464" y="888"/>
                  <a:pt x="467" y="888"/>
                  <a:pt x="471" y="889"/>
                </a:cubicBezTo>
                <a:cubicBezTo>
                  <a:pt x="460" y="895"/>
                  <a:pt x="451" y="903"/>
                  <a:pt x="442" y="911"/>
                </a:cubicBezTo>
                <a:close/>
                <a:moveTo>
                  <a:pt x="469" y="905"/>
                </a:moveTo>
                <a:cubicBezTo>
                  <a:pt x="472" y="902"/>
                  <a:pt x="480" y="896"/>
                  <a:pt x="481" y="891"/>
                </a:cubicBezTo>
                <a:cubicBezTo>
                  <a:pt x="485" y="892"/>
                  <a:pt x="489" y="892"/>
                  <a:pt x="493" y="893"/>
                </a:cubicBezTo>
                <a:cubicBezTo>
                  <a:pt x="482" y="901"/>
                  <a:pt x="471" y="909"/>
                  <a:pt x="459" y="917"/>
                </a:cubicBezTo>
                <a:cubicBezTo>
                  <a:pt x="462" y="913"/>
                  <a:pt x="465" y="909"/>
                  <a:pt x="469" y="905"/>
                </a:cubicBezTo>
                <a:close/>
                <a:moveTo>
                  <a:pt x="466" y="925"/>
                </a:moveTo>
                <a:cubicBezTo>
                  <a:pt x="465" y="925"/>
                  <a:pt x="464" y="925"/>
                  <a:pt x="462" y="925"/>
                </a:cubicBezTo>
                <a:cubicBezTo>
                  <a:pt x="466" y="922"/>
                  <a:pt x="469" y="920"/>
                  <a:pt x="473" y="918"/>
                </a:cubicBezTo>
                <a:cubicBezTo>
                  <a:pt x="470" y="920"/>
                  <a:pt x="468" y="923"/>
                  <a:pt x="466" y="925"/>
                </a:cubicBezTo>
                <a:close/>
                <a:moveTo>
                  <a:pt x="486" y="930"/>
                </a:moveTo>
                <a:cubicBezTo>
                  <a:pt x="483" y="929"/>
                  <a:pt x="480" y="928"/>
                  <a:pt x="478" y="928"/>
                </a:cubicBezTo>
                <a:cubicBezTo>
                  <a:pt x="483" y="924"/>
                  <a:pt x="489" y="920"/>
                  <a:pt x="495" y="915"/>
                </a:cubicBezTo>
                <a:cubicBezTo>
                  <a:pt x="492" y="920"/>
                  <a:pt x="489" y="925"/>
                  <a:pt x="486" y="930"/>
                </a:cubicBezTo>
                <a:close/>
                <a:moveTo>
                  <a:pt x="500" y="922"/>
                </a:moveTo>
                <a:cubicBezTo>
                  <a:pt x="506" y="913"/>
                  <a:pt x="512" y="906"/>
                  <a:pt x="519" y="898"/>
                </a:cubicBezTo>
                <a:cubicBezTo>
                  <a:pt x="520" y="898"/>
                  <a:pt x="520" y="897"/>
                  <a:pt x="520" y="896"/>
                </a:cubicBezTo>
                <a:cubicBezTo>
                  <a:pt x="525" y="897"/>
                  <a:pt x="529" y="897"/>
                  <a:pt x="534" y="898"/>
                </a:cubicBezTo>
                <a:cubicBezTo>
                  <a:pt x="523" y="906"/>
                  <a:pt x="511" y="915"/>
                  <a:pt x="500" y="922"/>
                </a:cubicBezTo>
                <a:close/>
                <a:moveTo>
                  <a:pt x="499" y="902"/>
                </a:moveTo>
                <a:cubicBezTo>
                  <a:pt x="501" y="900"/>
                  <a:pt x="504" y="897"/>
                  <a:pt x="506" y="895"/>
                </a:cubicBezTo>
                <a:cubicBezTo>
                  <a:pt x="507" y="895"/>
                  <a:pt x="508" y="895"/>
                  <a:pt x="509" y="895"/>
                </a:cubicBezTo>
                <a:cubicBezTo>
                  <a:pt x="506" y="897"/>
                  <a:pt x="502" y="900"/>
                  <a:pt x="499" y="902"/>
                </a:cubicBezTo>
                <a:close/>
                <a:moveTo>
                  <a:pt x="508" y="933"/>
                </a:moveTo>
                <a:cubicBezTo>
                  <a:pt x="509" y="933"/>
                  <a:pt x="510" y="932"/>
                  <a:pt x="511" y="931"/>
                </a:cubicBezTo>
                <a:cubicBezTo>
                  <a:pt x="510" y="932"/>
                  <a:pt x="510" y="933"/>
                  <a:pt x="511" y="934"/>
                </a:cubicBezTo>
                <a:cubicBezTo>
                  <a:pt x="510" y="934"/>
                  <a:pt x="509" y="934"/>
                  <a:pt x="508" y="933"/>
                </a:cubicBezTo>
                <a:close/>
                <a:moveTo>
                  <a:pt x="544" y="899"/>
                </a:moveTo>
                <a:cubicBezTo>
                  <a:pt x="549" y="899"/>
                  <a:pt x="553" y="900"/>
                  <a:pt x="557" y="900"/>
                </a:cubicBezTo>
                <a:cubicBezTo>
                  <a:pt x="556" y="903"/>
                  <a:pt x="552" y="907"/>
                  <a:pt x="548" y="912"/>
                </a:cubicBezTo>
                <a:cubicBezTo>
                  <a:pt x="548" y="912"/>
                  <a:pt x="547" y="911"/>
                  <a:pt x="546" y="910"/>
                </a:cubicBezTo>
                <a:cubicBezTo>
                  <a:pt x="543" y="907"/>
                  <a:pt x="519" y="926"/>
                  <a:pt x="514" y="928"/>
                </a:cubicBezTo>
                <a:cubicBezTo>
                  <a:pt x="520" y="921"/>
                  <a:pt x="542" y="907"/>
                  <a:pt x="544" y="899"/>
                </a:cubicBezTo>
                <a:close/>
                <a:moveTo>
                  <a:pt x="535" y="937"/>
                </a:moveTo>
                <a:cubicBezTo>
                  <a:pt x="529" y="936"/>
                  <a:pt x="523" y="936"/>
                  <a:pt x="518" y="935"/>
                </a:cubicBezTo>
                <a:cubicBezTo>
                  <a:pt x="520" y="934"/>
                  <a:pt x="533" y="928"/>
                  <a:pt x="541" y="922"/>
                </a:cubicBezTo>
                <a:cubicBezTo>
                  <a:pt x="537" y="928"/>
                  <a:pt x="534" y="933"/>
                  <a:pt x="535" y="937"/>
                </a:cubicBezTo>
                <a:close/>
                <a:moveTo>
                  <a:pt x="548" y="938"/>
                </a:moveTo>
                <a:cubicBezTo>
                  <a:pt x="547" y="938"/>
                  <a:pt x="546" y="938"/>
                  <a:pt x="545" y="938"/>
                </a:cubicBezTo>
                <a:cubicBezTo>
                  <a:pt x="547" y="937"/>
                  <a:pt x="549" y="936"/>
                  <a:pt x="550" y="934"/>
                </a:cubicBezTo>
                <a:cubicBezTo>
                  <a:pt x="549" y="935"/>
                  <a:pt x="549" y="936"/>
                  <a:pt x="548" y="938"/>
                </a:cubicBezTo>
                <a:close/>
                <a:moveTo>
                  <a:pt x="553" y="921"/>
                </a:moveTo>
                <a:cubicBezTo>
                  <a:pt x="558" y="914"/>
                  <a:pt x="562" y="908"/>
                  <a:pt x="566" y="901"/>
                </a:cubicBezTo>
                <a:cubicBezTo>
                  <a:pt x="570" y="901"/>
                  <a:pt x="574" y="901"/>
                  <a:pt x="578" y="901"/>
                </a:cubicBezTo>
                <a:cubicBezTo>
                  <a:pt x="569" y="909"/>
                  <a:pt x="561" y="918"/>
                  <a:pt x="551" y="925"/>
                </a:cubicBezTo>
                <a:cubicBezTo>
                  <a:pt x="552" y="923"/>
                  <a:pt x="552" y="922"/>
                  <a:pt x="553" y="921"/>
                </a:cubicBezTo>
                <a:close/>
                <a:moveTo>
                  <a:pt x="561" y="938"/>
                </a:moveTo>
                <a:cubicBezTo>
                  <a:pt x="569" y="934"/>
                  <a:pt x="576" y="928"/>
                  <a:pt x="583" y="922"/>
                </a:cubicBezTo>
                <a:cubicBezTo>
                  <a:pt x="581" y="925"/>
                  <a:pt x="572" y="934"/>
                  <a:pt x="576" y="938"/>
                </a:cubicBezTo>
                <a:cubicBezTo>
                  <a:pt x="571" y="939"/>
                  <a:pt x="566" y="939"/>
                  <a:pt x="561" y="938"/>
                </a:cubicBezTo>
                <a:close/>
                <a:moveTo>
                  <a:pt x="583" y="912"/>
                </a:moveTo>
                <a:cubicBezTo>
                  <a:pt x="585" y="909"/>
                  <a:pt x="587" y="906"/>
                  <a:pt x="589" y="903"/>
                </a:cubicBezTo>
                <a:cubicBezTo>
                  <a:pt x="589" y="902"/>
                  <a:pt x="589" y="902"/>
                  <a:pt x="589" y="902"/>
                </a:cubicBezTo>
                <a:cubicBezTo>
                  <a:pt x="591" y="902"/>
                  <a:pt x="592" y="902"/>
                  <a:pt x="594" y="902"/>
                </a:cubicBezTo>
                <a:cubicBezTo>
                  <a:pt x="590" y="905"/>
                  <a:pt x="586" y="908"/>
                  <a:pt x="583" y="912"/>
                </a:cubicBezTo>
                <a:close/>
                <a:moveTo>
                  <a:pt x="597" y="933"/>
                </a:moveTo>
                <a:cubicBezTo>
                  <a:pt x="597" y="934"/>
                  <a:pt x="596" y="935"/>
                  <a:pt x="596" y="935"/>
                </a:cubicBezTo>
                <a:cubicBezTo>
                  <a:pt x="592" y="934"/>
                  <a:pt x="588" y="935"/>
                  <a:pt x="585" y="938"/>
                </a:cubicBezTo>
                <a:cubicBezTo>
                  <a:pt x="584" y="938"/>
                  <a:pt x="583" y="938"/>
                  <a:pt x="582" y="938"/>
                </a:cubicBezTo>
                <a:cubicBezTo>
                  <a:pt x="589" y="934"/>
                  <a:pt x="597" y="928"/>
                  <a:pt x="605" y="922"/>
                </a:cubicBezTo>
                <a:cubicBezTo>
                  <a:pt x="606" y="921"/>
                  <a:pt x="607" y="920"/>
                  <a:pt x="609" y="919"/>
                </a:cubicBezTo>
                <a:cubicBezTo>
                  <a:pt x="605" y="924"/>
                  <a:pt x="601" y="929"/>
                  <a:pt x="597" y="933"/>
                </a:cubicBezTo>
                <a:close/>
                <a:moveTo>
                  <a:pt x="594" y="920"/>
                </a:moveTo>
                <a:cubicBezTo>
                  <a:pt x="596" y="917"/>
                  <a:pt x="598" y="915"/>
                  <a:pt x="600" y="912"/>
                </a:cubicBezTo>
                <a:cubicBezTo>
                  <a:pt x="602" y="909"/>
                  <a:pt x="605" y="906"/>
                  <a:pt x="607" y="903"/>
                </a:cubicBezTo>
                <a:cubicBezTo>
                  <a:pt x="610" y="903"/>
                  <a:pt x="613" y="903"/>
                  <a:pt x="617" y="903"/>
                </a:cubicBezTo>
                <a:cubicBezTo>
                  <a:pt x="609" y="909"/>
                  <a:pt x="602" y="914"/>
                  <a:pt x="594" y="920"/>
                </a:cubicBezTo>
                <a:close/>
                <a:moveTo>
                  <a:pt x="622" y="929"/>
                </a:moveTo>
                <a:cubicBezTo>
                  <a:pt x="620" y="930"/>
                  <a:pt x="620" y="932"/>
                  <a:pt x="620" y="934"/>
                </a:cubicBezTo>
                <a:cubicBezTo>
                  <a:pt x="617" y="934"/>
                  <a:pt x="614" y="934"/>
                  <a:pt x="611" y="935"/>
                </a:cubicBezTo>
                <a:cubicBezTo>
                  <a:pt x="617" y="930"/>
                  <a:pt x="623" y="925"/>
                  <a:pt x="628" y="920"/>
                </a:cubicBezTo>
                <a:cubicBezTo>
                  <a:pt x="626" y="923"/>
                  <a:pt x="624" y="926"/>
                  <a:pt x="622" y="929"/>
                </a:cubicBezTo>
                <a:close/>
                <a:moveTo>
                  <a:pt x="621" y="916"/>
                </a:moveTo>
                <a:cubicBezTo>
                  <a:pt x="621" y="916"/>
                  <a:pt x="621" y="916"/>
                  <a:pt x="621" y="916"/>
                </a:cubicBezTo>
                <a:cubicBezTo>
                  <a:pt x="623" y="913"/>
                  <a:pt x="628" y="907"/>
                  <a:pt x="629" y="903"/>
                </a:cubicBezTo>
                <a:cubicBezTo>
                  <a:pt x="631" y="903"/>
                  <a:pt x="634" y="903"/>
                  <a:pt x="637" y="903"/>
                </a:cubicBezTo>
                <a:cubicBezTo>
                  <a:pt x="631" y="907"/>
                  <a:pt x="626" y="911"/>
                  <a:pt x="621" y="916"/>
                </a:cubicBezTo>
                <a:close/>
                <a:moveTo>
                  <a:pt x="644" y="931"/>
                </a:moveTo>
                <a:cubicBezTo>
                  <a:pt x="641" y="932"/>
                  <a:pt x="637" y="932"/>
                  <a:pt x="634" y="933"/>
                </a:cubicBezTo>
                <a:cubicBezTo>
                  <a:pt x="639" y="930"/>
                  <a:pt x="644" y="926"/>
                  <a:pt x="649" y="922"/>
                </a:cubicBezTo>
                <a:cubicBezTo>
                  <a:pt x="646" y="925"/>
                  <a:pt x="645" y="928"/>
                  <a:pt x="644" y="931"/>
                </a:cubicBezTo>
                <a:close/>
                <a:moveTo>
                  <a:pt x="669" y="903"/>
                </a:moveTo>
                <a:cubicBezTo>
                  <a:pt x="664" y="897"/>
                  <a:pt x="642" y="918"/>
                  <a:pt x="638" y="921"/>
                </a:cubicBezTo>
                <a:cubicBezTo>
                  <a:pt x="641" y="917"/>
                  <a:pt x="649" y="908"/>
                  <a:pt x="649" y="903"/>
                </a:cubicBezTo>
                <a:cubicBezTo>
                  <a:pt x="660" y="902"/>
                  <a:pt x="672" y="901"/>
                  <a:pt x="684" y="899"/>
                </a:cubicBezTo>
                <a:cubicBezTo>
                  <a:pt x="678" y="905"/>
                  <a:pt x="672" y="910"/>
                  <a:pt x="665" y="915"/>
                </a:cubicBezTo>
                <a:cubicBezTo>
                  <a:pt x="669" y="912"/>
                  <a:pt x="670" y="908"/>
                  <a:pt x="669" y="903"/>
                </a:cubicBezTo>
                <a:close/>
                <a:moveTo>
                  <a:pt x="690" y="917"/>
                </a:moveTo>
                <a:cubicBezTo>
                  <a:pt x="688" y="919"/>
                  <a:pt x="687" y="922"/>
                  <a:pt x="688" y="924"/>
                </a:cubicBezTo>
                <a:cubicBezTo>
                  <a:pt x="679" y="926"/>
                  <a:pt x="669" y="928"/>
                  <a:pt x="658" y="929"/>
                </a:cubicBezTo>
                <a:cubicBezTo>
                  <a:pt x="664" y="926"/>
                  <a:pt x="669" y="922"/>
                  <a:pt x="675" y="918"/>
                </a:cubicBezTo>
                <a:cubicBezTo>
                  <a:pt x="668" y="930"/>
                  <a:pt x="687" y="919"/>
                  <a:pt x="690" y="917"/>
                </a:cubicBezTo>
                <a:cubicBezTo>
                  <a:pt x="690" y="917"/>
                  <a:pt x="690" y="917"/>
                  <a:pt x="690" y="917"/>
                </a:cubicBezTo>
                <a:close/>
                <a:moveTo>
                  <a:pt x="693" y="898"/>
                </a:moveTo>
                <a:cubicBezTo>
                  <a:pt x="697" y="897"/>
                  <a:pt x="701" y="897"/>
                  <a:pt x="705" y="896"/>
                </a:cubicBezTo>
                <a:cubicBezTo>
                  <a:pt x="700" y="900"/>
                  <a:pt x="694" y="904"/>
                  <a:pt x="689" y="908"/>
                </a:cubicBezTo>
                <a:cubicBezTo>
                  <a:pt x="690" y="906"/>
                  <a:pt x="691" y="904"/>
                  <a:pt x="693" y="902"/>
                </a:cubicBezTo>
                <a:cubicBezTo>
                  <a:pt x="694" y="901"/>
                  <a:pt x="694" y="899"/>
                  <a:pt x="693" y="898"/>
                </a:cubicBezTo>
                <a:close/>
                <a:moveTo>
                  <a:pt x="716" y="917"/>
                </a:moveTo>
                <a:cubicBezTo>
                  <a:pt x="710" y="919"/>
                  <a:pt x="704" y="920"/>
                  <a:pt x="697" y="922"/>
                </a:cubicBezTo>
                <a:cubicBezTo>
                  <a:pt x="703" y="918"/>
                  <a:pt x="709" y="914"/>
                  <a:pt x="715" y="910"/>
                </a:cubicBezTo>
                <a:cubicBezTo>
                  <a:pt x="717" y="909"/>
                  <a:pt x="719" y="908"/>
                  <a:pt x="721" y="906"/>
                </a:cubicBezTo>
                <a:cubicBezTo>
                  <a:pt x="718" y="909"/>
                  <a:pt x="716" y="913"/>
                  <a:pt x="716" y="917"/>
                </a:cubicBezTo>
                <a:close/>
                <a:moveTo>
                  <a:pt x="713" y="902"/>
                </a:moveTo>
                <a:cubicBezTo>
                  <a:pt x="715" y="900"/>
                  <a:pt x="717" y="897"/>
                  <a:pt x="718" y="895"/>
                </a:cubicBezTo>
                <a:cubicBezTo>
                  <a:pt x="719" y="894"/>
                  <a:pt x="719" y="894"/>
                  <a:pt x="719" y="893"/>
                </a:cubicBezTo>
                <a:cubicBezTo>
                  <a:pt x="723" y="892"/>
                  <a:pt x="727" y="891"/>
                  <a:pt x="731" y="890"/>
                </a:cubicBezTo>
                <a:cubicBezTo>
                  <a:pt x="725" y="894"/>
                  <a:pt x="720" y="898"/>
                  <a:pt x="713" y="902"/>
                </a:cubicBezTo>
                <a:close/>
                <a:moveTo>
                  <a:pt x="749" y="907"/>
                </a:moveTo>
                <a:cubicBezTo>
                  <a:pt x="745" y="908"/>
                  <a:pt x="742" y="909"/>
                  <a:pt x="738" y="910"/>
                </a:cubicBezTo>
                <a:cubicBezTo>
                  <a:pt x="742" y="907"/>
                  <a:pt x="746" y="904"/>
                  <a:pt x="749" y="901"/>
                </a:cubicBezTo>
                <a:cubicBezTo>
                  <a:pt x="748" y="903"/>
                  <a:pt x="748" y="905"/>
                  <a:pt x="749" y="907"/>
                </a:cubicBezTo>
                <a:close/>
                <a:moveTo>
                  <a:pt x="732" y="905"/>
                </a:moveTo>
                <a:cubicBezTo>
                  <a:pt x="735" y="901"/>
                  <a:pt x="746" y="892"/>
                  <a:pt x="745" y="886"/>
                </a:cubicBezTo>
                <a:cubicBezTo>
                  <a:pt x="749" y="885"/>
                  <a:pt x="754" y="883"/>
                  <a:pt x="758" y="882"/>
                </a:cubicBezTo>
                <a:cubicBezTo>
                  <a:pt x="750" y="890"/>
                  <a:pt x="742" y="898"/>
                  <a:pt x="732" y="905"/>
                </a:cubicBezTo>
                <a:close/>
                <a:moveTo>
                  <a:pt x="776" y="896"/>
                </a:moveTo>
                <a:cubicBezTo>
                  <a:pt x="772" y="898"/>
                  <a:pt x="769" y="899"/>
                  <a:pt x="765" y="901"/>
                </a:cubicBezTo>
                <a:cubicBezTo>
                  <a:pt x="768" y="898"/>
                  <a:pt x="772" y="895"/>
                  <a:pt x="776" y="892"/>
                </a:cubicBezTo>
                <a:cubicBezTo>
                  <a:pt x="775" y="893"/>
                  <a:pt x="775" y="894"/>
                  <a:pt x="776" y="896"/>
                </a:cubicBezTo>
                <a:close/>
                <a:moveTo>
                  <a:pt x="765" y="890"/>
                </a:moveTo>
                <a:cubicBezTo>
                  <a:pt x="767" y="887"/>
                  <a:pt x="768" y="884"/>
                  <a:pt x="769" y="881"/>
                </a:cubicBezTo>
                <a:cubicBezTo>
                  <a:pt x="771" y="880"/>
                  <a:pt x="771" y="878"/>
                  <a:pt x="771" y="877"/>
                </a:cubicBezTo>
                <a:cubicBezTo>
                  <a:pt x="777" y="874"/>
                  <a:pt x="784" y="872"/>
                  <a:pt x="790" y="868"/>
                </a:cubicBezTo>
                <a:cubicBezTo>
                  <a:pt x="783" y="876"/>
                  <a:pt x="774" y="883"/>
                  <a:pt x="765" y="890"/>
                </a:cubicBezTo>
                <a:close/>
                <a:moveTo>
                  <a:pt x="791" y="884"/>
                </a:moveTo>
                <a:cubicBezTo>
                  <a:pt x="795" y="878"/>
                  <a:pt x="799" y="871"/>
                  <a:pt x="803" y="866"/>
                </a:cubicBezTo>
                <a:cubicBezTo>
                  <a:pt x="804" y="865"/>
                  <a:pt x="804" y="863"/>
                  <a:pt x="804" y="861"/>
                </a:cubicBezTo>
                <a:cubicBezTo>
                  <a:pt x="814" y="856"/>
                  <a:pt x="825" y="850"/>
                  <a:pt x="835" y="843"/>
                </a:cubicBezTo>
                <a:cubicBezTo>
                  <a:pt x="834" y="844"/>
                  <a:pt x="833" y="845"/>
                  <a:pt x="832" y="847"/>
                </a:cubicBezTo>
                <a:cubicBezTo>
                  <a:pt x="817" y="855"/>
                  <a:pt x="806" y="874"/>
                  <a:pt x="791" y="884"/>
                </a:cubicBezTo>
                <a:close/>
                <a:moveTo>
                  <a:pt x="828" y="864"/>
                </a:moveTo>
                <a:cubicBezTo>
                  <a:pt x="828" y="863"/>
                  <a:pt x="828" y="863"/>
                  <a:pt x="829" y="863"/>
                </a:cubicBezTo>
                <a:cubicBezTo>
                  <a:pt x="832" y="858"/>
                  <a:pt x="837" y="854"/>
                  <a:pt x="841" y="849"/>
                </a:cubicBezTo>
                <a:cubicBezTo>
                  <a:pt x="843" y="849"/>
                  <a:pt x="844" y="849"/>
                  <a:pt x="846" y="848"/>
                </a:cubicBezTo>
                <a:cubicBezTo>
                  <a:pt x="840" y="853"/>
                  <a:pt x="834" y="859"/>
                  <a:pt x="828" y="864"/>
                </a:cubicBezTo>
                <a:close/>
                <a:moveTo>
                  <a:pt x="858" y="829"/>
                </a:moveTo>
                <a:cubicBezTo>
                  <a:pt x="858" y="828"/>
                  <a:pt x="858" y="828"/>
                  <a:pt x="858" y="828"/>
                </a:cubicBezTo>
                <a:cubicBezTo>
                  <a:pt x="859" y="828"/>
                  <a:pt x="860" y="827"/>
                  <a:pt x="861" y="826"/>
                </a:cubicBezTo>
                <a:cubicBezTo>
                  <a:pt x="860" y="827"/>
                  <a:pt x="859" y="828"/>
                  <a:pt x="858" y="829"/>
                </a:cubicBezTo>
                <a:close/>
                <a:moveTo>
                  <a:pt x="897" y="800"/>
                </a:moveTo>
                <a:cubicBezTo>
                  <a:pt x="897" y="800"/>
                  <a:pt x="897" y="799"/>
                  <a:pt x="896" y="799"/>
                </a:cubicBezTo>
                <a:cubicBezTo>
                  <a:pt x="896" y="799"/>
                  <a:pt x="897" y="799"/>
                  <a:pt x="897" y="798"/>
                </a:cubicBezTo>
                <a:cubicBezTo>
                  <a:pt x="897" y="798"/>
                  <a:pt x="898" y="799"/>
                  <a:pt x="898" y="799"/>
                </a:cubicBezTo>
                <a:cubicBezTo>
                  <a:pt x="898" y="799"/>
                  <a:pt x="897" y="800"/>
                  <a:pt x="897" y="800"/>
                </a:cubicBezTo>
                <a:close/>
                <a:moveTo>
                  <a:pt x="906" y="792"/>
                </a:moveTo>
                <a:cubicBezTo>
                  <a:pt x="905" y="792"/>
                  <a:pt x="905" y="792"/>
                  <a:pt x="904" y="792"/>
                </a:cubicBezTo>
                <a:cubicBezTo>
                  <a:pt x="905" y="791"/>
                  <a:pt x="906" y="790"/>
                  <a:pt x="908" y="788"/>
                </a:cubicBezTo>
                <a:cubicBezTo>
                  <a:pt x="907" y="790"/>
                  <a:pt x="906" y="791"/>
                  <a:pt x="906" y="792"/>
                </a:cubicBezTo>
                <a:close/>
                <a:moveTo>
                  <a:pt x="922" y="779"/>
                </a:moveTo>
                <a:cubicBezTo>
                  <a:pt x="924" y="776"/>
                  <a:pt x="925" y="774"/>
                  <a:pt x="927" y="772"/>
                </a:cubicBezTo>
                <a:cubicBezTo>
                  <a:pt x="932" y="764"/>
                  <a:pt x="937" y="755"/>
                  <a:pt x="941" y="746"/>
                </a:cubicBezTo>
                <a:cubicBezTo>
                  <a:pt x="943" y="748"/>
                  <a:pt x="945" y="750"/>
                  <a:pt x="948" y="750"/>
                </a:cubicBezTo>
                <a:cubicBezTo>
                  <a:pt x="939" y="754"/>
                  <a:pt x="929" y="772"/>
                  <a:pt x="922" y="779"/>
                </a:cubicBezTo>
                <a:close/>
                <a:moveTo>
                  <a:pt x="937" y="776"/>
                </a:moveTo>
                <a:cubicBezTo>
                  <a:pt x="941" y="772"/>
                  <a:pt x="954" y="760"/>
                  <a:pt x="953" y="753"/>
                </a:cubicBezTo>
                <a:cubicBezTo>
                  <a:pt x="956" y="755"/>
                  <a:pt x="959" y="757"/>
                  <a:pt x="963" y="758"/>
                </a:cubicBezTo>
                <a:cubicBezTo>
                  <a:pt x="949" y="765"/>
                  <a:pt x="937" y="784"/>
                  <a:pt x="924" y="793"/>
                </a:cubicBezTo>
                <a:cubicBezTo>
                  <a:pt x="927" y="787"/>
                  <a:pt x="932" y="782"/>
                  <a:pt x="937" y="776"/>
                </a:cubicBezTo>
                <a:close/>
                <a:moveTo>
                  <a:pt x="934" y="800"/>
                </a:moveTo>
                <a:cubicBezTo>
                  <a:pt x="933" y="799"/>
                  <a:pt x="931" y="799"/>
                  <a:pt x="930" y="799"/>
                </a:cubicBezTo>
                <a:cubicBezTo>
                  <a:pt x="933" y="796"/>
                  <a:pt x="936" y="794"/>
                  <a:pt x="939" y="791"/>
                </a:cubicBezTo>
                <a:cubicBezTo>
                  <a:pt x="938" y="794"/>
                  <a:pt x="936" y="797"/>
                  <a:pt x="934" y="800"/>
                </a:cubicBezTo>
                <a:close/>
                <a:moveTo>
                  <a:pt x="949" y="805"/>
                </a:moveTo>
                <a:cubicBezTo>
                  <a:pt x="948" y="804"/>
                  <a:pt x="946" y="804"/>
                  <a:pt x="945" y="803"/>
                </a:cubicBezTo>
                <a:cubicBezTo>
                  <a:pt x="949" y="801"/>
                  <a:pt x="953" y="799"/>
                  <a:pt x="957" y="796"/>
                </a:cubicBezTo>
                <a:cubicBezTo>
                  <a:pt x="954" y="799"/>
                  <a:pt x="952" y="802"/>
                  <a:pt x="949" y="805"/>
                </a:cubicBezTo>
                <a:close/>
                <a:moveTo>
                  <a:pt x="949" y="792"/>
                </a:moveTo>
                <a:cubicBezTo>
                  <a:pt x="952" y="786"/>
                  <a:pt x="956" y="780"/>
                  <a:pt x="960" y="775"/>
                </a:cubicBezTo>
                <a:cubicBezTo>
                  <a:pt x="965" y="771"/>
                  <a:pt x="968" y="767"/>
                  <a:pt x="968" y="761"/>
                </a:cubicBezTo>
                <a:cubicBezTo>
                  <a:pt x="971" y="763"/>
                  <a:pt x="975" y="765"/>
                  <a:pt x="978" y="766"/>
                </a:cubicBezTo>
                <a:cubicBezTo>
                  <a:pt x="970" y="775"/>
                  <a:pt x="959" y="784"/>
                  <a:pt x="949" y="792"/>
                </a:cubicBezTo>
                <a:close/>
                <a:moveTo>
                  <a:pt x="987" y="770"/>
                </a:moveTo>
                <a:cubicBezTo>
                  <a:pt x="987" y="770"/>
                  <a:pt x="988" y="771"/>
                  <a:pt x="989" y="771"/>
                </a:cubicBezTo>
                <a:cubicBezTo>
                  <a:pt x="981" y="775"/>
                  <a:pt x="974" y="789"/>
                  <a:pt x="968" y="795"/>
                </a:cubicBezTo>
                <a:cubicBezTo>
                  <a:pt x="974" y="787"/>
                  <a:pt x="981" y="779"/>
                  <a:pt x="987" y="770"/>
                </a:cubicBezTo>
                <a:close/>
                <a:moveTo>
                  <a:pt x="980" y="816"/>
                </a:moveTo>
                <a:cubicBezTo>
                  <a:pt x="979" y="816"/>
                  <a:pt x="978" y="815"/>
                  <a:pt x="977" y="815"/>
                </a:cubicBezTo>
                <a:cubicBezTo>
                  <a:pt x="980" y="813"/>
                  <a:pt x="983" y="811"/>
                  <a:pt x="987" y="809"/>
                </a:cubicBezTo>
                <a:cubicBezTo>
                  <a:pt x="985" y="811"/>
                  <a:pt x="983" y="814"/>
                  <a:pt x="980" y="816"/>
                </a:cubicBezTo>
                <a:close/>
                <a:moveTo>
                  <a:pt x="969" y="810"/>
                </a:moveTo>
                <a:cubicBezTo>
                  <a:pt x="972" y="804"/>
                  <a:pt x="977" y="798"/>
                  <a:pt x="981" y="792"/>
                </a:cubicBezTo>
                <a:cubicBezTo>
                  <a:pt x="984" y="789"/>
                  <a:pt x="996" y="779"/>
                  <a:pt x="995" y="774"/>
                </a:cubicBezTo>
                <a:cubicBezTo>
                  <a:pt x="999" y="775"/>
                  <a:pt x="1003" y="777"/>
                  <a:pt x="1007" y="779"/>
                </a:cubicBezTo>
                <a:cubicBezTo>
                  <a:pt x="997" y="791"/>
                  <a:pt x="982" y="804"/>
                  <a:pt x="969" y="810"/>
                </a:cubicBezTo>
                <a:close/>
                <a:moveTo>
                  <a:pt x="1003" y="825"/>
                </a:moveTo>
                <a:cubicBezTo>
                  <a:pt x="1001" y="824"/>
                  <a:pt x="999" y="823"/>
                  <a:pt x="996" y="822"/>
                </a:cubicBezTo>
                <a:cubicBezTo>
                  <a:pt x="999" y="821"/>
                  <a:pt x="1012" y="815"/>
                  <a:pt x="1008" y="810"/>
                </a:cubicBezTo>
                <a:cubicBezTo>
                  <a:pt x="1005" y="804"/>
                  <a:pt x="992" y="816"/>
                  <a:pt x="990" y="817"/>
                </a:cubicBezTo>
                <a:cubicBezTo>
                  <a:pt x="999" y="806"/>
                  <a:pt x="1009" y="795"/>
                  <a:pt x="1014" y="782"/>
                </a:cubicBezTo>
                <a:cubicBezTo>
                  <a:pt x="1021" y="785"/>
                  <a:pt x="1027" y="787"/>
                  <a:pt x="1033" y="789"/>
                </a:cubicBezTo>
                <a:cubicBezTo>
                  <a:pt x="1026" y="803"/>
                  <a:pt x="1011" y="812"/>
                  <a:pt x="1003" y="825"/>
                </a:cubicBezTo>
                <a:close/>
                <a:moveTo>
                  <a:pt x="1041" y="792"/>
                </a:moveTo>
                <a:cubicBezTo>
                  <a:pt x="1045" y="793"/>
                  <a:pt x="1049" y="795"/>
                  <a:pt x="1053" y="796"/>
                </a:cubicBezTo>
                <a:cubicBezTo>
                  <a:pt x="1040" y="804"/>
                  <a:pt x="1029" y="815"/>
                  <a:pt x="1015" y="822"/>
                </a:cubicBezTo>
                <a:cubicBezTo>
                  <a:pt x="1023" y="813"/>
                  <a:pt x="1036" y="803"/>
                  <a:pt x="1041" y="792"/>
                </a:cubicBezTo>
                <a:close/>
                <a:moveTo>
                  <a:pt x="1059" y="798"/>
                </a:moveTo>
                <a:cubicBezTo>
                  <a:pt x="1063" y="799"/>
                  <a:pt x="1068" y="800"/>
                  <a:pt x="1072" y="801"/>
                </a:cubicBezTo>
                <a:cubicBezTo>
                  <a:pt x="1061" y="813"/>
                  <a:pt x="1048" y="820"/>
                  <a:pt x="1033" y="827"/>
                </a:cubicBezTo>
                <a:cubicBezTo>
                  <a:pt x="1037" y="822"/>
                  <a:pt x="1042" y="818"/>
                  <a:pt x="1046" y="814"/>
                </a:cubicBezTo>
                <a:cubicBezTo>
                  <a:pt x="1049" y="811"/>
                  <a:pt x="1061" y="803"/>
                  <a:pt x="1059" y="798"/>
                </a:cubicBezTo>
                <a:close/>
                <a:moveTo>
                  <a:pt x="1078" y="816"/>
                </a:moveTo>
                <a:cubicBezTo>
                  <a:pt x="1072" y="820"/>
                  <a:pt x="1067" y="824"/>
                  <a:pt x="1061" y="828"/>
                </a:cubicBezTo>
                <a:cubicBezTo>
                  <a:pt x="1065" y="823"/>
                  <a:pt x="1080" y="810"/>
                  <a:pt x="1080" y="803"/>
                </a:cubicBezTo>
                <a:cubicBezTo>
                  <a:pt x="1083" y="804"/>
                  <a:pt x="1086" y="805"/>
                  <a:pt x="1089" y="806"/>
                </a:cubicBezTo>
                <a:cubicBezTo>
                  <a:pt x="1085" y="809"/>
                  <a:pt x="1081" y="812"/>
                  <a:pt x="1078" y="816"/>
                </a:cubicBezTo>
                <a:close/>
                <a:moveTo>
                  <a:pt x="1099" y="808"/>
                </a:moveTo>
                <a:cubicBezTo>
                  <a:pt x="1104" y="809"/>
                  <a:pt x="1109" y="810"/>
                  <a:pt x="1114" y="810"/>
                </a:cubicBezTo>
                <a:cubicBezTo>
                  <a:pt x="1101" y="820"/>
                  <a:pt x="1086" y="831"/>
                  <a:pt x="1070" y="837"/>
                </a:cubicBezTo>
                <a:cubicBezTo>
                  <a:pt x="1074" y="832"/>
                  <a:pt x="1078" y="827"/>
                  <a:pt x="1083" y="822"/>
                </a:cubicBezTo>
                <a:cubicBezTo>
                  <a:pt x="1089" y="817"/>
                  <a:pt x="1094" y="813"/>
                  <a:pt x="1099" y="808"/>
                </a:cubicBezTo>
                <a:close/>
                <a:moveTo>
                  <a:pt x="1020" y="831"/>
                </a:moveTo>
                <a:cubicBezTo>
                  <a:pt x="1019" y="831"/>
                  <a:pt x="1018" y="831"/>
                  <a:pt x="1017" y="830"/>
                </a:cubicBezTo>
                <a:cubicBezTo>
                  <a:pt x="1019" y="829"/>
                  <a:pt x="1021" y="828"/>
                  <a:pt x="1023" y="827"/>
                </a:cubicBezTo>
                <a:cubicBezTo>
                  <a:pt x="1022" y="828"/>
                  <a:pt x="1021" y="830"/>
                  <a:pt x="1020" y="831"/>
                </a:cubicBezTo>
                <a:close/>
                <a:moveTo>
                  <a:pt x="1033" y="836"/>
                </a:moveTo>
                <a:cubicBezTo>
                  <a:pt x="1034" y="836"/>
                  <a:pt x="1035" y="835"/>
                  <a:pt x="1036" y="835"/>
                </a:cubicBezTo>
                <a:cubicBezTo>
                  <a:pt x="1041" y="832"/>
                  <a:pt x="1047" y="829"/>
                  <a:pt x="1052" y="826"/>
                </a:cubicBezTo>
                <a:cubicBezTo>
                  <a:pt x="1050" y="829"/>
                  <a:pt x="1044" y="835"/>
                  <a:pt x="1043" y="839"/>
                </a:cubicBezTo>
                <a:cubicBezTo>
                  <a:pt x="1040" y="838"/>
                  <a:pt x="1036" y="837"/>
                  <a:pt x="1033" y="836"/>
                </a:cubicBezTo>
                <a:close/>
                <a:moveTo>
                  <a:pt x="1058" y="844"/>
                </a:moveTo>
                <a:cubicBezTo>
                  <a:pt x="1056" y="844"/>
                  <a:pt x="1054" y="843"/>
                  <a:pt x="1052" y="842"/>
                </a:cubicBezTo>
                <a:cubicBezTo>
                  <a:pt x="1055" y="841"/>
                  <a:pt x="1058" y="839"/>
                  <a:pt x="1062" y="837"/>
                </a:cubicBezTo>
                <a:cubicBezTo>
                  <a:pt x="1060" y="839"/>
                  <a:pt x="1059" y="842"/>
                  <a:pt x="1058" y="844"/>
                </a:cubicBezTo>
                <a:close/>
                <a:moveTo>
                  <a:pt x="1082" y="850"/>
                </a:moveTo>
                <a:cubicBezTo>
                  <a:pt x="1078" y="849"/>
                  <a:pt x="1073" y="848"/>
                  <a:pt x="1068" y="847"/>
                </a:cubicBezTo>
                <a:cubicBezTo>
                  <a:pt x="1077" y="844"/>
                  <a:pt x="1086" y="839"/>
                  <a:pt x="1094" y="834"/>
                </a:cubicBezTo>
                <a:cubicBezTo>
                  <a:pt x="1092" y="837"/>
                  <a:pt x="1084" y="846"/>
                  <a:pt x="1082" y="850"/>
                </a:cubicBezTo>
                <a:close/>
                <a:moveTo>
                  <a:pt x="1120" y="816"/>
                </a:moveTo>
                <a:cubicBezTo>
                  <a:pt x="1121" y="815"/>
                  <a:pt x="1121" y="813"/>
                  <a:pt x="1120" y="811"/>
                </a:cubicBezTo>
                <a:cubicBezTo>
                  <a:pt x="1127" y="812"/>
                  <a:pt x="1134" y="813"/>
                  <a:pt x="1141" y="813"/>
                </a:cubicBezTo>
                <a:cubicBezTo>
                  <a:pt x="1127" y="824"/>
                  <a:pt x="1113" y="838"/>
                  <a:pt x="1096" y="844"/>
                </a:cubicBezTo>
                <a:cubicBezTo>
                  <a:pt x="1104" y="834"/>
                  <a:pt x="1113" y="823"/>
                  <a:pt x="1120" y="816"/>
                </a:cubicBezTo>
                <a:close/>
                <a:moveTo>
                  <a:pt x="1124" y="843"/>
                </a:moveTo>
                <a:cubicBezTo>
                  <a:pt x="1129" y="837"/>
                  <a:pt x="1134" y="832"/>
                  <a:pt x="1139" y="827"/>
                </a:cubicBezTo>
                <a:cubicBezTo>
                  <a:pt x="1145" y="824"/>
                  <a:pt x="1149" y="820"/>
                  <a:pt x="1149" y="814"/>
                </a:cubicBezTo>
                <a:cubicBezTo>
                  <a:pt x="1154" y="814"/>
                  <a:pt x="1158" y="814"/>
                  <a:pt x="1162" y="814"/>
                </a:cubicBezTo>
                <a:cubicBezTo>
                  <a:pt x="1150" y="825"/>
                  <a:pt x="1137" y="835"/>
                  <a:pt x="1124" y="843"/>
                </a:cubicBezTo>
                <a:close/>
                <a:moveTo>
                  <a:pt x="1175" y="813"/>
                </a:moveTo>
                <a:cubicBezTo>
                  <a:pt x="1182" y="813"/>
                  <a:pt x="1190" y="812"/>
                  <a:pt x="1197" y="810"/>
                </a:cubicBezTo>
                <a:cubicBezTo>
                  <a:pt x="1192" y="815"/>
                  <a:pt x="1186" y="820"/>
                  <a:pt x="1181" y="825"/>
                </a:cubicBezTo>
                <a:cubicBezTo>
                  <a:pt x="1169" y="833"/>
                  <a:pt x="1157" y="840"/>
                  <a:pt x="1147" y="844"/>
                </a:cubicBezTo>
                <a:cubicBezTo>
                  <a:pt x="1151" y="840"/>
                  <a:pt x="1155" y="835"/>
                  <a:pt x="1159" y="831"/>
                </a:cubicBezTo>
                <a:cubicBezTo>
                  <a:pt x="1164" y="825"/>
                  <a:pt x="1170" y="819"/>
                  <a:pt x="1175" y="813"/>
                </a:cubicBezTo>
                <a:close/>
                <a:moveTo>
                  <a:pt x="1106" y="854"/>
                </a:moveTo>
                <a:cubicBezTo>
                  <a:pt x="1103" y="854"/>
                  <a:pt x="1100" y="853"/>
                  <a:pt x="1097" y="853"/>
                </a:cubicBezTo>
                <a:cubicBezTo>
                  <a:pt x="1102" y="851"/>
                  <a:pt x="1107" y="848"/>
                  <a:pt x="1111" y="846"/>
                </a:cubicBezTo>
                <a:cubicBezTo>
                  <a:pt x="1109" y="848"/>
                  <a:pt x="1107" y="851"/>
                  <a:pt x="1106" y="854"/>
                </a:cubicBezTo>
                <a:close/>
                <a:moveTo>
                  <a:pt x="1130" y="855"/>
                </a:moveTo>
                <a:cubicBezTo>
                  <a:pt x="1126" y="855"/>
                  <a:pt x="1123" y="855"/>
                  <a:pt x="1119" y="855"/>
                </a:cubicBezTo>
                <a:cubicBezTo>
                  <a:pt x="1125" y="852"/>
                  <a:pt x="1130" y="848"/>
                  <a:pt x="1136" y="844"/>
                </a:cubicBezTo>
                <a:cubicBezTo>
                  <a:pt x="1133" y="847"/>
                  <a:pt x="1131" y="851"/>
                  <a:pt x="1130" y="855"/>
                </a:cubicBezTo>
                <a:close/>
                <a:moveTo>
                  <a:pt x="1160" y="849"/>
                </a:moveTo>
                <a:cubicBezTo>
                  <a:pt x="1159" y="850"/>
                  <a:pt x="1159" y="851"/>
                  <a:pt x="1159" y="852"/>
                </a:cubicBezTo>
                <a:cubicBezTo>
                  <a:pt x="1154" y="853"/>
                  <a:pt x="1150" y="853"/>
                  <a:pt x="1145" y="854"/>
                </a:cubicBezTo>
                <a:cubicBezTo>
                  <a:pt x="1150" y="851"/>
                  <a:pt x="1156" y="849"/>
                  <a:pt x="1163" y="845"/>
                </a:cubicBezTo>
                <a:cubicBezTo>
                  <a:pt x="1162" y="846"/>
                  <a:pt x="1161" y="848"/>
                  <a:pt x="1160" y="849"/>
                </a:cubicBezTo>
                <a:close/>
                <a:moveTo>
                  <a:pt x="1177" y="841"/>
                </a:moveTo>
                <a:cubicBezTo>
                  <a:pt x="1180" y="838"/>
                  <a:pt x="1183" y="834"/>
                  <a:pt x="1186" y="831"/>
                </a:cubicBezTo>
                <a:cubicBezTo>
                  <a:pt x="1190" y="828"/>
                  <a:pt x="1212" y="815"/>
                  <a:pt x="1208" y="808"/>
                </a:cubicBezTo>
                <a:cubicBezTo>
                  <a:pt x="1215" y="807"/>
                  <a:pt x="1222" y="805"/>
                  <a:pt x="1229" y="802"/>
                </a:cubicBezTo>
                <a:cubicBezTo>
                  <a:pt x="1229" y="803"/>
                  <a:pt x="1228" y="803"/>
                  <a:pt x="1228" y="804"/>
                </a:cubicBezTo>
                <a:cubicBezTo>
                  <a:pt x="1215" y="818"/>
                  <a:pt x="1196" y="832"/>
                  <a:pt x="1177" y="841"/>
                </a:cubicBezTo>
                <a:close/>
                <a:moveTo>
                  <a:pt x="1190" y="844"/>
                </a:moveTo>
                <a:cubicBezTo>
                  <a:pt x="1189" y="845"/>
                  <a:pt x="1187" y="845"/>
                  <a:pt x="1186" y="846"/>
                </a:cubicBezTo>
                <a:cubicBezTo>
                  <a:pt x="1187" y="845"/>
                  <a:pt x="1189" y="844"/>
                  <a:pt x="1191" y="843"/>
                </a:cubicBezTo>
                <a:cubicBezTo>
                  <a:pt x="1191" y="843"/>
                  <a:pt x="1190" y="844"/>
                  <a:pt x="1190" y="844"/>
                </a:cubicBezTo>
                <a:close/>
                <a:moveTo>
                  <a:pt x="1235" y="800"/>
                </a:moveTo>
                <a:cubicBezTo>
                  <a:pt x="1240" y="798"/>
                  <a:pt x="1246" y="796"/>
                  <a:pt x="1250" y="793"/>
                </a:cubicBezTo>
                <a:cubicBezTo>
                  <a:pt x="1242" y="804"/>
                  <a:pt x="1233" y="814"/>
                  <a:pt x="1222" y="822"/>
                </a:cubicBezTo>
                <a:cubicBezTo>
                  <a:pt x="1224" y="820"/>
                  <a:pt x="1243" y="804"/>
                  <a:pt x="1235" y="800"/>
                </a:cubicBezTo>
                <a:close/>
                <a:moveTo>
                  <a:pt x="1264" y="792"/>
                </a:moveTo>
                <a:cubicBezTo>
                  <a:pt x="1255" y="802"/>
                  <a:pt x="1246" y="813"/>
                  <a:pt x="1235" y="821"/>
                </a:cubicBezTo>
                <a:cubicBezTo>
                  <a:pt x="1247" y="811"/>
                  <a:pt x="1257" y="799"/>
                  <a:pt x="1265" y="786"/>
                </a:cubicBezTo>
                <a:cubicBezTo>
                  <a:pt x="1268" y="784"/>
                  <a:pt x="1272" y="782"/>
                  <a:pt x="1275" y="780"/>
                </a:cubicBezTo>
                <a:cubicBezTo>
                  <a:pt x="1271" y="784"/>
                  <a:pt x="1268" y="788"/>
                  <a:pt x="1264" y="792"/>
                </a:cubicBezTo>
                <a:close/>
                <a:moveTo>
                  <a:pt x="1329" y="476"/>
                </a:moveTo>
                <a:cubicBezTo>
                  <a:pt x="1326" y="482"/>
                  <a:pt x="1322" y="488"/>
                  <a:pt x="1318" y="492"/>
                </a:cubicBezTo>
                <a:cubicBezTo>
                  <a:pt x="1320" y="484"/>
                  <a:pt x="1325" y="477"/>
                  <a:pt x="1330" y="469"/>
                </a:cubicBezTo>
                <a:cubicBezTo>
                  <a:pt x="1330" y="472"/>
                  <a:pt x="1329" y="474"/>
                  <a:pt x="1329" y="476"/>
                </a:cubicBezTo>
                <a:close/>
                <a:moveTo>
                  <a:pt x="697" y="122"/>
                </a:moveTo>
                <a:cubicBezTo>
                  <a:pt x="701" y="120"/>
                  <a:pt x="706" y="117"/>
                  <a:pt x="711" y="114"/>
                </a:cubicBezTo>
                <a:cubicBezTo>
                  <a:pt x="697" y="125"/>
                  <a:pt x="682" y="132"/>
                  <a:pt x="667" y="140"/>
                </a:cubicBezTo>
                <a:cubicBezTo>
                  <a:pt x="676" y="134"/>
                  <a:pt x="686" y="128"/>
                  <a:pt x="697" y="122"/>
                </a:cubicBezTo>
                <a:close/>
                <a:moveTo>
                  <a:pt x="679" y="156"/>
                </a:moveTo>
                <a:cubicBezTo>
                  <a:pt x="682" y="154"/>
                  <a:pt x="691" y="146"/>
                  <a:pt x="688" y="141"/>
                </a:cubicBezTo>
                <a:cubicBezTo>
                  <a:pt x="693" y="139"/>
                  <a:pt x="697" y="137"/>
                  <a:pt x="702" y="134"/>
                </a:cubicBezTo>
                <a:cubicBezTo>
                  <a:pt x="698" y="140"/>
                  <a:pt x="695" y="147"/>
                  <a:pt x="692" y="153"/>
                </a:cubicBezTo>
                <a:cubicBezTo>
                  <a:pt x="687" y="152"/>
                  <a:pt x="683" y="153"/>
                  <a:pt x="679" y="156"/>
                </a:cubicBezTo>
                <a:close/>
                <a:moveTo>
                  <a:pt x="688" y="162"/>
                </a:moveTo>
                <a:cubicBezTo>
                  <a:pt x="687" y="165"/>
                  <a:pt x="686" y="168"/>
                  <a:pt x="685" y="171"/>
                </a:cubicBezTo>
                <a:cubicBezTo>
                  <a:pt x="684" y="168"/>
                  <a:pt x="679" y="169"/>
                  <a:pt x="674" y="171"/>
                </a:cubicBezTo>
                <a:cubicBezTo>
                  <a:pt x="679" y="168"/>
                  <a:pt x="684" y="165"/>
                  <a:pt x="688" y="162"/>
                </a:cubicBezTo>
                <a:close/>
                <a:moveTo>
                  <a:pt x="684" y="176"/>
                </a:moveTo>
                <a:cubicBezTo>
                  <a:pt x="684" y="177"/>
                  <a:pt x="683" y="178"/>
                  <a:pt x="683" y="179"/>
                </a:cubicBezTo>
                <a:cubicBezTo>
                  <a:pt x="683" y="181"/>
                  <a:pt x="682" y="183"/>
                  <a:pt x="682" y="185"/>
                </a:cubicBezTo>
                <a:cubicBezTo>
                  <a:pt x="671" y="190"/>
                  <a:pt x="657" y="195"/>
                  <a:pt x="644" y="201"/>
                </a:cubicBezTo>
                <a:cubicBezTo>
                  <a:pt x="657" y="192"/>
                  <a:pt x="671" y="185"/>
                  <a:pt x="684" y="176"/>
                </a:cubicBezTo>
                <a:close/>
                <a:moveTo>
                  <a:pt x="673" y="229"/>
                </a:moveTo>
                <a:cubicBezTo>
                  <a:pt x="675" y="227"/>
                  <a:pt x="677" y="226"/>
                  <a:pt x="678" y="224"/>
                </a:cubicBezTo>
                <a:cubicBezTo>
                  <a:pt x="678" y="226"/>
                  <a:pt x="678" y="228"/>
                  <a:pt x="678" y="230"/>
                </a:cubicBezTo>
                <a:cubicBezTo>
                  <a:pt x="676" y="229"/>
                  <a:pt x="675" y="229"/>
                  <a:pt x="673" y="229"/>
                </a:cubicBezTo>
                <a:close/>
                <a:moveTo>
                  <a:pt x="676" y="242"/>
                </a:moveTo>
                <a:cubicBezTo>
                  <a:pt x="676" y="243"/>
                  <a:pt x="676" y="244"/>
                  <a:pt x="676" y="245"/>
                </a:cubicBezTo>
                <a:cubicBezTo>
                  <a:pt x="673" y="242"/>
                  <a:pt x="670" y="240"/>
                  <a:pt x="667" y="238"/>
                </a:cubicBezTo>
                <a:cubicBezTo>
                  <a:pt x="668" y="238"/>
                  <a:pt x="669" y="238"/>
                  <a:pt x="670" y="238"/>
                </a:cubicBezTo>
                <a:cubicBezTo>
                  <a:pt x="670" y="241"/>
                  <a:pt x="673" y="243"/>
                  <a:pt x="676" y="242"/>
                </a:cubicBezTo>
                <a:close/>
                <a:moveTo>
                  <a:pt x="668" y="219"/>
                </a:moveTo>
                <a:cubicBezTo>
                  <a:pt x="672" y="217"/>
                  <a:pt x="676" y="215"/>
                  <a:pt x="679" y="212"/>
                </a:cubicBezTo>
                <a:cubicBezTo>
                  <a:pt x="679" y="214"/>
                  <a:pt x="679" y="215"/>
                  <a:pt x="679" y="217"/>
                </a:cubicBezTo>
                <a:cubicBezTo>
                  <a:pt x="675" y="216"/>
                  <a:pt x="672" y="216"/>
                  <a:pt x="668" y="219"/>
                </a:cubicBezTo>
                <a:close/>
                <a:moveTo>
                  <a:pt x="659" y="210"/>
                </a:moveTo>
                <a:cubicBezTo>
                  <a:pt x="666" y="206"/>
                  <a:pt x="673" y="201"/>
                  <a:pt x="680" y="196"/>
                </a:cubicBezTo>
                <a:cubicBezTo>
                  <a:pt x="680" y="198"/>
                  <a:pt x="680" y="200"/>
                  <a:pt x="680" y="201"/>
                </a:cubicBezTo>
                <a:cubicBezTo>
                  <a:pt x="673" y="204"/>
                  <a:pt x="666" y="207"/>
                  <a:pt x="659" y="210"/>
                </a:cubicBezTo>
                <a:close/>
                <a:moveTo>
                  <a:pt x="660" y="230"/>
                </a:moveTo>
                <a:cubicBezTo>
                  <a:pt x="659" y="231"/>
                  <a:pt x="659" y="231"/>
                  <a:pt x="658" y="232"/>
                </a:cubicBezTo>
                <a:cubicBezTo>
                  <a:pt x="658" y="232"/>
                  <a:pt x="657" y="232"/>
                  <a:pt x="657" y="231"/>
                </a:cubicBezTo>
                <a:cubicBezTo>
                  <a:pt x="658" y="231"/>
                  <a:pt x="659" y="231"/>
                  <a:pt x="660" y="230"/>
                </a:cubicBezTo>
                <a:close/>
                <a:moveTo>
                  <a:pt x="653" y="220"/>
                </a:moveTo>
                <a:cubicBezTo>
                  <a:pt x="651" y="221"/>
                  <a:pt x="649" y="223"/>
                  <a:pt x="648" y="225"/>
                </a:cubicBezTo>
                <a:cubicBezTo>
                  <a:pt x="646" y="224"/>
                  <a:pt x="645" y="223"/>
                  <a:pt x="644" y="222"/>
                </a:cubicBezTo>
                <a:cubicBezTo>
                  <a:pt x="647" y="222"/>
                  <a:pt x="650" y="221"/>
                  <a:pt x="653" y="220"/>
                </a:cubicBezTo>
                <a:close/>
                <a:moveTo>
                  <a:pt x="666" y="177"/>
                </a:moveTo>
                <a:cubicBezTo>
                  <a:pt x="665" y="177"/>
                  <a:pt x="664" y="178"/>
                  <a:pt x="664" y="178"/>
                </a:cubicBezTo>
                <a:cubicBezTo>
                  <a:pt x="665" y="177"/>
                  <a:pt x="665" y="177"/>
                  <a:pt x="666" y="177"/>
                </a:cubicBezTo>
                <a:close/>
                <a:moveTo>
                  <a:pt x="662" y="154"/>
                </a:moveTo>
                <a:cubicBezTo>
                  <a:pt x="656" y="158"/>
                  <a:pt x="649" y="162"/>
                  <a:pt x="642" y="165"/>
                </a:cubicBezTo>
                <a:cubicBezTo>
                  <a:pt x="649" y="161"/>
                  <a:pt x="655" y="158"/>
                  <a:pt x="662" y="154"/>
                </a:cubicBezTo>
                <a:close/>
                <a:moveTo>
                  <a:pt x="642" y="210"/>
                </a:moveTo>
                <a:cubicBezTo>
                  <a:pt x="639" y="212"/>
                  <a:pt x="636" y="213"/>
                  <a:pt x="634" y="215"/>
                </a:cubicBezTo>
                <a:cubicBezTo>
                  <a:pt x="633" y="215"/>
                  <a:pt x="632" y="214"/>
                  <a:pt x="631" y="214"/>
                </a:cubicBezTo>
                <a:cubicBezTo>
                  <a:pt x="635" y="213"/>
                  <a:pt x="639" y="211"/>
                  <a:pt x="642" y="210"/>
                </a:cubicBezTo>
                <a:close/>
                <a:moveTo>
                  <a:pt x="626" y="191"/>
                </a:moveTo>
                <a:cubicBezTo>
                  <a:pt x="627" y="191"/>
                  <a:pt x="627" y="191"/>
                  <a:pt x="628" y="191"/>
                </a:cubicBezTo>
                <a:cubicBezTo>
                  <a:pt x="627" y="191"/>
                  <a:pt x="627" y="192"/>
                  <a:pt x="626" y="192"/>
                </a:cubicBezTo>
                <a:cubicBezTo>
                  <a:pt x="626" y="192"/>
                  <a:pt x="626" y="191"/>
                  <a:pt x="626" y="191"/>
                </a:cubicBezTo>
                <a:close/>
                <a:moveTo>
                  <a:pt x="625" y="199"/>
                </a:moveTo>
                <a:cubicBezTo>
                  <a:pt x="627" y="200"/>
                  <a:pt x="630" y="200"/>
                  <a:pt x="633" y="199"/>
                </a:cubicBezTo>
                <a:cubicBezTo>
                  <a:pt x="630" y="201"/>
                  <a:pt x="626" y="203"/>
                  <a:pt x="623" y="205"/>
                </a:cubicBezTo>
                <a:cubicBezTo>
                  <a:pt x="624" y="203"/>
                  <a:pt x="624" y="201"/>
                  <a:pt x="625" y="199"/>
                </a:cubicBezTo>
                <a:close/>
                <a:moveTo>
                  <a:pt x="267" y="253"/>
                </a:moveTo>
                <a:cubicBezTo>
                  <a:pt x="266" y="257"/>
                  <a:pt x="264" y="261"/>
                  <a:pt x="263" y="265"/>
                </a:cubicBezTo>
                <a:cubicBezTo>
                  <a:pt x="261" y="267"/>
                  <a:pt x="258" y="269"/>
                  <a:pt x="256" y="270"/>
                </a:cubicBezTo>
                <a:cubicBezTo>
                  <a:pt x="252" y="266"/>
                  <a:pt x="239" y="276"/>
                  <a:pt x="236" y="278"/>
                </a:cubicBezTo>
                <a:cubicBezTo>
                  <a:pt x="246" y="269"/>
                  <a:pt x="257" y="261"/>
                  <a:pt x="267" y="253"/>
                </a:cubicBezTo>
                <a:close/>
                <a:moveTo>
                  <a:pt x="253" y="342"/>
                </a:moveTo>
                <a:cubicBezTo>
                  <a:pt x="253" y="345"/>
                  <a:pt x="253" y="348"/>
                  <a:pt x="254" y="352"/>
                </a:cubicBezTo>
                <a:cubicBezTo>
                  <a:pt x="241" y="355"/>
                  <a:pt x="228" y="370"/>
                  <a:pt x="216" y="376"/>
                </a:cubicBezTo>
                <a:cubicBezTo>
                  <a:pt x="228" y="364"/>
                  <a:pt x="241" y="354"/>
                  <a:pt x="253" y="342"/>
                </a:cubicBezTo>
                <a:close/>
                <a:moveTo>
                  <a:pt x="202" y="377"/>
                </a:moveTo>
                <a:cubicBezTo>
                  <a:pt x="202" y="376"/>
                  <a:pt x="202" y="374"/>
                  <a:pt x="201" y="372"/>
                </a:cubicBezTo>
                <a:cubicBezTo>
                  <a:pt x="207" y="369"/>
                  <a:pt x="212" y="366"/>
                  <a:pt x="218" y="363"/>
                </a:cubicBezTo>
                <a:cubicBezTo>
                  <a:pt x="213" y="368"/>
                  <a:pt x="207" y="372"/>
                  <a:pt x="202" y="377"/>
                </a:cubicBezTo>
                <a:close/>
                <a:moveTo>
                  <a:pt x="255" y="360"/>
                </a:moveTo>
                <a:cubicBezTo>
                  <a:pt x="256" y="365"/>
                  <a:pt x="257" y="369"/>
                  <a:pt x="258" y="373"/>
                </a:cubicBezTo>
                <a:cubicBezTo>
                  <a:pt x="258" y="373"/>
                  <a:pt x="257" y="373"/>
                  <a:pt x="257" y="373"/>
                </a:cubicBezTo>
                <a:cubicBezTo>
                  <a:pt x="257" y="372"/>
                  <a:pt x="255" y="371"/>
                  <a:pt x="254" y="370"/>
                </a:cubicBezTo>
                <a:cubicBezTo>
                  <a:pt x="251" y="370"/>
                  <a:pt x="246" y="371"/>
                  <a:pt x="241" y="372"/>
                </a:cubicBezTo>
                <a:cubicBezTo>
                  <a:pt x="245" y="368"/>
                  <a:pt x="250" y="365"/>
                  <a:pt x="255" y="360"/>
                </a:cubicBezTo>
                <a:close/>
                <a:moveTo>
                  <a:pt x="253" y="299"/>
                </a:moveTo>
                <a:cubicBezTo>
                  <a:pt x="250" y="300"/>
                  <a:pt x="247" y="302"/>
                  <a:pt x="244" y="304"/>
                </a:cubicBezTo>
                <a:cubicBezTo>
                  <a:pt x="248" y="301"/>
                  <a:pt x="252" y="298"/>
                  <a:pt x="255" y="294"/>
                </a:cubicBezTo>
                <a:cubicBezTo>
                  <a:pt x="255" y="296"/>
                  <a:pt x="255" y="297"/>
                  <a:pt x="255" y="298"/>
                </a:cubicBezTo>
                <a:cubicBezTo>
                  <a:pt x="254" y="298"/>
                  <a:pt x="254" y="298"/>
                  <a:pt x="253" y="299"/>
                </a:cubicBezTo>
                <a:close/>
                <a:moveTo>
                  <a:pt x="254" y="308"/>
                </a:moveTo>
                <a:cubicBezTo>
                  <a:pt x="253" y="309"/>
                  <a:pt x="253" y="310"/>
                  <a:pt x="253" y="312"/>
                </a:cubicBezTo>
                <a:cubicBezTo>
                  <a:pt x="250" y="312"/>
                  <a:pt x="247" y="314"/>
                  <a:pt x="245" y="317"/>
                </a:cubicBezTo>
                <a:cubicBezTo>
                  <a:pt x="245" y="317"/>
                  <a:pt x="244" y="317"/>
                  <a:pt x="243" y="318"/>
                </a:cubicBezTo>
                <a:cubicBezTo>
                  <a:pt x="240" y="319"/>
                  <a:pt x="237" y="321"/>
                  <a:pt x="235" y="322"/>
                </a:cubicBezTo>
                <a:cubicBezTo>
                  <a:pt x="241" y="317"/>
                  <a:pt x="247" y="312"/>
                  <a:pt x="254" y="308"/>
                </a:cubicBezTo>
                <a:close/>
                <a:moveTo>
                  <a:pt x="253" y="321"/>
                </a:moveTo>
                <a:cubicBezTo>
                  <a:pt x="253" y="325"/>
                  <a:pt x="253" y="329"/>
                  <a:pt x="253" y="333"/>
                </a:cubicBezTo>
                <a:cubicBezTo>
                  <a:pt x="243" y="332"/>
                  <a:pt x="221" y="352"/>
                  <a:pt x="214" y="356"/>
                </a:cubicBezTo>
                <a:cubicBezTo>
                  <a:pt x="225" y="345"/>
                  <a:pt x="238" y="334"/>
                  <a:pt x="253" y="321"/>
                </a:cubicBezTo>
                <a:close/>
                <a:moveTo>
                  <a:pt x="212" y="299"/>
                </a:moveTo>
                <a:cubicBezTo>
                  <a:pt x="214" y="298"/>
                  <a:pt x="216" y="297"/>
                  <a:pt x="218" y="296"/>
                </a:cubicBezTo>
                <a:cubicBezTo>
                  <a:pt x="215" y="298"/>
                  <a:pt x="213" y="299"/>
                  <a:pt x="211" y="301"/>
                </a:cubicBezTo>
                <a:cubicBezTo>
                  <a:pt x="211" y="300"/>
                  <a:pt x="212" y="299"/>
                  <a:pt x="212" y="299"/>
                </a:cubicBezTo>
                <a:close/>
                <a:moveTo>
                  <a:pt x="204" y="320"/>
                </a:moveTo>
                <a:cubicBezTo>
                  <a:pt x="206" y="318"/>
                  <a:pt x="209" y="317"/>
                  <a:pt x="211" y="316"/>
                </a:cubicBezTo>
                <a:cubicBezTo>
                  <a:pt x="208" y="318"/>
                  <a:pt x="206" y="320"/>
                  <a:pt x="203" y="321"/>
                </a:cubicBezTo>
                <a:cubicBezTo>
                  <a:pt x="204" y="321"/>
                  <a:pt x="204" y="320"/>
                  <a:pt x="204" y="320"/>
                </a:cubicBezTo>
                <a:close/>
                <a:moveTo>
                  <a:pt x="201" y="334"/>
                </a:moveTo>
                <a:cubicBezTo>
                  <a:pt x="205" y="333"/>
                  <a:pt x="209" y="332"/>
                  <a:pt x="213" y="330"/>
                </a:cubicBezTo>
                <a:cubicBezTo>
                  <a:pt x="209" y="333"/>
                  <a:pt x="205" y="336"/>
                  <a:pt x="201" y="339"/>
                </a:cubicBezTo>
                <a:cubicBezTo>
                  <a:pt x="201" y="338"/>
                  <a:pt x="201" y="336"/>
                  <a:pt x="201" y="334"/>
                </a:cubicBezTo>
                <a:close/>
                <a:moveTo>
                  <a:pt x="213" y="345"/>
                </a:moveTo>
                <a:cubicBezTo>
                  <a:pt x="209" y="350"/>
                  <a:pt x="204" y="354"/>
                  <a:pt x="200" y="358"/>
                </a:cubicBezTo>
                <a:cubicBezTo>
                  <a:pt x="200" y="356"/>
                  <a:pt x="200" y="353"/>
                  <a:pt x="200" y="351"/>
                </a:cubicBezTo>
                <a:cubicBezTo>
                  <a:pt x="205" y="349"/>
                  <a:pt x="209" y="348"/>
                  <a:pt x="213" y="345"/>
                </a:cubicBezTo>
                <a:close/>
                <a:moveTo>
                  <a:pt x="160" y="421"/>
                </a:moveTo>
                <a:cubicBezTo>
                  <a:pt x="160" y="421"/>
                  <a:pt x="161" y="421"/>
                  <a:pt x="161" y="421"/>
                </a:cubicBezTo>
                <a:cubicBezTo>
                  <a:pt x="162" y="420"/>
                  <a:pt x="163" y="419"/>
                  <a:pt x="164" y="418"/>
                </a:cubicBezTo>
                <a:cubicBezTo>
                  <a:pt x="191" y="398"/>
                  <a:pt x="227" y="378"/>
                  <a:pt x="263" y="387"/>
                </a:cubicBezTo>
                <a:cubicBezTo>
                  <a:pt x="265" y="391"/>
                  <a:pt x="277" y="400"/>
                  <a:pt x="273" y="390"/>
                </a:cubicBezTo>
                <a:cubicBezTo>
                  <a:pt x="274" y="391"/>
                  <a:pt x="288" y="396"/>
                  <a:pt x="283" y="387"/>
                </a:cubicBezTo>
                <a:cubicBezTo>
                  <a:pt x="287" y="381"/>
                  <a:pt x="272" y="377"/>
                  <a:pt x="269" y="376"/>
                </a:cubicBezTo>
                <a:cubicBezTo>
                  <a:pt x="256" y="341"/>
                  <a:pt x="260" y="303"/>
                  <a:pt x="272" y="268"/>
                </a:cubicBezTo>
                <a:cubicBezTo>
                  <a:pt x="273" y="267"/>
                  <a:pt x="273" y="266"/>
                  <a:pt x="273" y="264"/>
                </a:cubicBezTo>
                <a:cubicBezTo>
                  <a:pt x="296" y="204"/>
                  <a:pt x="352" y="174"/>
                  <a:pt x="413" y="164"/>
                </a:cubicBezTo>
                <a:cubicBezTo>
                  <a:pt x="484" y="152"/>
                  <a:pt x="552" y="178"/>
                  <a:pt x="612" y="215"/>
                </a:cubicBezTo>
                <a:cubicBezTo>
                  <a:pt x="612" y="218"/>
                  <a:pt x="615" y="220"/>
                  <a:pt x="618" y="219"/>
                </a:cubicBezTo>
                <a:cubicBezTo>
                  <a:pt x="637" y="231"/>
                  <a:pt x="655" y="243"/>
                  <a:pt x="673" y="257"/>
                </a:cubicBezTo>
                <a:cubicBezTo>
                  <a:pt x="672" y="261"/>
                  <a:pt x="677" y="264"/>
                  <a:pt x="680" y="261"/>
                </a:cubicBezTo>
                <a:cubicBezTo>
                  <a:pt x="683" y="264"/>
                  <a:pt x="688" y="261"/>
                  <a:pt x="686" y="256"/>
                </a:cubicBezTo>
                <a:cubicBezTo>
                  <a:pt x="687" y="253"/>
                  <a:pt x="686" y="251"/>
                  <a:pt x="684" y="250"/>
                </a:cubicBezTo>
                <a:cubicBezTo>
                  <a:pt x="688" y="229"/>
                  <a:pt x="686" y="206"/>
                  <a:pt x="691" y="185"/>
                </a:cubicBezTo>
                <a:cubicBezTo>
                  <a:pt x="697" y="159"/>
                  <a:pt x="710" y="136"/>
                  <a:pt x="727" y="116"/>
                </a:cubicBezTo>
                <a:cubicBezTo>
                  <a:pt x="764" y="74"/>
                  <a:pt x="812" y="50"/>
                  <a:pt x="868" y="51"/>
                </a:cubicBezTo>
                <a:cubicBezTo>
                  <a:pt x="925" y="51"/>
                  <a:pt x="984" y="72"/>
                  <a:pt x="1028" y="108"/>
                </a:cubicBezTo>
                <a:cubicBezTo>
                  <a:pt x="1046" y="123"/>
                  <a:pt x="1062" y="142"/>
                  <a:pt x="1071" y="164"/>
                </a:cubicBezTo>
                <a:cubicBezTo>
                  <a:pt x="1074" y="169"/>
                  <a:pt x="1076" y="187"/>
                  <a:pt x="1080" y="190"/>
                </a:cubicBezTo>
                <a:cubicBezTo>
                  <a:pt x="1085" y="193"/>
                  <a:pt x="1087" y="187"/>
                  <a:pt x="1086" y="184"/>
                </a:cubicBezTo>
                <a:cubicBezTo>
                  <a:pt x="1086" y="184"/>
                  <a:pt x="1086" y="184"/>
                  <a:pt x="1086" y="184"/>
                </a:cubicBezTo>
                <a:cubicBezTo>
                  <a:pt x="1192" y="131"/>
                  <a:pt x="1361" y="223"/>
                  <a:pt x="1362" y="346"/>
                </a:cubicBezTo>
                <a:cubicBezTo>
                  <a:pt x="1361" y="409"/>
                  <a:pt x="1321" y="441"/>
                  <a:pt x="1290" y="490"/>
                </a:cubicBezTo>
                <a:cubicBezTo>
                  <a:pt x="1292" y="493"/>
                  <a:pt x="1268" y="472"/>
                  <a:pt x="1276" y="486"/>
                </a:cubicBezTo>
                <a:cubicBezTo>
                  <a:pt x="1273" y="491"/>
                  <a:pt x="1287" y="503"/>
                  <a:pt x="1290" y="507"/>
                </a:cubicBezTo>
                <a:cubicBezTo>
                  <a:pt x="1281" y="509"/>
                  <a:pt x="1290" y="514"/>
                  <a:pt x="1295" y="514"/>
                </a:cubicBezTo>
                <a:cubicBezTo>
                  <a:pt x="1350" y="591"/>
                  <a:pt x="1359" y="716"/>
                  <a:pt x="1268" y="771"/>
                </a:cubicBezTo>
                <a:cubicBezTo>
                  <a:pt x="1265" y="769"/>
                  <a:pt x="1263" y="772"/>
                  <a:pt x="1262" y="774"/>
                </a:cubicBezTo>
                <a:cubicBezTo>
                  <a:pt x="1206" y="806"/>
                  <a:pt x="1144" y="807"/>
                  <a:pt x="1083" y="792"/>
                </a:cubicBezTo>
                <a:cubicBezTo>
                  <a:pt x="1056" y="785"/>
                  <a:pt x="1029" y="776"/>
                  <a:pt x="1003" y="765"/>
                </a:cubicBezTo>
                <a:cubicBezTo>
                  <a:pt x="994" y="761"/>
                  <a:pt x="951" y="732"/>
                  <a:pt x="942" y="736"/>
                </a:cubicBezTo>
                <a:cubicBezTo>
                  <a:pt x="939" y="724"/>
                  <a:pt x="929" y="746"/>
                  <a:pt x="930" y="744"/>
                </a:cubicBezTo>
                <a:cubicBezTo>
                  <a:pt x="920" y="762"/>
                  <a:pt x="906" y="776"/>
                  <a:pt x="891" y="789"/>
                </a:cubicBezTo>
                <a:cubicBezTo>
                  <a:pt x="888" y="790"/>
                  <a:pt x="886" y="791"/>
                  <a:pt x="887" y="793"/>
                </a:cubicBezTo>
                <a:cubicBezTo>
                  <a:pt x="777" y="886"/>
                  <a:pt x="646" y="901"/>
                  <a:pt x="508" y="883"/>
                </a:cubicBezTo>
                <a:cubicBezTo>
                  <a:pt x="418" y="871"/>
                  <a:pt x="293" y="835"/>
                  <a:pt x="294" y="724"/>
                </a:cubicBezTo>
                <a:cubicBezTo>
                  <a:pt x="298" y="724"/>
                  <a:pt x="301" y="721"/>
                  <a:pt x="299" y="718"/>
                </a:cubicBezTo>
                <a:cubicBezTo>
                  <a:pt x="305" y="709"/>
                  <a:pt x="268" y="710"/>
                  <a:pt x="263" y="709"/>
                </a:cubicBezTo>
                <a:cubicBezTo>
                  <a:pt x="242" y="706"/>
                  <a:pt x="222" y="701"/>
                  <a:pt x="202" y="694"/>
                </a:cubicBezTo>
                <a:cubicBezTo>
                  <a:pt x="164" y="680"/>
                  <a:pt x="128" y="658"/>
                  <a:pt x="105" y="624"/>
                </a:cubicBezTo>
                <a:cubicBezTo>
                  <a:pt x="105" y="623"/>
                  <a:pt x="104" y="623"/>
                  <a:pt x="104" y="622"/>
                </a:cubicBezTo>
                <a:cubicBezTo>
                  <a:pt x="58" y="552"/>
                  <a:pt x="101" y="468"/>
                  <a:pt x="160" y="421"/>
                </a:cubicBezTo>
                <a:close/>
                <a:moveTo>
                  <a:pt x="1303" y="490"/>
                </a:moveTo>
                <a:cubicBezTo>
                  <a:pt x="1301" y="494"/>
                  <a:pt x="1300" y="499"/>
                  <a:pt x="1300" y="503"/>
                </a:cubicBezTo>
                <a:cubicBezTo>
                  <a:pt x="1299" y="501"/>
                  <a:pt x="1298" y="500"/>
                  <a:pt x="1297" y="499"/>
                </a:cubicBezTo>
                <a:cubicBezTo>
                  <a:pt x="1299" y="496"/>
                  <a:pt x="1301" y="493"/>
                  <a:pt x="1303" y="490"/>
                </a:cubicBezTo>
                <a:close/>
                <a:moveTo>
                  <a:pt x="121" y="440"/>
                </a:moveTo>
                <a:cubicBezTo>
                  <a:pt x="123" y="439"/>
                  <a:pt x="126" y="437"/>
                  <a:pt x="128" y="436"/>
                </a:cubicBezTo>
                <a:cubicBezTo>
                  <a:pt x="124" y="441"/>
                  <a:pt x="120" y="445"/>
                  <a:pt x="116" y="449"/>
                </a:cubicBezTo>
                <a:cubicBezTo>
                  <a:pt x="112" y="446"/>
                  <a:pt x="100" y="456"/>
                  <a:pt x="97" y="458"/>
                </a:cubicBezTo>
                <a:cubicBezTo>
                  <a:pt x="105" y="452"/>
                  <a:pt x="113" y="446"/>
                  <a:pt x="121" y="440"/>
                </a:cubicBezTo>
                <a:close/>
                <a:moveTo>
                  <a:pt x="92" y="475"/>
                </a:moveTo>
                <a:cubicBezTo>
                  <a:pt x="92" y="475"/>
                  <a:pt x="92" y="475"/>
                  <a:pt x="92" y="475"/>
                </a:cubicBezTo>
                <a:cubicBezTo>
                  <a:pt x="96" y="472"/>
                  <a:pt x="100" y="468"/>
                  <a:pt x="105" y="465"/>
                </a:cubicBezTo>
                <a:cubicBezTo>
                  <a:pt x="97" y="476"/>
                  <a:pt x="91" y="488"/>
                  <a:pt x="87" y="500"/>
                </a:cubicBezTo>
                <a:cubicBezTo>
                  <a:pt x="85" y="491"/>
                  <a:pt x="62" y="505"/>
                  <a:pt x="59" y="507"/>
                </a:cubicBezTo>
                <a:cubicBezTo>
                  <a:pt x="64" y="503"/>
                  <a:pt x="98" y="482"/>
                  <a:pt x="92" y="475"/>
                </a:cubicBezTo>
                <a:close/>
                <a:moveTo>
                  <a:pt x="59" y="485"/>
                </a:moveTo>
                <a:cubicBezTo>
                  <a:pt x="63" y="485"/>
                  <a:pt x="67" y="484"/>
                  <a:pt x="71" y="481"/>
                </a:cubicBezTo>
                <a:cubicBezTo>
                  <a:pt x="61" y="489"/>
                  <a:pt x="50" y="497"/>
                  <a:pt x="41" y="506"/>
                </a:cubicBezTo>
                <a:cubicBezTo>
                  <a:pt x="46" y="498"/>
                  <a:pt x="52" y="492"/>
                  <a:pt x="59" y="485"/>
                </a:cubicBezTo>
                <a:close/>
                <a:moveTo>
                  <a:pt x="24" y="533"/>
                </a:moveTo>
                <a:cubicBezTo>
                  <a:pt x="34" y="528"/>
                  <a:pt x="45" y="523"/>
                  <a:pt x="55" y="518"/>
                </a:cubicBezTo>
                <a:cubicBezTo>
                  <a:pt x="43" y="526"/>
                  <a:pt x="32" y="534"/>
                  <a:pt x="20" y="542"/>
                </a:cubicBezTo>
                <a:cubicBezTo>
                  <a:pt x="21" y="539"/>
                  <a:pt x="23" y="536"/>
                  <a:pt x="24" y="533"/>
                </a:cubicBezTo>
                <a:close/>
                <a:moveTo>
                  <a:pt x="16" y="554"/>
                </a:moveTo>
                <a:cubicBezTo>
                  <a:pt x="27" y="549"/>
                  <a:pt x="38" y="544"/>
                  <a:pt x="49" y="538"/>
                </a:cubicBezTo>
                <a:cubicBezTo>
                  <a:pt x="37" y="547"/>
                  <a:pt x="25" y="554"/>
                  <a:pt x="13" y="563"/>
                </a:cubicBezTo>
                <a:cubicBezTo>
                  <a:pt x="14" y="560"/>
                  <a:pt x="15" y="557"/>
                  <a:pt x="16" y="554"/>
                </a:cubicBezTo>
                <a:close/>
                <a:moveTo>
                  <a:pt x="11" y="577"/>
                </a:moveTo>
                <a:cubicBezTo>
                  <a:pt x="15" y="576"/>
                  <a:pt x="19" y="574"/>
                  <a:pt x="23" y="572"/>
                </a:cubicBezTo>
                <a:cubicBezTo>
                  <a:pt x="18" y="575"/>
                  <a:pt x="14" y="579"/>
                  <a:pt x="10" y="582"/>
                </a:cubicBezTo>
                <a:cubicBezTo>
                  <a:pt x="10" y="580"/>
                  <a:pt x="10" y="579"/>
                  <a:pt x="11" y="577"/>
                </a:cubicBezTo>
                <a:close/>
                <a:moveTo>
                  <a:pt x="23" y="590"/>
                </a:moveTo>
                <a:cubicBezTo>
                  <a:pt x="21" y="593"/>
                  <a:pt x="7" y="603"/>
                  <a:pt x="10" y="608"/>
                </a:cubicBezTo>
                <a:cubicBezTo>
                  <a:pt x="12" y="612"/>
                  <a:pt x="17" y="609"/>
                  <a:pt x="19" y="608"/>
                </a:cubicBezTo>
                <a:cubicBezTo>
                  <a:pt x="16" y="611"/>
                  <a:pt x="13" y="614"/>
                  <a:pt x="10" y="618"/>
                </a:cubicBezTo>
                <a:cubicBezTo>
                  <a:pt x="9" y="610"/>
                  <a:pt x="9" y="602"/>
                  <a:pt x="9" y="594"/>
                </a:cubicBezTo>
                <a:cubicBezTo>
                  <a:pt x="14" y="593"/>
                  <a:pt x="19" y="592"/>
                  <a:pt x="23" y="5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 bwMode="auto">
          <a:xfrm>
            <a:off x="5335588" y="2749550"/>
            <a:ext cx="1395412" cy="877888"/>
            <a:chOff x="3361" y="1732"/>
            <a:chExt cx="879" cy="553"/>
          </a:xfrm>
        </p:grpSpPr>
        <p:sp>
          <p:nvSpPr>
            <p:cNvPr id="9" name="AutoShape 7"/>
            <p:cNvSpPr>
              <a:spLocks noChangeAspect="1" noChangeArrowheads="1" noTextEdit="1"/>
            </p:cNvSpPr>
            <p:nvPr/>
          </p:nvSpPr>
          <p:spPr bwMode="auto">
            <a:xfrm>
              <a:off x="3361" y="1732"/>
              <a:ext cx="879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340" y="1720"/>
              <a:ext cx="905" cy="584"/>
            </a:xfrm>
            <a:custGeom>
              <a:avLst/>
              <a:gdLst>
                <a:gd name="T0" fmla="*/ 282 w 380"/>
                <a:gd name="T1" fmla="*/ 8 h 244"/>
                <a:gd name="T2" fmla="*/ 134 w 380"/>
                <a:gd name="T3" fmla="*/ 38 h 244"/>
                <a:gd name="T4" fmla="*/ 11 w 380"/>
                <a:gd name="T5" fmla="*/ 164 h 244"/>
                <a:gd name="T6" fmla="*/ 55 w 380"/>
                <a:gd name="T7" fmla="*/ 212 h 244"/>
                <a:gd name="T8" fmla="*/ 182 w 380"/>
                <a:gd name="T9" fmla="*/ 227 h 244"/>
                <a:gd name="T10" fmla="*/ 216 w 380"/>
                <a:gd name="T11" fmla="*/ 228 h 244"/>
                <a:gd name="T12" fmla="*/ 116 w 380"/>
                <a:gd name="T13" fmla="*/ 56 h 244"/>
                <a:gd name="T14" fmla="*/ 362 w 380"/>
                <a:gd name="T15" fmla="*/ 83 h 244"/>
                <a:gd name="T16" fmla="*/ 351 w 380"/>
                <a:gd name="T17" fmla="*/ 137 h 244"/>
                <a:gd name="T18" fmla="*/ 73 w 380"/>
                <a:gd name="T19" fmla="*/ 155 h 244"/>
                <a:gd name="T20" fmla="*/ 63 w 380"/>
                <a:gd name="T21" fmla="*/ 146 h 244"/>
                <a:gd name="T22" fmla="*/ 53 w 380"/>
                <a:gd name="T23" fmla="*/ 120 h 244"/>
                <a:gd name="T24" fmla="*/ 257 w 380"/>
                <a:gd name="T25" fmla="*/ 206 h 244"/>
                <a:gd name="T26" fmla="*/ 253 w 380"/>
                <a:gd name="T27" fmla="*/ 183 h 244"/>
                <a:gd name="T28" fmla="*/ 245 w 380"/>
                <a:gd name="T29" fmla="*/ 184 h 244"/>
                <a:gd name="T30" fmla="*/ 151 w 380"/>
                <a:gd name="T31" fmla="*/ 204 h 244"/>
                <a:gd name="T32" fmla="*/ 167 w 380"/>
                <a:gd name="T33" fmla="*/ 189 h 244"/>
                <a:gd name="T34" fmla="*/ 113 w 380"/>
                <a:gd name="T35" fmla="*/ 184 h 244"/>
                <a:gd name="T36" fmla="*/ 66 w 380"/>
                <a:gd name="T37" fmla="*/ 164 h 244"/>
                <a:gd name="T38" fmla="*/ 63 w 380"/>
                <a:gd name="T39" fmla="*/ 168 h 244"/>
                <a:gd name="T40" fmla="*/ 56 w 380"/>
                <a:gd name="T41" fmla="*/ 155 h 244"/>
                <a:gd name="T42" fmla="*/ 45 w 380"/>
                <a:gd name="T43" fmla="*/ 115 h 244"/>
                <a:gd name="T44" fmla="*/ 38 w 380"/>
                <a:gd name="T45" fmla="*/ 124 h 244"/>
                <a:gd name="T46" fmla="*/ 30 w 380"/>
                <a:gd name="T47" fmla="*/ 152 h 244"/>
                <a:gd name="T48" fmla="*/ 24 w 380"/>
                <a:gd name="T49" fmla="*/ 183 h 244"/>
                <a:gd name="T50" fmla="*/ 24 w 380"/>
                <a:gd name="T51" fmla="*/ 183 h 244"/>
                <a:gd name="T52" fmla="*/ 51 w 380"/>
                <a:gd name="T53" fmla="*/ 147 h 244"/>
                <a:gd name="T54" fmla="*/ 47 w 380"/>
                <a:gd name="T55" fmla="*/ 141 h 244"/>
                <a:gd name="T56" fmla="*/ 36 w 380"/>
                <a:gd name="T57" fmla="*/ 195 h 244"/>
                <a:gd name="T58" fmla="*/ 54 w 380"/>
                <a:gd name="T59" fmla="*/ 189 h 244"/>
                <a:gd name="T60" fmla="*/ 54 w 380"/>
                <a:gd name="T61" fmla="*/ 203 h 244"/>
                <a:gd name="T62" fmla="*/ 83 w 380"/>
                <a:gd name="T63" fmla="*/ 175 h 244"/>
                <a:gd name="T64" fmla="*/ 92 w 380"/>
                <a:gd name="T65" fmla="*/ 178 h 244"/>
                <a:gd name="T66" fmla="*/ 77 w 380"/>
                <a:gd name="T67" fmla="*/ 193 h 244"/>
                <a:gd name="T68" fmla="*/ 93 w 380"/>
                <a:gd name="T69" fmla="*/ 198 h 244"/>
                <a:gd name="T70" fmla="*/ 98 w 380"/>
                <a:gd name="T71" fmla="*/ 213 h 244"/>
                <a:gd name="T72" fmla="*/ 136 w 380"/>
                <a:gd name="T73" fmla="*/ 188 h 244"/>
                <a:gd name="T74" fmla="*/ 136 w 380"/>
                <a:gd name="T75" fmla="*/ 188 h 244"/>
                <a:gd name="T76" fmla="*/ 123 w 380"/>
                <a:gd name="T77" fmla="*/ 215 h 244"/>
                <a:gd name="T78" fmla="*/ 157 w 380"/>
                <a:gd name="T79" fmla="*/ 217 h 244"/>
                <a:gd name="T80" fmla="*/ 162 w 380"/>
                <a:gd name="T81" fmla="*/ 206 h 244"/>
                <a:gd name="T82" fmla="*/ 182 w 380"/>
                <a:gd name="T83" fmla="*/ 189 h 244"/>
                <a:gd name="T84" fmla="*/ 177 w 380"/>
                <a:gd name="T85" fmla="*/ 218 h 244"/>
                <a:gd name="T86" fmla="*/ 177 w 380"/>
                <a:gd name="T87" fmla="*/ 218 h 244"/>
                <a:gd name="T88" fmla="*/ 214 w 380"/>
                <a:gd name="T89" fmla="*/ 188 h 244"/>
                <a:gd name="T90" fmla="*/ 212 w 380"/>
                <a:gd name="T91" fmla="*/ 220 h 244"/>
                <a:gd name="T92" fmla="*/ 212 w 380"/>
                <a:gd name="T93" fmla="*/ 220 h 244"/>
                <a:gd name="T94" fmla="*/ 256 w 380"/>
                <a:gd name="T95" fmla="*/ 191 h 244"/>
                <a:gd name="T96" fmla="*/ 252 w 380"/>
                <a:gd name="T97" fmla="*/ 220 h 244"/>
                <a:gd name="T98" fmla="*/ 276 w 380"/>
                <a:gd name="T99" fmla="*/ 218 h 244"/>
                <a:gd name="T100" fmla="*/ 304 w 380"/>
                <a:gd name="T101" fmla="*/ 171 h 244"/>
                <a:gd name="T102" fmla="*/ 287 w 380"/>
                <a:gd name="T103" fmla="*/ 215 h 244"/>
                <a:gd name="T104" fmla="*/ 287 w 380"/>
                <a:gd name="T105" fmla="*/ 215 h 244"/>
                <a:gd name="T106" fmla="*/ 319 w 380"/>
                <a:gd name="T107" fmla="*/ 167 h 244"/>
                <a:gd name="T108" fmla="*/ 297 w 380"/>
                <a:gd name="T109" fmla="*/ 197 h 244"/>
                <a:gd name="T110" fmla="*/ 325 w 380"/>
                <a:gd name="T111" fmla="*/ 192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0" h="244">
                  <a:moveTo>
                    <a:pt x="356" y="147"/>
                  </a:moveTo>
                  <a:cubicBezTo>
                    <a:pt x="368" y="137"/>
                    <a:pt x="378" y="124"/>
                    <a:pt x="377" y="107"/>
                  </a:cubicBezTo>
                  <a:cubicBezTo>
                    <a:pt x="380" y="58"/>
                    <a:pt x="324" y="17"/>
                    <a:pt x="282" y="8"/>
                  </a:cubicBezTo>
                  <a:cubicBezTo>
                    <a:pt x="257" y="3"/>
                    <a:pt x="231" y="4"/>
                    <a:pt x="206" y="8"/>
                  </a:cubicBezTo>
                  <a:cubicBezTo>
                    <a:pt x="197" y="9"/>
                    <a:pt x="126" y="23"/>
                    <a:pt x="131" y="32"/>
                  </a:cubicBezTo>
                  <a:cubicBezTo>
                    <a:pt x="130" y="34"/>
                    <a:pt x="131" y="36"/>
                    <a:pt x="134" y="38"/>
                  </a:cubicBezTo>
                  <a:cubicBezTo>
                    <a:pt x="102" y="47"/>
                    <a:pt x="64" y="64"/>
                    <a:pt x="50" y="95"/>
                  </a:cubicBezTo>
                  <a:cubicBezTo>
                    <a:pt x="42" y="100"/>
                    <a:pt x="34" y="117"/>
                    <a:pt x="29" y="124"/>
                  </a:cubicBezTo>
                  <a:cubicBezTo>
                    <a:pt x="26" y="128"/>
                    <a:pt x="0" y="168"/>
                    <a:pt x="11" y="164"/>
                  </a:cubicBezTo>
                  <a:cubicBezTo>
                    <a:pt x="9" y="185"/>
                    <a:pt x="24" y="199"/>
                    <a:pt x="42" y="207"/>
                  </a:cubicBezTo>
                  <a:cubicBezTo>
                    <a:pt x="41" y="209"/>
                    <a:pt x="40" y="210"/>
                    <a:pt x="39" y="212"/>
                  </a:cubicBezTo>
                  <a:cubicBezTo>
                    <a:pt x="32" y="222"/>
                    <a:pt x="54" y="213"/>
                    <a:pt x="55" y="212"/>
                  </a:cubicBezTo>
                  <a:cubicBezTo>
                    <a:pt x="86" y="222"/>
                    <a:pt x="126" y="224"/>
                    <a:pt x="155" y="225"/>
                  </a:cubicBezTo>
                  <a:cubicBezTo>
                    <a:pt x="154" y="234"/>
                    <a:pt x="165" y="227"/>
                    <a:pt x="167" y="226"/>
                  </a:cubicBezTo>
                  <a:cubicBezTo>
                    <a:pt x="172" y="226"/>
                    <a:pt x="177" y="226"/>
                    <a:pt x="182" y="227"/>
                  </a:cubicBezTo>
                  <a:cubicBezTo>
                    <a:pt x="174" y="244"/>
                    <a:pt x="193" y="231"/>
                    <a:pt x="198" y="228"/>
                  </a:cubicBezTo>
                  <a:cubicBezTo>
                    <a:pt x="201" y="228"/>
                    <a:pt x="205" y="228"/>
                    <a:pt x="208" y="228"/>
                  </a:cubicBezTo>
                  <a:cubicBezTo>
                    <a:pt x="210" y="232"/>
                    <a:pt x="214" y="230"/>
                    <a:pt x="216" y="228"/>
                  </a:cubicBezTo>
                  <a:cubicBezTo>
                    <a:pt x="246" y="229"/>
                    <a:pt x="280" y="230"/>
                    <a:pt x="307" y="217"/>
                  </a:cubicBezTo>
                  <a:cubicBezTo>
                    <a:pt x="334" y="203"/>
                    <a:pt x="346" y="174"/>
                    <a:pt x="356" y="147"/>
                  </a:cubicBezTo>
                  <a:close/>
                  <a:moveTo>
                    <a:pt x="116" y="56"/>
                  </a:moveTo>
                  <a:cubicBezTo>
                    <a:pt x="124" y="53"/>
                    <a:pt x="184" y="39"/>
                    <a:pt x="182" y="36"/>
                  </a:cubicBezTo>
                  <a:cubicBezTo>
                    <a:pt x="188" y="24"/>
                    <a:pt x="145" y="35"/>
                    <a:pt x="142" y="35"/>
                  </a:cubicBezTo>
                  <a:cubicBezTo>
                    <a:pt x="254" y="0"/>
                    <a:pt x="327" y="15"/>
                    <a:pt x="362" y="83"/>
                  </a:cubicBezTo>
                  <a:cubicBezTo>
                    <a:pt x="367" y="91"/>
                    <a:pt x="369" y="99"/>
                    <a:pt x="369" y="106"/>
                  </a:cubicBezTo>
                  <a:cubicBezTo>
                    <a:pt x="369" y="114"/>
                    <a:pt x="366" y="120"/>
                    <a:pt x="362" y="126"/>
                  </a:cubicBezTo>
                  <a:cubicBezTo>
                    <a:pt x="356" y="118"/>
                    <a:pt x="351" y="137"/>
                    <a:pt x="351" y="137"/>
                  </a:cubicBezTo>
                  <a:cubicBezTo>
                    <a:pt x="295" y="181"/>
                    <a:pt x="188" y="185"/>
                    <a:pt x="121" y="173"/>
                  </a:cubicBezTo>
                  <a:cubicBezTo>
                    <a:pt x="127" y="165"/>
                    <a:pt x="114" y="170"/>
                    <a:pt x="112" y="171"/>
                  </a:cubicBezTo>
                  <a:cubicBezTo>
                    <a:pt x="96" y="168"/>
                    <a:pt x="83" y="162"/>
                    <a:pt x="73" y="155"/>
                  </a:cubicBezTo>
                  <a:cubicBezTo>
                    <a:pt x="75" y="152"/>
                    <a:pt x="71" y="145"/>
                    <a:pt x="67" y="150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65" y="149"/>
                    <a:pt x="64" y="148"/>
                    <a:pt x="63" y="146"/>
                  </a:cubicBezTo>
                  <a:cubicBezTo>
                    <a:pt x="63" y="144"/>
                    <a:pt x="62" y="143"/>
                    <a:pt x="60" y="142"/>
                  </a:cubicBezTo>
                  <a:cubicBezTo>
                    <a:pt x="58" y="138"/>
                    <a:pt x="56" y="134"/>
                    <a:pt x="54" y="130"/>
                  </a:cubicBezTo>
                  <a:cubicBezTo>
                    <a:pt x="56" y="127"/>
                    <a:pt x="60" y="119"/>
                    <a:pt x="53" y="120"/>
                  </a:cubicBezTo>
                  <a:cubicBezTo>
                    <a:pt x="54" y="87"/>
                    <a:pt x="89" y="67"/>
                    <a:pt x="116" y="56"/>
                  </a:cubicBezTo>
                  <a:close/>
                  <a:moveTo>
                    <a:pt x="286" y="176"/>
                  </a:moveTo>
                  <a:cubicBezTo>
                    <a:pt x="277" y="187"/>
                    <a:pt x="267" y="198"/>
                    <a:pt x="257" y="206"/>
                  </a:cubicBezTo>
                  <a:cubicBezTo>
                    <a:pt x="262" y="198"/>
                    <a:pt x="266" y="189"/>
                    <a:pt x="270" y="180"/>
                  </a:cubicBezTo>
                  <a:cubicBezTo>
                    <a:pt x="275" y="179"/>
                    <a:pt x="281" y="178"/>
                    <a:pt x="286" y="176"/>
                  </a:cubicBezTo>
                  <a:close/>
                  <a:moveTo>
                    <a:pt x="253" y="183"/>
                  </a:moveTo>
                  <a:cubicBezTo>
                    <a:pt x="249" y="187"/>
                    <a:pt x="245" y="190"/>
                    <a:pt x="242" y="194"/>
                  </a:cubicBezTo>
                  <a:cubicBezTo>
                    <a:pt x="243" y="191"/>
                    <a:pt x="244" y="188"/>
                    <a:pt x="245" y="185"/>
                  </a:cubicBezTo>
                  <a:cubicBezTo>
                    <a:pt x="245" y="185"/>
                    <a:pt x="245" y="185"/>
                    <a:pt x="245" y="184"/>
                  </a:cubicBezTo>
                  <a:cubicBezTo>
                    <a:pt x="247" y="184"/>
                    <a:pt x="250" y="183"/>
                    <a:pt x="253" y="183"/>
                  </a:cubicBezTo>
                  <a:close/>
                  <a:moveTo>
                    <a:pt x="167" y="189"/>
                  </a:moveTo>
                  <a:cubicBezTo>
                    <a:pt x="162" y="195"/>
                    <a:pt x="157" y="199"/>
                    <a:pt x="151" y="204"/>
                  </a:cubicBezTo>
                  <a:cubicBezTo>
                    <a:pt x="155" y="199"/>
                    <a:pt x="159" y="195"/>
                    <a:pt x="163" y="191"/>
                  </a:cubicBezTo>
                  <a:cubicBezTo>
                    <a:pt x="163" y="191"/>
                    <a:pt x="164" y="190"/>
                    <a:pt x="165" y="189"/>
                  </a:cubicBezTo>
                  <a:cubicBezTo>
                    <a:pt x="165" y="189"/>
                    <a:pt x="166" y="189"/>
                    <a:pt x="167" y="189"/>
                  </a:cubicBezTo>
                  <a:close/>
                  <a:moveTo>
                    <a:pt x="124" y="186"/>
                  </a:moveTo>
                  <a:cubicBezTo>
                    <a:pt x="116" y="193"/>
                    <a:pt x="108" y="199"/>
                    <a:pt x="99" y="204"/>
                  </a:cubicBezTo>
                  <a:cubicBezTo>
                    <a:pt x="102" y="197"/>
                    <a:pt x="108" y="190"/>
                    <a:pt x="113" y="184"/>
                  </a:cubicBezTo>
                  <a:cubicBezTo>
                    <a:pt x="117" y="185"/>
                    <a:pt x="121" y="185"/>
                    <a:pt x="124" y="186"/>
                  </a:cubicBezTo>
                  <a:close/>
                  <a:moveTo>
                    <a:pt x="63" y="168"/>
                  </a:moveTo>
                  <a:cubicBezTo>
                    <a:pt x="64" y="166"/>
                    <a:pt x="65" y="165"/>
                    <a:pt x="66" y="164"/>
                  </a:cubicBezTo>
                  <a:cubicBezTo>
                    <a:pt x="67" y="165"/>
                    <a:pt x="68" y="166"/>
                    <a:pt x="70" y="167"/>
                  </a:cubicBezTo>
                  <a:cubicBezTo>
                    <a:pt x="65" y="172"/>
                    <a:pt x="59" y="176"/>
                    <a:pt x="52" y="181"/>
                  </a:cubicBezTo>
                  <a:cubicBezTo>
                    <a:pt x="56" y="176"/>
                    <a:pt x="59" y="172"/>
                    <a:pt x="63" y="168"/>
                  </a:cubicBezTo>
                  <a:close/>
                  <a:moveTo>
                    <a:pt x="36" y="177"/>
                  </a:moveTo>
                  <a:cubicBezTo>
                    <a:pt x="39" y="173"/>
                    <a:pt x="41" y="170"/>
                    <a:pt x="44" y="167"/>
                  </a:cubicBezTo>
                  <a:cubicBezTo>
                    <a:pt x="48" y="163"/>
                    <a:pt x="52" y="159"/>
                    <a:pt x="56" y="155"/>
                  </a:cubicBezTo>
                  <a:cubicBezTo>
                    <a:pt x="57" y="156"/>
                    <a:pt x="58" y="157"/>
                    <a:pt x="59" y="158"/>
                  </a:cubicBezTo>
                  <a:cubicBezTo>
                    <a:pt x="52" y="165"/>
                    <a:pt x="44" y="172"/>
                    <a:pt x="36" y="177"/>
                  </a:cubicBezTo>
                  <a:close/>
                  <a:moveTo>
                    <a:pt x="45" y="115"/>
                  </a:moveTo>
                  <a:cubicBezTo>
                    <a:pt x="45" y="119"/>
                    <a:pt x="45" y="123"/>
                    <a:pt x="45" y="127"/>
                  </a:cubicBezTo>
                  <a:cubicBezTo>
                    <a:pt x="44" y="127"/>
                    <a:pt x="43" y="128"/>
                    <a:pt x="42" y="129"/>
                  </a:cubicBezTo>
                  <a:cubicBezTo>
                    <a:pt x="43" y="126"/>
                    <a:pt x="41" y="125"/>
                    <a:pt x="38" y="124"/>
                  </a:cubicBezTo>
                  <a:cubicBezTo>
                    <a:pt x="41" y="121"/>
                    <a:pt x="43" y="118"/>
                    <a:pt x="45" y="115"/>
                  </a:cubicBezTo>
                  <a:close/>
                  <a:moveTo>
                    <a:pt x="21" y="158"/>
                  </a:moveTo>
                  <a:cubicBezTo>
                    <a:pt x="24" y="156"/>
                    <a:pt x="27" y="154"/>
                    <a:pt x="30" y="152"/>
                  </a:cubicBezTo>
                  <a:cubicBezTo>
                    <a:pt x="26" y="157"/>
                    <a:pt x="22" y="163"/>
                    <a:pt x="19" y="169"/>
                  </a:cubicBezTo>
                  <a:cubicBezTo>
                    <a:pt x="19" y="166"/>
                    <a:pt x="20" y="162"/>
                    <a:pt x="21" y="158"/>
                  </a:cubicBezTo>
                  <a:close/>
                  <a:moveTo>
                    <a:pt x="24" y="183"/>
                  </a:moveTo>
                  <a:cubicBezTo>
                    <a:pt x="23" y="182"/>
                    <a:pt x="22" y="181"/>
                    <a:pt x="22" y="180"/>
                  </a:cubicBezTo>
                  <a:cubicBezTo>
                    <a:pt x="23" y="179"/>
                    <a:pt x="25" y="178"/>
                    <a:pt x="27" y="177"/>
                  </a:cubicBezTo>
                  <a:cubicBezTo>
                    <a:pt x="26" y="179"/>
                    <a:pt x="25" y="181"/>
                    <a:pt x="24" y="183"/>
                  </a:cubicBezTo>
                  <a:close/>
                  <a:moveTo>
                    <a:pt x="47" y="141"/>
                  </a:moveTo>
                  <a:cubicBezTo>
                    <a:pt x="47" y="140"/>
                    <a:pt x="47" y="140"/>
                    <a:pt x="48" y="139"/>
                  </a:cubicBezTo>
                  <a:cubicBezTo>
                    <a:pt x="49" y="142"/>
                    <a:pt x="50" y="145"/>
                    <a:pt x="51" y="147"/>
                  </a:cubicBezTo>
                  <a:cubicBezTo>
                    <a:pt x="47" y="151"/>
                    <a:pt x="42" y="155"/>
                    <a:pt x="38" y="161"/>
                  </a:cubicBezTo>
                  <a:cubicBezTo>
                    <a:pt x="35" y="163"/>
                    <a:pt x="32" y="165"/>
                    <a:pt x="30" y="167"/>
                  </a:cubicBezTo>
                  <a:cubicBezTo>
                    <a:pt x="35" y="158"/>
                    <a:pt x="41" y="149"/>
                    <a:pt x="47" y="141"/>
                  </a:cubicBezTo>
                  <a:close/>
                  <a:moveTo>
                    <a:pt x="30" y="190"/>
                  </a:moveTo>
                  <a:cubicBezTo>
                    <a:pt x="33" y="189"/>
                    <a:pt x="36" y="187"/>
                    <a:pt x="39" y="185"/>
                  </a:cubicBezTo>
                  <a:cubicBezTo>
                    <a:pt x="36" y="188"/>
                    <a:pt x="35" y="191"/>
                    <a:pt x="36" y="195"/>
                  </a:cubicBezTo>
                  <a:cubicBezTo>
                    <a:pt x="34" y="193"/>
                    <a:pt x="32" y="192"/>
                    <a:pt x="30" y="190"/>
                  </a:cubicBezTo>
                  <a:close/>
                  <a:moveTo>
                    <a:pt x="39" y="196"/>
                  </a:moveTo>
                  <a:cubicBezTo>
                    <a:pt x="43" y="197"/>
                    <a:pt x="50" y="191"/>
                    <a:pt x="54" y="189"/>
                  </a:cubicBezTo>
                  <a:cubicBezTo>
                    <a:pt x="51" y="193"/>
                    <a:pt x="49" y="196"/>
                    <a:pt x="46" y="200"/>
                  </a:cubicBezTo>
                  <a:cubicBezTo>
                    <a:pt x="44" y="199"/>
                    <a:pt x="41" y="198"/>
                    <a:pt x="39" y="196"/>
                  </a:cubicBezTo>
                  <a:close/>
                  <a:moveTo>
                    <a:pt x="54" y="203"/>
                  </a:moveTo>
                  <a:cubicBezTo>
                    <a:pt x="54" y="203"/>
                    <a:pt x="54" y="203"/>
                    <a:pt x="54" y="203"/>
                  </a:cubicBezTo>
                  <a:cubicBezTo>
                    <a:pt x="61" y="192"/>
                    <a:pt x="69" y="182"/>
                    <a:pt x="77" y="172"/>
                  </a:cubicBezTo>
                  <a:cubicBezTo>
                    <a:pt x="79" y="173"/>
                    <a:pt x="81" y="174"/>
                    <a:pt x="83" y="175"/>
                  </a:cubicBezTo>
                  <a:cubicBezTo>
                    <a:pt x="73" y="184"/>
                    <a:pt x="65" y="195"/>
                    <a:pt x="54" y="203"/>
                  </a:cubicBezTo>
                  <a:close/>
                  <a:moveTo>
                    <a:pt x="77" y="193"/>
                  </a:moveTo>
                  <a:cubicBezTo>
                    <a:pt x="82" y="188"/>
                    <a:pt x="86" y="183"/>
                    <a:pt x="92" y="178"/>
                  </a:cubicBezTo>
                  <a:cubicBezTo>
                    <a:pt x="95" y="179"/>
                    <a:pt x="98" y="180"/>
                    <a:pt x="101" y="181"/>
                  </a:cubicBezTo>
                  <a:cubicBezTo>
                    <a:pt x="92" y="189"/>
                    <a:pt x="81" y="197"/>
                    <a:pt x="71" y="201"/>
                  </a:cubicBezTo>
                  <a:cubicBezTo>
                    <a:pt x="73" y="199"/>
                    <a:pt x="75" y="196"/>
                    <a:pt x="77" y="193"/>
                  </a:cubicBezTo>
                  <a:close/>
                  <a:moveTo>
                    <a:pt x="88" y="211"/>
                  </a:moveTo>
                  <a:cubicBezTo>
                    <a:pt x="83" y="211"/>
                    <a:pt x="79" y="210"/>
                    <a:pt x="74" y="209"/>
                  </a:cubicBezTo>
                  <a:cubicBezTo>
                    <a:pt x="81" y="206"/>
                    <a:pt x="87" y="202"/>
                    <a:pt x="93" y="198"/>
                  </a:cubicBezTo>
                  <a:cubicBezTo>
                    <a:pt x="91" y="201"/>
                    <a:pt x="87" y="207"/>
                    <a:pt x="88" y="211"/>
                  </a:cubicBezTo>
                  <a:close/>
                  <a:moveTo>
                    <a:pt x="105" y="214"/>
                  </a:moveTo>
                  <a:cubicBezTo>
                    <a:pt x="102" y="213"/>
                    <a:pt x="100" y="213"/>
                    <a:pt x="98" y="213"/>
                  </a:cubicBezTo>
                  <a:cubicBezTo>
                    <a:pt x="101" y="211"/>
                    <a:pt x="105" y="210"/>
                    <a:pt x="108" y="208"/>
                  </a:cubicBezTo>
                  <a:cubicBezTo>
                    <a:pt x="107" y="210"/>
                    <a:pt x="106" y="212"/>
                    <a:pt x="105" y="214"/>
                  </a:cubicBezTo>
                  <a:close/>
                  <a:moveTo>
                    <a:pt x="136" y="188"/>
                  </a:moveTo>
                  <a:cubicBezTo>
                    <a:pt x="141" y="188"/>
                    <a:pt x="147" y="189"/>
                    <a:pt x="152" y="189"/>
                  </a:cubicBezTo>
                  <a:cubicBezTo>
                    <a:pt x="142" y="197"/>
                    <a:pt x="129" y="204"/>
                    <a:pt x="117" y="209"/>
                  </a:cubicBezTo>
                  <a:cubicBezTo>
                    <a:pt x="122" y="201"/>
                    <a:pt x="129" y="195"/>
                    <a:pt x="136" y="188"/>
                  </a:cubicBezTo>
                  <a:close/>
                  <a:moveTo>
                    <a:pt x="136" y="216"/>
                  </a:moveTo>
                  <a:cubicBezTo>
                    <a:pt x="136" y="216"/>
                    <a:pt x="136" y="216"/>
                    <a:pt x="136" y="216"/>
                  </a:cubicBezTo>
                  <a:cubicBezTo>
                    <a:pt x="132" y="216"/>
                    <a:pt x="127" y="216"/>
                    <a:pt x="123" y="215"/>
                  </a:cubicBezTo>
                  <a:cubicBezTo>
                    <a:pt x="129" y="213"/>
                    <a:pt x="135" y="210"/>
                    <a:pt x="141" y="206"/>
                  </a:cubicBezTo>
                  <a:cubicBezTo>
                    <a:pt x="139" y="209"/>
                    <a:pt x="137" y="213"/>
                    <a:pt x="136" y="216"/>
                  </a:cubicBezTo>
                  <a:close/>
                  <a:moveTo>
                    <a:pt x="157" y="217"/>
                  </a:moveTo>
                  <a:cubicBezTo>
                    <a:pt x="156" y="217"/>
                    <a:pt x="156" y="217"/>
                    <a:pt x="156" y="217"/>
                  </a:cubicBezTo>
                  <a:cubicBezTo>
                    <a:pt x="154" y="217"/>
                    <a:pt x="151" y="217"/>
                    <a:pt x="149" y="217"/>
                  </a:cubicBezTo>
                  <a:cubicBezTo>
                    <a:pt x="153" y="214"/>
                    <a:pt x="158" y="210"/>
                    <a:pt x="162" y="206"/>
                  </a:cubicBezTo>
                  <a:cubicBezTo>
                    <a:pt x="160" y="210"/>
                    <a:pt x="158" y="213"/>
                    <a:pt x="157" y="217"/>
                  </a:cubicBezTo>
                  <a:close/>
                  <a:moveTo>
                    <a:pt x="165" y="217"/>
                  </a:moveTo>
                  <a:cubicBezTo>
                    <a:pt x="169" y="207"/>
                    <a:pt x="176" y="198"/>
                    <a:pt x="182" y="189"/>
                  </a:cubicBezTo>
                  <a:cubicBezTo>
                    <a:pt x="187" y="189"/>
                    <a:pt x="192" y="189"/>
                    <a:pt x="197" y="189"/>
                  </a:cubicBezTo>
                  <a:cubicBezTo>
                    <a:pt x="187" y="198"/>
                    <a:pt x="177" y="209"/>
                    <a:pt x="165" y="217"/>
                  </a:cubicBezTo>
                  <a:close/>
                  <a:moveTo>
                    <a:pt x="177" y="218"/>
                  </a:moveTo>
                  <a:cubicBezTo>
                    <a:pt x="184" y="212"/>
                    <a:pt x="191" y="205"/>
                    <a:pt x="198" y="199"/>
                  </a:cubicBezTo>
                  <a:cubicBezTo>
                    <a:pt x="194" y="205"/>
                    <a:pt x="190" y="212"/>
                    <a:pt x="186" y="219"/>
                  </a:cubicBezTo>
                  <a:cubicBezTo>
                    <a:pt x="183" y="219"/>
                    <a:pt x="180" y="219"/>
                    <a:pt x="177" y="218"/>
                  </a:cubicBezTo>
                  <a:close/>
                  <a:moveTo>
                    <a:pt x="195" y="219"/>
                  </a:moveTo>
                  <a:cubicBezTo>
                    <a:pt x="195" y="219"/>
                    <a:pt x="195" y="219"/>
                    <a:pt x="195" y="219"/>
                  </a:cubicBezTo>
                  <a:cubicBezTo>
                    <a:pt x="201" y="209"/>
                    <a:pt x="208" y="199"/>
                    <a:pt x="214" y="188"/>
                  </a:cubicBezTo>
                  <a:cubicBezTo>
                    <a:pt x="223" y="187"/>
                    <a:pt x="229" y="186"/>
                    <a:pt x="233" y="186"/>
                  </a:cubicBezTo>
                  <a:cubicBezTo>
                    <a:pt x="220" y="197"/>
                    <a:pt x="209" y="209"/>
                    <a:pt x="195" y="219"/>
                  </a:cubicBezTo>
                  <a:close/>
                  <a:moveTo>
                    <a:pt x="212" y="220"/>
                  </a:moveTo>
                  <a:cubicBezTo>
                    <a:pt x="210" y="220"/>
                    <a:pt x="209" y="220"/>
                    <a:pt x="207" y="220"/>
                  </a:cubicBezTo>
                  <a:cubicBezTo>
                    <a:pt x="213" y="215"/>
                    <a:pt x="219" y="210"/>
                    <a:pt x="225" y="204"/>
                  </a:cubicBezTo>
                  <a:cubicBezTo>
                    <a:pt x="220" y="210"/>
                    <a:pt x="216" y="215"/>
                    <a:pt x="212" y="220"/>
                  </a:cubicBezTo>
                  <a:close/>
                  <a:moveTo>
                    <a:pt x="238" y="220"/>
                  </a:moveTo>
                  <a:cubicBezTo>
                    <a:pt x="234" y="220"/>
                    <a:pt x="230" y="220"/>
                    <a:pt x="225" y="220"/>
                  </a:cubicBezTo>
                  <a:cubicBezTo>
                    <a:pt x="236" y="211"/>
                    <a:pt x="246" y="201"/>
                    <a:pt x="256" y="191"/>
                  </a:cubicBezTo>
                  <a:cubicBezTo>
                    <a:pt x="252" y="200"/>
                    <a:pt x="240" y="211"/>
                    <a:pt x="238" y="220"/>
                  </a:cubicBezTo>
                  <a:close/>
                  <a:moveTo>
                    <a:pt x="276" y="218"/>
                  </a:moveTo>
                  <a:cubicBezTo>
                    <a:pt x="268" y="219"/>
                    <a:pt x="260" y="219"/>
                    <a:pt x="252" y="220"/>
                  </a:cubicBezTo>
                  <a:cubicBezTo>
                    <a:pt x="255" y="218"/>
                    <a:pt x="259" y="215"/>
                    <a:pt x="262" y="212"/>
                  </a:cubicBezTo>
                  <a:cubicBezTo>
                    <a:pt x="259" y="223"/>
                    <a:pt x="277" y="212"/>
                    <a:pt x="277" y="213"/>
                  </a:cubicBezTo>
                  <a:cubicBezTo>
                    <a:pt x="276" y="214"/>
                    <a:pt x="275" y="216"/>
                    <a:pt x="276" y="218"/>
                  </a:cubicBezTo>
                  <a:close/>
                  <a:moveTo>
                    <a:pt x="275" y="204"/>
                  </a:moveTo>
                  <a:cubicBezTo>
                    <a:pt x="281" y="194"/>
                    <a:pt x="294" y="185"/>
                    <a:pt x="298" y="173"/>
                  </a:cubicBezTo>
                  <a:cubicBezTo>
                    <a:pt x="300" y="173"/>
                    <a:pt x="302" y="172"/>
                    <a:pt x="304" y="171"/>
                  </a:cubicBezTo>
                  <a:cubicBezTo>
                    <a:pt x="303" y="174"/>
                    <a:pt x="301" y="176"/>
                    <a:pt x="300" y="178"/>
                  </a:cubicBezTo>
                  <a:cubicBezTo>
                    <a:pt x="292" y="188"/>
                    <a:pt x="284" y="198"/>
                    <a:pt x="275" y="204"/>
                  </a:cubicBezTo>
                  <a:close/>
                  <a:moveTo>
                    <a:pt x="287" y="215"/>
                  </a:moveTo>
                  <a:cubicBezTo>
                    <a:pt x="292" y="211"/>
                    <a:pt x="297" y="207"/>
                    <a:pt x="302" y="203"/>
                  </a:cubicBezTo>
                  <a:cubicBezTo>
                    <a:pt x="301" y="205"/>
                    <a:pt x="301" y="208"/>
                    <a:pt x="304" y="209"/>
                  </a:cubicBezTo>
                  <a:cubicBezTo>
                    <a:pt x="299" y="212"/>
                    <a:pt x="294" y="214"/>
                    <a:pt x="287" y="215"/>
                  </a:cubicBezTo>
                  <a:close/>
                  <a:moveTo>
                    <a:pt x="297" y="197"/>
                  </a:moveTo>
                  <a:cubicBezTo>
                    <a:pt x="300" y="192"/>
                    <a:pt x="303" y="187"/>
                    <a:pt x="306" y="183"/>
                  </a:cubicBezTo>
                  <a:cubicBezTo>
                    <a:pt x="310" y="177"/>
                    <a:pt x="314" y="172"/>
                    <a:pt x="319" y="167"/>
                  </a:cubicBezTo>
                  <a:cubicBezTo>
                    <a:pt x="320" y="166"/>
                    <a:pt x="322" y="166"/>
                    <a:pt x="323" y="165"/>
                  </a:cubicBezTo>
                  <a:cubicBezTo>
                    <a:pt x="320" y="169"/>
                    <a:pt x="318" y="172"/>
                    <a:pt x="316" y="176"/>
                  </a:cubicBezTo>
                  <a:cubicBezTo>
                    <a:pt x="309" y="184"/>
                    <a:pt x="303" y="190"/>
                    <a:pt x="297" y="197"/>
                  </a:cubicBezTo>
                  <a:close/>
                  <a:moveTo>
                    <a:pt x="338" y="158"/>
                  </a:moveTo>
                  <a:cubicBezTo>
                    <a:pt x="340" y="157"/>
                    <a:pt x="342" y="156"/>
                    <a:pt x="344" y="155"/>
                  </a:cubicBezTo>
                  <a:cubicBezTo>
                    <a:pt x="339" y="169"/>
                    <a:pt x="333" y="181"/>
                    <a:pt x="325" y="192"/>
                  </a:cubicBezTo>
                  <a:cubicBezTo>
                    <a:pt x="326" y="190"/>
                    <a:pt x="331" y="177"/>
                    <a:pt x="322" y="180"/>
                  </a:cubicBezTo>
                  <a:cubicBezTo>
                    <a:pt x="326" y="176"/>
                    <a:pt x="338" y="165"/>
                    <a:pt x="338" y="1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</p:grpSp>
      <p:grpSp>
        <p:nvGrpSpPr>
          <p:cNvPr id="11" name="Group 12"/>
          <p:cNvGrpSpPr>
            <a:grpSpLocks noChangeAspect="1"/>
          </p:cNvGrpSpPr>
          <p:nvPr/>
        </p:nvGrpSpPr>
        <p:grpSpPr bwMode="auto">
          <a:xfrm>
            <a:off x="4318000" y="3484563"/>
            <a:ext cx="596900" cy="495300"/>
            <a:chOff x="2720" y="2195"/>
            <a:chExt cx="376" cy="312"/>
          </a:xfrm>
        </p:grpSpPr>
        <p:sp>
          <p:nvSpPr>
            <p:cNvPr id="12" name="AutoShape 11"/>
            <p:cNvSpPr>
              <a:spLocks noChangeAspect="1" noChangeArrowheads="1" noTextEdit="1"/>
            </p:cNvSpPr>
            <p:nvPr/>
          </p:nvSpPr>
          <p:spPr bwMode="auto">
            <a:xfrm>
              <a:off x="2720" y="2195"/>
              <a:ext cx="37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2701" y="2188"/>
              <a:ext cx="397" cy="336"/>
            </a:xfrm>
            <a:custGeom>
              <a:avLst/>
              <a:gdLst>
                <a:gd name="T0" fmla="*/ 144 w 165"/>
                <a:gd name="T1" fmla="*/ 27 h 139"/>
                <a:gd name="T2" fmla="*/ 48 w 165"/>
                <a:gd name="T3" fmla="*/ 13 h 139"/>
                <a:gd name="T4" fmla="*/ 27 w 165"/>
                <a:gd name="T5" fmla="*/ 49 h 139"/>
                <a:gd name="T6" fmla="*/ 14 w 165"/>
                <a:gd name="T7" fmla="*/ 94 h 139"/>
                <a:gd name="T8" fmla="*/ 24 w 165"/>
                <a:gd name="T9" fmla="*/ 105 h 139"/>
                <a:gd name="T10" fmla="*/ 32 w 165"/>
                <a:gd name="T11" fmla="*/ 111 h 139"/>
                <a:gd name="T12" fmla="*/ 58 w 165"/>
                <a:gd name="T13" fmla="*/ 123 h 139"/>
                <a:gd name="T14" fmla="*/ 157 w 165"/>
                <a:gd name="T15" fmla="*/ 91 h 139"/>
                <a:gd name="T16" fmla="*/ 164 w 165"/>
                <a:gd name="T17" fmla="*/ 65 h 139"/>
                <a:gd name="T18" fmla="*/ 29 w 165"/>
                <a:gd name="T19" fmla="*/ 71 h 139"/>
                <a:gd name="T20" fmla="*/ 28 w 165"/>
                <a:gd name="T21" fmla="*/ 71 h 139"/>
                <a:gd name="T22" fmla="*/ 34 w 165"/>
                <a:gd name="T23" fmla="*/ 80 h 139"/>
                <a:gd name="T24" fmla="*/ 27 w 165"/>
                <a:gd name="T25" fmla="*/ 93 h 139"/>
                <a:gd name="T26" fmla="*/ 43 w 165"/>
                <a:gd name="T27" fmla="*/ 108 h 139"/>
                <a:gd name="T28" fmla="*/ 45 w 165"/>
                <a:gd name="T29" fmla="*/ 109 h 139"/>
                <a:gd name="T30" fmla="*/ 37 w 165"/>
                <a:gd name="T31" fmla="*/ 101 h 139"/>
                <a:gd name="T32" fmla="*/ 50 w 165"/>
                <a:gd name="T33" fmla="*/ 94 h 139"/>
                <a:gd name="T34" fmla="*/ 61 w 165"/>
                <a:gd name="T35" fmla="*/ 102 h 139"/>
                <a:gd name="T36" fmla="*/ 58 w 165"/>
                <a:gd name="T37" fmla="*/ 98 h 139"/>
                <a:gd name="T38" fmla="*/ 61 w 165"/>
                <a:gd name="T39" fmla="*/ 102 h 139"/>
                <a:gd name="T40" fmla="*/ 68 w 165"/>
                <a:gd name="T41" fmla="*/ 118 h 139"/>
                <a:gd name="T42" fmla="*/ 69 w 165"/>
                <a:gd name="T43" fmla="*/ 118 h 139"/>
                <a:gd name="T44" fmla="*/ 74 w 165"/>
                <a:gd name="T45" fmla="*/ 106 h 139"/>
                <a:gd name="T46" fmla="*/ 67 w 165"/>
                <a:gd name="T47" fmla="*/ 107 h 139"/>
                <a:gd name="T48" fmla="*/ 76 w 165"/>
                <a:gd name="T49" fmla="*/ 104 h 139"/>
                <a:gd name="T50" fmla="*/ 85 w 165"/>
                <a:gd name="T51" fmla="*/ 122 h 139"/>
                <a:gd name="T52" fmla="*/ 86 w 165"/>
                <a:gd name="T53" fmla="*/ 118 h 139"/>
                <a:gd name="T54" fmla="*/ 88 w 165"/>
                <a:gd name="T55" fmla="*/ 116 h 139"/>
                <a:gd name="T56" fmla="*/ 80 w 165"/>
                <a:gd name="T57" fmla="*/ 113 h 139"/>
                <a:gd name="T58" fmla="*/ 96 w 165"/>
                <a:gd name="T59" fmla="*/ 108 h 139"/>
                <a:gd name="T60" fmla="*/ 99 w 165"/>
                <a:gd name="T61" fmla="*/ 123 h 139"/>
                <a:gd name="T62" fmla="*/ 99 w 165"/>
                <a:gd name="T63" fmla="*/ 123 h 139"/>
                <a:gd name="T64" fmla="*/ 104 w 165"/>
                <a:gd name="T65" fmla="*/ 108 h 139"/>
                <a:gd name="T66" fmla="*/ 105 w 165"/>
                <a:gd name="T67" fmla="*/ 108 h 139"/>
                <a:gd name="T68" fmla="*/ 112 w 165"/>
                <a:gd name="T69" fmla="*/ 123 h 139"/>
                <a:gd name="T70" fmla="*/ 113 w 165"/>
                <a:gd name="T71" fmla="*/ 123 h 139"/>
                <a:gd name="T72" fmla="*/ 117 w 165"/>
                <a:gd name="T73" fmla="*/ 109 h 139"/>
                <a:gd name="T74" fmla="*/ 119 w 165"/>
                <a:gd name="T75" fmla="*/ 106 h 139"/>
                <a:gd name="T76" fmla="*/ 117 w 165"/>
                <a:gd name="T77" fmla="*/ 109 h 139"/>
                <a:gd name="T78" fmla="*/ 128 w 165"/>
                <a:gd name="T79" fmla="*/ 111 h 139"/>
                <a:gd name="T80" fmla="*/ 146 w 165"/>
                <a:gd name="T81" fmla="*/ 96 h 139"/>
                <a:gd name="T82" fmla="*/ 155 w 165"/>
                <a:gd name="T83" fmla="*/ 69 h 139"/>
                <a:gd name="T84" fmla="*/ 96 w 165"/>
                <a:gd name="T85" fmla="*/ 15 h 139"/>
                <a:gd name="T86" fmla="*/ 155 w 165"/>
                <a:gd name="T87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5" h="139">
                  <a:moveTo>
                    <a:pt x="164" y="65"/>
                  </a:moveTo>
                  <a:cubicBezTo>
                    <a:pt x="165" y="53"/>
                    <a:pt x="158" y="39"/>
                    <a:pt x="144" y="27"/>
                  </a:cubicBezTo>
                  <a:cubicBezTo>
                    <a:pt x="135" y="18"/>
                    <a:pt x="109" y="0"/>
                    <a:pt x="96" y="3"/>
                  </a:cubicBezTo>
                  <a:cubicBezTo>
                    <a:pt x="91" y="2"/>
                    <a:pt x="40" y="0"/>
                    <a:pt x="48" y="13"/>
                  </a:cubicBezTo>
                  <a:cubicBezTo>
                    <a:pt x="43" y="20"/>
                    <a:pt x="54" y="18"/>
                    <a:pt x="57" y="17"/>
                  </a:cubicBezTo>
                  <a:cubicBezTo>
                    <a:pt x="43" y="24"/>
                    <a:pt x="30" y="33"/>
                    <a:pt x="27" y="49"/>
                  </a:cubicBezTo>
                  <a:cubicBezTo>
                    <a:pt x="16" y="59"/>
                    <a:pt x="6" y="73"/>
                    <a:pt x="12" y="89"/>
                  </a:cubicBezTo>
                  <a:cubicBezTo>
                    <a:pt x="0" y="89"/>
                    <a:pt x="16" y="94"/>
                    <a:pt x="14" y="94"/>
                  </a:cubicBezTo>
                  <a:cubicBezTo>
                    <a:pt x="15" y="95"/>
                    <a:pt x="16" y="96"/>
                    <a:pt x="17" y="97"/>
                  </a:cubicBezTo>
                  <a:cubicBezTo>
                    <a:pt x="14" y="105"/>
                    <a:pt x="16" y="110"/>
                    <a:pt x="24" y="105"/>
                  </a:cubicBezTo>
                  <a:cubicBezTo>
                    <a:pt x="25" y="106"/>
                    <a:pt x="26" y="107"/>
                    <a:pt x="27" y="108"/>
                  </a:cubicBezTo>
                  <a:cubicBezTo>
                    <a:pt x="28" y="110"/>
                    <a:pt x="30" y="111"/>
                    <a:pt x="32" y="111"/>
                  </a:cubicBezTo>
                  <a:cubicBezTo>
                    <a:pt x="38" y="115"/>
                    <a:pt x="45" y="118"/>
                    <a:pt x="52" y="121"/>
                  </a:cubicBezTo>
                  <a:cubicBezTo>
                    <a:pt x="52" y="124"/>
                    <a:pt x="56" y="124"/>
                    <a:pt x="58" y="123"/>
                  </a:cubicBezTo>
                  <a:cubicBezTo>
                    <a:pt x="91" y="134"/>
                    <a:pt x="129" y="139"/>
                    <a:pt x="150" y="105"/>
                  </a:cubicBezTo>
                  <a:cubicBezTo>
                    <a:pt x="152" y="103"/>
                    <a:pt x="160" y="95"/>
                    <a:pt x="157" y="91"/>
                  </a:cubicBezTo>
                  <a:cubicBezTo>
                    <a:pt x="158" y="89"/>
                    <a:pt x="158" y="88"/>
                    <a:pt x="157" y="86"/>
                  </a:cubicBezTo>
                  <a:cubicBezTo>
                    <a:pt x="162" y="80"/>
                    <a:pt x="164" y="73"/>
                    <a:pt x="164" y="65"/>
                  </a:cubicBezTo>
                  <a:close/>
                  <a:moveTo>
                    <a:pt x="28" y="71"/>
                  </a:moveTo>
                  <a:cubicBezTo>
                    <a:pt x="28" y="71"/>
                    <a:pt x="28" y="71"/>
                    <a:pt x="29" y="71"/>
                  </a:cubicBezTo>
                  <a:cubicBezTo>
                    <a:pt x="28" y="71"/>
                    <a:pt x="28" y="72"/>
                    <a:pt x="27" y="72"/>
                  </a:cubicBezTo>
                  <a:cubicBezTo>
                    <a:pt x="27" y="72"/>
                    <a:pt x="27" y="72"/>
                    <a:pt x="28" y="71"/>
                  </a:cubicBezTo>
                  <a:close/>
                  <a:moveTo>
                    <a:pt x="27" y="93"/>
                  </a:moveTo>
                  <a:cubicBezTo>
                    <a:pt x="29" y="89"/>
                    <a:pt x="31" y="84"/>
                    <a:pt x="34" y="80"/>
                  </a:cubicBezTo>
                  <a:cubicBezTo>
                    <a:pt x="34" y="81"/>
                    <a:pt x="35" y="82"/>
                    <a:pt x="36" y="83"/>
                  </a:cubicBezTo>
                  <a:cubicBezTo>
                    <a:pt x="33" y="86"/>
                    <a:pt x="30" y="90"/>
                    <a:pt x="27" y="93"/>
                  </a:cubicBezTo>
                  <a:close/>
                  <a:moveTo>
                    <a:pt x="45" y="109"/>
                  </a:moveTo>
                  <a:cubicBezTo>
                    <a:pt x="44" y="109"/>
                    <a:pt x="44" y="109"/>
                    <a:pt x="43" y="108"/>
                  </a:cubicBezTo>
                  <a:cubicBezTo>
                    <a:pt x="44" y="108"/>
                    <a:pt x="45" y="107"/>
                    <a:pt x="46" y="107"/>
                  </a:cubicBezTo>
                  <a:cubicBezTo>
                    <a:pt x="46" y="108"/>
                    <a:pt x="45" y="108"/>
                    <a:pt x="45" y="109"/>
                  </a:cubicBezTo>
                  <a:close/>
                  <a:moveTo>
                    <a:pt x="37" y="102"/>
                  </a:moveTo>
                  <a:cubicBezTo>
                    <a:pt x="37" y="102"/>
                    <a:pt x="37" y="101"/>
                    <a:pt x="37" y="101"/>
                  </a:cubicBezTo>
                  <a:cubicBezTo>
                    <a:pt x="38" y="96"/>
                    <a:pt x="40" y="92"/>
                    <a:pt x="42" y="89"/>
                  </a:cubicBezTo>
                  <a:cubicBezTo>
                    <a:pt x="44" y="91"/>
                    <a:pt x="47" y="92"/>
                    <a:pt x="50" y="94"/>
                  </a:cubicBezTo>
                  <a:cubicBezTo>
                    <a:pt x="45" y="98"/>
                    <a:pt x="41" y="101"/>
                    <a:pt x="37" y="102"/>
                  </a:cubicBezTo>
                  <a:close/>
                  <a:moveTo>
                    <a:pt x="61" y="102"/>
                  </a:moveTo>
                  <a:cubicBezTo>
                    <a:pt x="59" y="104"/>
                    <a:pt x="57" y="105"/>
                    <a:pt x="55" y="106"/>
                  </a:cubicBezTo>
                  <a:cubicBezTo>
                    <a:pt x="56" y="103"/>
                    <a:pt x="57" y="101"/>
                    <a:pt x="58" y="98"/>
                  </a:cubicBezTo>
                  <a:cubicBezTo>
                    <a:pt x="60" y="99"/>
                    <a:pt x="61" y="100"/>
                    <a:pt x="62" y="100"/>
                  </a:cubicBezTo>
                  <a:cubicBezTo>
                    <a:pt x="62" y="101"/>
                    <a:pt x="61" y="101"/>
                    <a:pt x="61" y="102"/>
                  </a:cubicBezTo>
                  <a:close/>
                  <a:moveTo>
                    <a:pt x="69" y="118"/>
                  </a:move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9" y="117"/>
                    <a:pt x="69" y="117"/>
                  </a:cubicBezTo>
                  <a:cubicBezTo>
                    <a:pt x="69" y="117"/>
                    <a:pt x="69" y="118"/>
                    <a:pt x="69" y="118"/>
                  </a:cubicBezTo>
                  <a:close/>
                  <a:moveTo>
                    <a:pt x="74" y="107"/>
                  </a:moveTo>
                  <a:cubicBezTo>
                    <a:pt x="74" y="107"/>
                    <a:pt x="74" y="107"/>
                    <a:pt x="74" y="106"/>
                  </a:cubicBezTo>
                  <a:cubicBezTo>
                    <a:pt x="70" y="105"/>
                    <a:pt x="67" y="106"/>
                    <a:pt x="66" y="109"/>
                  </a:cubicBezTo>
                  <a:cubicBezTo>
                    <a:pt x="66" y="109"/>
                    <a:pt x="66" y="108"/>
                    <a:pt x="67" y="107"/>
                  </a:cubicBezTo>
                  <a:cubicBezTo>
                    <a:pt x="69" y="106"/>
                    <a:pt x="70" y="105"/>
                    <a:pt x="71" y="103"/>
                  </a:cubicBezTo>
                  <a:cubicBezTo>
                    <a:pt x="72" y="104"/>
                    <a:pt x="74" y="104"/>
                    <a:pt x="76" y="104"/>
                  </a:cubicBezTo>
                  <a:cubicBezTo>
                    <a:pt x="75" y="105"/>
                    <a:pt x="75" y="106"/>
                    <a:pt x="74" y="107"/>
                  </a:cubicBezTo>
                  <a:close/>
                  <a:moveTo>
                    <a:pt x="85" y="122"/>
                  </a:moveTo>
                  <a:cubicBezTo>
                    <a:pt x="84" y="121"/>
                    <a:pt x="83" y="121"/>
                    <a:pt x="82" y="121"/>
                  </a:cubicBezTo>
                  <a:cubicBezTo>
                    <a:pt x="84" y="120"/>
                    <a:pt x="85" y="119"/>
                    <a:pt x="86" y="118"/>
                  </a:cubicBezTo>
                  <a:cubicBezTo>
                    <a:pt x="86" y="119"/>
                    <a:pt x="85" y="120"/>
                    <a:pt x="85" y="122"/>
                  </a:cubicBezTo>
                  <a:close/>
                  <a:moveTo>
                    <a:pt x="88" y="116"/>
                  </a:moveTo>
                  <a:cubicBezTo>
                    <a:pt x="88" y="114"/>
                    <a:pt x="88" y="113"/>
                    <a:pt x="87" y="112"/>
                  </a:cubicBezTo>
                  <a:cubicBezTo>
                    <a:pt x="84" y="111"/>
                    <a:pt x="82" y="111"/>
                    <a:pt x="80" y="113"/>
                  </a:cubicBezTo>
                  <a:cubicBezTo>
                    <a:pt x="82" y="111"/>
                    <a:pt x="83" y="109"/>
                    <a:pt x="85" y="106"/>
                  </a:cubicBezTo>
                  <a:cubicBezTo>
                    <a:pt x="89" y="107"/>
                    <a:pt x="92" y="107"/>
                    <a:pt x="96" y="108"/>
                  </a:cubicBezTo>
                  <a:cubicBezTo>
                    <a:pt x="93" y="110"/>
                    <a:pt x="91" y="112"/>
                    <a:pt x="88" y="116"/>
                  </a:cubicBezTo>
                  <a:close/>
                  <a:moveTo>
                    <a:pt x="99" y="123"/>
                  </a:moveTo>
                  <a:cubicBezTo>
                    <a:pt x="99" y="123"/>
                    <a:pt x="98" y="123"/>
                    <a:pt x="98" y="123"/>
                  </a:cubicBezTo>
                  <a:cubicBezTo>
                    <a:pt x="98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lose/>
                  <a:moveTo>
                    <a:pt x="104" y="108"/>
                  </a:moveTo>
                  <a:cubicBezTo>
                    <a:pt x="104" y="108"/>
                    <a:pt x="104" y="108"/>
                    <a:pt x="104" y="108"/>
                  </a:cubicBezTo>
                  <a:cubicBezTo>
                    <a:pt x="104" y="108"/>
                    <a:pt x="105" y="108"/>
                    <a:pt x="105" y="108"/>
                  </a:cubicBezTo>
                  <a:cubicBezTo>
                    <a:pt x="105" y="108"/>
                    <a:pt x="105" y="108"/>
                    <a:pt x="104" y="108"/>
                  </a:cubicBezTo>
                  <a:close/>
                  <a:moveTo>
                    <a:pt x="112" y="123"/>
                  </a:moveTo>
                  <a:cubicBezTo>
                    <a:pt x="112" y="123"/>
                    <a:pt x="113" y="123"/>
                    <a:pt x="113" y="122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3" y="123"/>
                    <a:pt x="112" y="123"/>
                    <a:pt x="112" y="123"/>
                  </a:cubicBezTo>
                  <a:close/>
                  <a:moveTo>
                    <a:pt x="117" y="109"/>
                  </a:moveTo>
                  <a:cubicBezTo>
                    <a:pt x="118" y="108"/>
                    <a:pt x="118" y="108"/>
                    <a:pt x="118" y="108"/>
                  </a:cubicBezTo>
                  <a:cubicBezTo>
                    <a:pt x="119" y="107"/>
                    <a:pt x="119" y="107"/>
                    <a:pt x="119" y="106"/>
                  </a:cubicBezTo>
                  <a:cubicBezTo>
                    <a:pt x="120" y="106"/>
                    <a:pt x="120" y="106"/>
                    <a:pt x="121" y="106"/>
                  </a:cubicBezTo>
                  <a:cubicBezTo>
                    <a:pt x="120" y="107"/>
                    <a:pt x="118" y="108"/>
                    <a:pt x="117" y="109"/>
                  </a:cubicBezTo>
                  <a:close/>
                  <a:moveTo>
                    <a:pt x="143" y="100"/>
                  </a:moveTo>
                  <a:cubicBezTo>
                    <a:pt x="139" y="105"/>
                    <a:pt x="134" y="108"/>
                    <a:pt x="128" y="111"/>
                  </a:cubicBezTo>
                  <a:cubicBezTo>
                    <a:pt x="131" y="109"/>
                    <a:pt x="133" y="106"/>
                    <a:pt x="134" y="102"/>
                  </a:cubicBezTo>
                  <a:cubicBezTo>
                    <a:pt x="138" y="100"/>
                    <a:pt x="142" y="98"/>
                    <a:pt x="146" y="96"/>
                  </a:cubicBezTo>
                  <a:cubicBezTo>
                    <a:pt x="145" y="97"/>
                    <a:pt x="144" y="99"/>
                    <a:pt x="143" y="100"/>
                  </a:cubicBezTo>
                  <a:close/>
                  <a:moveTo>
                    <a:pt x="155" y="69"/>
                  </a:moveTo>
                  <a:cubicBezTo>
                    <a:pt x="143" y="113"/>
                    <a:pt x="38" y="102"/>
                    <a:pt x="35" y="57"/>
                  </a:cubicBezTo>
                  <a:cubicBezTo>
                    <a:pt x="37" y="30"/>
                    <a:pt x="76" y="21"/>
                    <a:pt x="96" y="15"/>
                  </a:cubicBezTo>
                  <a:cubicBezTo>
                    <a:pt x="120" y="20"/>
                    <a:pt x="153" y="38"/>
                    <a:pt x="156" y="65"/>
                  </a:cubicBezTo>
                  <a:cubicBezTo>
                    <a:pt x="156" y="67"/>
                    <a:pt x="155" y="68"/>
                    <a:pt x="155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294" y="3288057"/>
            <a:ext cx="5862940" cy="458221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7755" y="-709909"/>
            <a:ext cx="5996950" cy="399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35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843" y="0"/>
            <a:ext cx="12192000" cy="6858000"/>
          </a:xfrm>
          <a:prstGeom prst="rect">
            <a:avLst/>
          </a:prstGeom>
        </p:spPr>
      </p:pic>
      <p:sp>
        <p:nvSpPr>
          <p:cNvPr id="42" name="PA_文本框 41"/>
          <p:cNvSpPr txBox="1"/>
          <p:nvPr>
            <p:custDataLst>
              <p:tags r:id="rId1"/>
            </p:custDataLst>
          </p:nvPr>
        </p:nvSpPr>
        <p:spPr>
          <a:xfrm rot="1625446">
            <a:off x="7961303" y="-304503"/>
            <a:ext cx="3629025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altLang="zh-CN" sz="28700" spc="600" dirty="0">
                <a:ln>
                  <a:solidFill>
                    <a:srgbClr val="EEA336"/>
                  </a:solidFill>
                </a:ln>
                <a:solidFill>
                  <a:srgbClr val="17172E"/>
                </a:solidFill>
                <a:latin typeface="UTM Showcard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CÁC HOẠT ĐỘNG</a:t>
            </a:r>
            <a:endParaRPr lang="zh-CN" altLang="en-US" sz="28700" spc="600" dirty="0">
              <a:ln>
                <a:solidFill>
                  <a:srgbClr val="EEA336"/>
                </a:solidFill>
              </a:ln>
              <a:solidFill>
                <a:srgbClr val="17172E"/>
              </a:solidFill>
              <a:latin typeface="UTM Showcard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3" name="文本框 42"/>
          <p:cNvSpPr txBox="1"/>
          <p:nvPr/>
        </p:nvSpPr>
        <p:spPr>
          <a:xfrm>
            <a:off x="2045049" y="1660921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KHỞI ĐỘNG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4" name="文本框 43"/>
          <p:cNvSpPr txBox="1"/>
          <p:nvPr/>
        </p:nvSpPr>
        <p:spPr>
          <a:xfrm>
            <a:off x="1458195" y="3610818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KHÁM PHÁ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5" name="文本框 44"/>
          <p:cNvSpPr txBox="1"/>
          <p:nvPr/>
        </p:nvSpPr>
        <p:spPr>
          <a:xfrm>
            <a:off x="4644519" y="4269055"/>
            <a:ext cx="2581275" cy="95410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LUYỆN TẬP</a:t>
            </a:r>
          </a:p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THỰC HÀNH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 useBgFill="1">
        <p:nvSpPr>
          <p:cNvPr id="46" name="文本框 45"/>
          <p:cNvSpPr txBox="1"/>
          <p:nvPr/>
        </p:nvSpPr>
        <p:spPr>
          <a:xfrm>
            <a:off x="8144514" y="4222889"/>
            <a:ext cx="258127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bg1"/>
                </a:solidFill>
                <a:latin typeface="UTM Staccato " panose="02040603050506020204" pitchFamily="18" charset="0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TRÒ CHƠI</a:t>
            </a:r>
            <a:endParaRPr lang="zh-CN" altLang="en-US" sz="2800" spc="300" dirty="0">
              <a:solidFill>
                <a:schemeClr val="bg1"/>
              </a:solidFill>
              <a:latin typeface="UTM Staccato " panose="02040603050506020204" pitchFamily="18" charset="0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686" y="-1930904"/>
            <a:ext cx="2093913" cy="180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1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-1.85185E-6 L -0.22397 0.09075 L -0.3198 0.21112 L -0.30522 0.3426 L -0.2448 0.35371 L -0.13334 0.26297 L -0.13438 0.25926 L -0.13542 0.25926 " pathEditMode="relative" ptsTypes="AAAAAA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6"/>
          <a:stretch/>
        </p:blipFill>
        <p:spPr>
          <a:xfrm flipH="1">
            <a:off x="0" y="0"/>
            <a:ext cx="474997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227" y="986933"/>
            <a:ext cx="1296962" cy="12969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916" y="3048824"/>
            <a:ext cx="987584" cy="9875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170" y="4867832"/>
            <a:ext cx="1245076" cy="1245076"/>
          </a:xfrm>
          <a:prstGeom prst="rect">
            <a:avLst/>
          </a:prstGeom>
        </p:spPr>
      </p:pic>
      <p:sp>
        <p:nvSpPr>
          <p:cNvPr id="7" name="文本框 6">
            <a:hlinkClick r:id="rId7" action="ppaction://hlinksldjump"/>
          </p:cNvPr>
          <p:cNvSpPr txBox="1"/>
          <p:nvPr/>
        </p:nvSpPr>
        <p:spPr>
          <a:xfrm>
            <a:off x="5990247" y="1312248"/>
            <a:ext cx="2671154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</a:lstStyle>
          <a:p>
            <a:pPr algn="l"/>
            <a:r>
              <a:rPr lang="vi-VN" altLang="zh-CN" sz="3600" dirty="0">
                <a:solidFill>
                  <a:schemeClr val="bg1"/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Hành tinh số 1</a:t>
            </a:r>
            <a:endParaRPr lang="zh-CN" altLang="en-US" sz="3600" dirty="0">
              <a:solidFill>
                <a:schemeClr val="bg1"/>
              </a:solidFill>
              <a:latin typeface="UTM Habano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0" name="文本框 9">
            <a:hlinkClick r:id="rId8" action="ppaction://hlinksldjump"/>
          </p:cNvPr>
          <p:cNvSpPr txBox="1"/>
          <p:nvPr/>
        </p:nvSpPr>
        <p:spPr>
          <a:xfrm>
            <a:off x="5974464" y="3194509"/>
            <a:ext cx="2686937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</a:lstStyle>
          <a:p>
            <a:pPr algn="l"/>
            <a:r>
              <a:rPr lang="vi-VN" altLang="zh-CN" sz="3600" dirty="0">
                <a:solidFill>
                  <a:schemeClr val="bg1"/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Hành tinh số 2</a:t>
            </a:r>
            <a:endParaRPr lang="zh-CN" altLang="en-US" sz="3600" dirty="0">
              <a:solidFill>
                <a:schemeClr val="bg1"/>
              </a:solidFill>
              <a:latin typeface="UTM Habano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3" name="文本框 12">
            <a:hlinkClick r:id="rId9" action="ppaction://hlinksldjump"/>
          </p:cNvPr>
          <p:cNvSpPr txBox="1"/>
          <p:nvPr/>
        </p:nvSpPr>
        <p:spPr>
          <a:xfrm>
            <a:off x="6016189" y="5103990"/>
            <a:ext cx="2645212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</a:lstStyle>
          <a:p>
            <a:pPr algn="l"/>
            <a:r>
              <a:rPr lang="vi-VN" altLang="zh-CN" sz="3600" dirty="0">
                <a:solidFill>
                  <a:schemeClr val="bg1"/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Hành tinh</a:t>
            </a:r>
            <a:r>
              <a:rPr lang="en-US" altLang="zh-CN" sz="3600" dirty="0">
                <a:solidFill>
                  <a:schemeClr val="bg1"/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600" dirty="0" err="1">
                <a:solidFill>
                  <a:schemeClr val="bg1"/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3600" dirty="0">
                <a:solidFill>
                  <a:schemeClr val="bg1"/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vi-VN" altLang="zh-CN" sz="3600" dirty="0">
                <a:solidFill>
                  <a:schemeClr val="bg1"/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UTM Habano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0606120" y="4500746"/>
            <a:ext cx="1501348" cy="749450"/>
          </a:xfrm>
          <a:custGeom>
            <a:avLst/>
            <a:gdLst>
              <a:gd name="connsiteX0" fmla="*/ 791913 w 1791140"/>
              <a:gd name="connsiteY0" fmla="*/ 0 h 894110"/>
              <a:gd name="connsiteX1" fmla="*/ 1187129 w 1791140"/>
              <a:gd name="connsiteY1" fmla="*/ 213295 h 894110"/>
              <a:gd name="connsiteX2" fmla="*/ 1191896 w 1791140"/>
              <a:gd name="connsiteY2" fmla="*/ 244607 h 894110"/>
              <a:gd name="connsiteX3" fmla="*/ 1252477 w 1791140"/>
              <a:gd name="connsiteY3" fmla="*/ 257059 h 894110"/>
              <a:gd name="connsiteX4" fmla="*/ 1352059 w 1791140"/>
              <a:gd name="connsiteY4" fmla="*/ 297067 h 894110"/>
              <a:gd name="connsiteX5" fmla="*/ 1387847 w 1791140"/>
              <a:gd name="connsiteY5" fmla="*/ 323148 h 894110"/>
              <a:gd name="connsiteX6" fmla="*/ 1469030 w 1791140"/>
              <a:gd name="connsiteY6" fmla="*/ 328567 h 894110"/>
              <a:gd name="connsiteX7" fmla="*/ 1791140 w 1791140"/>
              <a:gd name="connsiteY7" fmla="*/ 590272 h 894110"/>
              <a:gd name="connsiteX8" fmla="*/ 1387728 w 1791140"/>
              <a:gd name="connsiteY8" fmla="*/ 857404 h 894110"/>
              <a:gd name="connsiteX9" fmla="*/ 1102473 w 1791140"/>
              <a:gd name="connsiteY9" fmla="*/ 779163 h 894110"/>
              <a:gd name="connsiteX10" fmla="*/ 1091107 w 1791140"/>
              <a:gd name="connsiteY10" fmla="*/ 770041 h 894110"/>
              <a:gd name="connsiteX11" fmla="*/ 1014150 w 1791140"/>
              <a:gd name="connsiteY11" fmla="*/ 764904 h 894110"/>
              <a:gd name="connsiteX12" fmla="*/ 993206 w 1791140"/>
              <a:gd name="connsiteY12" fmla="*/ 760599 h 894110"/>
              <a:gd name="connsiteX13" fmla="*/ 980308 w 1791140"/>
              <a:gd name="connsiteY13" fmla="*/ 776334 h 894110"/>
              <a:gd name="connsiteX14" fmla="*/ 645792 w 1791140"/>
              <a:gd name="connsiteY14" fmla="*/ 894110 h 894110"/>
              <a:gd name="connsiteX15" fmla="*/ 360537 w 1791140"/>
              <a:gd name="connsiteY15" fmla="*/ 815869 h 894110"/>
              <a:gd name="connsiteX16" fmla="*/ 305080 w 1791140"/>
              <a:gd name="connsiteY16" fmla="*/ 761402 h 894110"/>
              <a:gd name="connsiteX17" fmla="*/ 246386 w 1791140"/>
              <a:gd name="connsiteY17" fmla="*/ 749338 h 894110"/>
              <a:gd name="connsiteX18" fmla="*/ 0 w 1791140"/>
              <a:gd name="connsiteY18" fmla="*/ 503198 h 894110"/>
              <a:gd name="connsiteX19" fmla="*/ 322111 w 1791140"/>
              <a:gd name="connsiteY19" fmla="*/ 241493 h 894110"/>
              <a:gd name="connsiteX20" fmla="*/ 393126 w 1791140"/>
              <a:gd name="connsiteY20" fmla="*/ 236753 h 894110"/>
              <a:gd name="connsiteX21" fmla="*/ 396697 w 1791140"/>
              <a:gd name="connsiteY21" fmla="*/ 213295 h 894110"/>
              <a:gd name="connsiteX22" fmla="*/ 791913 w 1791140"/>
              <a:gd name="connsiteY22" fmla="*/ 0 h 89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91140" h="894110">
                <a:moveTo>
                  <a:pt x="791913" y="0"/>
                </a:moveTo>
                <a:cubicBezTo>
                  <a:pt x="986861" y="0"/>
                  <a:pt x="1149512" y="91568"/>
                  <a:pt x="1187129" y="213295"/>
                </a:cubicBezTo>
                <a:lnTo>
                  <a:pt x="1191896" y="244607"/>
                </a:lnTo>
                <a:lnTo>
                  <a:pt x="1252477" y="257059"/>
                </a:lnTo>
                <a:cubicBezTo>
                  <a:pt x="1288675" y="267198"/>
                  <a:pt x="1322173" y="280735"/>
                  <a:pt x="1352059" y="297067"/>
                </a:cubicBezTo>
                <a:lnTo>
                  <a:pt x="1387847" y="323148"/>
                </a:lnTo>
                <a:lnTo>
                  <a:pt x="1469030" y="328567"/>
                </a:lnTo>
                <a:cubicBezTo>
                  <a:pt x="1652858" y="353476"/>
                  <a:pt x="1791140" y="461181"/>
                  <a:pt x="1791140" y="590272"/>
                </a:cubicBezTo>
                <a:cubicBezTo>
                  <a:pt x="1791140" y="737805"/>
                  <a:pt x="1610526" y="857404"/>
                  <a:pt x="1387728" y="857404"/>
                </a:cubicBezTo>
                <a:cubicBezTo>
                  <a:pt x="1276329" y="857404"/>
                  <a:pt x="1175476" y="827504"/>
                  <a:pt x="1102473" y="779163"/>
                </a:cubicBezTo>
                <a:lnTo>
                  <a:pt x="1091107" y="770041"/>
                </a:lnTo>
                <a:lnTo>
                  <a:pt x="1014150" y="764904"/>
                </a:lnTo>
                <a:lnTo>
                  <a:pt x="993206" y="760599"/>
                </a:lnTo>
                <a:lnTo>
                  <a:pt x="980308" y="776334"/>
                </a:lnTo>
                <a:cubicBezTo>
                  <a:pt x="907812" y="847392"/>
                  <a:pt x="785041" y="894110"/>
                  <a:pt x="645792" y="894110"/>
                </a:cubicBezTo>
                <a:cubicBezTo>
                  <a:pt x="534393" y="894110"/>
                  <a:pt x="433540" y="864210"/>
                  <a:pt x="360537" y="815869"/>
                </a:cubicBezTo>
                <a:lnTo>
                  <a:pt x="305080" y="761402"/>
                </a:lnTo>
                <a:lnTo>
                  <a:pt x="246386" y="749338"/>
                </a:lnTo>
                <a:cubicBezTo>
                  <a:pt x="101595" y="708785"/>
                  <a:pt x="0" y="613848"/>
                  <a:pt x="0" y="503198"/>
                </a:cubicBezTo>
                <a:cubicBezTo>
                  <a:pt x="0" y="374107"/>
                  <a:pt x="138282" y="266402"/>
                  <a:pt x="322111" y="241493"/>
                </a:cubicBezTo>
                <a:lnTo>
                  <a:pt x="393126" y="236753"/>
                </a:lnTo>
                <a:lnTo>
                  <a:pt x="396697" y="213295"/>
                </a:lnTo>
                <a:cubicBezTo>
                  <a:pt x="434314" y="91568"/>
                  <a:pt x="596965" y="0"/>
                  <a:pt x="791913" y="0"/>
                </a:cubicBezTo>
                <a:close/>
              </a:path>
            </a:pathLst>
          </a:custGeom>
          <a:noFill/>
          <a:ln w="25400">
            <a:solidFill>
              <a:srgbClr val="EEA33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0" name="五角星 29"/>
          <p:cNvSpPr/>
          <p:nvPr/>
        </p:nvSpPr>
        <p:spPr>
          <a:xfrm>
            <a:off x="10821546" y="3244751"/>
            <a:ext cx="354309" cy="401690"/>
          </a:xfrm>
          <a:prstGeom prst="star5">
            <a:avLst/>
          </a:prstGeom>
          <a:solidFill>
            <a:srgbClr val="EEA3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10996548" y="3445596"/>
            <a:ext cx="720492" cy="955040"/>
          </a:xfrm>
          <a:custGeom>
            <a:avLst/>
            <a:gdLst>
              <a:gd name="connsiteX0" fmla="*/ 304800 w 741700"/>
              <a:gd name="connsiteY0" fmla="*/ 929640 h 929640"/>
              <a:gd name="connsiteX1" fmla="*/ 403860 w 741700"/>
              <a:gd name="connsiteY1" fmla="*/ 289560 h 929640"/>
              <a:gd name="connsiteX2" fmla="*/ 739140 w 741700"/>
              <a:gd name="connsiteY2" fmla="*/ 396240 h 929640"/>
              <a:gd name="connsiteX3" fmla="*/ 205740 w 741700"/>
              <a:gd name="connsiteY3" fmla="*/ 525780 h 929640"/>
              <a:gd name="connsiteX4" fmla="*/ 0 w 741700"/>
              <a:gd name="connsiteY4" fmla="*/ 0 h 929640"/>
              <a:gd name="connsiteX0" fmla="*/ 304800 w 743769"/>
              <a:gd name="connsiteY0" fmla="*/ 929640 h 929640"/>
              <a:gd name="connsiteX1" fmla="*/ 403860 w 743769"/>
              <a:gd name="connsiteY1" fmla="*/ 289560 h 929640"/>
              <a:gd name="connsiteX2" fmla="*/ 739140 w 743769"/>
              <a:gd name="connsiteY2" fmla="*/ 396240 h 929640"/>
              <a:gd name="connsiteX3" fmla="*/ 205740 w 743769"/>
              <a:gd name="connsiteY3" fmla="*/ 525780 h 929640"/>
              <a:gd name="connsiteX4" fmla="*/ 0 w 743769"/>
              <a:gd name="connsiteY4" fmla="*/ 0 h 929640"/>
              <a:gd name="connsiteX0" fmla="*/ 304800 w 743769"/>
              <a:gd name="connsiteY0" fmla="*/ 929640 h 929640"/>
              <a:gd name="connsiteX1" fmla="*/ 403860 w 743769"/>
              <a:gd name="connsiteY1" fmla="*/ 289560 h 929640"/>
              <a:gd name="connsiteX2" fmla="*/ 739140 w 743769"/>
              <a:gd name="connsiteY2" fmla="*/ 396240 h 929640"/>
              <a:gd name="connsiteX3" fmla="*/ 205740 w 743769"/>
              <a:gd name="connsiteY3" fmla="*/ 525780 h 929640"/>
              <a:gd name="connsiteX4" fmla="*/ 0 w 743769"/>
              <a:gd name="connsiteY4" fmla="*/ 0 h 929640"/>
              <a:gd name="connsiteX0" fmla="*/ 304800 w 745656"/>
              <a:gd name="connsiteY0" fmla="*/ 929640 h 929640"/>
              <a:gd name="connsiteX1" fmla="*/ 403860 w 745656"/>
              <a:gd name="connsiteY1" fmla="*/ 289560 h 929640"/>
              <a:gd name="connsiteX2" fmla="*/ 739140 w 745656"/>
              <a:gd name="connsiteY2" fmla="*/ 396240 h 929640"/>
              <a:gd name="connsiteX3" fmla="*/ 104140 w 745656"/>
              <a:gd name="connsiteY3" fmla="*/ 411480 h 929640"/>
              <a:gd name="connsiteX4" fmla="*/ 0 w 745656"/>
              <a:gd name="connsiteY4" fmla="*/ 0 h 929640"/>
              <a:gd name="connsiteX0" fmla="*/ 304800 w 745656"/>
              <a:gd name="connsiteY0" fmla="*/ 929640 h 929640"/>
              <a:gd name="connsiteX1" fmla="*/ 403860 w 745656"/>
              <a:gd name="connsiteY1" fmla="*/ 289560 h 929640"/>
              <a:gd name="connsiteX2" fmla="*/ 739140 w 745656"/>
              <a:gd name="connsiteY2" fmla="*/ 396240 h 929640"/>
              <a:gd name="connsiteX3" fmla="*/ 104140 w 745656"/>
              <a:gd name="connsiteY3" fmla="*/ 411480 h 929640"/>
              <a:gd name="connsiteX4" fmla="*/ 0 w 745656"/>
              <a:gd name="connsiteY4" fmla="*/ 0 h 929640"/>
              <a:gd name="connsiteX0" fmla="*/ 412750 w 853606"/>
              <a:gd name="connsiteY0" fmla="*/ 955040 h 955040"/>
              <a:gd name="connsiteX1" fmla="*/ 511810 w 853606"/>
              <a:gd name="connsiteY1" fmla="*/ 314960 h 955040"/>
              <a:gd name="connsiteX2" fmla="*/ 847090 w 853606"/>
              <a:gd name="connsiteY2" fmla="*/ 421640 h 955040"/>
              <a:gd name="connsiteX3" fmla="*/ 212090 w 853606"/>
              <a:gd name="connsiteY3" fmla="*/ 436880 h 955040"/>
              <a:gd name="connsiteX4" fmla="*/ 0 w 853606"/>
              <a:gd name="connsiteY4" fmla="*/ 0 h 955040"/>
              <a:gd name="connsiteX0" fmla="*/ 412750 w 853606"/>
              <a:gd name="connsiteY0" fmla="*/ 955040 h 955040"/>
              <a:gd name="connsiteX1" fmla="*/ 511810 w 853606"/>
              <a:gd name="connsiteY1" fmla="*/ 314960 h 955040"/>
              <a:gd name="connsiteX2" fmla="*/ 847090 w 853606"/>
              <a:gd name="connsiteY2" fmla="*/ 421640 h 955040"/>
              <a:gd name="connsiteX3" fmla="*/ 212090 w 853606"/>
              <a:gd name="connsiteY3" fmla="*/ 436880 h 955040"/>
              <a:gd name="connsiteX4" fmla="*/ 0 w 853606"/>
              <a:gd name="connsiteY4" fmla="*/ 0 h 955040"/>
              <a:gd name="connsiteX0" fmla="*/ 412750 w 849119"/>
              <a:gd name="connsiteY0" fmla="*/ 955040 h 955040"/>
              <a:gd name="connsiteX1" fmla="*/ 511810 w 849119"/>
              <a:gd name="connsiteY1" fmla="*/ 314960 h 955040"/>
              <a:gd name="connsiteX2" fmla="*/ 847090 w 849119"/>
              <a:gd name="connsiteY2" fmla="*/ 421640 h 955040"/>
              <a:gd name="connsiteX3" fmla="*/ 212090 w 849119"/>
              <a:gd name="connsiteY3" fmla="*/ 436880 h 955040"/>
              <a:gd name="connsiteX4" fmla="*/ 0 w 849119"/>
              <a:gd name="connsiteY4" fmla="*/ 0 h 955040"/>
              <a:gd name="connsiteX0" fmla="*/ 412750 w 853238"/>
              <a:gd name="connsiteY0" fmla="*/ 955040 h 955040"/>
              <a:gd name="connsiteX1" fmla="*/ 505460 w 853238"/>
              <a:gd name="connsiteY1" fmla="*/ 276860 h 955040"/>
              <a:gd name="connsiteX2" fmla="*/ 847090 w 853238"/>
              <a:gd name="connsiteY2" fmla="*/ 421640 h 955040"/>
              <a:gd name="connsiteX3" fmla="*/ 212090 w 853238"/>
              <a:gd name="connsiteY3" fmla="*/ 436880 h 955040"/>
              <a:gd name="connsiteX4" fmla="*/ 0 w 853238"/>
              <a:gd name="connsiteY4" fmla="*/ 0 h 955040"/>
              <a:gd name="connsiteX0" fmla="*/ 412750 w 853793"/>
              <a:gd name="connsiteY0" fmla="*/ 955040 h 955040"/>
              <a:gd name="connsiteX1" fmla="*/ 505460 w 853793"/>
              <a:gd name="connsiteY1" fmla="*/ 276860 h 955040"/>
              <a:gd name="connsiteX2" fmla="*/ 847090 w 853793"/>
              <a:gd name="connsiteY2" fmla="*/ 421640 h 955040"/>
              <a:gd name="connsiteX3" fmla="*/ 212090 w 853793"/>
              <a:gd name="connsiteY3" fmla="*/ 436880 h 955040"/>
              <a:gd name="connsiteX4" fmla="*/ 0 w 853793"/>
              <a:gd name="connsiteY4" fmla="*/ 0 h 955040"/>
              <a:gd name="connsiteX0" fmla="*/ 412750 w 696465"/>
              <a:gd name="connsiteY0" fmla="*/ 955040 h 955040"/>
              <a:gd name="connsiteX1" fmla="*/ 505460 w 696465"/>
              <a:gd name="connsiteY1" fmla="*/ 276860 h 955040"/>
              <a:gd name="connsiteX2" fmla="*/ 688340 w 696465"/>
              <a:gd name="connsiteY2" fmla="*/ 535940 h 955040"/>
              <a:gd name="connsiteX3" fmla="*/ 212090 w 696465"/>
              <a:gd name="connsiteY3" fmla="*/ 436880 h 955040"/>
              <a:gd name="connsiteX4" fmla="*/ 0 w 696465"/>
              <a:gd name="connsiteY4" fmla="*/ 0 h 955040"/>
              <a:gd name="connsiteX0" fmla="*/ 412750 w 712614"/>
              <a:gd name="connsiteY0" fmla="*/ 955040 h 955040"/>
              <a:gd name="connsiteX1" fmla="*/ 505460 w 712614"/>
              <a:gd name="connsiteY1" fmla="*/ 276860 h 955040"/>
              <a:gd name="connsiteX2" fmla="*/ 688340 w 712614"/>
              <a:gd name="connsiteY2" fmla="*/ 535940 h 955040"/>
              <a:gd name="connsiteX3" fmla="*/ 212090 w 712614"/>
              <a:gd name="connsiteY3" fmla="*/ 436880 h 955040"/>
              <a:gd name="connsiteX4" fmla="*/ 0 w 712614"/>
              <a:gd name="connsiteY4" fmla="*/ 0 h 955040"/>
              <a:gd name="connsiteX0" fmla="*/ 412750 w 716890"/>
              <a:gd name="connsiteY0" fmla="*/ 955040 h 955040"/>
              <a:gd name="connsiteX1" fmla="*/ 505460 w 716890"/>
              <a:gd name="connsiteY1" fmla="*/ 276860 h 955040"/>
              <a:gd name="connsiteX2" fmla="*/ 688340 w 716890"/>
              <a:gd name="connsiteY2" fmla="*/ 535940 h 955040"/>
              <a:gd name="connsiteX3" fmla="*/ 212090 w 716890"/>
              <a:gd name="connsiteY3" fmla="*/ 436880 h 955040"/>
              <a:gd name="connsiteX4" fmla="*/ 0 w 716890"/>
              <a:gd name="connsiteY4" fmla="*/ 0 h 955040"/>
              <a:gd name="connsiteX0" fmla="*/ 412750 w 716890"/>
              <a:gd name="connsiteY0" fmla="*/ 955040 h 955040"/>
              <a:gd name="connsiteX1" fmla="*/ 505460 w 716890"/>
              <a:gd name="connsiteY1" fmla="*/ 276860 h 955040"/>
              <a:gd name="connsiteX2" fmla="*/ 688340 w 716890"/>
              <a:gd name="connsiteY2" fmla="*/ 535940 h 955040"/>
              <a:gd name="connsiteX3" fmla="*/ 212090 w 716890"/>
              <a:gd name="connsiteY3" fmla="*/ 436880 h 955040"/>
              <a:gd name="connsiteX4" fmla="*/ 0 w 716890"/>
              <a:gd name="connsiteY4" fmla="*/ 0 h 955040"/>
              <a:gd name="connsiteX0" fmla="*/ 416352 w 720492"/>
              <a:gd name="connsiteY0" fmla="*/ 955040 h 955040"/>
              <a:gd name="connsiteX1" fmla="*/ 509062 w 720492"/>
              <a:gd name="connsiteY1" fmla="*/ 276860 h 955040"/>
              <a:gd name="connsiteX2" fmla="*/ 691942 w 720492"/>
              <a:gd name="connsiteY2" fmla="*/ 535940 h 955040"/>
              <a:gd name="connsiteX3" fmla="*/ 215692 w 720492"/>
              <a:gd name="connsiteY3" fmla="*/ 436880 h 955040"/>
              <a:gd name="connsiteX4" fmla="*/ 3602 w 720492"/>
              <a:gd name="connsiteY4" fmla="*/ 0 h 95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492" h="955040">
                <a:moveTo>
                  <a:pt x="416352" y="955040"/>
                </a:moveTo>
                <a:cubicBezTo>
                  <a:pt x="429687" y="679450"/>
                  <a:pt x="412330" y="346710"/>
                  <a:pt x="509062" y="276860"/>
                </a:cubicBezTo>
                <a:cubicBezTo>
                  <a:pt x="605794" y="207010"/>
                  <a:pt x="791637" y="439420"/>
                  <a:pt x="691942" y="535940"/>
                </a:cubicBezTo>
                <a:cubicBezTo>
                  <a:pt x="592247" y="632460"/>
                  <a:pt x="412965" y="589703"/>
                  <a:pt x="215692" y="436880"/>
                </a:cubicBezTo>
                <a:cubicBezTo>
                  <a:pt x="18419" y="284057"/>
                  <a:pt x="-12273" y="134620"/>
                  <a:pt x="3602" y="0"/>
                </a:cubicBezTo>
              </a:path>
            </a:pathLst>
          </a:custGeom>
          <a:noFill/>
          <a:ln w="25400">
            <a:solidFill>
              <a:srgbClr val="EEA33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2" name="文本框 38"/>
          <p:cNvSpPr txBox="1"/>
          <p:nvPr/>
        </p:nvSpPr>
        <p:spPr>
          <a:xfrm rot="1166990">
            <a:off x="7673146" y="1023211"/>
            <a:ext cx="4288174" cy="92333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414873"/>
              </a:avLst>
            </a:prstTxWarp>
            <a:spAutoFit/>
          </a:bodyPr>
          <a:lstStyle/>
          <a:p>
            <a:pPr algn="ctr"/>
            <a:r>
              <a:rPr lang="en-US" altLang="zh-CN" sz="6000" spc="300" dirty="0">
                <a:ln>
                  <a:solidFill>
                    <a:schemeClr val="bg1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KHỞI ĐỘNG</a:t>
            </a:r>
            <a:endParaRPr lang="zh-CN" altLang="en-US" sz="6000" spc="300" dirty="0">
              <a:ln>
                <a:solidFill>
                  <a:schemeClr val="bg1"/>
                </a:solidFill>
              </a:ln>
              <a:solidFill>
                <a:schemeClr val="accent2">
                  <a:lumMod val="50000"/>
                </a:schemeClr>
              </a:solidFill>
              <a:latin typeface="UTM Habano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1026" name="Picture 2" descr="Transparent Rocket Ship Stock Video Footage - 4K and HD Video Clips |  Shutterstock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52" b="9888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5701" y="5350306"/>
            <a:ext cx="2500660" cy="133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511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0" grpId="0" animBg="1"/>
      <p:bldP spid="10" grpId="1" animBg="1"/>
      <p:bldP spid="13" grpId="0" animBg="1"/>
      <p:bldP spid="13" grpId="1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3"/>
          <a:stretch/>
        </p:blipFill>
        <p:spPr>
          <a:xfrm flipH="1">
            <a:off x="5342541" y="1431805"/>
            <a:ext cx="4500155" cy="4109510"/>
          </a:xfrm>
          <a:prstGeom prst="rect">
            <a:avLst/>
          </a:prstGeom>
        </p:spPr>
      </p:pic>
      <p:pic>
        <p:nvPicPr>
          <p:cNvPr id="2" name="图片 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541" y="2968052"/>
            <a:ext cx="3889948" cy="388994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1709" y="1492772"/>
            <a:ext cx="5588793" cy="10772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nào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sau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đây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vừa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chia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2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vừa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chia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5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9" name="图片 2">
            <a:extLst>
              <a:ext uri="{FF2B5EF4-FFF2-40B4-BE49-F238E27FC236}">
                <a16:creationId xmlns:a16="http://schemas.microsoft.com/office/drawing/2014/main" id="{743E1988-BDD1-ED41-8852-8455C00556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09" y="-127489"/>
            <a:ext cx="1296962" cy="1296962"/>
          </a:xfrm>
          <a:prstGeom prst="rect">
            <a:avLst/>
          </a:prstGeom>
        </p:spPr>
      </p:pic>
      <p:sp>
        <p:nvSpPr>
          <p:cNvPr id="10" name="文本框 6">
            <a:extLst>
              <a:ext uri="{FF2B5EF4-FFF2-40B4-BE49-F238E27FC236}">
                <a16:creationId xmlns:a16="http://schemas.microsoft.com/office/drawing/2014/main" id="{B1AC248F-CF2B-F748-9665-6B68BA5B9F76}"/>
              </a:ext>
            </a:extLst>
          </p:cNvPr>
          <p:cNvSpPr txBox="1"/>
          <p:nvPr/>
        </p:nvSpPr>
        <p:spPr>
          <a:xfrm>
            <a:off x="1476822" y="214080"/>
            <a:ext cx="4318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</a:lstStyle>
          <a:p>
            <a:pPr algn="l"/>
            <a:r>
              <a:rPr lang="vi-VN" altLang="zh-CN" sz="4000" dirty="0">
                <a:solidFill>
                  <a:schemeClr val="bg1"/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Hành tinh số 1</a:t>
            </a:r>
            <a:endParaRPr lang="zh-CN" altLang="en-US" sz="4000" dirty="0">
              <a:solidFill>
                <a:schemeClr val="bg1"/>
              </a:solidFill>
              <a:latin typeface="UTM Habano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1" name="文本框 5">
            <a:extLst>
              <a:ext uri="{FF2B5EF4-FFF2-40B4-BE49-F238E27FC236}">
                <a16:creationId xmlns:a16="http://schemas.microsoft.com/office/drawing/2014/main" id="{79228B96-36B4-9F45-914C-E201FE34CE6C}"/>
              </a:ext>
            </a:extLst>
          </p:cNvPr>
          <p:cNvSpPr txBox="1"/>
          <p:nvPr/>
        </p:nvSpPr>
        <p:spPr>
          <a:xfrm>
            <a:off x="1038482" y="2968052"/>
            <a:ext cx="3968235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A. 2355</a:t>
            </a:r>
            <a:endParaRPr lang="zh-CN" altLang="en-US" sz="4000" dirty="0">
              <a:solidFill>
                <a:schemeClr val="tx1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2" name="文本框 5">
            <a:extLst>
              <a:ext uri="{FF2B5EF4-FFF2-40B4-BE49-F238E27FC236}">
                <a16:creationId xmlns:a16="http://schemas.microsoft.com/office/drawing/2014/main" id="{24201293-65C0-F945-BF39-91956FB08C5C}"/>
              </a:ext>
            </a:extLst>
          </p:cNvPr>
          <p:cNvSpPr txBox="1"/>
          <p:nvPr/>
        </p:nvSpPr>
        <p:spPr>
          <a:xfrm>
            <a:off x="1038482" y="3943995"/>
            <a:ext cx="3968235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B. 7088</a:t>
            </a:r>
            <a:endParaRPr lang="zh-CN" altLang="en-US" sz="4000" dirty="0">
              <a:solidFill>
                <a:schemeClr val="tx1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3" name="文本框 5">
            <a:extLst>
              <a:ext uri="{FF2B5EF4-FFF2-40B4-BE49-F238E27FC236}">
                <a16:creationId xmlns:a16="http://schemas.microsoft.com/office/drawing/2014/main" id="{A3A2B518-EC72-6044-A932-C77F0FA4A287}"/>
              </a:ext>
            </a:extLst>
          </p:cNvPr>
          <p:cNvSpPr txBox="1"/>
          <p:nvPr/>
        </p:nvSpPr>
        <p:spPr>
          <a:xfrm>
            <a:off x="1038482" y="4914892"/>
            <a:ext cx="3968235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C. 9750</a:t>
            </a:r>
            <a:endParaRPr lang="zh-CN" altLang="en-US" sz="4000" dirty="0">
              <a:solidFill>
                <a:schemeClr val="tx1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4" name="文本框 5">
            <a:extLst>
              <a:ext uri="{FF2B5EF4-FFF2-40B4-BE49-F238E27FC236}">
                <a16:creationId xmlns:a16="http://schemas.microsoft.com/office/drawing/2014/main" id="{D327106D-49F0-994A-B0D6-B426DB10F684}"/>
              </a:ext>
            </a:extLst>
          </p:cNvPr>
          <p:cNvSpPr txBox="1"/>
          <p:nvPr/>
        </p:nvSpPr>
        <p:spPr>
          <a:xfrm>
            <a:off x="1029804" y="5885789"/>
            <a:ext cx="3968235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D. 3576</a:t>
            </a:r>
            <a:endParaRPr lang="zh-CN" altLang="en-US" sz="4000" dirty="0">
              <a:solidFill>
                <a:schemeClr val="tx1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FC4DC99-B205-424D-9F3F-5F7C385CFE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980" y="6741465"/>
            <a:ext cx="3492015" cy="374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34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L 0.00704 -0.5775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-2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2" animBg="1"/>
      <p:bldP spid="12" grpId="2" animBg="1"/>
      <p:bldP spid="13" grpId="2" animBg="1"/>
      <p:bldP spid="14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3"/>
          <a:stretch/>
        </p:blipFill>
        <p:spPr>
          <a:xfrm flipH="1">
            <a:off x="5342541" y="1431805"/>
            <a:ext cx="4500155" cy="41095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1709" y="1492772"/>
            <a:ext cx="5588793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1451731663">
                  <a:custGeom>
                    <a:avLst/>
                    <a:gdLst>
                      <a:gd name="connsiteX0" fmla="*/ 0 w 5588793"/>
                      <a:gd name="connsiteY0" fmla="*/ 0 h 584775"/>
                      <a:gd name="connsiteX1" fmla="*/ 502991 w 5588793"/>
                      <a:gd name="connsiteY1" fmla="*/ 0 h 584775"/>
                      <a:gd name="connsiteX2" fmla="*/ 1117759 w 5588793"/>
                      <a:gd name="connsiteY2" fmla="*/ 0 h 584775"/>
                      <a:gd name="connsiteX3" fmla="*/ 1620750 w 5588793"/>
                      <a:gd name="connsiteY3" fmla="*/ 0 h 584775"/>
                      <a:gd name="connsiteX4" fmla="*/ 2123741 w 5588793"/>
                      <a:gd name="connsiteY4" fmla="*/ 0 h 584775"/>
                      <a:gd name="connsiteX5" fmla="*/ 2626733 w 5588793"/>
                      <a:gd name="connsiteY5" fmla="*/ 0 h 584775"/>
                      <a:gd name="connsiteX6" fmla="*/ 3185612 w 5588793"/>
                      <a:gd name="connsiteY6" fmla="*/ 0 h 584775"/>
                      <a:gd name="connsiteX7" fmla="*/ 3800379 w 5588793"/>
                      <a:gd name="connsiteY7" fmla="*/ 0 h 584775"/>
                      <a:gd name="connsiteX8" fmla="*/ 4415146 w 5588793"/>
                      <a:gd name="connsiteY8" fmla="*/ 0 h 584775"/>
                      <a:gd name="connsiteX9" fmla="*/ 4862250 w 5588793"/>
                      <a:gd name="connsiteY9" fmla="*/ 0 h 584775"/>
                      <a:gd name="connsiteX10" fmla="*/ 5588793 w 5588793"/>
                      <a:gd name="connsiteY10" fmla="*/ 0 h 584775"/>
                      <a:gd name="connsiteX11" fmla="*/ 5588793 w 5588793"/>
                      <a:gd name="connsiteY11" fmla="*/ 584775 h 584775"/>
                      <a:gd name="connsiteX12" fmla="*/ 5085802 w 5588793"/>
                      <a:gd name="connsiteY12" fmla="*/ 584775 h 584775"/>
                      <a:gd name="connsiteX13" fmla="*/ 4582810 w 5588793"/>
                      <a:gd name="connsiteY13" fmla="*/ 584775 h 584775"/>
                      <a:gd name="connsiteX14" fmla="*/ 4191595 w 5588793"/>
                      <a:gd name="connsiteY14" fmla="*/ 584775 h 584775"/>
                      <a:gd name="connsiteX15" fmla="*/ 3632715 w 5588793"/>
                      <a:gd name="connsiteY15" fmla="*/ 584775 h 584775"/>
                      <a:gd name="connsiteX16" fmla="*/ 3129724 w 5588793"/>
                      <a:gd name="connsiteY16" fmla="*/ 584775 h 584775"/>
                      <a:gd name="connsiteX17" fmla="*/ 2459069 w 5588793"/>
                      <a:gd name="connsiteY17" fmla="*/ 584775 h 584775"/>
                      <a:gd name="connsiteX18" fmla="*/ 1788414 w 5588793"/>
                      <a:gd name="connsiteY18" fmla="*/ 584775 h 584775"/>
                      <a:gd name="connsiteX19" fmla="*/ 1285422 w 5588793"/>
                      <a:gd name="connsiteY19" fmla="*/ 584775 h 584775"/>
                      <a:gd name="connsiteX20" fmla="*/ 894207 w 5588793"/>
                      <a:gd name="connsiteY20" fmla="*/ 584775 h 584775"/>
                      <a:gd name="connsiteX21" fmla="*/ 0 w 5588793"/>
                      <a:gd name="connsiteY21" fmla="*/ 584775 h 584775"/>
                      <a:gd name="connsiteX22" fmla="*/ 0 w 5588793"/>
                      <a:gd name="connsiteY22" fmla="*/ 0 h 58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5588793" h="584775" fill="none" extrusionOk="0">
                        <a:moveTo>
                          <a:pt x="0" y="0"/>
                        </a:moveTo>
                        <a:cubicBezTo>
                          <a:pt x="139704" y="-17990"/>
                          <a:pt x="318543" y="3461"/>
                          <a:pt x="502991" y="0"/>
                        </a:cubicBezTo>
                        <a:cubicBezTo>
                          <a:pt x="687439" y="-3461"/>
                          <a:pt x="928171" y="12441"/>
                          <a:pt x="1117759" y="0"/>
                        </a:cubicBezTo>
                        <a:cubicBezTo>
                          <a:pt x="1307347" y="-12441"/>
                          <a:pt x="1427892" y="59317"/>
                          <a:pt x="1620750" y="0"/>
                        </a:cubicBezTo>
                        <a:cubicBezTo>
                          <a:pt x="1813608" y="-59317"/>
                          <a:pt x="1935749" y="17272"/>
                          <a:pt x="2123741" y="0"/>
                        </a:cubicBezTo>
                        <a:cubicBezTo>
                          <a:pt x="2311733" y="-17272"/>
                          <a:pt x="2420656" y="734"/>
                          <a:pt x="2626733" y="0"/>
                        </a:cubicBezTo>
                        <a:cubicBezTo>
                          <a:pt x="2832810" y="-734"/>
                          <a:pt x="3012587" y="26787"/>
                          <a:pt x="3185612" y="0"/>
                        </a:cubicBezTo>
                        <a:cubicBezTo>
                          <a:pt x="3358637" y="-26787"/>
                          <a:pt x="3656295" y="66380"/>
                          <a:pt x="3800379" y="0"/>
                        </a:cubicBezTo>
                        <a:cubicBezTo>
                          <a:pt x="3944463" y="-66380"/>
                          <a:pt x="4248194" y="3171"/>
                          <a:pt x="4415146" y="0"/>
                        </a:cubicBezTo>
                        <a:cubicBezTo>
                          <a:pt x="4582098" y="-3171"/>
                          <a:pt x="4709092" y="30322"/>
                          <a:pt x="4862250" y="0"/>
                        </a:cubicBezTo>
                        <a:cubicBezTo>
                          <a:pt x="5015408" y="-30322"/>
                          <a:pt x="5300692" y="79189"/>
                          <a:pt x="5588793" y="0"/>
                        </a:cubicBezTo>
                        <a:cubicBezTo>
                          <a:pt x="5629620" y="202341"/>
                          <a:pt x="5558824" y="354067"/>
                          <a:pt x="5588793" y="584775"/>
                        </a:cubicBezTo>
                        <a:cubicBezTo>
                          <a:pt x="5392844" y="644151"/>
                          <a:pt x="5322780" y="550309"/>
                          <a:pt x="5085802" y="584775"/>
                        </a:cubicBezTo>
                        <a:cubicBezTo>
                          <a:pt x="4848824" y="619241"/>
                          <a:pt x="4709840" y="572379"/>
                          <a:pt x="4582810" y="584775"/>
                        </a:cubicBezTo>
                        <a:cubicBezTo>
                          <a:pt x="4455780" y="597171"/>
                          <a:pt x="4320422" y="578445"/>
                          <a:pt x="4191595" y="584775"/>
                        </a:cubicBezTo>
                        <a:cubicBezTo>
                          <a:pt x="4062769" y="591105"/>
                          <a:pt x="3844303" y="579804"/>
                          <a:pt x="3632715" y="584775"/>
                        </a:cubicBezTo>
                        <a:cubicBezTo>
                          <a:pt x="3421127" y="589746"/>
                          <a:pt x="3258984" y="537343"/>
                          <a:pt x="3129724" y="584775"/>
                        </a:cubicBezTo>
                        <a:cubicBezTo>
                          <a:pt x="3000464" y="632207"/>
                          <a:pt x="2624955" y="508454"/>
                          <a:pt x="2459069" y="584775"/>
                        </a:cubicBezTo>
                        <a:cubicBezTo>
                          <a:pt x="2293184" y="661096"/>
                          <a:pt x="1990721" y="520862"/>
                          <a:pt x="1788414" y="584775"/>
                        </a:cubicBezTo>
                        <a:cubicBezTo>
                          <a:pt x="1586107" y="648688"/>
                          <a:pt x="1500061" y="551156"/>
                          <a:pt x="1285422" y="584775"/>
                        </a:cubicBezTo>
                        <a:cubicBezTo>
                          <a:pt x="1070783" y="618394"/>
                          <a:pt x="1036971" y="580747"/>
                          <a:pt x="894207" y="584775"/>
                        </a:cubicBezTo>
                        <a:cubicBezTo>
                          <a:pt x="751443" y="588803"/>
                          <a:pt x="390948" y="543937"/>
                          <a:pt x="0" y="584775"/>
                        </a:cubicBezTo>
                        <a:cubicBezTo>
                          <a:pt x="-32607" y="305331"/>
                          <a:pt x="36278" y="277458"/>
                          <a:pt x="0" y="0"/>
                        </a:cubicBezTo>
                        <a:close/>
                      </a:path>
                      <a:path w="5588793" h="584775" stroke="0" extrusionOk="0">
                        <a:moveTo>
                          <a:pt x="0" y="0"/>
                        </a:moveTo>
                        <a:cubicBezTo>
                          <a:pt x="131906" y="-30590"/>
                          <a:pt x="297175" y="24692"/>
                          <a:pt x="391216" y="0"/>
                        </a:cubicBezTo>
                        <a:cubicBezTo>
                          <a:pt x="485257" y="-24692"/>
                          <a:pt x="766427" y="10760"/>
                          <a:pt x="894207" y="0"/>
                        </a:cubicBezTo>
                        <a:cubicBezTo>
                          <a:pt x="1021987" y="-10760"/>
                          <a:pt x="1261859" y="37407"/>
                          <a:pt x="1397198" y="0"/>
                        </a:cubicBezTo>
                        <a:cubicBezTo>
                          <a:pt x="1532537" y="-37407"/>
                          <a:pt x="1746180" y="70791"/>
                          <a:pt x="2011965" y="0"/>
                        </a:cubicBezTo>
                        <a:cubicBezTo>
                          <a:pt x="2277750" y="-70791"/>
                          <a:pt x="2395074" y="25449"/>
                          <a:pt x="2626733" y="0"/>
                        </a:cubicBezTo>
                        <a:cubicBezTo>
                          <a:pt x="2858392" y="-25449"/>
                          <a:pt x="3086221" y="40373"/>
                          <a:pt x="3241500" y="0"/>
                        </a:cubicBezTo>
                        <a:cubicBezTo>
                          <a:pt x="3396779" y="-40373"/>
                          <a:pt x="3537288" y="18193"/>
                          <a:pt x="3632715" y="0"/>
                        </a:cubicBezTo>
                        <a:cubicBezTo>
                          <a:pt x="3728143" y="-18193"/>
                          <a:pt x="3949608" y="65451"/>
                          <a:pt x="4191595" y="0"/>
                        </a:cubicBezTo>
                        <a:cubicBezTo>
                          <a:pt x="4433582" y="-65451"/>
                          <a:pt x="4637635" y="45115"/>
                          <a:pt x="4806362" y="0"/>
                        </a:cubicBezTo>
                        <a:cubicBezTo>
                          <a:pt x="4975089" y="-45115"/>
                          <a:pt x="5298634" y="66012"/>
                          <a:pt x="5588793" y="0"/>
                        </a:cubicBezTo>
                        <a:cubicBezTo>
                          <a:pt x="5650810" y="261279"/>
                          <a:pt x="5543027" y="376738"/>
                          <a:pt x="5588793" y="584775"/>
                        </a:cubicBezTo>
                        <a:cubicBezTo>
                          <a:pt x="5397989" y="602991"/>
                          <a:pt x="5231311" y="580387"/>
                          <a:pt x="5029914" y="584775"/>
                        </a:cubicBezTo>
                        <a:cubicBezTo>
                          <a:pt x="4828517" y="589163"/>
                          <a:pt x="4786257" y="548028"/>
                          <a:pt x="4638698" y="584775"/>
                        </a:cubicBezTo>
                        <a:cubicBezTo>
                          <a:pt x="4491139" y="621522"/>
                          <a:pt x="4227113" y="564104"/>
                          <a:pt x="3968043" y="584775"/>
                        </a:cubicBezTo>
                        <a:cubicBezTo>
                          <a:pt x="3708974" y="605446"/>
                          <a:pt x="3766879" y="574556"/>
                          <a:pt x="3576828" y="584775"/>
                        </a:cubicBezTo>
                        <a:cubicBezTo>
                          <a:pt x="3386778" y="594994"/>
                          <a:pt x="3231700" y="557661"/>
                          <a:pt x="3017948" y="584775"/>
                        </a:cubicBezTo>
                        <a:cubicBezTo>
                          <a:pt x="2804196" y="611889"/>
                          <a:pt x="2569950" y="558560"/>
                          <a:pt x="2403181" y="584775"/>
                        </a:cubicBezTo>
                        <a:cubicBezTo>
                          <a:pt x="2236412" y="610990"/>
                          <a:pt x="2062531" y="550103"/>
                          <a:pt x="1732526" y="584775"/>
                        </a:cubicBezTo>
                        <a:cubicBezTo>
                          <a:pt x="1402521" y="619447"/>
                          <a:pt x="1392385" y="521170"/>
                          <a:pt x="1173647" y="584775"/>
                        </a:cubicBezTo>
                        <a:cubicBezTo>
                          <a:pt x="954909" y="648380"/>
                          <a:pt x="889532" y="579618"/>
                          <a:pt x="614767" y="584775"/>
                        </a:cubicBezTo>
                        <a:cubicBezTo>
                          <a:pt x="340002" y="589932"/>
                          <a:pt x="172863" y="576187"/>
                          <a:pt x="0" y="584775"/>
                        </a:cubicBezTo>
                        <a:cubicBezTo>
                          <a:pt x="-32079" y="419936"/>
                          <a:pt x="41810" y="18253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24855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là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chia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1" name="文本框 5">
            <a:extLst>
              <a:ext uri="{FF2B5EF4-FFF2-40B4-BE49-F238E27FC236}">
                <a16:creationId xmlns:a16="http://schemas.microsoft.com/office/drawing/2014/main" id="{79228B96-36B4-9F45-914C-E201FE34CE6C}"/>
              </a:ext>
            </a:extLst>
          </p:cNvPr>
          <p:cNvSpPr txBox="1"/>
          <p:nvPr/>
        </p:nvSpPr>
        <p:spPr>
          <a:xfrm>
            <a:off x="771526" y="2968052"/>
            <a:ext cx="4235192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A. Chia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2</a:t>
            </a:r>
            <a:endParaRPr lang="zh-CN" altLang="en-US" sz="4000" dirty="0">
              <a:solidFill>
                <a:schemeClr val="tx1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2" name="文本框 5">
            <a:extLst>
              <a:ext uri="{FF2B5EF4-FFF2-40B4-BE49-F238E27FC236}">
                <a16:creationId xmlns:a16="http://schemas.microsoft.com/office/drawing/2014/main" id="{24201293-65C0-F945-BF39-91956FB08C5C}"/>
              </a:ext>
            </a:extLst>
          </p:cNvPr>
          <p:cNvSpPr txBox="1"/>
          <p:nvPr/>
        </p:nvSpPr>
        <p:spPr>
          <a:xfrm>
            <a:off x="771526" y="3943995"/>
            <a:ext cx="4235191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B. Chia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5</a:t>
            </a:r>
            <a:endParaRPr lang="zh-CN" altLang="en-US" sz="4000" dirty="0">
              <a:solidFill>
                <a:schemeClr val="tx1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3" name="文本框 5">
            <a:extLst>
              <a:ext uri="{FF2B5EF4-FFF2-40B4-BE49-F238E27FC236}">
                <a16:creationId xmlns:a16="http://schemas.microsoft.com/office/drawing/2014/main" id="{A3A2B518-EC72-6044-A932-C77F0FA4A287}"/>
              </a:ext>
            </a:extLst>
          </p:cNvPr>
          <p:cNvSpPr txBox="1"/>
          <p:nvPr/>
        </p:nvSpPr>
        <p:spPr>
          <a:xfrm>
            <a:off x="771526" y="4914892"/>
            <a:ext cx="4235191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C. Chia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2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và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5</a:t>
            </a:r>
            <a:endParaRPr lang="zh-CN" altLang="en-US" sz="4000" dirty="0">
              <a:solidFill>
                <a:schemeClr val="tx1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FC4DC99-B205-424D-9F3F-5F7C385CFE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717" y="6668152"/>
            <a:ext cx="3645545" cy="3905941"/>
          </a:xfrm>
          <a:prstGeom prst="rect">
            <a:avLst/>
          </a:prstGeom>
        </p:spPr>
      </p:pic>
      <p:pic>
        <p:nvPicPr>
          <p:cNvPr id="16" name="图片 3">
            <a:extLst>
              <a:ext uri="{FF2B5EF4-FFF2-40B4-BE49-F238E27FC236}">
                <a16:creationId xmlns:a16="http://schemas.microsoft.com/office/drawing/2014/main" id="{3F965613-E036-1D4B-B3DE-C780B89098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99" y="220447"/>
            <a:ext cx="987584" cy="987584"/>
          </a:xfrm>
          <a:prstGeom prst="rect">
            <a:avLst/>
          </a:prstGeom>
        </p:spPr>
      </p:pic>
      <p:sp>
        <p:nvSpPr>
          <p:cNvPr id="17" name="文本框 9">
            <a:extLst>
              <a:ext uri="{FF2B5EF4-FFF2-40B4-BE49-F238E27FC236}">
                <a16:creationId xmlns:a16="http://schemas.microsoft.com/office/drawing/2014/main" id="{BD3A51E5-36C2-2440-8453-A4E8B81554B9}"/>
              </a:ext>
            </a:extLst>
          </p:cNvPr>
          <p:cNvSpPr txBox="1"/>
          <p:nvPr/>
        </p:nvSpPr>
        <p:spPr>
          <a:xfrm>
            <a:off x="1734927" y="240537"/>
            <a:ext cx="3810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</a:lstStyle>
          <a:p>
            <a:pPr algn="l"/>
            <a:r>
              <a:rPr lang="vi-VN" altLang="zh-CN" sz="3600" dirty="0">
                <a:solidFill>
                  <a:schemeClr val="bg1"/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Hành tinh số 2</a:t>
            </a:r>
            <a:endParaRPr lang="zh-CN" altLang="en-US" sz="3600" dirty="0">
              <a:solidFill>
                <a:schemeClr val="bg1"/>
              </a:solidFill>
              <a:latin typeface="UTM Habano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18" name="图片 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541" y="2968052"/>
            <a:ext cx="3889948" cy="388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1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44444E-6 L 0.0552 -0.6305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-3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1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3"/>
          <a:stretch/>
        </p:blipFill>
        <p:spPr>
          <a:xfrm flipH="1">
            <a:off x="5342541" y="1431805"/>
            <a:ext cx="4500155" cy="41095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1709" y="1492772"/>
            <a:ext cx="5588793" cy="5847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1451731663">
                  <a:custGeom>
                    <a:avLst/>
                    <a:gdLst>
                      <a:gd name="connsiteX0" fmla="*/ 0 w 5588793"/>
                      <a:gd name="connsiteY0" fmla="*/ 0 h 584775"/>
                      <a:gd name="connsiteX1" fmla="*/ 502991 w 5588793"/>
                      <a:gd name="connsiteY1" fmla="*/ 0 h 584775"/>
                      <a:gd name="connsiteX2" fmla="*/ 1117759 w 5588793"/>
                      <a:gd name="connsiteY2" fmla="*/ 0 h 584775"/>
                      <a:gd name="connsiteX3" fmla="*/ 1620750 w 5588793"/>
                      <a:gd name="connsiteY3" fmla="*/ 0 h 584775"/>
                      <a:gd name="connsiteX4" fmla="*/ 2123741 w 5588793"/>
                      <a:gd name="connsiteY4" fmla="*/ 0 h 584775"/>
                      <a:gd name="connsiteX5" fmla="*/ 2626733 w 5588793"/>
                      <a:gd name="connsiteY5" fmla="*/ 0 h 584775"/>
                      <a:gd name="connsiteX6" fmla="*/ 3185612 w 5588793"/>
                      <a:gd name="connsiteY6" fmla="*/ 0 h 584775"/>
                      <a:gd name="connsiteX7" fmla="*/ 3800379 w 5588793"/>
                      <a:gd name="connsiteY7" fmla="*/ 0 h 584775"/>
                      <a:gd name="connsiteX8" fmla="*/ 4415146 w 5588793"/>
                      <a:gd name="connsiteY8" fmla="*/ 0 h 584775"/>
                      <a:gd name="connsiteX9" fmla="*/ 4862250 w 5588793"/>
                      <a:gd name="connsiteY9" fmla="*/ 0 h 584775"/>
                      <a:gd name="connsiteX10" fmla="*/ 5588793 w 5588793"/>
                      <a:gd name="connsiteY10" fmla="*/ 0 h 584775"/>
                      <a:gd name="connsiteX11" fmla="*/ 5588793 w 5588793"/>
                      <a:gd name="connsiteY11" fmla="*/ 584775 h 584775"/>
                      <a:gd name="connsiteX12" fmla="*/ 5085802 w 5588793"/>
                      <a:gd name="connsiteY12" fmla="*/ 584775 h 584775"/>
                      <a:gd name="connsiteX13" fmla="*/ 4582810 w 5588793"/>
                      <a:gd name="connsiteY13" fmla="*/ 584775 h 584775"/>
                      <a:gd name="connsiteX14" fmla="*/ 4191595 w 5588793"/>
                      <a:gd name="connsiteY14" fmla="*/ 584775 h 584775"/>
                      <a:gd name="connsiteX15" fmla="*/ 3632715 w 5588793"/>
                      <a:gd name="connsiteY15" fmla="*/ 584775 h 584775"/>
                      <a:gd name="connsiteX16" fmla="*/ 3129724 w 5588793"/>
                      <a:gd name="connsiteY16" fmla="*/ 584775 h 584775"/>
                      <a:gd name="connsiteX17" fmla="*/ 2459069 w 5588793"/>
                      <a:gd name="connsiteY17" fmla="*/ 584775 h 584775"/>
                      <a:gd name="connsiteX18" fmla="*/ 1788414 w 5588793"/>
                      <a:gd name="connsiteY18" fmla="*/ 584775 h 584775"/>
                      <a:gd name="connsiteX19" fmla="*/ 1285422 w 5588793"/>
                      <a:gd name="connsiteY19" fmla="*/ 584775 h 584775"/>
                      <a:gd name="connsiteX20" fmla="*/ 894207 w 5588793"/>
                      <a:gd name="connsiteY20" fmla="*/ 584775 h 584775"/>
                      <a:gd name="connsiteX21" fmla="*/ 0 w 5588793"/>
                      <a:gd name="connsiteY21" fmla="*/ 584775 h 584775"/>
                      <a:gd name="connsiteX22" fmla="*/ 0 w 5588793"/>
                      <a:gd name="connsiteY22" fmla="*/ 0 h 58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5588793" h="584775" fill="none" extrusionOk="0">
                        <a:moveTo>
                          <a:pt x="0" y="0"/>
                        </a:moveTo>
                        <a:cubicBezTo>
                          <a:pt x="139704" y="-17990"/>
                          <a:pt x="318543" y="3461"/>
                          <a:pt x="502991" y="0"/>
                        </a:cubicBezTo>
                        <a:cubicBezTo>
                          <a:pt x="687439" y="-3461"/>
                          <a:pt x="928171" y="12441"/>
                          <a:pt x="1117759" y="0"/>
                        </a:cubicBezTo>
                        <a:cubicBezTo>
                          <a:pt x="1307347" y="-12441"/>
                          <a:pt x="1427892" y="59317"/>
                          <a:pt x="1620750" y="0"/>
                        </a:cubicBezTo>
                        <a:cubicBezTo>
                          <a:pt x="1813608" y="-59317"/>
                          <a:pt x="1935749" y="17272"/>
                          <a:pt x="2123741" y="0"/>
                        </a:cubicBezTo>
                        <a:cubicBezTo>
                          <a:pt x="2311733" y="-17272"/>
                          <a:pt x="2420656" y="734"/>
                          <a:pt x="2626733" y="0"/>
                        </a:cubicBezTo>
                        <a:cubicBezTo>
                          <a:pt x="2832810" y="-734"/>
                          <a:pt x="3012587" y="26787"/>
                          <a:pt x="3185612" y="0"/>
                        </a:cubicBezTo>
                        <a:cubicBezTo>
                          <a:pt x="3358637" y="-26787"/>
                          <a:pt x="3656295" y="66380"/>
                          <a:pt x="3800379" y="0"/>
                        </a:cubicBezTo>
                        <a:cubicBezTo>
                          <a:pt x="3944463" y="-66380"/>
                          <a:pt x="4248194" y="3171"/>
                          <a:pt x="4415146" y="0"/>
                        </a:cubicBezTo>
                        <a:cubicBezTo>
                          <a:pt x="4582098" y="-3171"/>
                          <a:pt x="4709092" y="30322"/>
                          <a:pt x="4862250" y="0"/>
                        </a:cubicBezTo>
                        <a:cubicBezTo>
                          <a:pt x="5015408" y="-30322"/>
                          <a:pt x="5300692" y="79189"/>
                          <a:pt x="5588793" y="0"/>
                        </a:cubicBezTo>
                        <a:cubicBezTo>
                          <a:pt x="5629620" y="202341"/>
                          <a:pt x="5558824" y="354067"/>
                          <a:pt x="5588793" y="584775"/>
                        </a:cubicBezTo>
                        <a:cubicBezTo>
                          <a:pt x="5392844" y="644151"/>
                          <a:pt x="5322780" y="550309"/>
                          <a:pt x="5085802" y="584775"/>
                        </a:cubicBezTo>
                        <a:cubicBezTo>
                          <a:pt x="4848824" y="619241"/>
                          <a:pt x="4709840" y="572379"/>
                          <a:pt x="4582810" y="584775"/>
                        </a:cubicBezTo>
                        <a:cubicBezTo>
                          <a:pt x="4455780" y="597171"/>
                          <a:pt x="4320422" y="578445"/>
                          <a:pt x="4191595" y="584775"/>
                        </a:cubicBezTo>
                        <a:cubicBezTo>
                          <a:pt x="4062769" y="591105"/>
                          <a:pt x="3844303" y="579804"/>
                          <a:pt x="3632715" y="584775"/>
                        </a:cubicBezTo>
                        <a:cubicBezTo>
                          <a:pt x="3421127" y="589746"/>
                          <a:pt x="3258984" y="537343"/>
                          <a:pt x="3129724" y="584775"/>
                        </a:cubicBezTo>
                        <a:cubicBezTo>
                          <a:pt x="3000464" y="632207"/>
                          <a:pt x="2624955" y="508454"/>
                          <a:pt x="2459069" y="584775"/>
                        </a:cubicBezTo>
                        <a:cubicBezTo>
                          <a:pt x="2293184" y="661096"/>
                          <a:pt x="1990721" y="520862"/>
                          <a:pt x="1788414" y="584775"/>
                        </a:cubicBezTo>
                        <a:cubicBezTo>
                          <a:pt x="1586107" y="648688"/>
                          <a:pt x="1500061" y="551156"/>
                          <a:pt x="1285422" y="584775"/>
                        </a:cubicBezTo>
                        <a:cubicBezTo>
                          <a:pt x="1070783" y="618394"/>
                          <a:pt x="1036971" y="580747"/>
                          <a:pt x="894207" y="584775"/>
                        </a:cubicBezTo>
                        <a:cubicBezTo>
                          <a:pt x="751443" y="588803"/>
                          <a:pt x="390948" y="543937"/>
                          <a:pt x="0" y="584775"/>
                        </a:cubicBezTo>
                        <a:cubicBezTo>
                          <a:pt x="-32607" y="305331"/>
                          <a:pt x="36278" y="277458"/>
                          <a:pt x="0" y="0"/>
                        </a:cubicBezTo>
                        <a:close/>
                      </a:path>
                      <a:path w="5588793" h="584775" stroke="0" extrusionOk="0">
                        <a:moveTo>
                          <a:pt x="0" y="0"/>
                        </a:moveTo>
                        <a:cubicBezTo>
                          <a:pt x="131906" y="-30590"/>
                          <a:pt x="297175" y="24692"/>
                          <a:pt x="391216" y="0"/>
                        </a:cubicBezTo>
                        <a:cubicBezTo>
                          <a:pt x="485257" y="-24692"/>
                          <a:pt x="766427" y="10760"/>
                          <a:pt x="894207" y="0"/>
                        </a:cubicBezTo>
                        <a:cubicBezTo>
                          <a:pt x="1021987" y="-10760"/>
                          <a:pt x="1261859" y="37407"/>
                          <a:pt x="1397198" y="0"/>
                        </a:cubicBezTo>
                        <a:cubicBezTo>
                          <a:pt x="1532537" y="-37407"/>
                          <a:pt x="1746180" y="70791"/>
                          <a:pt x="2011965" y="0"/>
                        </a:cubicBezTo>
                        <a:cubicBezTo>
                          <a:pt x="2277750" y="-70791"/>
                          <a:pt x="2395074" y="25449"/>
                          <a:pt x="2626733" y="0"/>
                        </a:cubicBezTo>
                        <a:cubicBezTo>
                          <a:pt x="2858392" y="-25449"/>
                          <a:pt x="3086221" y="40373"/>
                          <a:pt x="3241500" y="0"/>
                        </a:cubicBezTo>
                        <a:cubicBezTo>
                          <a:pt x="3396779" y="-40373"/>
                          <a:pt x="3537288" y="18193"/>
                          <a:pt x="3632715" y="0"/>
                        </a:cubicBezTo>
                        <a:cubicBezTo>
                          <a:pt x="3728143" y="-18193"/>
                          <a:pt x="3949608" y="65451"/>
                          <a:pt x="4191595" y="0"/>
                        </a:cubicBezTo>
                        <a:cubicBezTo>
                          <a:pt x="4433582" y="-65451"/>
                          <a:pt x="4637635" y="45115"/>
                          <a:pt x="4806362" y="0"/>
                        </a:cubicBezTo>
                        <a:cubicBezTo>
                          <a:pt x="4975089" y="-45115"/>
                          <a:pt x="5298634" y="66012"/>
                          <a:pt x="5588793" y="0"/>
                        </a:cubicBezTo>
                        <a:cubicBezTo>
                          <a:pt x="5650810" y="261279"/>
                          <a:pt x="5543027" y="376738"/>
                          <a:pt x="5588793" y="584775"/>
                        </a:cubicBezTo>
                        <a:cubicBezTo>
                          <a:pt x="5397989" y="602991"/>
                          <a:pt x="5231311" y="580387"/>
                          <a:pt x="5029914" y="584775"/>
                        </a:cubicBezTo>
                        <a:cubicBezTo>
                          <a:pt x="4828517" y="589163"/>
                          <a:pt x="4786257" y="548028"/>
                          <a:pt x="4638698" y="584775"/>
                        </a:cubicBezTo>
                        <a:cubicBezTo>
                          <a:pt x="4491139" y="621522"/>
                          <a:pt x="4227113" y="564104"/>
                          <a:pt x="3968043" y="584775"/>
                        </a:cubicBezTo>
                        <a:cubicBezTo>
                          <a:pt x="3708974" y="605446"/>
                          <a:pt x="3766879" y="574556"/>
                          <a:pt x="3576828" y="584775"/>
                        </a:cubicBezTo>
                        <a:cubicBezTo>
                          <a:pt x="3386778" y="594994"/>
                          <a:pt x="3231700" y="557661"/>
                          <a:pt x="3017948" y="584775"/>
                        </a:cubicBezTo>
                        <a:cubicBezTo>
                          <a:pt x="2804196" y="611889"/>
                          <a:pt x="2569950" y="558560"/>
                          <a:pt x="2403181" y="584775"/>
                        </a:cubicBezTo>
                        <a:cubicBezTo>
                          <a:pt x="2236412" y="610990"/>
                          <a:pt x="2062531" y="550103"/>
                          <a:pt x="1732526" y="584775"/>
                        </a:cubicBezTo>
                        <a:cubicBezTo>
                          <a:pt x="1402521" y="619447"/>
                          <a:pt x="1392385" y="521170"/>
                          <a:pt x="1173647" y="584775"/>
                        </a:cubicBezTo>
                        <a:cubicBezTo>
                          <a:pt x="954909" y="648380"/>
                          <a:pt x="889532" y="579618"/>
                          <a:pt x="614767" y="584775"/>
                        </a:cubicBezTo>
                        <a:cubicBezTo>
                          <a:pt x="340002" y="589932"/>
                          <a:pt x="172863" y="576187"/>
                          <a:pt x="0" y="584775"/>
                        </a:cubicBezTo>
                        <a:cubicBezTo>
                          <a:pt x="-32079" y="419936"/>
                          <a:pt x="41810" y="18253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81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là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chia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1" name="文本框 5">
            <a:extLst>
              <a:ext uri="{FF2B5EF4-FFF2-40B4-BE49-F238E27FC236}">
                <a16:creationId xmlns:a16="http://schemas.microsoft.com/office/drawing/2014/main" id="{79228B96-36B4-9F45-914C-E201FE34CE6C}"/>
              </a:ext>
            </a:extLst>
          </p:cNvPr>
          <p:cNvSpPr txBox="1"/>
          <p:nvPr/>
        </p:nvSpPr>
        <p:spPr>
          <a:xfrm>
            <a:off x="771526" y="2968052"/>
            <a:ext cx="4235192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A. Chia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2</a:t>
            </a:r>
            <a:endParaRPr lang="zh-CN" altLang="en-US" sz="4000" dirty="0">
              <a:solidFill>
                <a:schemeClr val="tx1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2" name="文本框 5">
            <a:extLst>
              <a:ext uri="{FF2B5EF4-FFF2-40B4-BE49-F238E27FC236}">
                <a16:creationId xmlns:a16="http://schemas.microsoft.com/office/drawing/2014/main" id="{24201293-65C0-F945-BF39-91956FB08C5C}"/>
              </a:ext>
            </a:extLst>
          </p:cNvPr>
          <p:cNvSpPr txBox="1"/>
          <p:nvPr/>
        </p:nvSpPr>
        <p:spPr>
          <a:xfrm>
            <a:off x="771526" y="3943995"/>
            <a:ext cx="4235191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B. Chia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5</a:t>
            </a:r>
            <a:endParaRPr lang="zh-CN" altLang="en-US" sz="4000" dirty="0">
              <a:solidFill>
                <a:schemeClr val="tx1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13" name="文本框 5">
            <a:extLst>
              <a:ext uri="{FF2B5EF4-FFF2-40B4-BE49-F238E27FC236}">
                <a16:creationId xmlns:a16="http://schemas.microsoft.com/office/drawing/2014/main" id="{A3A2B518-EC72-6044-A932-C77F0FA4A287}"/>
              </a:ext>
            </a:extLst>
          </p:cNvPr>
          <p:cNvSpPr txBox="1"/>
          <p:nvPr/>
        </p:nvSpPr>
        <p:spPr>
          <a:xfrm>
            <a:off x="771526" y="4914892"/>
            <a:ext cx="4235191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C. Chia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000" dirty="0" err="1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000" dirty="0">
                <a:solidFill>
                  <a:schemeClr val="tx1"/>
                </a:solidFill>
                <a:latin typeface="UTM Androgyne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9</a:t>
            </a:r>
            <a:endParaRPr lang="zh-CN" altLang="en-US" sz="4000" dirty="0">
              <a:solidFill>
                <a:schemeClr val="tx1"/>
              </a:solidFill>
              <a:latin typeface="UTM Androgyne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FC4DC99-B205-424D-9F3F-5F7C385CFE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717" y="6668152"/>
            <a:ext cx="3645545" cy="3905941"/>
          </a:xfrm>
          <a:prstGeom prst="rect">
            <a:avLst/>
          </a:prstGeom>
        </p:spPr>
      </p:pic>
      <p:pic>
        <p:nvPicPr>
          <p:cNvPr id="14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20" y="104982"/>
            <a:ext cx="1245076" cy="1245076"/>
          </a:xfrm>
          <a:prstGeom prst="rect">
            <a:avLst/>
          </a:prstGeom>
        </p:spPr>
      </p:pic>
      <p:sp>
        <p:nvSpPr>
          <p:cNvPr id="18" name="文本框 12"/>
          <p:cNvSpPr txBox="1"/>
          <p:nvPr/>
        </p:nvSpPr>
        <p:spPr>
          <a:xfrm>
            <a:off x="2018094" y="253818"/>
            <a:ext cx="3665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</a:lstStyle>
          <a:p>
            <a:pPr algn="l"/>
            <a:r>
              <a:rPr lang="vi-VN" altLang="zh-CN" sz="3600" dirty="0">
                <a:solidFill>
                  <a:schemeClr val="bg1"/>
                </a:solidFill>
                <a:latin typeface="UTM Habano" panose="02040603050506020204" pitchFamily="18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Hành tinh số 3</a:t>
            </a:r>
            <a:endParaRPr lang="zh-CN" altLang="en-US" sz="3600" dirty="0">
              <a:solidFill>
                <a:schemeClr val="bg1"/>
              </a:solidFill>
              <a:latin typeface="UTM Habano" panose="02040603050506020204" pitchFamily="18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19" name="图片 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541" y="2968052"/>
            <a:ext cx="3889948" cy="388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9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44444E-6 L 0.0552 -0.630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-3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43" name="文本框 42"/>
          <p:cNvSpPr txBox="1"/>
          <p:nvPr/>
        </p:nvSpPr>
        <p:spPr>
          <a:xfrm>
            <a:off x="7287111" y="2646309"/>
            <a:ext cx="3900002" cy="58477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/>
            <a:endParaRPr lang="zh-CN" altLang="en-US" sz="3200" spc="300" dirty="0">
              <a:solidFill>
                <a:schemeClr val="bg1"/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624717" y="667641"/>
            <a:ext cx="7324788" cy="212365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81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là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chia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9, </a:t>
            </a:r>
          </a:p>
          <a:p>
            <a:pPr algn="ctr"/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vậy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số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như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thế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nào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thì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</a:p>
          <a:p>
            <a:pPr algn="ctr"/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chia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hết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</a:t>
            </a:r>
            <a:r>
              <a:rPr lang="en-US" altLang="zh-CN" sz="4400" dirty="0" err="1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cho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  <a:latin typeface="字魂17号-萌趣果冻体" panose="02000000000000000000" pitchFamily="2" charset="-122"/>
                <a:ea typeface="字魂17号-萌趣果冻体" panose="02000000000000000000" pitchFamily="2" charset="-122"/>
                <a:sym typeface="字魂17号-萌趣果冻体" panose="02000000000000000000" pitchFamily="2" charset="-122"/>
              </a:rPr>
              <a:t> 9?</a:t>
            </a:r>
            <a:endParaRPr lang="zh-CN" altLang="en-US" sz="4400" dirty="0">
              <a:solidFill>
                <a:schemeClr val="tx2">
                  <a:lumMod val="50000"/>
                </a:schemeClr>
              </a:solidFill>
              <a:latin typeface="字魂17号-萌趣果冻体" panose="02000000000000000000" pitchFamily="2" charset="-122"/>
              <a:ea typeface="字魂17号-萌趣果冻体" panose="02000000000000000000" pitchFamily="2" charset="-122"/>
              <a:sym typeface="字魂17号-萌趣果冻体" panose="02000000000000000000" pitchFamily="2" charset="-12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C4DC99-B205-424D-9F3F-5F7C385CFE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17" y="191152"/>
            <a:ext cx="3645545" cy="390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1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/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4" name="PA_文本框 41"/>
          <p:cNvSpPr txBox="1"/>
          <p:nvPr>
            <p:custDataLst>
              <p:tags r:id="rId1"/>
            </p:custDataLst>
          </p:nvPr>
        </p:nvSpPr>
        <p:spPr>
          <a:xfrm>
            <a:off x="2310625" y="584529"/>
            <a:ext cx="7570747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600" b="0" i="0" u="none" strike="noStrike" kern="1200" cap="none" spc="600" normalizeH="0" baseline="0" noProof="0" dirty="0">
                <a:ln>
                  <a:noFill/>
                </a:ln>
                <a:solidFill>
                  <a:srgbClr val="E984A5"/>
                </a:solidFill>
                <a:effectLst/>
                <a:uLnTx/>
                <a:uFillTx/>
                <a:latin typeface="UTM Staccato " panose="02040603050506020204" pitchFamily="18"/>
                <a:ea typeface="字魂17号-萌趣果冻体" panose="02000000000000000000" pitchFamily="2" charset="-122"/>
                <a:cs typeface="+mn-cs"/>
                <a:sym typeface="字魂17号-萌趣果冻体" panose="02000000000000000000" pitchFamily="2" charset="-122"/>
              </a:rPr>
              <a:t>DẤU HIỆU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600" b="0" i="0" u="none" strike="noStrike" kern="1200" cap="none" spc="600" normalizeH="0" baseline="0" noProof="0" dirty="0">
                <a:ln>
                  <a:noFill/>
                </a:ln>
                <a:solidFill>
                  <a:srgbClr val="E984A5"/>
                </a:solidFill>
                <a:effectLst/>
                <a:uLnTx/>
                <a:uFillTx/>
                <a:latin typeface="UTM Staccato " panose="02040603050506020204" pitchFamily="18"/>
                <a:ea typeface="字魂17号-萌趣果冻体" panose="02000000000000000000" pitchFamily="2" charset="-122"/>
                <a:cs typeface="+mn-cs"/>
                <a:sym typeface="字魂17号-萌趣果冻体" panose="02000000000000000000" pitchFamily="2" charset="-122"/>
              </a:rPr>
              <a:t>CHIA HẾT CHO 9</a:t>
            </a:r>
            <a:endParaRPr kumimoji="0" lang="zh-CN" altLang="en-US" sz="6600" b="0" i="0" u="none" strike="noStrike" kern="1200" cap="none" spc="600" normalizeH="0" baseline="0" noProof="0" dirty="0">
              <a:ln>
                <a:noFill/>
              </a:ln>
              <a:solidFill>
                <a:srgbClr val="E984A5"/>
              </a:solidFill>
              <a:effectLst/>
              <a:uLnTx/>
              <a:uFillTx/>
              <a:latin typeface="UTM Staccato " panose="02040603050506020204" pitchFamily="18"/>
              <a:ea typeface="字魂17号-萌趣果冻体" panose="02000000000000000000" pitchFamily="2" charset="-122"/>
              <a:cs typeface="+mn-cs"/>
              <a:sym typeface="字魂17号-萌趣果冻体" panose="02000000000000000000" pitchFamily="2" charset="-122"/>
            </a:endParaRPr>
          </a:p>
        </p:txBody>
      </p:sp>
      <p:sp>
        <p:nvSpPr>
          <p:cNvPr id="5" name="PA_矩形 43"/>
          <p:cNvSpPr/>
          <p:nvPr>
            <p:custDataLst>
              <p:tags r:id="rId2"/>
            </p:custDataLst>
          </p:nvPr>
        </p:nvSpPr>
        <p:spPr>
          <a:xfrm>
            <a:off x="-263892" y="364458"/>
            <a:ext cx="36385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600" b="0" i="0" u="none" strike="noStrike" kern="1200" cap="none" spc="600" normalizeH="0" baseline="0" noProof="0" dirty="0">
                <a:ln>
                  <a:noFill/>
                </a:ln>
                <a:solidFill>
                  <a:srgbClr val="3CC4E2"/>
                </a:solidFill>
                <a:effectLst/>
                <a:uLnTx/>
                <a:uFillTx/>
                <a:latin typeface="UTM Androgyne" panose="02040603050506020204" pitchFamily="18"/>
                <a:ea typeface="字魂17号-萌趣果冻体" panose="02000000000000000000" pitchFamily="2" charset="-122"/>
                <a:cs typeface="+mn-cs"/>
                <a:sym typeface="字魂17号-萌趣果冻体" panose="02000000000000000000" pitchFamily="2" charset="-122"/>
              </a:rPr>
              <a:t>Toán 4</a:t>
            </a:r>
            <a:endParaRPr kumimoji="0" lang="zh-CN" altLang="en-US" sz="3600" b="0" i="0" u="none" strike="noStrike" kern="1200" cap="none" spc="600" normalizeH="0" baseline="0" noProof="0" dirty="0">
              <a:ln>
                <a:noFill/>
              </a:ln>
              <a:solidFill>
                <a:srgbClr val="3CC4E2"/>
              </a:solidFill>
              <a:effectLst/>
              <a:uLnTx/>
              <a:uFillTx/>
              <a:latin typeface="UTM Androgyne" panose="02040603050506020204" pitchFamily="18"/>
              <a:ea typeface="字魂17号-萌趣果冻体" panose="02000000000000000000" pitchFamily="2" charset="-122"/>
              <a:cs typeface="+mn-cs"/>
              <a:sym typeface="字魂17号-萌趣果冻体" panose="02000000000000000000" pitchFamily="2" charset="-122"/>
            </a:endParaRPr>
          </a:p>
        </p:txBody>
      </p:sp>
      <p:pic>
        <p:nvPicPr>
          <p:cNvPr id="6" name="图片 1">
            <a:extLst>
              <a:ext uri="{FF2B5EF4-FFF2-40B4-BE49-F238E27FC236}">
                <a16:creationId xmlns:a16="http://schemas.microsoft.com/office/drawing/2014/main" id="{A2B79C3D-1ACA-DD4B-9D5E-8351E8F852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3916" y="2323066"/>
            <a:ext cx="4854913" cy="4854913"/>
          </a:xfrm>
          <a:prstGeom prst="rect">
            <a:avLst/>
          </a:prstGeom>
        </p:spPr>
      </p:pic>
      <p:pic>
        <p:nvPicPr>
          <p:cNvPr id="7" name="图片 1">
            <a:extLst>
              <a:ext uri="{FF2B5EF4-FFF2-40B4-BE49-F238E27FC236}">
                <a16:creationId xmlns:a16="http://schemas.microsoft.com/office/drawing/2014/main" id="{2BFAE95A-AF76-CF49-ABEC-49D0DC88489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768391"/>
            <a:ext cx="4248146" cy="4248146"/>
          </a:xfrm>
          <a:prstGeom prst="rect">
            <a:avLst/>
          </a:prstGeom>
        </p:spPr>
      </p:pic>
      <p:sp>
        <p:nvSpPr>
          <p:cNvPr id="8" name="PA_文本框 41">
            <a:extLst>
              <a:ext uri="{FF2B5EF4-FFF2-40B4-BE49-F238E27FC236}">
                <a16:creationId xmlns:a16="http://schemas.microsoft.com/office/drawing/2014/main" id="{AA01BC66-33C2-F948-898A-67A13FE8A35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369039" y="560772"/>
            <a:ext cx="7570747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600" b="0" i="0" u="none" strike="noStrike" kern="1200" cap="none" spc="600" normalizeH="0" baseline="0" noProof="0" dirty="0">
                <a:ln>
                  <a:solidFill>
                    <a:srgbClr val="EC6603">
                      <a:lumMod val="75000"/>
                    </a:srgbClr>
                  </a:solidFill>
                </a:ln>
                <a:noFill/>
                <a:effectLst/>
                <a:uLnTx/>
                <a:uFillTx/>
                <a:latin typeface="UTM Staccato " panose="02040603050506020204" pitchFamily="18"/>
                <a:ea typeface="字魂17号-萌趣果冻体" panose="02000000000000000000" pitchFamily="2" charset="-122"/>
                <a:cs typeface="+mn-cs"/>
                <a:sym typeface="字魂17号-萌趣果冻体" panose="02000000000000000000" pitchFamily="2" charset="-122"/>
              </a:rPr>
              <a:t>DẤU HIỆU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600" b="0" i="0" u="none" strike="noStrike" kern="1200" cap="none" spc="600" normalizeH="0" baseline="0" noProof="0" dirty="0">
                <a:ln>
                  <a:solidFill>
                    <a:srgbClr val="EC6603">
                      <a:lumMod val="75000"/>
                    </a:srgbClr>
                  </a:solidFill>
                </a:ln>
                <a:noFill/>
                <a:effectLst/>
                <a:uLnTx/>
                <a:uFillTx/>
                <a:latin typeface="UTM Staccato " panose="02040603050506020204" pitchFamily="18"/>
                <a:ea typeface="字魂17号-萌趣果冻体" panose="02000000000000000000" pitchFamily="2" charset="-122"/>
                <a:cs typeface="+mn-cs"/>
                <a:sym typeface="字魂17号-萌趣果冻体" panose="02000000000000000000" pitchFamily="2" charset="-122"/>
              </a:rPr>
              <a:t>CHIA HẾT CHO 9</a:t>
            </a:r>
            <a:endParaRPr kumimoji="0" lang="zh-CN" altLang="en-US" sz="6600" b="0" i="0" u="none" strike="noStrike" kern="1200" cap="none" spc="600" normalizeH="0" baseline="0" noProof="0" dirty="0">
              <a:ln>
                <a:solidFill>
                  <a:srgbClr val="EC6603">
                    <a:lumMod val="75000"/>
                  </a:srgbClr>
                </a:solidFill>
              </a:ln>
              <a:noFill/>
              <a:effectLst/>
              <a:uLnTx/>
              <a:uFillTx/>
              <a:latin typeface="UTM Staccato " panose="02040603050506020204" pitchFamily="18"/>
              <a:ea typeface="字魂17号-萌趣果冻体" panose="02000000000000000000" pitchFamily="2" charset="-122"/>
              <a:cs typeface="+mn-cs"/>
              <a:sym typeface="字魂17号-萌趣果冻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02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5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可爱卡通主题幼儿园家长会ppt模板"/>
  <p:tag name="INKNOELEADERBOARD" val="217622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0-多彩卡通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F96D8"/>
      </a:accent1>
      <a:accent2>
        <a:srgbClr val="E984A5"/>
      </a:accent2>
      <a:accent3>
        <a:srgbClr val="3CB44A"/>
      </a:accent3>
      <a:accent4>
        <a:srgbClr val="EC6603"/>
      </a:accent4>
      <a:accent5>
        <a:srgbClr val="3CA793"/>
      </a:accent5>
      <a:accent6>
        <a:srgbClr val="70AD47"/>
      </a:accent6>
      <a:hlink>
        <a:srgbClr val="0563C1"/>
      </a:hlink>
      <a:folHlink>
        <a:srgbClr val="954F72"/>
      </a:folHlink>
    </a:clrScheme>
    <a:fontScheme name="0-正常卡通">
      <a:majorFont>
        <a:latin typeface="Helvetica"/>
        <a:ea typeface="MYuppy-KR-Bold-DDC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92D050"/>
      </a:accent2>
      <a:accent3>
        <a:srgbClr val="0070C0"/>
      </a:accent3>
      <a:accent4>
        <a:srgbClr val="92D050"/>
      </a:accent4>
      <a:accent5>
        <a:srgbClr val="0070C0"/>
      </a:accent5>
      <a:accent6>
        <a:srgbClr val="92D050"/>
      </a:accent6>
      <a:hlink>
        <a:srgbClr val="0070C0"/>
      </a:hlink>
      <a:folHlink>
        <a:srgbClr val="92D05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718</Words>
  <Application>Microsoft Office PowerPoint</Application>
  <PresentationFormat>Widescreen</PresentationFormat>
  <Paragraphs>152</Paragraphs>
  <Slides>27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47" baseType="lpstr">
      <vt:lpstr>Helvetica</vt:lpstr>
      <vt:lpstr>UTM Staccato </vt:lpstr>
      <vt:lpstr>UTM Habano</vt:lpstr>
      <vt:lpstr>UTM Showcard</vt:lpstr>
      <vt:lpstr>UTM Azuki</vt:lpstr>
      <vt:lpstr>UTM Androgyne</vt:lpstr>
      <vt:lpstr>UTM Windsor BT</vt:lpstr>
      <vt:lpstr>Cambria</vt:lpstr>
      <vt:lpstr>Times New Roman</vt:lpstr>
      <vt:lpstr>Calibri Light</vt:lpstr>
      <vt:lpstr>Arial</vt:lpstr>
      <vt:lpstr>微软雅黑 Light</vt:lpstr>
      <vt:lpstr>字魂17号-萌趣果冻体</vt:lpstr>
      <vt:lpstr>UTM Sharnay</vt:lpstr>
      <vt:lpstr>Wingdings</vt:lpstr>
      <vt:lpstr>UTM Akashi</vt:lpstr>
      <vt:lpstr>Calibri</vt:lpstr>
      <vt:lpstr>Office 主题</vt:lpstr>
      <vt:lpstr>Tema de Office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可爱卡通主题幼儿园家长会ppt模板</dc:title>
  <dc:creator/>
  <cp:keywords>MANG NON</cp:keywords>
  <cp:lastModifiedBy/>
  <cp:revision>1</cp:revision>
  <dcterms:created xsi:type="dcterms:W3CDTF">2017-03-16T13:16:18Z</dcterms:created>
  <dcterms:modified xsi:type="dcterms:W3CDTF">2022-01-04T03:05:22Z</dcterms:modified>
</cp:coreProperties>
</file>