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5" r:id="rId4"/>
    <p:sldId id="280" r:id="rId5"/>
    <p:sldId id="281" r:id="rId6"/>
    <p:sldId id="282" r:id="rId7"/>
    <p:sldId id="267" r:id="rId8"/>
    <p:sldId id="287" r:id="rId9"/>
    <p:sldId id="285" r:id="rId10"/>
    <p:sldId id="286" r:id="rId11"/>
    <p:sldId id="288" r:id="rId12"/>
    <p:sldId id="264" r:id="rId13"/>
    <p:sldId id="273" r:id="rId14"/>
    <p:sldId id="272" r:id="rId15"/>
    <p:sldId id="275" r:id="rId16"/>
    <p:sldId id="277" r:id="rId17"/>
    <p:sldId id="278" r:id="rId18"/>
    <p:sldId id="274" r:id="rId19"/>
    <p:sldId id="260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  <a:latin typeface="Consolas" panose="020B0609020204030204" charset="0"/>
                <a:cs typeface="Consolas" panose="020B0609020204030204" charset="0"/>
              </a:rPr>
              <a:t>DIỆN TÍCH HÌNH TRÒN</a:t>
            </a:r>
            <a:endParaRPr lang="en-GB" sz="7200" b="1" dirty="0">
              <a:solidFill>
                <a:srgbClr val="C00000"/>
              </a:solidFill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5835" y="1210310"/>
            <a:ext cx="2178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  <a:endParaRPr lang="en-US" sz="4800">
              <a:ln w="22225">
                <a:solidFill>
                  <a:schemeClr val="tx1"/>
                </a:solidFill>
              </a:ln>
              <a:solidFill>
                <a:srgbClr val="FFCF4D"/>
              </a:solidFill>
              <a:latin typeface="#9Slide07 Cadena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  <a:endParaRPr lang="en-US" sz="9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r :</a:t>
            </a:r>
            <a:endParaRPr lang="en-US" sz="3600" b="1" dirty="0"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 rotWithShape="1">
                <a:blip r:embed="rId4"/>
                <a:stretch>
                  <a:fillRect l="-7" t="-31" r="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362753" y="213536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53" y="2135361"/>
                <a:ext cx="8829352" cy="3272627"/>
              </a:xfrm>
              <a:prstGeom prst="rect">
                <a:avLst/>
              </a:prstGeom>
              <a:blipFill rotWithShape="1">
                <a:blip r:embed="rId5"/>
                <a:stretch>
                  <a:fillRect l="-5" t="-15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 rotWithShape="1">
                <a:blip r:embed="rId2"/>
                <a:stretch>
                  <a:fillRect l="-10" t="-29" r="9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1" b="-25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/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>
            <a:fillRect/>
          </a:stretch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3720" y="5244465"/>
            <a:ext cx="5335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0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200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CẢM ƠN CÁC EM </a:t>
            </a:r>
            <a:endParaRPr lang="en-US" sz="8200" b="1" spc="-360" dirty="0">
              <a:solidFill>
                <a:srgbClr val="FDF9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charset="0"/>
              <a:cs typeface="Consolas" panose="020B0609020204030204" charset="0"/>
            </a:endParaRPr>
          </a:p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200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ĐÃ LẮNG NGHE!</a:t>
            </a:r>
            <a:endParaRPr lang="en-US" sz="8200" b="1" spc="-360" dirty="0">
              <a:solidFill>
                <a:srgbClr val="FDF9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9255" y="1775346"/>
            <a:ext cx="7427751" cy="3630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GB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  <a:endParaRPr lang="en-US" altLang="en-US" b="1" i="1" dirty="0"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  <a:endParaRPr lang="en-US" sz="2400" b="1" kern="0" dirty="0">
                <a:solidFill>
                  <a:srgbClr val="FF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  <a:endParaRPr lang="en-US" sz="4800" b="1" kern="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AutoShape 89"/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  <a:endParaRPr lang="en-US" altLang="en-US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  <a:endParaRPr lang="en-US" altLang="en-US" sz="3600" b="1" i="1" dirty="0"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  <a:endParaRPr lang="en-US" sz="2400" b="1" kern="0" dirty="0">
                <a:solidFill>
                  <a:srgbClr val="FF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  <a:endParaRPr lang="en-US" sz="4800" b="1" kern="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AutoShape 89"/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  <a:endParaRPr lang="en-US" altLang="en-US" sz="28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  <a:endParaRPr lang="en-US" altLang="en-US" sz="3600" b="1" i="1" dirty="0"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  <a:endParaRPr lang="en-US" sz="2400" b="1" kern="0" dirty="0">
                <a:solidFill>
                  <a:srgbClr val="FF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  <a:endParaRPr lang="en-US" sz="4800" b="1" kern="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  <a:endParaRPr lang="en-US" sz="5400" b="1" kern="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/>
          <p:cNvCxnSpPr/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/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  <a:endParaRPr lang="en-US" altLang="en-US" sz="18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/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utoShape 89"/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  <a:endParaRPr lang="en-US" altLang="en-US" sz="28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660015" y="130810"/>
            <a:ext cx="7633335" cy="204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9425" y="711200"/>
            <a:ext cx="6471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Yêu cầu cần đạt</a:t>
            </a:r>
            <a:endParaRPr lang="en-US" altLang="en-GB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175" y="2421890"/>
            <a:ext cx="7324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Nắm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được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quy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tắc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diện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tích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của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hình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tròn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.</a:t>
            </a:r>
            <a:endParaRPr lang="en-US" sz="4000" b="1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0175" y="4441190"/>
            <a:ext cx="7324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Vận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dụng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để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giải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toán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liên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quan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đến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diện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tích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của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hình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tròn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.</a:t>
            </a:r>
            <a:endParaRPr lang="en-US" sz="4000" b="1" dirty="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" y="1723390"/>
            <a:ext cx="12191365" cy="513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12840" y="1723489"/>
            <a:ext cx="0" cy="513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6835" y="4768298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2446</Words>
  <Application>WPS Presentation</Application>
  <PresentationFormat>Widescreen</PresentationFormat>
  <Paragraphs>245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Consolas</vt:lpstr>
      <vt:lpstr>#9Slide07 Cadena</vt:lpstr>
      <vt:lpstr>Source Sans Pro</vt:lpstr>
      <vt:lpstr>Calibri</vt:lpstr>
      <vt:lpstr>Times New Roman</vt:lpstr>
      <vt:lpstr>Calibri</vt:lpstr>
      <vt:lpstr>Cambria Math</vt:lpstr>
      <vt:lpstr>汉仪小麦体简</vt:lpstr>
      <vt:lpstr>字魂70号-灵悦黑体</vt:lpstr>
      <vt:lpstr>Humanst521 BT</vt:lpstr>
      <vt:lpstr>Segoe Print</vt:lpstr>
      <vt:lpstr>Microsoft YaHei</vt:lpstr>
      <vt:lpstr>Arial Unicode MS</vt:lpstr>
      <vt:lpstr>字魂59号-创粗黑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description>9Slide.vn</dc:description>
  <dc:subject>9Slide.vn</dc:subject>
  <cp:category>9Slide.vn</cp:category>
  <cp:lastModifiedBy>ASUS</cp:lastModifiedBy>
  <cp:revision>35</cp:revision>
  <dcterms:created xsi:type="dcterms:W3CDTF">2019-06-26T07:14:00Z</dcterms:created>
  <dcterms:modified xsi:type="dcterms:W3CDTF">2022-01-25T02:43:54Z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74268A6B6728457ABE335792AF909917</vt:lpwstr>
  </property>
  <property fmtid="{D5CDD505-2E9C-101B-9397-08002B2CF9AE}" pid="3" name="KSOProductBuildVer">
    <vt:lpwstr>1033-11.2.0.10443</vt:lpwstr>
  </property>
</Properties>
</file>