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4" r:id="rId6"/>
    <p:sldId id="261" r:id="rId7"/>
    <p:sldId id="275" r:id="rId8"/>
    <p:sldId id="262" r:id="rId9"/>
    <p:sldId id="267" r:id="rId10"/>
    <p:sldId id="269" r:id="rId11"/>
    <p:sldId id="270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8FF"/>
    <a:srgbClr val="97D5FF"/>
    <a:srgbClr val="79C9FF"/>
    <a:srgbClr val="AFDFFF"/>
    <a:srgbClr val="9BD7FF"/>
    <a:srgbClr val="71C6FF"/>
    <a:srgbClr val="4BD0FF"/>
    <a:srgbClr val="1DC4FF"/>
    <a:srgbClr val="33CCFF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75" autoAdjust="0"/>
    <p:restoredTop sz="94660"/>
  </p:normalViewPr>
  <p:slideViewPr>
    <p:cSldViewPr snapToGrid="0">
      <p:cViewPr varScale="1">
        <p:scale>
          <a:sx n="61" d="100"/>
          <a:sy n="61" d="100"/>
        </p:scale>
        <p:origin x="3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53FCB-8F62-4072-9136-DAD8346C90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D03612-F00C-4FB4-AFEB-6D052B5EF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DDC8F-9159-4350-BBB4-2BFE7ADB9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9450E-7221-4C9A-8506-A04C7E220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7B287-C064-4771-8035-9D18CBE44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4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143B4-0A74-4B3A-A7A4-430139E1A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C3266D-CBE0-4583-A5A3-D81690389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D260A-4342-4169-950F-59F96729F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BE648-FBCD-48AF-A32B-DFC32444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4E2D5D-47AE-4C0F-A29F-C13940475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5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8444E2-B382-4B79-BF30-AC2E779FBE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EAFF2D-5510-4C54-A1A8-AB94FD6B8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DFEF1-5669-47C7-837D-729E61E02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132E6-344C-43BE-9E91-9E4423EA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ADCB5-8760-49CD-A792-1092F9DBD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0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20CB0-5836-48F1-A63D-C74F80031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CCB1E-3805-4F75-B30E-CD32D592C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831D4-9E3D-46EF-8C9D-99EADA8F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06857-1E91-4FEF-A165-E4991A2C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8D96D-06A5-4B41-AAB4-FE070650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7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4632D-8512-4580-A29D-59FF31A43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F3CFA-A608-4208-9460-EC1211CCD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7DDCB-E7DD-4322-B88E-7276776B3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CC16B-8C08-49CD-8F3E-BE51795CD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E234C-5B9A-45E6-86D5-06A04C567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7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D6BE4-3FD2-4B20-89F6-53708B7E2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E7122-B9CD-472D-86D9-AFB4B28F8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CD482-F621-480D-96CC-08AD5DC32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1C4DD-774A-4FCA-B0A1-00869FE59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99EF80-271E-466D-8FB9-6A425224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11E26D-AC7D-4177-B87E-141B512B7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5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AE881-C94A-4CA2-92EB-68F06A608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7A251-AADF-40FD-A28D-871F8C72A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FD11D2-9EE0-43F7-9A7B-E4FF9F2CC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9C5CE1-EC92-41F1-BD92-F5DAF997D0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D135D0-D49D-431D-B3B8-103AA575E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EEBE21-83E9-4DE4-8B30-F13E0EBB9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7F9E74-60C9-4926-820B-90E320ADD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F1C68-3229-4013-AF79-8CF4B97E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2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F9BF6-AB67-41B6-92FF-773F25EA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3B9C1-AD61-4B2C-A562-EB9EB4FBA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31EF4D-1A76-4D0C-B771-63E2E401C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F380D0-356B-4EB5-AE96-F91306A85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3829F8-D257-4345-859B-AC599D6CB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DF8A40-1678-4A57-A3BC-EAF617E4C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C1E17-6285-4120-BB11-41401902B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16A6B-40FC-4F0A-91F5-FBBB897E3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9BB47-62DB-4512-AA39-3C9CFAD24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FA225-8A24-4EF3-89DC-82C1E46FA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E8BED3-5C4F-463B-8C4E-E2FBF4CB8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0CE380-6BF1-4222-9C3C-B85AC7452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F5AED-C68E-4229-BE45-60B86D61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4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0E557-B547-4CF9-972A-E18635613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59A22B-B3F1-47C8-A69E-A7ADD99BDA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6D3C7-BF94-4BFD-836A-6D54D58B3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25012-1143-432F-B735-2C27E22A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825848-0FBC-4238-B070-91A467491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71F956-724B-4C8A-B9BE-393865696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118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783C42-8CC2-4D9A-BD9C-862509D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86FB6-5418-4E80-82FF-BC3E521D8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44D43-12AD-4B59-839C-18295CC781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EE2EB-8EE5-4B11-B816-93391C6F804F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9612C-A4A7-4EC2-B71A-7324E33D5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179B2-97EC-408E-994F-F07A714F0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2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1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48B8DE2F-8645-4AC5-924A-C902F8633BBF}"/>
              </a:ext>
            </a:extLst>
          </p:cNvPr>
          <p:cNvGrpSpPr/>
          <p:nvPr/>
        </p:nvGrpSpPr>
        <p:grpSpPr>
          <a:xfrm>
            <a:off x="-861237" y="0"/>
            <a:ext cx="13053237" cy="2067871"/>
            <a:chOff x="0" y="-127504"/>
            <a:chExt cx="12192000" cy="1361807"/>
          </a:xfrm>
        </p:grpSpPr>
        <p:sp>
          <p:nvSpPr>
            <p:cNvPr id="3" name="Rectangle: Top Corners Rounded 2">
              <a:extLst>
                <a:ext uri="{FF2B5EF4-FFF2-40B4-BE49-F238E27FC236}">
                  <a16:creationId xmlns:a16="http://schemas.microsoft.com/office/drawing/2014/main" id="{B526D5E0-4185-468A-9830-F65DDA144155}"/>
                </a:ext>
              </a:extLst>
            </p:cNvPr>
            <p:cNvSpPr/>
            <p:nvPr/>
          </p:nvSpPr>
          <p:spPr>
            <a:xfrm rot="10800000">
              <a:off x="0" y="64722"/>
              <a:ext cx="12192000" cy="116958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AFDFFF"/>
            </a:solidFill>
            <a:ln>
              <a:solidFill>
                <a:srgbClr val="71C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BBE1E133-67CB-4DEC-AEE0-13ABDBBC47C1}"/>
                </a:ext>
              </a:extLst>
            </p:cNvPr>
            <p:cNvSpPr/>
            <p:nvPr/>
          </p:nvSpPr>
          <p:spPr>
            <a:xfrm rot="10800000">
              <a:off x="0" y="-127504"/>
              <a:ext cx="12192000" cy="116958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1C6FF"/>
            </a:solidFill>
            <a:ln>
              <a:solidFill>
                <a:srgbClr val="71C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FB6D8D40-0191-47BC-8F91-F96E34759A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19" t="21925" b="23627"/>
          <a:stretch/>
        </p:blipFill>
        <p:spPr>
          <a:xfrm>
            <a:off x="2640038" y="640394"/>
            <a:ext cx="9173590" cy="2122581"/>
          </a:xfrm>
          <a:prstGeom prst="rect">
            <a:avLst/>
          </a:prstGeom>
          <a:ln>
            <a:noFill/>
          </a:ln>
          <a:effectLst>
            <a:outerShdw blurRad="190500" dist="228600" dir="2700000" sx="107000" sy="107000" algn="ctr">
              <a:srgbClr val="29A8FF">
                <a:alpha val="31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826E6F6C-CA62-4256-86B7-36D4BAE1B7A5}"/>
              </a:ext>
            </a:extLst>
          </p:cNvPr>
          <p:cNvGrpSpPr/>
          <p:nvPr/>
        </p:nvGrpSpPr>
        <p:grpSpPr>
          <a:xfrm>
            <a:off x="404014" y="588766"/>
            <a:ext cx="2236024" cy="3156219"/>
            <a:chOff x="299812" y="247841"/>
            <a:chExt cx="2236024" cy="2204862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9B99E40-B8CC-4A94-8A17-1BC72BB68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2937"/>
            <a:stretch/>
          </p:blipFill>
          <p:spPr>
            <a:xfrm>
              <a:off x="299812" y="361594"/>
              <a:ext cx="2150557" cy="209110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5EEABE6-49E3-4293-85A0-6F5B03358B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34344"/>
            <a:stretch/>
          </p:blipFill>
          <p:spPr>
            <a:xfrm>
              <a:off x="518441" y="247841"/>
              <a:ext cx="2017395" cy="2091109"/>
            </a:xfrm>
            <a:prstGeom prst="rect">
              <a:avLst/>
            </a:prstGeom>
          </p:spPr>
        </p:pic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1D68A90D-FAB7-43D4-B00F-D373D716CE01}"/>
              </a:ext>
            </a:extLst>
          </p:cNvPr>
          <p:cNvSpPr/>
          <p:nvPr/>
        </p:nvSpPr>
        <p:spPr>
          <a:xfrm>
            <a:off x="1688466" y="650863"/>
            <a:ext cx="2017395" cy="2017395"/>
          </a:xfrm>
          <a:prstGeom prst="ellipse">
            <a:avLst/>
          </a:prstGeom>
          <a:solidFill>
            <a:srgbClr val="29A8FF"/>
          </a:solidFill>
          <a:ln>
            <a:noFill/>
          </a:ln>
          <a:effectLst>
            <a:outerShdw blurRad="165100" dist="304800" dir="7920000" sx="99000" sy="99000" algn="ctr">
              <a:srgbClr val="29A8FF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22">
            <a:extLst>
              <a:ext uri="{FF2B5EF4-FFF2-40B4-BE49-F238E27FC236}">
                <a16:creationId xmlns:a16="http://schemas.microsoft.com/office/drawing/2014/main" id="{00814D79-2C31-4FC1-87ED-2981661BE03A}"/>
              </a:ext>
            </a:extLst>
          </p:cNvPr>
          <p:cNvSpPr txBox="1"/>
          <p:nvPr/>
        </p:nvSpPr>
        <p:spPr>
          <a:xfrm>
            <a:off x="2312673" y="4141258"/>
            <a:ext cx="8966517" cy="923330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思源黑体 CN Bold" panose="020B0800000000000000" pitchFamily="34" charset="-122"/>
                <a:cs typeface="Times New Roman" panose="02020603050405020304" pitchFamily="18" charset="0"/>
              </a:rPr>
              <a:t>TẬP VIẾT: CHỮ HOA Ô, Ơ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40" y="591546"/>
            <a:ext cx="2163654" cy="2080535"/>
          </a:xfrm>
          <a:prstGeom prst="rect">
            <a:avLst/>
          </a:prstGeom>
        </p:spPr>
      </p:pic>
      <p:sp>
        <p:nvSpPr>
          <p:cNvPr id="14" name="Text Box 191"/>
          <p:cNvSpPr txBox="1">
            <a:spLocks noChangeArrowheads="1"/>
          </p:cNvSpPr>
          <p:nvPr/>
        </p:nvSpPr>
        <p:spPr bwMode="auto">
          <a:xfrm>
            <a:off x="1734096" y="1105039"/>
            <a:ext cx="113638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/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914377" eaLnBrk="1" hangingPunct="1"/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6" name="Google Shape;88;p1"/>
          <p:cNvSpPr txBox="1"/>
          <p:nvPr/>
        </p:nvSpPr>
        <p:spPr>
          <a:xfrm>
            <a:off x="1213249" y="2925810"/>
            <a:ext cx="10369152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CHÀO MỪNG CÁC 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ĐẾN TIẾT</a:t>
            </a:r>
            <a:endParaRPr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17" name="Text Box 195"/>
          <p:cNvSpPr txBox="1">
            <a:spLocks noChangeArrowheads="1"/>
          </p:cNvSpPr>
          <p:nvPr/>
        </p:nvSpPr>
        <p:spPr bwMode="auto">
          <a:xfrm>
            <a:off x="6397825" y="5678458"/>
            <a:ext cx="6440026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>
              <a:spcBef>
                <a:spcPct val="50000"/>
              </a:spcBef>
            </a:pPr>
            <a:r>
              <a:rPr lang="en-US" sz="3200" b="1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3200" b="1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200" b="1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endParaRPr lang="en-US" sz="3200" b="1" i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25">
            <a:extLst>
              <a:ext uri="{FF2B5EF4-FFF2-40B4-BE49-F238E27FC236}">
                <a16:creationId xmlns:a16="http://schemas.microsoft.com/office/drawing/2014/main" id="{7916D788-9A9D-4FA9-9A5A-4F301A86F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63" y="2716415"/>
            <a:ext cx="114299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Con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hãy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nêu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con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 Box 1727">
            <a:extLst>
              <a:ext uri="{FF2B5EF4-FFF2-40B4-BE49-F238E27FC236}">
                <a16:creationId xmlns:a16="http://schemas.microsoft.com/office/drawing/2014/main" id="{5E4BB5D2-DECC-4431-AE68-55BE6AF62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772" y="5672687"/>
            <a:ext cx="42258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lại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 li.</a:t>
            </a:r>
          </a:p>
        </p:txBody>
      </p:sp>
      <p:sp>
        <p:nvSpPr>
          <p:cNvPr id="7" name="Text Box 1736">
            <a:extLst>
              <a:ext uri="{FF2B5EF4-FFF2-40B4-BE49-F238E27FC236}">
                <a16:creationId xmlns:a16="http://schemas.microsoft.com/office/drawing/2014/main" id="{299E4732-5D26-4E31-8196-9FE249C9D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190" y="2695419"/>
            <a:ext cx="75916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thanh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ở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Text Box 1737">
            <a:extLst>
              <a:ext uri="{FF2B5EF4-FFF2-40B4-BE49-F238E27FC236}">
                <a16:creationId xmlns:a16="http://schemas.microsoft.com/office/drawing/2014/main" id="{0A407149-A354-4EFC-919A-A81DFEA80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72" y="3532621"/>
            <a:ext cx="11907964" cy="1708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thanh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ở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: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sắc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a (</a:t>
            </a:r>
            <a:r>
              <a:rPr lang="en-US" alt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cháu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);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huyền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a (</a:t>
            </a:r>
            <a:r>
              <a:rPr lang="en-US" alt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bà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), (</a:t>
            </a:r>
            <a:r>
              <a:rPr lang="en-US" alt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cùng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â (</a:t>
            </a:r>
            <a:r>
              <a:rPr lang="en-US" alt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vầy</a:t>
            </a:r>
            <a:r>
              <a:rPr lang="en-US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9" name="Text Box 1727">
            <a:extLst>
              <a:ext uri="{FF2B5EF4-FFF2-40B4-BE49-F238E27FC236}">
                <a16:creationId xmlns:a16="http://schemas.microsoft.com/office/drawing/2014/main" id="{FAAD9A04-D9AF-4C1F-909C-A3DC6136A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8740" y="3532621"/>
            <a:ext cx="945946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Ô, g, b, h, y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2 li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rưỡi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		(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g, y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1,5 li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dưới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đường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kẻ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ngang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0" name="Text Box 1727">
            <a:extLst>
              <a:ext uri="{FF2B5EF4-FFF2-40B4-BE49-F238E27FC236}">
                <a16:creationId xmlns:a16="http://schemas.microsoft.com/office/drawing/2014/main" id="{14920965-6F24-4B32-9D52-F204732E0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341" y="5087492"/>
            <a:ext cx="3807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hơn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 li.</a:t>
            </a:r>
          </a:p>
        </p:txBody>
      </p:sp>
      <p:sp>
        <p:nvSpPr>
          <p:cNvPr id="11" name="Text Box 1737">
            <a:extLst>
              <a:ext uri="{FF2B5EF4-FFF2-40B4-BE49-F238E27FC236}">
                <a16:creationId xmlns:a16="http://schemas.microsoft.com/office/drawing/2014/main" id="{2A2F1B57-45A9-4604-8E94-2F69B6F0B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7077" y="3002868"/>
            <a:ext cx="9925529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Khi viết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ứng dụng, các con chú ý khoảng cách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bằng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khoảng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 1 con chữ o.</a:t>
            </a:r>
            <a:endParaRPr lang="en-US" altLang="en-US" sz="3400" b="1" dirty="0">
              <a:solidFill>
                <a:srgbClr val="00206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 Box 1737">
            <a:extLst>
              <a:ext uri="{FF2B5EF4-FFF2-40B4-BE49-F238E27FC236}">
                <a16:creationId xmlns:a16="http://schemas.microsoft.com/office/drawing/2014/main" id="{CD0E33B6-5599-4CA7-8938-30A6CC0D6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9569" y="3322186"/>
            <a:ext cx="7677150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buNone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Vị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chấm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cuối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: </a:t>
            </a:r>
          </a:p>
          <a:p>
            <a:pPr algn="just">
              <a:spcBef>
                <a:spcPct val="50000"/>
              </a:spcBef>
              <a:buNone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cái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“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”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cháu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  <a:endParaRPr lang="en-US" altLang="en-US" sz="3400" b="1" dirty="0">
              <a:solidFill>
                <a:srgbClr val="00206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Group 150">
            <a:extLst>
              <a:ext uri="{FF2B5EF4-FFF2-40B4-BE49-F238E27FC236}">
                <a16:creationId xmlns:a16="http://schemas.microsoft.com/office/drawing/2014/main" id="{7B2A9450-4095-404E-858F-F2217AACB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332844"/>
              </p:ext>
            </p:extLst>
          </p:nvPr>
        </p:nvGraphicFramePr>
        <p:xfrm>
          <a:off x="2028802" y="817564"/>
          <a:ext cx="8802080" cy="1315116"/>
        </p:xfrm>
        <a:graphic>
          <a:graphicData uri="http://schemas.openxmlformats.org/drawingml/2006/table">
            <a:tbl>
              <a:tblPr/>
              <a:tblGrid>
                <a:gridCol w="880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427029353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94328158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464567297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12ACF7D8-A8FC-4939-A86B-8E32EF1DA3DB}"/>
              </a:ext>
            </a:extLst>
          </p:cNvPr>
          <p:cNvGrpSpPr/>
          <p:nvPr/>
        </p:nvGrpSpPr>
        <p:grpSpPr>
          <a:xfrm>
            <a:off x="1965564" y="676619"/>
            <a:ext cx="8811985" cy="1446550"/>
            <a:chOff x="1565906" y="443155"/>
            <a:chExt cx="8811985" cy="1446550"/>
          </a:xfrm>
        </p:grpSpPr>
        <p:sp>
          <p:nvSpPr>
            <p:cNvPr id="21" name="Rectangle 115">
              <a:extLst>
                <a:ext uri="{FF2B5EF4-FFF2-40B4-BE49-F238E27FC236}">
                  <a16:creationId xmlns:a16="http://schemas.microsoft.com/office/drawing/2014/main" id="{6AE7DF29-9747-4401-AD07-933214218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9081" y="443155"/>
              <a:ext cx="841881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ng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bà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 ǧ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ί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m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vầy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cùng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 c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Ϊ ε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áu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.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-93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115">
              <a:extLst>
                <a:ext uri="{FF2B5EF4-FFF2-40B4-BE49-F238E27FC236}">
                  <a16:creationId xmlns:a16="http://schemas.microsoft.com/office/drawing/2014/main" id="{8F984F07-8303-4889-9A9D-6F12A4CC4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906" y="443155"/>
              <a:ext cx="684966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-93"/>
                  <a:ea typeface="Arial-Rounded" panose="020B0500000000000000" pitchFamily="34" charset="0"/>
                  <a:cs typeface="Times New Roman" panose="02020603050405020304" pitchFamily="18" charset="0"/>
                </a:rPr>
                <a:t>Ô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-93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7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63F40C6-AA8E-4510-B290-B2B06A67F3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4" r="4912"/>
          <a:stretch/>
        </p:blipFill>
        <p:spPr>
          <a:xfrm>
            <a:off x="9007864" y="3664900"/>
            <a:ext cx="2625336" cy="237368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4F69D4A-64E2-4994-942B-8967A480B941}"/>
              </a:ext>
            </a:extLst>
          </p:cNvPr>
          <p:cNvGrpSpPr/>
          <p:nvPr/>
        </p:nvGrpSpPr>
        <p:grpSpPr>
          <a:xfrm>
            <a:off x="9007864" y="1055315"/>
            <a:ext cx="2625336" cy="2373685"/>
            <a:chOff x="179882" y="202717"/>
            <a:chExt cx="3326130" cy="300730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BE79402-6426-43DB-A24A-42FFF02E976C}"/>
                </a:ext>
              </a:extLst>
            </p:cNvPr>
            <p:cNvGrpSpPr/>
            <p:nvPr/>
          </p:nvGrpSpPr>
          <p:grpSpPr>
            <a:xfrm>
              <a:off x="179882" y="202717"/>
              <a:ext cx="3326130" cy="3007304"/>
              <a:chOff x="179882" y="202717"/>
              <a:chExt cx="3326130" cy="3007304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4B3DAA42-BDAE-402E-9D38-E1A8A68DD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882" y="202717"/>
                <a:ext cx="3326130" cy="3007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11A2D84-57E9-4B52-AF22-C80E45245832}"/>
                  </a:ext>
                </a:extLst>
              </p:cNvPr>
              <p:cNvSpPr/>
              <p:nvPr/>
            </p:nvSpPr>
            <p:spPr>
              <a:xfrm>
                <a:off x="434715" y="501587"/>
                <a:ext cx="479686" cy="5627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AC4F8D-F00A-4B64-9EA4-AF087A40E146}"/>
                </a:ext>
              </a:extLst>
            </p:cNvPr>
            <p:cNvSpPr/>
            <p:nvPr/>
          </p:nvSpPr>
          <p:spPr>
            <a:xfrm rot="4043041" flipV="1">
              <a:off x="2439650" y="1145408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A847B5A-CDF2-4270-9B87-33365830A502}"/>
                </a:ext>
              </a:extLst>
            </p:cNvPr>
            <p:cNvSpPr/>
            <p:nvPr/>
          </p:nvSpPr>
          <p:spPr>
            <a:xfrm rot="5400000" flipV="1">
              <a:off x="2469630" y="1483925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7CA2885-F883-45EF-AAC0-0233C74DB326}"/>
                </a:ext>
              </a:extLst>
            </p:cNvPr>
            <p:cNvSpPr/>
            <p:nvPr/>
          </p:nvSpPr>
          <p:spPr>
            <a:xfrm rot="4043041" flipV="1">
              <a:off x="2672773" y="1824508"/>
              <a:ext cx="184324" cy="116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Cartoon Music (21)">
            <a:hlinkClick r:id="" action="ppaction://media"/>
            <a:extLst>
              <a:ext uri="{FF2B5EF4-FFF2-40B4-BE49-F238E27FC236}">
                <a16:creationId xmlns:a16="http://schemas.microsoft.com/office/drawing/2014/main" id="{8D9DB482-9792-48D9-B9D1-853DACF190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469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558800" cy="558800"/>
          </a:xfrm>
          <a:prstGeom prst="rect">
            <a:avLst/>
          </a:prstGeom>
        </p:spPr>
      </p:pic>
      <p:graphicFrame>
        <p:nvGraphicFramePr>
          <p:cNvPr id="18" name="Group 150">
            <a:extLst>
              <a:ext uri="{FF2B5EF4-FFF2-40B4-BE49-F238E27FC236}">
                <a16:creationId xmlns:a16="http://schemas.microsoft.com/office/drawing/2014/main" id="{004D1B1E-8F3E-4604-B62C-7FF24FA54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450957"/>
              </p:ext>
            </p:extLst>
          </p:nvPr>
        </p:nvGraphicFramePr>
        <p:xfrm>
          <a:off x="495038" y="4433448"/>
          <a:ext cx="7921872" cy="1315116"/>
        </p:xfrm>
        <a:graphic>
          <a:graphicData uri="http://schemas.openxmlformats.org/drawingml/2006/table">
            <a:tbl>
              <a:tblPr/>
              <a:tblGrid>
                <a:gridCol w="880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427029353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943281585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B8403D30-B8C3-413C-972C-466C75753FF1}"/>
              </a:ext>
            </a:extLst>
          </p:cNvPr>
          <p:cNvGrpSpPr/>
          <p:nvPr/>
        </p:nvGrpSpPr>
        <p:grpSpPr>
          <a:xfrm>
            <a:off x="431801" y="4292503"/>
            <a:ext cx="8293099" cy="1277273"/>
            <a:chOff x="1565906" y="443155"/>
            <a:chExt cx="8852655" cy="1277273"/>
          </a:xfrm>
        </p:grpSpPr>
        <p:sp>
          <p:nvSpPr>
            <p:cNvPr id="21" name="Rectangle 115">
              <a:extLst>
                <a:ext uri="{FF2B5EF4-FFF2-40B4-BE49-F238E27FC236}">
                  <a16:creationId xmlns:a16="http://schemas.microsoft.com/office/drawing/2014/main" id="{15A6E738-FC04-4ED7-90D4-CCE4B5E03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751" y="443155"/>
              <a:ext cx="8418810" cy="127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bà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ǧ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ί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vầy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cùng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c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Ϊ ε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áu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</a:endParaRPr>
            </a:p>
          </p:txBody>
        </p:sp>
        <p:sp>
          <p:nvSpPr>
            <p:cNvPr id="22" name="Rectangle 115">
              <a:extLst>
                <a:ext uri="{FF2B5EF4-FFF2-40B4-BE49-F238E27FC236}">
                  <a16:creationId xmlns:a16="http://schemas.microsoft.com/office/drawing/2014/main" id="{99FBF139-073F-4C3B-969C-067B9E38F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906" y="443155"/>
              <a:ext cx="684966" cy="127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Ô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</a:endParaRPr>
            </a:p>
          </p:txBody>
        </p:sp>
      </p:grpSp>
      <p:pic>
        <p:nvPicPr>
          <p:cNvPr id="23" name="Picture 48">
            <a:extLst>
              <a:ext uri="{FF2B5EF4-FFF2-40B4-BE49-F238E27FC236}">
                <a16:creationId xmlns:a16="http://schemas.microsoft.com/office/drawing/2014/main" id="{314B341A-8B50-4255-AFCE-980E8B0B3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16629" r="10748" b="23324"/>
          <a:stretch/>
        </p:blipFill>
        <p:spPr bwMode="auto">
          <a:xfrm>
            <a:off x="2797913" y="2263530"/>
            <a:ext cx="1682648" cy="185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>
            <a:extLst>
              <a:ext uri="{FF2B5EF4-FFF2-40B4-BE49-F238E27FC236}">
                <a16:creationId xmlns:a16="http://schemas.microsoft.com/office/drawing/2014/main" id="{D46836C1-FD6E-4478-BF1F-434C4728FF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t="22638" r="11689" b="23698"/>
          <a:stretch/>
        </p:blipFill>
        <p:spPr bwMode="auto">
          <a:xfrm>
            <a:off x="7049044" y="2428811"/>
            <a:ext cx="1682647" cy="165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11C3B2-ABD6-44FB-B523-26DF69E19D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5" r="4580" b="4049"/>
          <a:stretch/>
        </p:blipFill>
        <p:spPr bwMode="auto">
          <a:xfrm>
            <a:off x="4480561" y="865949"/>
            <a:ext cx="2550018" cy="324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E3FAC30-38A3-4AB4-93C2-B325B9F863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r="12103" b="3635"/>
          <a:stretch/>
        </p:blipFill>
        <p:spPr bwMode="auto">
          <a:xfrm>
            <a:off x="384677" y="645576"/>
            <a:ext cx="2413236" cy="343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96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197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>
            <a:extLst>
              <a:ext uri="{FF2B5EF4-FFF2-40B4-BE49-F238E27FC236}">
                <a16:creationId xmlns:a16="http://schemas.microsoft.com/office/drawing/2014/main" id="{4034A2CE-5EB7-4285-837A-5C7A82A7C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412" y="1081990"/>
            <a:ext cx="7814320" cy="4892324"/>
          </a:xfrm>
          <a:prstGeom prst="rect">
            <a:avLst/>
          </a:prstGeom>
        </p:spPr>
      </p:pic>
      <p:pic>
        <p:nvPicPr>
          <p:cNvPr id="6" name="图片 58">
            <a:extLst>
              <a:ext uri="{FF2B5EF4-FFF2-40B4-BE49-F238E27FC236}">
                <a16:creationId xmlns:a16="http://schemas.microsoft.com/office/drawing/2014/main" id="{9276FAA3-6E2E-4F3B-837D-5BC1D958E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58" y="4294982"/>
            <a:ext cx="5274942" cy="2107595"/>
          </a:xfrm>
          <a:prstGeom prst="rect">
            <a:avLst/>
          </a:prstGeom>
        </p:spPr>
      </p:pic>
      <p:pic>
        <p:nvPicPr>
          <p:cNvPr id="24" name="图片 40">
            <a:extLst>
              <a:ext uri="{FF2B5EF4-FFF2-40B4-BE49-F238E27FC236}">
                <a16:creationId xmlns:a16="http://schemas.microsoft.com/office/drawing/2014/main" id="{EBB90E82-60F3-44C5-87D8-DB530D6AE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10" y="2657317"/>
            <a:ext cx="5703846" cy="4892323"/>
          </a:xfrm>
          <a:prstGeom prst="rect">
            <a:avLst/>
          </a:prstGeom>
        </p:spPr>
      </p:pic>
      <p:pic>
        <p:nvPicPr>
          <p:cNvPr id="8" name="图片 35">
            <a:extLst>
              <a:ext uri="{FF2B5EF4-FFF2-40B4-BE49-F238E27FC236}">
                <a16:creationId xmlns:a16="http://schemas.microsoft.com/office/drawing/2014/main" id="{8683D7DB-C58F-4775-B021-55A5A99DFF2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153" y="1577911"/>
            <a:ext cx="1871113" cy="1434021"/>
          </a:xfrm>
          <a:prstGeom prst="rect">
            <a:avLst/>
          </a:prstGeom>
        </p:spPr>
      </p:pic>
      <p:pic>
        <p:nvPicPr>
          <p:cNvPr id="9" name="图片 41">
            <a:extLst>
              <a:ext uri="{FF2B5EF4-FFF2-40B4-BE49-F238E27FC236}">
                <a16:creationId xmlns:a16="http://schemas.microsoft.com/office/drawing/2014/main" id="{4C4683F5-8CC4-4031-8C47-4F315AD0B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13" y="124952"/>
            <a:ext cx="1714426" cy="1914076"/>
          </a:xfrm>
          <a:prstGeom prst="rect">
            <a:avLst/>
          </a:prstGeom>
        </p:spPr>
      </p:pic>
      <p:pic>
        <p:nvPicPr>
          <p:cNvPr id="10" name="图片 39">
            <a:extLst>
              <a:ext uri="{FF2B5EF4-FFF2-40B4-BE49-F238E27FC236}">
                <a16:creationId xmlns:a16="http://schemas.microsoft.com/office/drawing/2014/main" id="{9B408328-EDEA-4366-903E-DEF561262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921"/>
            <a:ext cx="1563776" cy="1323195"/>
          </a:xfrm>
          <a:prstGeom prst="rect">
            <a:avLst/>
          </a:prstGeom>
        </p:spPr>
      </p:pic>
      <p:pic>
        <p:nvPicPr>
          <p:cNvPr id="11" name="图片 43">
            <a:extLst>
              <a:ext uri="{FF2B5EF4-FFF2-40B4-BE49-F238E27FC236}">
                <a16:creationId xmlns:a16="http://schemas.microsoft.com/office/drawing/2014/main" id="{04B55DF1-A114-407B-B5C7-C8A178D806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72258"/>
            <a:ext cx="852012" cy="1374838"/>
          </a:xfrm>
          <a:prstGeom prst="rect">
            <a:avLst/>
          </a:prstGeom>
        </p:spPr>
      </p:pic>
      <p:pic>
        <p:nvPicPr>
          <p:cNvPr id="12" name="图片 35">
            <a:extLst>
              <a:ext uri="{FF2B5EF4-FFF2-40B4-BE49-F238E27FC236}">
                <a16:creationId xmlns:a16="http://schemas.microsoft.com/office/drawing/2014/main" id="{B13637A8-BC86-47A0-BEFD-DD7DCEDE37F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10" y="653798"/>
            <a:ext cx="1871113" cy="1434021"/>
          </a:xfrm>
          <a:prstGeom prst="rect">
            <a:avLst/>
          </a:prstGeom>
        </p:spPr>
      </p:pic>
      <p:pic>
        <p:nvPicPr>
          <p:cNvPr id="13" name="图片 35">
            <a:extLst>
              <a:ext uri="{FF2B5EF4-FFF2-40B4-BE49-F238E27FC236}">
                <a16:creationId xmlns:a16="http://schemas.microsoft.com/office/drawing/2014/main" id="{821EF46A-B29B-4531-84D2-4E548C5111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567" y="843921"/>
            <a:ext cx="2828825" cy="2168011"/>
          </a:xfrm>
          <a:prstGeom prst="rect">
            <a:avLst/>
          </a:prstGeom>
        </p:spPr>
      </p:pic>
      <p:sp>
        <p:nvSpPr>
          <p:cNvPr id="15" name="文本框 22">
            <a:extLst>
              <a:ext uri="{FF2B5EF4-FFF2-40B4-BE49-F238E27FC236}">
                <a16:creationId xmlns:a16="http://schemas.microsoft.com/office/drawing/2014/main" id="{13192161-E47F-46A2-A54C-44ED57702632}"/>
              </a:ext>
            </a:extLst>
          </p:cNvPr>
          <p:cNvSpPr txBox="1"/>
          <p:nvPr/>
        </p:nvSpPr>
        <p:spPr>
          <a:xfrm>
            <a:off x="1135171" y="3844651"/>
            <a:ext cx="5113535" cy="241431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dirty="0">
                <a:solidFill>
                  <a:srgbClr val="FF0000"/>
                </a:solidFill>
                <a:latin typeface="iCiel Cadena" panose="02000503000000020004" pitchFamily="2" charset="0"/>
                <a:ea typeface="思源黑体 CN Bold" panose="020B0800000000000000" pitchFamily="34" charset="-122"/>
              </a:rPr>
              <a:t>CHÀO TẠM BIỆT </a:t>
            </a:r>
          </a:p>
          <a:p>
            <a:pPr algn="ctr">
              <a:lnSpc>
                <a:spcPct val="150000"/>
              </a:lnSpc>
            </a:pPr>
            <a:r>
              <a:rPr lang="en-US" altLang="zh-CN" sz="5400" dirty="0">
                <a:solidFill>
                  <a:srgbClr val="FF0000"/>
                </a:solidFill>
                <a:latin typeface="iCiel Cadena" panose="02000503000000020004" pitchFamily="2" charset="0"/>
                <a:ea typeface="思源黑体 CN Bold" panose="020B0800000000000000" pitchFamily="34" charset="-122"/>
              </a:rPr>
              <a:t>CÁC CON!</a:t>
            </a:r>
            <a:endParaRPr lang="zh-CN" altLang="en-US" sz="5400" dirty="0">
              <a:solidFill>
                <a:srgbClr val="FF0000"/>
              </a:solidFill>
              <a:latin typeface="iCiel Cadena" panose="02000503000000020004" pitchFamily="2" charset="0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76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">
            <a:extLst>
              <a:ext uri="{FF2B5EF4-FFF2-40B4-BE49-F238E27FC236}">
                <a16:creationId xmlns:a16="http://schemas.microsoft.com/office/drawing/2014/main" id="{7598163E-90F7-46C0-8A18-C19FD30FFE02}"/>
              </a:ext>
            </a:extLst>
          </p:cNvPr>
          <p:cNvSpPr/>
          <p:nvPr/>
        </p:nvSpPr>
        <p:spPr>
          <a:xfrm>
            <a:off x="2476091" y="1510216"/>
            <a:ext cx="101766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-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đúng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3200" b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Ô, Ơ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cỡ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vừa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cỡ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矩形 29">
            <a:extLst>
              <a:ext uri="{FF2B5EF4-FFF2-40B4-BE49-F238E27FC236}">
                <a16:creationId xmlns:a16="http://schemas.microsoft.com/office/drawing/2014/main" id="{AA61F1C9-5979-4FE0-A076-67A7B156B9DC}"/>
              </a:ext>
            </a:extLst>
          </p:cNvPr>
          <p:cNvSpPr/>
          <p:nvPr/>
        </p:nvSpPr>
        <p:spPr>
          <a:xfrm>
            <a:off x="2476091" y="2866950"/>
            <a:ext cx="88156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đúng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alt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	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Ông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bà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 ǧ</a:t>
            </a:r>
            <a:r>
              <a:rPr lang="el-GR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ί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m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vầy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cùng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 c</a:t>
            </a:r>
            <a:r>
              <a:rPr lang="el-GR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Ϊ ε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áu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-93"/>
                <a:ea typeface="Arial-Rounded" panose="020B0500000000000000" pitchFamily="34" charset="0"/>
                <a:cs typeface="Times New Roman" panose="02020603050405020304" pitchFamily="18" charset="0"/>
              </a:rPr>
              <a:t>. </a:t>
            </a:r>
            <a:endParaRPr lang="en-US" altLang="en-US" sz="3200" b="1" dirty="0">
              <a:solidFill>
                <a:srgbClr val="FF0000"/>
              </a:solidFill>
              <a:latin typeface="HP001 5 hàng" panose="020B0603050302020204" pitchFamily="34" charset="-93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矩形 31">
            <a:extLst>
              <a:ext uri="{FF2B5EF4-FFF2-40B4-BE49-F238E27FC236}">
                <a16:creationId xmlns:a16="http://schemas.microsoft.com/office/drawing/2014/main" id="{3A0EE0AF-7B98-48C5-9D0B-64AB8A427DAB}"/>
              </a:ext>
            </a:extLst>
          </p:cNvPr>
          <p:cNvSpPr/>
          <p:nvPr/>
        </p:nvSpPr>
        <p:spPr>
          <a:xfrm>
            <a:off x="2561149" y="4801198"/>
            <a:ext cx="95280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-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Rèn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mình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tính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kiên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trì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cẩn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thận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khi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  </a:t>
            </a:r>
          </a:p>
        </p:txBody>
      </p:sp>
      <p:grpSp>
        <p:nvGrpSpPr>
          <p:cNvPr id="6" name="组合 26">
            <a:extLst>
              <a:ext uri="{FF2B5EF4-FFF2-40B4-BE49-F238E27FC236}">
                <a16:creationId xmlns:a16="http://schemas.microsoft.com/office/drawing/2014/main" id="{7C218796-F790-44AE-A3D2-B5BE9DBEAF7B}"/>
              </a:ext>
            </a:extLst>
          </p:cNvPr>
          <p:cNvGrpSpPr/>
          <p:nvPr/>
        </p:nvGrpSpPr>
        <p:grpSpPr>
          <a:xfrm>
            <a:off x="397335" y="951420"/>
            <a:ext cx="1869788" cy="1746984"/>
            <a:chOff x="1809422" y="1855882"/>
            <a:chExt cx="1869788" cy="1746984"/>
          </a:xfrm>
        </p:grpSpPr>
        <p:pic>
          <p:nvPicPr>
            <p:cNvPr id="7" name="图片 27">
              <a:extLst>
                <a:ext uri="{FF2B5EF4-FFF2-40B4-BE49-F238E27FC236}">
                  <a16:creationId xmlns:a16="http://schemas.microsoft.com/office/drawing/2014/main" id="{7F095E84-7406-4F04-81B7-EFBB6383A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422" y="1855882"/>
              <a:ext cx="1869788" cy="1746984"/>
            </a:xfrm>
            <a:prstGeom prst="rect">
              <a:avLst/>
            </a:prstGeom>
          </p:spPr>
        </p:pic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id="{8944E1AF-18DC-4A1A-942F-EC342DBF38C3}"/>
                </a:ext>
              </a:extLst>
            </p:cNvPr>
            <p:cNvSpPr txBox="1"/>
            <p:nvPr/>
          </p:nvSpPr>
          <p:spPr>
            <a:xfrm>
              <a:off x="2300528" y="2482685"/>
              <a:ext cx="887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  <a:sym typeface="Arial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9" name="组合 29">
            <a:extLst>
              <a:ext uri="{FF2B5EF4-FFF2-40B4-BE49-F238E27FC236}">
                <a16:creationId xmlns:a16="http://schemas.microsoft.com/office/drawing/2014/main" id="{0D366896-48F7-40AD-8C4A-29BBCC4DDFCA}"/>
              </a:ext>
            </a:extLst>
          </p:cNvPr>
          <p:cNvGrpSpPr/>
          <p:nvPr/>
        </p:nvGrpSpPr>
        <p:grpSpPr>
          <a:xfrm>
            <a:off x="397335" y="2555508"/>
            <a:ext cx="1869788" cy="1746984"/>
            <a:chOff x="5110494" y="3656621"/>
            <a:chExt cx="1869788" cy="1746984"/>
          </a:xfrm>
        </p:grpSpPr>
        <p:pic>
          <p:nvPicPr>
            <p:cNvPr id="10" name="图片 30">
              <a:extLst>
                <a:ext uri="{FF2B5EF4-FFF2-40B4-BE49-F238E27FC236}">
                  <a16:creationId xmlns:a16="http://schemas.microsoft.com/office/drawing/2014/main" id="{A3BECD44-A797-4F53-B389-4610AC6DB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0494" y="3656621"/>
              <a:ext cx="1869788" cy="1746984"/>
            </a:xfrm>
            <a:prstGeom prst="rect">
              <a:avLst/>
            </a:prstGeom>
          </p:spPr>
        </p:pic>
        <p:sp>
          <p:nvSpPr>
            <p:cNvPr id="11" name="文本框 31">
              <a:extLst>
                <a:ext uri="{FF2B5EF4-FFF2-40B4-BE49-F238E27FC236}">
                  <a16:creationId xmlns:a16="http://schemas.microsoft.com/office/drawing/2014/main" id="{6FE35CC3-DF8E-49FA-B16F-E67996AC5D62}"/>
                </a:ext>
              </a:extLst>
            </p:cNvPr>
            <p:cNvSpPr txBox="1"/>
            <p:nvPr/>
          </p:nvSpPr>
          <p:spPr>
            <a:xfrm>
              <a:off x="5601599" y="4133667"/>
              <a:ext cx="887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  <a:sym typeface="Arial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2" name="组合 32">
            <a:extLst>
              <a:ext uri="{FF2B5EF4-FFF2-40B4-BE49-F238E27FC236}">
                <a16:creationId xmlns:a16="http://schemas.microsoft.com/office/drawing/2014/main" id="{2491A8AC-8804-46DB-B53A-260AA782FBA7}"/>
              </a:ext>
            </a:extLst>
          </p:cNvPr>
          <p:cNvGrpSpPr/>
          <p:nvPr/>
        </p:nvGrpSpPr>
        <p:grpSpPr>
          <a:xfrm>
            <a:off x="397335" y="4302492"/>
            <a:ext cx="1869788" cy="1746984"/>
            <a:chOff x="8324958" y="1824912"/>
            <a:chExt cx="1869788" cy="1746984"/>
          </a:xfrm>
        </p:grpSpPr>
        <p:pic>
          <p:nvPicPr>
            <p:cNvPr id="13" name="图片 33">
              <a:extLst>
                <a:ext uri="{FF2B5EF4-FFF2-40B4-BE49-F238E27FC236}">
                  <a16:creationId xmlns:a16="http://schemas.microsoft.com/office/drawing/2014/main" id="{0D801C3F-F9FB-48BE-9F9F-AF2F78E4B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958" y="1824912"/>
              <a:ext cx="1869788" cy="1746984"/>
            </a:xfrm>
            <a:prstGeom prst="rect">
              <a:avLst/>
            </a:prstGeom>
          </p:spPr>
        </p:pic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id="{C712F739-72CF-45DC-B6DA-1DF21680EEFE}"/>
                </a:ext>
              </a:extLst>
            </p:cNvPr>
            <p:cNvSpPr txBox="1"/>
            <p:nvPr/>
          </p:nvSpPr>
          <p:spPr>
            <a:xfrm>
              <a:off x="8742895" y="2369258"/>
              <a:ext cx="9700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  <a:sym typeface="Arial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15" name="矩形 28">
            <a:extLst>
              <a:ext uri="{FF2B5EF4-FFF2-40B4-BE49-F238E27FC236}">
                <a16:creationId xmlns:a16="http://schemas.microsoft.com/office/drawing/2014/main" id="{4AA503E0-751A-4AA4-A0A7-D962962E711F}"/>
              </a:ext>
            </a:extLst>
          </p:cNvPr>
          <p:cNvSpPr/>
          <p:nvPr/>
        </p:nvSpPr>
        <p:spPr>
          <a:xfrm>
            <a:off x="5016295" y="322198"/>
            <a:ext cx="27180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2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B9CB592-848A-4698-9B8E-37A16FB5FE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5" r="4580" b="4049"/>
          <a:stretch/>
        </p:blipFill>
        <p:spPr bwMode="auto">
          <a:xfrm>
            <a:off x="6976533" y="1053979"/>
            <a:ext cx="3489156" cy="444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3054C32-9491-4E0E-86F7-B999252D65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r="12103" b="3635"/>
          <a:stretch/>
        </p:blipFill>
        <p:spPr bwMode="auto">
          <a:xfrm>
            <a:off x="1726311" y="780992"/>
            <a:ext cx="3302000" cy="470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31">
            <a:extLst>
              <a:ext uri="{FF2B5EF4-FFF2-40B4-BE49-F238E27FC236}">
                <a16:creationId xmlns:a16="http://schemas.microsoft.com/office/drawing/2014/main" id="{7186B34A-E463-4C3C-B57C-F33B58517A6C}"/>
              </a:ext>
            </a:extLst>
          </p:cNvPr>
          <p:cNvSpPr/>
          <p:nvPr/>
        </p:nvSpPr>
        <p:spPr>
          <a:xfrm>
            <a:off x="1443743" y="163655"/>
            <a:ext cx="973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Ô, Ơ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rộng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giống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矩形 31">
            <a:extLst>
              <a:ext uri="{FF2B5EF4-FFF2-40B4-BE49-F238E27FC236}">
                <a16:creationId xmlns:a16="http://schemas.microsoft.com/office/drawing/2014/main" id="{3CACC06A-F0BE-448B-94FD-237203F2398B}"/>
              </a:ext>
            </a:extLst>
          </p:cNvPr>
          <p:cNvSpPr/>
          <p:nvPr/>
        </p:nvSpPr>
        <p:spPr>
          <a:xfrm>
            <a:off x="933660" y="146721"/>
            <a:ext cx="111249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Ô, Ơ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nét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giống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khác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O?</a:t>
            </a:r>
          </a:p>
        </p:txBody>
      </p:sp>
      <p:sp>
        <p:nvSpPr>
          <p:cNvPr id="10" name="矩形 31">
            <a:extLst>
              <a:ext uri="{FF2B5EF4-FFF2-40B4-BE49-F238E27FC236}">
                <a16:creationId xmlns:a16="http://schemas.microsoft.com/office/drawing/2014/main" id="{A84526EC-FA5D-4294-96FB-34F4E82F6542}"/>
              </a:ext>
            </a:extLst>
          </p:cNvPr>
          <p:cNvSpPr/>
          <p:nvPr/>
        </p:nvSpPr>
        <p:spPr>
          <a:xfrm>
            <a:off x="133357" y="5657980"/>
            <a:ext cx="119252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Ô, Ơ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5 ô li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rộng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4 ô li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giống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O.</a:t>
            </a:r>
          </a:p>
        </p:txBody>
      </p:sp>
      <p:sp>
        <p:nvSpPr>
          <p:cNvPr id="11" name="矩形 31">
            <a:extLst>
              <a:ext uri="{FF2B5EF4-FFF2-40B4-BE49-F238E27FC236}">
                <a16:creationId xmlns:a16="http://schemas.microsoft.com/office/drawing/2014/main" id="{CFFE56AF-A31D-4F9C-BBDC-56D73823598F}"/>
              </a:ext>
            </a:extLst>
          </p:cNvPr>
          <p:cNvSpPr/>
          <p:nvPr/>
        </p:nvSpPr>
        <p:spPr>
          <a:xfrm>
            <a:off x="278858" y="5473005"/>
            <a:ext cx="58171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thêm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mũ</a:t>
            </a:r>
            <a:endParaRPr lang="en-US" altLang="en-US" sz="28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nét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thẳng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xiên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ngắn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trái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nối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nét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thẳng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xiên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ngắn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đầu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O).  </a:t>
            </a:r>
          </a:p>
        </p:txBody>
      </p:sp>
      <p:sp>
        <p:nvSpPr>
          <p:cNvPr id="12" name="矩形 31">
            <a:extLst>
              <a:ext uri="{FF2B5EF4-FFF2-40B4-BE49-F238E27FC236}">
                <a16:creationId xmlns:a16="http://schemas.microsoft.com/office/drawing/2014/main" id="{69DE888A-6E5E-4CBA-81BD-3587631A459B}"/>
              </a:ext>
            </a:extLst>
          </p:cNvPr>
          <p:cNvSpPr/>
          <p:nvPr/>
        </p:nvSpPr>
        <p:spPr>
          <a:xfrm>
            <a:off x="6095999" y="5521548"/>
            <a:ext cx="5666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Ơ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them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móc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endParaRPr lang="en-US" altLang="en-US" sz="28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nét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cong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O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C596CFD-65BB-4C87-A84B-2EEC3221AB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433" l="12432" r="95649">
                        <a14:backgroundMark x1="79332" y1="25746" x2="85082" y2="30739"/>
                        <a14:backgroundMark x1="80264" y1="27237" x2="82284" y2="307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35" r="4580" b="4049"/>
          <a:stretch/>
        </p:blipFill>
        <p:spPr bwMode="auto">
          <a:xfrm>
            <a:off x="6976533" y="1051453"/>
            <a:ext cx="3489156" cy="444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F0B1AF-A398-420C-A0A8-151A10896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604" b="96444" l="6037" r="86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79" r="12103" b="3635"/>
          <a:stretch/>
        </p:blipFill>
        <p:spPr bwMode="auto">
          <a:xfrm>
            <a:off x="1726309" y="780992"/>
            <a:ext cx="3302000" cy="470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B064F48-CAA0-4072-95C2-E40DE115A92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9543642">
            <a:off x="2861023" y="1369052"/>
            <a:ext cx="729008" cy="8824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797CB7E-E14F-41B9-99F7-443506A6B30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9187681">
            <a:off x="9791151" y="1570992"/>
            <a:ext cx="729008" cy="88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1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46 L 0.00026 0.00069 L 0.01979 -0.01783 L 0.03099 -0.03102 L 0.04089 -0.04815 L 0.04935 -0.03565 L 0.0599 -0.01898 L 0.07644 -0.00116 L 0.07995 0.00208 " pathEditMode="relative" rAng="0" ptsTypes="AAAAAAAAA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4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23 L 0.00586 -0.01181 L 0.01836 -0.01783 L 0.0267 -0.01297 L 0.03125 -0.00209 L 0.03269 0.01412 L 0.0306 0.02662 L 0.02409 0.04166 L 0.01862 0.05023 L 0.00365 0.07199 " pathEditMode="relative" rAng="0" ptsTypes="AAAAAAAA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0" grpId="0"/>
      <p:bldP spid="10" grpId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8">
            <a:extLst>
              <a:ext uri="{FF2B5EF4-FFF2-40B4-BE49-F238E27FC236}">
                <a16:creationId xmlns:a16="http://schemas.microsoft.com/office/drawing/2014/main" id="{79FCFEFF-67C3-45A4-AD69-784C06703128}"/>
              </a:ext>
            </a:extLst>
          </p:cNvPr>
          <p:cNvSpPr/>
          <p:nvPr/>
        </p:nvSpPr>
        <p:spPr>
          <a:xfrm>
            <a:off x="3663906" y="143761"/>
            <a:ext cx="5626187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</a:t>
            </a:r>
          </a:p>
        </p:txBody>
      </p:sp>
      <p:pic>
        <p:nvPicPr>
          <p:cNvPr id="2" name="chữ hoa Ô">
            <a:hlinkClick r:id="" action="ppaction://media"/>
            <a:extLst>
              <a:ext uri="{FF2B5EF4-FFF2-40B4-BE49-F238E27FC236}">
                <a16:creationId xmlns:a16="http://schemas.microsoft.com/office/drawing/2014/main" id="{2765635C-755C-4765-950C-62A4B45FE2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4349" y="922232"/>
            <a:ext cx="6489743" cy="501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8">
            <a:extLst>
              <a:ext uri="{FF2B5EF4-FFF2-40B4-BE49-F238E27FC236}">
                <a16:creationId xmlns:a16="http://schemas.microsoft.com/office/drawing/2014/main" id="{79FCFEFF-67C3-45A4-AD69-784C06703128}"/>
              </a:ext>
            </a:extLst>
          </p:cNvPr>
          <p:cNvSpPr/>
          <p:nvPr/>
        </p:nvSpPr>
        <p:spPr>
          <a:xfrm>
            <a:off x="3663906" y="143761"/>
            <a:ext cx="5626187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Ơ</a:t>
            </a:r>
          </a:p>
        </p:txBody>
      </p:sp>
      <p:pic>
        <p:nvPicPr>
          <p:cNvPr id="2" name="chữ hoa Ơ">
            <a:hlinkClick r:id="" action="ppaction://media"/>
            <a:extLst>
              <a:ext uri="{FF2B5EF4-FFF2-40B4-BE49-F238E27FC236}">
                <a16:creationId xmlns:a16="http://schemas.microsoft.com/office/drawing/2014/main" id="{ED9FEC8F-A296-4E27-B650-3E922134C6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1500" y="883515"/>
            <a:ext cx="6807200" cy="52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2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8">
            <a:extLst>
              <a:ext uri="{FF2B5EF4-FFF2-40B4-BE49-F238E27FC236}">
                <a16:creationId xmlns:a16="http://schemas.microsoft.com/office/drawing/2014/main" id="{9235F0AB-6740-4475-85B2-2B2CAE3E2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57" y="5456103"/>
            <a:ext cx="98166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Con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nhận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xét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gì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 Ô, Ơ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cỡ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vừa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cỡ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1026" name="Picture 48">
            <a:extLst>
              <a:ext uri="{FF2B5EF4-FFF2-40B4-BE49-F238E27FC236}">
                <a16:creationId xmlns:a16="http://schemas.microsoft.com/office/drawing/2014/main" id="{9D9A59F4-A083-4F1F-9CC2-EA196E1A12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16629" r="10748" b="23324"/>
          <a:stretch/>
        </p:blipFill>
        <p:spPr bwMode="auto">
          <a:xfrm>
            <a:off x="3782685" y="2740375"/>
            <a:ext cx="2153691" cy="236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9">
            <a:extLst>
              <a:ext uri="{FF2B5EF4-FFF2-40B4-BE49-F238E27FC236}">
                <a16:creationId xmlns:a16="http://schemas.microsoft.com/office/drawing/2014/main" id="{4511945A-6486-4FBE-B50A-68B4FEA3EE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t="22638" r="11689" b="23698"/>
          <a:stretch/>
        </p:blipFill>
        <p:spPr bwMode="auto">
          <a:xfrm>
            <a:off x="9838749" y="3006511"/>
            <a:ext cx="2153692" cy="21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6E5884-EB02-4F22-9E4E-D00A18626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5" r="4580" b="4049"/>
          <a:stretch/>
        </p:blipFill>
        <p:spPr bwMode="auto">
          <a:xfrm>
            <a:off x="6255625" y="965959"/>
            <a:ext cx="3263875" cy="415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AF4974-DE71-45D3-80A1-3B8FE8758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r="12103" b="3635"/>
          <a:stretch/>
        </p:blipFill>
        <p:spPr bwMode="auto">
          <a:xfrm>
            <a:off x="341589" y="709668"/>
            <a:ext cx="3088802" cy="439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93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u OW">
            <a:hlinkClick r:id="" action="ppaction://media"/>
            <a:extLst>
              <a:ext uri="{FF2B5EF4-FFF2-40B4-BE49-F238E27FC236}">
                <a16:creationId xmlns:a16="http://schemas.microsoft.com/office/drawing/2014/main" id="{508DB023-F77B-4786-93FE-BA42BB8BF8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6666" r="5000" b="15370"/>
          <a:stretch/>
        </p:blipFill>
        <p:spPr>
          <a:xfrm>
            <a:off x="6096000" y="292100"/>
            <a:ext cx="6057900" cy="5803900"/>
          </a:xfrm>
          <a:prstGeom prst="rect">
            <a:avLst/>
          </a:prstGeom>
        </p:spPr>
      </p:pic>
      <p:pic>
        <p:nvPicPr>
          <p:cNvPr id="5" name="chu OO">
            <a:hlinkClick r:id="" action="ppaction://media"/>
            <a:extLst>
              <a:ext uri="{FF2B5EF4-FFF2-40B4-BE49-F238E27FC236}">
                <a16:creationId xmlns:a16="http://schemas.microsoft.com/office/drawing/2014/main" id="{B18DF6BD-3104-4BA8-88F2-F5A53DCAE9C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l="8888" r="4075" b="15370"/>
          <a:stretch/>
        </p:blipFill>
        <p:spPr>
          <a:xfrm>
            <a:off x="114300" y="292100"/>
            <a:ext cx="5969000" cy="580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>
            <a:extLst>
              <a:ext uri="{FF2B5EF4-FFF2-40B4-BE49-F238E27FC236}">
                <a16:creationId xmlns:a16="http://schemas.microsoft.com/office/drawing/2014/main" id="{4034A2CE-5EB7-4285-837A-5C7A82A7C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412" y="1081990"/>
            <a:ext cx="7814320" cy="4892324"/>
          </a:xfrm>
          <a:prstGeom prst="rect">
            <a:avLst/>
          </a:prstGeom>
        </p:spPr>
      </p:pic>
      <p:pic>
        <p:nvPicPr>
          <p:cNvPr id="6" name="图片 58">
            <a:extLst>
              <a:ext uri="{FF2B5EF4-FFF2-40B4-BE49-F238E27FC236}">
                <a16:creationId xmlns:a16="http://schemas.microsoft.com/office/drawing/2014/main" id="{9276FAA3-6E2E-4F3B-837D-5BC1D958E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58" y="4294982"/>
            <a:ext cx="5274942" cy="2107595"/>
          </a:xfrm>
          <a:prstGeom prst="rect">
            <a:avLst/>
          </a:prstGeom>
        </p:spPr>
      </p:pic>
      <p:sp>
        <p:nvSpPr>
          <p:cNvPr id="7" name="矩形 28">
            <a:extLst>
              <a:ext uri="{FF2B5EF4-FFF2-40B4-BE49-F238E27FC236}">
                <a16:creationId xmlns:a16="http://schemas.microsoft.com/office/drawing/2014/main" id="{F8678CC8-34FB-4384-BAEF-64F681CA6D89}"/>
              </a:ext>
            </a:extLst>
          </p:cNvPr>
          <p:cNvSpPr/>
          <p:nvPr/>
        </p:nvSpPr>
        <p:spPr>
          <a:xfrm>
            <a:off x="1323320" y="2657317"/>
            <a:ext cx="4871159" cy="944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Câu</a:t>
            </a:r>
            <a:r>
              <a:rPr lang="en-US" altLang="en-US" sz="4800" b="1" dirty="0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ứng</a:t>
            </a:r>
            <a:r>
              <a:rPr lang="en-US" altLang="en-US" sz="4800" b="1" dirty="0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dụng</a:t>
            </a:r>
            <a:endParaRPr lang="en-US" altLang="en-US" sz="4800" b="1" dirty="0">
              <a:solidFill>
                <a:srgbClr val="FF0000"/>
              </a:solidFill>
              <a:latin typeface="iCiel Crocante" panose="02000000000000000000" pitchFamily="2" charset="0"/>
              <a:cs typeface="Arial" pitchFamily="34" charset="0"/>
            </a:endParaRPr>
          </a:p>
        </p:txBody>
      </p:sp>
      <p:pic>
        <p:nvPicPr>
          <p:cNvPr id="24" name="图片 40">
            <a:extLst>
              <a:ext uri="{FF2B5EF4-FFF2-40B4-BE49-F238E27FC236}">
                <a16:creationId xmlns:a16="http://schemas.microsoft.com/office/drawing/2014/main" id="{EBB90E82-60F3-44C5-87D8-DB530D6AE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10" y="2657317"/>
            <a:ext cx="5703846" cy="4892323"/>
          </a:xfrm>
          <a:prstGeom prst="rect">
            <a:avLst/>
          </a:prstGeom>
        </p:spPr>
      </p:pic>
      <p:pic>
        <p:nvPicPr>
          <p:cNvPr id="8" name="图片 35">
            <a:extLst>
              <a:ext uri="{FF2B5EF4-FFF2-40B4-BE49-F238E27FC236}">
                <a16:creationId xmlns:a16="http://schemas.microsoft.com/office/drawing/2014/main" id="{8683D7DB-C58F-4775-B021-55A5A99DFF2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153" y="1577911"/>
            <a:ext cx="1871113" cy="1434021"/>
          </a:xfrm>
          <a:prstGeom prst="rect">
            <a:avLst/>
          </a:prstGeom>
        </p:spPr>
      </p:pic>
      <p:pic>
        <p:nvPicPr>
          <p:cNvPr id="9" name="图片 41">
            <a:extLst>
              <a:ext uri="{FF2B5EF4-FFF2-40B4-BE49-F238E27FC236}">
                <a16:creationId xmlns:a16="http://schemas.microsoft.com/office/drawing/2014/main" id="{4C4683F5-8CC4-4031-8C47-4F315AD0B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13" y="124952"/>
            <a:ext cx="1714426" cy="1914076"/>
          </a:xfrm>
          <a:prstGeom prst="rect">
            <a:avLst/>
          </a:prstGeom>
        </p:spPr>
      </p:pic>
      <p:pic>
        <p:nvPicPr>
          <p:cNvPr id="10" name="图片 39">
            <a:extLst>
              <a:ext uri="{FF2B5EF4-FFF2-40B4-BE49-F238E27FC236}">
                <a16:creationId xmlns:a16="http://schemas.microsoft.com/office/drawing/2014/main" id="{9B408328-EDEA-4366-903E-DEF561262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921"/>
            <a:ext cx="1563776" cy="1323195"/>
          </a:xfrm>
          <a:prstGeom prst="rect">
            <a:avLst/>
          </a:prstGeom>
        </p:spPr>
      </p:pic>
      <p:pic>
        <p:nvPicPr>
          <p:cNvPr id="11" name="图片 43">
            <a:extLst>
              <a:ext uri="{FF2B5EF4-FFF2-40B4-BE49-F238E27FC236}">
                <a16:creationId xmlns:a16="http://schemas.microsoft.com/office/drawing/2014/main" id="{04B55DF1-A114-407B-B5C7-C8A178D806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72258"/>
            <a:ext cx="852012" cy="1374838"/>
          </a:xfrm>
          <a:prstGeom prst="rect">
            <a:avLst/>
          </a:prstGeom>
        </p:spPr>
      </p:pic>
      <p:pic>
        <p:nvPicPr>
          <p:cNvPr id="12" name="图片 35">
            <a:extLst>
              <a:ext uri="{FF2B5EF4-FFF2-40B4-BE49-F238E27FC236}">
                <a16:creationId xmlns:a16="http://schemas.microsoft.com/office/drawing/2014/main" id="{B13637A8-BC86-47A0-BEFD-DD7DCEDE37F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10" y="653798"/>
            <a:ext cx="1871113" cy="1434021"/>
          </a:xfrm>
          <a:prstGeom prst="rect">
            <a:avLst/>
          </a:prstGeom>
        </p:spPr>
      </p:pic>
      <p:pic>
        <p:nvPicPr>
          <p:cNvPr id="13" name="图片 35">
            <a:extLst>
              <a:ext uri="{FF2B5EF4-FFF2-40B4-BE49-F238E27FC236}">
                <a16:creationId xmlns:a16="http://schemas.microsoft.com/office/drawing/2014/main" id="{821EF46A-B29B-4531-84D2-4E548C5111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567" y="843921"/>
            <a:ext cx="2828825" cy="216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50">
            <a:extLst>
              <a:ext uri="{FF2B5EF4-FFF2-40B4-BE49-F238E27FC236}">
                <a16:creationId xmlns:a16="http://schemas.microsoft.com/office/drawing/2014/main" id="{1FDD44AD-C89D-45B4-AA40-ACA70E8887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438743"/>
              </p:ext>
            </p:extLst>
          </p:nvPr>
        </p:nvGraphicFramePr>
        <p:xfrm>
          <a:off x="2028802" y="584100"/>
          <a:ext cx="8802080" cy="1315116"/>
        </p:xfrm>
        <a:graphic>
          <a:graphicData uri="http://schemas.openxmlformats.org/drawingml/2006/table">
            <a:tbl>
              <a:tblPr/>
              <a:tblGrid>
                <a:gridCol w="880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427029353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94328158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val="2464567297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25BCFC7-83AF-41B8-B640-6B7B4CC37D6A}"/>
              </a:ext>
            </a:extLst>
          </p:cNvPr>
          <p:cNvGrpSpPr/>
          <p:nvPr/>
        </p:nvGrpSpPr>
        <p:grpSpPr>
          <a:xfrm>
            <a:off x="1965564" y="443155"/>
            <a:ext cx="8811985" cy="1277273"/>
            <a:chOff x="1565906" y="443155"/>
            <a:chExt cx="8811985" cy="1277273"/>
          </a:xfrm>
        </p:grpSpPr>
        <p:sp>
          <p:nvSpPr>
            <p:cNvPr id="7" name="Rectangle 115">
              <a:extLst>
                <a:ext uri="{FF2B5EF4-FFF2-40B4-BE49-F238E27FC236}">
                  <a16:creationId xmlns:a16="http://schemas.microsoft.com/office/drawing/2014/main" id="{BAF1A9C5-279E-4876-B053-E96162F2E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9081" y="443155"/>
              <a:ext cx="8418810" cy="127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bà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ǧ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ί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vầy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cùng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c</a:t>
              </a:r>
              <a:r>
                <a:rPr lang="el-GR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Ϊ ε</a:t>
              </a:r>
              <a:r>
                <a:rPr lang="en-US" altLang="en-US" sz="4400" b="1" dirty="0" err="1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áu</a:t>
              </a: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</a:endParaRPr>
            </a:p>
          </p:txBody>
        </p:sp>
        <p:sp>
          <p:nvSpPr>
            <p:cNvPr id="14" name="Rectangle 115">
              <a:extLst>
                <a:ext uri="{FF2B5EF4-FFF2-40B4-BE49-F238E27FC236}">
                  <a16:creationId xmlns:a16="http://schemas.microsoft.com/office/drawing/2014/main" id="{B5D58C6F-CCE2-41AB-BD63-71137DDE1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906" y="443155"/>
              <a:ext cx="684966" cy="127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en-US" sz="4400" b="1" dirty="0">
                  <a:solidFill>
                    <a:srgbClr val="7030A0"/>
                  </a:solidFill>
                  <a:latin typeface="HP001 5 hàng" panose="020B060305030202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Ô</a:t>
              </a:r>
              <a:endPara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2644107-5162-43B8-9BA4-46226FA56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207" y1="48004" x2="12207" y2="80710"/>
                        <a14:foregroundMark x1="5371" y1="78936" x2="61914" y2="85809"/>
                        <a14:foregroundMark x1="24609" y1="50887" x2="61426" y2="50887"/>
                        <a14:foregroundMark x1="74902" y1="48337" x2="80859" y2="80155"/>
                        <a14:foregroundMark x1="71875" y1="81486" x2="78906" y2="86364"/>
                        <a14:foregroundMark x1="73145" y1="85255" x2="74609" y2="96231"/>
                        <a14:foregroundMark x1="2148" y1="76718" x2="17188" y2="88027"/>
                        <a14:foregroundMark x1="4199" y1="68514" x2="4883" y2="85255"/>
                        <a14:foregroundMark x1="83105" y1="63636" x2="84082" y2="66519"/>
                        <a14:foregroundMark x1="88086" y1="57095" x2="87598" y2="59978"/>
                        <a14:foregroundMark x1="82617" y1="47228" x2="84375" y2="52882"/>
                        <a14:foregroundMark x1="74121" y1="42683" x2="74609" y2="48004"/>
                        <a14:foregroundMark x1="51660" y1="46896" x2="56641" y2="46674"/>
                        <a14:foregroundMark x1="97168" y1="63969" x2="97656" y2="62528"/>
                        <a14:foregroundMark x1="90332" y1="65632" x2="91602" y2="67627"/>
                        <a14:foregroundMark x1="91895" y1="72727" x2="93652" y2="72506"/>
                        <a14:foregroundMark x1="87891" y1="79490" x2="87891" y2="97118"/>
                        <a14:foregroundMark x1="40137" y1="74390" x2="49902" y2="76940"/>
                        <a14:foregroundMark x1="50098" y1="77605" x2="53613" y2="78381"/>
                        <a14:foregroundMark x1="60352" y1="62860" x2="66406" y2="62528"/>
                        <a14:foregroundMark x1="5371" y1="68736" x2="6445" y2="87472"/>
                        <a14:foregroundMark x1="11133" y1="47228" x2="10645" y2="48891"/>
                        <a14:foregroundMark x1="21191" y1="89468" x2="31641" y2="874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229" y="3955140"/>
            <a:ext cx="3312771" cy="2918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75D3EB-90CC-4E87-A1DC-5F4BF3AAF2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9" y="4724845"/>
            <a:ext cx="4367055" cy="21483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A31963-240A-486D-9CA9-D1D9D7DBC5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574" y="2374213"/>
            <a:ext cx="4109786" cy="34248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9A495E-BA5C-46BE-AA98-34C148C54FA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109" b="97764" l="0" r="53514">
                        <a14:foregroundMark x1="22045" y1="66134" x2="21725" y2="70288"/>
                        <a14:foregroundMark x1="36102" y1="58786" x2="36102" y2="64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228" r="47031"/>
          <a:stretch/>
        </p:blipFill>
        <p:spPr>
          <a:xfrm>
            <a:off x="1499568" y="2954045"/>
            <a:ext cx="1649531" cy="207935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63CF64B7-4669-4F46-964A-CD6899C552A6}"/>
              </a:ext>
            </a:extLst>
          </p:cNvPr>
          <p:cNvGrpSpPr/>
          <p:nvPr/>
        </p:nvGrpSpPr>
        <p:grpSpPr>
          <a:xfrm>
            <a:off x="3938538" y="2652481"/>
            <a:ext cx="6774338" cy="1510344"/>
            <a:chOff x="4017840" y="1941532"/>
            <a:chExt cx="5525739" cy="1127645"/>
          </a:xfrm>
        </p:grpSpPr>
        <p:sp>
          <p:nvSpPr>
            <p:cNvPr id="21" name="Text Box 1736">
              <a:extLst>
                <a:ext uri="{FF2B5EF4-FFF2-40B4-BE49-F238E27FC236}">
                  <a16:creationId xmlns:a16="http://schemas.microsoft.com/office/drawing/2014/main" id="{1C1FF323-045E-4960-91E4-DD39DEE894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8954" y="2264910"/>
              <a:ext cx="4309436" cy="804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Nghĩa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từ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 “sum </a:t>
              </a: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vầy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” </a:t>
              </a: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là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gì</a:t>
              </a:r>
              <a:r>
                <a:rPr lang="en-US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ea typeface="Arial-Rounded" panose="020B0500000000000000" pitchFamily="34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22" name="Cloud Callout 11">
              <a:extLst>
                <a:ext uri="{FF2B5EF4-FFF2-40B4-BE49-F238E27FC236}">
                  <a16:creationId xmlns:a16="http://schemas.microsoft.com/office/drawing/2014/main" id="{0414AAA9-C904-4638-BB4E-6AB98903BE2C}"/>
                </a:ext>
              </a:extLst>
            </p:cNvPr>
            <p:cNvSpPr/>
            <p:nvPr/>
          </p:nvSpPr>
          <p:spPr>
            <a:xfrm>
              <a:off x="4017840" y="1941532"/>
              <a:ext cx="5525739" cy="1121178"/>
            </a:xfrm>
            <a:prstGeom prst="cloudCallout">
              <a:avLst>
                <a:gd name="adj1" fmla="val -60774"/>
                <a:gd name="adj2" fmla="val 31887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EA1D7489-0E14-4013-9170-D19BB7B3ED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98" y="1720428"/>
            <a:ext cx="2798307" cy="2780017"/>
          </a:xfrm>
          <a:prstGeom prst="rect">
            <a:avLst/>
          </a:prstGeom>
        </p:spPr>
      </p:pic>
      <p:sp>
        <p:nvSpPr>
          <p:cNvPr id="24" name="Text Box 1736">
            <a:extLst>
              <a:ext uri="{FF2B5EF4-FFF2-40B4-BE49-F238E27FC236}">
                <a16:creationId xmlns:a16="http://schemas.microsoft.com/office/drawing/2014/main" id="{E2D7B505-9DBA-4FB1-AC70-385FE062D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686" y="3237743"/>
            <a:ext cx="79701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“sum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vầy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”: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tụ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họp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tại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chỗ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vui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vẻ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		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thân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mật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nhau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164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392</Words>
  <Application>Microsoft Office PowerPoint</Application>
  <PresentationFormat>Widescreen</PresentationFormat>
  <Paragraphs>44</Paragraphs>
  <Slides>12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Arial-Rounded</vt:lpstr>
      <vt:lpstr>Calibri</vt:lpstr>
      <vt:lpstr>Calibri Light</vt:lpstr>
      <vt:lpstr>HP001 5 hàng</vt:lpstr>
      <vt:lpstr>iCiel Cadena</vt:lpstr>
      <vt:lpstr>iCiel Crocante</vt:lpstr>
      <vt:lpstr>Times New Roman</vt:lpstr>
      <vt:lpstr>思源黑体 CN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149</cp:revision>
  <dcterms:created xsi:type="dcterms:W3CDTF">2021-05-29T04:52:35Z</dcterms:created>
  <dcterms:modified xsi:type="dcterms:W3CDTF">2021-12-09T14:08:36Z</dcterms:modified>
</cp:coreProperties>
</file>