
<file path=[Content_Types].xml><?xml version="1.0" encoding="utf-8"?>
<Types xmlns="http://schemas.openxmlformats.org/package/2006/content-types">
  <Default Extension="png" ContentType="image/png"/>
  <Default Extension="jfif" ContentType="image/jpe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audio3.wav" ContentType="audio/x-wav"/>
  <Override PartName="/ppt/media/audio4.wav" ContentType="audio/x-wav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711" r:id="rId2"/>
  </p:sldMasterIdLst>
  <p:notesMasterIdLst>
    <p:notesMasterId r:id="rId30"/>
  </p:notesMasterIdLst>
  <p:sldIdLst>
    <p:sldId id="416" r:id="rId3"/>
    <p:sldId id="334" r:id="rId4"/>
    <p:sldId id="257" r:id="rId5"/>
    <p:sldId id="258" r:id="rId6"/>
    <p:sldId id="468" r:id="rId7"/>
    <p:sldId id="262" r:id="rId8"/>
    <p:sldId id="264" r:id="rId9"/>
    <p:sldId id="453" r:id="rId10"/>
    <p:sldId id="417" r:id="rId11"/>
    <p:sldId id="454" r:id="rId12"/>
    <p:sldId id="461" r:id="rId13"/>
    <p:sldId id="455" r:id="rId14"/>
    <p:sldId id="456" r:id="rId15"/>
    <p:sldId id="458" r:id="rId16"/>
    <p:sldId id="457" r:id="rId17"/>
    <p:sldId id="459" r:id="rId18"/>
    <p:sldId id="462" r:id="rId19"/>
    <p:sldId id="467" r:id="rId20"/>
    <p:sldId id="469" r:id="rId21"/>
    <p:sldId id="470" r:id="rId22"/>
    <p:sldId id="471" r:id="rId23"/>
    <p:sldId id="472" r:id="rId24"/>
    <p:sldId id="473" r:id="rId25"/>
    <p:sldId id="474" r:id="rId26"/>
    <p:sldId id="475" r:id="rId27"/>
    <p:sldId id="476" r:id="rId28"/>
    <p:sldId id="466" r:id="rId29"/>
  </p:sldIdLst>
  <p:sldSz cx="9147175" cy="5145088"/>
  <p:notesSz cx="6858000" cy="9144000"/>
  <p:custDataLst>
    <p:tags r:id="rId3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24172"/>
    <a:srgbClr val="EA9CBF"/>
    <a:srgbClr val="71C3E3"/>
    <a:srgbClr val="E71F19"/>
    <a:srgbClr val="62AB71"/>
    <a:srgbClr val="81BC8B"/>
    <a:srgbClr val="EAD88A"/>
    <a:srgbClr val="C59E28"/>
    <a:srgbClr val="E9CC57"/>
    <a:srgbClr val="117D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14" autoAdjust="0"/>
    <p:restoredTop sz="94660"/>
  </p:normalViewPr>
  <p:slideViewPr>
    <p:cSldViewPr snapToGrid="0">
      <p:cViewPr varScale="1">
        <p:scale>
          <a:sx n="67" d="100"/>
          <a:sy n="67" d="100"/>
        </p:scale>
        <p:origin x="3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F4C1A-99EE-491F-A4EE-D78D4CA66620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354530-C16A-4B22-8B39-4DA203C271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580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054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561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Dẫn</a:t>
            </a:r>
            <a:r>
              <a:rPr lang="en-US" baseline="0" dirty="0"/>
              <a:t> </a:t>
            </a:r>
            <a:r>
              <a:rPr lang="en-US" baseline="0" dirty="0" err="1"/>
              <a:t>dắt</a:t>
            </a:r>
            <a:r>
              <a:rPr lang="en-US" baseline="0" dirty="0"/>
              <a:t>: </a:t>
            </a:r>
            <a:r>
              <a:rPr lang="en-US" baseline="0" dirty="0" err="1"/>
              <a:t>Mẹ</a:t>
            </a:r>
            <a:r>
              <a:rPr lang="en-US" baseline="0" dirty="0"/>
              <a:t> </a:t>
            </a:r>
            <a:r>
              <a:rPr lang="en-US" baseline="0" dirty="0" err="1"/>
              <a:t>giao</a:t>
            </a:r>
            <a:r>
              <a:rPr lang="en-US" baseline="0" dirty="0"/>
              <a:t> </a:t>
            </a:r>
            <a:r>
              <a:rPr lang="en-US" baseline="0" dirty="0" err="1"/>
              <a:t>nhiệm</a:t>
            </a:r>
            <a:r>
              <a:rPr lang="en-US" baseline="0" dirty="0"/>
              <a:t> </a:t>
            </a:r>
            <a:r>
              <a:rPr lang="en-US" baseline="0" dirty="0" err="1"/>
              <a:t>vụ</a:t>
            </a:r>
            <a:r>
              <a:rPr lang="en-US" baseline="0" dirty="0"/>
              <a:t> </a:t>
            </a:r>
            <a:r>
              <a:rPr lang="en-US" baseline="0" dirty="0" err="1"/>
              <a:t>cho</a:t>
            </a:r>
            <a:r>
              <a:rPr lang="en-US" baseline="0" dirty="0"/>
              <a:t> </a:t>
            </a:r>
            <a:r>
              <a:rPr lang="en-US" baseline="0" dirty="0" err="1"/>
              <a:t>KHĂN</a:t>
            </a:r>
            <a:r>
              <a:rPr lang="en-US" baseline="0" dirty="0"/>
              <a:t> </a:t>
            </a:r>
            <a:r>
              <a:rPr lang="en-US" baseline="0" dirty="0" err="1"/>
              <a:t>ĐỎ</a:t>
            </a:r>
            <a:r>
              <a:rPr lang="en-US" baseline="0" dirty="0"/>
              <a:t>: </a:t>
            </a:r>
            <a:r>
              <a:rPr lang="en-US" baseline="0" dirty="0" err="1"/>
              <a:t>mang</a:t>
            </a:r>
            <a:r>
              <a:rPr lang="en-US" baseline="0" dirty="0"/>
              <a:t> </a:t>
            </a:r>
            <a:r>
              <a:rPr lang="en-US" baseline="0" dirty="0" err="1"/>
              <a:t>bánh</a:t>
            </a:r>
            <a:r>
              <a:rPr lang="en-US" baseline="0" dirty="0"/>
              <a:t> </a:t>
            </a:r>
            <a:r>
              <a:rPr lang="en-US" baseline="0" dirty="0" err="1"/>
              <a:t>đến</a:t>
            </a:r>
            <a:r>
              <a:rPr lang="en-US" baseline="0" dirty="0"/>
              <a:t> </a:t>
            </a:r>
            <a:r>
              <a:rPr lang="en-US" baseline="0" dirty="0" err="1"/>
              <a:t>biếu</a:t>
            </a:r>
            <a:r>
              <a:rPr lang="en-US" baseline="0" dirty="0"/>
              <a:t> </a:t>
            </a:r>
            <a:r>
              <a:rPr lang="en-US" baseline="0" dirty="0" err="1"/>
              <a:t>bà</a:t>
            </a:r>
            <a:r>
              <a:rPr lang="en-US" baseline="0" dirty="0"/>
              <a:t>. </a:t>
            </a:r>
          </a:p>
          <a:p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giúp</a:t>
            </a:r>
            <a:r>
              <a:rPr lang="en-US" baseline="0" dirty="0"/>
              <a:t> </a:t>
            </a:r>
            <a:r>
              <a:rPr lang="en-US" baseline="0" dirty="0" err="1"/>
              <a:t>KHĂN</a:t>
            </a:r>
            <a:r>
              <a:rPr lang="en-US" baseline="0" dirty="0"/>
              <a:t> </a:t>
            </a:r>
            <a:r>
              <a:rPr lang="en-US" baseline="0" dirty="0" err="1"/>
              <a:t>ĐỎ</a:t>
            </a:r>
            <a:r>
              <a:rPr lang="en-US" baseline="0" dirty="0"/>
              <a:t> </a:t>
            </a:r>
            <a:r>
              <a:rPr lang="en-US" baseline="0" dirty="0" err="1"/>
              <a:t>vượt</a:t>
            </a:r>
            <a:r>
              <a:rPr lang="en-US" baseline="0" dirty="0"/>
              <a:t> qua </a:t>
            </a:r>
            <a:r>
              <a:rPr lang="en-US" baseline="0" dirty="0" err="1"/>
              <a:t>rừng</a:t>
            </a:r>
            <a:r>
              <a:rPr lang="en-US" baseline="0" dirty="0"/>
              <a:t> </a:t>
            </a:r>
            <a:r>
              <a:rPr lang="en-US" baseline="0" dirty="0" err="1"/>
              <a:t>rậm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mang</a:t>
            </a:r>
            <a:r>
              <a:rPr lang="en-US" baseline="0" dirty="0"/>
              <a:t> </a:t>
            </a:r>
            <a:r>
              <a:rPr lang="en-US" baseline="0" dirty="0" err="1"/>
              <a:t>bánh</a:t>
            </a:r>
            <a:r>
              <a:rPr lang="en-US" baseline="0" dirty="0"/>
              <a:t> </a:t>
            </a:r>
            <a:r>
              <a:rPr lang="en-US" baseline="0" dirty="0" err="1"/>
              <a:t>đến</a:t>
            </a:r>
            <a:r>
              <a:rPr lang="en-US" baseline="0" dirty="0"/>
              <a:t> </a:t>
            </a:r>
            <a:r>
              <a:rPr lang="en-US" baseline="0" dirty="0" err="1"/>
              <a:t>biếu</a:t>
            </a:r>
            <a:r>
              <a:rPr lang="en-US" baseline="0" dirty="0"/>
              <a:t> </a:t>
            </a:r>
            <a:r>
              <a:rPr lang="en-US" baseline="0" dirty="0" err="1"/>
              <a:t>bà</a:t>
            </a:r>
            <a:r>
              <a:rPr lang="en-US" baseline="0" dirty="0"/>
              <a:t> </a:t>
            </a:r>
            <a:r>
              <a:rPr lang="en-US" baseline="0" dirty="0" err="1"/>
              <a:t>nhé</a:t>
            </a:r>
            <a:r>
              <a:rPr lang="en-US" baseline="0" dirty="0"/>
              <a:t>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7FE43-6FD1-4EE0-A973-8ECB49C6E1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260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Đúng</a:t>
            </a:r>
            <a:r>
              <a:rPr lang="en-US" baseline="0" dirty="0"/>
              <a:t> </a:t>
            </a:r>
            <a:r>
              <a:rPr lang="en-US" baseline="0" dirty="0">
                <a:sym typeface="Wingdings" pitchFamily="2" charset="2"/>
              </a:rPr>
              <a:t> </a:t>
            </a:r>
            <a:r>
              <a:rPr lang="en-US" baseline="0" dirty="0" err="1">
                <a:sym typeface="Wingdings" pitchFamily="2" charset="2"/>
              </a:rPr>
              <a:t>tặng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bánh</a:t>
            </a:r>
            <a:r>
              <a:rPr lang="en-US" baseline="0" dirty="0">
                <a:sym typeface="Wingdings" pitchFamily="2" charset="2"/>
              </a:rPr>
              <a:t>  </a:t>
            </a:r>
            <a:r>
              <a:rPr lang="en-US" baseline="0" dirty="0" err="1">
                <a:sym typeface="Wingdings" pitchFamily="2" charset="2"/>
              </a:rPr>
              <a:t>thầy</a:t>
            </a:r>
            <a:r>
              <a:rPr lang="en-US" baseline="0" dirty="0">
                <a:sym typeface="Wingdings" pitchFamily="2" charset="2"/>
              </a:rPr>
              <a:t>/</a:t>
            </a:r>
            <a:r>
              <a:rPr lang="en-US" baseline="0" dirty="0" err="1">
                <a:sym typeface="Wingdings" pitchFamily="2" charset="2"/>
              </a:rPr>
              <a:t>cô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nhấn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vào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hình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chiếc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bánh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để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đưa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bánh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vào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giỏ</a:t>
            </a:r>
            <a:r>
              <a:rPr lang="en-US" baseline="0" dirty="0">
                <a:sym typeface="Wingdings" pitchFamily="2" charset="2"/>
              </a:rPr>
              <a:t>  </a:t>
            </a:r>
            <a:r>
              <a:rPr lang="en-US" baseline="0" dirty="0" err="1">
                <a:sym typeface="Wingdings" pitchFamily="2" charset="2"/>
              </a:rPr>
              <a:t>bấm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phím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mũi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tên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chuyển</a:t>
            </a:r>
            <a:r>
              <a:rPr lang="en-US" baseline="0" dirty="0">
                <a:sym typeface="Wingdings" pitchFamily="2" charset="2"/>
              </a:rPr>
              <a:t> slide (</a:t>
            </a:r>
            <a:r>
              <a:rPr lang="en-US" baseline="0" dirty="0" err="1">
                <a:sym typeface="Wingdings" pitchFamily="2" charset="2"/>
              </a:rPr>
              <a:t>trên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bàn</a:t>
            </a:r>
            <a:r>
              <a:rPr lang="en-US" baseline="0" dirty="0">
                <a:sym typeface="Wingdings" pitchFamily="2" charset="2"/>
              </a:rPr>
              <a:t> </a:t>
            </a:r>
            <a:r>
              <a:rPr lang="en-US" baseline="0" dirty="0" err="1">
                <a:sym typeface="Wingdings" pitchFamily="2" charset="2"/>
              </a:rPr>
              <a:t>phím</a:t>
            </a:r>
            <a:r>
              <a:rPr lang="en-US" baseline="0" dirty="0">
                <a:sym typeface="Wingdings" pitchFamily="2" charset="2"/>
              </a:rPr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7FE43-6FD1-4EE0-A973-8ECB49C6E1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819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807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GV </a:t>
            </a:r>
            <a:r>
              <a:rPr lang="en-US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hỏi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thêm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trong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số</a:t>
            </a:r>
            <a:r>
              <a:rPr lang="en-US" baseline="0" dirty="0" smtClean="0"/>
              <a:t> 3442, </a:t>
            </a:r>
            <a:r>
              <a:rPr lang="en-US" baseline="0" dirty="0" err="1" smtClean="0"/>
              <a:t>chữ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số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trị</a:t>
            </a:r>
            <a:r>
              <a:rPr lang="en-US" baseline="0" dirty="0" smtClean="0"/>
              <a:t>  </a:t>
            </a:r>
            <a:r>
              <a:rPr lang="en-US" baseline="0" dirty="0" err="1" smtClean="0"/>
              <a:t>lớn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nhất</a:t>
            </a:r>
            <a:r>
              <a:rPr lang="en-US" baseline="0" dirty="0" smtClean="0"/>
              <a:t>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9224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Gv</a:t>
            </a:r>
            <a:r>
              <a:rPr lang="en-US" dirty="0" smtClean="0"/>
              <a:t> </a:t>
            </a:r>
            <a:r>
              <a:rPr lang="en-US" dirty="0" err="1" smtClean="0"/>
              <a:t>chốt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thêm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cách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chữ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số</a:t>
            </a:r>
            <a:r>
              <a:rPr lang="en-US" baseline="0" dirty="0" smtClean="0"/>
              <a:t> 5 </a:t>
            </a:r>
            <a:r>
              <a:rPr lang="en-US" baseline="0" dirty="0" err="1" smtClean="0"/>
              <a:t>và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chữ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số</a:t>
            </a:r>
            <a:r>
              <a:rPr lang="en-US" baseline="0" dirty="0" smtClean="0"/>
              <a:t> 4.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180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CEBED-FBF3-4E20-A848-82C4C8A10CC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157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F0B64C-F99D-4875-B5C8-ED5FC3D3013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873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397" y="842032"/>
            <a:ext cx="6860381" cy="1791253"/>
          </a:xfrm>
        </p:spPr>
        <p:txBody>
          <a:bodyPr anchor="b"/>
          <a:lstStyle>
            <a:lvl1pPr algn="ctr">
              <a:defRPr sz="45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397" y="2702363"/>
            <a:ext cx="686038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91" indent="0" algn="ctr">
              <a:buNone/>
              <a:defRPr sz="1500"/>
            </a:lvl2pPr>
            <a:lvl3pPr marL="685983" indent="0" algn="ctr">
              <a:buNone/>
              <a:defRPr sz="1350"/>
            </a:lvl3pPr>
            <a:lvl4pPr marL="1028974" indent="0" algn="ctr">
              <a:buNone/>
              <a:defRPr sz="1200"/>
            </a:lvl4pPr>
            <a:lvl5pPr marL="1371966" indent="0" algn="ctr">
              <a:buNone/>
              <a:defRPr sz="1200"/>
            </a:lvl5pPr>
            <a:lvl6pPr marL="1714957" indent="0" algn="ctr">
              <a:buNone/>
              <a:defRPr sz="1200"/>
            </a:lvl6pPr>
            <a:lvl7pPr marL="2057949" indent="0" algn="ctr">
              <a:buNone/>
              <a:defRPr sz="1200"/>
            </a:lvl7pPr>
            <a:lvl8pPr marL="2400940" indent="0" algn="ctr">
              <a:buNone/>
              <a:defRPr sz="1200"/>
            </a:lvl8pPr>
            <a:lvl9pPr marL="27439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33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982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765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3925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4291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3028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005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531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3807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7921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1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2851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8334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8794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3595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4238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1540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9785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948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8231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3595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384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808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104" y="1282700"/>
            <a:ext cx="7889438" cy="2140213"/>
          </a:xfrm>
        </p:spPr>
        <p:txBody>
          <a:bodyPr anchor="b"/>
          <a:lstStyle>
            <a:lvl1pPr>
              <a:defRPr sz="45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104" y="3443160"/>
            <a:ext cx="7889438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2095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868" y="1369642"/>
            <a:ext cx="3887549" cy="32645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0758" y="1369642"/>
            <a:ext cx="3887549" cy="32645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6602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60" y="273929"/>
            <a:ext cx="7889438" cy="994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060" y="1261261"/>
            <a:ext cx="3869683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060" y="1879386"/>
            <a:ext cx="3869683" cy="2764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0757" y="1261261"/>
            <a:ext cx="388874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0757" y="1879386"/>
            <a:ext cx="3888741" cy="2764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8085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7778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5417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60" y="343006"/>
            <a:ext cx="2950202" cy="1200521"/>
          </a:xfrm>
        </p:spPr>
        <p:txBody>
          <a:bodyPr anchor="b"/>
          <a:lstStyle>
            <a:lvl1pPr>
              <a:defRPr sz="24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8741" y="740798"/>
            <a:ext cx="4630757" cy="3656347"/>
          </a:xfrm>
        </p:spPr>
        <p:txBody>
          <a:bodyPr/>
          <a:lstStyle>
            <a:lvl1pPr>
              <a:defRPr sz="2401"/>
            </a:lvl1pPr>
            <a:lvl2pPr>
              <a:defRPr sz="2101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060" y="1543526"/>
            <a:ext cx="2950202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91" indent="0">
              <a:buNone/>
              <a:defRPr sz="1050"/>
            </a:lvl2pPr>
            <a:lvl3pPr marL="685983" indent="0">
              <a:buNone/>
              <a:defRPr sz="900"/>
            </a:lvl3pPr>
            <a:lvl4pPr marL="1028974" indent="0">
              <a:buNone/>
              <a:defRPr sz="750"/>
            </a:lvl4pPr>
            <a:lvl5pPr marL="1371966" indent="0">
              <a:buNone/>
              <a:defRPr sz="750"/>
            </a:lvl5pPr>
            <a:lvl6pPr marL="1714957" indent="0">
              <a:buNone/>
              <a:defRPr sz="750"/>
            </a:lvl6pPr>
            <a:lvl7pPr marL="2057949" indent="0">
              <a:buNone/>
              <a:defRPr sz="750"/>
            </a:lvl7pPr>
            <a:lvl8pPr marL="2400940" indent="0">
              <a:buNone/>
              <a:defRPr sz="750"/>
            </a:lvl8pPr>
            <a:lvl9pPr marL="27439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1321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60" y="343006"/>
            <a:ext cx="2950202" cy="1200521"/>
          </a:xfrm>
        </p:spPr>
        <p:txBody>
          <a:bodyPr anchor="b"/>
          <a:lstStyle>
            <a:lvl1pPr>
              <a:defRPr sz="24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8741" y="740798"/>
            <a:ext cx="4630757" cy="3656347"/>
          </a:xfrm>
        </p:spPr>
        <p:txBody>
          <a:bodyPr anchor="t"/>
          <a:lstStyle>
            <a:lvl1pPr marL="0" indent="0">
              <a:buNone/>
              <a:defRPr sz="2401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060" y="1543526"/>
            <a:ext cx="2950202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91" indent="0">
              <a:buNone/>
              <a:defRPr sz="1050"/>
            </a:lvl2pPr>
            <a:lvl3pPr marL="685983" indent="0">
              <a:buNone/>
              <a:defRPr sz="900"/>
            </a:lvl3pPr>
            <a:lvl4pPr marL="1028974" indent="0">
              <a:buNone/>
              <a:defRPr sz="750"/>
            </a:lvl4pPr>
            <a:lvl5pPr marL="1371966" indent="0">
              <a:buNone/>
              <a:defRPr sz="750"/>
            </a:lvl5pPr>
            <a:lvl6pPr marL="1714957" indent="0">
              <a:buNone/>
              <a:defRPr sz="750"/>
            </a:lvl6pPr>
            <a:lvl7pPr marL="2057949" indent="0">
              <a:buNone/>
              <a:defRPr sz="750"/>
            </a:lvl7pPr>
            <a:lvl8pPr marL="2400940" indent="0">
              <a:buNone/>
              <a:defRPr sz="750"/>
            </a:lvl8pPr>
            <a:lvl9pPr marL="27439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5401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4238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947" y="273928"/>
            <a:ext cx="1972360" cy="43602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868" y="273928"/>
            <a:ext cx="5802739" cy="43602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9726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4A9EE439-B4E8-47E9-9136-04CFD9BE67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-879" y="1613"/>
            <a:ext cx="9148935" cy="5141863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A00ACA40-9C88-457F-AEDD-7CE5B3556C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74" b="89938" l="1768" r="97712">
                        <a14:foregroundMark x1="8268" y1="14977" x2="8268" y2="14977"/>
                        <a14:foregroundMark x1="3328" y1="7878" x2="58814" y2="6942"/>
                        <a14:foregroundMark x1="58814" y1="6942" x2="91264" y2="6942"/>
                        <a14:foregroundMark x1="12741" y1="22387" x2="39366" y2="13495"/>
                        <a14:foregroundMark x1="5148" y1="29563" x2="10140" y2="21061"/>
                        <a14:foregroundMark x1="1976" y1="25117" x2="1976" y2="25117"/>
                        <a14:foregroundMark x1="1872" y1="3276" x2="14717" y2="2730"/>
                        <a14:foregroundMark x1="63235" y1="18253" x2="72595" y2="25663"/>
                        <a14:foregroundMark x1="93344" y1="12559" x2="91160" y2="21217"/>
                        <a14:foregroundMark x1="97088" y1="5460" x2="97712" y2="26833"/>
                        <a14:backgroundMark x1="8372" y1="50156" x2="13365" y2="47738"/>
                        <a14:backgroundMark x1="31981" y1="37910" x2="26469" y2="54758"/>
                        <a14:backgroundMark x1="16277" y1="38456" x2="10764" y2="39938"/>
                        <a14:backgroundMark x1="54602" y1="34789" x2="63027" y2="50546"/>
                        <a14:backgroundMark x1="89808" y1="41420" x2="94904" y2="57722"/>
                        <a14:backgroundMark x1="76443" y1="59984" x2="57566" y2="68487"/>
                        <a14:backgroundMark x1="57566" y1="68487" x2="57098" y2="68487"/>
                        <a14:backgroundMark x1="45554" y1="68721" x2="32501" y2="61856"/>
                        <a14:backgroundMark x1="46074" y1="43292" x2="52210" y2="64275"/>
                        <a14:backgroundMark x1="48882" y1="26287" x2="37910" y2="51794"/>
                        <a14:backgroundMark x1="83255" y1="40484" x2="84711" y2="41108"/>
                        <a14:backgroundMark x1="93968" y1="39392" x2="92720" y2="39392"/>
                      </a14:backgroundRemoval>
                    </a14:imgEffect>
                  </a14:imgLayer>
                </a14:imgProps>
              </a:ext>
            </a:extLst>
          </a:blip>
          <a:srcRect b="53978"/>
          <a:stretch/>
        </p:blipFill>
        <p:spPr>
          <a:xfrm flipV="1">
            <a:off x="1" y="834796"/>
            <a:ext cx="9148935" cy="2366409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D001FE57-F984-406F-89EF-9565C3BE29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74" b="89938" l="1768" r="97712">
                        <a14:foregroundMark x1="8268" y1="14977" x2="8268" y2="14977"/>
                        <a14:foregroundMark x1="3328" y1="7878" x2="58814" y2="6942"/>
                        <a14:foregroundMark x1="58814" y1="6942" x2="91264" y2="6942"/>
                        <a14:foregroundMark x1="12741" y1="22387" x2="39366" y2="13495"/>
                        <a14:foregroundMark x1="5148" y1="29563" x2="10140" y2="21061"/>
                        <a14:foregroundMark x1="1976" y1="25117" x2="1976" y2="25117"/>
                        <a14:foregroundMark x1="1872" y1="3276" x2="14717" y2="2730"/>
                        <a14:foregroundMark x1="63235" y1="18253" x2="72595" y2="25663"/>
                        <a14:foregroundMark x1="93344" y1="12559" x2="91160" y2="21217"/>
                        <a14:foregroundMark x1="97088" y1="5460" x2="97712" y2="26833"/>
                        <a14:backgroundMark x1="8372" y1="50156" x2="13365" y2="47738"/>
                        <a14:backgroundMark x1="31981" y1="37910" x2="26469" y2="54758"/>
                        <a14:backgroundMark x1="16277" y1="38456" x2="10764" y2="39938"/>
                        <a14:backgroundMark x1="54602" y1="34789" x2="63027" y2="50546"/>
                        <a14:backgroundMark x1="89808" y1="41420" x2="94904" y2="57722"/>
                        <a14:backgroundMark x1="76443" y1="59984" x2="57566" y2="68487"/>
                        <a14:backgroundMark x1="57566" y1="68487" x2="57098" y2="68487"/>
                        <a14:backgroundMark x1="45554" y1="68721" x2="32501" y2="61856"/>
                        <a14:backgroundMark x1="46074" y1="43292" x2="52210" y2="64275"/>
                        <a14:backgroundMark x1="48882" y1="26287" x2="37910" y2="51794"/>
                        <a14:backgroundMark x1="83255" y1="40484" x2="84711" y2="41108"/>
                        <a14:backgroundMark x1="93968" y1="39392" x2="92720" y2="39392"/>
                      </a14:backgroundRemoval>
                    </a14:imgEffect>
                  </a14:imgLayer>
                </a14:imgProps>
              </a:ext>
            </a:extLst>
          </a:blip>
          <a:srcRect b="53978"/>
          <a:stretch/>
        </p:blipFill>
        <p:spPr>
          <a:xfrm>
            <a:off x="-879" y="2"/>
            <a:ext cx="9148935" cy="2366409"/>
          </a:xfrm>
          <a:prstGeom prst="rect">
            <a:avLst/>
          </a:prstGeom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4E027349-AC24-4F67-855E-D3BAD1EDC09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4230570" y="166412"/>
            <a:ext cx="4802267" cy="2366409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F79F813C-4E64-4557-9B97-CDEE1E6029E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0" y="3225"/>
            <a:ext cx="9147175" cy="5141863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9407D68E-8B07-4B85-8FE0-C51C352B60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 t="87421"/>
          <a:stretch/>
        </p:blipFill>
        <p:spPr>
          <a:xfrm flipV="1">
            <a:off x="1372078" y="4859250"/>
            <a:ext cx="5912197" cy="381118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2A8A351-6ED1-4EAF-B46B-B425D3C4490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-861429" y="1773717"/>
            <a:ext cx="3910489" cy="3402227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C47B1BF8-7922-46CD-A1FC-68B3C4B22BB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5064413" y="2627678"/>
            <a:ext cx="5912197" cy="25174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284B065-75F1-449B-A52A-15987C70ADBA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DC446D-3035-4330-83B7-F26AFCFA3B97}"/>
              </a:ext>
            </a:extLst>
          </p:cNvPr>
          <p:cNvSpPr txBox="1"/>
          <p:nvPr userDrawn="1"/>
        </p:nvSpPr>
        <p:spPr>
          <a:xfrm>
            <a:off x="8413496" y="4914184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rgbClr val="4B4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1842080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2925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4A9EE439-B4E8-47E9-9136-04CFD9BE67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-879" y="1613"/>
            <a:ext cx="9148935" cy="5141863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A00ACA40-9C88-457F-AEDD-7CE5B3556C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74" b="89938" l="1768" r="97712">
                        <a14:foregroundMark x1="8268" y1="14977" x2="8268" y2="14977"/>
                        <a14:foregroundMark x1="3328" y1="7878" x2="58814" y2="6942"/>
                        <a14:foregroundMark x1="58814" y1="6942" x2="91264" y2="6942"/>
                        <a14:foregroundMark x1="12741" y1="22387" x2="39366" y2="13495"/>
                        <a14:foregroundMark x1="5148" y1="29563" x2="10140" y2="21061"/>
                        <a14:foregroundMark x1="1976" y1="25117" x2="1976" y2="25117"/>
                        <a14:foregroundMark x1="1872" y1="3276" x2="14717" y2="2730"/>
                        <a14:foregroundMark x1="63235" y1="18253" x2="72595" y2="25663"/>
                        <a14:foregroundMark x1="93344" y1="12559" x2="91160" y2="21217"/>
                        <a14:foregroundMark x1="97088" y1="5460" x2="97712" y2="26833"/>
                        <a14:backgroundMark x1="8372" y1="50156" x2="13365" y2="47738"/>
                        <a14:backgroundMark x1="31981" y1="37910" x2="26469" y2="54758"/>
                        <a14:backgroundMark x1="16277" y1="38456" x2="10764" y2="39938"/>
                        <a14:backgroundMark x1="54602" y1="34789" x2="63027" y2="50546"/>
                        <a14:backgroundMark x1="89808" y1="41420" x2="94904" y2="57722"/>
                        <a14:backgroundMark x1="76443" y1="59984" x2="57566" y2="68487"/>
                        <a14:backgroundMark x1="57566" y1="68487" x2="57098" y2="68487"/>
                        <a14:backgroundMark x1="45554" y1="68721" x2="32501" y2="61856"/>
                        <a14:backgroundMark x1="46074" y1="43292" x2="52210" y2="64275"/>
                        <a14:backgroundMark x1="48882" y1="26287" x2="37910" y2="51794"/>
                        <a14:backgroundMark x1="83255" y1="40484" x2="84711" y2="41108"/>
                        <a14:backgroundMark x1="93968" y1="39392" x2="92720" y2="39392"/>
                      </a14:backgroundRemoval>
                    </a14:imgEffect>
                  </a14:imgLayer>
                </a14:imgProps>
              </a:ext>
            </a:extLst>
          </a:blip>
          <a:srcRect b="53978"/>
          <a:stretch/>
        </p:blipFill>
        <p:spPr>
          <a:xfrm flipV="1">
            <a:off x="1" y="834796"/>
            <a:ext cx="9148935" cy="2366409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D001FE57-F984-406F-89EF-9565C3BE29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74" b="89938" l="1768" r="97712">
                        <a14:foregroundMark x1="8268" y1="14977" x2="8268" y2="14977"/>
                        <a14:foregroundMark x1="3328" y1="7878" x2="58814" y2="6942"/>
                        <a14:foregroundMark x1="58814" y1="6942" x2="91264" y2="6942"/>
                        <a14:foregroundMark x1="12741" y1="22387" x2="39366" y2="13495"/>
                        <a14:foregroundMark x1="5148" y1="29563" x2="10140" y2="21061"/>
                        <a14:foregroundMark x1="1976" y1="25117" x2="1976" y2="25117"/>
                        <a14:foregroundMark x1="1872" y1="3276" x2="14717" y2="2730"/>
                        <a14:foregroundMark x1="63235" y1="18253" x2="72595" y2="25663"/>
                        <a14:foregroundMark x1="93344" y1="12559" x2="91160" y2="21217"/>
                        <a14:foregroundMark x1="97088" y1="5460" x2="97712" y2="26833"/>
                        <a14:backgroundMark x1="8372" y1="50156" x2="13365" y2="47738"/>
                        <a14:backgroundMark x1="31981" y1="37910" x2="26469" y2="54758"/>
                        <a14:backgroundMark x1="16277" y1="38456" x2="10764" y2="39938"/>
                        <a14:backgroundMark x1="54602" y1="34789" x2="63027" y2="50546"/>
                        <a14:backgroundMark x1="89808" y1="41420" x2="94904" y2="57722"/>
                        <a14:backgroundMark x1="76443" y1="59984" x2="57566" y2="68487"/>
                        <a14:backgroundMark x1="57566" y1="68487" x2="57098" y2="68487"/>
                        <a14:backgroundMark x1="45554" y1="68721" x2="32501" y2="61856"/>
                        <a14:backgroundMark x1="46074" y1="43292" x2="52210" y2="64275"/>
                        <a14:backgroundMark x1="48882" y1="26287" x2="37910" y2="51794"/>
                        <a14:backgroundMark x1="83255" y1="40484" x2="84711" y2="41108"/>
                        <a14:backgroundMark x1="93968" y1="39392" x2="92720" y2="39392"/>
                      </a14:backgroundRemoval>
                    </a14:imgEffect>
                  </a14:imgLayer>
                </a14:imgProps>
              </a:ext>
            </a:extLst>
          </a:blip>
          <a:srcRect b="53978"/>
          <a:stretch/>
        </p:blipFill>
        <p:spPr>
          <a:xfrm>
            <a:off x="-879" y="2"/>
            <a:ext cx="9148935" cy="2366409"/>
          </a:xfrm>
          <a:prstGeom prst="rect">
            <a:avLst/>
          </a:prstGeom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4E027349-AC24-4F67-855E-D3BAD1EDC09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4230570" y="166412"/>
            <a:ext cx="4802267" cy="2366409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F79F813C-4E64-4557-9B97-CDEE1E6029E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0" y="3225"/>
            <a:ext cx="9147175" cy="5141863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9407D68E-8B07-4B85-8FE0-C51C352B60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 t="87421"/>
          <a:stretch/>
        </p:blipFill>
        <p:spPr>
          <a:xfrm flipV="1">
            <a:off x="1372078" y="4859250"/>
            <a:ext cx="5912197" cy="381118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2A8A351-6ED1-4EAF-B46B-B425D3C4490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-861429" y="1773717"/>
            <a:ext cx="3910489" cy="3402227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C47B1BF8-7922-46CD-A1FC-68B3C4B22BB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5064413" y="2627678"/>
            <a:ext cx="5912197" cy="25174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284B065-75F1-449B-A52A-15987C70ADBA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DC446D-3035-4330-83B7-F26AFCFA3B97}"/>
              </a:ext>
            </a:extLst>
          </p:cNvPr>
          <p:cNvSpPr txBox="1"/>
          <p:nvPr userDrawn="1"/>
        </p:nvSpPr>
        <p:spPr>
          <a:xfrm>
            <a:off x="8413496" y="4914184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rgbClr val="4B4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2736304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4A9EE439-B4E8-47E9-9136-04CFD9BE67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-879" y="1613"/>
            <a:ext cx="9148935" cy="5141863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A00ACA40-9C88-457F-AEDD-7CE5B3556C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74" b="89938" l="1768" r="97712">
                        <a14:foregroundMark x1="8268" y1="14977" x2="8268" y2="14977"/>
                        <a14:foregroundMark x1="3328" y1="7878" x2="58814" y2="6942"/>
                        <a14:foregroundMark x1="58814" y1="6942" x2="91264" y2="6942"/>
                        <a14:foregroundMark x1="12741" y1="22387" x2="39366" y2="13495"/>
                        <a14:foregroundMark x1="5148" y1="29563" x2="10140" y2="21061"/>
                        <a14:foregroundMark x1="1976" y1="25117" x2="1976" y2="25117"/>
                        <a14:foregroundMark x1="1872" y1="3276" x2="14717" y2="2730"/>
                        <a14:foregroundMark x1="63235" y1="18253" x2="72595" y2="25663"/>
                        <a14:foregroundMark x1="93344" y1="12559" x2="91160" y2="21217"/>
                        <a14:foregroundMark x1="97088" y1="5460" x2="97712" y2="26833"/>
                        <a14:backgroundMark x1="8372" y1="50156" x2="13365" y2="47738"/>
                        <a14:backgroundMark x1="31981" y1="37910" x2="26469" y2="54758"/>
                        <a14:backgroundMark x1="16277" y1="38456" x2="10764" y2="39938"/>
                        <a14:backgroundMark x1="54602" y1="34789" x2="63027" y2="50546"/>
                        <a14:backgroundMark x1="89808" y1="41420" x2="94904" y2="57722"/>
                        <a14:backgroundMark x1="76443" y1="59984" x2="57566" y2="68487"/>
                        <a14:backgroundMark x1="57566" y1="68487" x2="57098" y2="68487"/>
                        <a14:backgroundMark x1="45554" y1="68721" x2="32501" y2="61856"/>
                        <a14:backgroundMark x1="46074" y1="43292" x2="52210" y2="64275"/>
                        <a14:backgroundMark x1="48882" y1="26287" x2="37910" y2="51794"/>
                        <a14:backgroundMark x1="83255" y1="40484" x2="84711" y2="41108"/>
                        <a14:backgroundMark x1="93968" y1="39392" x2="92720" y2="39392"/>
                      </a14:backgroundRemoval>
                    </a14:imgEffect>
                  </a14:imgLayer>
                </a14:imgProps>
              </a:ext>
            </a:extLst>
          </a:blip>
          <a:srcRect b="53978"/>
          <a:stretch/>
        </p:blipFill>
        <p:spPr>
          <a:xfrm flipV="1">
            <a:off x="1" y="834796"/>
            <a:ext cx="9148935" cy="2366409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D001FE57-F984-406F-89EF-9565C3BE29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74" b="89938" l="1768" r="97712">
                        <a14:foregroundMark x1="8268" y1="14977" x2="8268" y2="14977"/>
                        <a14:foregroundMark x1="3328" y1="7878" x2="58814" y2="6942"/>
                        <a14:foregroundMark x1="58814" y1="6942" x2="91264" y2="6942"/>
                        <a14:foregroundMark x1="12741" y1="22387" x2="39366" y2="13495"/>
                        <a14:foregroundMark x1="5148" y1="29563" x2="10140" y2="21061"/>
                        <a14:foregroundMark x1="1976" y1="25117" x2="1976" y2="25117"/>
                        <a14:foregroundMark x1="1872" y1="3276" x2="14717" y2="2730"/>
                        <a14:foregroundMark x1="63235" y1="18253" x2="72595" y2="25663"/>
                        <a14:foregroundMark x1="93344" y1="12559" x2="91160" y2="21217"/>
                        <a14:foregroundMark x1="97088" y1="5460" x2="97712" y2="26833"/>
                        <a14:backgroundMark x1="8372" y1="50156" x2="13365" y2="47738"/>
                        <a14:backgroundMark x1="31981" y1="37910" x2="26469" y2="54758"/>
                        <a14:backgroundMark x1="16277" y1="38456" x2="10764" y2="39938"/>
                        <a14:backgroundMark x1="54602" y1="34789" x2="63027" y2="50546"/>
                        <a14:backgroundMark x1="89808" y1="41420" x2="94904" y2="57722"/>
                        <a14:backgroundMark x1="76443" y1="59984" x2="57566" y2="68487"/>
                        <a14:backgroundMark x1="57566" y1="68487" x2="57098" y2="68487"/>
                        <a14:backgroundMark x1="45554" y1="68721" x2="32501" y2="61856"/>
                        <a14:backgroundMark x1="46074" y1="43292" x2="52210" y2="64275"/>
                        <a14:backgroundMark x1="48882" y1="26287" x2="37910" y2="51794"/>
                        <a14:backgroundMark x1="83255" y1="40484" x2="84711" y2="41108"/>
                        <a14:backgroundMark x1="93968" y1="39392" x2="92720" y2="39392"/>
                      </a14:backgroundRemoval>
                    </a14:imgEffect>
                  </a14:imgLayer>
                </a14:imgProps>
              </a:ext>
            </a:extLst>
          </a:blip>
          <a:srcRect b="53978"/>
          <a:stretch/>
        </p:blipFill>
        <p:spPr>
          <a:xfrm>
            <a:off x="-879" y="2"/>
            <a:ext cx="9148935" cy="2366409"/>
          </a:xfrm>
          <a:prstGeom prst="rect">
            <a:avLst/>
          </a:prstGeom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4E027349-AC24-4F67-855E-D3BAD1EDC09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4230570" y="166412"/>
            <a:ext cx="4802267" cy="2366409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F79F813C-4E64-4557-9B97-CDEE1E6029E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0" y="3225"/>
            <a:ext cx="9147175" cy="5141863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9407D68E-8B07-4B85-8FE0-C51C352B60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 t="87421"/>
          <a:stretch/>
        </p:blipFill>
        <p:spPr>
          <a:xfrm flipV="1">
            <a:off x="1372078" y="4859250"/>
            <a:ext cx="5912197" cy="381118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2A8A351-6ED1-4EAF-B46B-B425D3C4490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-861429" y="1773717"/>
            <a:ext cx="3910489" cy="3402227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C47B1BF8-7922-46CD-A1FC-68B3C4B22BB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5064413" y="2627678"/>
            <a:ext cx="5912197" cy="25174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284B065-75F1-449B-A52A-15987C70ADBA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DC446D-3035-4330-83B7-F26AFCFA3B97}"/>
              </a:ext>
            </a:extLst>
          </p:cNvPr>
          <p:cNvSpPr txBox="1"/>
          <p:nvPr userDrawn="1"/>
        </p:nvSpPr>
        <p:spPr>
          <a:xfrm>
            <a:off x="8413496" y="4914184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rgbClr val="4B4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5215709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4A9EE439-B4E8-47E9-9136-04CFD9BE67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-879" y="1613"/>
            <a:ext cx="9148935" cy="5141863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A00ACA40-9C88-457F-AEDD-7CE5B3556C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74" b="89938" l="1768" r="97712">
                        <a14:foregroundMark x1="8268" y1="14977" x2="8268" y2="14977"/>
                        <a14:foregroundMark x1="3328" y1="7878" x2="58814" y2="6942"/>
                        <a14:foregroundMark x1="58814" y1="6942" x2="91264" y2="6942"/>
                        <a14:foregroundMark x1="12741" y1="22387" x2="39366" y2="13495"/>
                        <a14:foregroundMark x1="5148" y1="29563" x2="10140" y2="21061"/>
                        <a14:foregroundMark x1="1976" y1="25117" x2="1976" y2="25117"/>
                        <a14:foregroundMark x1="1872" y1="3276" x2="14717" y2="2730"/>
                        <a14:foregroundMark x1="63235" y1="18253" x2="72595" y2="25663"/>
                        <a14:foregroundMark x1="93344" y1="12559" x2="91160" y2="21217"/>
                        <a14:foregroundMark x1="97088" y1="5460" x2="97712" y2="26833"/>
                        <a14:backgroundMark x1="8372" y1="50156" x2="13365" y2="47738"/>
                        <a14:backgroundMark x1="31981" y1="37910" x2="26469" y2="54758"/>
                        <a14:backgroundMark x1="16277" y1="38456" x2="10764" y2="39938"/>
                        <a14:backgroundMark x1="54602" y1="34789" x2="63027" y2="50546"/>
                        <a14:backgroundMark x1="89808" y1="41420" x2="94904" y2="57722"/>
                        <a14:backgroundMark x1="76443" y1="59984" x2="57566" y2="68487"/>
                        <a14:backgroundMark x1="57566" y1="68487" x2="57098" y2="68487"/>
                        <a14:backgroundMark x1="45554" y1="68721" x2="32501" y2="61856"/>
                        <a14:backgroundMark x1="46074" y1="43292" x2="52210" y2="64275"/>
                        <a14:backgroundMark x1="48882" y1="26287" x2="37910" y2="51794"/>
                        <a14:backgroundMark x1="83255" y1="40484" x2="84711" y2="41108"/>
                        <a14:backgroundMark x1="93968" y1="39392" x2="92720" y2="39392"/>
                      </a14:backgroundRemoval>
                    </a14:imgEffect>
                  </a14:imgLayer>
                </a14:imgProps>
              </a:ext>
            </a:extLst>
          </a:blip>
          <a:srcRect b="53978"/>
          <a:stretch/>
        </p:blipFill>
        <p:spPr>
          <a:xfrm flipV="1">
            <a:off x="1" y="834796"/>
            <a:ext cx="9148935" cy="2366409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D001FE57-F984-406F-89EF-9565C3BE29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74" b="89938" l="1768" r="97712">
                        <a14:foregroundMark x1="8268" y1="14977" x2="8268" y2="14977"/>
                        <a14:foregroundMark x1="3328" y1="7878" x2="58814" y2="6942"/>
                        <a14:foregroundMark x1="58814" y1="6942" x2="91264" y2="6942"/>
                        <a14:foregroundMark x1="12741" y1="22387" x2="39366" y2="13495"/>
                        <a14:foregroundMark x1="5148" y1="29563" x2="10140" y2="21061"/>
                        <a14:foregroundMark x1="1976" y1="25117" x2="1976" y2="25117"/>
                        <a14:foregroundMark x1="1872" y1="3276" x2="14717" y2="2730"/>
                        <a14:foregroundMark x1="63235" y1="18253" x2="72595" y2="25663"/>
                        <a14:foregroundMark x1="93344" y1="12559" x2="91160" y2="21217"/>
                        <a14:foregroundMark x1="97088" y1="5460" x2="97712" y2="26833"/>
                        <a14:backgroundMark x1="8372" y1="50156" x2="13365" y2="47738"/>
                        <a14:backgroundMark x1="31981" y1="37910" x2="26469" y2="54758"/>
                        <a14:backgroundMark x1="16277" y1="38456" x2="10764" y2="39938"/>
                        <a14:backgroundMark x1="54602" y1="34789" x2="63027" y2="50546"/>
                        <a14:backgroundMark x1="89808" y1="41420" x2="94904" y2="57722"/>
                        <a14:backgroundMark x1="76443" y1="59984" x2="57566" y2="68487"/>
                        <a14:backgroundMark x1="57566" y1="68487" x2="57098" y2="68487"/>
                        <a14:backgroundMark x1="45554" y1="68721" x2="32501" y2="61856"/>
                        <a14:backgroundMark x1="46074" y1="43292" x2="52210" y2="64275"/>
                        <a14:backgroundMark x1="48882" y1="26287" x2="37910" y2="51794"/>
                        <a14:backgroundMark x1="83255" y1="40484" x2="84711" y2="41108"/>
                        <a14:backgroundMark x1="93968" y1="39392" x2="92720" y2="39392"/>
                      </a14:backgroundRemoval>
                    </a14:imgEffect>
                  </a14:imgLayer>
                </a14:imgProps>
              </a:ext>
            </a:extLst>
          </a:blip>
          <a:srcRect b="53978"/>
          <a:stretch/>
        </p:blipFill>
        <p:spPr>
          <a:xfrm>
            <a:off x="-879" y="2"/>
            <a:ext cx="9148935" cy="2366409"/>
          </a:xfrm>
          <a:prstGeom prst="rect">
            <a:avLst/>
          </a:prstGeom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4E027349-AC24-4F67-855E-D3BAD1EDC09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4230570" y="166412"/>
            <a:ext cx="4802267" cy="2366409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F79F813C-4E64-4557-9B97-CDEE1E6029E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0" y="3225"/>
            <a:ext cx="9147175" cy="5141863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9407D68E-8B07-4B85-8FE0-C51C352B60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 t="87421"/>
          <a:stretch/>
        </p:blipFill>
        <p:spPr>
          <a:xfrm flipV="1">
            <a:off x="1372078" y="4859250"/>
            <a:ext cx="5912197" cy="381118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2A8A351-6ED1-4EAF-B46B-B425D3C4490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-861429" y="1773717"/>
            <a:ext cx="3910489" cy="3402227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C47B1BF8-7922-46CD-A1FC-68B3C4B22BB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5064413" y="2627678"/>
            <a:ext cx="5912197" cy="25174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284B065-75F1-449B-A52A-15987C70ADBA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DC446D-3035-4330-83B7-F26AFCFA3B97}"/>
              </a:ext>
            </a:extLst>
          </p:cNvPr>
          <p:cNvSpPr txBox="1"/>
          <p:nvPr userDrawn="1"/>
        </p:nvSpPr>
        <p:spPr>
          <a:xfrm>
            <a:off x="8413496" y="4914184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rgbClr val="4B4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30239842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4A9EE439-B4E8-47E9-9136-04CFD9BE67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-879" y="1613"/>
            <a:ext cx="9148935" cy="5141863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A00ACA40-9C88-457F-AEDD-7CE5B3556C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74" b="89938" l="1768" r="97712">
                        <a14:foregroundMark x1="8268" y1="14977" x2="8268" y2="14977"/>
                        <a14:foregroundMark x1="3328" y1="7878" x2="58814" y2="6942"/>
                        <a14:foregroundMark x1="58814" y1="6942" x2="91264" y2="6942"/>
                        <a14:foregroundMark x1="12741" y1="22387" x2="39366" y2="13495"/>
                        <a14:foregroundMark x1="5148" y1="29563" x2="10140" y2="21061"/>
                        <a14:foregroundMark x1="1976" y1="25117" x2="1976" y2="25117"/>
                        <a14:foregroundMark x1="1872" y1="3276" x2="14717" y2="2730"/>
                        <a14:foregroundMark x1="63235" y1="18253" x2="72595" y2="25663"/>
                        <a14:foregroundMark x1="93344" y1="12559" x2="91160" y2="21217"/>
                        <a14:foregroundMark x1="97088" y1="5460" x2="97712" y2="26833"/>
                        <a14:backgroundMark x1="8372" y1="50156" x2="13365" y2="47738"/>
                        <a14:backgroundMark x1="31981" y1="37910" x2="26469" y2="54758"/>
                        <a14:backgroundMark x1="16277" y1="38456" x2="10764" y2="39938"/>
                        <a14:backgroundMark x1="54602" y1="34789" x2="63027" y2="50546"/>
                        <a14:backgroundMark x1="89808" y1="41420" x2="94904" y2="57722"/>
                        <a14:backgroundMark x1="76443" y1="59984" x2="57566" y2="68487"/>
                        <a14:backgroundMark x1="57566" y1="68487" x2="57098" y2="68487"/>
                        <a14:backgroundMark x1="45554" y1="68721" x2="32501" y2="61856"/>
                        <a14:backgroundMark x1="46074" y1="43292" x2="52210" y2="64275"/>
                        <a14:backgroundMark x1="48882" y1="26287" x2="37910" y2="51794"/>
                        <a14:backgroundMark x1="83255" y1="40484" x2="84711" y2="41108"/>
                        <a14:backgroundMark x1="93968" y1="39392" x2="92720" y2="39392"/>
                      </a14:backgroundRemoval>
                    </a14:imgEffect>
                  </a14:imgLayer>
                </a14:imgProps>
              </a:ext>
            </a:extLst>
          </a:blip>
          <a:srcRect b="53978"/>
          <a:stretch/>
        </p:blipFill>
        <p:spPr>
          <a:xfrm flipV="1">
            <a:off x="1" y="834796"/>
            <a:ext cx="9148935" cy="2366409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D001FE57-F984-406F-89EF-9565C3BE29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74" b="89938" l="1768" r="97712">
                        <a14:foregroundMark x1="8268" y1="14977" x2="8268" y2="14977"/>
                        <a14:foregroundMark x1="3328" y1="7878" x2="58814" y2="6942"/>
                        <a14:foregroundMark x1="58814" y1="6942" x2="91264" y2="6942"/>
                        <a14:foregroundMark x1="12741" y1="22387" x2="39366" y2="13495"/>
                        <a14:foregroundMark x1="5148" y1="29563" x2="10140" y2="21061"/>
                        <a14:foregroundMark x1="1976" y1="25117" x2="1976" y2="25117"/>
                        <a14:foregroundMark x1="1872" y1="3276" x2="14717" y2="2730"/>
                        <a14:foregroundMark x1="63235" y1="18253" x2="72595" y2="25663"/>
                        <a14:foregroundMark x1="93344" y1="12559" x2="91160" y2="21217"/>
                        <a14:foregroundMark x1="97088" y1="5460" x2="97712" y2="26833"/>
                        <a14:backgroundMark x1="8372" y1="50156" x2="13365" y2="47738"/>
                        <a14:backgroundMark x1="31981" y1="37910" x2="26469" y2="54758"/>
                        <a14:backgroundMark x1="16277" y1="38456" x2="10764" y2="39938"/>
                        <a14:backgroundMark x1="54602" y1="34789" x2="63027" y2="50546"/>
                        <a14:backgroundMark x1="89808" y1="41420" x2="94904" y2="57722"/>
                        <a14:backgroundMark x1="76443" y1="59984" x2="57566" y2="68487"/>
                        <a14:backgroundMark x1="57566" y1="68487" x2="57098" y2="68487"/>
                        <a14:backgroundMark x1="45554" y1="68721" x2="32501" y2="61856"/>
                        <a14:backgroundMark x1="46074" y1="43292" x2="52210" y2="64275"/>
                        <a14:backgroundMark x1="48882" y1="26287" x2="37910" y2="51794"/>
                        <a14:backgroundMark x1="83255" y1="40484" x2="84711" y2="41108"/>
                        <a14:backgroundMark x1="93968" y1="39392" x2="92720" y2="39392"/>
                      </a14:backgroundRemoval>
                    </a14:imgEffect>
                  </a14:imgLayer>
                </a14:imgProps>
              </a:ext>
            </a:extLst>
          </a:blip>
          <a:srcRect b="53978"/>
          <a:stretch/>
        </p:blipFill>
        <p:spPr>
          <a:xfrm>
            <a:off x="-879" y="2"/>
            <a:ext cx="9148935" cy="2366409"/>
          </a:xfrm>
          <a:prstGeom prst="rect">
            <a:avLst/>
          </a:prstGeom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4E027349-AC24-4F67-855E-D3BAD1EDC09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4230570" y="166412"/>
            <a:ext cx="4802267" cy="2366409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F79F813C-4E64-4557-9B97-CDEE1E6029E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0" y="3225"/>
            <a:ext cx="9147175" cy="5141863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9407D68E-8B07-4B85-8FE0-C51C352B60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 t="87421"/>
          <a:stretch/>
        </p:blipFill>
        <p:spPr>
          <a:xfrm flipV="1">
            <a:off x="1372078" y="4859250"/>
            <a:ext cx="5912197" cy="381118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2A8A351-6ED1-4EAF-B46B-B425D3C4490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-861429" y="1773717"/>
            <a:ext cx="3910489" cy="3402227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C47B1BF8-7922-46CD-A1FC-68B3C4B22BB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5064413" y="2627678"/>
            <a:ext cx="5912197" cy="25174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284B065-75F1-449B-A52A-15987C70ADBA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DC446D-3035-4330-83B7-F26AFCFA3B97}"/>
              </a:ext>
            </a:extLst>
          </p:cNvPr>
          <p:cNvSpPr txBox="1"/>
          <p:nvPr userDrawn="1"/>
        </p:nvSpPr>
        <p:spPr>
          <a:xfrm>
            <a:off x="8413496" y="4914184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rgbClr val="4B4F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27783415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1_Background 2"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Pine trees in snow">
            <a:extLst>
              <a:ext uri="{FF2B5EF4-FFF2-40B4-BE49-F238E27FC236}">
                <a16:creationId xmlns:a16="http://schemas.microsoft.com/office/drawing/2014/main" id="{AC2F323C-B32C-440A-AA0C-672350F79C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7175" cy="5145088"/>
          </a:xfrm>
          <a:prstGeom prst="rect">
            <a:avLst/>
          </a:prstGeom>
        </p:spPr>
      </p:pic>
      <p:grpSp>
        <p:nvGrpSpPr>
          <p:cNvPr id="2163" name="Google Shape;2163;p35"/>
          <p:cNvGrpSpPr/>
          <p:nvPr/>
        </p:nvGrpSpPr>
        <p:grpSpPr>
          <a:xfrm rot="437052">
            <a:off x="8473627" y="905804"/>
            <a:ext cx="629731" cy="662163"/>
            <a:chOff x="782176" y="-1158311"/>
            <a:chExt cx="629467" cy="661912"/>
          </a:xfrm>
        </p:grpSpPr>
        <p:sp>
          <p:nvSpPr>
            <p:cNvPr id="2164" name="Google Shape;2164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5" name="Google Shape;2165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6" name="Google Shape;2166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7" name="Google Shape;2167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8" name="Google Shape;2168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9" name="Google Shape;2169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0" name="Google Shape;2170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1" name="Google Shape;2171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72" name="Google Shape;2172;p35"/>
          <p:cNvGrpSpPr/>
          <p:nvPr/>
        </p:nvGrpSpPr>
        <p:grpSpPr>
          <a:xfrm>
            <a:off x="8433714" y="1866238"/>
            <a:ext cx="547546" cy="706314"/>
            <a:chOff x="8495548" y="1440711"/>
            <a:chExt cx="547356" cy="706096"/>
          </a:xfrm>
        </p:grpSpPr>
        <p:sp>
          <p:nvSpPr>
            <p:cNvPr id="2173" name="Google Shape;2173;p35"/>
            <p:cNvSpPr/>
            <p:nvPr/>
          </p:nvSpPr>
          <p:spPr>
            <a:xfrm rot="2851161">
              <a:off x="8622832" y="1874937"/>
              <a:ext cx="216813" cy="102097"/>
            </a:xfrm>
            <a:custGeom>
              <a:avLst/>
              <a:gdLst/>
              <a:ahLst/>
              <a:cxnLst/>
              <a:rect l="l" t="t" r="r" b="b"/>
              <a:pathLst>
                <a:path w="1323" h="623" extrusionOk="0">
                  <a:moveTo>
                    <a:pt x="1009" y="1"/>
                  </a:moveTo>
                  <a:cubicBezTo>
                    <a:pt x="848" y="1"/>
                    <a:pt x="653" y="19"/>
                    <a:pt x="598" y="30"/>
                  </a:cubicBezTo>
                  <a:cubicBezTo>
                    <a:pt x="399" y="66"/>
                    <a:pt x="199" y="156"/>
                    <a:pt x="73" y="301"/>
                  </a:cubicBezTo>
                  <a:cubicBezTo>
                    <a:pt x="36" y="356"/>
                    <a:pt x="0" y="428"/>
                    <a:pt x="0" y="482"/>
                  </a:cubicBezTo>
                  <a:cubicBezTo>
                    <a:pt x="36" y="555"/>
                    <a:pt x="91" y="573"/>
                    <a:pt x="163" y="609"/>
                  </a:cubicBezTo>
                  <a:cubicBezTo>
                    <a:pt x="217" y="618"/>
                    <a:pt x="267" y="623"/>
                    <a:pt x="319" y="623"/>
                  </a:cubicBezTo>
                  <a:cubicBezTo>
                    <a:pt x="371" y="623"/>
                    <a:pt x="426" y="618"/>
                    <a:pt x="489" y="609"/>
                  </a:cubicBezTo>
                  <a:cubicBezTo>
                    <a:pt x="634" y="573"/>
                    <a:pt x="797" y="482"/>
                    <a:pt x="942" y="392"/>
                  </a:cubicBezTo>
                  <a:cubicBezTo>
                    <a:pt x="996" y="356"/>
                    <a:pt x="1322" y="156"/>
                    <a:pt x="1232" y="30"/>
                  </a:cubicBezTo>
                  <a:cubicBezTo>
                    <a:pt x="1203" y="8"/>
                    <a:pt x="1113" y="1"/>
                    <a:pt x="1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4" name="Google Shape;2174;p35"/>
            <p:cNvSpPr/>
            <p:nvPr/>
          </p:nvSpPr>
          <p:spPr>
            <a:xfrm rot="2851161">
              <a:off x="8873416" y="1833227"/>
              <a:ext cx="89151" cy="177482"/>
            </a:xfrm>
            <a:custGeom>
              <a:avLst/>
              <a:gdLst/>
              <a:ahLst/>
              <a:cxnLst/>
              <a:rect l="l" t="t" r="r" b="b"/>
              <a:pathLst>
                <a:path w="544" h="1083" extrusionOk="0">
                  <a:moveTo>
                    <a:pt x="343" y="0"/>
                  </a:moveTo>
                  <a:cubicBezTo>
                    <a:pt x="258" y="0"/>
                    <a:pt x="160" y="56"/>
                    <a:pt x="109" y="121"/>
                  </a:cubicBezTo>
                  <a:cubicBezTo>
                    <a:pt x="54" y="211"/>
                    <a:pt x="18" y="356"/>
                    <a:pt x="18" y="465"/>
                  </a:cubicBezTo>
                  <a:cubicBezTo>
                    <a:pt x="18" y="573"/>
                    <a:pt x="0" y="1062"/>
                    <a:pt x="145" y="1080"/>
                  </a:cubicBezTo>
                  <a:cubicBezTo>
                    <a:pt x="151" y="1082"/>
                    <a:pt x="158" y="1083"/>
                    <a:pt x="165" y="1083"/>
                  </a:cubicBezTo>
                  <a:cubicBezTo>
                    <a:pt x="304" y="1083"/>
                    <a:pt x="455" y="732"/>
                    <a:pt x="507" y="646"/>
                  </a:cubicBezTo>
                  <a:cubicBezTo>
                    <a:pt x="525" y="555"/>
                    <a:pt x="543" y="465"/>
                    <a:pt x="543" y="356"/>
                  </a:cubicBezTo>
                  <a:cubicBezTo>
                    <a:pt x="543" y="247"/>
                    <a:pt x="525" y="102"/>
                    <a:pt x="435" y="30"/>
                  </a:cubicBezTo>
                  <a:cubicBezTo>
                    <a:pt x="409" y="9"/>
                    <a:pt x="377" y="0"/>
                    <a:pt x="3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5" name="Google Shape;2175;p35"/>
            <p:cNvSpPr/>
            <p:nvPr/>
          </p:nvSpPr>
          <p:spPr>
            <a:xfrm rot="2851161">
              <a:off x="8671546" y="1799587"/>
              <a:ext cx="219763" cy="317764"/>
            </a:xfrm>
            <a:custGeom>
              <a:avLst/>
              <a:gdLst/>
              <a:ahLst/>
              <a:cxnLst/>
              <a:rect l="l" t="t" r="r" b="b"/>
              <a:pathLst>
                <a:path w="1341" h="1939" fill="none" extrusionOk="0">
                  <a:moveTo>
                    <a:pt x="1340" y="1939"/>
                  </a:moveTo>
                  <a:cubicBezTo>
                    <a:pt x="1232" y="1124"/>
                    <a:pt x="706" y="381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6" name="Google Shape;2176;p35"/>
            <p:cNvSpPr/>
            <p:nvPr/>
          </p:nvSpPr>
          <p:spPr>
            <a:xfrm rot="2851161">
              <a:off x="8569613" y="1658042"/>
              <a:ext cx="270238" cy="77351"/>
            </a:xfrm>
            <a:custGeom>
              <a:avLst/>
              <a:gdLst/>
              <a:ahLst/>
              <a:cxnLst/>
              <a:rect l="l" t="t" r="r" b="b"/>
              <a:pathLst>
                <a:path w="1649" h="472" fill="none" extrusionOk="0">
                  <a:moveTo>
                    <a:pt x="0" y="327"/>
                  </a:moveTo>
                  <a:cubicBezTo>
                    <a:pt x="181" y="454"/>
                    <a:pt x="381" y="472"/>
                    <a:pt x="598" y="472"/>
                  </a:cubicBezTo>
                  <a:cubicBezTo>
                    <a:pt x="996" y="472"/>
                    <a:pt x="1431" y="327"/>
                    <a:pt x="1648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7" name="Google Shape;2177;p35"/>
            <p:cNvSpPr/>
            <p:nvPr/>
          </p:nvSpPr>
          <p:spPr>
            <a:xfrm rot="2851161">
              <a:off x="8670708" y="1661084"/>
              <a:ext cx="199114" cy="47689"/>
            </a:xfrm>
            <a:custGeom>
              <a:avLst/>
              <a:gdLst/>
              <a:ahLst/>
              <a:cxnLst/>
              <a:rect l="l" t="t" r="r" b="b"/>
              <a:pathLst>
                <a:path w="1215" h="291" fill="none" extrusionOk="0">
                  <a:moveTo>
                    <a:pt x="1" y="0"/>
                  </a:moveTo>
                  <a:cubicBezTo>
                    <a:pt x="363" y="200"/>
                    <a:pt x="798" y="290"/>
                    <a:pt x="1214" y="254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8" name="Google Shape;2178;p35"/>
            <p:cNvSpPr/>
            <p:nvPr/>
          </p:nvSpPr>
          <p:spPr>
            <a:xfrm rot="2851161">
              <a:off x="8881873" y="1602579"/>
              <a:ext cx="41789" cy="207800"/>
            </a:xfrm>
            <a:custGeom>
              <a:avLst/>
              <a:gdLst/>
              <a:ahLst/>
              <a:cxnLst/>
              <a:rect l="l" t="t" r="r" b="b"/>
              <a:pathLst>
                <a:path w="255" h="1268" fill="none" extrusionOk="0">
                  <a:moveTo>
                    <a:pt x="55" y="1268"/>
                  </a:moveTo>
                  <a:cubicBezTo>
                    <a:pt x="91" y="1214"/>
                    <a:pt x="127" y="1177"/>
                    <a:pt x="146" y="1105"/>
                  </a:cubicBezTo>
                  <a:cubicBezTo>
                    <a:pt x="254" y="743"/>
                    <a:pt x="218" y="308"/>
                    <a:pt x="1" y="0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9" name="Google Shape;2179;p35"/>
            <p:cNvSpPr/>
            <p:nvPr/>
          </p:nvSpPr>
          <p:spPr>
            <a:xfrm rot="2851161">
              <a:off x="8764335" y="1603002"/>
              <a:ext cx="130776" cy="139626"/>
            </a:xfrm>
            <a:custGeom>
              <a:avLst/>
              <a:gdLst/>
              <a:ahLst/>
              <a:cxnLst/>
              <a:rect l="l" t="t" r="r" b="b"/>
              <a:pathLst>
                <a:path w="798" h="852" fill="none" extrusionOk="0">
                  <a:moveTo>
                    <a:pt x="797" y="852"/>
                  </a:moveTo>
                  <a:cubicBezTo>
                    <a:pt x="634" y="490"/>
                    <a:pt x="362" y="182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0" name="Google Shape;2180;p35"/>
            <p:cNvSpPr/>
            <p:nvPr/>
          </p:nvSpPr>
          <p:spPr>
            <a:xfrm rot="2851161">
              <a:off x="8757392" y="1471752"/>
              <a:ext cx="129629" cy="103244"/>
            </a:xfrm>
            <a:custGeom>
              <a:avLst/>
              <a:gdLst/>
              <a:ahLst/>
              <a:cxnLst/>
              <a:rect l="l" t="t" r="r" b="b"/>
              <a:pathLst>
                <a:path w="791" h="630" extrusionOk="0">
                  <a:moveTo>
                    <a:pt x="465" y="1"/>
                  </a:moveTo>
                  <a:cubicBezTo>
                    <a:pt x="374" y="1"/>
                    <a:pt x="284" y="19"/>
                    <a:pt x="229" y="73"/>
                  </a:cubicBezTo>
                  <a:cubicBezTo>
                    <a:pt x="0" y="270"/>
                    <a:pt x="186" y="629"/>
                    <a:pt x="464" y="629"/>
                  </a:cubicBezTo>
                  <a:cubicBezTo>
                    <a:pt x="494" y="629"/>
                    <a:pt x="524" y="625"/>
                    <a:pt x="555" y="617"/>
                  </a:cubicBezTo>
                  <a:cubicBezTo>
                    <a:pt x="682" y="562"/>
                    <a:pt x="791" y="417"/>
                    <a:pt x="773" y="273"/>
                  </a:cubicBezTo>
                  <a:cubicBezTo>
                    <a:pt x="755" y="110"/>
                    <a:pt x="610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1" name="Google Shape;2181;p35"/>
            <p:cNvSpPr/>
            <p:nvPr/>
          </p:nvSpPr>
          <p:spPr>
            <a:xfrm rot="2851161">
              <a:off x="8904120" y="1517172"/>
              <a:ext cx="121599" cy="100131"/>
            </a:xfrm>
            <a:custGeom>
              <a:avLst/>
              <a:gdLst/>
              <a:ahLst/>
              <a:cxnLst/>
              <a:rect l="l" t="t" r="r" b="b"/>
              <a:pathLst>
                <a:path w="742" h="611" extrusionOk="0">
                  <a:moveTo>
                    <a:pt x="415" y="0"/>
                  </a:moveTo>
                  <a:cubicBezTo>
                    <a:pt x="343" y="0"/>
                    <a:pt x="252" y="18"/>
                    <a:pt x="180" y="73"/>
                  </a:cubicBezTo>
                  <a:cubicBezTo>
                    <a:pt x="1" y="268"/>
                    <a:pt x="174" y="611"/>
                    <a:pt x="422" y="611"/>
                  </a:cubicBezTo>
                  <a:cubicBezTo>
                    <a:pt x="449" y="611"/>
                    <a:pt x="477" y="607"/>
                    <a:pt x="506" y="598"/>
                  </a:cubicBezTo>
                  <a:cubicBezTo>
                    <a:pt x="651" y="543"/>
                    <a:pt x="741" y="417"/>
                    <a:pt x="705" y="272"/>
                  </a:cubicBezTo>
                  <a:cubicBezTo>
                    <a:pt x="687" y="145"/>
                    <a:pt x="560" y="18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2" name="Google Shape;2182;p35"/>
            <p:cNvSpPr/>
            <p:nvPr/>
          </p:nvSpPr>
          <p:spPr>
            <a:xfrm rot="2851161">
              <a:off x="8650060" y="1498039"/>
              <a:ext cx="121271" cy="97345"/>
            </a:xfrm>
            <a:custGeom>
              <a:avLst/>
              <a:gdLst/>
              <a:ahLst/>
              <a:cxnLst/>
              <a:rect l="l" t="t" r="r" b="b"/>
              <a:pathLst>
                <a:path w="740" h="594" extrusionOk="0">
                  <a:moveTo>
                    <a:pt x="414" y="1"/>
                  </a:moveTo>
                  <a:cubicBezTo>
                    <a:pt x="359" y="1"/>
                    <a:pt x="269" y="19"/>
                    <a:pt x="196" y="73"/>
                  </a:cubicBezTo>
                  <a:cubicBezTo>
                    <a:pt x="1" y="252"/>
                    <a:pt x="172" y="593"/>
                    <a:pt x="433" y="593"/>
                  </a:cubicBezTo>
                  <a:cubicBezTo>
                    <a:pt x="462" y="593"/>
                    <a:pt x="492" y="589"/>
                    <a:pt x="522" y="580"/>
                  </a:cubicBezTo>
                  <a:cubicBezTo>
                    <a:pt x="649" y="544"/>
                    <a:pt x="740" y="399"/>
                    <a:pt x="721" y="272"/>
                  </a:cubicBezTo>
                  <a:cubicBezTo>
                    <a:pt x="685" y="127"/>
                    <a:pt x="558" y="19"/>
                    <a:pt x="4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3" name="Google Shape;2183;p35"/>
            <p:cNvSpPr/>
            <p:nvPr/>
          </p:nvSpPr>
          <p:spPr>
            <a:xfrm rot="2851161">
              <a:off x="8513263" y="1492826"/>
              <a:ext cx="138806" cy="109144"/>
            </a:xfrm>
            <a:custGeom>
              <a:avLst/>
              <a:gdLst/>
              <a:ahLst/>
              <a:cxnLst/>
              <a:rect l="l" t="t" r="r" b="b"/>
              <a:pathLst>
                <a:path w="847" h="666" extrusionOk="0">
                  <a:moveTo>
                    <a:pt x="484" y="1"/>
                  </a:moveTo>
                  <a:cubicBezTo>
                    <a:pt x="394" y="1"/>
                    <a:pt x="303" y="19"/>
                    <a:pt x="231" y="73"/>
                  </a:cubicBezTo>
                  <a:cubicBezTo>
                    <a:pt x="1" y="287"/>
                    <a:pt x="203" y="665"/>
                    <a:pt x="500" y="665"/>
                  </a:cubicBezTo>
                  <a:cubicBezTo>
                    <a:pt x="530" y="665"/>
                    <a:pt x="561" y="661"/>
                    <a:pt x="593" y="653"/>
                  </a:cubicBezTo>
                  <a:cubicBezTo>
                    <a:pt x="756" y="617"/>
                    <a:pt x="847" y="454"/>
                    <a:pt x="829" y="291"/>
                  </a:cubicBezTo>
                  <a:cubicBezTo>
                    <a:pt x="792" y="128"/>
                    <a:pt x="647" y="19"/>
                    <a:pt x="4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84" name="Google Shape;2184;p35"/>
          <p:cNvGrpSpPr/>
          <p:nvPr/>
        </p:nvGrpSpPr>
        <p:grpSpPr>
          <a:xfrm rot="5528602">
            <a:off x="32922" y="1186072"/>
            <a:ext cx="884735" cy="659190"/>
            <a:chOff x="8054181" y="220421"/>
            <a:chExt cx="884462" cy="658961"/>
          </a:xfrm>
        </p:grpSpPr>
        <p:sp>
          <p:nvSpPr>
            <p:cNvPr id="2185" name="Google Shape;2185;p35"/>
            <p:cNvSpPr/>
            <p:nvPr/>
          </p:nvSpPr>
          <p:spPr>
            <a:xfrm>
              <a:off x="8054181" y="220421"/>
              <a:ext cx="869711" cy="658961"/>
            </a:xfrm>
            <a:custGeom>
              <a:avLst/>
              <a:gdLst/>
              <a:ahLst/>
              <a:cxnLst/>
              <a:rect l="l" t="t" r="r" b="b"/>
              <a:pathLst>
                <a:path w="5307" h="4021" extrusionOk="0">
                  <a:moveTo>
                    <a:pt x="1428" y="0"/>
                  </a:moveTo>
                  <a:cubicBezTo>
                    <a:pt x="1323" y="0"/>
                    <a:pt x="1218" y="45"/>
                    <a:pt x="1195" y="149"/>
                  </a:cubicBezTo>
                  <a:cubicBezTo>
                    <a:pt x="1123" y="312"/>
                    <a:pt x="1322" y="512"/>
                    <a:pt x="1231" y="675"/>
                  </a:cubicBezTo>
                  <a:cubicBezTo>
                    <a:pt x="1213" y="693"/>
                    <a:pt x="1195" y="711"/>
                    <a:pt x="1141" y="747"/>
                  </a:cubicBezTo>
                  <a:cubicBezTo>
                    <a:pt x="1097" y="766"/>
                    <a:pt x="1050" y="774"/>
                    <a:pt x="1003" y="774"/>
                  </a:cubicBezTo>
                  <a:cubicBezTo>
                    <a:pt x="915" y="774"/>
                    <a:pt x="825" y="746"/>
                    <a:pt x="743" y="711"/>
                  </a:cubicBezTo>
                  <a:cubicBezTo>
                    <a:pt x="598" y="656"/>
                    <a:pt x="471" y="584"/>
                    <a:pt x="326" y="584"/>
                  </a:cubicBezTo>
                  <a:cubicBezTo>
                    <a:pt x="199" y="584"/>
                    <a:pt x="36" y="656"/>
                    <a:pt x="18" y="783"/>
                  </a:cubicBezTo>
                  <a:cubicBezTo>
                    <a:pt x="0" y="892"/>
                    <a:pt x="54" y="982"/>
                    <a:pt x="127" y="1073"/>
                  </a:cubicBezTo>
                  <a:cubicBezTo>
                    <a:pt x="235" y="1218"/>
                    <a:pt x="398" y="1308"/>
                    <a:pt x="561" y="1381"/>
                  </a:cubicBezTo>
                  <a:cubicBezTo>
                    <a:pt x="652" y="1417"/>
                    <a:pt x="779" y="1435"/>
                    <a:pt x="815" y="1562"/>
                  </a:cubicBezTo>
                  <a:cubicBezTo>
                    <a:pt x="851" y="1671"/>
                    <a:pt x="743" y="1779"/>
                    <a:pt x="652" y="1852"/>
                  </a:cubicBezTo>
                  <a:cubicBezTo>
                    <a:pt x="561" y="1924"/>
                    <a:pt x="453" y="2033"/>
                    <a:pt x="471" y="2141"/>
                  </a:cubicBezTo>
                  <a:cubicBezTo>
                    <a:pt x="471" y="2232"/>
                    <a:pt x="561" y="2286"/>
                    <a:pt x="634" y="2304"/>
                  </a:cubicBezTo>
                  <a:cubicBezTo>
                    <a:pt x="652" y="2310"/>
                    <a:pt x="674" y="2312"/>
                    <a:pt x="698" y="2312"/>
                  </a:cubicBezTo>
                  <a:cubicBezTo>
                    <a:pt x="747" y="2312"/>
                    <a:pt x="803" y="2304"/>
                    <a:pt x="851" y="2304"/>
                  </a:cubicBezTo>
                  <a:lnTo>
                    <a:pt x="1539" y="2232"/>
                  </a:lnTo>
                  <a:cubicBezTo>
                    <a:pt x="1666" y="2232"/>
                    <a:pt x="1847" y="2232"/>
                    <a:pt x="1902" y="2377"/>
                  </a:cubicBezTo>
                  <a:cubicBezTo>
                    <a:pt x="1938" y="2504"/>
                    <a:pt x="1829" y="2612"/>
                    <a:pt x="1720" y="2703"/>
                  </a:cubicBezTo>
                  <a:cubicBezTo>
                    <a:pt x="1594" y="2793"/>
                    <a:pt x="1485" y="2920"/>
                    <a:pt x="1539" y="3047"/>
                  </a:cubicBezTo>
                  <a:cubicBezTo>
                    <a:pt x="1557" y="3101"/>
                    <a:pt x="1576" y="3119"/>
                    <a:pt x="1630" y="3137"/>
                  </a:cubicBezTo>
                  <a:cubicBezTo>
                    <a:pt x="1693" y="3183"/>
                    <a:pt x="1770" y="3201"/>
                    <a:pt x="1852" y="3201"/>
                  </a:cubicBezTo>
                  <a:cubicBezTo>
                    <a:pt x="1933" y="3201"/>
                    <a:pt x="2019" y="3183"/>
                    <a:pt x="2101" y="3156"/>
                  </a:cubicBezTo>
                  <a:cubicBezTo>
                    <a:pt x="2391" y="3101"/>
                    <a:pt x="2680" y="3011"/>
                    <a:pt x="2988" y="2974"/>
                  </a:cubicBezTo>
                  <a:cubicBezTo>
                    <a:pt x="3115" y="2974"/>
                    <a:pt x="3278" y="3011"/>
                    <a:pt x="3314" y="3137"/>
                  </a:cubicBezTo>
                  <a:cubicBezTo>
                    <a:pt x="3368" y="3282"/>
                    <a:pt x="3224" y="3391"/>
                    <a:pt x="3097" y="3463"/>
                  </a:cubicBezTo>
                  <a:cubicBezTo>
                    <a:pt x="2952" y="3518"/>
                    <a:pt x="2807" y="3608"/>
                    <a:pt x="2807" y="3753"/>
                  </a:cubicBezTo>
                  <a:cubicBezTo>
                    <a:pt x="2807" y="3862"/>
                    <a:pt x="2898" y="3952"/>
                    <a:pt x="2988" y="4007"/>
                  </a:cubicBezTo>
                  <a:cubicBezTo>
                    <a:pt x="3033" y="4016"/>
                    <a:pt x="3083" y="4020"/>
                    <a:pt x="3135" y="4020"/>
                  </a:cubicBezTo>
                  <a:cubicBezTo>
                    <a:pt x="3187" y="4020"/>
                    <a:pt x="3242" y="4016"/>
                    <a:pt x="3296" y="4007"/>
                  </a:cubicBezTo>
                  <a:cubicBezTo>
                    <a:pt x="3839" y="3880"/>
                    <a:pt x="4383" y="3590"/>
                    <a:pt x="4944" y="3391"/>
                  </a:cubicBezTo>
                  <a:cubicBezTo>
                    <a:pt x="5306" y="3210"/>
                    <a:pt x="5234" y="2413"/>
                    <a:pt x="5197" y="2069"/>
                  </a:cubicBezTo>
                  <a:cubicBezTo>
                    <a:pt x="5179" y="1960"/>
                    <a:pt x="5143" y="1834"/>
                    <a:pt x="5053" y="1743"/>
                  </a:cubicBezTo>
                  <a:cubicBezTo>
                    <a:pt x="4995" y="1685"/>
                    <a:pt x="4915" y="1642"/>
                    <a:pt x="4841" y="1642"/>
                  </a:cubicBezTo>
                  <a:cubicBezTo>
                    <a:pt x="4799" y="1642"/>
                    <a:pt x="4759" y="1656"/>
                    <a:pt x="4727" y="1689"/>
                  </a:cubicBezTo>
                  <a:cubicBezTo>
                    <a:pt x="4654" y="1761"/>
                    <a:pt x="4654" y="1870"/>
                    <a:pt x="4600" y="1960"/>
                  </a:cubicBezTo>
                  <a:cubicBezTo>
                    <a:pt x="4569" y="2039"/>
                    <a:pt x="4497" y="2130"/>
                    <a:pt x="4419" y="2130"/>
                  </a:cubicBezTo>
                  <a:cubicBezTo>
                    <a:pt x="4407" y="2130"/>
                    <a:pt x="4395" y="2128"/>
                    <a:pt x="4383" y="2123"/>
                  </a:cubicBezTo>
                  <a:cubicBezTo>
                    <a:pt x="4328" y="2105"/>
                    <a:pt x="4310" y="2033"/>
                    <a:pt x="4292" y="1960"/>
                  </a:cubicBezTo>
                  <a:cubicBezTo>
                    <a:pt x="4256" y="1761"/>
                    <a:pt x="4256" y="1580"/>
                    <a:pt x="4256" y="1381"/>
                  </a:cubicBezTo>
                  <a:cubicBezTo>
                    <a:pt x="4256" y="1164"/>
                    <a:pt x="4201" y="964"/>
                    <a:pt x="4057" y="838"/>
                  </a:cubicBezTo>
                  <a:cubicBezTo>
                    <a:pt x="4008" y="776"/>
                    <a:pt x="3925" y="732"/>
                    <a:pt x="3849" y="732"/>
                  </a:cubicBezTo>
                  <a:cubicBezTo>
                    <a:pt x="3813" y="732"/>
                    <a:pt x="3778" y="742"/>
                    <a:pt x="3749" y="765"/>
                  </a:cubicBezTo>
                  <a:cubicBezTo>
                    <a:pt x="3604" y="838"/>
                    <a:pt x="3640" y="1019"/>
                    <a:pt x="3640" y="1164"/>
                  </a:cubicBezTo>
                  <a:cubicBezTo>
                    <a:pt x="3640" y="1254"/>
                    <a:pt x="3622" y="1345"/>
                    <a:pt x="3550" y="1417"/>
                  </a:cubicBezTo>
                  <a:cubicBezTo>
                    <a:pt x="3497" y="1456"/>
                    <a:pt x="3436" y="1486"/>
                    <a:pt x="3371" y="1486"/>
                  </a:cubicBezTo>
                  <a:cubicBezTo>
                    <a:pt x="3347" y="1486"/>
                    <a:pt x="3321" y="1481"/>
                    <a:pt x="3296" y="1471"/>
                  </a:cubicBezTo>
                  <a:cubicBezTo>
                    <a:pt x="3187" y="1417"/>
                    <a:pt x="3169" y="1290"/>
                    <a:pt x="3133" y="1145"/>
                  </a:cubicBezTo>
                  <a:cubicBezTo>
                    <a:pt x="3133" y="946"/>
                    <a:pt x="3097" y="765"/>
                    <a:pt x="3042" y="584"/>
                  </a:cubicBezTo>
                  <a:cubicBezTo>
                    <a:pt x="3024" y="421"/>
                    <a:pt x="2952" y="258"/>
                    <a:pt x="2843" y="167"/>
                  </a:cubicBezTo>
                  <a:cubicBezTo>
                    <a:pt x="2795" y="128"/>
                    <a:pt x="2723" y="105"/>
                    <a:pt x="2652" y="105"/>
                  </a:cubicBezTo>
                  <a:cubicBezTo>
                    <a:pt x="2562" y="105"/>
                    <a:pt x="2475" y="141"/>
                    <a:pt x="2445" y="222"/>
                  </a:cubicBezTo>
                  <a:cubicBezTo>
                    <a:pt x="2391" y="330"/>
                    <a:pt x="2409" y="439"/>
                    <a:pt x="2445" y="566"/>
                  </a:cubicBezTo>
                  <a:cubicBezTo>
                    <a:pt x="2463" y="675"/>
                    <a:pt x="2463" y="801"/>
                    <a:pt x="2354" y="856"/>
                  </a:cubicBezTo>
                  <a:cubicBezTo>
                    <a:pt x="2336" y="860"/>
                    <a:pt x="2317" y="862"/>
                    <a:pt x="2297" y="862"/>
                  </a:cubicBezTo>
                  <a:cubicBezTo>
                    <a:pt x="2238" y="862"/>
                    <a:pt x="2173" y="842"/>
                    <a:pt x="2119" y="801"/>
                  </a:cubicBezTo>
                  <a:cubicBezTo>
                    <a:pt x="1992" y="711"/>
                    <a:pt x="1938" y="566"/>
                    <a:pt x="1865" y="421"/>
                  </a:cubicBezTo>
                  <a:cubicBezTo>
                    <a:pt x="1811" y="294"/>
                    <a:pt x="1739" y="131"/>
                    <a:pt x="1594" y="41"/>
                  </a:cubicBezTo>
                  <a:cubicBezTo>
                    <a:pt x="1548" y="15"/>
                    <a:pt x="148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6" name="Google Shape;2186;p35"/>
            <p:cNvSpPr/>
            <p:nvPr/>
          </p:nvSpPr>
          <p:spPr>
            <a:xfrm>
              <a:off x="8261818" y="419864"/>
              <a:ext cx="676824" cy="415764"/>
            </a:xfrm>
            <a:custGeom>
              <a:avLst/>
              <a:gdLst/>
              <a:ahLst/>
              <a:cxnLst/>
              <a:rect l="l" t="t" r="r" b="b"/>
              <a:pathLst>
                <a:path w="4130" h="2537" fill="none" extrusionOk="0">
                  <a:moveTo>
                    <a:pt x="4130" y="2536"/>
                  </a:moveTo>
                  <a:cubicBezTo>
                    <a:pt x="2916" y="1450"/>
                    <a:pt x="1504" y="580"/>
                    <a:pt x="1" y="1"/>
                  </a:cubicBezTo>
                </a:path>
              </a:pathLst>
            </a:custGeom>
            <a:noFill/>
            <a:ln w="27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87" name="Google Shape;2187;p35"/>
          <p:cNvSpPr/>
          <p:nvPr/>
        </p:nvSpPr>
        <p:spPr>
          <a:xfrm rot="-1051434">
            <a:off x="325848" y="403122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97" name="Google Shape;2197;p35"/>
          <p:cNvSpPr/>
          <p:nvPr/>
        </p:nvSpPr>
        <p:spPr>
          <a:xfrm rot="-1051434">
            <a:off x="8138934" y="208143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199" name="Google Shape;2199;p35"/>
          <p:cNvGrpSpPr/>
          <p:nvPr/>
        </p:nvGrpSpPr>
        <p:grpSpPr>
          <a:xfrm rot="1515800" flipH="1">
            <a:off x="900907" y="208593"/>
            <a:ext cx="629717" cy="662148"/>
            <a:chOff x="782176" y="-1158311"/>
            <a:chExt cx="629467" cy="661912"/>
          </a:xfrm>
        </p:grpSpPr>
        <p:sp>
          <p:nvSpPr>
            <p:cNvPr id="2200" name="Google Shape;2200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1" name="Google Shape;2201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2" name="Google Shape;2202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3" name="Google Shape;2203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4" name="Google Shape;2204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5" name="Google Shape;2205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6" name="Google Shape;2206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7" name="Google Shape;2207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212" name="Google Shape;2212;p35"/>
          <p:cNvSpPr/>
          <p:nvPr/>
        </p:nvSpPr>
        <p:spPr>
          <a:xfrm rot="1051434" flipH="1">
            <a:off x="442213" y="462384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116FBF-5120-43C5-A1CE-425B86F8A696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30075308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1_Background 2"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Pine trees in snow">
            <a:extLst>
              <a:ext uri="{FF2B5EF4-FFF2-40B4-BE49-F238E27FC236}">
                <a16:creationId xmlns:a16="http://schemas.microsoft.com/office/drawing/2014/main" id="{AC2F323C-B32C-440A-AA0C-672350F79C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7175" cy="5145088"/>
          </a:xfrm>
          <a:prstGeom prst="rect">
            <a:avLst/>
          </a:prstGeom>
        </p:spPr>
      </p:pic>
      <p:grpSp>
        <p:nvGrpSpPr>
          <p:cNvPr id="2163" name="Google Shape;2163;p35"/>
          <p:cNvGrpSpPr/>
          <p:nvPr/>
        </p:nvGrpSpPr>
        <p:grpSpPr>
          <a:xfrm rot="437052">
            <a:off x="8473627" y="905804"/>
            <a:ext cx="629731" cy="662163"/>
            <a:chOff x="782176" y="-1158311"/>
            <a:chExt cx="629467" cy="661912"/>
          </a:xfrm>
        </p:grpSpPr>
        <p:sp>
          <p:nvSpPr>
            <p:cNvPr id="2164" name="Google Shape;2164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5" name="Google Shape;2165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6" name="Google Shape;2166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7" name="Google Shape;2167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8" name="Google Shape;2168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9" name="Google Shape;2169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0" name="Google Shape;2170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1" name="Google Shape;2171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72" name="Google Shape;2172;p35"/>
          <p:cNvGrpSpPr/>
          <p:nvPr/>
        </p:nvGrpSpPr>
        <p:grpSpPr>
          <a:xfrm>
            <a:off x="8433714" y="1866238"/>
            <a:ext cx="547546" cy="706314"/>
            <a:chOff x="8495548" y="1440711"/>
            <a:chExt cx="547356" cy="706096"/>
          </a:xfrm>
        </p:grpSpPr>
        <p:sp>
          <p:nvSpPr>
            <p:cNvPr id="2173" name="Google Shape;2173;p35"/>
            <p:cNvSpPr/>
            <p:nvPr/>
          </p:nvSpPr>
          <p:spPr>
            <a:xfrm rot="2851161">
              <a:off x="8622832" y="1874937"/>
              <a:ext cx="216813" cy="102097"/>
            </a:xfrm>
            <a:custGeom>
              <a:avLst/>
              <a:gdLst/>
              <a:ahLst/>
              <a:cxnLst/>
              <a:rect l="l" t="t" r="r" b="b"/>
              <a:pathLst>
                <a:path w="1323" h="623" extrusionOk="0">
                  <a:moveTo>
                    <a:pt x="1009" y="1"/>
                  </a:moveTo>
                  <a:cubicBezTo>
                    <a:pt x="848" y="1"/>
                    <a:pt x="653" y="19"/>
                    <a:pt x="598" y="30"/>
                  </a:cubicBezTo>
                  <a:cubicBezTo>
                    <a:pt x="399" y="66"/>
                    <a:pt x="199" y="156"/>
                    <a:pt x="73" y="301"/>
                  </a:cubicBezTo>
                  <a:cubicBezTo>
                    <a:pt x="36" y="356"/>
                    <a:pt x="0" y="428"/>
                    <a:pt x="0" y="482"/>
                  </a:cubicBezTo>
                  <a:cubicBezTo>
                    <a:pt x="36" y="555"/>
                    <a:pt x="91" y="573"/>
                    <a:pt x="163" y="609"/>
                  </a:cubicBezTo>
                  <a:cubicBezTo>
                    <a:pt x="217" y="618"/>
                    <a:pt x="267" y="623"/>
                    <a:pt x="319" y="623"/>
                  </a:cubicBezTo>
                  <a:cubicBezTo>
                    <a:pt x="371" y="623"/>
                    <a:pt x="426" y="618"/>
                    <a:pt x="489" y="609"/>
                  </a:cubicBezTo>
                  <a:cubicBezTo>
                    <a:pt x="634" y="573"/>
                    <a:pt x="797" y="482"/>
                    <a:pt x="942" y="392"/>
                  </a:cubicBezTo>
                  <a:cubicBezTo>
                    <a:pt x="996" y="356"/>
                    <a:pt x="1322" y="156"/>
                    <a:pt x="1232" y="30"/>
                  </a:cubicBezTo>
                  <a:cubicBezTo>
                    <a:pt x="1203" y="8"/>
                    <a:pt x="1113" y="1"/>
                    <a:pt x="1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4" name="Google Shape;2174;p35"/>
            <p:cNvSpPr/>
            <p:nvPr/>
          </p:nvSpPr>
          <p:spPr>
            <a:xfrm rot="2851161">
              <a:off x="8873416" y="1833227"/>
              <a:ext cx="89151" cy="177482"/>
            </a:xfrm>
            <a:custGeom>
              <a:avLst/>
              <a:gdLst/>
              <a:ahLst/>
              <a:cxnLst/>
              <a:rect l="l" t="t" r="r" b="b"/>
              <a:pathLst>
                <a:path w="544" h="1083" extrusionOk="0">
                  <a:moveTo>
                    <a:pt x="343" y="0"/>
                  </a:moveTo>
                  <a:cubicBezTo>
                    <a:pt x="258" y="0"/>
                    <a:pt x="160" y="56"/>
                    <a:pt x="109" y="121"/>
                  </a:cubicBezTo>
                  <a:cubicBezTo>
                    <a:pt x="54" y="211"/>
                    <a:pt x="18" y="356"/>
                    <a:pt x="18" y="465"/>
                  </a:cubicBezTo>
                  <a:cubicBezTo>
                    <a:pt x="18" y="573"/>
                    <a:pt x="0" y="1062"/>
                    <a:pt x="145" y="1080"/>
                  </a:cubicBezTo>
                  <a:cubicBezTo>
                    <a:pt x="151" y="1082"/>
                    <a:pt x="158" y="1083"/>
                    <a:pt x="165" y="1083"/>
                  </a:cubicBezTo>
                  <a:cubicBezTo>
                    <a:pt x="304" y="1083"/>
                    <a:pt x="455" y="732"/>
                    <a:pt x="507" y="646"/>
                  </a:cubicBezTo>
                  <a:cubicBezTo>
                    <a:pt x="525" y="555"/>
                    <a:pt x="543" y="465"/>
                    <a:pt x="543" y="356"/>
                  </a:cubicBezTo>
                  <a:cubicBezTo>
                    <a:pt x="543" y="247"/>
                    <a:pt x="525" y="102"/>
                    <a:pt x="435" y="30"/>
                  </a:cubicBezTo>
                  <a:cubicBezTo>
                    <a:pt x="409" y="9"/>
                    <a:pt x="377" y="0"/>
                    <a:pt x="3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5" name="Google Shape;2175;p35"/>
            <p:cNvSpPr/>
            <p:nvPr/>
          </p:nvSpPr>
          <p:spPr>
            <a:xfrm rot="2851161">
              <a:off x="8671546" y="1799587"/>
              <a:ext cx="219763" cy="317764"/>
            </a:xfrm>
            <a:custGeom>
              <a:avLst/>
              <a:gdLst/>
              <a:ahLst/>
              <a:cxnLst/>
              <a:rect l="l" t="t" r="r" b="b"/>
              <a:pathLst>
                <a:path w="1341" h="1939" fill="none" extrusionOk="0">
                  <a:moveTo>
                    <a:pt x="1340" y="1939"/>
                  </a:moveTo>
                  <a:cubicBezTo>
                    <a:pt x="1232" y="1124"/>
                    <a:pt x="706" y="381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6" name="Google Shape;2176;p35"/>
            <p:cNvSpPr/>
            <p:nvPr/>
          </p:nvSpPr>
          <p:spPr>
            <a:xfrm rot="2851161">
              <a:off x="8569613" y="1658042"/>
              <a:ext cx="270238" cy="77351"/>
            </a:xfrm>
            <a:custGeom>
              <a:avLst/>
              <a:gdLst/>
              <a:ahLst/>
              <a:cxnLst/>
              <a:rect l="l" t="t" r="r" b="b"/>
              <a:pathLst>
                <a:path w="1649" h="472" fill="none" extrusionOk="0">
                  <a:moveTo>
                    <a:pt x="0" y="327"/>
                  </a:moveTo>
                  <a:cubicBezTo>
                    <a:pt x="181" y="454"/>
                    <a:pt x="381" y="472"/>
                    <a:pt x="598" y="472"/>
                  </a:cubicBezTo>
                  <a:cubicBezTo>
                    <a:pt x="996" y="472"/>
                    <a:pt x="1431" y="327"/>
                    <a:pt x="1648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7" name="Google Shape;2177;p35"/>
            <p:cNvSpPr/>
            <p:nvPr/>
          </p:nvSpPr>
          <p:spPr>
            <a:xfrm rot="2851161">
              <a:off x="8670708" y="1661084"/>
              <a:ext cx="199114" cy="47689"/>
            </a:xfrm>
            <a:custGeom>
              <a:avLst/>
              <a:gdLst/>
              <a:ahLst/>
              <a:cxnLst/>
              <a:rect l="l" t="t" r="r" b="b"/>
              <a:pathLst>
                <a:path w="1215" h="291" fill="none" extrusionOk="0">
                  <a:moveTo>
                    <a:pt x="1" y="0"/>
                  </a:moveTo>
                  <a:cubicBezTo>
                    <a:pt x="363" y="200"/>
                    <a:pt x="798" y="290"/>
                    <a:pt x="1214" y="254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8" name="Google Shape;2178;p35"/>
            <p:cNvSpPr/>
            <p:nvPr/>
          </p:nvSpPr>
          <p:spPr>
            <a:xfrm rot="2851161">
              <a:off x="8881873" y="1602579"/>
              <a:ext cx="41789" cy="207800"/>
            </a:xfrm>
            <a:custGeom>
              <a:avLst/>
              <a:gdLst/>
              <a:ahLst/>
              <a:cxnLst/>
              <a:rect l="l" t="t" r="r" b="b"/>
              <a:pathLst>
                <a:path w="255" h="1268" fill="none" extrusionOk="0">
                  <a:moveTo>
                    <a:pt x="55" y="1268"/>
                  </a:moveTo>
                  <a:cubicBezTo>
                    <a:pt x="91" y="1214"/>
                    <a:pt x="127" y="1177"/>
                    <a:pt x="146" y="1105"/>
                  </a:cubicBezTo>
                  <a:cubicBezTo>
                    <a:pt x="254" y="743"/>
                    <a:pt x="218" y="308"/>
                    <a:pt x="1" y="0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9" name="Google Shape;2179;p35"/>
            <p:cNvSpPr/>
            <p:nvPr/>
          </p:nvSpPr>
          <p:spPr>
            <a:xfrm rot="2851161">
              <a:off x="8764335" y="1603002"/>
              <a:ext cx="130776" cy="139626"/>
            </a:xfrm>
            <a:custGeom>
              <a:avLst/>
              <a:gdLst/>
              <a:ahLst/>
              <a:cxnLst/>
              <a:rect l="l" t="t" r="r" b="b"/>
              <a:pathLst>
                <a:path w="798" h="852" fill="none" extrusionOk="0">
                  <a:moveTo>
                    <a:pt x="797" y="852"/>
                  </a:moveTo>
                  <a:cubicBezTo>
                    <a:pt x="634" y="490"/>
                    <a:pt x="362" y="182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0" name="Google Shape;2180;p35"/>
            <p:cNvSpPr/>
            <p:nvPr/>
          </p:nvSpPr>
          <p:spPr>
            <a:xfrm rot="2851161">
              <a:off x="8757392" y="1471752"/>
              <a:ext cx="129629" cy="103244"/>
            </a:xfrm>
            <a:custGeom>
              <a:avLst/>
              <a:gdLst/>
              <a:ahLst/>
              <a:cxnLst/>
              <a:rect l="l" t="t" r="r" b="b"/>
              <a:pathLst>
                <a:path w="791" h="630" extrusionOk="0">
                  <a:moveTo>
                    <a:pt x="465" y="1"/>
                  </a:moveTo>
                  <a:cubicBezTo>
                    <a:pt x="374" y="1"/>
                    <a:pt x="284" y="19"/>
                    <a:pt x="229" y="73"/>
                  </a:cubicBezTo>
                  <a:cubicBezTo>
                    <a:pt x="0" y="270"/>
                    <a:pt x="186" y="629"/>
                    <a:pt x="464" y="629"/>
                  </a:cubicBezTo>
                  <a:cubicBezTo>
                    <a:pt x="494" y="629"/>
                    <a:pt x="524" y="625"/>
                    <a:pt x="555" y="617"/>
                  </a:cubicBezTo>
                  <a:cubicBezTo>
                    <a:pt x="682" y="562"/>
                    <a:pt x="791" y="417"/>
                    <a:pt x="773" y="273"/>
                  </a:cubicBezTo>
                  <a:cubicBezTo>
                    <a:pt x="755" y="110"/>
                    <a:pt x="610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1" name="Google Shape;2181;p35"/>
            <p:cNvSpPr/>
            <p:nvPr/>
          </p:nvSpPr>
          <p:spPr>
            <a:xfrm rot="2851161">
              <a:off x="8904120" y="1517172"/>
              <a:ext cx="121599" cy="100131"/>
            </a:xfrm>
            <a:custGeom>
              <a:avLst/>
              <a:gdLst/>
              <a:ahLst/>
              <a:cxnLst/>
              <a:rect l="l" t="t" r="r" b="b"/>
              <a:pathLst>
                <a:path w="742" h="611" extrusionOk="0">
                  <a:moveTo>
                    <a:pt x="415" y="0"/>
                  </a:moveTo>
                  <a:cubicBezTo>
                    <a:pt x="343" y="0"/>
                    <a:pt x="252" y="18"/>
                    <a:pt x="180" y="73"/>
                  </a:cubicBezTo>
                  <a:cubicBezTo>
                    <a:pt x="1" y="268"/>
                    <a:pt x="174" y="611"/>
                    <a:pt x="422" y="611"/>
                  </a:cubicBezTo>
                  <a:cubicBezTo>
                    <a:pt x="449" y="611"/>
                    <a:pt x="477" y="607"/>
                    <a:pt x="506" y="598"/>
                  </a:cubicBezTo>
                  <a:cubicBezTo>
                    <a:pt x="651" y="543"/>
                    <a:pt x="741" y="417"/>
                    <a:pt x="705" y="272"/>
                  </a:cubicBezTo>
                  <a:cubicBezTo>
                    <a:pt x="687" y="145"/>
                    <a:pt x="560" y="18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2" name="Google Shape;2182;p35"/>
            <p:cNvSpPr/>
            <p:nvPr/>
          </p:nvSpPr>
          <p:spPr>
            <a:xfrm rot="2851161">
              <a:off x="8650060" y="1498039"/>
              <a:ext cx="121271" cy="97345"/>
            </a:xfrm>
            <a:custGeom>
              <a:avLst/>
              <a:gdLst/>
              <a:ahLst/>
              <a:cxnLst/>
              <a:rect l="l" t="t" r="r" b="b"/>
              <a:pathLst>
                <a:path w="740" h="594" extrusionOk="0">
                  <a:moveTo>
                    <a:pt x="414" y="1"/>
                  </a:moveTo>
                  <a:cubicBezTo>
                    <a:pt x="359" y="1"/>
                    <a:pt x="269" y="19"/>
                    <a:pt x="196" y="73"/>
                  </a:cubicBezTo>
                  <a:cubicBezTo>
                    <a:pt x="1" y="252"/>
                    <a:pt x="172" y="593"/>
                    <a:pt x="433" y="593"/>
                  </a:cubicBezTo>
                  <a:cubicBezTo>
                    <a:pt x="462" y="593"/>
                    <a:pt x="492" y="589"/>
                    <a:pt x="522" y="580"/>
                  </a:cubicBezTo>
                  <a:cubicBezTo>
                    <a:pt x="649" y="544"/>
                    <a:pt x="740" y="399"/>
                    <a:pt x="721" y="272"/>
                  </a:cubicBezTo>
                  <a:cubicBezTo>
                    <a:pt x="685" y="127"/>
                    <a:pt x="558" y="19"/>
                    <a:pt x="4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3" name="Google Shape;2183;p35"/>
            <p:cNvSpPr/>
            <p:nvPr/>
          </p:nvSpPr>
          <p:spPr>
            <a:xfrm rot="2851161">
              <a:off x="8513263" y="1492826"/>
              <a:ext cx="138806" cy="109144"/>
            </a:xfrm>
            <a:custGeom>
              <a:avLst/>
              <a:gdLst/>
              <a:ahLst/>
              <a:cxnLst/>
              <a:rect l="l" t="t" r="r" b="b"/>
              <a:pathLst>
                <a:path w="847" h="666" extrusionOk="0">
                  <a:moveTo>
                    <a:pt x="484" y="1"/>
                  </a:moveTo>
                  <a:cubicBezTo>
                    <a:pt x="394" y="1"/>
                    <a:pt x="303" y="19"/>
                    <a:pt x="231" y="73"/>
                  </a:cubicBezTo>
                  <a:cubicBezTo>
                    <a:pt x="1" y="287"/>
                    <a:pt x="203" y="665"/>
                    <a:pt x="500" y="665"/>
                  </a:cubicBezTo>
                  <a:cubicBezTo>
                    <a:pt x="530" y="665"/>
                    <a:pt x="561" y="661"/>
                    <a:pt x="593" y="653"/>
                  </a:cubicBezTo>
                  <a:cubicBezTo>
                    <a:pt x="756" y="617"/>
                    <a:pt x="847" y="454"/>
                    <a:pt x="829" y="291"/>
                  </a:cubicBezTo>
                  <a:cubicBezTo>
                    <a:pt x="792" y="128"/>
                    <a:pt x="647" y="19"/>
                    <a:pt x="4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84" name="Google Shape;2184;p35"/>
          <p:cNvGrpSpPr/>
          <p:nvPr/>
        </p:nvGrpSpPr>
        <p:grpSpPr>
          <a:xfrm rot="5528602">
            <a:off x="32922" y="1186072"/>
            <a:ext cx="884735" cy="659190"/>
            <a:chOff x="8054181" y="220421"/>
            <a:chExt cx="884462" cy="658961"/>
          </a:xfrm>
        </p:grpSpPr>
        <p:sp>
          <p:nvSpPr>
            <p:cNvPr id="2185" name="Google Shape;2185;p35"/>
            <p:cNvSpPr/>
            <p:nvPr/>
          </p:nvSpPr>
          <p:spPr>
            <a:xfrm>
              <a:off x="8054181" y="220421"/>
              <a:ext cx="869711" cy="658961"/>
            </a:xfrm>
            <a:custGeom>
              <a:avLst/>
              <a:gdLst/>
              <a:ahLst/>
              <a:cxnLst/>
              <a:rect l="l" t="t" r="r" b="b"/>
              <a:pathLst>
                <a:path w="5307" h="4021" extrusionOk="0">
                  <a:moveTo>
                    <a:pt x="1428" y="0"/>
                  </a:moveTo>
                  <a:cubicBezTo>
                    <a:pt x="1323" y="0"/>
                    <a:pt x="1218" y="45"/>
                    <a:pt x="1195" y="149"/>
                  </a:cubicBezTo>
                  <a:cubicBezTo>
                    <a:pt x="1123" y="312"/>
                    <a:pt x="1322" y="512"/>
                    <a:pt x="1231" y="675"/>
                  </a:cubicBezTo>
                  <a:cubicBezTo>
                    <a:pt x="1213" y="693"/>
                    <a:pt x="1195" y="711"/>
                    <a:pt x="1141" y="747"/>
                  </a:cubicBezTo>
                  <a:cubicBezTo>
                    <a:pt x="1097" y="766"/>
                    <a:pt x="1050" y="774"/>
                    <a:pt x="1003" y="774"/>
                  </a:cubicBezTo>
                  <a:cubicBezTo>
                    <a:pt x="915" y="774"/>
                    <a:pt x="825" y="746"/>
                    <a:pt x="743" y="711"/>
                  </a:cubicBezTo>
                  <a:cubicBezTo>
                    <a:pt x="598" y="656"/>
                    <a:pt x="471" y="584"/>
                    <a:pt x="326" y="584"/>
                  </a:cubicBezTo>
                  <a:cubicBezTo>
                    <a:pt x="199" y="584"/>
                    <a:pt x="36" y="656"/>
                    <a:pt x="18" y="783"/>
                  </a:cubicBezTo>
                  <a:cubicBezTo>
                    <a:pt x="0" y="892"/>
                    <a:pt x="54" y="982"/>
                    <a:pt x="127" y="1073"/>
                  </a:cubicBezTo>
                  <a:cubicBezTo>
                    <a:pt x="235" y="1218"/>
                    <a:pt x="398" y="1308"/>
                    <a:pt x="561" y="1381"/>
                  </a:cubicBezTo>
                  <a:cubicBezTo>
                    <a:pt x="652" y="1417"/>
                    <a:pt x="779" y="1435"/>
                    <a:pt x="815" y="1562"/>
                  </a:cubicBezTo>
                  <a:cubicBezTo>
                    <a:pt x="851" y="1671"/>
                    <a:pt x="743" y="1779"/>
                    <a:pt x="652" y="1852"/>
                  </a:cubicBezTo>
                  <a:cubicBezTo>
                    <a:pt x="561" y="1924"/>
                    <a:pt x="453" y="2033"/>
                    <a:pt x="471" y="2141"/>
                  </a:cubicBezTo>
                  <a:cubicBezTo>
                    <a:pt x="471" y="2232"/>
                    <a:pt x="561" y="2286"/>
                    <a:pt x="634" y="2304"/>
                  </a:cubicBezTo>
                  <a:cubicBezTo>
                    <a:pt x="652" y="2310"/>
                    <a:pt x="674" y="2312"/>
                    <a:pt x="698" y="2312"/>
                  </a:cubicBezTo>
                  <a:cubicBezTo>
                    <a:pt x="747" y="2312"/>
                    <a:pt x="803" y="2304"/>
                    <a:pt x="851" y="2304"/>
                  </a:cubicBezTo>
                  <a:lnTo>
                    <a:pt x="1539" y="2232"/>
                  </a:lnTo>
                  <a:cubicBezTo>
                    <a:pt x="1666" y="2232"/>
                    <a:pt x="1847" y="2232"/>
                    <a:pt x="1902" y="2377"/>
                  </a:cubicBezTo>
                  <a:cubicBezTo>
                    <a:pt x="1938" y="2504"/>
                    <a:pt x="1829" y="2612"/>
                    <a:pt x="1720" y="2703"/>
                  </a:cubicBezTo>
                  <a:cubicBezTo>
                    <a:pt x="1594" y="2793"/>
                    <a:pt x="1485" y="2920"/>
                    <a:pt x="1539" y="3047"/>
                  </a:cubicBezTo>
                  <a:cubicBezTo>
                    <a:pt x="1557" y="3101"/>
                    <a:pt x="1576" y="3119"/>
                    <a:pt x="1630" y="3137"/>
                  </a:cubicBezTo>
                  <a:cubicBezTo>
                    <a:pt x="1693" y="3183"/>
                    <a:pt x="1770" y="3201"/>
                    <a:pt x="1852" y="3201"/>
                  </a:cubicBezTo>
                  <a:cubicBezTo>
                    <a:pt x="1933" y="3201"/>
                    <a:pt x="2019" y="3183"/>
                    <a:pt x="2101" y="3156"/>
                  </a:cubicBezTo>
                  <a:cubicBezTo>
                    <a:pt x="2391" y="3101"/>
                    <a:pt x="2680" y="3011"/>
                    <a:pt x="2988" y="2974"/>
                  </a:cubicBezTo>
                  <a:cubicBezTo>
                    <a:pt x="3115" y="2974"/>
                    <a:pt x="3278" y="3011"/>
                    <a:pt x="3314" y="3137"/>
                  </a:cubicBezTo>
                  <a:cubicBezTo>
                    <a:pt x="3368" y="3282"/>
                    <a:pt x="3224" y="3391"/>
                    <a:pt x="3097" y="3463"/>
                  </a:cubicBezTo>
                  <a:cubicBezTo>
                    <a:pt x="2952" y="3518"/>
                    <a:pt x="2807" y="3608"/>
                    <a:pt x="2807" y="3753"/>
                  </a:cubicBezTo>
                  <a:cubicBezTo>
                    <a:pt x="2807" y="3862"/>
                    <a:pt x="2898" y="3952"/>
                    <a:pt x="2988" y="4007"/>
                  </a:cubicBezTo>
                  <a:cubicBezTo>
                    <a:pt x="3033" y="4016"/>
                    <a:pt x="3083" y="4020"/>
                    <a:pt x="3135" y="4020"/>
                  </a:cubicBezTo>
                  <a:cubicBezTo>
                    <a:pt x="3187" y="4020"/>
                    <a:pt x="3242" y="4016"/>
                    <a:pt x="3296" y="4007"/>
                  </a:cubicBezTo>
                  <a:cubicBezTo>
                    <a:pt x="3839" y="3880"/>
                    <a:pt x="4383" y="3590"/>
                    <a:pt x="4944" y="3391"/>
                  </a:cubicBezTo>
                  <a:cubicBezTo>
                    <a:pt x="5306" y="3210"/>
                    <a:pt x="5234" y="2413"/>
                    <a:pt x="5197" y="2069"/>
                  </a:cubicBezTo>
                  <a:cubicBezTo>
                    <a:pt x="5179" y="1960"/>
                    <a:pt x="5143" y="1834"/>
                    <a:pt x="5053" y="1743"/>
                  </a:cubicBezTo>
                  <a:cubicBezTo>
                    <a:pt x="4995" y="1685"/>
                    <a:pt x="4915" y="1642"/>
                    <a:pt x="4841" y="1642"/>
                  </a:cubicBezTo>
                  <a:cubicBezTo>
                    <a:pt x="4799" y="1642"/>
                    <a:pt x="4759" y="1656"/>
                    <a:pt x="4727" y="1689"/>
                  </a:cubicBezTo>
                  <a:cubicBezTo>
                    <a:pt x="4654" y="1761"/>
                    <a:pt x="4654" y="1870"/>
                    <a:pt x="4600" y="1960"/>
                  </a:cubicBezTo>
                  <a:cubicBezTo>
                    <a:pt x="4569" y="2039"/>
                    <a:pt x="4497" y="2130"/>
                    <a:pt x="4419" y="2130"/>
                  </a:cubicBezTo>
                  <a:cubicBezTo>
                    <a:pt x="4407" y="2130"/>
                    <a:pt x="4395" y="2128"/>
                    <a:pt x="4383" y="2123"/>
                  </a:cubicBezTo>
                  <a:cubicBezTo>
                    <a:pt x="4328" y="2105"/>
                    <a:pt x="4310" y="2033"/>
                    <a:pt x="4292" y="1960"/>
                  </a:cubicBezTo>
                  <a:cubicBezTo>
                    <a:pt x="4256" y="1761"/>
                    <a:pt x="4256" y="1580"/>
                    <a:pt x="4256" y="1381"/>
                  </a:cubicBezTo>
                  <a:cubicBezTo>
                    <a:pt x="4256" y="1164"/>
                    <a:pt x="4201" y="964"/>
                    <a:pt x="4057" y="838"/>
                  </a:cubicBezTo>
                  <a:cubicBezTo>
                    <a:pt x="4008" y="776"/>
                    <a:pt x="3925" y="732"/>
                    <a:pt x="3849" y="732"/>
                  </a:cubicBezTo>
                  <a:cubicBezTo>
                    <a:pt x="3813" y="732"/>
                    <a:pt x="3778" y="742"/>
                    <a:pt x="3749" y="765"/>
                  </a:cubicBezTo>
                  <a:cubicBezTo>
                    <a:pt x="3604" y="838"/>
                    <a:pt x="3640" y="1019"/>
                    <a:pt x="3640" y="1164"/>
                  </a:cubicBezTo>
                  <a:cubicBezTo>
                    <a:pt x="3640" y="1254"/>
                    <a:pt x="3622" y="1345"/>
                    <a:pt x="3550" y="1417"/>
                  </a:cubicBezTo>
                  <a:cubicBezTo>
                    <a:pt x="3497" y="1456"/>
                    <a:pt x="3436" y="1486"/>
                    <a:pt x="3371" y="1486"/>
                  </a:cubicBezTo>
                  <a:cubicBezTo>
                    <a:pt x="3347" y="1486"/>
                    <a:pt x="3321" y="1481"/>
                    <a:pt x="3296" y="1471"/>
                  </a:cubicBezTo>
                  <a:cubicBezTo>
                    <a:pt x="3187" y="1417"/>
                    <a:pt x="3169" y="1290"/>
                    <a:pt x="3133" y="1145"/>
                  </a:cubicBezTo>
                  <a:cubicBezTo>
                    <a:pt x="3133" y="946"/>
                    <a:pt x="3097" y="765"/>
                    <a:pt x="3042" y="584"/>
                  </a:cubicBezTo>
                  <a:cubicBezTo>
                    <a:pt x="3024" y="421"/>
                    <a:pt x="2952" y="258"/>
                    <a:pt x="2843" y="167"/>
                  </a:cubicBezTo>
                  <a:cubicBezTo>
                    <a:pt x="2795" y="128"/>
                    <a:pt x="2723" y="105"/>
                    <a:pt x="2652" y="105"/>
                  </a:cubicBezTo>
                  <a:cubicBezTo>
                    <a:pt x="2562" y="105"/>
                    <a:pt x="2475" y="141"/>
                    <a:pt x="2445" y="222"/>
                  </a:cubicBezTo>
                  <a:cubicBezTo>
                    <a:pt x="2391" y="330"/>
                    <a:pt x="2409" y="439"/>
                    <a:pt x="2445" y="566"/>
                  </a:cubicBezTo>
                  <a:cubicBezTo>
                    <a:pt x="2463" y="675"/>
                    <a:pt x="2463" y="801"/>
                    <a:pt x="2354" y="856"/>
                  </a:cubicBezTo>
                  <a:cubicBezTo>
                    <a:pt x="2336" y="860"/>
                    <a:pt x="2317" y="862"/>
                    <a:pt x="2297" y="862"/>
                  </a:cubicBezTo>
                  <a:cubicBezTo>
                    <a:pt x="2238" y="862"/>
                    <a:pt x="2173" y="842"/>
                    <a:pt x="2119" y="801"/>
                  </a:cubicBezTo>
                  <a:cubicBezTo>
                    <a:pt x="1992" y="711"/>
                    <a:pt x="1938" y="566"/>
                    <a:pt x="1865" y="421"/>
                  </a:cubicBezTo>
                  <a:cubicBezTo>
                    <a:pt x="1811" y="294"/>
                    <a:pt x="1739" y="131"/>
                    <a:pt x="1594" y="41"/>
                  </a:cubicBezTo>
                  <a:cubicBezTo>
                    <a:pt x="1548" y="15"/>
                    <a:pt x="148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6" name="Google Shape;2186;p35"/>
            <p:cNvSpPr/>
            <p:nvPr/>
          </p:nvSpPr>
          <p:spPr>
            <a:xfrm>
              <a:off x="8261818" y="419864"/>
              <a:ext cx="676824" cy="415764"/>
            </a:xfrm>
            <a:custGeom>
              <a:avLst/>
              <a:gdLst/>
              <a:ahLst/>
              <a:cxnLst/>
              <a:rect l="l" t="t" r="r" b="b"/>
              <a:pathLst>
                <a:path w="4130" h="2537" fill="none" extrusionOk="0">
                  <a:moveTo>
                    <a:pt x="4130" y="2536"/>
                  </a:moveTo>
                  <a:cubicBezTo>
                    <a:pt x="2916" y="1450"/>
                    <a:pt x="1504" y="580"/>
                    <a:pt x="1" y="1"/>
                  </a:cubicBezTo>
                </a:path>
              </a:pathLst>
            </a:custGeom>
            <a:noFill/>
            <a:ln w="27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87" name="Google Shape;2187;p35"/>
          <p:cNvSpPr/>
          <p:nvPr/>
        </p:nvSpPr>
        <p:spPr>
          <a:xfrm rot="-1051434">
            <a:off x="325848" y="403122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97" name="Google Shape;2197;p35"/>
          <p:cNvSpPr/>
          <p:nvPr/>
        </p:nvSpPr>
        <p:spPr>
          <a:xfrm rot="-1051434">
            <a:off x="8138934" y="208143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199" name="Google Shape;2199;p35"/>
          <p:cNvGrpSpPr/>
          <p:nvPr/>
        </p:nvGrpSpPr>
        <p:grpSpPr>
          <a:xfrm rot="1515800" flipH="1">
            <a:off x="900907" y="208593"/>
            <a:ext cx="629717" cy="662148"/>
            <a:chOff x="782176" y="-1158311"/>
            <a:chExt cx="629467" cy="661912"/>
          </a:xfrm>
        </p:grpSpPr>
        <p:sp>
          <p:nvSpPr>
            <p:cNvPr id="2200" name="Google Shape;2200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1" name="Google Shape;2201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2" name="Google Shape;2202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3" name="Google Shape;2203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4" name="Google Shape;2204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5" name="Google Shape;2205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6" name="Google Shape;2206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7" name="Google Shape;2207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212" name="Google Shape;2212;p35"/>
          <p:cNvSpPr/>
          <p:nvPr/>
        </p:nvSpPr>
        <p:spPr>
          <a:xfrm rot="1051434" flipH="1">
            <a:off x="442213" y="462384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116FBF-5120-43C5-A1CE-425B86F8A696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32018978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1_Background 2"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Pine trees in snow">
            <a:extLst>
              <a:ext uri="{FF2B5EF4-FFF2-40B4-BE49-F238E27FC236}">
                <a16:creationId xmlns:a16="http://schemas.microsoft.com/office/drawing/2014/main" id="{AC2F323C-B32C-440A-AA0C-672350F79C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7175" cy="5145088"/>
          </a:xfrm>
          <a:prstGeom prst="rect">
            <a:avLst/>
          </a:prstGeom>
        </p:spPr>
      </p:pic>
      <p:grpSp>
        <p:nvGrpSpPr>
          <p:cNvPr id="2163" name="Google Shape;2163;p35"/>
          <p:cNvGrpSpPr/>
          <p:nvPr/>
        </p:nvGrpSpPr>
        <p:grpSpPr>
          <a:xfrm rot="437052">
            <a:off x="8473627" y="905804"/>
            <a:ext cx="629731" cy="662163"/>
            <a:chOff x="782176" y="-1158311"/>
            <a:chExt cx="629467" cy="661912"/>
          </a:xfrm>
        </p:grpSpPr>
        <p:sp>
          <p:nvSpPr>
            <p:cNvPr id="2164" name="Google Shape;2164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5" name="Google Shape;2165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6" name="Google Shape;2166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7" name="Google Shape;2167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8" name="Google Shape;2168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9" name="Google Shape;2169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0" name="Google Shape;2170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1" name="Google Shape;2171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72" name="Google Shape;2172;p35"/>
          <p:cNvGrpSpPr/>
          <p:nvPr/>
        </p:nvGrpSpPr>
        <p:grpSpPr>
          <a:xfrm>
            <a:off x="8433714" y="1866238"/>
            <a:ext cx="547546" cy="706314"/>
            <a:chOff x="8495548" y="1440711"/>
            <a:chExt cx="547356" cy="706096"/>
          </a:xfrm>
        </p:grpSpPr>
        <p:sp>
          <p:nvSpPr>
            <p:cNvPr id="2173" name="Google Shape;2173;p35"/>
            <p:cNvSpPr/>
            <p:nvPr/>
          </p:nvSpPr>
          <p:spPr>
            <a:xfrm rot="2851161">
              <a:off x="8622832" y="1874937"/>
              <a:ext cx="216813" cy="102097"/>
            </a:xfrm>
            <a:custGeom>
              <a:avLst/>
              <a:gdLst/>
              <a:ahLst/>
              <a:cxnLst/>
              <a:rect l="l" t="t" r="r" b="b"/>
              <a:pathLst>
                <a:path w="1323" h="623" extrusionOk="0">
                  <a:moveTo>
                    <a:pt x="1009" y="1"/>
                  </a:moveTo>
                  <a:cubicBezTo>
                    <a:pt x="848" y="1"/>
                    <a:pt x="653" y="19"/>
                    <a:pt x="598" y="30"/>
                  </a:cubicBezTo>
                  <a:cubicBezTo>
                    <a:pt x="399" y="66"/>
                    <a:pt x="199" y="156"/>
                    <a:pt x="73" y="301"/>
                  </a:cubicBezTo>
                  <a:cubicBezTo>
                    <a:pt x="36" y="356"/>
                    <a:pt x="0" y="428"/>
                    <a:pt x="0" y="482"/>
                  </a:cubicBezTo>
                  <a:cubicBezTo>
                    <a:pt x="36" y="555"/>
                    <a:pt x="91" y="573"/>
                    <a:pt x="163" y="609"/>
                  </a:cubicBezTo>
                  <a:cubicBezTo>
                    <a:pt x="217" y="618"/>
                    <a:pt x="267" y="623"/>
                    <a:pt x="319" y="623"/>
                  </a:cubicBezTo>
                  <a:cubicBezTo>
                    <a:pt x="371" y="623"/>
                    <a:pt x="426" y="618"/>
                    <a:pt x="489" y="609"/>
                  </a:cubicBezTo>
                  <a:cubicBezTo>
                    <a:pt x="634" y="573"/>
                    <a:pt x="797" y="482"/>
                    <a:pt x="942" y="392"/>
                  </a:cubicBezTo>
                  <a:cubicBezTo>
                    <a:pt x="996" y="356"/>
                    <a:pt x="1322" y="156"/>
                    <a:pt x="1232" y="30"/>
                  </a:cubicBezTo>
                  <a:cubicBezTo>
                    <a:pt x="1203" y="8"/>
                    <a:pt x="1113" y="1"/>
                    <a:pt x="1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4" name="Google Shape;2174;p35"/>
            <p:cNvSpPr/>
            <p:nvPr/>
          </p:nvSpPr>
          <p:spPr>
            <a:xfrm rot="2851161">
              <a:off x="8873416" y="1833227"/>
              <a:ext cx="89151" cy="177482"/>
            </a:xfrm>
            <a:custGeom>
              <a:avLst/>
              <a:gdLst/>
              <a:ahLst/>
              <a:cxnLst/>
              <a:rect l="l" t="t" r="r" b="b"/>
              <a:pathLst>
                <a:path w="544" h="1083" extrusionOk="0">
                  <a:moveTo>
                    <a:pt x="343" y="0"/>
                  </a:moveTo>
                  <a:cubicBezTo>
                    <a:pt x="258" y="0"/>
                    <a:pt x="160" y="56"/>
                    <a:pt x="109" y="121"/>
                  </a:cubicBezTo>
                  <a:cubicBezTo>
                    <a:pt x="54" y="211"/>
                    <a:pt x="18" y="356"/>
                    <a:pt x="18" y="465"/>
                  </a:cubicBezTo>
                  <a:cubicBezTo>
                    <a:pt x="18" y="573"/>
                    <a:pt x="0" y="1062"/>
                    <a:pt x="145" y="1080"/>
                  </a:cubicBezTo>
                  <a:cubicBezTo>
                    <a:pt x="151" y="1082"/>
                    <a:pt x="158" y="1083"/>
                    <a:pt x="165" y="1083"/>
                  </a:cubicBezTo>
                  <a:cubicBezTo>
                    <a:pt x="304" y="1083"/>
                    <a:pt x="455" y="732"/>
                    <a:pt x="507" y="646"/>
                  </a:cubicBezTo>
                  <a:cubicBezTo>
                    <a:pt x="525" y="555"/>
                    <a:pt x="543" y="465"/>
                    <a:pt x="543" y="356"/>
                  </a:cubicBezTo>
                  <a:cubicBezTo>
                    <a:pt x="543" y="247"/>
                    <a:pt x="525" y="102"/>
                    <a:pt x="435" y="30"/>
                  </a:cubicBezTo>
                  <a:cubicBezTo>
                    <a:pt x="409" y="9"/>
                    <a:pt x="377" y="0"/>
                    <a:pt x="3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5" name="Google Shape;2175;p35"/>
            <p:cNvSpPr/>
            <p:nvPr/>
          </p:nvSpPr>
          <p:spPr>
            <a:xfrm rot="2851161">
              <a:off x="8671546" y="1799587"/>
              <a:ext cx="219763" cy="317764"/>
            </a:xfrm>
            <a:custGeom>
              <a:avLst/>
              <a:gdLst/>
              <a:ahLst/>
              <a:cxnLst/>
              <a:rect l="l" t="t" r="r" b="b"/>
              <a:pathLst>
                <a:path w="1341" h="1939" fill="none" extrusionOk="0">
                  <a:moveTo>
                    <a:pt x="1340" y="1939"/>
                  </a:moveTo>
                  <a:cubicBezTo>
                    <a:pt x="1232" y="1124"/>
                    <a:pt x="706" y="381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6" name="Google Shape;2176;p35"/>
            <p:cNvSpPr/>
            <p:nvPr/>
          </p:nvSpPr>
          <p:spPr>
            <a:xfrm rot="2851161">
              <a:off x="8569613" y="1658042"/>
              <a:ext cx="270238" cy="77351"/>
            </a:xfrm>
            <a:custGeom>
              <a:avLst/>
              <a:gdLst/>
              <a:ahLst/>
              <a:cxnLst/>
              <a:rect l="l" t="t" r="r" b="b"/>
              <a:pathLst>
                <a:path w="1649" h="472" fill="none" extrusionOk="0">
                  <a:moveTo>
                    <a:pt x="0" y="327"/>
                  </a:moveTo>
                  <a:cubicBezTo>
                    <a:pt x="181" y="454"/>
                    <a:pt x="381" y="472"/>
                    <a:pt x="598" y="472"/>
                  </a:cubicBezTo>
                  <a:cubicBezTo>
                    <a:pt x="996" y="472"/>
                    <a:pt x="1431" y="327"/>
                    <a:pt x="1648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7" name="Google Shape;2177;p35"/>
            <p:cNvSpPr/>
            <p:nvPr/>
          </p:nvSpPr>
          <p:spPr>
            <a:xfrm rot="2851161">
              <a:off x="8670708" y="1661084"/>
              <a:ext cx="199114" cy="47689"/>
            </a:xfrm>
            <a:custGeom>
              <a:avLst/>
              <a:gdLst/>
              <a:ahLst/>
              <a:cxnLst/>
              <a:rect l="l" t="t" r="r" b="b"/>
              <a:pathLst>
                <a:path w="1215" h="291" fill="none" extrusionOk="0">
                  <a:moveTo>
                    <a:pt x="1" y="0"/>
                  </a:moveTo>
                  <a:cubicBezTo>
                    <a:pt x="363" y="200"/>
                    <a:pt x="798" y="290"/>
                    <a:pt x="1214" y="254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8" name="Google Shape;2178;p35"/>
            <p:cNvSpPr/>
            <p:nvPr/>
          </p:nvSpPr>
          <p:spPr>
            <a:xfrm rot="2851161">
              <a:off x="8881873" y="1602579"/>
              <a:ext cx="41789" cy="207800"/>
            </a:xfrm>
            <a:custGeom>
              <a:avLst/>
              <a:gdLst/>
              <a:ahLst/>
              <a:cxnLst/>
              <a:rect l="l" t="t" r="r" b="b"/>
              <a:pathLst>
                <a:path w="255" h="1268" fill="none" extrusionOk="0">
                  <a:moveTo>
                    <a:pt x="55" y="1268"/>
                  </a:moveTo>
                  <a:cubicBezTo>
                    <a:pt x="91" y="1214"/>
                    <a:pt x="127" y="1177"/>
                    <a:pt x="146" y="1105"/>
                  </a:cubicBezTo>
                  <a:cubicBezTo>
                    <a:pt x="254" y="743"/>
                    <a:pt x="218" y="308"/>
                    <a:pt x="1" y="0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9" name="Google Shape;2179;p35"/>
            <p:cNvSpPr/>
            <p:nvPr/>
          </p:nvSpPr>
          <p:spPr>
            <a:xfrm rot="2851161">
              <a:off x="8764335" y="1603002"/>
              <a:ext cx="130776" cy="139626"/>
            </a:xfrm>
            <a:custGeom>
              <a:avLst/>
              <a:gdLst/>
              <a:ahLst/>
              <a:cxnLst/>
              <a:rect l="l" t="t" r="r" b="b"/>
              <a:pathLst>
                <a:path w="798" h="852" fill="none" extrusionOk="0">
                  <a:moveTo>
                    <a:pt x="797" y="852"/>
                  </a:moveTo>
                  <a:cubicBezTo>
                    <a:pt x="634" y="490"/>
                    <a:pt x="362" y="182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0" name="Google Shape;2180;p35"/>
            <p:cNvSpPr/>
            <p:nvPr/>
          </p:nvSpPr>
          <p:spPr>
            <a:xfrm rot="2851161">
              <a:off x="8757392" y="1471752"/>
              <a:ext cx="129629" cy="103244"/>
            </a:xfrm>
            <a:custGeom>
              <a:avLst/>
              <a:gdLst/>
              <a:ahLst/>
              <a:cxnLst/>
              <a:rect l="l" t="t" r="r" b="b"/>
              <a:pathLst>
                <a:path w="791" h="630" extrusionOk="0">
                  <a:moveTo>
                    <a:pt x="465" y="1"/>
                  </a:moveTo>
                  <a:cubicBezTo>
                    <a:pt x="374" y="1"/>
                    <a:pt x="284" y="19"/>
                    <a:pt x="229" y="73"/>
                  </a:cubicBezTo>
                  <a:cubicBezTo>
                    <a:pt x="0" y="270"/>
                    <a:pt x="186" y="629"/>
                    <a:pt x="464" y="629"/>
                  </a:cubicBezTo>
                  <a:cubicBezTo>
                    <a:pt x="494" y="629"/>
                    <a:pt x="524" y="625"/>
                    <a:pt x="555" y="617"/>
                  </a:cubicBezTo>
                  <a:cubicBezTo>
                    <a:pt x="682" y="562"/>
                    <a:pt x="791" y="417"/>
                    <a:pt x="773" y="273"/>
                  </a:cubicBezTo>
                  <a:cubicBezTo>
                    <a:pt x="755" y="110"/>
                    <a:pt x="610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1" name="Google Shape;2181;p35"/>
            <p:cNvSpPr/>
            <p:nvPr/>
          </p:nvSpPr>
          <p:spPr>
            <a:xfrm rot="2851161">
              <a:off x="8904120" y="1517172"/>
              <a:ext cx="121599" cy="100131"/>
            </a:xfrm>
            <a:custGeom>
              <a:avLst/>
              <a:gdLst/>
              <a:ahLst/>
              <a:cxnLst/>
              <a:rect l="l" t="t" r="r" b="b"/>
              <a:pathLst>
                <a:path w="742" h="611" extrusionOk="0">
                  <a:moveTo>
                    <a:pt x="415" y="0"/>
                  </a:moveTo>
                  <a:cubicBezTo>
                    <a:pt x="343" y="0"/>
                    <a:pt x="252" y="18"/>
                    <a:pt x="180" y="73"/>
                  </a:cubicBezTo>
                  <a:cubicBezTo>
                    <a:pt x="1" y="268"/>
                    <a:pt x="174" y="611"/>
                    <a:pt x="422" y="611"/>
                  </a:cubicBezTo>
                  <a:cubicBezTo>
                    <a:pt x="449" y="611"/>
                    <a:pt x="477" y="607"/>
                    <a:pt x="506" y="598"/>
                  </a:cubicBezTo>
                  <a:cubicBezTo>
                    <a:pt x="651" y="543"/>
                    <a:pt x="741" y="417"/>
                    <a:pt x="705" y="272"/>
                  </a:cubicBezTo>
                  <a:cubicBezTo>
                    <a:pt x="687" y="145"/>
                    <a:pt x="560" y="18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2" name="Google Shape;2182;p35"/>
            <p:cNvSpPr/>
            <p:nvPr/>
          </p:nvSpPr>
          <p:spPr>
            <a:xfrm rot="2851161">
              <a:off x="8650060" y="1498039"/>
              <a:ext cx="121271" cy="97345"/>
            </a:xfrm>
            <a:custGeom>
              <a:avLst/>
              <a:gdLst/>
              <a:ahLst/>
              <a:cxnLst/>
              <a:rect l="l" t="t" r="r" b="b"/>
              <a:pathLst>
                <a:path w="740" h="594" extrusionOk="0">
                  <a:moveTo>
                    <a:pt x="414" y="1"/>
                  </a:moveTo>
                  <a:cubicBezTo>
                    <a:pt x="359" y="1"/>
                    <a:pt x="269" y="19"/>
                    <a:pt x="196" y="73"/>
                  </a:cubicBezTo>
                  <a:cubicBezTo>
                    <a:pt x="1" y="252"/>
                    <a:pt x="172" y="593"/>
                    <a:pt x="433" y="593"/>
                  </a:cubicBezTo>
                  <a:cubicBezTo>
                    <a:pt x="462" y="593"/>
                    <a:pt x="492" y="589"/>
                    <a:pt x="522" y="580"/>
                  </a:cubicBezTo>
                  <a:cubicBezTo>
                    <a:pt x="649" y="544"/>
                    <a:pt x="740" y="399"/>
                    <a:pt x="721" y="272"/>
                  </a:cubicBezTo>
                  <a:cubicBezTo>
                    <a:pt x="685" y="127"/>
                    <a:pt x="558" y="19"/>
                    <a:pt x="4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3" name="Google Shape;2183;p35"/>
            <p:cNvSpPr/>
            <p:nvPr/>
          </p:nvSpPr>
          <p:spPr>
            <a:xfrm rot="2851161">
              <a:off x="8513263" y="1492826"/>
              <a:ext cx="138806" cy="109144"/>
            </a:xfrm>
            <a:custGeom>
              <a:avLst/>
              <a:gdLst/>
              <a:ahLst/>
              <a:cxnLst/>
              <a:rect l="l" t="t" r="r" b="b"/>
              <a:pathLst>
                <a:path w="847" h="666" extrusionOk="0">
                  <a:moveTo>
                    <a:pt x="484" y="1"/>
                  </a:moveTo>
                  <a:cubicBezTo>
                    <a:pt x="394" y="1"/>
                    <a:pt x="303" y="19"/>
                    <a:pt x="231" y="73"/>
                  </a:cubicBezTo>
                  <a:cubicBezTo>
                    <a:pt x="1" y="287"/>
                    <a:pt x="203" y="665"/>
                    <a:pt x="500" y="665"/>
                  </a:cubicBezTo>
                  <a:cubicBezTo>
                    <a:pt x="530" y="665"/>
                    <a:pt x="561" y="661"/>
                    <a:pt x="593" y="653"/>
                  </a:cubicBezTo>
                  <a:cubicBezTo>
                    <a:pt x="756" y="617"/>
                    <a:pt x="847" y="454"/>
                    <a:pt x="829" y="291"/>
                  </a:cubicBezTo>
                  <a:cubicBezTo>
                    <a:pt x="792" y="128"/>
                    <a:pt x="647" y="19"/>
                    <a:pt x="4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84" name="Google Shape;2184;p35"/>
          <p:cNvGrpSpPr/>
          <p:nvPr/>
        </p:nvGrpSpPr>
        <p:grpSpPr>
          <a:xfrm rot="5528602">
            <a:off x="32922" y="1186072"/>
            <a:ext cx="884735" cy="659190"/>
            <a:chOff x="8054181" y="220421"/>
            <a:chExt cx="884462" cy="658961"/>
          </a:xfrm>
        </p:grpSpPr>
        <p:sp>
          <p:nvSpPr>
            <p:cNvPr id="2185" name="Google Shape;2185;p35"/>
            <p:cNvSpPr/>
            <p:nvPr/>
          </p:nvSpPr>
          <p:spPr>
            <a:xfrm>
              <a:off x="8054181" y="220421"/>
              <a:ext cx="869711" cy="658961"/>
            </a:xfrm>
            <a:custGeom>
              <a:avLst/>
              <a:gdLst/>
              <a:ahLst/>
              <a:cxnLst/>
              <a:rect l="l" t="t" r="r" b="b"/>
              <a:pathLst>
                <a:path w="5307" h="4021" extrusionOk="0">
                  <a:moveTo>
                    <a:pt x="1428" y="0"/>
                  </a:moveTo>
                  <a:cubicBezTo>
                    <a:pt x="1323" y="0"/>
                    <a:pt x="1218" y="45"/>
                    <a:pt x="1195" y="149"/>
                  </a:cubicBezTo>
                  <a:cubicBezTo>
                    <a:pt x="1123" y="312"/>
                    <a:pt x="1322" y="512"/>
                    <a:pt x="1231" y="675"/>
                  </a:cubicBezTo>
                  <a:cubicBezTo>
                    <a:pt x="1213" y="693"/>
                    <a:pt x="1195" y="711"/>
                    <a:pt x="1141" y="747"/>
                  </a:cubicBezTo>
                  <a:cubicBezTo>
                    <a:pt x="1097" y="766"/>
                    <a:pt x="1050" y="774"/>
                    <a:pt x="1003" y="774"/>
                  </a:cubicBezTo>
                  <a:cubicBezTo>
                    <a:pt x="915" y="774"/>
                    <a:pt x="825" y="746"/>
                    <a:pt x="743" y="711"/>
                  </a:cubicBezTo>
                  <a:cubicBezTo>
                    <a:pt x="598" y="656"/>
                    <a:pt x="471" y="584"/>
                    <a:pt x="326" y="584"/>
                  </a:cubicBezTo>
                  <a:cubicBezTo>
                    <a:pt x="199" y="584"/>
                    <a:pt x="36" y="656"/>
                    <a:pt x="18" y="783"/>
                  </a:cubicBezTo>
                  <a:cubicBezTo>
                    <a:pt x="0" y="892"/>
                    <a:pt x="54" y="982"/>
                    <a:pt x="127" y="1073"/>
                  </a:cubicBezTo>
                  <a:cubicBezTo>
                    <a:pt x="235" y="1218"/>
                    <a:pt x="398" y="1308"/>
                    <a:pt x="561" y="1381"/>
                  </a:cubicBezTo>
                  <a:cubicBezTo>
                    <a:pt x="652" y="1417"/>
                    <a:pt x="779" y="1435"/>
                    <a:pt x="815" y="1562"/>
                  </a:cubicBezTo>
                  <a:cubicBezTo>
                    <a:pt x="851" y="1671"/>
                    <a:pt x="743" y="1779"/>
                    <a:pt x="652" y="1852"/>
                  </a:cubicBezTo>
                  <a:cubicBezTo>
                    <a:pt x="561" y="1924"/>
                    <a:pt x="453" y="2033"/>
                    <a:pt x="471" y="2141"/>
                  </a:cubicBezTo>
                  <a:cubicBezTo>
                    <a:pt x="471" y="2232"/>
                    <a:pt x="561" y="2286"/>
                    <a:pt x="634" y="2304"/>
                  </a:cubicBezTo>
                  <a:cubicBezTo>
                    <a:pt x="652" y="2310"/>
                    <a:pt x="674" y="2312"/>
                    <a:pt x="698" y="2312"/>
                  </a:cubicBezTo>
                  <a:cubicBezTo>
                    <a:pt x="747" y="2312"/>
                    <a:pt x="803" y="2304"/>
                    <a:pt x="851" y="2304"/>
                  </a:cubicBezTo>
                  <a:lnTo>
                    <a:pt x="1539" y="2232"/>
                  </a:lnTo>
                  <a:cubicBezTo>
                    <a:pt x="1666" y="2232"/>
                    <a:pt x="1847" y="2232"/>
                    <a:pt x="1902" y="2377"/>
                  </a:cubicBezTo>
                  <a:cubicBezTo>
                    <a:pt x="1938" y="2504"/>
                    <a:pt x="1829" y="2612"/>
                    <a:pt x="1720" y="2703"/>
                  </a:cubicBezTo>
                  <a:cubicBezTo>
                    <a:pt x="1594" y="2793"/>
                    <a:pt x="1485" y="2920"/>
                    <a:pt x="1539" y="3047"/>
                  </a:cubicBezTo>
                  <a:cubicBezTo>
                    <a:pt x="1557" y="3101"/>
                    <a:pt x="1576" y="3119"/>
                    <a:pt x="1630" y="3137"/>
                  </a:cubicBezTo>
                  <a:cubicBezTo>
                    <a:pt x="1693" y="3183"/>
                    <a:pt x="1770" y="3201"/>
                    <a:pt x="1852" y="3201"/>
                  </a:cubicBezTo>
                  <a:cubicBezTo>
                    <a:pt x="1933" y="3201"/>
                    <a:pt x="2019" y="3183"/>
                    <a:pt x="2101" y="3156"/>
                  </a:cubicBezTo>
                  <a:cubicBezTo>
                    <a:pt x="2391" y="3101"/>
                    <a:pt x="2680" y="3011"/>
                    <a:pt x="2988" y="2974"/>
                  </a:cubicBezTo>
                  <a:cubicBezTo>
                    <a:pt x="3115" y="2974"/>
                    <a:pt x="3278" y="3011"/>
                    <a:pt x="3314" y="3137"/>
                  </a:cubicBezTo>
                  <a:cubicBezTo>
                    <a:pt x="3368" y="3282"/>
                    <a:pt x="3224" y="3391"/>
                    <a:pt x="3097" y="3463"/>
                  </a:cubicBezTo>
                  <a:cubicBezTo>
                    <a:pt x="2952" y="3518"/>
                    <a:pt x="2807" y="3608"/>
                    <a:pt x="2807" y="3753"/>
                  </a:cubicBezTo>
                  <a:cubicBezTo>
                    <a:pt x="2807" y="3862"/>
                    <a:pt x="2898" y="3952"/>
                    <a:pt x="2988" y="4007"/>
                  </a:cubicBezTo>
                  <a:cubicBezTo>
                    <a:pt x="3033" y="4016"/>
                    <a:pt x="3083" y="4020"/>
                    <a:pt x="3135" y="4020"/>
                  </a:cubicBezTo>
                  <a:cubicBezTo>
                    <a:pt x="3187" y="4020"/>
                    <a:pt x="3242" y="4016"/>
                    <a:pt x="3296" y="4007"/>
                  </a:cubicBezTo>
                  <a:cubicBezTo>
                    <a:pt x="3839" y="3880"/>
                    <a:pt x="4383" y="3590"/>
                    <a:pt x="4944" y="3391"/>
                  </a:cubicBezTo>
                  <a:cubicBezTo>
                    <a:pt x="5306" y="3210"/>
                    <a:pt x="5234" y="2413"/>
                    <a:pt x="5197" y="2069"/>
                  </a:cubicBezTo>
                  <a:cubicBezTo>
                    <a:pt x="5179" y="1960"/>
                    <a:pt x="5143" y="1834"/>
                    <a:pt x="5053" y="1743"/>
                  </a:cubicBezTo>
                  <a:cubicBezTo>
                    <a:pt x="4995" y="1685"/>
                    <a:pt x="4915" y="1642"/>
                    <a:pt x="4841" y="1642"/>
                  </a:cubicBezTo>
                  <a:cubicBezTo>
                    <a:pt x="4799" y="1642"/>
                    <a:pt x="4759" y="1656"/>
                    <a:pt x="4727" y="1689"/>
                  </a:cubicBezTo>
                  <a:cubicBezTo>
                    <a:pt x="4654" y="1761"/>
                    <a:pt x="4654" y="1870"/>
                    <a:pt x="4600" y="1960"/>
                  </a:cubicBezTo>
                  <a:cubicBezTo>
                    <a:pt x="4569" y="2039"/>
                    <a:pt x="4497" y="2130"/>
                    <a:pt x="4419" y="2130"/>
                  </a:cubicBezTo>
                  <a:cubicBezTo>
                    <a:pt x="4407" y="2130"/>
                    <a:pt x="4395" y="2128"/>
                    <a:pt x="4383" y="2123"/>
                  </a:cubicBezTo>
                  <a:cubicBezTo>
                    <a:pt x="4328" y="2105"/>
                    <a:pt x="4310" y="2033"/>
                    <a:pt x="4292" y="1960"/>
                  </a:cubicBezTo>
                  <a:cubicBezTo>
                    <a:pt x="4256" y="1761"/>
                    <a:pt x="4256" y="1580"/>
                    <a:pt x="4256" y="1381"/>
                  </a:cubicBezTo>
                  <a:cubicBezTo>
                    <a:pt x="4256" y="1164"/>
                    <a:pt x="4201" y="964"/>
                    <a:pt x="4057" y="838"/>
                  </a:cubicBezTo>
                  <a:cubicBezTo>
                    <a:pt x="4008" y="776"/>
                    <a:pt x="3925" y="732"/>
                    <a:pt x="3849" y="732"/>
                  </a:cubicBezTo>
                  <a:cubicBezTo>
                    <a:pt x="3813" y="732"/>
                    <a:pt x="3778" y="742"/>
                    <a:pt x="3749" y="765"/>
                  </a:cubicBezTo>
                  <a:cubicBezTo>
                    <a:pt x="3604" y="838"/>
                    <a:pt x="3640" y="1019"/>
                    <a:pt x="3640" y="1164"/>
                  </a:cubicBezTo>
                  <a:cubicBezTo>
                    <a:pt x="3640" y="1254"/>
                    <a:pt x="3622" y="1345"/>
                    <a:pt x="3550" y="1417"/>
                  </a:cubicBezTo>
                  <a:cubicBezTo>
                    <a:pt x="3497" y="1456"/>
                    <a:pt x="3436" y="1486"/>
                    <a:pt x="3371" y="1486"/>
                  </a:cubicBezTo>
                  <a:cubicBezTo>
                    <a:pt x="3347" y="1486"/>
                    <a:pt x="3321" y="1481"/>
                    <a:pt x="3296" y="1471"/>
                  </a:cubicBezTo>
                  <a:cubicBezTo>
                    <a:pt x="3187" y="1417"/>
                    <a:pt x="3169" y="1290"/>
                    <a:pt x="3133" y="1145"/>
                  </a:cubicBezTo>
                  <a:cubicBezTo>
                    <a:pt x="3133" y="946"/>
                    <a:pt x="3097" y="765"/>
                    <a:pt x="3042" y="584"/>
                  </a:cubicBezTo>
                  <a:cubicBezTo>
                    <a:pt x="3024" y="421"/>
                    <a:pt x="2952" y="258"/>
                    <a:pt x="2843" y="167"/>
                  </a:cubicBezTo>
                  <a:cubicBezTo>
                    <a:pt x="2795" y="128"/>
                    <a:pt x="2723" y="105"/>
                    <a:pt x="2652" y="105"/>
                  </a:cubicBezTo>
                  <a:cubicBezTo>
                    <a:pt x="2562" y="105"/>
                    <a:pt x="2475" y="141"/>
                    <a:pt x="2445" y="222"/>
                  </a:cubicBezTo>
                  <a:cubicBezTo>
                    <a:pt x="2391" y="330"/>
                    <a:pt x="2409" y="439"/>
                    <a:pt x="2445" y="566"/>
                  </a:cubicBezTo>
                  <a:cubicBezTo>
                    <a:pt x="2463" y="675"/>
                    <a:pt x="2463" y="801"/>
                    <a:pt x="2354" y="856"/>
                  </a:cubicBezTo>
                  <a:cubicBezTo>
                    <a:pt x="2336" y="860"/>
                    <a:pt x="2317" y="862"/>
                    <a:pt x="2297" y="862"/>
                  </a:cubicBezTo>
                  <a:cubicBezTo>
                    <a:pt x="2238" y="862"/>
                    <a:pt x="2173" y="842"/>
                    <a:pt x="2119" y="801"/>
                  </a:cubicBezTo>
                  <a:cubicBezTo>
                    <a:pt x="1992" y="711"/>
                    <a:pt x="1938" y="566"/>
                    <a:pt x="1865" y="421"/>
                  </a:cubicBezTo>
                  <a:cubicBezTo>
                    <a:pt x="1811" y="294"/>
                    <a:pt x="1739" y="131"/>
                    <a:pt x="1594" y="41"/>
                  </a:cubicBezTo>
                  <a:cubicBezTo>
                    <a:pt x="1548" y="15"/>
                    <a:pt x="148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6" name="Google Shape;2186;p35"/>
            <p:cNvSpPr/>
            <p:nvPr/>
          </p:nvSpPr>
          <p:spPr>
            <a:xfrm>
              <a:off x="8261818" y="419864"/>
              <a:ext cx="676824" cy="415764"/>
            </a:xfrm>
            <a:custGeom>
              <a:avLst/>
              <a:gdLst/>
              <a:ahLst/>
              <a:cxnLst/>
              <a:rect l="l" t="t" r="r" b="b"/>
              <a:pathLst>
                <a:path w="4130" h="2537" fill="none" extrusionOk="0">
                  <a:moveTo>
                    <a:pt x="4130" y="2536"/>
                  </a:moveTo>
                  <a:cubicBezTo>
                    <a:pt x="2916" y="1450"/>
                    <a:pt x="1504" y="580"/>
                    <a:pt x="1" y="1"/>
                  </a:cubicBezTo>
                </a:path>
              </a:pathLst>
            </a:custGeom>
            <a:noFill/>
            <a:ln w="27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87" name="Google Shape;2187;p35"/>
          <p:cNvSpPr/>
          <p:nvPr/>
        </p:nvSpPr>
        <p:spPr>
          <a:xfrm rot="-1051434">
            <a:off x="325848" y="403122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97" name="Google Shape;2197;p35"/>
          <p:cNvSpPr/>
          <p:nvPr/>
        </p:nvSpPr>
        <p:spPr>
          <a:xfrm rot="-1051434">
            <a:off x="8138934" y="208143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199" name="Google Shape;2199;p35"/>
          <p:cNvGrpSpPr/>
          <p:nvPr/>
        </p:nvGrpSpPr>
        <p:grpSpPr>
          <a:xfrm rot="1515800" flipH="1">
            <a:off x="900907" y="208593"/>
            <a:ext cx="629717" cy="662148"/>
            <a:chOff x="782176" y="-1158311"/>
            <a:chExt cx="629467" cy="661912"/>
          </a:xfrm>
        </p:grpSpPr>
        <p:sp>
          <p:nvSpPr>
            <p:cNvPr id="2200" name="Google Shape;2200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1" name="Google Shape;2201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2" name="Google Shape;2202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3" name="Google Shape;2203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4" name="Google Shape;2204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5" name="Google Shape;2205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6" name="Google Shape;2206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7" name="Google Shape;2207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212" name="Google Shape;2212;p35"/>
          <p:cNvSpPr/>
          <p:nvPr/>
        </p:nvSpPr>
        <p:spPr>
          <a:xfrm rot="1051434" flipH="1">
            <a:off x="442213" y="462384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116FBF-5120-43C5-A1CE-425B86F8A696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32388159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1_Background 2"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Pine trees in snow">
            <a:extLst>
              <a:ext uri="{FF2B5EF4-FFF2-40B4-BE49-F238E27FC236}">
                <a16:creationId xmlns:a16="http://schemas.microsoft.com/office/drawing/2014/main" id="{AC2F323C-B32C-440A-AA0C-672350F79C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7175" cy="5145088"/>
          </a:xfrm>
          <a:prstGeom prst="rect">
            <a:avLst/>
          </a:prstGeom>
        </p:spPr>
      </p:pic>
      <p:grpSp>
        <p:nvGrpSpPr>
          <p:cNvPr id="2163" name="Google Shape;2163;p35"/>
          <p:cNvGrpSpPr/>
          <p:nvPr/>
        </p:nvGrpSpPr>
        <p:grpSpPr>
          <a:xfrm rot="437052">
            <a:off x="8473627" y="905804"/>
            <a:ext cx="629731" cy="662163"/>
            <a:chOff x="782176" y="-1158311"/>
            <a:chExt cx="629467" cy="661912"/>
          </a:xfrm>
        </p:grpSpPr>
        <p:sp>
          <p:nvSpPr>
            <p:cNvPr id="2164" name="Google Shape;2164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5" name="Google Shape;2165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6" name="Google Shape;2166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7" name="Google Shape;2167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8" name="Google Shape;2168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9" name="Google Shape;2169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0" name="Google Shape;2170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1" name="Google Shape;2171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72" name="Google Shape;2172;p35"/>
          <p:cNvGrpSpPr/>
          <p:nvPr/>
        </p:nvGrpSpPr>
        <p:grpSpPr>
          <a:xfrm>
            <a:off x="8433714" y="1866238"/>
            <a:ext cx="547546" cy="706314"/>
            <a:chOff x="8495548" y="1440711"/>
            <a:chExt cx="547356" cy="706096"/>
          </a:xfrm>
        </p:grpSpPr>
        <p:sp>
          <p:nvSpPr>
            <p:cNvPr id="2173" name="Google Shape;2173;p35"/>
            <p:cNvSpPr/>
            <p:nvPr/>
          </p:nvSpPr>
          <p:spPr>
            <a:xfrm rot="2851161">
              <a:off x="8622832" y="1874937"/>
              <a:ext cx="216813" cy="102097"/>
            </a:xfrm>
            <a:custGeom>
              <a:avLst/>
              <a:gdLst/>
              <a:ahLst/>
              <a:cxnLst/>
              <a:rect l="l" t="t" r="r" b="b"/>
              <a:pathLst>
                <a:path w="1323" h="623" extrusionOk="0">
                  <a:moveTo>
                    <a:pt x="1009" y="1"/>
                  </a:moveTo>
                  <a:cubicBezTo>
                    <a:pt x="848" y="1"/>
                    <a:pt x="653" y="19"/>
                    <a:pt x="598" y="30"/>
                  </a:cubicBezTo>
                  <a:cubicBezTo>
                    <a:pt x="399" y="66"/>
                    <a:pt x="199" y="156"/>
                    <a:pt x="73" y="301"/>
                  </a:cubicBezTo>
                  <a:cubicBezTo>
                    <a:pt x="36" y="356"/>
                    <a:pt x="0" y="428"/>
                    <a:pt x="0" y="482"/>
                  </a:cubicBezTo>
                  <a:cubicBezTo>
                    <a:pt x="36" y="555"/>
                    <a:pt x="91" y="573"/>
                    <a:pt x="163" y="609"/>
                  </a:cubicBezTo>
                  <a:cubicBezTo>
                    <a:pt x="217" y="618"/>
                    <a:pt x="267" y="623"/>
                    <a:pt x="319" y="623"/>
                  </a:cubicBezTo>
                  <a:cubicBezTo>
                    <a:pt x="371" y="623"/>
                    <a:pt x="426" y="618"/>
                    <a:pt x="489" y="609"/>
                  </a:cubicBezTo>
                  <a:cubicBezTo>
                    <a:pt x="634" y="573"/>
                    <a:pt x="797" y="482"/>
                    <a:pt x="942" y="392"/>
                  </a:cubicBezTo>
                  <a:cubicBezTo>
                    <a:pt x="996" y="356"/>
                    <a:pt x="1322" y="156"/>
                    <a:pt x="1232" y="30"/>
                  </a:cubicBezTo>
                  <a:cubicBezTo>
                    <a:pt x="1203" y="8"/>
                    <a:pt x="1113" y="1"/>
                    <a:pt x="1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4" name="Google Shape;2174;p35"/>
            <p:cNvSpPr/>
            <p:nvPr/>
          </p:nvSpPr>
          <p:spPr>
            <a:xfrm rot="2851161">
              <a:off x="8873416" y="1833227"/>
              <a:ext cx="89151" cy="177482"/>
            </a:xfrm>
            <a:custGeom>
              <a:avLst/>
              <a:gdLst/>
              <a:ahLst/>
              <a:cxnLst/>
              <a:rect l="l" t="t" r="r" b="b"/>
              <a:pathLst>
                <a:path w="544" h="1083" extrusionOk="0">
                  <a:moveTo>
                    <a:pt x="343" y="0"/>
                  </a:moveTo>
                  <a:cubicBezTo>
                    <a:pt x="258" y="0"/>
                    <a:pt x="160" y="56"/>
                    <a:pt x="109" y="121"/>
                  </a:cubicBezTo>
                  <a:cubicBezTo>
                    <a:pt x="54" y="211"/>
                    <a:pt x="18" y="356"/>
                    <a:pt x="18" y="465"/>
                  </a:cubicBezTo>
                  <a:cubicBezTo>
                    <a:pt x="18" y="573"/>
                    <a:pt x="0" y="1062"/>
                    <a:pt x="145" y="1080"/>
                  </a:cubicBezTo>
                  <a:cubicBezTo>
                    <a:pt x="151" y="1082"/>
                    <a:pt x="158" y="1083"/>
                    <a:pt x="165" y="1083"/>
                  </a:cubicBezTo>
                  <a:cubicBezTo>
                    <a:pt x="304" y="1083"/>
                    <a:pt x="455" y="732"/>
                    <a:pt x="507" y="646"/>
                  </a:cubicBezTo>
                  <a:cubicBezTo>
                    <a:pt x="525" y="555"/>
                    <a:pt x="543" y="465"/>
                    <a:pt x="543" y="356"/>
                  </a:cubicBezTo>
                  <a:cubicBezTo>
                    <a:pt x="543" y="247"/>
                    <a:pt x="525" y="102"/>
                    <a:pt x="435" y="30"/>
                  </a:cubicBezTo>
                  <a:cubicBezTo>
                    <a:pt x="409" y="9"/>
                    <a:pt x="377" y="0"/>
                    <a:pt x="3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5" name="Google Shape;2175;p35"/>
            <p:cNvSpPr/>
            <p:nvPr/>
          </p:nvSpPr>
          <p:spPr>
            <a:xfrm rot="2851161">
              <a:off x="8671546" y="1799587"/>
              <a:ext cx="219763" cy="317764"/>
            </a:xfrm>
            <a:custGeom>
              <a:avLst/>
              <a:gdLst/>
              <a:ahLst/>
              <a:cxnLst/>
              <a:rect l="l" t="t" r="r" b="b"/>
              <a:pathLst>
                <a:path w="1341" h="1939" fill="none" extrusionOk="0">
                  <a:moveTo>
                    <a:pt x="1340" y="1939"/>
                  </a:moveTo>
                  <a:cubicBezTo>
                    <a:pt x="1232" y="1124"/>
                    <a:pt x="706" y="381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6" name="Google Shape;2176;p35"/>
            <p:cNvSpPr/>
            <p:nvPr/>
          </p:nvSpPr>
          <p:spPr>
            <a:xfrm rot="2851161">
              <a:off x="8569613" y="1658042"/>
              <a:ext cx="270238" cy="77351"/>
            </a:xfrm>
            <a:custGeom>
              <a:avLst/>
              <a:gdLst/>
              <a:ahLst/>
              <a:cxnLst/>
              <a:rect l="l" t="t" r="r" b="b"/>
              <a:pathLst>
                <a:path w="1649" h="472" fill="none" extrusionOk="0">
                  <a:moveTo>
                    <a:pt x="0" y="327"/>
                  </a:moveTo>
                  <a:cubicBezTo>
                    <a:pt x="181" y="454"/>
                    <a:pt x="381" y="472"/>
                    <a:pt x="598" y="472"/>
                  </a:cubicBezTo>
                  <a:cubicBezTo>
                    <a:pt x="996" y="472"/>
                    <a:pt x="1431" y="327"/>
                    <a:pt x="1648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7" name="Google Shape;2177;p35"/>
            <p:cNvSpPr/>
            <p:nvPr/>
          </p:nvSpPr>
          <p:spPr>
            <a:xfrm rot="2851161">
              <a:off x="8670708" y="1661084"/>
              <a:ext cx="199114" cy="47689"/>
            </a:xfrm>
            <a:custGeom>
              <a:avLst/>
              <a:gdLst/>
              <a:ahLst/>
              <a:cxnLst/>
              <a:rect l="l" t="t" r="r" b="b"/>
              <a:pathLst>
                <a:path w="1215" h="291" fill="none" extrusionOk="0">
                  <a:moveTo>
                    <a:pt x="1" y="0"/>
                  </a:moveTo>
                  <a:cubicBezTo>
                    <a:pt x="363" y="200"/>
                    <a:pt x="798" y="290"/>
                    <a:pt x="1214" y="254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8" name="Google Shape;2178;p35"/>
            <p:cNvSpPr/>
            <p:nvPr/>
          </p:nvSpPr>
          <p:spPr>
            <a:xfrm rot="2851161">
              <a:off x="8881873" y="1602579"/>
              <a:ext cx="41789" cy="207800"/>
            </a:xfrm>
            <a:custGeom>
              <a:avLst/>
              <a:gdLst/>
              <a:ahLst/>
              <a:cxnLst/>
              <a:rect l="l" t="t" r="r" b="b"/>
              <a:pathLst>
                <a:path w="255" h="1268" fill="none" extrusionOk="0">
                  <a:moveTo>
                    <a:pt x="55" y="1268"/>
                  </a:moveTo>
                  <a:cubicBezTo>
                    <a:pt x="91" y="1214"/>
                    <a:pt x="127" y="1177"/>
                    <a:pt x="146" y="1105"/>
                  </a:cubicBezTo>
                  <a:cubicBezTo>
                    <a:pt x="254" y="743"/>
                    <a:pt x="218" y="308"/>
                    <a:pt x="1" y="0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9" name="Google Shape;2179;p35"/>
            <p:cNvSpPr/>
            <p:nvPr/>
          </p:nvSpPr>
          <p:spPr>
            <a:xfrm rot="2851161">
              <a:off x="8764335" y="1603002"/>
              <a:ext cx="130776" cy="139626"/>
            </a:xfrm>
            <a:custGeom>
              <a:avLst/>
              <a:gdLst/>
              <a:ahLst/>
              <a:cxnLst/>
              <a:rect l="l" t="t" r="r" b="b"/>
              <a:pathLst>
                <a:path w="798" h="852" fill="none" extrusionOk="0">
                  <a:moveTo>
                    <a:pt x="797" y="852"/>
                  </a:moveTo>
                  <a:cubicBezTo>
                    <a:pt x="634" y="490"/>
                    <a:pt x="362" y="182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0" name="Google Shape;2180;p35"/>
            <p:cNvSpPr/>
            <p:nvPr/>
          </p:nvSpPr>
          <p:spPr>
            <a:xfrm rot="2851161">
              <a:off x="8757392" y="1471752"/>
              <a:ext cx="129629" cy="103244"/>
            </a:xfrm>
            <a:custGeom>
              <a:avLst/>
              <a:gdLst/>
              <a:ahLst/>
              <a:cxnLst/>
              <a:rect l="l" t="t" r="r" b="b"/>
              <a:pathLst>
                <a:path w="791" h="630" extrusionOk="0">
                  <a:moveTo>
                    <a:pt x="465" y="1"/>
                  </a:moveTo>
                  <a:cubicBezTo>
                    <a:pt x="374" y="1"/>
                    <a:pt x="284" y="19"/>
                    <a:pt x="229" y="73"/>
                  </a:cubicBezTo>
                  <a:cubicBezTo>
                    <a:pt x="0" y="270"/>
                    <a:pt x="186" y="629"/>
                    <a:pt x="464" y="629"/>
                  </a:cubicBezTo>
                  <a:cubicBezTo>
                    <a:pt x="494" y="629"/>
                    <a:pt x="524" y="625"/>
                    <a:pt x="555" y="617"/>
                  </a:cubicBezTo>
                  <a:cubicBezTo>
                    <a:pt x="682" y="562"/>
                    <a:pt x="791" y="417"/>
                    <a:pt x="773" y="273"/>
                  </a:cubicBezTo>
                  <a:cubicBezTo>
                    <a:pt x="755" y="110"/>
                    <a:pt x="610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1" name="Google Shape;2181;p35"/>
            <p:cNvSpPr/>
            <p:nvPr/>
          </p:nvSpPr>
          <p:spPr>
            <a:xfrm rot="2851161">
              <a:off x="8904120" y="1517172"/>
              <a:ext cx="121599" cy="100131"/>
            </a:xfrm>
            <a:custGeom>
              <a:avLst/>
              <a:gdLst/>
              <a:ahLst/>
              <a:cxnLst/>
              <a:rect l="l" t="t" r="r" b="b"/>
              <a:pathLst>
                <a:path w="742" h="611" extrusionOk="0">
                  <a:moveTo>
                    <a:pt x="415" y="0"/>
                  </a:moveTo>
                  <a:cubicBezTo>
                    <a:pt x="343" y="0"/>
                    <a:pt x="252" y="18"/>
                    <a:pt x="180" y="73"/>
                  </a:cubicBezTo>
                  <a:cubicBezTo>
                    <a:pt x="1" y="268"/>
                    <a:pt x="174" y="611"/>
                    <a:pt x="422" y="611"/>
                  </a:cubicBezTo>
                  <a:cubicBezTo>
                    <a:pt x="449" y="611"/>
                    <a:pt x="477" y="607"/>
                    <a:pt x="506" y="598"/>
                  </a:cubicBezTo>
                  <a:cubicBezTo>
                    <a:pt x="651" y="543"/>
                    <a:pt x="741" y="417"/>
                    <a:pt x="705" y="272"/>
                  </a:cubicBezTo>
                  <a:cubicBezTo>
                    <a:pt x="687" y="145"/>
                    <a:pt x="560" y="18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2" name="Google Shape;2182;p35"/>
            <p:cNvSpPr/>
            <p:nvPr/>
          </p:nvSpPr>
          <p:spPr>
            <a:xfrm rot="2851161">
              <a:off x="8650060" y="1498039"/>
              <a:ext cx="121271" cy="97345"/>
            </a:xfrm>
            <a:custGeom>
              <a:avLst/>
              <a:gdLst/>
              <a:ahLst/>
              <a:cxnLst/>
              <a:rect l="l" t="t" r="r" b="b"/>
              <a:pathLst>
                <a:path w="740" h="594" extrusionOk="0">
                  <a:moveTo>
                    <a:pt x="414" y="1"/>
                  </a:moveTo>
                  <a:cubicBezTo>
                    <a:pt x="359" y="1"/>
                    <a:pt x="269" y="19"/>
                    <a:pt x="196" y="73"/>
                  </a:cubicBezTo>
                  <a:cubicBezTo>
                    <a:pt x="1" y="252"/>
                    <a:pt x="172" y="593"/>
                    <a:pt x="433" y="593"/>
                  </a:cubicBezTo>
                  <a:cubicBezTo>
                    <a:pt x="462" y="593"/>
                    <a:pt x="492" y="589"/>
                    <a:pt x="522" y="580"/>
                  </a:cubicBezTo>
                  <a:cubicBezTo>
                    <a:pt x="649" y="544"/>
                    <a:pt x="740" y="399"/>
                    <a:pt x="721" y="272"/>
                  </a:cubicBezTo>
                  <a:cubicBezTo>
                    <a:pt x="685" y="127"/>
                    <a:pt x="558" y="19"/>
                    <a:pt x="4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3" name="Google Shape;2183;p35"/>
            <p:cNvSpPr/>
            <p:nvPr/>
          </p:nvSpPr>
          <p:spPr>
            <a:xfrm rot="2851161">
              <a:off x="8513263" y="1492826"/>
              <a:ext cx="138806" cy="109144"/>
            </a:xfrm>
            <a:custGeom>
              <a:avLst/>
              <a:gdLst/>
              <a:ahLst/>
              <a:cxnLst/>
              <a:rect l="l" t="t" r="r" b="b"/>
              <a:pathLst>
                <a:path w="847" h="666" extrusionOk="0">
                  <a:moveTo>
                    <a:pt x="484" y="1"/>
                  </a:moveTo>
                  <a:cubicBezTo>
                    <a:pt x="394" y="1"/>
                    <a:pt x="303" y="19"/>
                    <a:pt x="231" y="73"/>
                  </a:cubicBezTo>
                  <a:cubicBezTo>
                    <a:pt x="1" y="287"/>
                    <a:pt x="203" y="665"/>
                    <a:pt x="500" y="665"/>
                  </a:cubicBezTo>
                  <a:cubicBezTo>
                    <a:pt x="530" y="665"/>
                    <a:pt x="561" y="661"/>
                    <a:pt x="593" y="653"/>
                  </a:cubicBezTo>
                  <a:cubicBezTo>
                    <a:pt x="756" y="617"/>
                    <a:pt x="847" y="454"/>
                    <a:pt x="829" y="291"/>
                  </a:cubicBezTo>
                  <a:cubicBezTo>
                    <a:pt x="792" y="128"/>
                    <a:pt x="647" y="19"/>
                    <a:pt x="4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84" name="Google Shape;2184;p35"/>
          <p:cNvGrpSpPr/>
          <p:nvPr/>
        </p:nvGrpSpPr>
        <p:grpSpPr>
          <a:xfrm rot="5528602">
            <a:off x="32922" y="1186072"/>
            <a:ext cx="884735" cy="659190"/>
            <a:chOff x="8054181" y="220421"/>
            <a:chExt cx="884462" cy="658961"/>
          </a:xfrm>
        </p:grpSpPr>
        <p:sp>
          <p:nvSpPr>
            <p:cNvPr id="2185" name="Google Shape;2185;p35"/>
            <p:cNvSpPr/>
            <p:nvPr/>
          </p:nvSpPr>
          <p:spPr>
            <a:xfrm>
              <a:off x="8054181" y="220421"/>
              <a:ext cx="869711" cy="658961"/>
            </a:xfrm>
            <a:custGeom>
              <a:avLst/>
              <a:gdLst/>
              <a:ahLst/>
              <a:cxnLst/>
              <a:rect l="l" t="t" r="r" b="b"/>
              <a:pathLst>
                <a:path w="5307" h="4021" extrusionOk="0">
                  <a:moveTo>
                    <a:pt x="1428" y="0"/>
                  </a:moveTo>
                  <a:cubicBezTo>
                    <a:pt x="1323" y="0"/>
                    <a:pt x="1218" y="45"/>
                    <a:pt x="1195" y="149"/>
                  </a:cubicBezTo>
                  <a:cubicBezTo>
                    <a:pt x="1123" y="312"/>
                    <a:pt x="1322" y="512"/>
                    <a:pt x="1231" y="675"/>
                  </a:cubicBezTo>
                  <a:cubicBezTo>
                    <a:pt x="1213" y="693"/>
                    <a:pt x="1195" y="711"/>
                    <a:pt x="1141" y="747"/>
                  </a:cubicBezTo>
                  <a:cubicBezTo>
                    <a:pt x="1097" y="766"/>
                    <a:pt x="1050" y="774"/>
                    <a:pt x="1003" y="774"/>
                  </a:cubicBezTo>
                  <a:cubicBezTo>
                    <a:pt x="915" y="774"/>
                    <a:pt x="825" y="746"/>
                    <a:pt x="743" y="711"/>
                  </a:cubicBezTo>
                  <a:cubicBezTo>
                    <a:pt x="598" y="656"/>
                    <a:pt x="471" y="584"/>
                    <a:pt x="326" y="584"/>
                  </a:cubicBezTo>
                  <a:cubicBezTo>
                    <a:pt x="199" y="584"/>
                    <a:pt x="36" y="656"/>
                    <a:pt x="18" y="783"/>
                  </a:cubicBezTo>
                  <a:cubicBezTo>
                    <a:pt x="0" y="892"/>
                    <a:pt x="54" y="982"/>
                    <a:pt x="127" y="1073"/>
                  </a:cubicBezTo>
                  <a:cubicBezTo>
                    <a:pt x="235" y="1218"/>
                    <a:pt x="398" y="1308"/>
                    <a:pt x="561" y="1381"/>
                  </a:cubicBezTo>
                  <a:cubicBezTo>
                    <a:pt x="652" y="1417"/>
                    <a:pt x="779" y="1435"/>
                    <a:pt x="815" y="1562"/>
                  </a:cubicBezTo>
                  <a:cubicBezTo>
                    <a:pt x="851" y="1671"/>
                    <a:pt x="743" y="1779"/>
                    <a:pt x="652" y="1852"/>
                  </a:cubicBezTo>
                  <a:cubicBezTo>
                    <a:pt x="561" y="1924"/>
                    <a:pt x="453" y="2033"/>
                    <a:pt x="471" y="2141"/>
                  </a:cubicBezTo>
                  <a:cubicBezTo>
                    <a:pt x="471" y="2232"/>
                    <a:pt x="561" y="2286"/>
                    <a:pt x="634" y="2304"/>
                  </a:cubicBezTo>
                  <a:cubicBezTo>
                    <a:pt x="652" y="2310"/>
                    <a:pt x="674" y="2312"/>
                    <a:pt x="698" y="2312"/>
                  </a:cubicBezTo>
                  <a:cubicBezTo>
                    <a:pt x="747" y="2312"/>
                    <a:pt x="803" y="2304"/>
                    <a:pt x="851" y="2304"/>
                  </a:cubicBezTo>
                  <a:lnTo>
                    <a:pt x="1539" y="2232"/>
                  </a:lnTo>
                  <a:cubicBezTo>
                    <a:pt x="1666" y="2232"/>
                    <a:pt x="1847" y="2232"/>
                    <a:pt x="1902" y="2377"/>
                  </a:cubicBezTo>
                  <a:cubicBezTo>
                    <a:pt x="1938" y="2504"/>
                    <a:pt x="1829" y="2612"/>
                    <a:pt x="1720" y="2703"/>
                  </a:cubicBezTo>
                  <a:cubicBezTo>
                    <a:pt x="1594" y="2793"/>
                    <a:pt x="1485" y="2920"/>
                    <a:pt x="1539" y="3047"/>
                  </a:cubicBezTo>
                  <a:cubicBezTo>
                    <a:pt x="1557" y="3101"/>
                    <a:pt x="1576" y="3119"/>
                    <a:pt x="1630" y="3137"/>
                  </a:cubicBezTo>
                  <a:cubicBezTo>
                    <a:pt x="1693" y="3183"/>
                    <a:pt x="1770" y="3201"/>
                    <a:pt x="1852" y="3201"/>
                  </a:cubicBezTo>
                  <a:cubicBezTo>
                    <a:pt x="1933" y="3201"/>
                    <a:pt x="2019" y="3183"/>
                    <a:pt x="2101" y="3156"/>
                  </a:cubicBezTo>
                  <a:cubicBezTo>
                    <a:pt x="2391" y="3101"/>
                    <a:pt x="2680" y="3011"/>
                    <a:pt x="2988" y="2974"/>
                  </a:cubicBezTo>
                  <a:cubicBezTo>
                    <a:pt x="3115" y="2974"/>
                    <a:pt x="3278" y="3011"/>
                    <a:pt x="3314" y="3137"/>
                  </a:cubicBezTo>
                  <a:cubicBezTo>
                    <a:pt x="3368" y="3282"/>
                    <a:pt x="3224" y="3391"/>
                    <a:pt x="3097" y="3463"/>
                  </a:cubicBezTo>
                  <a:cubicBezTo>
                    <a:pt x="2952" y="3518"/>
                    <a:pt x="2807" y="3608"/>
                    <a:pt x="2807" y="3753"/>
                  </a:cubicBezTo>
                  <a:cubicBezTo>
                    <a:pt x="2807" y="3862"/>
                    <a:pt x="2898" y="3952"/>
                    <a:pt x="2988" y="4007"/>
                  </a:cubicBezTo>
                  <a:cubicBezTo>
                    <a:pt x="3033" y="4016"/>
                    <a:pt x="3083" y="4020"/>
                    <a:pt x="3135" y="4020"/>
                  </a:cubicBezTo>
                  <a:cubicBezTo>
                    <a:pt x="3187" y="4020"/>
                    <a:pt x="3242" y="4016"/>
                    <a:pt x="3296" y="4007"/>
                  </a:cubicBezTo>
                  <a:cubicBezTo>
                    <a:pt x="3839" y="3880"/>
                    <a:pt x="4383" y="3590"/>
                    <a:pt x="4944" y="3391"/>
                  </a:cubicBezTo>
                  <a:cubicBezTo>
                    <a:pt x="5306" y="3210"/>
                    <a:pt x="5234" y="2413"/>
                    <a:pt x="5197" y="2069"/>
                  </a:cubicBezTo>
                  <a:cubicBezTo>
                    <a:pt x="5179" y="1960"/>
                    <a:pt x="5143" y="1834"/>
                    <a:pt x="5053" y="1743"/>
                  </a:cubicBezTo>
                  <a:cubicBezTo>
                    <a:pt x="4995" y="1685"/>
                    <a:pt x="4915" y="1642"/>
                    <a:pt x="4841" y="1642"/>
                  </a:cubicBezTo>
                  <a:cubicBezTo>
                    <a:pt x="4799" y="1642"/>
                    <a:pt x="4759" y="1656"/>
                    <a:pt x="4727" y="1689"/>
                  </a:cubicBezTo>
                  <a:cubicBezTo>
                    <a:pt x="4654" y="1761"/>
                    <a:pt x="4654" y="1870"/>
                    <a:pt x="4600" y="1960"/>
                  </a:cubicBezTo>
                  <a:cubicBezTo>
                    <a:pt x="4569" y="2039"/>
                    <a:pt x="4497" y="2130"/>
                    <a:pt x="4419" y="2130"/>
                  </a:cubicBezTo>
                  <a:cubicBezTo>
                    <a:pt x="4407" y="2130"/>
                    <a:pt x="4395" y="2128"/>
                    <a:pt x="4383" y="2123"/>
                  </a:cubicBezTo>
                  <a:cubicBezTo>
                    <a:pt x="4328" y="2105"/>
                    <a:pt x="4310" y="2033"/>
                    <a:pt x="4292" y="1960"/>
                  </a:cubicBezTo>
                  <a:cubicBezTo>
                    <a:pt x="4256" y="1761"/>
                    <a:pt x="4256" y="1580"/>
                    <a:pt x="4256" y="1381"/>
                  </a:cubicBezTo>
                  <a:cubicBezTo>
                    <a:pt x="4256" y="1164"/>
                    <a:pt x="4201" y="964"/>
                    <a:pt x="4057" y="838"/>
                  </a:cubicBezTo>
                  <a:cubicBezTo>
                    <a:pt x="4008" y="776"/>
                    <a:pt x="3925" y="732"/>
                    <a:pt x="3849" y="732"/>
                  </a:cubicBezTo>
                  <a:cubicBezTo>
                    <a:pt x="3813" y="732"/>
                    <a:pt x="3778" y="742"/>
                    <a:pt x="3749" y="765"/>
                  </a:cubicBezTo>
                  <a:cubicBezTo>
                    <a:pt x="3604" y="838"/>
                    <a:pt x="3640" y="1019"/>
                    <a:pt x="3640" y="1164"/>
                  </a:cubicBezTo>
                  <a:cubicBezTo>
                    <a:pt x="3640" y="1254"/>
                    <a:pt x="3622" y="1345"/>
                    <a:pt x="3550" y="1417"/>
                  </a:cubicBezTo>
                  <a:cubicBezTo>
                    <a:pt x="3497" y="1456"/>
                    <a:pt x="3436" y="1486"/>
                    <a:pt x="3371" y="1486"/>
                  </a:cubicBezTo>
                  <a:cubicBezTo>
                    <a:pt x="3347" y="1486"/>
                    <a:pt x="3321" y="1481"/>
                    <a:pt x="3296" y="1471"/>
                  </a:cubicBezTo>
                  <a:cubicBezTo>
                    <a:pt x="3187" y="1417"/>
                    <a:pt x="3169" y="1290"/>
                    <a:pt x="3133" y="1145"/>
                  </a:cubicBezTo>
                  <a:cubicBezTo>
                    <a:pt x="3133" y="946"/>
                    <a:pt x="3097" y="765"/>
                    <a:pt x="3042" y="584"/>
                  </a:cubicBezTo>
                  <a:cubicBezTo>
                    <a:pt x="3024" y="421"/>
                    <a:pt x="2952" y="258"/>
                    <a:pt x="2843" y="167"/>
                  </a:cubicBezTo>
                  <a:cubicBezTo>
                    <a:pt x="2795" y="128"/>
                    <a:pt x="2723" y="105"/>
                    <a:pt x="2652" y="105"/>
                  </a:cubicBezTo>
                  <a:cubicBezTo>
                    <a:pt x="2562" y="105"/>
                    <a:pt x="2475" y="141"/>
                    <a:pt x="2445" y="222"/>
                  </a:cubicBezTo>
                  <a:cubicBezTo>
                    <a:pt x="2391" y="330"/>
                    <a:pt x="2409" y="439"/>
                    <a:pt x="2445" y="566"/>
                  </a:cubicBezTo>
                  <a:cubicBezTo>
                    <a:pt x="2463" y="675"/>
                    <a:pt x="2463" y="801"/>
                    <a:pt x="2354" y="856"/>
                  </a:cubicBezTo>
                  <a:cubicBezTo>
                    <a:pt x="2336" y="860"/>
                    <a:pt x="2317" y="862"/>
                    <a:pt x="2297" y="862"/>
                  </a:cubicBezTo>
                  <a:cubicBezTo>
                    <a:pt x="2238" y="862"/>
                    <a:pt x="2173" y="842"/>
                    <a:pt x="2119" y="801"/>
                  </a:cubicBezTo>
                  <a:cubicBezTo>
                    <a:pt x="1992" y="711"/>
                    <a:pt x="1938" y="566"/>
                    <a:pt x="1865" y="421"/>
                  </a:cubicBezTo>
                  <a:cubicBezTo>
                    <a:pt x="1811" y="294"/>
                    <a:pt x="1739" y="131"/>
                    <a:pt x="1594" y="41"/>
                  </a:cubicBezTo>
                  <a:cubicBezTo>
                    <a:pt x="1548" y="15"/>
                    <a:pt x="148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6" name="Google Shape;2186;p35"/>
            <p:cNvSpPr/>
            <p:nvPr/>
          </p:nvSpPr>
          <p:spPr>
            <a:xfrm>
              <a:off x="8261818" y="419864"/>
              <a:ext cx="676824" cy="415764"/>
            </a:xfrm>
            <a:custGeom>
              <a:avLst/>
              <a:gdLst/>
              <a:ahLst/>
              <a:cxnLst/>
              <a:rect l="l" t="t" r="r" b="b"/>
              <a:pathLst>
                <a:path w="4130" h="2537" fill="none" extrusionOk="0">
                  <a:moveTo>
                    <a:pt x="4130" y="2536"/>
                  </a:moveTo>
                  <a:cubicBezTo>
                    <a:pt x="2916" y="1450"/>
                    <a:pt x="1504" y="580"/>
                    <a:pt x="1" y="1"/>
                  </a:cubicBezTo>
                </a:path>
              </a:pathLst>
            </a:custGeom>
            <a:noFill/>
            <a:ln w="27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87" name="Google Shape;2187;p35"/>
          <p:cNvSpPr/>
          <p:nvPr/>
        </p:nvSpPr>
        <p:spPr>
          <a:xfrm rot="-1051434">
            <a:off x="325848" y="403122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97" name="Google Shape;2197;p35"/>
          <p:cNvSpPr/>
          <p:nvPr/>
        </p:nvSpPr>
        <p:spPr>
          <a:xfrm rot="-1051434">
            <a:off x="8138934" y="208143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199" name="Google Shape;2199;p35"/>
          <p:cNvGrpSpPr/>
          <p:nvPr/>
        </p:nvGrpSpPr>
        <p:grpSpPr>
          <a:xfrm rot="1515800" flipH="1">
            <a:off x="900907" y="208593"/>
            <a:ext cx="629717" cy="662148"/>
            <a:chOff x="782176" y="-1158311"/>
            <a:chExt cx="629467" cy="661912"/>
          </a:xfrm>
        </p:grpSpPr>
        <p:sp>
          <p:nvSpPr>
            <p:cNvPr id="2200" name="Google Shape;2200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1" name="Google Shape;2201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2" name="Google Shape;2202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3" name="Google Shape;2203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4" name="Google Shape;2204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5" name="Google Shape;2205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6" name="Google Shape;2206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7" name="Google Shape;2207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212" name="Google Shape;2212;p35"/>
          <p:cNvSpPr/>
          <p:nvPr/>
        </p:nvSpPr>
        <p:spPr>
          <a:xfrm rot="1051434" flipH="1">
            <a:off x="442213" y="462384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116FBF-5120-43C5-A1CE-425B86F8A696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27413081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1_Background 2"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Pine trees in snow">
            <a:extLst>
              <a:ext uri="{FF2B5EF4-FFF2-40B4-BE49-F238E27FC236}">
                <a16:creationId xmlns:a16="http://schemas.microsoft.com/office/drawing/2014/main" id="{AC2F323C-B32C-440A-AA0C-672350F79C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7175" cy="5145088"/>
          </a:xfrm>
          <a:prstGeom prst="rect">
            <a:avLst/>
          </a:prstGeom>
        </p:spPr>
      </p:pic>
      <p:grpSp>
        <p:nvGrpSpPr>
          <p:cNvPr id="2163" name="Google Shape;2163;p35"/>
          <p:cNvGrpSpPr/>
          <p:nvPr/>
        </p:nvGrpSpPr>
        <p:grpSpPr>
          <a:xfrm rot="437052">
            <a:off x="8473627" y="905804"/>
            <a:ext cx="629731" cy="662163"/>
            <a:chOff x="782176" y="-1158311"/>
            <a:chExt cx="629467" cy="661912"/>
          </a:xfrm>
        </p:grpSpPr>
        <p:sp>
          <p:nvSpPr>
            <p:cNvPr id="2164" name="Google Shape;2164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5" name="Google Shape;2165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6" name="Google Shape;2166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7" name="Google Shape;2167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8" name="Google Shape;2168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9" name="Google Shape;2169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0" name="Google Shape;2170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1" name="Google Shape;2171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72" name="Google Shape;2172;p35"/>
          <p:cNvGrpSpPr/>
          <p:nvPr/>
        </p:nvGrpSpPr>
        <p:grpSpPr>
          <a:xfrm>
            <a:off x="8433714" y="1866238"/>
            <a:ext cx="547546" cy="706314"/>
            <a:chOff x="8495548" y="1440711"/>
            <a:chExt cx="547356" cy="706096"/>
          </a:xfrm>
        </p:grpSpPr>
        <p:sp>
          <p:nvSpPr>
            <p:cNvPr id="2173" name="Google Shape;2173;p35"/>
            <p:cNvSpPr/>
            <p:nvPr/>
          </p:nvSpPr>
          <p:spPr>
            <a:xfrm rot="2851161">
              <a:off x="8622832" y="1874937"/>
              <a:ext cx="216813" cy="102097"/>
            </a:xfrm>
            <a:custGeom>
              <a:avLst/>
              <a:gdLst/>
              <a:ahLst/>
              <a:cxnLst/>
              <a:rect l="l" t="t" r="r" b="b"/>
              <a:pathLst>
                <a:path w="1323" h="623" extrusionOk="0">
                  <a:moveTo>
                    <a:pt x="1009" y="1"/>
                  </a:moveTo>
                  <a:cubicBezTo>
                    <a:pt x="848" y="1"/>
                    <a:pt x="653" y="19"/>
                    <a:pt x="598" y="30"/>
                  </a:cubicBezTo>
                  <a:cubicBezTo>
                    <a:pt x="399" y="66"/>
                    <a:pt x="199" y="156"/>
                    <a:pt x="73" y="301"/>
                  </a:cubicBezTo>
                  <a:cubicBezTo>
                    <a:pt x="36" y="356"/>
                    <a:pt x="0" y="428"/>
                    <a:pt x="0" y="482"/>
                  </a:cubicBezTo>
                  <a:cubicBezTo>
                    <a:pt x="36" y="555"/>
                    <a:pt x="91" y="573"/>
                    <a:pt x="163" y="609"/>
                  </a:cubicBezTo>
                  <a:cubicBezTo>
                    <a:pt x="217" y="618"/>
                    <a:pt x="267" y="623"/>
                    <a:pt x="319" y="623"/>
                  </a:cubicBezTo>
                  <a:cubicBezTo>
                    <a:pt x="371" y="623"/>
                    <a:pt x="426" y="618"/>
                    <a:pt x="489" y="609"/>
                  </a:cubicBezTo>
                  <a:cubicBezTo>
                    <a:pt x="634" y="573"/>
                    <a:pt x="797" y="482"/>
                    <a:pt x="942" y="392"/>
                  </a:cubicBezTo>
                  <a:cubicBezTo>
                    <a:pt x="996" y="356"/>
                    <a:pt x="1322" y="156"/>
                    <a:pt x="1232" y="30"/>
                  </a:cubicBezTo>
                  <a:cubicBezTo>
                    <a:pt x="1203" y="8"/>
                    <a:pt x="1113" y="1"/>
                    <a:pt x="1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4" name="Google Shape;2174;p35"/>
            <p:cNvSpPr/>
            <p:nvPr/>
          </p:nvSpPr>
          <p:spPr>
            <a:xfrm rot="2851161">
              <a:off x="8873416" y="1833227"/>
              <a:ext cx="89151" cy="177482"/>
            </a:xfrm>
            <a:custGeom>
              <a:avLst/>
              <a:gdLst/>
              <a:ahLst/>
              <a:cxnLst/>
              <a:rect l="l" t="t" r="r" b="b"/>
              <a:pathLst>
                <a:path w="544" h="1083" extrusionOk="0">
                  <a:moveTo>
                    <a:pt x="343" y="0"/>
                  </a:moveTo>
                  <a:cubicBezTo>
                    <a:pt x="258" y="0"/>
                    <a:pt x="160" y="56"/>
                    <a:pt x="109" y="121"/>
                  </a:cubicBezTo>
                  <a:cubicBezTo>
                    <a:pt x="54" y="211"/>
                    <a:pt x="18" y="356"/>
                    <a:pt x="18" y="465"/>
                  </a:cubicBezTo>
                  <a:cubicBezTo>
                    <a:pt x="18" y="573"/>
                    <a:pt x="0" y="1062"/>
                    <a:pt x="145" y="1080"/>
                  </a:cubicBezTo>
                  <a:cubicBezTo>
                    <a:pt x="151" y="1082"/>
                    <a:pt x="158" y="1083"/>
                    <a:pt x="165" y="1083"/>
                  </a:cubicBezTo>
                  <a:cubicBezTo>
                    <a:pt x="304" y="1083"/>
                    <a:pt x="455" y="732"/>
                    <a:pt x="507" y="646"/>
                  </a:cubicBezTo>
                  <a:cubicBezTo>
                    <a:pt x="525" y="555"/>
                    <a:pt x="543" y="465"/>
                    <a:pt x="543" y="356"/>
                  </a:cubicBezTo>
                  <a:cubicBezTo>
                    <a:pt x="543" y="247"/>
                    <a:pt x="525" y="102"/>
                    <a:pt x="435" y="30"/>
                  </a:cubicBezTo>
                  <a:cubicBezTo>
                    <a:pt x="409" y="9"/>
                    <a:pt x="377" y="0"/>
                    <a:pt x="3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5" name="Google Shape;2175;p35"/>
            <p:cNvSpPr/>
            <p:nvPr/>
          </p:nvSpPr>
          <p:spPr>
            <a:xfrm rot="2851161">
              <a:off x="8671546" y="1799587"/>
              <a:ext cx="219763" cy="317764"/>
            </a:xfrm>
            <a:custGeom>
              <a:avLst/>
              <a:gdLst/>
              <a:ahLst/>
              <a:cxnLst/>
              <a:rect l="l" t="t" r="r" b="b"/>
              <a:pathLst>
                <a:path w="1341" h="1939" fill="none" extrusionOk="0">
                  <a:moveTo>
                    <a:pt x="1340" y="1939"/>
                  </a:moveTo>
                  <a:cubicBezTo>
                    <a:pt x="1232" y="1124"/>
                    <a:pt x="706" y="381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6" name="Google Shape;2176;p35"/>
            <p:cNvSpPr/>
            <p:nvPr/>
          </p:nvSpPr>
          <p:spPr>
            <a:xfrm rot="2851161">
              <a:off x="8569613" y="1658042"/>
              <a:ext cx="270238" cy="77351"/>
            </a:xfrm>
            <a:custGeom>
              <a:avLst/>
              <a:gdLst/>
              <a:ahLst/>
              <a:cxnLst/>
              <a:rect l="l" t="t" r="r" b="b"/>
              <a:pathLst>
                <a:path w="1649" h="472" fill="none" extrusionOk="0">
                  <a:moveTo>
                    <a:pt x="0" y="327"/>
                  </a:moveTo>
                  <a:cubicBezTo>
                    <a:pt x="181" y="454"/>
                    <a:pt x="381" y="472"/>
                    <a:pt x="598" y="472"/>
                  </a:cubicBezTo>
                  <a:cubicBezTo>
                    <a:pt x="996" y="472"/>
                    <a:pt x="1431" y="327"/>
                    <a:pt x="1648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7" name="Google Shape;2177;p35"/>
            <p:cNvSpPr/>
            <p:nvPr/>
          </p:nvSpPr>
          <p:spPr>
            <a:xfrm rot="2851161">
              <a:off x="8670708" y="1661084"/>
              <a:ext cx="199114" cy="47689"/>
            </a:xfrm>
            <a:custGeom>
              <a:avLst/>
              <a:gdLst/>
              <a:ahLst/>
              <a:cxnLst/>
              <a:rect l="l" t="t" r="r" b="b"/>
              <a:pathLst>
                <a:path w="1215" h="291" fill="none" extrusionOk="0">
                  <a:moveTo>
                    <a:pt x="1" y="0"/>
                  </a:moveTo>
                  <a:cubicBezTo>
                    <a:pt x="363" y="200"/>
                    <a:pt x="798" y="290"/>
                    <a:pt x="1214" y="254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8" name="Google Shape;2178;p35"/>
            <p:cNvSpPr/>
            <p:nvPr/>
          </p:nvSpPr>
          <p:spPr>
            <a:xfrm rot="2851161">
              <a:off x="8881873" y="1602579"/>
              <a:ext cx="41789" cy="207800"/>
            </a:xfrm>
            <a:custGeom>
              <a:avLst/>
              <a:gdLst/>
              <a:ahLst/>
              <a:cxnLst/>
              <a:rect l="l" t="t" r="r" b="b"/>
              <a:pathLst>
                <a:path w="255" h="1268" fill="none" extrusionOk="0">
                  <a:moveTo>
                    <a:pt x="55" y="1268"/>
                  </a:moveTo>
                  <a:cubicBezTo>
                    <a:pt x="91" y="1214"/>
                    <a:pt x="127" y="1177"/>
                    <a:pt x="146" y="1105"/>
                  </a:cubicBezTo>
                  <a:cubicBezTo>
                    <a:pt x="254" y="743"/>
                    <a:pt x="218" y="308"/>
                    <a:pt x="1" y="0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9" name="Google Shape;2179;p35"/>
            <p:cNvSpPr/>
            <p:nvPr/>
          </p:nvSpPr>
          <p:spPr>
            <a:xfrm rot="2851161">
              <a:off x="8764335" y="1603002"/>
              <a:ext cx="130776" cy="139626"/>
            </a:xfrm>
            <a:custGeom>
              <a:avLst/>
              <a:gdLst/>
              <a:ahLst/>
              <a:cxnLst/>
              <a:rect l="l" t="t" r="r" b="b"/>
              <a:pathLst>
                <a:path w="798" h="852" fill="none" extrusionOk="0">
                  <a:moveTo>
                    <a:pt x="797" y="852"/>
                  </a:moveTo>
                  <a:cubicBezTo>
                    <a:pt x="634" y="490"/>
                    <a:pt x="362" y="182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0" name="Google Shape;2180;p35"/>
            <p:cNvSpPr/>
            <p:nvPr/>
          </p:nvSpPr>
          <p:spPr>
            <a:xfrm rot="2851161">
              <a:off x="8757392" y="1471752"/>
              <a:ext cx="129629" cy="103244"/>
            </a:xfrm>
            <a:custGeom>
              <a:avLst/>
              <a:gdLst/>
              <a:ahLst/>
              <a:cxnLst/>
              <a:rect l="l" t="t" r="r" b="b"/>
              <a:pathLst>
                <a:path w="791" h="630" extrusionOk="0">
                  <a:moveTo>
                    <a:pt x="465" y="1"/>
                  </a:moveTo>
                  <a:cubicBezTo>
                    <a:pt x="374" y="1"/>
                    <a:pt x="284" y="19"/>
                    <a:pt x="229" y="73"/>
                  </a:cubicBezTo>
                  <a:cubicBezTo>
                    <a:pt x="0" y="270"/>
                    <a:pt x="186" y="629"/>
                    <a:pt x="464" y="629"/>
                  </a:cubicBezTo>
                  <a:cubicBezTo>
                    <a:pt x="494" y="629"/>
                    <a:pt x="524" y="625"/>
                    <a:pt x="555" y="617"/>
                  </a:cubicBezTo>
                  <a:cubicBezTo>
                    <a:pt x="682" y="562"/>
                    <a:pt x="791" y="417"/>
                    <a:pt x="773" y="273"/>
                  </a:cubicBezTo>
                  <a:cubicBezTo>
                    <a:pt x="755" y="110"/>
                    <a:pt x="610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1" name="Google Shape;2181;p35"/>
            <p:cNvSpPr/>
            <p:nvPr/>
          </p:nvSpPr>
          <p:spPr>
            <a:xfrm rot="2851161">
              <a:off x="8904120" y="1517172"/>
              <a:ext cx="121599" cy="100131"/>
            </a:xfrm>
            <a:custGeom>
              <a:avLst/>
              <a:gdLst/>
              <a:ahLst/>
              <a:cxnLst/>
              <a:rect l="l" t="t" r="r" b="b"/>
              <a:pathLst>
                <a:path w="742" h="611" extrusionOk="0">
                  <a:moveTo>
                    <a:pt x="415" y="0"/>
                  </a:moveTo>
                  <a:cubicBezTo>
                    <a:pt x="343" y="0"/>
                    <a:pt x="252" y="18"/>
                    <a:pt x="180" y="73"/>
                  </a:cubicBezTo>
                  <a:cubicBezTo>
                    <a:pt x="1" y="268"/>
                    <a:pt x="174" y="611"/>
                    <a:pt x="422" y="611"/>
                  </a:cubicBezTo>
                  <a:cubicBezTo>
                    <a:pt x="449" y="611"/>
                    <a:pt x="477" y="607"/>
                    <a:pt x="506" y="598"/>
                  </a:cubicBezTo>
                  <a:cubicBezTo>
                    <a:pt x="651" y="543"/>
                    <a:pt x="741" y="417"/>
                    <a:pt x="705" y="272"/>
                  </a:cubicBezTo>
                  <a:cubicBezTo>
                    <a:pt x="687" y="145"/>
                    <a:pt x="560" y="18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2" name="Google Shape;2182;p35"/>
            <p:cNvSpPr/>
            <p:nvPr/>
          </p:nvSpPr>
          <p:spPr>
            <a:xfrm rot="2851161">
              <a:off x="8650060" y="1498039"/>
              <a:ext cx="121271" cy="97345"/>
            </a:xfrm>
            <a:custGeom>
              <a:avLst/>
              <a:gdLst/>
              <a:ahLst/>
              <a:cxnLst/>
              <a:rect l="l" t="t" r="r" b="b"/>
              <a:pathLst>
                <a:path w="740" h="594" extrusionOk="0">
                  <a:moveTo>
                    <a:pt x="414" y="1"/>
                  </a:moveTo>
                  <a:cubicBezTo>
                    <a:pt x="359" y="1"/>
                    <a:pt x="269" y="19"/>
                    <a:pt x="196" y="73"/>
                  </a:cubicBezTo>
                  <a:cubicBezTo>
                    <a:pt x="1" y="252"/>
                    <a:pt x="172" y="593"/>
                    <a:pt x="433" y="593"/>
                  </a:cubicBezTo>
                  <a:cubicBezTo>
                    <a:pt x="462" y="593"/>
                    <a:pt x="492" y="589"/>
                    <a:pt x="522" y="580"/>
                  </a:cubicBezTo>
                  <a:cubicBezTo>
                    <a:pt x="649" y="544"/>
                    <a:pt x="740" y="399"/>
                    <a:pt x="721" y="272"/>
                  </a:cubicBezTo>
                  <a:cubicBezTo>
                    <a:pt x="685" y="127"/>
                    <a:pt x="558" y="19"/>
                    <a:pt x="4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3" name="Google Shape;2183;p35"/>
            <p:cNvSpPr/>
            <p:nvPr/>
          </p:nvSpPr>
          <p:spPr>
            <a:xfrm rot="2851161">
              <a:off x="8513263" y="1492826"/>
              <a:ext cx="138806" cy="109144"/>
            </a:xfrm>
            <a:custGeom>
              <a:avLst/>
              <a:gdLst/>
              <a:ahLst/>
              <a:cxnLst/>
              <a:rect l="l" t="t" r="r" b="b"/>
              <a:pathLst>
                <a:path w="847" h="666" extrusionOk="0">
                  <a:moveTo>
                    <a:pt x="484" y="1"/>
                  </a:moveTo>
                  <a:cubicBezTo>
                    <a:pt x="394" y="1"/>
                    <a:pt x="303" y="19"/>
                    <a:pt x="231" y="73"/>
                  </a:cubicBezTo>
                  <a:cubicBezTo>
                    <a:pt x="1" y="287"/>
                    <a:pt x="203" y="665"/>
                    <a:pt x="500" y="665"/>
                  </a:cubicBezTo>
                  <a:cubicBezTo>
                    <a:pt x="530" y="665"/>
                    <a:pt x="561" y="661"/>
                    <a:pt x="593" y="653"/>
                  </a:cubicBezTo>
                  <a:cubicBezTo>
                    <a:pt x="756" y="617"/>
                    <a:pt x="847" y="454"/>
                    <a:pt x="829" y="291"/>
                  </a:cubicBezTo>
                  <a:cubicBezTo>
                    <a:pt x="792" y="128"/>
                    <a:pt x="647" y="19"/>
                    <a:pt x="4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84" name="Google Shape;2184;p35"/>
          <p:cNvGrpSpPr/>
          <p:nvPr/>
        </p:nvGrpSpPr>
        <p:grpSpPr>
          <a:xfrm rot="5528602">
            <a:off x="32922" y="1186072"/>
            <a:ext cx="884735" cy="659190"/>
            <a:chOff x="8054181" y="220421"/>
            <a:chExt cx="884462" cy="658961"/>
          </a:xfrm>
        </p:grpSpPr>
        <p:sp>
          <p:nvSpPr>
            <p:cNvPr id="2185" name="Google Shape;2185;p35"/>
            <p:cNvSpPr/>
            <p:nvPr/>
          </p:nvSpPr>
          <p:spPr>
            <a:xfrm>
              <a:off x="8054181" y="220421"/>
              <a:ext cx="869711" cy="658961"/>
            </a:xfrm>
            <a:custGeom>
              <a:avLst/>
              <a:gdLst/>
              <a:ahLst/>
              <a:cxnLst/>
              <a:rect l="l" t="t" r="r" b="b"/>
              <a:pathLst>
                <a:path w="5307" h="4021" extrusionOk="0">
                  <a:moveTo>
                    <a:pt x="1428" y="0"/>
                  </a:moveTo>
                  <a:cubicBezTo>
                    <a:pt x="1323" y="0"/>
                    <a:pt x="1218" y="45"/>
                    <a:pt x="1195" y="149"/>
                  </a:cubicBezTo>
                  <a:cubicBezTo>
                    <a:pt x="1123" y="312"/>
                    <a:pt x="1322" y="512"/>
                    <a:pt x="1231" y="675"/>
                  </a:cubicBezTo>
                  <a:cubicBezTo>
                    <a:pt x="1213" y="693"/>
                    <a:pt x="1195" y="711"/>
                    <a:pt x="1141" y="747"/>
                  </a:cubicBezTo>
                  <a:cubicBezTo>
                    <a:pt x="1097" y="766"/>
                    <a:pt x="1050" y="774"/>
                    <a:pt x="1003" y="774"/>
                  </a:cubicBezTo>
                  <a:cubicBezTo>
                    <a:pt x="915" y="774"/>
                    <a:pt x="825" y="746"/>
                    <a:pt x="743" y="711"/>
                  </a:cubicBezTo>
                  <a:cubicBezTo>
                    <a:pt x="598" y="656"/>
                    <a:pt x="471" y="584"/>
                    <a:pt x="326" y="584"/>
                  </a:cubicBezTo>
                  <a:cubicBezTo>
                    <a:pt x="199" y="584"/>
                    <a:pt x="36" y="656"/>
                    <a:pt x="18" y="783"/>
                  </a:cubicBezTo>
                  <a:cubicBezTo>
                    <a:pt x="0" y="892"/>
                    <a:pt x="54" y="982"/>
                    <a:pt x="127" y="1073"/>
                  </a:cubicBezTo>
                  <a:cubicBezTo>
                    <a:pt x="235" y="1218"/>
                    <a:pt x="398" y="1308"/>
                    <a:pt x="561" y="1381"/>
                  </a:cubicBezTo>
                  <a:cubicBezTo>
                    <a:pt x="652" y="1417"/>
                    <a:pt x="779" y="1435"/>
                    <a:pt x="815" y="1562"/>
                  </a:cubicBezTo>
                  <a:cubicBezTo>
                    <a:pt x="851" y="1671"/>
                    <a:pt x="743" y="1779"/>
                    <a:pt x="652" y="1852"/>
                  </a:cubicBezTo>
                  <a:cubicBezTo>
                    <a:pt x="561" y="1924"/>
                    <a:pt x="453" y="2033"/>
                    <a:pt x="471" y="2141"/>
                  </a:cubicBezTo>
                  <a:cubicBezTo>
                    <a:pt x="471" y="2232"/>
                    <a:pt x="561" y="2286"/>
                    <a:pt x="634" y="2304"/>
                  </a:cubicBezTo>
                  <a:cubicBezTo>
                    <a:pt x="652" y="2310"/>
                    <a:pt x="674" y="2312"/>
                    <a:pt x="698" y="2312"/>
                  </a:cubicBezTo>
                  <a:cubicBezTo>
                    <a:pt x="747" y="2312"/>
                    <a:pt x="803" y="2304"/>
                    <a:pt x="851" y="2304"/>
                  </a:cubicBezTo>
                  <a:lnTo>
                    <a:pt x="1539" y="2232"/>
                  </a:lnTo>
                  <a:cubicBezTo>
                    <a:pt x="1666" y="2232"/>
                    <a:pt x="1847" y="2232"/>
                    <a:pt x="1902" y="2377"/>
                  </a:cubicBezTo>
                  <a:cubicBezTo>
                    <a:pt x="1938" y="2504"/>
                    <a:pt x="1829" y="2612"/>
                    <a:pt x="1720" y="2703"/>
                  </a:cubicBezTo>
                  <a:cubicBezTo>
                    <a:pt x="1594" y="2793"/>
                    <a:pt x="1485" y="2920"/>
                    <a:pt x="1539" y="3047"/>
                  </a:cubicBezTo>
                  <a:cubicBezTo>
                    <a:pt x="1557" y="3101"/>
                    <a:pt x="1576" y="3119"/>
                    <a:pt x="1630" y="3137"/>
                  </a:cubicBezTo>
                  <a:cubicBezTo>
                    <a:pt x="1693" y="3183"/>
                    <a:pt x="1770" y="3201"/>
                    <a:pt x="1852" y="3201"/>
                  </a:cubicBezTo>
                  <a:cubicBezTo>
                    <a:pt x="1933" y="3201"/>
                    <a:pt x="2019" y="3183"/>
                    <a:pt x="2101" y="3156"/>
                  </a:cubicBezTo>
                  <a:cubicBezTo>
                    <a:pt x="2391" y="3101"/>
                    <a:pt x="2680" y="3011"/>
                    <a:pt x="2988" y="2974"/>
                  </a:cubicBezTo>
                  <a:cubicBezTo>
                    <a:pt x="3115" y="2974"/>
                    <a:pt x="3278" y="3011"/>
                    <a:pt x="3314" y="3137"/>
                  </a:cubicBezTo>
                  <a:cubicBezTo>
                    <a:pt x="3368" y="3282"/>
                    <a:pt x="3224" y="3391"/>
                    <a:pt x="3097" y="3463"/>
                  </a:cubicBezTo>
                  <a:cubicBezTo>
                    <a:pt x="2952" y="3518"/>
                    <a:pt x="2807" y="3608"/>
                    <a:pt x="2807" y="3753"/>
                  </a:cubicBezTo>
                  <a:cubicBezTo>
                    <a:pt x="2807" y="3862"/>
                    <a:pt x="2898" y="3952"/>
                    <a:pt x="2988" y="4007"/>
                  </a:cubicBezTo>
                  <a:cubicBezTo>
                    <a:pt x="3033" y="4016"/>
                    <a:pt x="3083" y="4020"/>
                    <a:pt x="3135" y="4020"/>
                  </a:cubicBezTo>
                  <a:cubicBezTo>
                    <a:pt x="3187" y="4020"/>
                    <a:pt x="3242" y="4016"/>
                    <a:pt x="3296" y="4007"/>
                  </a:cubicBezTo>
                  <a:cubicBezTo>
                    <a:pt x="3839" y="3880"/>
                    <a:pt x="4383" y="3590"/>
                    <a:pt x="4944" y="3391"/>
                  </a:cubicBezTo>
                  <a:cubicBezTo>
                    <a:pt x="5306" y="3210"/>
                    <a:pt x="5234" y="2413"/>
                    <a:pt x="5197" y="2069"/>
                  </a:cubicBezTo>
                  <a:cubicBezTo>
                    <a:pt x="5179" y="1960"/>
                    <a:pt x="5143" y="1834"/>
                    <a:pt x="5053" y="1743"/>
                  </a:cubicBezTo>
                  <a:cubicBezTo>
                    <a:pt x="4995" y="1685"/>
                    <a:pt x="4915" y="1642"/>
                    <a:pt x="4841" y="1642"/>
                  </a:cubicBezTo>
                  <a:cubicBezTo>
                    <a:pt x="4799" y="1642"/>
                    <a:pt x="4759" y="1656"/>
                    <a:pt x="4727" y="1689"/>
                  </a:cubicBezTo>
                  <a:cubicBezTo>
                    <a:pt x="4654" y="1761"/>
                    <a:pt x="4654" y="1870"/>
                    <a:pt x="4600" y="1960"/>
                  </a:cubicBezTo>
                  <a:cubicBezTo>
                    <a:pt x="4569" y="2039"/>
                    <a:pt x="4497" y="2130"/>
                    <a:pt x="4419" y="2130"/>
                  </a:cubicBezTo>
                  <a:cubicBezTo>
                    <a:pt x="4407" y="2130"/>
                    <a:pt x="4395" y="2128"/>
                    <a:pt x="4383" y="2123"/>
                  </a:cubicBezTo>
                  <a:cubicBezTo>
                    <a:pt x="4328" y="2105"/>
                    <a:pt x="4310" y="2033"/>
                    <a:pt x="4292" y="1960"/>
                  </a:cubicBezTo>
                  <a:cubicBezTo>
                    <a:pt x="4256" y="1761"/>
                    <a:pt x="4256" y="1580"/>
                    <a:pt x="4256" y="1381"/>
                  </a:cubicBezTo>
                  <a:cubicBezTo>
                    <a:pt x="4256" y="1164"/>
                    <a:pt x="4201" y="964"/>
                    <a:pt x="4057" y="838"/>
                  </a:cubicBezTo>
                  <a:cubicBezTo>
                    <a:pt x="4008" y="776"/>
                    <a:pt x="3925" y="732"/>
                    <a:pt x="3849" y="732"/>
                  </a:cubicBezTo>
                  <a:cubicBezTo>
                    <a:pt x="3813" y="732"/>
                    <a:pt x="3778" y="742"/>
                    <a:pt x="3749" y="765"/>
                  </a:cubicBezTo>
                  <a:cubicBezTo>
                    <a:pt x="3604" y="838"/>
                    <a:pt x="3640" y="1019"/>
                    <a:pt x="3640" y="1164"/>
                  </a:cubicBezTo>
                  <a:cubicBezTo>
                    <a:pt x="3640" y="1254"/>
                    <a:pt x="3622" y="1345"/>
                    <a:pt x="3550" y="1417"/>
                  </a:cubicBezTo>
                  <a:cubicBezTo>
                    <a:pt x="3497" y="1456"/>
                    <a:pt x="3436" y="1486"/>
                    <a:pt x="3371" y="1486"/>
                  </a:cubicBezTo>
                  <a:cubicBezTo>
                    <a:pt x="3347" y="1486"/>
                    <a:pt x="3321" y="1481"/>
                    <a:pt x="3296" y="1471"/>
                  </a:cubicBezTo>
                  <a:cubicBezTo>
                    <a:pt x="3187" y="1417"/>
                    <a:pt x="3169" y="1290"/>
                    <a:pt x="3133" y="1145"/>
                  </a:cubicBezTo>
                  <a:cubicBezTo>
                    <a:pt x="3133" y="946"/>
                    <a:pt x="3097" y="765"/>
                    <a:pt x="3042" y="584"/>
                  </a:cubicBezTo>
                  <a:cubicBezTo>
                    <a:pt x="3024" y="421"/>
                    <a:pt x="2952" y="258"/>
                    <a:pt x="2843" y="167"/>
                  </a:cubicBezTo>
                  <a:cubicBezTo>
                    <a:pt x="2795" y="128"/>
                    <a:pt x="2723" y="105"/>
                    <a:pt x="2652" y="105"/>
                  </a:cubicBezTo>
                  <a:cubicBezTo>
                    <a:pt x="2562" y="105"/>
                    <a:pt x="2475" y="141"/>
                    <a:pt x="2445" y="222"/>
                  </a:cubicBezTo>
                  <a:cubicBezTo>
                    <a:pt x="2391" y="330"/>
                    <a:pt x="2409" y="439"/>
                    <a:pt x="2445" y="566"/>
                  </a:cubicBezTo>
                  <a:cubicBezTo>
                    <a:pt x="2463" y="675"/>
                    <a:pt x="2463" y="801"/>
                    <a:pt x="2354" y="856"/>
                  </a:cubicBezTo>
                  <a:cubicBezTo>
                    <a:pt x="2336" y="860"/>
                    <a:pt x="2317" y="862"/>
                    <a:pt x="2297" y="862"/>
                  </a:cubicBezTo>
                  <a:cubicBezTo>
                    <a:pt x="2238" y="862"/>
                    <a:pt x="2173" y="842"/>
                    <a:pt x="2119" y="801"/>
                  </a:cubicBezTo>
                  <a:cubicBezTo>
                    <a:pt x="1992" y="711"/>
                    <a:pt x="1938" y="566"/>
                    <a:pt x="1865" y="421"/>
                  </a:cubicBezTo>
                  <a:cubicBezTo>
                    <a:pt x="1811" y="294"/>
                    <a:pt x="1739" y="131"/>
                    <a:pt x="1594" y="41"/>
                  </a:cubicBezTo>
                  <a:cubicBezTo>
                    <a:pt x="1548" y="15"/>
                    <a:pt x="148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6" name="Google Shape;2186;p35"/>
            <p:cNvSpPr/>
            <p:nvPr/>
          </p:nvSpPr>
          <p:spPr>
            <a:xfrm>
              <a:off x="8261818" y="419864"/>
              <a:ext cx="676824" cy="415764"/>
            </a:xfrm>
            <a:custGeom>
              <a:avLst/>
              <a:gdLst/>
              <a:ahLst/>
              <a:cxnLst/>
              <a:rect l="l" t="t" r="r" b="b"/>
              <a:pathLst>
                <a:path w="4130" h="2537" fill="none" extrusionOk="0">
                  <a:moveTo>
                    <a:pt x="4130" y="2536"/>
                  </a:moveTo>
                  <a:cubicBezTo>
                    <a:pt x="2916" y="1450"/>
                    <a:pt x="1504" y="580"/>
                    <a:pt x="1" y="1"/>
                  </a:cubicBezTo>
                </a:path>
              </a:pathLst>
            </a:custGeom>
            <a:noFill/>
            <a:ln w="27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87" name="Google Shape;2187;p35"/>
          <p:cNvSpPr/>
          <p:nvPr/>
        </p:nvSpPr>
        <p:spPr>
          <a:xfrm rot="-1051434">
            <a:off x="325848" y="403122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97" name="Google Shape;2197;p35"/>
          <p:cNvSpPr/>
          <p:nvPr/>
        </p:nvSpPr>
        <p:spPr>
          <a:xfrm rot="-1051434">
            <a:off x="8138934" y="208143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199" name="Google Shape;2199;p35"/>
          <p:cNvGrpSpPr/>
          <p:nvPr/>
        </p:nvGrpSpPr>
        <p:grpSpPr>
          <a:xfrm rot="1515800" flipH="1">
            <a:off x="900907" y="208593"/>
            <a:ext cx="629717" cy="662148"/>
            <a:chOff x="782176" y="-1158311"/>
            <a:chExt cx="629467" cy="661912"/>
          </a:xfrm>
        </p:grpSpPr>
        <p:sp>
          <p:nvSpPr>
            <p:cNvPr id="2200" name="Google Shape;2200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1" name="Google Shape;2201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2" name="Google Shape;2202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3" name="Google Shape;2203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4" name="Google Shape;2204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5" name="Google Shape;2205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6" name="Google Shape;2206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7" name="Google Shape;2207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212" name="Google Shape;2212;p35"/>
          <p:cNvSpPr/>
          <p:nvPr/>
        </p:nvSpPr>
        <p:spPr>
          <a:xfrm rot="1051434" flipH="1">
            <a:off x="442213" y="462384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116FBF-5120-43C5-A1CE-425B86F8A696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315259830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1_Background 2"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Pine trees in snow">
            <a:extLst>
              <a:ext uri="{FF2B5EF4-FFF2-40B4-BE49-F238E27FC236}">
                <a16:creationId xmlns:a16="http://schemas.microsoft.com/office/drawing/2014/main" id="{AC2F323C-B32C-440A-AA0C-672350F79C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7175" cy="5145088"/>
          </a:xfrm>
          <a:prstGeom prst="rect">
            <a:avLst/>
          </a:prstGeom>
        </p:spPr>
      </p:pic>
      <p:grpSp>
        <p:nvGrpSpPr>
          <p:cNvPr id="2163" name="Google Shape;2163;p35"/>
          <p:cNvGrpSpPr/>
          <p:nvPr/>
        </p:nvGrpSpPr>
        <p:grpSpPr>
          <a:xfrm rot="437052">
            <a:off x="8473627" y="905804"/>
            <a:ext cx="629731" cy="662163"/>
            <a:chOff x="782176" y="-1158311"/>
            <a:chExt cx="629467" cy="661912"/>
          </a:xfrm>
        </p:grpSpPr>
        <p:sp>
          <p:nvSpPr>
            <p:cNvPr id="2164" name="Google Shape;2164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5" name="Google Shape;2165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6" name="Google Shape;2166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7" name="Google Shape;2167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8" name="Google Shape;2168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9" name="Google Shape;2169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0" name="Google Shape;2170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1" name="Google Shape;2171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72" name="Google Shape;2172;p35"/>
          <p:cNvGrpSpPr/>
          <p:nvPr/>
        </p:nvGrpSpPr>
        <p:grpSpPr>
          <a:xfrm>
            <a:off x="8433714" y="1866238"/>
            <a:ext cx="547546" cy="706314"/>
            <a:chOff x="8495548" y="1440711"/>
            <a:chExt cx="547356" cy="706096"/>
          </a:xfrm>
        </p:grpSpPr>
        <p:sp>
          <p:nvSpPr>
            <p:cNvPr id="2173" name="Google Shape;2173;p35"/>
            <p:cNvSpPr/>
            <p:nvPr/>
          </p:nvSpPr>
          <p:spPr>
            <a:xfrm rot="2851161">
              <a:off x="8622832" y="1874937"/>
              <a:ext cx="216813" cy="102097"/>
            </a:xfrm>
            <a:custGeom>
              <a:avLst/>
              <a:gdLst/>
              <a:ahLst/>
              <a:cxnLst/>
              <a:rect l="l" t="t" r="r" b="b"/>
              <a:pathLst>
                <a:path w="1323" h="623" extrusionOk="0">
                  <a:moveTo>
                    <a:pt x="1009" y="1"/>
                  </a:moveTo>
                  <a:cubicBezTo>
                    <a:pt x="848" y="1"/>
                    <a:pt x="653" y="19"/>
                    <a:pt x="598" y="30"/>
                  </a:cubicBezTo>
                  <a:cubicBezTo>
                    <a:pt x="399" y="66"/>
                    <a:pt x="199" y="156"/>
                    <a:pt x="73" y="301"/>
                  </a:cubicBezTo>
                  <a:cubicBezTo>
                    <a:pt x="36" y="356"/>
                    <a:pt x="0" y="428"/>
                    <a:pt x="0" y="482"/>
                  </a:cubicBezTo>
                  <a:cubicBezTo>
                    <a:pt x="36" y="555"/>
                    <a:pt x="91" y="573"/>
                    <a:pt x="163" y="609"/>
                  </a:cubicBezTo>
                  <a:cubicBezTo>
                    <a:pt x="217" y="618"/>
                    <a:pt x="267" y="623"/>
                    <a:pt x="319" y="623"/>
                  </a:cubicBezTo>
                  <a:cubicBezTo>
                    <a:pt x="371" y="623"/>
                    <a:pt x="426" y="618"/>
                    <a:pt x="489" y="609"/>
                  </a:cubicBezTo>
                  <a:cubicBezTo>
                    <a:pt x="634" y="573"/>
                    <a:pt x="797" y="482"/>
                    <a:pt x="942" y="392"/>
                  </a:cubicBezTo>
                  <a:cubicBezTo>
                    <a:pt x="996" y="356"/>
                    <a:pt x="1322" y="156"/>
                    <a:pt x="1232" y="30"/>
                  </a:cubicBezTo>
                  <a:cubicBezTo>
                    <a:pt x="1203" y="8"/>
                    <a:pt x="1113" y="1"/>
                    <a:pt x="1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4" name="Google Shape;2174;p35"/>
            <p:cNvSpPr/>
            <p:nvPr/>
          </p:nvSpPr>
          <p:spPr>
            <a:xfrm rot="2851161">
              <a:off x="8873416" y="1833227"/>
              <a:ext cx="89151" cy="177482"/>
            </a:xfrm>
            <a:custGeom>
              <a:avLst/>
              <a:gdLst/>
              <a:ahLst/>
              <a:cxnLst/>
              <a:rect l="l" t="t" r="r" b="b"/>
              <a:pathLst>
                <a:path w="544" h="1083" extrusionOk="0">
                  <a:moveTo>
                    <a:pt x="343" y="0"/>
                  </a:moveTo>
                  <a:cubicBezTo>
                    <a:pt x="258" y="0"/>
                    <a:pt x="160" y="56"/>
                    <a:pt x="109" y="121"/>
                  </a:cubicBezTo>
                  <a:cubicBezTo>
                    <a:pt x="54" y="211"/>
                    <a:pt x="18" y="356"/>
                    <a:pt x="18" y="465"/>
                  </a:cubicBezTo>
                  <a:cubicBezTo>
                    <a:pt x="18" y="573"/>
                    <a:pt x="0" y="1062"/>
                    <a:pt x="145" y="1080"/>
                  </a:cubicBezTo>
                  <a:cubicBezTo>
                    <a:pt x="151" y="1082"/>
                    <a:pt x="158" y="1083"/>
                    <a:pt x="165" y="1083"/>
                  </a:cubicBezTo>
                  <a:cubicBezTo>
                    <a:pt x="304" y="1083"/>
                    <a:pt x="455" y="732"/>
                    <a:pt x="507" y="646"/>
                  </a:cubicBezTo>
                  <a:cubicBezTo>
                    <a:pt x="525" y="555"/>
                    <a:pt x="543" y="465"/>
                    <a:pt x="543" y="356"/>
                  </a:cubicBezTo>
                  <a:cubicBezTo>
                    <a:pt x="543" y="247"/>
                    <a:pt x="525" y="102"/>
                    <a:pt x="435" y="30"/>
                  </a:cubicBezTo>
                  <a:cubicBezTo>
                    <a:pt x="409" y="9"/>
                    <a:pt x="377" y="0"/>
                    <a:pt x="3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5" name="Google Shape;2175;p35"/>
            <p:cNvSpPr/>
            <p:nvPr/>
          </p:nvSpPr>
          <p:spPr>
            <a:xfrm rot="2851161">
              <a:off x="8671546" y="1799587"/>
              <a:ext cx="219763" cy="317764"/>
            </a:xfrm>
            <a:custGeom>
              <a:avLst/>
              <a:gdLst/>
              <a:ahLst/>
              <a:cxnLst/>
              <a:rect l="l" t="t" r="r" b="b"/>
              <a:pathLst>
                <a:path w="1341" h="1939" fill="none" extrusionOk="0">
                  <a:moveTo>
                    <a:pt x="1340" y="1939"/>
                  </a:moveTo>
                  <a:cubicBezTo>
                    <a:pt x="1232" y="1124"/>
                    <a:pt x="706" y="381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6" name="Google Shape;2176;p35"/>
            <p:cNvSpPr/>
            <p:nvPr/>
          </p:nvSpPr>
          <p:spPr>
            <a:xfrm rot="2851161">
              <a:off x="8569613" y="1658042"/>
              <a:ext cx="270238" cy="77351"/>
            </a:xfrm>
            <a:custGeom>
              <a:avLst/>
              <a:gdLst/>
              <a:ahLst/>
              <a:cxnLst/>
              <a:rect l="l" t="t" r="r" b="b"/>
              <a:pathLst>
                <a:path w="1649" h="472" fill="none" extrusionOk="0">
                  <a:moveTo>
                    <a:pt x="0" y="327"/>
                  </a:moveTo>
                  <a:cubicBezTo>
                    <a:pt x="181" y="454"/>
                    <a:pt x="381" y="472"/>
                    <a:pt x="598" y="472"/>
                  </a:cubicBezTo>
                  <a:cubicBezTo>
                    <a:pt x="996" y="472"/>
                    <a:pt x="1431" y="327"/>
                    <a:pt x="1648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7" name="Google Shape;2177;p35"/>
            <p:cNvSpPr/>
            <p:nvPr/>
          </p:nvSpPr>
          <p:spPr>
            <a:xfrm rot="2851161">
              <a:off x="8670708" y="1661084"/>
              <a:ext cx="199114" cy="47689"/>
            </a:xfrm>
            <a:custGeom>
              <a:avLst/>
              <a:gdLst/>
              <a:ahLst/>
              <a:cxnLst/>
              <a:rect l="l" t="t" r="r" b="b"/>
              <a:pathLst>
                <a:path w="1215" h="291" fill="none" extrusionOk="0">
                  <a:moveTo>
                    <a:pt x="1" y="0"/>
                  </a:moveTo>
                  <a:cubicBezTo>
                    <a:pt x="363" y="200"/>
                    <a:pt x="798" y="290"/>
                    <a:pt x="1214" y="254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8" name="Google Shape;2178;p35"/>
            <p:cNvSpPr/>
            <p:nvPr/>
          </p:nvSpPr>
          <p:spPr>
            <a:xfrm rot="2851161">
              <a:off x="8881873" y="1602579"/>
              <a:ext cx="41789" cy="207800"/>
            </a:xfrm>
            <a:custGeom>
              <a:avLst/>
              <a:gdLst/>
              <a:ahLst/>
              <a:cxnLst/>
              <a:rect l="l" t="t" r="r" b="b"/>
              <a:pathLst>
                <a:path w="255" h="1268" fill="none" extrusionOk="0">
                  <a:moveTo>
                    <a:pt x="55" y="1268"/>
                  </a:moveTo>
                  <a:cubicBezTo>
                    <a:pt x="91" y="1214"/>
                    <a:pt x="127" y="1177"/>
                    <a:pt x="146" y="1105"/>
                  </a:cubicBezTo>
                  <a:cubicBezTo>
                    <a:pt x="254" y="743"/>
                    <a:pt x="218" y="308"/>
                    <a:pt x="1" y="0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9" name="Google Shape;2179;p35"/>
            <p:cNvSpPr/>
            <p:nvPr/>
          </p:nvSpPr>
          <p:spPr>
            <a:xfrm rot="2851161">
              <a:off x="8764335" y="1603002"/>
              <a:ext cx="130776" cy="139626"/>
            </a:xfrm>
            <a:custGeom>
              <a:avLst/>
              <a:gdLst/>
              <a:ahLst/>
              <a:cxnLst/>
              <a:rect l="l" t="t" r="r" b="b"/>
              <a:pathLst>
                <a:path w="798" h="852" fill="none" extrusionOk="0">
                  <a:moveTo>
                    <a:pt x="797" y="852"/>
                  </a:moveTo>
                  <a:cubicBezTo>
                    <a:pt x="634" y="490"/>
                    <a:pt x="362" y="182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0" name="Google Shape;2180;p35"/>
            <p:cNvSpPr/>
            <p:nvPr/>
          </p:nvSpPr>
          <p:spPr>
            <a:xfrm rot="2851161">
              <a:off x="8757392" y="1471752"/>
              <a:ext cx="129629" cy="103244"/>
            </a:xfrm>
            <a:custGeom>
              <a:avLst/>
              <a:gdLst/>
              <a:ahLst/>
              <a:cxnLst/>
              <a:rect l="l" t="t" r="r" b="b"/>
              <a:pathLst>
                <a:path w="791" h="630" extrusionOk="0">
                  <a:moveTo>
                    <a:pt x="465" y="1"/>
                  </a:moveTo>
                  <a:cubicBezTo>
                    <a:pt x="374" y="1"/>
                    <a:pt x="284" y="19"/>
                    <a:pt x="229" y="73"/>
                  </a:cubicBezTo>
                  <a:cubicBezTo>
                    <a:pt x="0" y="270"/>
                    <a:pt x="186" y="629"/>
                    <a:pt x="464" y="629"/>
                  </a:cubicBezTo>
                  <a:cubicBezTo>
                    <a:pt x="494" y="629"/>
                    <a:pt x="524" y="625"/>
                    <a:pt x="555" y="617"/>
                  </a:cubicBezTo>
                  <a:cubicBezTo>
                    <a:pt x="682" y="562"/>
                    <a:pt x="791" y="417"/>
                    <a:pt x="773" y="273"/>
                  </a:cubicBezTo>
                  <a:cubicBezTo>
                    <a:pt x="755" y="110"/>
                    <a:pt x="610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1" name="Google Shape;2181;p35"/>
            <p:cNvSpPr/>
            <p:nvPr/>
          </p:nvSpPr>
          <p:spPr>
            <a:xfrm rot="2851161">
              <a:off x="8904120" y="1517172"/>
              <a:ext cx="121599" cy="100131"/>
            </a:xfrm>
            <a:custGeom>
              <a:avLst/>
              <a:gdLst/>
              <a:ahLst/>
              <a:cxnLst/>
              <a:rect l="l" t="t" r="r" b="b"/>
              <a:pathLst>
                <a:path w="742" h="611" extrusionOk="0">
                  <a:moveTo>
                    <a:pt x="415" y="0"/>
                  </a:moveTo>
                  <a:cubicBezTo>
                    <a:pt x="343" y="0"/>
                    <a:pt x="252" y="18"/>
                    <a:pt x="180" y="73"/>
                  </a:cubicBezTo>
                  <a:cubicBezTo>
                    <a:pt x="1" y="268"/>
                    <a:pt x="174" y="611"/>
                    <a:pt x="422" y="611"/>
                  </a:cubicBezTo>
                  <a:cubicBezTo>
                    <a:pt x="449" y="611"/>
                    <a:pt x="477" y="607"/>
                    <a:pt x="506" y="598"/>
                  </a:cubicBezTo>
                  <a:cubicBezTo>
                    <a:pt x="651" y="543"/>
                    <a:pt x="741" y="417"/>
                    <a:pt x="705" y="272"/>
                  </a:cubicBezTo>
                  <a:cubicBezTo>
                    <a:pt x="687" y="145"/>
                    <a:pt x="560" y="18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2" name="Google Shape;2182;p35"/>
            <p:cNvSpPr/>
            <p:nvPr/>
          </p:nvSpPr>
          <p:spPr>
            <a:xfrm rot="2851161">
              <a:off x="8650060" y="1498039"/>
              <a:ext cx="121271" cy="97345"/>
            </a:xfrm>
            <a:custGeom>
              <a:avLst/>
              <a:gdLst/>
              <a:ahLst/>
              <a:cxnLst/>
              <a:rect l="l" t="t" r="r" b="b"/>
              <a:pathLst>
                <a:path w="740" h="594" extrusionOk="0">
                  <a:moveTo>
                    <a:pt x="414" y="1"/>
                  </a:moveTo>
                  <a:cubicBezTo>
                    <a:pt x="359" y="1"/>
                    <a:pt x="269" y="19"/>
                    <a:pt x="196" y="73"/>
                  </a:cubicBezTo>
                  <a:cubicBezTo>
                    <a:pt x="1" y="252"/>
                    <a:pt x="172" y="593"/>
                    <a:pt x="433" y="593"/>
                  </a:cubicBezTo>
                  <a:cubicBezTo>
                    <a:pt x="462" y="593"/>
                    <a:pt x="492" y="589"/>
                    <a:pt x="522" y="580"/>
                  </a:cubicBezTo>
                  <a:cubicBezTo>
                    <a:pt x="649" y="544"/>
                    <a:pt x="740" y="399"/>
                    <a:pt x="721" y="272"/>
                  </a:cubicBezTo>
                  <a:cubicBezTo>
                    <a:pt x="685" y="127"/>
                    <a:pt x="558" y="19"/>
                    <a:pt x="4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3" name="Google Shape;2183;p35"/>
            <p:cNvSpPr/>
            <p:nvPr/>
          </p:nvSpPr>
          <p:spPr>
            <a:xfrm rot="2851161">
              <a:off x="8513263" y="1492826"/>
              <a:ext cx="138806" cy="109144"/>
            </a:xfrm>
            <a:custGeom>
              <a:avLst/>
              <a:gdLst/>
              <a:ahLst/>
              <a:cxnLst/>
              <a:rect l="l" t="t" r="r" b="b"/>
              <a:pathLst>
                <a:path w="847" h="666" extrusionOk="0">
                  <a:moveTo>
                    <a:pt x="484" y="1"/>
                  </a:moveTo>
                  <a:cubicBezTo>
                    <a:pt x="394" y="1"/>
                    <a:pt x="303" y="19"/>
                    <a:pt x="231" y="73"/>
                  </a:cubicBezTo>
                  <a:cubicBezTo>
                    <a:pt x="1" y="287"/>
                    <a:pt x="203" y="665"/>
                    <a:pt x="500" y="665"/>
                  </a:cubicBezTo>
                  <a:cubicBezTo>
                    <a:pt x="530" y="665"/>
                    <a:pt x="561" y="661"/>
                    <a:pt x="593" y="653"/>
                  </a:cubicBezTo>
                  <a:cubicBezTo>
                    <a:pt x="756" y="617"/>
                    <a:pt x="847" y="454"/>
                    <a:pt x="829" y="291"/>
                  </a:cubicBezTo>
                  <a:cubicBezTo>
                    <a:pt x="792" y="128"/>
                    <a:pt x="647" y="19"/>
                    <a:pt x="4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84" name="Google Shape;2184;p35"/>
          <p:cNvGrpSpPr/>
          <p:nvPr/>
        </p:nvGrpSpPr>
        <p:grpSpPr>
          <a:xfrm rot="5528602">
            <a:off x="32922" y="1186072"/>
            <a:ext cx="884735" cy="659190"/>
            <a:chOff x="8054181" y="220421"/>
            <a:chExt cx="884462" cy="658961"/>
          </a:xfrm>
        </p:grpSpPr>
        <p:sp>
          <p:nvSpPr>
            <p:cNvPr id="2185" name="Google Shape;2185;p35"/>
            <p:cNvSpPr/>
            <p:nvPr/>
          </p:nvSpPr>
          <p:spPr>
            <a:xfrm>
              <a:off x="8054181" y="220421"/>
              <a:ext cx="869711" cy="658961"/>
            </a:xfrm>
            <a:custGeom>
              <a:avLst/>
              <a:gdLst/>
              <a:ahLst/>
              <a:cxnLst/>
              <a:rect l="l" t="t" r="r" b="b"/>
              <a:pathLst>
                <a:path w="5307" h="4021" extrusionOk="0">
                  <a:moveTo>
                    <a:pt x="1428" y="0"/>
                  </a:moveTo>
                  <a:cubicBezTo>
                    <a:pt x="1323" y="0"/>
                    <a:pt x="1218" y="45"/>
                    <a:pt x="1195" y="149"/>
                  </a:cubicBezTo>
                  <a:cubicBezTo>
                    <a:pt x="1123" y="312"/>
                    <a:pt x="1322" y="512"/>
                    <a:pt x="1231" y="675"/>
                  </a:cubicBezTo>
                  <a:cubicBezTo>
                    <a:pt x="1213" y="693"/>
                    <a:pt x="1195" y="711"/>
                    <a:pt x="1141" y="747"/>
                  </a:cubicBezTo>
                  <a:cubicBezTo>
                    <a:pt x="1097" y="766"/>
                    <a:pt x="1050" y="774"/>
                    <a:pt x="1003" y="774"/>
                  </a:cubicBezTo>
                  <a:cubicBezTo>
                    <a:pt x="915" y="774"/>
                    <a:pt x="825" y="746"/>
                    <a:pt x="743" y="711"/>
                  </a:cubicBezTo>
                  <a:cubicBezTo>
                    <a:pt x="598" y="656"/>
                    <a:pt x="471" y="584"/>
                    <a:pt x="326" y="584"/>
                  </a:cubicBezTo>
                  <a:cubicBezTo>
                    <a:pt x="199" y="584"/>
                    <a:pt x="36" y="656"/>
                    <a:pt x="18" y="783"/>
                  </a:cubicBezTo>
                  <a:cubicBezTo>
                    <a:pt x="0" y="892"/>
                    <a:pt x="54" y="982"/>
                    <a:pt x="127" y="1073"/>
                  </a:cubicBezTo>
                  <a:cubicBezTo>
                    <a:pt x="235" y="1218"/>
                    <a:pt x="398" y="1308"/>
                    <a:pt x="561" y="1381"/>
                  </a:cubicBezTo>
                  <a:cubicBezTo>
                    <a:pt x="652" y="1417"/>
                    <a:pt x="779" y="1435"/>
                    <a:pt x="815" y="1562"/>
                  </a:cubicBezTo>
                  <a:cubicBezTo>
                    <a:pt x="851" y="1671"/>
                    <a:pt x="743" y="1779"/>
                    <a:pt x="652" y="1852"/>
                  </a:cubicBezTo>
                  <a:cubicBezTo>
                    <a:pt x="561" y="1924"/>
                    <a:pt x="453" y="2033"/>
                    <a:pt x="471" y="2141"/>
                  </a:cubicBezTo>
                  <a:cubicBezTo>
                    <a:pt x="471" y="2232"/>
                    <a:pt x="561" y="2286"/>
                    <a:pt x="634" y="2304"/>
                  </a:cubicBezTo>
                  <a:cubicBezTo>
                    <a:pt x="652" y="2310"/>
                    <a:pt x="674" y="2312"/>
                    <a:pt x="698" y="2312"/>
                  </a:cubicBezTo>
                  <a:cubicBezTo>
                    <a:pt x="747" y="2312"/>
                    <a:pt x="803" y="2304"/>
                    <a:pt x="851" y="2304"/>
                  </a:cubicBezTo>
                  <a:lnTo>
                    <a:pt x="1539" y="2232"/>
                  </a:lnTo>
                  <a:cubicBezTo>
                    <a:pt x="1666" y="2232"/>
                    <a:pt x="1847" y="2232"/>
                    <a:pt x="1902" y="2377"/>
                  </a:cubicBezTo>
                  <a:cubicBezTo>
                    <a:pt x="1938" y="2504"/>
                    <a:pt x="1829" y="2612"/>
                    <a:pt x="1720" y="2703"/>
                  </a:cubicBezTo>
                  <a:cubicBezTo>
                    <a:pt x="1594" y="2793"/>
                    <a:pt x="1485" y="2920"/>
                    <a:pt x="1539" y="3047"/>
                  </a:cubicBezTo>
                  <a:cubicBezTo>
                    <a:pt x="1557" y="3101"/>
                    <a:pt x="1576" y="3119"/>
                    <a:pt x="1630" y="3137"/>
                  </a:cubicBezTo>
                  <a:cubicBezTo>
                    <a:pt x="1693" y="3183"/>
                    <a:pt x="1770" y="3201"/>
                    <a:pt x="1852" y="3201"/>
                  </a:cubicBezTo>
                  <a:cubicBezTo>
                    <a:pt x="1933" y="3201"/>
                    <a:pt x="2019" y="3183"/>
                    <a:pt x="2101" y="3156"/>
                  </a:cubicBezTo>
                  <a:cubicBezTo>
                    <a:pt x="2391" y="3101"/>
                    <a:pt x="2680" y="3011"/>
                    <a:pt x="2988" y="2974"/>
                  </a:cubicBezTo>
                  <a:cubicBezTo>
                    <a:pt x="3115" y="2974"/>
                    <a:pt x="3278" y="3011"/>
                    <a:pt x="3314" y="3137"/>
                  </a:cubicBezTo>
                  <a:cubicBezTo>
                    <a:pt x="3368" y="3282"/>
                    <a:pt x="3224" y="3391"/>
                    <a:pt x="3097" y="3463"/>
                  </a:cubicBezTo>
                  <a:cubicBezTo>
                    <a:pt x="2952" y="3518"/>
                    <a:pt x="2807" y="3608"/>
                    <a:pt x="2807" y="3753"/>
                  </a:cubicBezTo>
                  <a:cubicBezTo>
                    <a:pt x="2807" y="3862"/>
                    <a:pt x="2898" y="3952"/>
                    <a:pt x="2988" y="4007"/>
                  </a:cubicBezTo>
                  <a:cubicBezTo>
                    <a:pt x="3033" y="4016"/>
                    <a:pt x="3083" y="4020"/>
                    <a:pt x="3135" y="4020"/>
                  </a:cubicBezTo>
                  <a:cubicBezTo>
                    <a:pt x="3187" y="4020"/>
                    <a:pt x="3242" y="4016"/>
                    <a:pt x="3296" y="4007"/>
                  </a:cubicBezTo>
                  <a:cubicBezTo>
                    <a:pt x="3839" y="3880"/>
                    <a:pt x="4383" y="3590"/>
                    <a:pt x="4944" y="3391"/>
                  </a:cubicBezTo>
                  <a:cubicBezTo>
                    <a:pt x="5306" y="3210"/>
                    <a:pt x="5234" y="2413"/>
                    <a:pt x="5197" y="2069"/>
                  </a:cubicBezTo>
                  <a:cubicBezTo>
                    <a:pt x="5179" y="1960"/>
                    <a:pt x="5143" y="1834"/>
                    <a:pt x="5053" y="1743"/>
                  </a:cubicBezTo>
                  <a:cubicBezTo>
                    <a:pt x="4995" y="1685"/>
                    <a:pt x="4915" y="1642"/>
                    <a:pt x="4841" y="1642"/>
                  </a:cubicBezTo>
                  <a:cubicBezTo>
                    <a:pt x="4799" y="1642"/>
                    <a:pt x="4759" y="1656"/>
                    <a:pt x="4727" y="1689"/>
                  </a:cubicBezTo>
                  <a:cubicBezTo>
                    <a:pt x="4654" y="1761"/>
                    <a:pt x="4654" y="1870"/>
                    <a:pt x="4600" y="1960"/>
                  </a:cubicBezTo>
                  <a:cubicBezTo>
                    <a:pt x="4569" y="2039"/>
                    <a:pt x="4497" y="2130"/>
                    <a:pt x="4419" y="2130"/>
                  </a:cubicBezTo>
                  <a:cubicBezTo>
                    <a:pt x="4407" y="2130"/>
                    <a:pt x="4395" y="2128"/>
                    <a:pt x="4383" y="2123"/>
                  </a:cubicBezTo>
                  <a:cubicBezTo>
                    <a:pt x="4328" y="2105"/>
                    <a:pt x="4310" y="2033"/>
                    <a:pt x="4292" y="1960"/>
                  </a:cubicBezTo>
                  <a:cubicBezTo>
                    <a:pt x="4256" y="1761"/>
                    <a:pt x="4256" y="1580"/>
                    <a:pt x="4256" y="1381"/>
                  </a:cubicBezTo>
                  <a:cubicBezTo>
                    <a:pt x="4256" y="1164"/>
                    <a:pt x="4201" y="964"/>
                    <a:pt x="4057" y="838"/>
                  </a:cubicBezTo>
                  <a:cubicBezTo>
                    <a:pt x="4008" y="776"/>
                    <a:pt x="3925" y="732"/>
                    <a:pt x="3849" y="732"/>
                  </a:cubicBezTo>
                  <a:cubicBezTo>
                    <a:pt x="3813" y="732"/>
                    <a:pt x="3778" y="742"/>
                    <a:pt x="3749" y="765"/>
                  </a:cubicBezTo>
                  <a:cubicBezTo>
                    <a:pt x="3604" y="838"/>
                    <a:pt x="3640" y="1019"/>
                    <a:pt x="3640" y="1164"/>
                  </a:cubicBezTo>
                  <a:cubicBezTo>
                    <a:pt x="3640" y="1254"/>
                    <a:pt x="3622" y="1345"/>
                    <a:pt x="3550" y="1417"/>
                  </a:cubicBezTo>
                  <a:cubicBezTo>
                    <a:pt x="3497" y="1456"/>
                    <a:pt x="3436" y="1486"/>
                    <a:pt x="3371" y="1486"/>
                  </a:cubicBezTo>
                  <a:cubicBezTo>
                    <a:pt x="3347" y="1486"/>
                    <a:pt x="3321" y="1481"/>
                    <a:pt x="3296" y="1471"/>
                  </a:cubicBezTo>
                  <a:cubicBezTo>
                    <a:pt x="3187" y="1417"/>
                    <a:pt x="3169" y="1290"/>
                    <a:pt x="3133" y="1145"/>
                  </a:cubicBezTo>
                  <a:cubicBezTo>
                    <a:pt x="3133" y="946"/>
                    <a:pt x="3097" y="765"/>
                    <a:pt x="3042" y="584"/>
                  </a:cubicBezTo>
                  <a:cubicBezTo>
                    <a:pt x="3024" y="421"/>
                    <a:pt x="2952" y="258"/>
                    <a:pt x="2843" y="167"/>
                  </a:cubicBezTo>
                  <a:cubicBezTo>
                    <a:pt x="2795" y="128"/>
                    <a:pt x="2723" y="105"/>
                    <a:pt x="2652" y="105"/>
                  </a:cubicBezTo>
                  <a:cubicBezTo>
                    <a:pt x="2562" y="105"/>
                    <a:pt x="2475" y="141"/>
                    <a:pt x="2445" y="222"/>
                  </a:cubicBezTo>
                  <a:cubicBezTo>
                    <a:pt x="2391" y="330"/>
                    <a:pt x="2409" y="439"/>
                    <a:pt x="2445" y="566"/>
                  </a:cubicBezTo>
                  <a:cubicBezTo>
                    <a:pt x="2463" y="675"/>
                    <a:pt x="2463" y="801"/>
                    <a:pt x="2354" y="856"/>
                  </a:cubicBezTo>
                  <a:cubicBezTo>
                    <a:pt x="2336" y="860"/>
                    <a:pt x="2317" y="862"/>
                    <a:pt x="2297" y="862"/>
                  </a:cubicBezTo>
                  <a:cubicBezTo>
                    <a:pt x="2238" y="862"/>
                    <a:pt x="2173" y="842"/>
                    <a:pt x="2119" y="801"/>
                  </a:cubicBezTo>
                  <a:cubicBezTo>
                    <a:pt x="1992" y="711"/>
                    <a:pt x="1938" y="566"/>
                    <a:pt x="1865" y="421"/>
                  </a:cubicBezTo>
                  <a:cubicBezTo>
                    <a:pt x="1811" y="294"/>
                    <a:pt x="1739" y="131"/>
                    <a:pt x="1594" y="41"/>
                  </a:cubicBezTo>
                  <a:cubicBezTo>
                    <a:pt x="1548" y="15"/>
                    <a:pt x="148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6" name="Google Shape;2186;p35"/>
            <p:cNvSpPr/>
            <p:nvPr/>
          </p:nvSpPr>
          <p:spPr>
            <a:xfrm>
              <a:off x="8261818" y="419864"/>
              <a:ext cx="676824" cy="415764"/>
            </a:xfrm>
            <a:custGeom>
              <a:avLst/>
              <a:gdLst/>
              <a:ahLst/>
              <a:cxnLst/>
              <a:rect l="l" t="t" r="r" b="b"/>
              <a:pathLst>
                <a:path w="4130" h="2537" fill="none" extrusionOk="0">
                  <a:moveTo>
                    <a:pt x="4130" y="2536"/>
                  </a:moveTo>
                  <a:cubicBezTo>
                    <a:pt x="2916" y="1450"/>
                    <a:pt x="1504" y="580"/>
                    <a:pt x="1" y="1"/>
                  </a:cubicBezTo>
                </a:path>
              </a:pathLst>
            </a:custGeom>
            <a:noFill/>
            <a:ln w="27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87" name="Google Shape;2187;p35"/>
          <p:cNvSpPr/>
          <p:nvPr/>
        </p:nvSpPr>
        <p:spPr>
          <a:xfrm rot="-1051434">
            <a:off x="325848" y="403122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97" name="Google Shape;2197;p35"/>
          <p:cNvSpPr/>
          <p:nvPr/>
        </p:nvSpPr>
        <p:spPr>
          <a:xfrm rot="-1051434">
            <a:off x="8138934" y="208143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199" name="Google Shape;2199;p35"/>
          <p:cNvGrpSpPr/>
          <p:nvPr/>
        </p:nvGrpSpPr>
        <p:grpSpPr>
          <a:xfrm rot="1515800" flipH="1">
            <a:off x="900907" y="208593"/>
            <a:ext cx="629717" cy="662148"/>
            <a:chOff x="782176" y="-1158311"/>
            <a:chExt cx="629467" cy="661912"/>
          </a:xfrm>
        </p:grpSpPr>
        <p:sp>
          <p:nvSpPr>
            <p:cNvPr id="2200" name="Google Shape;2200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1" name="Google Shape;2201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2" name="Google Shape;2202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3" name="Google Shape;2203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4" name="Google Shape;2204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5" name="Google Shape;2205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6" name="Google Shape;2206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7" name="Google Shape;2207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212" name="Google Shape;2212;p35"/>
          <p:cNvSpPr/>
          <p:nvPr/>
        </p:nvSpPr>
        <p:spPr>
          <a:xfrm rot="1051434" flipH="1">
            <a:off x="442213" y="462384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116FBF-5120-43C5-A1CE-425B86F8A696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3410692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3707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1_Background 2"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Pine trees in snow">
            <a:extLst>
              <a:ext uri="{FF2B5EF4-FFF2-40B4-BE49-F238E27FC236}">
                <a16:creationId xmlns:a16="http://schemas.microsoft.com/office/drawing/2014/main" id="{AC2F323C-B32C-440A-AA0C-672350F79C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7175" cy="5145088"/>
          </a:xfrm>
          <a:prstGeom prst="rect">
            <a:avLst/>
          </a:prstGeom>
        </p:spPr>
      </p:pic>
      <p:grpSp>
        <p:nvGrpSpPr>
          <p:cNvPr id="2163" name="Google Shape;2163;p35"/>
          <p:cNvGrpSpPr/>
          <p:nvPr/>
        </p:nvGrpSpPr>
        <p:grpSpPr>
          <a:xfrm rot="437052">
            <a:off x="8473627" y="905804"/>
            <a:ext cx="629731" cy="662163"/>
            <a:chOff x="782176" y="-1158311"/>
            <a:chExt cx="629467" cy="661912"/>
          </a:xfrm>
        </p:grpSpPr>
        <p:sp>
          <p:nvSpPr>
            <p:cNvPr id="2164" name="Google Shape;2164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5" name="Google Shape;2165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6" name="Google Shape;2166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7" name="Google Shape;2167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8" name="Google Shape;2168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9" name="Google Shape;2169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0" name="Google Shape;2170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1" name="Google Shape;2171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72" name="Google Shape;2172;p35"/>
          <p:cNvGrpSpPr/>
          <p:nvPr/>
        </p:nvGrpSpPr>
        <p:grpSpPr>
          <a:xfrm>
            <a:off x="8433714" y="1866238"/>
            <a:ext cx="547546" cy="706314"/>
            <a:chOff x="8495548" y="1440711"/>
            <a:chExt cx="547356" cy="706096"/>
          </a:xfrm>
        </p:grpSpPr>
        <p:sp>
          <p:nvSpPr>
            <p:cNvPr id="2173" name="Google Shape;2173;p35"/>
            <p:cNvSpPr/>
            <p:nvPr/>
          </p:nvSpPr>
          <p:spPr>
            <a:xfrm rot="2851161">
              <a:off x="8622832" y="1874937"/>
              <a:ext cx="216813" cy="102097"/>
            </a:xfrm>
            <a:custGeom>
              <a:avLst/>
              <a:gdLst/>
              <a:ahLst/>
              <a:cxnLst/>
              <a:rect l="l" t="t" r="r" b="b"/>
              <a:pathLst>
                <a:path w="1323" h="623" extrusionOk="0">
                  <a:moveTo>
                    <a:pt x="1009" y="1"/>
                  </a:moveTo>
                  <a:cubicBezTo>
                    <a:pt x="848" y="1"/>
                    <a:pt x="653" y="19"/>
                    <a:pt x="598" y="30"/>
                  </a:cubicBezTo>
                  <a:cubicBezTo>
                    <a:pt x="399" y="66"/>
                    <a:pt x="199" y="156"/>
                    <a:pt x="73" y="301"/>
                  </a:cubicBezTo>
                  <a:cubicBezTo>
                    <a:pt x="36" y="356"/>
                    <a:pt x="0" y="428"/>
                    <a:pt x="0" y="482"/>
                  </a:cubicBezTo>
                  <a:cubicBezTo>
                    <a:pt x="36" y="555"/>
                    <a:pt x="91" y="573"/>
                    <a:pt x="163" y="609"/>
                  </a:cubicBezTo>
                  <a:cubicBezTo>
                    <a:pt x="217" y="618"/>
                    <a:pt x="267" y="623"/>
                    <a:pt x="319" y="623"/>
                  </a:cubicBezTo>
                  <a:cubicBezTo>
                    <a:pt x="371" y="623"/>
                    <a:pt x="426" y="618"/>
                    <a:pt x="489" y="609"/>
                  </a:cubicBezTo>
                  <a:cubicBezTo>
                    <a:pt x="634" y="573"/>
                    <a:pt x="797" y="482"/>
                    <a:pt x="942" y="392"/>
                  </a:cubicBezTo>
                  <a:cubicBezTo>
                    <a:pt x="996" y="356"/>
                    <a:pt x="1322" y="156"/>
                    <a:pt x="1232" y="30"/>
                  </a:cubicBezTo>
                  <a:cubicBezTo>
                    <a:pt x="1203" y="8"/>
                    <a:pt x="1113" y="1"/>
                    <a:pt x="1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4" name="Google Shape;2174;p35"/>
            <p:cNvSpPr/>
            <p:nvPr/>
          </p:nvSpPr>
          <p:spPr>
            <a:xfrm rot="2851161">
              <a:off x="8873416" y="1833227"/>
              <a:ext cx="89151" cy="177482"/>
            </a:xfrm>
            <a:custGeom>
              <a:avLst/>
              <a:gdLst/>
              <a:ahLst/>
              <a:cxnLst/>
              <a:rect l="l" t="t" r="r" b="b"/>
              <a:pathLst>
                <a:path w="544" h="1083" extrusionOk="0">
                  <a:moveTo>
                    <a:pt x="343" y="0"/>
                  </a:moveTo>
                  <a:cubicBezTo>
                    <a:pt x="258" y="0"/>
                    <a:pt x="160" y="56"/>
                    <a:pt x="109" y="121"/>
                  </a:cubicBezTo>
                  <a:cubicBezTo>
                    <a:pt x="54" y="211"/>
                    <a:pt x="18" y="356"/>
                    <a:pt x="18" y="465"/>
                  </a:cubicBezTo>
                  <a:cubicBezTo>
                    <a:pt x="18" y="573"/>
                    <a:pt x="0" y="1062"/>
                    <a:pt x="145" y="1080"/>
                  </a:cubicBezTo>
                  <a:cubicBezTo>
                    <a:pt x="151" y="1082"/>
                    <a:pt x="158" y="1083"/>
                    <a:pt x="165" y="1083"/>
                  </a:cubicBezTo>
                  <a:cubicBezTo>
                    <a:pt x="304" y="1083"/>
                    <a:pt x="455" y="732"/>
                    <a:pt x="507" y="646"/>
                  </a:cubicBezTo>
                  <a:cubicBezTo>
                    <a:pt x="525" y="555"/>
                    <a:pt x="543" y="465"/>
                    <a:pt x="543" y="356"/>
                  </a:cubicBezTo>
                  <a:cubicBezTo>
                    <a:pt x="543" y="247"/>
                    <a:pt x="525" y="102"/>
                    <a:pt x="435" y="30"/>
                  </a:cubicBezTo>
                  <a:cubicBezTo>
                    <a:pt x="409" y="9"/>
                    <a:pt x="377" y="0"/>
                    <a:pt x="3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5" name="Google Shape;2175;p35"/>
            <p:cNvSpPr/>
            <p:nvPr/>
          </p:nvSpPr>
          <p:spPr>
            <a:xfrm rot="2851161">
              <a:off x="8671546" y="1799587"/>
              <a:ext cx="219763" cy="317764"/>
            </a:xfrm>
            <a:custGeom>
              <a:avLst/>
              <a:gdLst/>
              <a:ahLst/>
              <a:cxnLst/>
              <a:rect l="l" t="t" r="r" b="b"/>
              <a:pathLst>
                <a:path w="1341" h="1939" fill="none" extrusionOk="0">
                  <a:moveTo>
                    <a:pt x="1340" y="1939"/>
                  </a:moveTo>
                  <a:cubicBezTo>
                    <a:pt x="1232" y="1124"/>
                    <a:pt x="706" y="381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6" name="Google Shape;2176;p35"/>
            <p:cNvSpPr/>
            <p:nvPr/>
          </p:nvSpPr>
          <p:spPr>
            <a:xfrm rot="2851161">
              <a:off x="8569613" y="1658042"/>
              <a:ext cx="270238" cy="77351"/>
            </a:xfrm>
            <a:custGeom>
              <a:avLst/>
              <a:gdLst/>
              <a:ahLst/>
              <a:cxnLst/>
              <a:rect l="l" t="t" r="r" b="b"/>
              <a:pathLst>
                <a:path w="1649" h="472" fill="none" extrusionOk="0">
                  <a:moveTo>
                    <a:pt x="0" y="327"/>
                  </a:moveTo>
                  <a:cubicBezTo>
                    <a:pt x="181" y="454"/>
                    <a:pt x="381" y="472"/>
                    <a:pt x="598" y="472"/>
                  </a:cubicBezTo>
                  <a:cubicBezTo>
                    <a:pt x="996" y="472"/>
                    <a:pt x="1431" y="327"/>
                    <a:pt x="1648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7" name="Google Shape;2177;p35"/>
            <p:cNvSpPr/>
            <p:nvPr/>
          </p:nvSpPr>
          <p:spPr>
            <a:xfrm rot="2851161">
              <a:off x="8670708" y="1661084"/>
              <a:ext cx="199114" cy="47689"/>
            </a:xfrm>
            <a:custGeom>
              <a:avLst/>
              <a:gdLst/>
              <a:ahLst/>
              <a:cxnLst/>
              <a:rect l="l" t="t" r="r" b="b"/>
              <a:pathLst>
                <a:path w="1215" h="291" fill="none" extrusionOk="0">
                  <a:moveTo>
                    <a:pt x="1" y="0"/>
                  </a:moveTo>
                  <a:cubicBezTo>
                    <a:pt x="363" y="200"/>
                    <a:pt x="798" y="290"/>
                    <a:pt x="1214" y="254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8" name="Google Shape;2178;p35"/>
            <p:cNvSpPr/>
            <p:nvPr/>
          </p:nvSpPr>
          <p:spPr>
            <a:xfrm rot="2851161">
              <a:off x="8881873" y="1602579"/>
              <a:ext cx="41789" cy="207800"/>
            </a:xfrm>
            <a:custGeom>
              <a:avLst/>
              <a:gdLst/>
              <a:ahLst/>
              <a:cxnLst/>
              <a:rect l="l" t="t" r="r" b="b"/>
              <a:pathLst>
                <a:path w="255" h="1268" fill="none" extrusionOk="0">
                  <a:moveTo>
                    <a:pt x="55" y="1268"/>
                  </a:moveTo>
                  <a:cubicBezTo>
                    <a:pt x="91" y="1214"/>
                    <a:pt x="127" y="1177"/>
                    <a:pt x="146" y="1105"/>
                  </a:cubicBezTo>
                  <a:cubicBezTo>
                    <a:pt x="254" y="743"/>
                    <a:pt x="218" y="308"/>
                    <a:pt x="1" y="0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9" name="Google Shape;2179;p35"/>
            <p:cNvSpPr/>
            <p:nvPr/>
          </p:nvSpPr>
          <p:spPr>
            <a:xfrm rot="2851161">
              <a:off x="8764335" y="1603002"/>
              <a:ext cx="130776" cy="139626"/>
            </a:xfrm>
            <a:custGeom>
              <a:avLst/>
              <a:gdLst/>
              <a:ahLst/>
              <a:cxnLst/>
              <a:rect l="l" t="t" r="r" b="b"/>
              <a:pathLst>
                <a:path w="798" h="852" fill="none" extrusionOk="0">
                  <a:moveTo>
                    <a:pt x="797" y="852"/>
                  </a:moveTo>
                  <a:cubicBezTo>
                    <a:pt x="634" y="490"/>
                    <a:pt x="362" y="182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0" name="Google Shape;2180;p35"/>
            <p:cNvSpPr/>
            <p:nvPr/>
          </p:nvSpPr>
          <p:spPr>
            <a:xfrm rot="2851161">
              <a:off x="8757392" y="1471752"/>
              <a:ext cx="129629" cy="103244"/>
            </a:xfrm>
            <a:custGeom>
              <a:avLst/>
              <a:gdLst/>
              <a:ahLst/>
              <a:cxnLst/>
              <a:rect l="l" t="t" r="r" b="b"/>
              <a:pathLst>
                <a:path w="791" h="630" extrusionOk="0">
                  <a:moveTo>
                    <a:pt x="465" y="1"/>
                  </a:moveTo>
                  <a:cubicBezTo>
                    <a:pt x="374" y="1"/>
                    <a:pt x="284" y="19"/>
                    <a:pt x="229" y="73"/>
                  </a:cubicBezTo>
                  <a:cubicBezTo>
                    <a:pt x="0" y="270"/>
                    <a:pt x="186" y="629"/>
                    <a:pt x="464" y="629"/>
                  </a:cubicBezTo>
                  <a:cubicBezTo>
                    <a:pt x="494" y="629"/>
                    <a:pt x="524" y="625"/>
                    <a:pt x="555" y="617"/>
                  </a:cubicBezTo>
                  <a:cubicBezTo>
                    <a:pt x="682" y="562"/>
                    <a:pt x="791" y="417"/>
                    <a:pt x="773" y="273"/>
                  </a:cubicBezTo>
                  <a:cubicBezTo>
                    <a:pt x="755" y="110"/>
                    <a:pt x="610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1" name="Google Shape;2181;p35"/>
            <p:cNvSpPr/>
            <p:nvPr/>
          </p:nvSpPr>
          <p:spPr>
            <a:xfrm rot="2851161">
              <a:off x="8904120" y="1517172"/>
              <a:ext cx="121599" cy="100131"/>
            </a:xfrm>
            <a:custGeom>
              <a:avLst/>
              <a:gdLst/>
              <a:ahLst/>
              <a:cxnLst/>
              <a:rect l="l" t="t" r="r" b="b"/>
              <a:pathLst>
                <a:path w="742" h="611" extrusionOk="0">
                  <a:moveTo>
                    <a:pt x="415" y="0"/>
                  </a:moveTo>
                  <a:cubicBezTo>
                    <a:pt x="343" y="0"/>
                    <a:pt x="252" y="18"/>
                    <a:pt x="180" y="73"/>
                  </a:cubicBezTo>
                  <a:cubicBezTo>
                    <a:pt x="1" y="268"/>
                    <a:pt x="174" y="611"/>
                    <a:pt x="422" y="611"/>
                  </a:cubicBezTo>
                  <a:cubicBezTo>
                    <a:pt x="449" y="611"/>
                    <a:pt x="477" y="607"/>
                    <a:pt x="506" y="598"/>
                  </a:cubicBezTo>
                  <a:cubicBezTo>
                    <a:pt x="651" y="543"/>
                    <a:pt x="741" y="417"/>
                    <a:pt x="705" y="272"/>
                  </a:cubicBezTo>
                  <a:cubicBezTo>
                    <a:pt x="687" y="145"/>
                    <a:pt x="560" y="18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2" name="Google Shape;2182;p35"/>
            <p:cNvSpPr/>
            <p:nvPr/>
          </p:nvSpPr>
          <p:spPr>
            <a:xfrm rot="2851161">
              <a:off x="8650060" y="1498039"/>
              <a:ext cx="121271" cy="97345"/>
            </a:xfrm>
            <a:custGeom>
              <a:avLst/>
              <a:gdLst/>
              <a:ahLst/>
              <a:cxnLst/>
              <a:rect l="l" t="t" r="r" b="b"/>
              <a:pathLst>
                <a:path w="740" h="594" extrusionOk="0">
                  <a:moveTo>
                    <a:pt x="414" y="1"/>
                  </a:moveTo>
                  <a:cubicBezTo>
                    <a:pt x="359" y="1"/>
                    <a:pt x="269" y="19"/>
                    <a:pt x="196" y="73"/>
                  </a:cubicBezTo>
                  <a:cubicBezTo>
                    <a:pt x="1" y="252"/>
                    <a:pt x="172" y="593"/>
                    <a:pt x="433" y="593"/>
                  </a:cubicBezTo>
                  <a:cubicBezTo>
                    <a:pt x="462" y="593"/>
                    <a:pt x="492" y="589"/>
                    <a:pt x="522" y="580"/>
                  </a:cubicBezTo>
                  <a:cubicBezTo>
                    <a:pt x="649" y="544"/>
                    <a:pt x="740" y="399"/>
                    <a:pt x="721" y="272"/>
                  </a:cubicBezTo>
                  <a:cubicBezTo>
                    <a:pt x="685" y="127"/>
                    <a:pt x="558" y="19"/>
                    <a:pt x="4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3" name="Google Shape;2183;p35"/>
            <p:cNvSpPr/>
            <p:nvPr/>
          </p:nvSpPr>
          <p:spPr>
            <a:xfrm rot="2851161">
              <a:off x="8513263" y="1492826"/>
              <a:ext cx="138806" cy="109144"/>
            </a:xfrm>
            <a:custGeom>
              <a:avLst/>
              <a:gdLst/>
              <a:ahLst/>
              <a:cxnLst/>
              <a:rect l="l" t="t" r="r" b="b"/>
              <a:pathLst>
                <a:path w="847" h="666" extrusionOk="0">
                  <a:moveTo>
                    <a:pt x="484" y="1"/>
                  </a:moveTo>
                  <a:cubicBezTo>
                    <a:pt x="394" y="1"/>
                    <a:pt x="303" y="19"/>
                    <a:pt x="231" y="73"/>
                  </a:cubicBezTo>
                  <a:cubicBezTo>
                    <a:pt x="1" y="287"/>
                    <a:pt x="203" y="665"/>
                    <a:pt x="500" y="665"/>
                  </a:cubicBezTo>
                  <a:cubicBezTo>
                    <a:pt x="530" y="665"/>
                    <a:pt x="561" y="661"/>
                    <a:pt x="593" y="653"/>
                  </a:cubicBezTo>
                  <a:cubicBezTo>
                    <a:pt x="756" y="617"/>
                    <a:pt x="847" y="454"/>
                    <a:pt x="829" y="291"/>
                  </a:cubicBezTo>
                  <a:cubicBezTo>
                    <a:pt x="792" y="128"/>
                    <a:pt x="647" y="19"/>
                    <a:pt x="4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84" name="Google Shape;2184;p35"/>
          <p:cNvGrpSpPr/>
          <p:nvPr/>
        </p:nvGrpSpPr>
        <p:grpSpPr>
          <a:xfrm rot="5528602">
            <a:off x="32922" y="1186072"/>
            <a:ext cx="884735" cy="659190"/>
            <a:chOff x="8054181" y="220421"/>
            <a:chExt cx="884462" cy="658961"/>
          </a:xfrm>
        </p:grpSpPr>
        <p:sp>
          <p:nvSpPr>
            <p:cNvPr id="2185" name="Google Shape;2185;p35"/>
            <p:cNvSpPr/>
            <p:nvPr/>
          </p:nvSpPr>
          <p:spPr>
            <a:xfrm>
              <a:off x="8054181" y="220421"/>
              <a:ext cx="869711" cy="658961"/>
            </a:xfrm>
            <a:custGeom>
              <a:avLst/>
              <a:gdLst/>
              <a:ahLst/>
              <a:cxnLst/>
              <a:rect l="l" t="t" r="r" b="b"/>
              <a:pathLst>
                <a:path w="5307" h="4021" extrusionOk="0">
                  <a:moveTo>
                    <a:pt x="1428" y="0"/>
                  </a:moveTo>
                  <a:cubicBezTo>
                    <a:pt x="1323" y="0"/>
                    <a:pt x="1218" y="45"/>
                    <a:pt x="1195" y="149"/>
                  </a:cubicBezTo>
                  <a:cubicBezTo>
                    <a:pt x="1123" y="312"/>
                    <a:pt x="1322" y="512"/>
                    <a:pt x="1231" y="675"/>
                  </a:cubicBezTo>
                  <a:cubicBezTo>
                    <a:pt x="1213" y="693"/>
                    <a:pt x="1195" y="711"/>
                    <a:pt x="1141" y="747"/>
                  </a:cubicBezTo>
                  <a:cubicBezTo>
                    <a:pt x="1097" y="766"/>
                    <a:pt x="1050" y="774"/>
                    <a:pt x="1003" y="774"/>
                  </a:cubicBezTo>
                  <a:cubicBezTo>
                    <a:pt x="915" y="774"/>
                    <a:pt x="825" y="746"/>
                    <a:pt x="743" y="711"/>
                  </a:cubicBezTo>
                  <a:cubicBezTo>
                    <a:pt x="598" y="656"/>
                    <a:pt x="471" y="584"/>
                    <a:pt x="326" y="584"/>
                  </a:cubicBezTo>
                  <a:cubicBezTo>
                    <a:pt x="199" y="584"/>
                    <a:pt x="36" y="656"/>
                    <a:pt x="18" y="783"/>
                  </a:cubicBezTo>
                  <a:cubicBezTo>
                    <a:pt x="0" y="892"/>
                    <a:pt x="54" y="982"/>
                    <a:pt x="127" y="1073"/>
                  </a:cubicBezTo>
                  <a:cubicBezTo>
                    <a:pt x="235" y="1218"/>
                    <a:pt x="398" y="1308"/>
                    <a:pt x="561" y="1381"/>
                  </a:cubicBezTo>
                  <a:cubicBezTo>
                    <a:pt x="652" y="1417"/>
                    <a:pt x="779" y="1435"/>
                    <a:pt x="815" y="1562"/>
                  </a:cubicBezTo>
                  <a:cubicBezTo>
                    <a:pt x="851" y="1671"/>
                    <a:pt x="743" y="1779"/>
                    <a:pt x="652" y="1852"/>
                  </a:cubicBezTo>
                  <a:cubicBezTo>
                    <a:pt x="561" y="1924"/>
                    <a:pt x="453" y="2033"/>
                    <a:pt x="471" y="2141"/>
                  </a:cubicBezTo>
                  <a:cubicBezTo>
                    <a:pt x="471" y="2232"/>
                    <a:pt x="561" y="2286"/>
                    <a:pt x="634" y="2304"/>
                  </a:cubicBezTo>
                  <a:cubicBezTo>
                    <a:pt x="652" y="2310"/>
                    <a:pt x="674" y="2312"/>
                    <a:pt x="698" y="2312"/>
                  </a:cubicBezTo>
                  <a:cubicBezTo>
                    <a:pt x="747" y="2312"/>
                    <a:pt x="803" y="2304"/>
                    <a:pt x="851" y="2304"/>
                  </a:cubicBezTo>
                  <a:lnTo>
                    <a:pt x="1539" y="2232"/>
                  </a:lnTo>
                  <a:cubicBezTo>
                    <a:pt x="1666" y="2232"/>
                    <a:pt x="1847" y="2232"/>
                    <a:pt x="1902" y="2377"/>
                  </a:cubicBezTo>
                  <a:cubicBezTo>
                    <a:pt x="1938" y="2504"/>
                    <a:pt x="1829" y="2612"/>
                    <a:pt x="1720" y="2703"/>
                  </a:cubicBezTo>
                  <a:cubicBezTo>
                    <a:pt x="1594" y="2793"/>
                    <a:pt x="1485" y="2920"/>
                    <a:pt x="1539" y="3047"/>
                  </a:cubicBezTo>
                  <a:cubicBezTo>
                    <a:pt x="1557" y="3101"/>
                    <a:pt x="1576" y="3119"/>
                    <a:pt x="1630" y="3137"/>
                  </a:cubicBezTo>
                  <a:cubicBezTo>
                    <a:pt x="1693" y="3183"/>
                    <a:pt x="1770" y="3201"/>
                    <a:pt x="1852" y="3201"/>
                  </a:cubicBezTo>
                  <a:cubicBezTo>
                    <a:pt x="1933" y="3201"/>
                    <a:pt x="2019" y="3183"/>
                    <a:pt x="2101" y="3156"/>
                  </a:cubicBezTo>
                  <a:cubicBezTo>
                    <a:pt x="2391" y="3101"/>
                    <a:pt x="2680" y="3011"/>
                    <a:pt x="2988" y="2974"/>
                  </a:cubicBezTo>
                  <a:cubicBezTo>
                    <a:pt x="3115" y="2974"/>
                    <a:pt x="3278" y="3011"/>
                    <a:pt x="3314" y="3137"/>
                  </a:cubicBezTo>
                  <a:cubicBezTo>
                    <a:pt x="3368" y="3282"/>
                    <a:pt x="3224" y="3391"/>
                    <a:pt x="3097" y="3463"/>
                  </a:cubicBezTo>
                  <a:cubicBezTo>
                    <a:pt x="2952" y="3518"/>
                    <a:pt x="2807" y="3608"/>
                    <a:pt x="2807" y="3753"/>
                  </a:cubicBezTo>
                  <a:cubicBezTo>
                    <a:pt x="2807" y="3862"/>
                    <a:pt x="2898" y="3952"/>
                    <a:pt x="2988" y="4007"/>
                  </a:cubicBezTo>
                  <a:cubicBezTo>
                    <a:pt x="3033" y="4016"/>
                    <a:pt x="3083" y="4020"/>
                    <a:pt x="3135" y="4020"/>
                  </a:cubicBezTo>
                  <a:cubicBezTo>
                    <a:pt x="3187" y="4020"/>
                    <a:pt x="3242" y="4016"/>
                    <a:pt x="3296" y="4007"/>
                  </a:cubicBezTo>
                  <a:cubicBezTo>
                    <a:pt x="3839" y="3880"/>
                    <a:pt x="4383" y="3590"/>
                    <a:pt x="4944" y="3391"/>
                  </a:cubicBezTo>
                  <a:cubicBezTo>
                    <a:pt x="5306" y="3210"/>
                    <a:pt x="5234" y="2413"/>
                    <a:pt x="5197" y="2069"/>
                  </a:cubicBezTo>
                  <a:cubicBezTo>
                    <a:pt x="5179" y="1960"/>
                    <a:pt x="5143" y="1834"/>
                    <a:pt x="5053" y="1743"/>
                  </a:cubicBezTo>
                  <a:cubicBezTo>
                    <a:pt x="4995" y="1685"/>
                    <a:pt x="4915" y="1642"/>
                    <a:pt x="4841" y="1642"/>
                  </a:cubicBezTo>
                  <a:cubicBezTo>
                    <a:pt x="4799" y="1642"/>
                    <a:pt x="4759" y="1656"/>
                    <a:pt x="4727" y="1689"/>
                  </a:cubicBezTo>
                  <a:cubicBezTo>
                    <a:pt x="4654" y="1761"/>
                    <a:pt x="4654" y="1870"/>
                    <a:pt x="4600" y="1960"/>
                  </a:cubicBezTo>
                  <a:cubicBezTo>
                    <a:pt x="4569" y="2039"/>
                    <a:pt x="4497" y="2130"/>
                    <a:pt x="4419" y="2130"/>
                  </a:cubicBezTo>
                  <a:cubicBezTo>
                    <a:pt x="4407" y="2130"/>
                    <a:pt x="4395" y="2128"/>
                    <a:pt x="4383" y="2123"/>
                  </a:cubicBezTo>
                  <a:cubicBezTo>
                    <a:pt x="4328" y="2105"/>
                    <a:pt x="4310" y="2033"/>
                    <a:pt x="4292" y="1960"/>
                  </a:cubicBezTo>
                  <a:cubicBezTo>
                    <a:pt x="4256" y="1761"/>
                    <a:pt x="4256" y="1580"/>
                    <a:pt x="4256" y="1381"/>
                  </a:cubicBezTo>
                  <a:cubicBezTo>
                    <a:pt x="4256" y="1164"/>
                    <a:pt x="4201" y="964"/>
                    <a:pt x="4057" y="838"/>
                  </a:cubicBezTo>
                  <a:cubicBezTo>
                    <a:pt x="4008" y="776"/>
                    <a:pt x="3925" y="732"/>
                    <a:pt x="3849" y="732"/>
                  </a:cubicBezTo>
                  <a:cubicBezTo>
                    <a:pt x="3813" y="732"/>
                    <a:pt x="3778" y="742"/>
                    <a:pt x="3749" y="765"/>
                  </a:cubicBezTo>
                  <a:cubicBezTo>
                    <a:pt x="3604" y="838"/>
                    <a:pt x="3640" y="1019"/>
                    <a:pt x="3640" y="1164"/>
                  </a:cubicBezTo>
                  <a:cubicBezTo>
                    <a:pt x="3640" y="1254"/>
                    <a:pt x="3622" y="1345"/>
                    <a:pt x="3550" y="1417"/>
                  </a:cubicBezTo>
                  <a:cubicBezTo>
                    <a:pt x="3497" y="1456"/>
                    <a:pt x="3436" y="1486"/>
                    <a:pt x="3371" y="1486"/>
                  </a:cubicBezTo>
                  <a:cubicBezTo>
                    <a:pt x="3347" y="1486"/>
                    <a:pt x="3321" y="1481"/>
                    <a:pt x="3296" y="1471"/>
                  </a:cubicBezTo>
                  <a:cubicBezTo>
                    <a:pt x="3187" y="1417"/>
                    <a:pt x="3169" y="1290"/>
                    <a:pt x="3133" y="1145"/>
                  </a:cubicBezTo>
                  <a:cubicBezTo>
                    <a:pt x="3133" y="946"/>
                    <a:pt x="3097" y="765"/>
                    <a:pt x="3042" y="584"/>
                  </a:cubicBezTo>
                  <a:cubicBezTo>
                    <a:pt x="3024" y="421"/>
                    <a:pt x="2952" y="258"/>
                    <a:pt x="2843" y="167"/>
                  </a:cubicBezTo>
                  <a:cubicBezTo>
                    <a:pt x="2795" y="128"/>
                    <a:pt x="2723" y="105"/>
                    <a:pt x="2652" y="105"/>
                  </a:cubicBezTo>
                  <a:cubicBezTo>
                    <a:pt x="2562" y="105"/>
                    <a:pt x="2475" y="141"/>
                    <a:pt x="2445" y="222"/>
                  </a:cubicBezTo>
                  <a:cubicBezTo>
                    <a:pt x="2391" y="330"/>
                    <a:pt x="2409" y="439"/>
                    <a:pt x="2445" y="566"/>
                  </a:cubicBezTo>
                  <a:cubicBezTo>
                    <a:pt x="2463" y="675"/>
                    <a:pt x="2463" y="801"/>
                    <a:pt x="2354" y="856"/>
                  </a:cubicBezTo>
                  <a:cubicBezTo>
                    <a:pt x="2336" y="860"/>
                    <a:pt x="2317" y="862"/>
                    <a:pt x="2297" y="862"/>
                  </a:cubicBezTo>
                  <a:cubicBezTo>
                    <a:pt x="2238" y="862"/>
                    <a:pt x="2173" y="842"/>
                    <a:pt x="2119" y="801"/>
                  </a:cubicBezTo>
                  <a:cubicBezTo>
                    <a:pt x="1992" y="711"/>
                    <a:pt x="1938" y="566"/>
                    <a:pt x="1865" y="421"/>
                  </a:cubicBezTo>
                  <a:cubicBezTo>
                    <a:pt x="1811" y="294"/>
                    <a:pt x="1739" y="131"/>
                    <a:pt x="1594" y="41"/>
                  </a:cubicBezTo>
                  <a:cubicBezTo>
                    <a:pt x="1548" y="15"/>
                    <a:pt x="148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6" name="Google Shape;2186;p35"/>
            <p:cNvSpPr/>
            <p:nvPr/>
          </p:nvSpPr>
          <p:spPr>
            <a:xfrm>
              <a:off x="8261818" y="419864"/>
              <a:ext cx="676824" cy="415764"/>
            </a:xfrm>
            <a:custGeom>
              <a:avLst/>
              <a:gdLst/>
              <a:ahLst/>
              <a:cxnLst/>
              <a:rect l="l" t="t" r="r" b="b"/>
              <a:pathLst>
                <a:path w="4130" h="2537" fill="none" extrusionOk="0">
                  <a:moveTo>
                    <a:pt x="4130" y="2536"/>
                  </a:moveTo>
                  <a:cubicBezTo>
                    <a:pt x="2916" y="1450"/>
                    <a:pt x="1504" y="580"/>
                    <a:pt x="1" y="1"/>
                  </a:cubicBezTo>
                </a:path>
              </a:pathLst>
            </a:custGeom>
            <a:noFill/>
            <a:ln w="27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87" name="Google Shape;2187;p35"/>
          <p:cNvSpPr/>
          <p:nvPr/>
        </p:nvSpPr>
        <p:spPr>
          <a:xfrm rot="-1051434">
            <a:off x="325848" y="403122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97" name="Google Shape;2197;p35"/>
          <p:cNvSpPr/>
          <p:nvPr/>
        </p:nvSpPr>
        <p:spPr>
          <a:xfrm rot="-1051434">
            <a:off x="8138934" y="208143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199" name="Google Shape;2199;p35"/>
          <p:cNvGrpSpPr/>
          <p:nvPr/>
        </p:nvGrpSpPr>
        <p:grpSpPr>
          <a:xfrm rot="1515800" flipH="1">
            <a:off x="900907" y="208593"/>
            <a:ext cx="629717" cy="662148"/>
            <a:chOff x="782176" y="-1158311"/>
            <a:chExt cx="629467" cy="661912"/>
          </a:xfrm>
        </p:grpSpPr>
        <p:sp>
          <p:nvSpPr>
            <p:cNvPr id="2200" name="Google Shape;2200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1" name="Google Shape;2201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2" name="Google Shape;2202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3" name="Google Shape;2203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4" name="Google Shape;2204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5" name="Google Shape;2205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6" name="Google Shape;2206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7" name="Google Shape;2207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212" name="Google Shape;2212;p35"/>
          <p:cNvSpPr/>
          <p:nvPr/>
        </p:nvSpPr>
        <p:spPr>
          <a:xfrm rot="1051434" flipH="1">
            <a:off x="442213" y="462384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116FBF-5120-43C5-A1CE-425B86F8A696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14295450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1_Background 2"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Pine trees in snow">
            <a:extLst>
              <a:ext uri="{FF2B5EF4-FFF2-40B4-BE49-F238E27FC236}">
                <a16:creationId xmlns:a16="http://schemas.microsoft.com/office/drawing/2014/main" id="{AC2F323C-B32C-440A-AA0C-672350F79C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7175" cy="5145088"/>
          </a:xfrm>
          <a:prstGeom prst="rect">
            <a:avLst/>
          </a:prstGeom>
        </p:spPr>
      </p:pic>
      <p:grpSp>
        <p:nvGrpSpPr>
          <p:cNvPr id="2163" name="Google Shape;2163;p35"/>
          <p:cNvGrpSpPr/>
          <p:nvPr/>
        </p:nvGrpSpPr>
        <p:grpSpPr>
          <a:xfrm rot="437052">
            <a:off x="8473627" y="905804"/>
            <a:ext cx="629731" cy="662163"/>
            <a:chOff x="782176" y="-1158311"/>
            <a:chExt cx="629467" cy="661912"/>
          </a:xfrm>
        </p:grpSpPr>
        <p:sp>
          <p:nvSpPr>
            <p:cNvPr id="2164" name="Google Shape;2164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5" name="Google Shape;2165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6" name="Google Shape;2166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7" name="Google Shape;2167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8" name="Google Shape;2168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9" name="Google Shape;2169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0" name="Google Shape;2170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1" name="Google Shape;2171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72" name="Google Shape;2172;p35"/>
          <p:cNvGrpSpPr/>
          <p:nvPr/>
        </p:nvGrpSpPr>
        <p:grpSpPr>
          <a:xfrm>
            <a:off x="8433714" y="1866238"/>
            <a:ext cx="547546" cy="706314"/>
            <a:chOff x="8495548" y="1440711"/>
            <a:chExt cx="547356" cy="706096"/>
          </a:xfrm>
        </p:grpSpPr>
        <p:sp>
          <p:nvSpPr>
            <p:cNvPr id="2173" name="Google Shape;2173;p35"/>
            <p:cNvSpPr/>
            <p:nvPr/>
          </p:nvSpPr>
          <p:spPr>
            <a:xfrm rot="2851161">
              <a:off x="8622832" y="1874937"/>
              <a:ext cx="216813" cy="102097"/>
            </a:xfrm>
            <a:custGeom>
              <a:avLst/>
              <a:gdLst/>
              <a:ahLst/>
              <a:cxnLst/>
              <a:rect l="l" t="t" r="r" b="b"/>
              <a:pathLst>
                <a:path w="1323" h="623" extrusionOk="0">
                  <a:moveTo>
                    <a:pt x="1009" y="1"/>
                  </a:moveTo>
                  <a:cubicBezTo>
                    <a:pt x="848" y="1"/>
                    <a:pt x="653" y="19"/>
                    <a:pt x="598" y="30"/>
                  </a:cubicBezTo>
                  <a:cubicBezTo>
                    <a:pt x="399" y="66"/>
                    <a:pt x="199" y="156"/>
                    <a:pt x="73" y="301"/>
                  </a:cubicBezTo>
                  <a:cubicBezTo>
                    <a:pt x="36" y="356"/>
                    <a:pt x="0" y="428"/>
                    <a:pt x="0" y="482"/>
                  </a:cubicBezTo>
                  <a:cubicBezTo>
                    <a:pt x="36" y="555"/>
                    <a:pt x="91" y="573"/>
                    <a:pt x="163" y="609"/>
                  </a:cubicBezTo>
                  <a:cubicBezTo>
                    <a:pt x="217" y="618"/>
                    <a:pt x="267" y="623"/>
                    <a:pt x="319" y="623"/>
                  </a:cubicBezTo>
                  <a:cubicBezTo>
                    <a:pt x="371" y="623"/>
                    <a:pt x="426" y="618"/>
                    <a:pt x="489" y="609"/>
                  </a:cubicBezTo>
                  <a:cubicBezTo>
                    <a:pt x="634" y="573"/>
                    <a:pt x="797" y="482"/>
                    <a:pt x="942" y="392"/>
                  </a:cubicBezTo>
                  <a:cubicBezTo>
                    <a:pt x="996" y="356"/>
                    <a:pt x="1322" y="156"/>
                    <a:pt x="1232" y="30"/>
                  </a:cubicBezTo>
                  <a:cubicBezTo>
                    <a:pt x="1203" y="8"/>
                    <a:pt x="1113" y="1"/>
                    <a:pt x="1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4" name="Google Shape;2174;p35"/>
            <p:cNvSpPr/>
            <p:nvPr/>
          </p:nvSpPr>
          <p:spPr>
            <a:xfrm rot="2851161">
              <a:off x="8873416" y="1833227"/>
              <a:ext cx="89151" cy="177482"/>
            </a:xfrm>
            <a:custGeom>
              <a:avLst/>
              <a:gdLst/>
              <a:ahLst/>
              <a:cxnLst/>
              <a:rect l="l" t="t" r="r" b="b"/>
              <a:pathLst>
                <a:path w="544" h="1083" extrusionOk="0">
                  <a:moveTo>
                    <a:pt x="343" y="0"/>
                  </a:moveTo>
                  <a:cubicBezTo>
                    <a:pt x="258" y="0"/>
                    <a:pt x="160" y="56"/>
                    <a:pt x="109" y="121"/>
                  </a:cubicBezTo>
                  <a:cubicBezTo>
                    <a:pt x="54" y="211"/>
                    <a:pt x="18" y="356"/>
                    <a:pt x="18" y="465"/>
                  </a:cubicBezTo>
                  <a:cubicBezTo>
                    <a:pt x="18" y="573"/>
                    <a:pt x="0" y="1062"/>
                    <a:pt x="145" y="1080"/>
                  </a:cubicBezTo>
                  <a:cubicBezTo>
                    <a:pt x="151" y="1082"/>
                    <a:pt x="158" y="1083"/>
                    <a:pt x="165" y="1083"/>
                  </a:cubicBezTo>
                  <a:cubicBezTo>
                    <a:pt x="304" y="1083"/>
                    <a:pt x="455" y="732"/>
                    <a:pt x="507" y="646"/>
                  </a:cubicBezTo>
                  <a:cubicBezTo>
                    <a:pt x="525" y="555"/>
                    <a:pt x="543" y="465"/>
                    <a:pt x="543" y="356"/>
                  </a:cubicBezTo>
                  <a:cubicBezTo>
                    <a:pt x="543" y="247"/>
                    <a:pt x="525" y="102"/>
                    <a:pt x="435" y="30"/>
                  </a:cubicBezTo>
                  <a:cubicBezTo>
                    <a:pt x="409" y="9"/>
                    <a:pt x="377" y="0"/>
                    <a:pt x="3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5" name="Google Shape;2175;p35"/>
            <p:cNvSpPr/>
            <p:nvPr/>
          </p:nvSpPr>
          <p:spPr>
            <a:xfrm rot="2851161">
              <a:off x="8671546" y="1799587"/>
              <a:ext cx="219763" cy="317764"/>
            </a:xfrm>
            <a:custGeom>
              <a:avLst/>
              <a:gdLst/>
              <a:ahLst/>
              <a:cxnLst/>
              <a:rect l="l" t="t" r="r" b="b"/>
              <a:pathLst>
                <a:path w="1341" h="1939" fill="none" extrusionOk="0">
                  <a:moveTo>
                    <a:pt x="1340" y="1939"/>
                  </a:moveTo>
                  <a:cubicBezTo>
                    <a:pt x="1232" y="1124"/>
                    <a:pt x="706" y="381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6" name="Google Shape;2176;p35"/>
            <p:cNvSpPr/>
            <p:nvPr/>
          </p:nvSpPr>
          <p:spPr>
            <a:xfrm rot="2851161">
              <a:off x="8569613" y="1658042"/>
              <a:ext cx="270238" cy="77351"/>
            </a:xfrm>
            <a:custGeom>
              <a:avLst/>
              <a:gdLst/>
              <a:ahLst/>
              <a:cxnLst/>
              <a:rect l="l" t="t" r="r" b="b"/>
              <a:pathLst>
                <a:path w="1649" h="472" fill="none" extrusionOk="0">
                  <a:moveTo>
                    <a:pt x="0" y="327"/>
                  </a:moveTo>
                  <a:cubicBezTo>
                    <a:pt x="181" y="454"/>
                    <a:pt x="381" y="472"/>
                    <a:pt x="598" y="472"/>
                  </a:cubicBezTo>
                  <a:cubicBezTo>
                    <a:pt x="996" y="472"/>
                    <a:pt x="1431" y="327"/>
                    <a:pt x="1648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7" name="Google Shape;2177;p35"/>
            <p:cNvSpPr/>
            <p:nvPr/>
          </p:nvSpPr>
          <p:spPr>
            <a:xfrm rot="2851161">
              <a:off x="8670708" y="1661084"/>
              <a:ext cx="199114" cy="47689"/>
            </a:xfrm>
            <a:custGeom>
              <a:avLst/>
              <a:gdLst/>
              <a:ahLst/>
              <a:cxnLst/>
              <a:rect l="l" t="t" r="r" b="b"/>
              <a:pathLst>
                <a:path w="1215" h="291" fill="none" extrusionOk="0">
                  <a:moveTo>
                    <a:pt x="1" y="0"/>
                  </a:moveTo>
                  <a:cubicBezTo>
                    <a:pt x="363" y="200"/>
                    <a:pt x="798" y="290"/>
                    <a:pt x="1214" y="254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8" name="Google Shape;2178;p35"/>
            <p:cNvSpPr/>
            <p:nvPr/>
          </p:nvSpPr>
          <p:spPr>
            <a:xfrm rot="2851161">
              <a:off x="8881873" y="1602579"/>
              <a:ext cx="41789" cy="207800"/>
            </a:xfrm>
            <a:custGeom>
              <a:avLst/>
              <a:gdLst/>
              <a:ahLst/>
              <a:cxnLst/>
              <a:rect l="l" t="t" r="r" b="b"/>
              <a:pathLst>
                <a:path w="255" h="1268" fill="none" extrusionOk="0">
                  <a:moveTo>
                    <a:pt x="55" y="1268"/>
                  </a:moveTo>
                  <a:cubicBezTo>
                    <a:pt x="91" y="1214"/>
                    <a:pt x="127" y="1177"/>
                    <a:pt x="146" y="1105"/>
                  </a:cubicBezTo>
                  <a:cubicBezTo>
                    <a:pt x="254" y="743"/>
                    <a:pt x="218" y="308"/>
                    <a:pt x="1" y="0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9" name="Google Shape;2179;p35"/>
            <p:cNvSpPr/>
            <p:nvPr/>
          </p:nvSpPr>
          <p:spPr>
            <a:xfrm rot="2851161">
              <a:off x="8764335" y="1603002"/>
              <a:ext cx="130776" cy="139626"/>
            </a:xfrm>
            <a:custGeom>
              <a:avLst/>
              <a:gdLst/>
              <a:ahLst/>
              <a:cxnLst/>
              <a:rect l="l" t="t" r="r" b="b"/>
              <a:pathLst>
                <a:path w="798" h="852" fill="none" extrusionOk="0">
                  <a:moveTo>
                    <a:pt x="797" y="852"/>
                  </a:moveTo>
                  <a:cubicBezTo>
                    <a:pt x="634" y="490"/>
                    <a:pt x="362" y="182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0" name="Google Shape;2180;p35"/>
            <p:cNvSpPr/>
            <p:nvPr/>
          </p:nvSpPr>
          <p:spPr>
            <a:xfrm rot="2851161">
              <a:off x="8757392" y="1471752"/>
              <a:ext cx="129629" cy="103244"/>
            </a:xfrm>
            <a:custGeom>
              <a:avLst/>
              <a:gdLst/>
              <a:ahLst/>
              <a:cxnLst/>
              <a:rect l="l" t="t" r="r" b="b"/>
              <a:pathLst>
                <a:path w="791" h="630" extrusionOk="0">
                  <a:moveTo>
                    <a:pt x="465" y="1"/>
                  </a:moveTo>
                  <a:cubicBezTo>
                    <a:pt x="374" y="1"/>
                    <a:pt x="284" y="19"/>
                    <a:pt x="229" y="73"/>
                  </a:cubicBezTo>
                  <a:cubicBezTo>
                    <a:pt x="0" y="270"/>
                    <a:pt x="186" y="629"/>
                    <a:pt x="464" y="629"/>
                  </a:cubicBezTo>
                  <a:cubicBezTo>
                    <a:pt x="494" y="629"/>
                    <a:pt x="524" y="625"/>
                    <a:pt x="555" y="617"/>
                  </a:cubicBezTo>
                  <a:cubicBezTo>
                    <a:pt x="682" y="562"/>
                    <a:pt x="791" y="417"/>
                    <a:pt x="773" y="273"/>
                  </a:cubicBezTo>
                  <a:cubicBezTo>
                    <a:pt x="755" y="110"/>
                    <a:pt x="610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1" name="Google Shape;2181;p35"/>
            <p:cNvSpPr/>
            <p:nvPr/>
          </p:nvSpPr>
          <p:spPr>
            <a:xfrm rot="2851161">
              <a:off x="8904120" y="1517172"/>
              <a:ext cx="121599" cy="100131"/>
            </a:xfrm>
            <a:custGeom>
              <a:avLst/>
              <a:gdLst/>
              <a:ahLst/>
              <a:cxnLst/>
              <a:rect l="l" t="t" r="r" b="b"/>
              <a:pathLst>
                <a:path w="742" h="611" extrusionOk="0">
                  <a:moveTo>
                    <a:pt x="415" y="0"/>
                  </a:moveTo>
                  <a:cubicBezTo>
                    <a:pt x="343" y="0"/>
                    <a:pt x="252" y="18"/>
                    <a:pt x="180" y="73"/>
                  </a:cubicBezTo>
                  <a:cubicBezTo>
                    <a:pt x="1" y="268"/>
                    <a:pt x="174" y="611"/>
                    <a:pt x="422" y="611"/>
                  </a:cubicBezTo>
                  <a:cubicBezTo>
                    <a:pt x="449" y="611"/>
                    <a:pt x="477" y="607"/>
                    <a:pt x="506" y="598"/>
                  </a:cubicBezTo>
                  <a:cubicBezTo>
                    <a:pt x="651" y="543"/>
                    <a:pt x="741" y="417"/>
                    <a:pt x="705" y="272"/>
                  </a:cubicBezTo>
                  <a:cubicBezTo>
                    <a:pt x="687" y="145"/>
                    <a:pt x="560" y="18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2" name="Google Shape;2182;p35"/>
            <p:cNvSpPr/>
            <p:nvPr/>
          </p:nvSpPr>
          <p:spPr>
            <a:xfrm rot="2851161">
              <a:off x="8650060" y="1498039"/>
              <a:ext cx="121271" cy="97345"/>
            </a:xfrm>
            <a:custGeom>
              <a:avLst/>
              <a:gdLst/>
              <a:ahLst/>
              <a:cxnLst/>
              <a:rect l="l" t="t" r="r" b="b"/>
              <a:pathLst>
                <a:path w="740" h="594" extrusionOk="0">
                  <a:moveTo>
                    <a:pt x="414" y="1"/>
                  </a:moveTo>
                  <a:cubicBezTo>
                    <a:pt x="359" y="1"/>
                    <a:pt x="269" y="19"/>
                    <a:pt x="196" y="73"/>
                  </a:cubicBezTo>
                  <a:cubicBezTo>
                    <a:pt x="1" y="252"/>
                    <a:pt x="172" y="593"/>
                    <a:pt x="433" y="593"/>
                  </a:cubicBezTo>
                  <a:cubicBezTo>
                    <a:pt x="462" y="593"/>
                    <a:pt x="492" y="589"/>
                    <a:pt x="522" y="580"/>
                  </a:cubicBezTo>
                  <a:cubicBezTo>
                    <a:pt x="649" y="544"/>
                    <a:pt x="740" y="399"/>
                    <a:pt x="721" y="272"/>
                  </a:cubicBezTo>
                  <a:cubicBezTo>
                    <a:pt x="685" y="127"/>
                    <a:pt x="558" y="19"/>
                    <a:pt x="4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3" name="Google Shape;2183;p35"/>
            <p:cNvSpPr/>
            <p:nvPr/>
          </p:nvSpPr>
          <p:spPr>
            <a:xfrm rot="2851161">
              <a:off x="8513263" y="1492826"/>
              <a:ext cx="138806" cy="109144"/>
            </a:xfrm>
            <a:custGeom>
              <a:avLst/>
              <a:gdLst/>
              <a:ahLst/>
              <a:cxnLst/>
              <a:rect l="l" t="t" r="r" b="b"/>
              <a:pathLst>
                <a:path w="847" h="666" extrusionOk="0">
                  <a:moveTo>
                    <a:pt x="484" y="1"/>
                  </a:moveTo>
                  <a:cubicBezTo>
                    <a:pt x="394" y="1"/>
                    <a:pt x="303" y="19"/>
                    <a:pt x="231" y="73"/>
                  </a:cubicBezTo>
                  <a:cubicBezTo>
                    <a:pt x="1" y="287"/>
                    <a:pt x="203" y="665"/>
                    <a:pt x="500" y="665"/>
                  </a:cubicBezTo>
                  <a:cubicBezTo>
                    <a:pt x="530" y="665"/>
                    <a:pt x="561" y="661"/>
                    <a:pt x="593" y="653"/>
                  </a:cubicBezTo>
                  <a:cubicBezTo>
                    <a:pt x="756" y="617"/>
                    <a:pt x="847" y="454"/>
                    <a:pt x="829" y="291"/>
                  </a:cubicBezTo>
                  <a:cubicBezTo>
                    <a:pt x="792" y="128"/>
                    <a:pt x="647" y="19"/>
                    <a:pt x="4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84" name="Google Shape;2184;p35"/>
          <p:cNvGrpSpPr/>
          <p:nvPr/>
        </p:nvGrpSpPr>
        <p:grpSpPr>
          <a:xfrm rot="5528602">
            <a:off x="32922" y="1186072"/>
            <a:ext cx="884735" cy="659190"/>
            <a:chOff x="8054181" y="220421"/>
            <a:chExt cx="884462" cy="658961"/>
          </a:xfrm>
        </p:grpSpPr>
        <p:sp>
          <p:nvSpPr>
            <p:cNvPr id="2185" name="Google Shape;2185;p35"/>
            <p:cNvSpPr/>
            <p:nvPr/>
          </p:nvSpPr>
          <p:spPr>
            <a:xfrm>
              <a:off x="8054181" y="220421"/>
              <a:ext cx="869711" cy="658961"/>
            </a:xfrm>
            <a:custGeom>
              <a:avLst/>
              <a:gdLst/>
              <a:ahLst/>
              <a:cxnLst/>
              <a:rect l="l" t="t" r="r" b="b"/>
              <a:pathLst>
                <a:path w="5307" h="4021" extrusionOk="0">
                  <a:moveTo>
                    <a:pt x="1428" y="0"/>
                  </a:moveTo>
                  <a:cubicBezTo>
                    <a:pt x="1323" y="0"/>
                    <a:pt x="1218" y="45"/>
                    <a:pt x="1195" y="149"/>
                  </a:cubicBezTo>
                  <a:cubicBezTo>
                    <a:pt x="1123" y="312"/>
                    <a:pt x="1322" y="512"/>
                    <a:pt x="1231" y="675"/>
                  </a:cubicBezTo>
                  <a:cubicBezTo>
                    <a:pt x="1213" y="693"/>
                    <a:pt x="1195" y="711"/>
                    <a:pt x="1141" y="747"/>
                  </a:cubicBezTo>
                  <a:cubicBezTo>
                    <a:pt x="1097" y="766"/>
                    <a:pt x="1050" y="774"/>
                    <a:pt x="1003" y="774"/>
                  </a:cubicBezTo>
                  <a:cubicBezTo>
                    <a:pt x="915" y="774"/>
                    <a:pt x="825" y="746"/>
                    <a:pt x="743" y="711"/>
                  </a:cubicBezTo>
                  <a:cubicBezTo>
                    <a:pt x="598" y="656"/>
                    <a:pt x="471" y="584"/>
                    <a:pt x="326" y="584"/>
                  </a:cubicBezTo>
                  <a:cubicBezTo>
                    <a:pt x="199" y="584"/>
                    <a:pt x="36" y="656"/>
                    <a:pt x="18" y="783"/>
                  </a:cubicBezTo>
                  <a:cubicBezTo>
                    <a:pt x="0" y="892"/>
                    <a:pt x="54" y="982"/>
                    <a:pt x="127" y="1073"/>
                  </a:cubicBezTo>
                  <a:cubicBezTo>
                    <a:pt x="235" y="1218"/>
                    <a:pt x="398" y="1308"/>
                    <a:pt x="561" y="1381"/>
                  </a:cubicBezTo>
                  <a:cubicBezTo>
                    <a:pt x="652" y="1417"/>
                    <a:pt x="779" y="1435"/>
                    <a:pt x="815" y="1562"/>
                  </a:cubicBezTo>
                  <a:cubicBezTo>
                    <a:pt x="851" y="1671"/>
                    <a:pt x="743" y="1779"/>
                    <a:pt x="652" y="1852"/>
                  </a:cubicBezTo>
                  <a:cubicBezTo>
                    <a:pt x="561" y="1924"/>
                    <a:pt x="453" y="2033"/>
                    <a:pt x="471" y="2141"/>
                  </a:cubicBezTo>
                  <a:cubicBezTo>
                    <a:pt x="471" y="2232"/>
                    <a:pt x="561" y="2286"/>
                    <a:pt x="634" y="2304"/>
                  </a:cubicBezTo>
                  <a:cubicBezTo>
                    <a:pt x="652" y="2310"/>
                    <a:pt x="674" y="2312"/>
                    <a:pt x="698" y="2312"/>
                  </a:cubicBezTo>
                  <a:cubicBezTo>
                    <a:pt x="747" y="2312"/>
                    <a:pt x="803" y="2304"/>
                    <a:pt x="851" y="2304"/>
                  </a:cubicBezTo>
                  <a:lnTo>
                    <a:pt x="1539" y="2232"/>
                  </a:lnTo>
                  <a:cubicBezTo>
                    <a:pt x="1666" y="2232"/>
                    <a:pt x="1847" y="2232"/>
                    <a:pt x="1902" y="2377"/>
                  </a:cubicBezTo>
                  <a:cubicBezTo>
                    <a:pt x="1938" y="2504"/>
                    <a:pt x="1829" y="2612"/>
                    <a:pt x="1720" y="2703"/>
                  </a:cubicBezTo>
                  <a:cubicBezTo>
                    <a:pt x="1594" y="2793"/>
                    <a:pt x="1485" y="2920"/>
                    <a:pt x="1539" y="3047"/>
                  </a:cubicBezTo>
                  <a:cubicBezTo>
                    <a:pt x="1557" y="3101"/>
                    <a:pt x="1576" y="3119"/>
                    <a:pt x="1630" y="3137"/>
                  </a:cubicBezTo>
                  <a:cubicBezTo>
                    <a:pt x="1693" y="3183"/>
                    <a:pt x="1770" y="3201"/>
                    <a:pt x="1852" y="3201"/>
                  </a:cubicBezTo>
                  <a:cubicBezTo>
                    <a:pt x="1933" y="3201"/>
                    <a:pt x="2019" y="3183"/>
                    <a:pt x="2101" y="3156"/>
                  </a:cubicBezTo>
                  <a:cubicBezTo>
                    <a:pt x="2391" y="3101"/>
                    <a:pt x="2680" y="3011"/>
                    <a:pt x="2988" y="2974"/>
                  </a:cubicBezTo>
                  <a:cubicBezTo>
                    <a:pt x="3115" y="2974"/>
                    <a:pt x="3278" y="3011"/>
                    <a:pt x="3314" y="3137"/>
                  </a:cubicBezTo>
                  <a:cubicBezTo>
                    <a:pt x="3368" y="3282"/>
                    <a:pt x="3224" y="3391"/>
                    <a:pt x="3097" y="3463"/>
                  </a:cubicBezTo>
                  <a:cubicBezTo>
                    <a:pt x="2952" y="3518"/>
                    <a:pt x="2807" y="3608"/>
                    <a:pt x="2807" y="3753"/>
                  </a:cubicBezTo>
                  <a:cubicBezTo>
                    <a:pt x="2807" y="3862"/>
                    <a:pt x="2898" y="3952"/>
                    <a:pt x="2988" y="4007"/>
                  </a:cubicBezTo>
                  <a:cubicBezTo>
                    <a:pt x="3033" y="4016"/>
                    <a:pt x="3083" y="4020"/>
                    <a:pt x="3135" y="4020"/>
                  </a:cubicBezTo>
                  <a:cubicBezTo>
                    <a:pt x="3187" y="4020"/>
                    <a:pt x="3242" y="4016"/>
                    <a:pt x="3296" y="4007"/>
                  </a:cubicBezTo>
                  <a:cubicBezTo>
                    <a:pt x="3839" y="3880"/>
                    <a:pt x="4383" y="3590"/>
                    <a:pt x="4944" y="3391"/>
                  </a:cubicBezTo>
                  <a:cubicBezTo>
                    <a:pt x="5306" y="3210"/>
                    <a:pt x="5234" y="2413"/>
                    <a:pt x="5197" y="2069"/>
                  </a:cubicBezTo>
                  <a:cubicBezTo>
                    <a:pt x="5179" y="1960"/>
                    <a:pt x="5143" y="1834"/>
                    <a:pt x="5053" y="1743"/>
                  </a:cubicBezTo>
                  <a:cubicBezTo>
                    <a:pt x="4995" y="1685"/>
                    <a:pt x="4915" y="1642"/>
                    <a:pt x="4841" y="1642"/>
                  </a:cubicBezTo>
                  <a:cubicBezTo>
                    <a:pt x="4799" y="1642"/>
                    <a:pt x="4759" y="1656"/>
                    <a:pt x="4727" y="1689"/>
                  </a:cubicBezTo>
                  <a:cubicBezTo>
                    <a:pt x="4654" y="1761"/>
                    <a:pt x="4654" y="1870"/>
                    <a:pt x="4600" y="1960"/>
                  </a:cubicBezTo>
                  <a:cubicBezTo>
                    <a:pt x="4569" y="2039"/>
                    <a:pt x="4497" y="2130"/>
                    <a:pt x="4419" y="2130"/>
                  </a:cubicBezTo>
                  <a:cubicBezTo>
                    <a:pt x="4407" y="2130"/>
                    <a:pt x="4395" y="2128"/>
                    <a:pt x="4383" y="2123"/>
                  </a:cubicBezTo>
                  <a:cubicBezTo>
                    <a:pt x="4328" y="2105"/>
                    <a:pt x="4310" y="2033"/>
                    <a:pt x="4292" y="1960"/>
                  </a:cubicBezTo>
                  <a:cubicBezTo>
                    <a:pt x="4256" y="1761"/>
                    <a:pt x="4256" y="1580"/>
                    <a:pt x="4256" y="1381"/>
                  </a:cubicBezTo>
                  <a:cubicBezTo>
                    <a:pt x="4256" y="1164"/>
                    <a:pt x="4201" y="964"/>
                    <a:pt x="4057" y="838"/>
                  </a:cubicBezTo>
                  <a:cubicBezTo>
                    <a:pt x="4008" y="776"/>
                    <a:pt x="3925" y="732"/>
                    <a:pt x="3849" y="732"/>
                  </a:cubicBezTo>
                  <a:cubicBezTo>
                    <a:pt x="3813" y="732"/>
                    <a:pt x="3778" y="742"/>
                    <a:pt x="3749" y="765"/>
                  </a:cubicBezTo>
                  <a:cubicBezTo>
                    <a:pt x="3604" y="838"/>
                    <a:pt x="3640" y="1019"/>
                    <a:pt x="3640" y="1164"/>
                  </a:cubicBezTo>
                  <a:cubicBezTo>
                    <a:pt x="3640" y="1254"/>
                    <a:pt x="3622" y="1345"/>
                    <a:pt x="3550" y="1417"/>
                  </a:cubicBezTo>
                  <a:cubicBezTo>
                    <a:pt x="3497" y="1456"/>
                    <a:pt x="3436" y="1486"/>
                    <a:pt x="3371" y="1486"/>
                  </a:cubicBezTo>
                  <a:cubicBezTo>
                    <a:pt x="3347" y="1486"/>
                    <a:pt x="3321" y="1481"/>
                    <a:pt x="3296" y="1471"/>
                  </a:cubicBezTo>
                  <a:cubicBezTo>
                    <a:pt x="3187" y="1417"/>
                    <a:pt x="3169" y="1290"/>
                    <a:pt x="3133" y="1145"/>
                  </a:cubicBezTo>
                  <a:cubicBezTo>
                    <a:pt x="3133" y="946"/>
                    <a:pt x="3097" y="765"/>
                    <a:pt x="3042" y="584"/>
                  </a:cubicBezTo>
                  <a:cubicBezTo>
                    <a:pt x="3024" y="421"/>
                    <a:pt x="2952" y="258"/>
                    <a:pt x="2843" y="167"/>
                  </a:cubicBezTo>
                  <a:cubicBezTo>
                    <a:pt x="2795" y="128"/>
                    <a:pt x="2723" y="105"/>
                    <a:pt x="2652" y="105"/>
                  </a:cubicBezTo>
                  <a:cubicBezTo>
                    <a:pt x="2562" y="105"/>
                    <a:pt x="2475" y="141"/>
                    <a:pt x="2445" y="222"/>
                  </a:cubicBezTo>
                  <a:cubicBezTo>
                    <a:pt x="2391" y="330"/>
                    <a:pt x="2409" y="439"/>
                    <a:pt x="2445" y="566"/>
                  </a:cubicBezTo>
                  <a:cubicBezTo>
                    <a:pt x="2463" y="675"/>
                    <a:pt x="2463" y="801"/>
                    <a:pt x="2354" y="856"/>
                  </a:cubicBezTo>
                  <a:cubicBezTo>
                    <a:pt x="2336" y="860"/>
                    <a:pt x="2317" y="862"/>
                    <a:pt x="2297" y="862"/>
                  </a:cubicBezTo>
                  <a:cubicBezTo>
                    <a:pt x="2238" y="862"/>
                    <a:pt x="2173" y="842"/>
                    <a:pt x="2119" y="801"/>
                  </a:cubicBezTo>
                  <a:cubicBezTo>
                    <a:pt x="1992" y="711"/>
                    <a:pt x="1938" y="566"/>
                    <a:pt x="1865" y="421"/>
                  </a:cubicBezTo>
                  <a:cubicBezTo>
                    <a:pt x="1811" y="294"/>
                    <a:pt x="1739" y="131"/>
                    <a:pt x="1594" y="41"/>
                  </a:cubicBezTo>
                  <a:cubicBezTo>
                    <a:pt x="1548" y="15"/>
                    <a:pt x="148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6" name="Google Shape;2186;p35"/>
            <p:cNvSpPr/>
            <p:nvPr/>
          </p:nvSpPr>
          <p:spPr>
            <a:xfrm>
              <a:off x="8261818" y="419864"/>
              <a:ext cx="676824" cy="415764"/>
            </a:xfrm>
            <a:custGeom>
              <a:avLst/>
              <a:gdLst/>
              <a:ahLst/>
              <a:cxnLst/>
              <a:rect l="l" t="t" r="r" b="b"/>
              <a:pathLst>
                <a:path w="4130" h="2537" fill="none" extrusionOk="0">
                  <a:moveTo>
                    <a:pt x="4130" y="2536"/>
                  </a:moveTo>
                  <a:cubicBezTo>
                    <a:pt x="2916" y="1450"/>
                    <a:pt x="1504" y="580"/>
                    <a:pt x="1" y="1"/>
                  </a:cubicBezTo>
                </a:path>
              </a:pathLst>
            </a:custGeom>
            <a:noFill/>
            <a:ln w="27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87" name="Google Shape;2187;p35"/>
          <p:cNvSpPr/>
          <p:nvPr/>
        </p:nvSpPr>
        <p:spPr>
          <a:xfrm rot="-1051434">
            <a:off x="325848" y="403122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97" name="Google Shape;2197;p35"/>
          <p:cNvSpPr/>
          <p:nvPr/>
        </p:nvSpPr>
        <p:spPr>
          <a:xfrm rot="-1051434">
            <a:off x="8138934" y="208143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199" name="Google Shape;2199;p35"/>
          <p:cNvGrpSpPr/>
          <p:nvPr/>
        </p:nvGrpSpPr>
        <p:grpSpPr>
          <a:xfrm rot="1515800" flipH="1">
            <a:off x="900907" y="208593"/>
            <a:ext cx="629717" cy="662148"/>
            <a:chOff x="782176" y="-1158311"/>
            <a:chExt cx="629467" cy="661912"/>
          </a:xfrm>
        </p:grpSpPr>
        <p:sp>
          <p:nvSpPr>
            <p:cNvPr id="2200" name="Google Shape;2200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1" name="Google Shape;2201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2" name="Google Shape;2202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3" name="Google Shape;2203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4" name="Google Shape;2204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5" name="Google Shape;2205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6" name="Google Shape;2206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7" name="Google Shape;2207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212" name="Google Shape;2212;p35"/>
          <p:cNvSpPr/>
          <p:nvPr/>
        </p:nvSpPr>
        <p:spPr>
          <a:xfrm rot="1051434" flipH="1">
            <a:off x="442213" y="462384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116FBF-5120-43C5-A1CE-425B86F8A696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8999275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1_Background 2"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Pine trees in snow">
            <a:extLst>
              <a:ext uri="{FF2B5EF4-FFF2-40B4-BE49-F238E27FC236}">
                <a16:creationId xmlns:a16="http://schemas.microsoft.com/office/drawing/2014/main" id="{AC2F323C-B32C-440A-AA0C-672350F79C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7175" cy="5145088"/>
          </a:xfrm>
          <a:prstGeom prst="rect">
            <a:avLst/>
          </a:prstGeom>
        </p:spPr>
      </p:pic>
      <p:grpSp>
        <p:nvGrpSpPr>
          <p:cNvPr id="2163" name="Google Shape;2163;p35"/>
          <p:cNvGrpSpPr/>
          <p:nvPr/>
        </p:nvGrpSpPr>
        <p:grpSpPr>
          <a:xfrm rot="437052">
            <a:off x="8473627" y="905804"/>
            <a:ext cx="629731" cy="662163"/>
            <a:chOff x="782176" y="-1158311"/>
            <a:chExt cx="629467" cy="661912"/>
          </a:xfrm>
        </p:grpSpPr>
        <p:sp>
          <p:nvSpPr>
            <p:cNvPr id="2164" name="Google Shape;2164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5" name="Google Shape;2165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6" name="Google Shape;2166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7" name="Google Shape;2167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8" name="Google Shape;2168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9" name="Google Shape;2169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0" name="Google Shape;2170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1" name="Google Shape;2171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72" name="Google Shape;2172;p35"/>
          <p:cNvGrpSpPr/>
          <p:nvPr/>
        </p:nvGrpSpPr>
        <p:grpSpPr>
          <a:xfrm>
            <a:off x="8433714" y="1866238"/>
            <a:ext cx="547546" cy="706314"/>
            <a:chOff x="8495548" y="1440711"/>
            <a:chExt cx="547356" cy="706096"/>
          </a:xfrm>
        </p:grpSpPr>
        <p:sp>
          <p:nvSpPr>
            <p:cNvPr id="2173" name="Google Shape;2173;p35"/>
            <p:cNvSpPr/>
            <p:nvPr/>
          </p:nvSpPr>
          <p:spPr>
            <a:xfrm rot="2851161">
              <a:off x="8622832" y="1874937"/>
              <a:ext cx="216813" cy="102097"/>
            </a:xfrm>
            <a:custGeom>
              <a:avLst/>
              <a:gdLst/>
              <a:ahLst/>
              <a:cxnLst/>
              <a:rect l="l" t="t" r="r" b="b"/>
              <a:pathLst>
                <a:path w="1323" h="623" extrusionOk="0">
                  <a:moveTo>
                    <a:pt x="1009" y="1"/>
                  </a:moveTo>
                  <a:cubicBezTo>
                    <a:pt x="848" y="1"/>
                    <a:pt x="653" y="19"/>
                    <a:pt x="598" y="30"/>
                  </a:cubicBezTo>
                  <a:cubicBezTo>
                    <a:pt x="399" y="66"/>
                    <a:pt x="199" y="156"/>
                    <a:pt x="73" y="301"/>
                  </a:cubicBezTo>
                  <a:cubicBezTo>
                    <a:pt x="36" y="356"/>
                    <a:pt x="0" y="428"/>
                    <a:pt x="0" y="482"/>
                  </a:cubicBezTo>
                  <a:cubicBezTo>
                    <a:pt x="36" y="555"/>
                    <a:pt x="91" y="573"/>
                    <a:pt x="163" y="609"/>
                  </a:cubicBezTo>
                  <a:cubicBezTo>
                    <a:pt x="217" y="618"/>
                    <a:pt x="267" y="623"/>
                    <a:pt x="319" y="623"/>
                  </a:cubicBezTo>
                  <a:cubicBezTo>
                    <a:pt x="371" y="623"/>
                    <a:pt x="426" y="618"/>
                    <a:pt x="489" y="609"/>
                  </a:cubicBezTo>
                  <a:cubicBezTo>
                    <a:pt x="634" y="573"/>
                    <a:pt x="797" y="482"/>
                    <a:pt x="942" y="392"/>
                  </a:cubicBezTo>
                  <a:cubicBezTo>
                    <a:pt x="996" y="356"/>
                    <a:pt x="1322" y="156"/>
                    <a:pt x="1232" y="30"/>
                  </a:cubicBezTo>
                  <a:cubicBezTo>
                    <a:pt x="1203" y="8"/>
                    <a:pt x="1113" y="1"/>
                    <a:pt x="1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4" name="Google Shape;2174;p35"/>
            <p:cNvSpPr/>
            <p:nvPr/>
          </p:nvSpPr>
          <p:spPr>
            <a:xfrm rot="2851161">
              <a:off x="8873416" y="1833227"/>
              <a:ext cx="89151" cy="177482"/>
            </a:xfrm>
            <a:custGeom>
              <a:avLst/>
              <a:gdLst/>
              <a:ahLst/>
              <a:cxnLst/>
              <a:rect l="l" t="t" r="r" b="b"/>
              <a:pathLst>
                <a:path w="544" h="1083" extrusionOk="0">
                  <a:moveTo>
                    <a:pt x="343" y="0"/>
                  </a:moveTo>
                  <a:cubicBezTo>
                    <a:pt x="258" y="0"/>
                    <a:pt x="160" y="56"/>
                    <a:pt x="109" y="121"/>
                  </a:cubicBezTo>
                  <a:cubicBezTo>
                    <a:pt x="54" y="211"/>
                    <a:pt x="18" y="356"/>
                    <a:pt x="18" y="465"/>
                  </a:cubicBezTo>
                  <a:cubicBezTo>
                    <a:pt x="18" y="573"/>
                    <a:pt x="0" y="1062"/>
                    <a:pt x="145" y="1080"/>
                  </a:cubicBezTo>
                  <a:cubicBezTo>
                    <a:pt x="151" y="1082"/>
                    <a:pt x="158" y="1083"/>
                    <a:pt x="165" y="1083"/>
                  </a:cubicBezTo>
                  <a:cubicBezTo>
                    <a:pt x="304" y="1083"/>
                    <a:pt x="455" y="732"/>
                    <a:pt x="507" y="646"/>
                  </a:cubicBezTo>
                  <a:cubicBezTo>
                    <a:pt x="525" y="555"/>
                    <a:pt x="543" y="465"/>
                    <a:pt x="543" y="356"/>
                  </a:cubicBezTo>
                  <a:cubicBezTo>
                    <a:pt x="543" y="247"/>
                    <a:pt x="525" y="102"/>
                    <a:pt x="435" y="30"/>
                  </a:cubicBezTo>
                  <a:cubicBezTo>
                    <a:pt x="409" y="9"/>
                    <a:pt x="377" y="0"/>
                    <a:pt x="3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5" name="Google Shape;2175;p35"/>
            <p:cNvSpPr/>
            <p:nvPr/>
          </p:nvSpPr>
          <p:spPr>
            <a:xfrm rot="2851161">
              <a:off x="8671546" y="1799587"/>
              <a:ext cx="219763" cy="317764"/>
            </a:xfrm>
            <a:custGeom>
              <a:avLst/>
              <a:gdLst/>
              <a:ahLst/>
              <a:cxnLst/>
              <a:rect l="l" t="t" r="r" b="b"/>
              <a:pathLst>
                <a:path w="1341" h="1939" fill="none" extrusionOk="0">
                  <a:moveTo>
                    <a:pt x="1340" y="1939"/>
                  </a:moveTo>
                  <a:cubicBezTo>
                    <a:pt x="1232" y="1124"/>
                    <a:pt x="706" y="381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6" name="Google Shape;2176;p35"/>
            <p:cNvSpPr/>
            <p:nvPr/>
          </p:nvSpPr>
          <p:spPr>
            <a:xfrm rot="2851161">
              <a:off x="8569613" y="1658042"/>
              <a:ext cx="270238" cy="77351"/>
            </a:xfrm>
            <a:custGeom>
              <a:avLst/>
              <a:gdLst/>
              <a:ahLst/>
              <a:cxnLst/>
              <a:rect l="l" t="t" r="r" b="b"/>
              <a:pathLst>
                <a:path w="1649" h="472" fill="none" extrusionOk="0">
                  <a:moveTo>
                    <a:pt x="0" y="327"/>
                  </a:moveTo>
                  <a:cubicBezTo>
                    <a:pt x="181" y="454"/>
                    <a:pt x="381" y="472"/>
                    <a:pt x="598" y="472"/>
                  </a:cubicBezTo>
                  <a:cubicBezTo>
                    <a:pt x="996" y="472"/>
                    <a:pt x="1431" y="327"/>
                    <a:pt x="1648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7" name="Google Shape;2177;p35"/>
            <p:cNvSpPr/>
            <p:nvPr/>
          </p:nvSpPr>
          <p:spPr>
            <a:xfrm rot="2851161">
              <a:off x="8670708" y="1661084"/>
              <a:ext cx="199114" cy="47689"/>
            </a:xfrm>
            <a:custGeom>
              <a:avLst/>
              <a:gdLst/>
              <a:ahLst/>
              <a:cxnLst/>
              <a:rect l="l" t="t" r="r" b="b"/>
              <a:pathLst>
                <a:path w="1215" h="291" fill="none" extrusionOk="0">
                  <a:moveTo>
                    <a:pt x="1" y="0"/>
                  </a:moveTo>
                  <a:cubicBezTo>
                    <a:pt x="363" y="200"/>
                    <a:pt x="798" y="290"/>
                    <a:pt x="1214" y="254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8" name="Google Shape;2178;p35"/>
            <p:cNvSpPr/>
            <p:nvPr/>
          </p:nvSpPr>
          <p:spPr>
            <a:xfrm rot="2851161">
              <a:off x="8881873" y="1602579"/>
              <a:ext cx="41789" cy="207800"/>
            </a:xfrm>
            <a:custGeom>
              <a:avLst/>
              <a:gdLst/>
              <a:ahLst/>
              <a:cxnLst/>
              <a:rect l="l" t="t" r="r" b="b"/>
              <a:pathLst>
                <a:path w="255" h="1268" fill="none" extrusionOk="0">
                  <a:moveTo>
                    <a:pt x="55" y="1268"/>
                  </a:moveTo>
                  <a:cubicBezTo>
                    <a:pt x="91" y="1214"/>
                    <a:pt x="127" y="1177"/>
                    <a:pt x="146" y="1105"/>
                  </a:cubicBezTo>
                  <a:cubicBezTo>
                    <a:pt x="254" y="743"/>
                    <a:pt x="218" y="308"/>
                    <a:pt x="1" y="0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9" name="Google Shape;2179;p35"/>
            <p:cNvSpPr/>
            <p:nvPr/>
          </p:nvSpPr>
          <p:spPr>
            <a:xfrm rot="2851161">
              <a:off x="8764335" y="1603002"/>
              <a:ext cx="130776" cy="139626"/>
            </a:xfrm>
            <a:custGeom>
              <a:avLst/>
              <a:gdLst/>
              <a:ahLst/>
              <a:cxnLst/>
              <a:rect l="l" t="t" r="r" b="b"/>
              <a:pathLst>
                <a:path w="798" h="852" fill="none" extrusionOk="0">
                  <a:moveTo>
                    <a:pt x="797" y="852"/>
                  </a:moveTo>
                  <a:cubicBezTo>
                    <a:pt x="634" y="490"/>
                    <a:pt x="362" y="182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0" name="Google Shape;2180;p35"/>
            <p:cNvSpPr/>
            <p:nvPr/>
          </p:nvSpPr>
          <p:spPr>
            <a:xfrm rot="2851161">
              <a:off x="8757392" y="1471752"/>
              <a:ext cx="129629" cy="103244"/>
            </a:xfrm>
            <a:custGeom>
              <a:avLst/>
              <a:gdLst/>
              <a:ahLst/>
              <a:cxnLst/>
              <a:rect l="l" t="t" r="r" b="b"/>
              <a:pathLst>
                <a:path w="791" h="630" extrusionOk="0">
                  <a:moveTo>
                    <a:pt x="465" y="1"/>
                  </a:moveTo>
                  <a:cubicBezTo>
                    <a:pt x="374" y="1"/>
                    <a:pt x="284" y="19"/>
                    <a:pt x="229" y="73"/>
                  </a:cubicBezTo>
                  <a:cubicBezTo>
                    <a:pt x="0" y="270"/>
                    <a:pt x="186" y="629"/>
                    <a:pt x="464" y="629"/>
                  </a:cubicBezTo>
                  <a:cubicBezTo>
                    <a:pt x="494" y="629"/>
                    <a:pt x="524" y="625"/>
                    <a:pt x="555" y="617"/>
                  </a:cubicBezTo>
                  <a:cubicBezTo>
                    <a:pt x="682" y="562"/>
                    <a:pt x="791" y="417"/>
                    <a:pt x="773" y="273"/>
                  </a:cubicBezTo>
                  <a:cubicBezTo>
                    <a:pt x="755" y="110"/>
                    <a:pt x="610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1" name="Google Shape;2181;p35"/>
            <p:cNvSpPr/>
            <p:nvPr/>
          </p:nvSpPr>
          <p:spPr>
            <a:xfrm rot="2851161">
              <a:off x="8904120" y="1517172"/>
              <a:ext cx="121599" cy="100131"/>
            </a:xfrm>
            <a:custGeom>
              <a:avLst/>
              <a:gdLst/>
              <a:ahLst/>
              <a:cxnLst/>
              <a:rect l="l" t="t" r="r" b="b"/>
              <a:pathLst>
                <a:path w="742" h="611" extrusionOk="0">
                  <a:moveTo>
                    <a:pt x="415" y="0"/>
                  </a:moveTo>
                  <a:cubicBezTo>
                    <a:pt x="343" y="0"/>
                    <a:pt x="252" y="18"/>
                    <a:pt x="180" y="73"/>
                  </a:cubicBezTo>
                  <a:cubicBezTo>
                    <a:pt x="1" y="268"/>
                    <a:pt x="174" y="611"/>
                    <a:pt x="422" y="611"/>
                  </a:cubicBezTo>
                  <a:cubicBezTo>
                    <a:pt x="449" y="611"/>
                    <a:pt x="477" y="607"/>
                    <a:pt x="506" y="598"/>
                  </a:cubicBezTo>
                  <a:cubicBezTo>
                    <a:pt x="651" y="543"/>
                    <a:pt x="741" y="417"/>
                    <a:pt x="705" y="272"/>
                  </a:cubicBezTo>
                  <a:cubicBezTo>
                    <a:pt x="687" y="145"/>
                    <a:pt x="560" y="18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2" name="Google Shape;2182;p35"/>
            <p:cNvSpPr/>
            <p:nvPr/>
          </p:nvSpPr>
          <p:spPr>
            <a:xfrm rot="2851161">
              <a:off x="8650060" y="1498039"/>
              <a:ext cx="121271" cy="97345"/>
            </a:xfrm>
            <a:custGeom>
              <a:avLst/>
              <a:gdLst/>
              <a:ahLst/>
              <a:cxnLst/>
              <a:rect l="l" t="t" r="r" b="b"/>
              <a:pathLst>
                <a:path w="740" h="594" extrusionOk="0">
                  <a:moveTo>
                    <a:pt x="414" y="1"/>
                  </a:moveTo>
                  <a:cubicBezTo>
                    <a:pt x="359" y="1"/>
                    <a:pt x="269" y="19"/>
                    <a:pt x="196" y="73"/>
                  </a:cubicBezTo>
                  <a:cubicBezTo>
                    <a:pt x="1" y="252"/>
                    <a:pt x="172" y="593"/>
                    <a:pt x="433" y="593"/>
                  </a:cubicBezTo>
                  <a:cubicBezTo>
                    <a:pt x="462" y="593"/>
                    <a:pt x="492" y="589"/>
                    <a:pt x="522" y="580"/>
                  </a:cubicBezTo>
                  <a:cubicBezTo>
                    <a:pt x="649" y="544"/>
                    <a:pt x="740" y="399"/>
                    <a:pt x="721" y="272"/>
                  </a:cubicBezTo>
                  <a:cubicBezTo>
                    <a:pt x="685" y="127"/>
                    <a:pt x="558" y="19"/>
                    <a:pt x="4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3" name="Google Shape;2183;p35"/>
            <p:cNvSpPr/>
            <p:nvPr/>
          </p:nvSpPr>
          <p:spPr>
            <a:xfrm rot="2851161">
              <a:off x="8513263" y="1492826"/>
              <a:ext cx="138806" cy="109144"/>
            </a:xfrm>
            <a:custGeom>
              <a:avLst/>
              <a:gdLst/>
              <a:ahLst/>
              <a:cxnLst/>
              <a:rect l="l" t="t" r="r" b="b"/>
              <a:pathLst>
                <a:path w="847" h="666" extrusionOk="0">
                  <a:moveTo>
                    <a:pt x="484" y="1"/>
                  </a:moveTo>
                  <a:cubicBezTo>
                    <a:pt x="394" y="1"/>
                    <a:pt x="303" y="19"/>
                    <a:pt x="231" y="73"/>
                  </a:cubicBezTo>
                  <a:cubicBezTo>
                    <a:pt x="1" y="287"/>
                    <a:pt x="203" y="665"/>
                    <a:pt x="500" y="665"/>
                  </a:cubicBezTo>
                  <a:cubicBezTo>
                    <a:pt x="530" y="665"/>
                    <a:pt x="561" y="661"/>
                    <a:pt x="593" y="653"/>
                  </a:cubicBezTo>
                  <a:cubicBezTo>
                    <a:pt x="756" y="617"/>
                    <a:pt x="847" y="454"/>
                    <a:pt x="829" y="291"/>
                  </a:cubicBezTo>
                  <a:cubicBezTo>
                    <a:pt x="792" y="128"/>
                    <a:pt x="647" y="19"/>
                    <a:pt x="4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84" name="Google Shape;2184;p35"/>
          <p:cNvGrpSpPr/>
          <p:nvPr/>
        </p:nvGrpSpPr>
        <p:grpSpPr>
          <a:xfrm rot="5528602">
            <a:off x="32922" y="1186072"/>
            <a:ext cx="884735" cy="659190"/>
            <a:chOff x="8054181" y="220421"/>
            <a:chExt cx="884462" cy="658961"/>
          </a:xfrm>
        </p:grpSpPr>
        <p:sp>
          <p:nvSpPr>
            <p:cNvPr id="2185" name="Google Shape;2185;p35"/>
            <p:cNvSpPr/>
            <p:nvPr/>
          </p:nvSpPr>
          <p:spPr>
            <a:xfrm>
              <a:off x="8054181" y="220421"/>
              <a:ext cx="869711" cy="658961"/>
            </a:xfrm>
            <a:custGeom>
              <a:avLst/>
              <a:gdLst/>
              <a:ahLst/>
              <a:cxnLst/>
              <a:rect l="l" t="t" r="r" b="b"/>
              <a:pathLst>
                <a:path w="5307" h="4021" extrusionOk="0">
                  <a:moveTo>
                    <a:pt x="1428" y="0"/>
                  </a:moveTo>
                  <a:cubicBezTo>
                    <a:pt x="1323" y="0"/>
                    <a:pt x="1218" y="45"/>
                    <a:pt x="1195" y="149"/>
                  </a:cubicBezTo>
                  <a:cubicBezTo>
                    <a:pt x="1123" y="312"/>
                    <a:pt x="1322" y="512"/>
                    <a:pt x="1231" y="675"/>
                  </a:cubicBezTo>
                  <a:cubicBezTo>
                    <a:pt x="1213" y="693"/>
                    <a:pt x="1195" y="711"/>
                    <a:pt x="1141" y="747"/>
                  </a:cubicBezTo>
                  <a:cubicBezTo>
                    <a:pt x="1097" y="766"/>
                    <a:pt x="1050" y="774"/>
                    <a:pt x="1003" y="774"/>
                  </a:cubicBezTo>
                  <a:cubicBezTo>
                    <a:pt x="915" y="774"/>
                    <a:pt x="825" y="746"/>
                    <a:pt x="743" y="711"/>
                  </a:cubicBezTo>
                  <a:cubicBezTo>
                    <a:pt x="598" y="656"/>
                    <a:pt x="471" y="584"/>
                    <a:pt x="326" y="584"/>
                  </a:cubicBezTo>
                  <a:cubicBezTo>
                    <a:pt x="199" y="584"/>
                    <a:pt x="36" y="656"/>
                    <a:pt x="18" y="783"/>
                  </a:cubicBezTo>
                  <a:cubicBezTo>
                    <a:pt x="0" y="892"/>
                    <a:pt x="54" y="982"/>
                    <a:pt x="127" y="1073"/>
                  </a:cubicBezTo>
                  <a:cubicBezTo>
                    <a:pt x="235" y="1218"/>
                    <a:pt x="398" y="1308"/>
                    <a:pt x="561" y="1381"/>
                  </a:cubicBezTo>
                  <a:cubicBezTo>
                    <a:pt x="652" y="1417"/>
                    <a:pt x="779" y="1435"/>
                    <a:pt x="815" y="1562"/>
                  </a:cubicBezTo>
                  <a:cubicBezTo>
                    <a:pt x="851" y="1671"/>
                    <a:pt x="743" y="1779"/>
                    <a:pt x="652" y="1852"/>
                  </a:cubicBezTo>
                  <a:cubicBezTo>
                    <a:pt x="561" y="1924"/>
                    <a:pt x="453" y="2033"/>
                    <a:pt x="471" y="2141"/>
                  </a:cubicBezTo>
                  <a:cubicBezTo>
                    <a:pt x="471" y="2232"/>
                    <a:pt x="561" y="2286"/>
                    <a:pt x="634" y="2304"/>
                  </a:cubicBezTo>
                  <a:cubicBezTo>
                    <a:pt x="652" y="2310"/>
                    <a:pt x="674" y="2312"/>
                    <a:pt x="698" y="2312"/>
                  </a:cubicBezTo>
                  <a:cubicBezTo>
                    <a:pt x="747" y="2312"/>
                    <a:pt x="803" y="2304"/>
                    <a:pt x="851" y="2304"/>
                  </a:cubicBezTo>
                  <a:lnTo>
                    <a:pt x="1539" y="2232"/>
                  </a:lnTo>
                  <a:cubicBezTo>
                    <a:pt x="1666" y="2232"/>
                    <a:pt x="1847" y="2232"/>
                    <a:pt x="1902" y="2377"/>
                  </a:cubicBezTo>
                  <a:cubicBezTo>
                    <a:pt x="1938" y="2504"/>
                    <a:pt x="1829" y="2612"/>
                    <a:pt x="1720" y="2703"/>
                  </a:cubicBezTo>
                  <a:cubicBezTo>
                    <a:pt x="1594" y="2793"/>
                    <a:pt x="1485" y="2920"/>
                    <a:pt x="1539" y="3047"/>
                  </a:cubicBezTo>
                  <a:cubicBezTo>
                    <a:pt x="1557" y="3101"/>
                    <a:pt x="1576" y="3119"/>
                    <a:pt x="1630" y="3137"/>
                  </a:cubicBezTo>
                  <a:cubicBezTo>
                    <a:pt x="1693" y="3183"/>
                    <a:pt x="1770" y="3201"/>
                    <a:pt x="1852" y="3201"/>
                  </a:cubicBezTo>
                  <a:cubicBezTo>
                    <a:pt x="1933" y="3201"/>
                    <a:pt x="2019" y="3183"/>
                    <a:pt x="2101" y="3156"/>
                  </a:cubicBezTo>
                  <a:cubicBezTo>
                    <a:pt x="2391" y="3101"/>
                    <a:pt x="2680" y="3011"/>
                    <a:pt x="2988" y="2974"/>
                  </a:cubicBezTo>
                  <a:cubicBezTo>
                    <a:pt x="3115" y="2974"/>
                    <a:pt x="3278" y="3011"/>
                    <a:pt x="3314" y="3137"/>
                  </a:cubicBezTo>
                  <a:cubicBezTo>
                    <a:pt x="3368" y="3282"/>
                    <a:pt x="3224" y="3391"/>
                    <a:pt x="3097" y="3463"/>
                  </a:cubicBezTo>
                  <a:cubicBezTo>
                    <a:pt x="2952" y="3518"/>
                    <a:pt x="2807" y="3608"/>
                    <a:pt x="2807" y="3753"/>
                  </a:cubicBezTo>
                  <a:cubicBezTo>
                    <a:pt x="2807" y="3862"/>
                    <a:pt x="2898" y="3952"/>
                    <a:pt x="2988" y="4007"/>
                  </a:cubicBezTo>
                  <a:cubicBezTo>
                    <a:pt x="3033" y="4016"/>
                    <a:pt x="3083" y="4020"/>
                    <a:pt x="3135" y="4020"/>
                  </a:cubicBezTo>
                  <a:cubicBezTo>
                    <a:pt x="3187" y="4020"/>
                    <a:pt x="3242" y="4016"/>
                    <a:pt x="3296" y="4007"/>
                  </a:cubicBezTo>
                  <a:cubicBezTo>
                    <a:pt x="3839" y="3880"/>
                    <a:pt x="4383" y="3590"/>
                    <a:pt x="4944" y="3391"/>
                  </a:cubicBezTo>
                  <a:cubicBezTo>
                    <a:pt x="5306" y="3210"/>
                    <a:pt x="5234" y="2413"/>
                    <a:pt x="5197" y="2069"/>
                  </a:cubicBezTo>
                  <a:cubicBezTo>
                    <a:pt x="5179" y="1960"/>
                    <a:pt x="5143" y="1834"/>
                    <a:pt x="5053" y="1743"/>
                  </a:cubicBezTo>
                  <a:cubicBezTo>
                    <a:pt x="4995" y="1685"/>
                    <a:pt x="4915" y="1642"/>
                    <a:pt x="4841" y="1642"/>
                  </a:cubicBezTo>
                  <a:cubicBezTo>
                    <a:pt x="4799" y="1642"/>
                    <a:pt x="4759" y="1656"/>
                    <a:pt x="4727" y="1689"/>
                  </a:cubicBezTo>
                  <a:cubicBezTo>
                    <a:pt x="4654" y="1761"/>
                    <a:pt x="4654" y="1870"/>
                    <a:pt x="4600" y="1960"/>
                  </a:cubicBezTo>
                  <a:cubicBezTo>
                    <a:pt x="4569" y="2039"/>
                    <a:pt x="4497" y="2130"/>
                    <a:pt x="4419" y="2130"/>
                  </a:cubicBezTo>
                  <a:cubicBezTo>
                    <a:pt x="4407" y="2130"/>
                    <a:pt x="4395" y="2128"/>
                    <a:pt x="4383" y="2123"/>
                  </a:cubicBezTo>
                  <a:cubicBezTo>
                    <a:pt x="4328" y="2105"/>
                    <a:pt x="4310" y="2033"/>
                    <a:pt x="4292" y="1960"/>
                  </a:cubicBezTo>
                  <a:cubicBezTo>
                    <a:pt x="4256" y="1761"/>
                    <a:pt x="4256" y="1580"/>
                    <a:pt x="4256" y="1381"/>
                  </a:cubicBezTo>
                  <a:cubicBezTo>
                    <a:pt x="4256" y="1164"/>
                    <a:pt x="4201" y="964"/>
                    <a:pt x="4057" y="838"/>
                  </a:cubicBezTo>
                  <a:cubicBezTo>
                    <a:pt x="4008" y="776"/>
                    <a:pt x="3925" y="732"/>
                    <a:pt x="3849" y="732"/>
                  </a:cubicBezTo>
                  <a:cubicBezTo>
                    <a:pt x="3813" y="732"/>
                    <a:pt x="3778" y="742"/>
                    <a:pt x="3749" y="765"/>
                  </a:cubicBezTo>
                  <a:cubicBezTo>
                    <a:pt x="3604" y="838"/>
                    <a:pt x="3640" y="1019"/>
                    <a:pt x="3640" y="1164"/>
                  </a:cubicBezTo>
                  <a:cubicBezTo>
                    <a:pt x="3640" y="1254"/>
                    <a:pt x="3622" y="1345"/>
                    <a:pt x="3550" y="1417"/>
                  </a:cubicBezTo>
                  <a:cubicBezTo>
                    <a:pt x="3497" y="1456"/>
                    <a:pt x="3436" y="1486"/>
                    <a:pt x="3371" y="1486"/>
                  </a:cubicBezTo>
                  <a:cubicBezTo>
                    <a:pt x="3347" y="1486"/>
                    <a:pt x="3321" y="1481"/>
                    <a:pt x="3296" y="1471"/>
                  </a:cubicBezTo>
                  <a:cubicBezTo>
                    <a:pt x="3187" y="1417"/>
                    <a:pt x="3169" y="1290"/>
                    <a:pt x="3133" y="1145"/>
                  </a:cubicBezTo>
                  <a:cubicBezTo>
                    <a:pt x="3133" y="946"/>
                    <a:pt x="3097" y="765"/>
                    <a:pt x="3042" y="584"/>
                  </a:cubicBezTo>
                  <a:cubicBezTo>
                    <a:pt x="3024" y="421"/>
                    <a:pt x="2952" y="258"/>
                    <a:pt x="2843" y="167"/>
                  </a:cubicBezTo>
                  <a:cubicBezTo>
                    <a:pt x="2795" y="128"/>
                    <a:pt x="2723" y="105"/>
                    <a:pt x="2652" y="105"/>
                  </a:cubicBezTo>
                  <a:cubicBezTo>
                    <a:pt x="2562" y="105"/>
                    <a:pt x="2475" y="141"/>
                    <a:pt x="2445" y="222"/>
                  </a:cubicBezTo>
                  <a:cubicBezTo>
                    <a:pt x="2391" y="330"/>
                    <a:pt x="2409" y="439"/>
                    <a:pt x="2445" y="566"/>
                  </a:cubicBezTo>
                  <a:cubicBezTo>
                    <a:pt x="2463" y="675"/>
                    <a:pt x="2463" y="801"/>
                    <a:pt x="2354" y="856"/>
                  </a:cubicBezTo>
                  <a:cubicBezTo>
                    <a:pt x="2336" y="860"/>
                    <a:pt x="2317" y="862"/>
                    <a:pt x="2297" y="862"/>
                  </a:cubicBezTo>
                  <a:cubicBezTo>
                    <a:pt x="2238" y="862"/>
                    <a:pt x="2173" y="842"/>
                    <a:pt x="2119" y="801"/>
                  </a:cubicBezTo>
                  <a:cubicBezTo>
                    <a:pt x="1992" y="711"/>
                    <a:pt x="1938" y="566"/>
                    <a:pt x="1865" y="421"/>
                  </a:cubicBezTo>
                  <a:cubicBezTo>
                    <a:pt x="1811" y="294"/>
                    <a:pt x="1739" y="131"/>
                    <a:pt x="1594" y="41"/>
                  </a:cubicBezTo>
                  <a:cubicBezTo>
                    <a:pt x="1548" y="15"/>
                    <a:pt x="148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6" name="Google Shape;2186;p35"/>
            <p:cNvSpPr/>
            <p:nvPr/>
          </p:nvSpPr>
          <p:spPr>
            <a:xfrm>
              <a:off x="8261818" y="419864"/>
              <a:ext cx="676824" cy="415764"/>
            </a:xfrm>
            <a:custGeom>
              <a:avLst/>
              <a:gdLst/>
              <a:ahLst/>
              <a:cxnLst/>
              <a:rect l="l" t="t" r="r" b="b"/>
              <a:pathLst>
                <a:path w="4130" h="2537" fill="none" extrusionOk="0">
                  <a:moveTo>
                    <a:pt x="4130" y="2536"/>
                  </a:moveTo>
                  <a:cubicBezTo>
                    <a:pt x="2916" y="1450"/>
                    <a:pt x="1504" y="580"/>
                    <a:pt x="1" y="1"/>
                  </a:cubicBezTo>
                </a:path>
              </a:pathLst>
            </a:custGeom>
            <a:noFill/>
            <a:ln w="27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87" name="Google Shape;2187;p35"/>
          <p:cNvSpPr/>
          <p:nvPr/>
        </p:nvSpPr>
        <p:spPr>
          <a:xfrm rot="-1051434">
            <a:off x="325848" y="403122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97" name="Google Shape;2197;p35"/>
          <p:cNvSpPr/>
          <p:nvPr/>
        </p:nvSpPr>
        <p:spPr>
          <a:xfrm rot="-1051434">
            <a:off x="8138934" y="208143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199" name="Google Shape;2199;p35"/>
          <p:cNvGrpSpPr/>
          <p:nvPr/>
        </p:nvGrpSpPr>
        <p:grpSpPr>
          <a:xfrm rot="1515800" flipH="1">
            <a:off x="900907" y="208593"/>
            <a:ext cx="629717" cy="662148"/>
            <a:chOff x="782176" y="-1158311"/>
            <a:chExt cx="629467" cy="661912"/>
          </a:xfrm>
        </p:grpSpPr>
        <p:sp>
          <p:nvSpPr>
            <p:cNvPr id="2200" name="Google Shape;2200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1" name="Google Shape;2201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2" name="Google Shape;2202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3" name="Google Shape;2203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4" name="Google Shape;2204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5" name="Google Shape;2205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6" name="Google Shape;2206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7" name="Google Shape;2207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212" name="Google Shape;2212;p35"/>
          <p:cNvSpPr/>
          <p:nvPr/>
        </p:nvSpPr>
        <p:spPr>
          <a:xfrm rot="1051434" flipH="1">
            <a:off x="442213" y="462384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116FBF-5120-43C5-A1CE-425B86F8A696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300176571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1_Background 2"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Pine trees in snow">
            <a:extLst>
              <a:ext uri="{FF2B5EF4-FFF2-40B4-BE49-F238E27FC236}">
                <a16:creationId xmlns:a16="http://schemas.microsoft.com/office/drawing/2014/main" id="{AC2F323C-B32C-440A-AA0C-672350F79C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7175" cy="5145088"/>
          </a:xfrm>
          <a:prstGeom prst="rect">
            <a:avLst/>
          </a:prstGeom>
        </p:spPr>
      </p:pic>
      <p:grpSp>
        <p:nvGrpSpPr>
          <p:cNvPr id="2163" name="Google Shape;2163;p35"/>
          <p:cNvGrpSpPr/>
          <p:nvPr/>
        </p:nvGrpSpPr>
        <p:grpSpPr>
          <a:xfrm rot="437052">
            <a:off x="8473627" y="905804"/>
            <a:ext cx="629731" cy="662163"/>
            <a:chOff x="782176" y="-1158311"/>
            <a:chExt cx="629467" cy="661912"/>
          </a:xfrm>
        </p:grpSpPr>
        <p:sp>
          <p:nvSpPr>
            <p:cNvPr id="2164" name="Google Shape;2164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5" name="Google Shape;2165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6" name="Google Shape;2166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7" name="Google Shape;2167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8" name="Google Shape;2168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9" name="Google Shape;2169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0" name="Google Shape;2170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1" name="Google Shape;2171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72" name="Google Shape;2172;p35"/>
          <p:cNvGrpSpPr/>
          <p:nvPr/>
        </p:nvGrpSpPr>
        <p:grpSpPr>
          <a:xfrm>
            <a:off x="8433714" y="1866238"/>
            <a:ext cx="547546" cy="706314"/>
            <a:chOff x="8495548" y="1440711"/>
            <a:chExt cx="547356" cy="706096"/>
          </a:xfrm>
        </p:grpSpPr>
        <p:sp>
          <p:nvSpPr>
            <p:cNvPr id="2173" name="Google Shape;2173;p35"/>
            <p:cNvSpPr/>
            <p:nvPr/>
          </p:nvSpPr>
          <p:spPr>
            <a:xfrm rot="2851161">
              <a:off x="8622832" y="1874937"/>
              <a:ext cx="216813" cy="102097"/>
            </a:xfrm>
            <a:custGeom>
              <a:avLst/>
              <a:gdLst/>
              <a:ahLst/>
              <a:cxnLst/>
              <a:rect l="l" t="t" r="r" b="b"/>
              <a:pathLst>
                <a:path w="1323" h="623" extrusionOk="0">
                  <a:moveTo>
                    <a:pt x="1009" y="1"/>
                  </a:moveTo>
                  <a:cubicBezTo>
                    <a:pt x="848" y="1"/>
                    <a:pt x="653" y="19"/>
                    <a:pt x="598" y="30"/>
                  </a:cubicBezTo>
                  <a:cubicBezTo>
                    <a:pt x="399" y="66"/>
                    <a:pt x="199" y="156"/>
                    <a:pt x="73" y="301"/>
                  </a:cubicBezTo>
                  <a:cubicBezTo>
                    <a:pt x="36" y="356"/>
                    <a:pt x="0" y="428"/>
                    <a:pt x="0" y="482"/>
                  </a:cubicBezTo>
                  <a:cubicBezTo>
                    <a:pt x="36" y="555"/>
                    <a:pt x="91" y="573"/>
                    <a:pt x="163" y="609"/>
                  </a:cubicBezTo>
                  <a:cubicBezTo>
                    <a:pt x="217" y="618"/>
                    <a:pt x="267" y="623"/>
                    <a:pt x="319" y="623"/>
                  </a:cubicBezTo>
                  <a:cubicBezTo>
                    <a:pt x="371" y="623"/>
                    <a:pt x="426" y="618"/>
                    <a:pt x="489" y="609"/>
                  </a:cubicBezTo>
                  <a:cubicBezTo>
                    <a:pt x="634" y="573"/>
                    <a:pt x="797" y="482"/>
                    <a:pt x="942" y="392"/>
                  </a:cubicBezTo>
                  <a:cubicBezTo>
                    <a:pt x="996" y="356"/>
                    <a:pt x="1322" y="156"/>
                    <a:pt x="1232" y="30"/>
                  </a:cubicBezTo>
                  <a:cubicBezTo>
                    <a:pt x="1203" y="8"/>
                    <a:pt x="1113" y="1"/>
                    <a:pt x="1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4" name="Google Shape;2174;p35"/>
            <p:cNvSpPr/>
            <p:nvPr/>
          </p:nvSpPr>
          <p:spPr>
            <a:xfrm rot="2851161">
              <a:off x="8873416" y="1833227"/>
              <a:ext cx="89151" cy="177482"/>
            </a:xfrm>
            <a:custGeom>
              <a:avLst/>
              <a:gdLst/>
              <a:ahLst/>
              <a:cxnLst/>
              <a:rect l="l" t="t" r="r" b="b"/>
              <a:pathLst>
                <a:path w="544" h="1083" extrusionOk="0">
                  <a:moveTo>
                    <a:pt x="343" y="0"/>
                  </a:moveTo>
                  <a:cubicBezTo>
                    <a:pt x="258" y="0"/>
                    <a:pt x="160" y="56"/>
                    <a:pt x="109" y="121"/>
                  </a:cubicBezTo>
                  <a:cubicBezTo>
                    <a:pt x="54" y="211"/>
                    <a:pt x="18" y="356"/>
                    <a:pt x="18" y="465"/>
                  </a:cubicBezTo>
                  <a:cubicBezTo>
                    <a:pt x="18" y="573"/>
                    <a:pt x="0" y="1062"/>
                    <a:pt x="145" y="1080"/>
                  </a:cubicBezTo>
                  <a:cubicBezTo>
                    <a:pt x="151" y="1082"/>
                    <a:pt x="158" y="1083"/>
                    <a:pt x="165" y="1083"/>
                  </a:cubicBezTo>
                  <a:cubicBezTo>
                    <a:pt x="304" y="1083"/>
                    <a:pt x="455" y="732"/>
                    <a:pt x="507" y="646"/>
                  </a:cubicBezTo>
                  <a:cubicBezTo>
                    <a:pt x="525" y="555"/>
                    <a:pt x="543" y="465"/>
                    <a:pt x="543" y="356"/>
                  </a:cubicBezTo>
                  <a:cubicBezTo>
                    <a:pt x="543" y="247"/>
                    <a:pt x="525" y="102"/>
                    <a:pt x="435" y="30"/>
                  </a:cubicBezTo>
                  <a:cubicBezTo>
                    <a:pt x="409" y="9"/>
                    <a:pt x="377" y="0"/>
                    <a:pt x="3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5" name="Google Shape;2175;p35"/>
            <p:cNvSpPr/>
            <p:nvPr/>
          </p:nvSpPr>
          <p:spPr>
            <a:xfrm rot="2851161">
              <a:off x="8671546" y="1799587"/>
              <a:ext cx="219763" cy="317764"/>
            </a:xfrm>
            <a:custGeom>
              <a:avLst/>
              <a:gdLst/>
              <a:ahLst/>
              <a:cxnLst/>
              <a:rect l="l" t="t" r="r" b="b"/>
              <a:pathLst>
                <a:path w="1341" h="1939" fill="none" extrusionOk="0">
                  <a:moveTo>
                    <a:pt x="1340" y="1939"/>
                  </a:moveTo>
                  <a:cubicBezTo>
                    <a:pt x="1232" y="1124"/>
                    <a:pt x="706" y="381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6" name="Google Shape;2176;p35"/>
            <p:cNvSpPr/>
            <p:nvPr/>
          </p:nvSpPr>
          <p:spPr>
            <a:xfrm rot="2851161">
              <a:off x="8569613" y="1658042"/>
              <a:ext cx="270238" cy="77351"/>
            </a:xfrm>
            <a:custGeom>
              <a:avLst/>
              <a:gdLst/>
              <a:ahLst/>
              <a:cxnLst/>
              <a:rect l="l" t="t" r="r" b="b"/>
              <a:pathLst>
                <a:path w="1649" h="472" fill="none" extrusionOk="0">
                  <a:moveTo>
                    <a:pt x="0" y="327"/>
                  </a:moveTo>
                  <a:cubicBezTo>
                    <a:pt x="181" y="454"/>
                    <a:pt x="381" y="472"/>
                    <a:pt x="598" y="472"/>
                  </a:cubicBezTo>
                  <a:cubicBezTo>
                    <a:pt x="996" y="472"/>
                    <a:pt x="1431" y="327"/>
                    <a:pt x="1648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7" name="Google Shape;2177;p35"/>
            <p:cNvSpPr/>
            <p:nvPr/>
          </p:nvSpPr>
          <p:spPr>
            <a:xfrm rot="2851161">
              <a:off x="8670708" y="1661084"/>
              <a:ext cx="199114" cy="47689"/>
            </a:xfrm>
            <a:custGeom>
              <a:avLst/>
              <a:gdLst/>
              <a:ahLst/>
              <a:cxnLst/>
              <a:rect l="l" t="t" r="r" b="b"/>
              <a:pathLst>
                <a:path w="1215" h="291" fill="none" extrusionOk="0">
                  <a:moveTo>
                    <a:pt x="1" y="0"/>
                  </a:moveTo>
                  <a:cubicBezTo>
                    <a:pt x="363" y="200"/>
                    <a:pt x="798" y="290"/>
                    <a:pt x="1214" y="254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8" name="Google Shape;2178;p35"/>
            <p:cNvSpPr/>
            <p:nvPr/>
          </p:nvSpPr>
          <p:spPr>
            <a:xfrm rot="2851161">
              <a:off x="8881873" y="1602579"/>
              <a:ext cx="41789" cy="207800"/>
            </a:xfrm>
            <a:custGeom>
              <a:avLst/>
              <a:gdLst/>
              <a:ahLst/>
              <a:cxnLst/>
              <a:rect l="l" t="t" r="r" b="b"/>
              <a:pathLst>
                <a:path w="255" h="1268" fill="none" extrusionOk="0">
                  <a:moveTo>
                    <a:pt x="55" y="1268"/>
                  </a:moveTo>
                  <a:cubicBezTo>
                    <a:pt x="91" y="1214"/>
                    <a:pt x="127" y="1177"/>
                    <a:pt x="146" y="1105"/>
                  </a:cubicBezTo>
                  <a:cubicBezTo>
                    <a:pt x="254" y="743"/>
                    <a:pt x="218" y="308"/>
                    <a:pt x="1" y="0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9" name="Google Shape;2179;p35"/>
            <p:cNvSpPr/>
            <p:nvPr/>
          </p:nvSpPr>
          <p:spPr>
            <a:xfrm rot="2851161">
              <a:off x="8764335" y="1603002"/>
              <a:ext cx="130776" cy="139626"/>
            </a:xfrm>
            <a:custGeom>
              <a:avLst/>
              <a:gdLst/>
              <a:ahLst/>
              <a:cxnLst/>
              <a:rect l="l" t="t" r="r" b="b"/>
              <a:pathLst>
                <a:path w="798" h="852" fill="none" extrusionOk="0">
                  <a:moveTo>
                    <a:pt x="797" y="852"/>
                  </a:moveTo>
                  <a:cubicBezTo>
                    <a:pt x="634" y="490"/>
                    <a:pt x="362" y="182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0" name="Google Shape;2180;p35"/>
            <p:cNvSpPr/>
            <p:nvPr/>
          </p:nvSpPr>
          <p:spPr>
            <a:xfrm rot="2851161">
              <a:off x="8757392" y="1471752"/>
              <a:ext cx="129629" cy="103244"/>
            </a:xfrm>
            <a:custGeom>
              <a:avLst/>
              <a:gdLst/>
              <a:ahLst/>
              <a:cxnLst/>
              <a:rect l="l" t="t" r="r" b="b"/>
              <a:pathLst>
                <a:path w="791" h="630" extrusionOk="0">
                  <a:moveTo>
                    <a:pt x="465" y="1"/>
                  </a:moveTo>
                  <a:cubicBezTo>
                    <a:pt x="374" y="1"/>
                    <a:pt x="284" y="19"/>
                    <a:pt x="229" y="73"/>
                  </a:cubicBezTo>
                  <a:cubicBezTo>
                    <a:pt x="0" y="270"/>
                    <a:pt x="186" y="629"/>
                    <a:pt x="464" y="629"/>
                  </a:cubicBezTo>
                  <a:cubicBezTo>
                    <a:pt x="494" y="629"/>
                    <a:pt x="524" y="625"/>
                    <a:pt x="555" y="617"/>
                  </a:cubicBezTo>
                  <a:cubicBezTo>
                    <a:pt x="682" y="562"/>
                    <a:pt x="791" y="417"/>
                    <a:pt x="773" y="273"/>
                  </a:cubicBezTo>
                  <a:cubicBezTo>
                    <a:pt x="755" y="110"/>
                    <a:pt x="610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1" name="Google Shape;2181;p35"/>
            <p:cNvSpPr/>
            <p:nvPr/>
          </p:nvSpPr>
          <p:spPr>
            <a:xfrm rot="2851161">
              <a:off x="8904120" y="1517172"/>
              <a:ext cx="121599" cy="100131"/>
            </a:xfrm>
            <a:custGeom>
              <a:avLst/>
              <a:gdLst/>
              <a:ahLst/>
              <a:cxnLst/>
              <a:rect l="l" t="t" r="r" b="b"/>
              <a:pathLst>
                <a:path w="742" h="611" extrusionOk="0">
                  <a:moveTo>
                    <a:pt x="415" y="0"/>
                  </a:moveTo>
                  <a:cubicBezTo>
                    <a:pt x="343" y="0"/>
                    <a:pt x="252" y="18"/>
                    <a:pt x="180" y="73"/>
                  </a:cubicBezTo>
                  <a:cubicBezTo>
                    <a:pt x="1" y="268"/>
                    <a:pt x="174" y="611"/>
                    <a:pt x="422" y="611"/>
                  </a:cubicBezTo>
                  <a:cubicBezTo>
                    <a:pt x="449" y="611"/>
                    <a:pt x="477" y="607"/>
                    <a:pt x="506" y="598"/>
                  </a:cubicBezTo>
                  <a:cubicBezTo>
                    <a:pt x="651" y="543"/>
                    <a:pt x="741" y="417"/>
                    <a:pt x="705" y="272"/>
                  </a:cubicBezTo>
                  <a:cubicBezTo>
                    <a:pt x="687" y="145"/>
                    <a:pt x="560" y="18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2" name="Google Shape;2182;p35"/>
            <p:cNvSpPr/>
            <p:nvPr/>
          </p:nvSpPr>
          <p:spPr>
            <a:xfrm rot="2851161">
              <a:off x="8650060" y="1498039"/>
              <a:ext cx="121271" cy="97345"/>
            </a:xfrm>
            <a:custGeom>
              <a:avLst/>
              <a:gdLst/>
              <a:ahLst/>
              <a:cxnLst/>
              <a:rect l="l" t="t" r="r" b="b"/>
              <a:pathLst>
                <a:path w="740" h="594" extrusionOk="0">
                  <a:moveTo>
                    <a:pt x="414" y="1"/>
                  </a:moveTo>
                  <a:cubicBezTo>
                    <a:pt x="359" y="1"/>
                    <a:pt x="269" y="19"/>
                    <a:pt x="196" y="73"/>
                  </a:cubicBezTo>
                  <a:cubicBezTo>
                    <a:pt x="1" y="252"/>
                    <a:pt x="172" y="593"/>
                    <a:pt x="433" y="593"/>
                  </a:cubicBezTo>
                  <a:cubicBezTo>
                    <a:pt x="462" y="593"/>
                    <a:pt x="492" y="589"/>
                    <a:pt x="522" y="580"/>
                  </a:cubicBezTo>
                  <a:cubicBezTo>
                    <a:pt x="649" y="544"/>
                    <a:pt x="740" y="399"/>
                    <a:pt x="721" y="272"/>
                  </a:cubicBezTo>
                  <a:cubicBezTo>
                    <a:pt x="685" y="127"/>
                    <a:pt x="558" y="19"/>
                    <a:pt x="4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3" name="Google Shape;2183;p35"/>
            <p:cNvSpPr/>
            <p:nvPr/>
          </p:nvSpPr>
          <p:spPr>
            <a:xfrm rot="2851161">
              <a:off x="8513263" y="1492826"/>
              <a:ext cx="138806" cy="109144"/>
            </a:xfrm>
            <a:custGeom>
              <a:avLst/>
              <a:gdLst/>
              <a:ahLst/>
              <a:cxnLst/>
              <a:rect l="l" t="t" r="r" b="b"/>
              <a:pathLst>
                <a:path w="847" h="666" extrusionOk="0">
                  <a:moveTo>
                    <a:pt x="484" y="1"/>
                  </a:moveTo>
                  <a:cubicBezTo>
                    <a:pt x="394" y="1"/>
                    <a:pt x="303" y="19"/>
                    <a:pt x="231" y="73"/>
                  </a:cubicBezTo>
                  <a:cubicBezTo>
                    <a:pt x="1" y="287"/>
                    <a:pt x="203" y="665"/>
                    <a:pt x="500" y="665"/>
                  </a:cubicBezTo>
                  <a:cubicBezTo>
                    <a:pt x="530" y="665"/>
                    <a:pt x="561" y="661"/>
                    <a:pt x="593" y="653"/>
                  </a:cubicBezTo>
                  <a:cubicBezTo>
                    <a:pt x="756" y="617"/>
                    <a:pt x="847" y="454"/>
                    <a:pt x="829" y="291"/>
                  </a:cubicBezTo>
                  <a:cubicBezTo>
                    <a:pt x="792" y="128"/>
                    <a:pt x="647" y="19"/>
                    <a:pt x="4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84" name="Google Shape;2184;p35"/>
          <p:cNvGrpSpPr/>
          <p:nvPr/>
        </p:nvGrpSpPr>
        <p:grpSpPr>
          <a:xfrm rot="5528602">
            <a:off x="32922" y="1186072"/>
            <a:ext cx="884735" cy="659190"/>
            <a:chOff x="8054181" y="220421"/>
            <a:chExt cx="884462" cy="658961"/>
          </a:xfrm>
        </p:grpSpPr>
        <p:sp>
          <p:nvSpPr>
            <p:cNvPr id="2185" name="Google Shape;2185;p35"/>
            <p:cNvSpPr/>
            <p:nvPr/>
          </p:nvSpPr>
          <p:spPr>
            <a:xfrm>
              <a:off x="8054181" y="220421"/>
              <a:ext cx="869711" cy="658961"/>
            </a:xfrm>
            <a:custGeom>
              <a:avLst/>
              <a:gdLst/>
              <a:ahLst/>
              <a:cxnLst/>
              <a:rect l="l" t="t" r="r" b="b"/>
              <a:pathLst>
                <a:path w="5307" h="4021" extrusionOk="0">
                  <a:moveTo>
                    <a:pt x="1428" y="0"/>
                  </a:moveTo>
                  <a:cubicBezTo>
                    <a:pt x="1323" y="0"/>
                    <a:pt x="1218" y="45"/>
                    <a:pt x="1195" y="149"/>
                  </a:cubicBezTo>
                  <a:cubicBezTo>
                    <a:pt x="1123" y="312"/>
                    <a:pt x="1322" y="512"/>
                    <a:pt x="1231" y="675"/>
                  </a:cubicBezTo>
                  <a:cubicBezTo>
                    <a:pt x="1213" y="693"/>
                    <a:pt x="1195" y="711"/>
                    <a:pt x="1141" y="747"/>
                  </a:cubicBezTo>
                  <a:cubicBezTo>
                    <a:pt x="1097" y="766"/>
                    <a:pt x="1050" y="774"/>
                    <a:pt x="1003" y="774"/>
                  </a:cubicBezTo>
                  <a:cubicBezTo>
                    <a:pt x="915" y="774"/>
                    <a:pt x="825" y="746"/>
                    <a:pt x="743" y="711"/>
                  </a:cubicBezTo>
                  <a:cubicBezTo>
                    <a:pt x="598" y="656"/>
                    <a:pt x="471" y="584"/>
                    <a:pt x="326" y="584"/>
                  </a:cubicBezTo>
                  <a:cubicBezTo>
                    <a:pt x="199" y="584"/>
                    <a:pt x="36" y="656"/>
                    <a:pt x="18" y="783"/>
                  </a:cubicBezTo>
                  <a:cubicBezTo>
                    <a:pt x="0" y="892"/>
                    <a:pt x="54" y="982"/>
                    <a:pt x="127" y="1073"/>
                  </a:cubicBezTo>
                  <a:cubicBezTo>
                    <a:pt x="235" y="1218"/>
                    <a:pt x="398" y="1308"/>
                    <a:pt x="561" y="1381"/>
                  </a:cubicBezTo>
                  <a:cubicBezTo>
                    <a:pt x="652" y="1417"/>
                    <a:pt x="779" y="1435"/>
                    <a:pt x="815" y="1562"/>
                  </a:cubicBezTo>
                  <a:cubicBezTo>
                    <a:pt x="851" y="1671"/>
                    <a:pt x="743" y="1779"/>
                    <a:pt x="652" y="1852"/>
                  </a:cubicBezTo>
                  <a:cubicBezTo>
                    <a:pt x="561" y="1924"/>
                    <a:pt x="453" y="2033"/>
                    <a:pt x="471" y="2141"/>
                  </a:cubicBezTo>
                  <a:cubicBezTo>
                    <a:pt x="471" y="2232"/>
                    <a:pt x="561" y="2286"/>
                    <a:pt x="634" y="2304"/>
                  </a:cubicBezTo>
                  <a:cubicBezTo>
                    <a:pt x="652" y="2310"/>
                    <a:pt x="674" y="2312"/>
                    <a:pt x="698" y="2312"/>
                  </a:cubicBezTo>
                  <a:cubicBezTo>
                    <a:pt x="747" y="2312"/>
                    <a:pt x="803" y="2304"/>
                    <a:pt x="851" y="2304"/>
                  </a:cubicBezTo>
                  <a:lnTo>
                    <a:pt x="1539" y="2232"/>
                  </a:lnTo>
                  <a:cubicBezTo>
                    <a:pt x="1666" y="2232"/>
                    <a:pt x="1847" y="2232"/>
                    <a:pt x="1902" y="2377"/>
                  </a:cubicBezTo>
                  <a:cubicBezTo>
                    <a:pt x="1938" y="2504"/>
                    <a:pt x="1829" y="2612"/>
                    <a:pt x="1720" y="2703"/>
                  </a:cubicBezTo>
                  <a:cubicBezTo>
                    <a:pt x="1594" y="2793"/>
                    <a:pt x="1485" y="2920"/>
                    <a:pt x="1539" y="3047"/>
                  </a:cubicBezTo>
                  <a:cubicBezTo>
                    <a:pt x="1557" y="3101"/>
                    <a:pt x="1576" y="3119"/>
                    <a:pt x="1630" y="3137"/>
                  </a:cubicBezTo>
                  <a:cubicBezTo>
                    <a:pt x="1693" y="3183"/>
                    <a:pt x="1770" y="3201"/>
                    <a:pt x="1852" y="3201"/>
                  </a:cubicBezTo>
                  <a:cubicBezTo>
                    <a:pt x="1933" y="3201"/>
                    <a:pt x="2019" y="3183"/>
                    <a:pt x="2101" y="3156"/>
                  </a:cubicBezTo>
                  <a:cubicBezTo>
                    <a:pt x="2391" y="3101"/>
                    <a:pt x="2680" y="3011"/>
                    <a:pt x="2988" y="2974"/>
                  </a:cubicBezTo>
                  <a:cubicBezTo>
                    <a:pt x="3115" y="2974"/>
                    <a:pt x="3278" y="3011"/>
                    <a:pt x="3314" y="3137"/>
                  </a:cubicBezTo>
                  <a:cubicBezTo>
                    <a:pt x="3368" y="3282"/>
                    <a:pt x="3224" y="3391"/>
                    <a:pt x="3097" y="3463"/>
                  </a:cubicBezTo>
                  <a:cubicBezTo>
                    <a:pt x="2952" y="3518"/>
                    <a:pt x="2807" y="3608"/>
                    <a:pt x="2807" y="3753"/>
                  </a:cubicBezTo>
                  <a:cubicBezTo>
                    <a:pt x="2807" y="3862"/>
                    <a:pt x="2898" y="3952"/>
                    <a:pt x="2988" y="4007"/>
                  </a:cubicBezTo>
                  <a:cubicBezTo>
                    <a:pt x="3033" y="4016"/>
                    <a:pt x="3083" y="4020"/>
                    <a:pt x="3135" y="4020"/>
                  </a:cubicBezTo>
                  <a:cubicBezTo>
                    <a:pt x="3187" y="4020"/>
                    <a:pt x="3242" y="4016"/>
                    <a:pt x="3296" y="4007"/>
                  </a:cubicBezTo>
                  <a:cubicBezTo>
                    <a:pt x="3839" y="3880"/>
                    <a:pt x="4383" y="3590"/>
                    <a:pt x="4944" y="3391"/>
                  </a:cubicBezTo>
                  <a:cubicBezTo>
                    <a:pt x="5306" y="3210"/>
                    <a:pt x="5234" y="2413"/>
                    <a:pt x="5197" y="2069"/>
                  </a:cubicBezTo>
                  <a:cubicBezTo>
                    <a:pt x="5179" y="1960"/>
                    <a:pt x="5143" y="1834"/>
                    <a:pt x="5053" y="1743"/>
                  </a:cubicBezTo>
                  <a:cubicBezTo>
                    <a:pt x="4995" y="1685"/>
                    <a:pt x="4915" y="1642"/>
                    <a:pt x="4841" y="1642"/>
                  </a:cubicBezTo>
                  <a:cubicBezTo>
                    <a:pt x="4799" y="1642"/>
                    <a:pt x="4759" y="1656"/>
                    <a:pt x="4727" y="1689"/>
                  </a:cubicBezTo>
                  <a:cubicBezTo>
                    <a:pt x="4654" y="1761"/>
                    <a:pt x="4654" y="1870"/>
                    <a:pt x="4600" y="1960"/>
                  </a:cubicBezTo>
                  <a:cubicBezTo>
                    <a:pt x="4569" y="2039"/>
                    <a:pt x="4497" y="2130"/>
                    <a:pt x="4419" y="2130"/>
                  </a:cubicBezTo>
                  <a:cubicBezTo>
                    <a:pt x="4407" y="2130"/>
                    <a:pt x="4395" y="2128"/>
                    <a:pt x="4383" y="2123"/>
                  </a:cubicBezTo>
                  <a:cubicBezTo>
                    <a:pt x="4328" y="2105"/>
                    <a:pt x="4310" y="2033"/>
                    <a:pt x="4292" y="1960"/>
                  </a:cubicBezTo>
                  <a:cubicBezTo>
                    <a:pt x="4256" y="1761"/>
                    <a:pt x="4256" y="1580"/>
                    <a:pt x="4256" y="1381"/>
                  </a:cubicBezTo>
                  <a:cubicBezTo>
                    <a:pt x="4256" y="1164"/>
                    <a:pt x="4201" y="964"/>
                    <a:pt x="4057" y="838"/>
                  </a:cubicBezTo>
                  <a:cubicBezTo>
                    <a:pt x="4008" y="776"/>
                    <a:pt x="3925" y="732"/>
                    <a:pt x="3849" y="732"/>
                  </a:cubicBezTo>
                  <a:cubicBezTo>
                    <a:pt x="3813" y="732"/>
                    <a:pt x="3778" y="742"/>
                    <a:pt x="3749" y="765"/>
                  </a:cubicBezTo>
                  <a:cubicBezTo>
                    <a:pt x="3604" y="838"/>
                    <a:pt x="3640" y="1019"/>
                    <a:pt x="3640" y="1164"/>
                  </a:cubicBezTo>
                  <a:cubicBezTo>
                    <a:pt x="3640" y="1254"/>
                    <a:pt x="3622" y="1345"/>
                    <a:pt x="3550" y="1417"/>
                  </a:cubicBezTo>
                  <a:cubicBezTo>
                    <a:pt x="3497" y="1456"/>
                    <a:pt x="3436" y="1486"/>
                    <a:pt x="3371" y="1486"/>
                  </a:cubicBezTo>
                  <a:cubicBezTo>
                    <a:pt x="3347" y="1486"/>
                    <a:pt x="3321" y="1481"/>
                    <a:pt x="3296" y="1471"/>
                  </a:cubicBezTo>
                  <a:cubicBezTo>
                    <a:pt x="3187" y="1417"/>
                    <a:pt x="3169" y="1290"/>
                    <a:pt x="3133" y="1145"/>
                  </a:cubicBezTo>
                  <a:cubicBezTo>
                    <a:pt x="3133" y="946"/>
                    <a:pt x="3097" y="765"/>
                    <a:pt x="3042" y="584"/>
                  </a:cubicBezTo>
                  <a:cubicBezTo>
                    <a:pt x="3024" y="421"/>
                    <a:pt x="2952" y="258"/>
                    <a:pt x="2843" y="167"/>
                  </a:cubicBezTo>
                  <a:cubicBezTo>
                    <a:pt x="2795" y="128"/>
                    <a:pt x="2723" y="105"/>
                    <a:pt x="2652" y="105"/>
                  </a:cubicBezTo>
                  <a:cubicBezTo>
                    <a:pt x="2562" y="105"/>
                    <a:pt x="2475" y="141"/>
                    <a:pt x="2445" y="222"/>
                  </a:cubicBezTo>
                  <a:cubicBezTo>
                    <a:pt x="2391" y="330"/>
                    <a:pt x="2409" y="439"/>
                    <a:pt x="2445" y="566"/>
                  </a:cubicBezTo>
                  <a:cubicBezTo>
                    <a:pt x="2463" y="675"/>
                    <a:pt x="2463" y="801"/>
                    <a:pt x="2354" y="856"/>
                  </a:cubicBezTo>
                  <a:cubicBezTo>
                    <a:pt x="2336" y="860"/>
                    <a:pt x="2317" y="862"/>
                    <a:pt x="2297" y="862"/>
                  </a:cubicBezTo>
                  <a:cubicBezTo>
                    <a:pt x="2238" y="862"/>
                    <a:pt x="2173" y="842"/>
                    <a:pt x="2119" y="801"/>
                  </a:cubicBezTo>
                  <a:cubicBezTo>
                    <a:pt x="1992" y="711"/>
                    <a:pt x="1938" y="566"/>
                    <a:pt x="1865" y="421"/>
                  </a:cubicBezTo>
                  <a:cubicBezTo>
                    <a:pt x="1811" y="294"/>
                    <a:pt x="1739" y="131"/>
                    <a:pt x="1594" y="41"/>
                  </a:cubicBezTo>
                  <a:cubicBezTo>
                    <a:pt x="1548" y="15"/>
                    <a:pt x="148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6" name="Google Shape;2186;p35"/>
            <p:cNvSpPr/>
            <p:nvPr/>
          </p:nvSpPr>
          <p:spPr>
            <a:xfrm>
              <a:off x="8261818" y="419864"/>
              <a:ext cx="676824" cy="415764"/>
            </a:xfrm>
            <a:custGeom>
              <a:avLst/>
              <a:gdLst/>
              <a:ahLst/>
              <a:cxnLst/>
              <a:rect l="l" t="t" r="r" b="b"/>
              <a:pathLst>
                <a:path w="4130" h="2537" fill="none" extrusionOk="0">
                  <a:moveTo>
                    <a:pt x="4130" y="2536"/>
                  </a:moveTo>
                  <a:cubicBezTo>
                    <a:pt x="2916" y="1450"/>
                    <a:pt x="1504" y="580"/>
                    <a:pt x="1" y="1"/>
                  </a:cubicBezTo>
                </a:path>
              </a:pathLst>
            </a:custGeom>
            <a:noFill/>
            <a:ln w="27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87" name="Google Shape;2187;p35"/>
          <p:cNvSpPr/>
          <p:nvPr/>
        </p:nvSpPr>
        <p:spPr>
          <a:xfrm rot="-1051434">
            <a:off x="325848" y="403122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97" name="Google Shape;2197;p35"/>
          <p:cNvSpPr/>
          <p:nvPr/>
        </p:nvSpPr>
        <p:spPr>
          <a:xfrm rot="-1051434">
            <a:off x="8138934" y="208143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199" name="Google Shape;2199;p35"/>
          <p:cNvGrpSpPr/>
          <p:nvPr/>
        </p:nvGrpSpPr>
        <p:grpSpPr>
          <a:xfrm rot="1515800" flipH="1">
            <a:off x="900907" y="208593"/>
            <a:ext cx="629717" cy="662148"/>
            <a:chOff x="782176" y="-1158311"/>
            <a:chExt cx="629467" cy="661912"/>
          </a:xfrm>
        </p:grpSpPr>
        <p:sp>
          <p:nvSpPr>
            <p:cNvPr id="2200" name="Google Shape;2200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1" name="Google Shape;2201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2" name="Google Shape;2202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3" name="Google Shape;2203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4" name="Google Shape;2204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5" name="Google Shape;2205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6" name="Google Shape;2206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7" name="Google Shape;2207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212" name="Google Shape;2212;p35"/>
          <p:cNvSpPr/>
          <p:nvPr/>
        </p:nvSpPr>
        <p:spPr>
          <a:xfrm rot="1051434" flipH="1">
            <a:off x="442213" y="462384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116FBF-5120-43C5-A1CE-425B86F8A696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7489723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1_Background 2"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Pine trees in snow">
            <a:extLst>
              <a:ext uri="{FF2B5EF4-FFF2-40B4-BE49-F238E27FC236}">
                <a16:creationId xmlns:a16="http://schemas.microsoft.com/office/drawing/2014/main" id="{AC2F323C-B32C-440A-AA0C-672350F79C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7175" cy="5145088"/>
          </a:xfrm>
          <a:prstGeom prst="rect">
            <a:avLst/>
          </a:prstGeom>
        </p:spPr>
      </p:pic>
      <p:grpSp>
        <p:nvGrpSpPr>
          <p:cNvPr id="2163" name="Google Shape;2163;p35"/>
          <p:cNvGrpSpPr/>
          <p:nvPr/>
        </p:nvGrpSpPr>
        <p:grpSpPr>
          <a:xfrm rot="437052">
            <a:off x="8473627" y="905804"/>
            <a:ext cx="629731" cy="662163"/>
            <a:chOff x="782176" y="-1158311"/>
            <a:chExt cx="629467" cy="661912"/>
          </a:xfrm>
        </p:grpSpPr>
        <p:sp>
          <p:nvSpPr>
            <p:cNvPr id="2164" name="Google Shape;2164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5" name="Google Shape;2165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6" name="Google Shape;2166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7" name="Google Shape;2167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8" name="Google Shape;2168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9" name="Google Shape;2169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0" name="Google Shape;2170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1" name="Google Shape;2171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72" name="Google Shape;2172;p35"/>
          <p:cNvGrpSpPr/>
          <p:nvPr/>
        </p:nvGrpSpPr>
        <p:grpSpPr>
          <a:xfrm>
            <a:off x="8433714" y="1866238"/>
            <a:ext cx="547546" cy="706314"/>
            <a:chOff x="8495548" y="1440711"/>
            <a:chExt cx="547356" cy="706096"/>
          </a:xfrm>
        </p:grpSpPr>
        <p:sp>
          <p:nvSpPr>
            <p:cNvPr id="2173" name="Google Shape;2173;p35"/>
            <p:cNvSpPr/>
            <p:nvPr/>
          </p:nvSpPr>
          <p:spPr>
            <a:xfrm rot="2851161">
              <a:off x="8622832" y="1874937"/>
              <a:ext cx="216813" cy="102097"/>
            </a:xfrm>
            <a:custGeom>
              <a:avLst/>
              <a:gdLst/>
              <a:ahLst/>
              <a:cxnLst/>
              <a:rect l="l" t="t" r="r" b="b"/>
              <a:pathLst>
                <a:path w="1323" h="623" extrusionOk="0">
                  <a:moveTo>
                    <a:pt x="1009" y="1"/>
                  </a:moveTo>
                  <a:cubicBezTo>
                    <a:pt x="848" y="1"/>
                    <a:pt x="653" y="19"/>
                    <a:pt x="598" y="30"/>
                  </a:cubicBezTo>
                  <a:cubicBezTo>
                    <a:pt x="399" y="66"/>
                    <a:pt x="199" y="156"/>
                    <a:pt x="73" y="301"/>
                  </a:cubicBezTo>
                  <a:cubicBezTo>
                    <a:pt x="36" y="356"/>
                    <a:pt x="0" y="428"/>
                    <a:pt x="0" y="482"/>
                  </a:cubicBezTo>
                  <a:cubicBezTo>
                    <a:pt x="36" y="555"/>
                    <a:pt x="91" y="573"/>
                    <a:pt x="163" y="609"/>
                  </a:cubicBezTo>
                  <a:cubicBezTo>
                    <a:pt x="217" y="618"/>
                    <a:pt x="267" y="623"/>
                    <a:pt x="319" y="623"/>
                  </a:cubicBezTo>
                  <a:cubicBezTo>
                    <a:pt x="371" y="623"/>
                    <a:pt x="426" y="618"/>
                    <a:pt x="489" y="609"/>
                  </a:cubicBezTo>
                  <a:cubicBezTo>
                    <a:pt x="634" y="573"/>
                    <a:pt x="797" y="482"/>
                    <a:pt x="942" y="392"/>
                  </a:cubicBezTo>
                  <a:cubicBezTo>
                    <a:pt x="996" y="356"/>
                    <a:pt x="1322" y="156"/>
                    <a:pt x="1232" y="30"/>
                  </a:cubicBezTo>
                  <a:cubicBezTo>
                    <a:pt x="1203" y="8"/>
                    <a:pt x="1113" y="1"/>
                    <a:pt x="1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4" name="Google Shape;2174;p35"/>
            <p:cNvSpPr/>
            <p:nvPr/>
          </p:nvSpPr>
          <p:spPr>
            <a:xfrm rot="2851161">
              <a:off x="8873416" y="1833227"/>
              <a:ext cx="89151" cy="177482"/>
            </a:xfrm>
            <a:custGeom>
              <a:avLst/>
              <a:gdLst/>
              <a:ahLst/>
              <a:cxnLst/>
              <a:rect l="l" t="t" r="r" b="b"/>
              <a:pathLst>
                <a:path w="544" h="1083" extrusionOk="0">
                  <a:moveTo>
                    <a:pt x="343" y="0"/>
                  </a:moveTo>
                  <a:cubicBezTo>
                    <a:pt x="258" y="0"/>
                    <a:pt x="160" y="56"/>
                    <a:pt x="109" y="121"/>
                  </a:cubicBezTo>
                  <a:cubicBezTo>
                    <a:pt x="54" y="211"/>
                    <a:pt x="18" y="356"/>
                    <a:pt x="18" y="465"/>
                  </a:cubicBezTo>
                  <a:cubicBezTo>
                    <a:pt x="18" y="573"/>
                    <a:pt x="0" y="1062"/>
                    <a:pt x="145" y="1080"/>
                  </a:cubicBezTo>
                  <a:cubicBezTo>
                    <a:pt x="151" y="1082"/>
                    <a:pt x="158" y="1083"/>
                    <a:pt x="165" y="1083"/>
                  </a:cubicBezTo>
                  <a:cubicBezTo>
                    <a:pt x="304" y="1083"/>
                    <a:pt x="455" y="732"/>
                    <a:pt x="507" y="646"/>
                  </a:cubicBezTo>
                  <a:cubicBezTo>
                    <a:pt x="525" y="555"/>
                    <a:pt x="543" y="465"/>
                    <a:pt x="543" y="356"/>
                  </a:cubicBezTo>
                  <a:cubicBezTo>
                    <a:pt x="543" y="247"/>
                    <a:pt x="525" y="102"/>
                    <a:pt x="435" y="30"/>
                  </a:cubicBezTo>
                  <a:cubicBezTo>
                    <a:pt x="409" y="9"/>
                    <a:pt x="377" y="0"/>
                    <a:pt x="3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5" name="Google Shape;2175;p35"/>
            <p:cNvSpPr/>
            <p:nvPr/>
          </p:nvSpPr>
          <p:spPr>
            <a:xfrm rot="2851161">
              <a:off x="8671546" y="1799587"/>
              <a:ext cx="219763" cy="317764"/>
            </a:xfrm>
            <a:custGeom>
              <a:avLst/>
              <a:gdLst/>
              <a:ahLst/>
              <a:cxnLst/>
              <a:rect l="l" t="t" r="r" b="b"/>
              <a:pathLst>
                <a:path w="1341" h="1939" fill="none" extrusionOk="0">
                  <a:moveTo>
                    <a:pt x="1340" y="1939"/>
                  </a:moveTo>
                  <a:cubicBezTo>
                    <a:pt x="1232" y="1124"/>
                    <a:pt x="706" y="381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6" name="Google Shape;2176;p35"/>
            <p:cNvSpPr/>
            <p:nvPr/>
          </p:nvSpPr>
          <p:spPr>
            <a:xfrm rot="2851161">
              <a:off x="8569613" y="1658042"/>
              <a:ext cx="270238" cy="77351"/>
            </a:xfrm>
            <a:custGeom>
              <a:avLst/>
              <a:gdLst/>
              <a:ahLst/>
              <a:cxnLst/>
              <a:rect l="l" t="t" r="r" b="b"/>
              <a:pathLst>
                <a:path w="1649" h="472" fill="none" extrusionOk="0">
                  <a:moveTo>
                    <a:pt x="0" y="327"/>
                  </a:moveTo>
                  <a:cubicBezTo>
                    <a:pt x="181" y="454"/>
                    <a:pt x="381" y="472"/>
                    <a:pt x="598" y="472"/>
                  </a:cubicBezTo>
                  <a:cubicBezTo>
                    <a:pt x="996" y="472"/>
                    <a:pt x="1431" y="327"/>
                    <a:pt x="1648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7" name="Google Shape;2177;p35"/>
            <p:cNvSpPr/>
            <p:nvPr/>
          </p:nvSpPr>
          <p:spPr>
            <a:xfrm rot="2851161">
              <a:off x="8670708" y="1661084"/>
              <a:ext cx="199114" cy="47689"/>
            </a:xfrm>
            <a:custGeom>
              <a:avLst/>
              <a:gdLst/>
              <a:ahLst/>
              <a:cxnLst/>
              <a:rect l="l" t="t" r="r" b="b"/>
              <a:pathLst>
                <a:path w="1215" h="291" fill="none" extrusionOk="0">
                  <a:moveTo>
                    <a:pt x="1" y="0"/>
                  </a:moveTo>
                  <a:cubicBezTo>
                    <a:pt x="363" y="200"/>
                    <a:pt x="798" y="290"/>
                    <a:pt x="1214" y="254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8" name="Google Shape;2178;p35"/>
            <p:cNvSpPr/>
            <p:nvPr/>
          </p:nvSpPr>
          <p:spPr>
            <a:xfrm rot="2851161">
              <a:off x="8881873" y="1602579"/>
              <a:ext cx="41789" cy="207800"/>
            </a:xfrm>
            <a:custGeom>
              <a:avLst/>
              <a:gdLst/>
              <a:ahLst/>
              <a:cxnLst/>
              <a:rect l="l" t="t" r="r" b="b"/>
              <a:pathLst>
                <a:path w="255" h="1268" fill="none" extrusionOk="0">
                  <a:moveTo>
                    <a:pt x="55" y="1268"/>
                  </a:moveTo>
                  <a:cubicBezTo>
                    <a:pt x="91" y="1214"/>
                    <a:pt x="127" y="1177"/>
                    <a:pt x="146" y="1105"/>
                  </a:cubicBezTo>
                  <a:cubicBezTo>
                    <a:pt x="254" y="743"/>
                    <a:pt x="218" y="308"/>
                    <a:pt x="1" y="0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9" name="Google Shape;2179;p35"/>
            <p:cNvSpPr/>
            <p:nvPr/>
          </p:nvSpPr>
          <p:spPr>
            <a:xfrm rot="2851161">
              <a:off x="8764335" y="1603002"/>
              <a:ext cx="130776" cy="139626"/>
            </a:xfrm>
            <a:custGeom>
              <a:avLst/>
              <a:gdLst/>
              <a:ahLst/>
              <a:cxnLst/>
              <a:rect l="l" t="t" r="r" b="b"/>
              <a:pathLst>
                <a:path w="798" h="852" fill="none" extrusionOk="0">
                  <a:moveTo>
                    <a:pt x="797" y="852"/>
                  </a:moveTo>
                  <a:cubicBezTo>
                    <a:pt x="634" y="490"/>
                    <a:pt x="362" y="182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0" name="Google Shape;2180;p35"/>
            <p:cNvSpPr/>
            <p:nvPr/>
          </p:nvSpPr>
          <p:spPr>
            <a:xfrm rot="2851161">
              <a:off x="8757392" y="1471752"/>
              <a:ext cx="129629" cy="103244"/>
            </a:xfrm>
            <a:custGeom>
              <a:avLst/>
              <a:gdLst/>
              <a:ahLst/>
              <a:cxnLst/>
              <a:rect l="l" t="t" r="r" b="b"/>
              <a:pathLst>
                <a:path w="791" h="630" extrusionOk="0">
                  <a:moveTo>
                    <a:pt x="465" y="1"/>
                  </a:moveTo>
                  <a:cubicBezTo>
                    <a:pt x="374" y="1"/>
                    <a:pt x="284" y="19"/>
                    <a:pt x="229" y="73"/>
                  </a:cubicBezTo>
                  <a:cubicBezTo>
                    <a:pt x="0" y="270"/>
                    <a:pt x="186" y="629"/>
                    <a:pt x="464" y="629"/>
                  </a:cubicBezTo>
                  <a:cubicBezTo>
                    <a:pt x="494" y="629"/>
                    <a:pt x="524" y="625"/>
                    <a:pt x="555" y="617"/>
                  </a:cubicBezTo>
                  <a:cubicBezTo>
                    <a:pt x="682" y="562"/>
                    <a:pt x="791" y="417"/>
                    <a:pt x="773" y="273"/>
                  </a:cubicBezTo>
                  <a:cubicBezTo>
                    <a:pt x="755" y="110"/>
                    <a:pt x="610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1" name="Google Shape;2181;p35"/>
            <p:cNvSpPr/>
            <p:nvPr/>
          </p:nvSpPr>
          <p:spPr>
            <a:xfrm rot="2851161">
              <a:off x="8904120" y="1517172"/>
              <a:ext cx="121599" cy="100131"/>
            </a:xfrm>
            <a:custGeom>
              <a:avLst/>
              <a:gdLst/>
              <a:ahLst/>
              <a:cxnLst/>
              <a:rect l="l" t="t" r="r" b="b"/>
              <a:pathLst>
                <a:path w="742" h="611" extrusionOk="0">
                  <a:moveTo>
                    <a:pt x="415" y="0"/>
                  </a:moveTo>
                  <a:cubicBezTo>
                    <a:pt x="343" y="0"/>
                    <a:pt x="252" y="18"/>
                    <a:pt x="180" y="73"/>
                  </a:cubicBezTo>
                  <a:cubicBezTo>
                    <a:pt x="1" y="268"/>
                    <a:pt x="174" y="611"/>
                    <a:pt x="422" y="611"/>
                  </a:cubicBezTo>
                  <a:cubicBezTo>
                    <a:pt x="449" y="611"/>
                    <a:pt x="477" y="607"/>
                    <a:pt x="506" y="598"/>
                  </a:cubicBezTo>
                  <a:cubicBezTo>
                    <a:pt x="651" y="543"/>
                    <a:pt x="741" y="417"/>
                    <a:pt x="705" y="272"/>
                  </a:cubicBezTo>
                  <a:cubicBezTo>
                    <a:pt x="687" y="145"/>
                    <a:pt x="560" y="18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2" name="Google Shape;2182;p35"/>
            <p:cNvSpPr/>
            <p:nvPr/>
          </p:nvSpPr>
          <p:spPr>
            <a:xfrm rot="2851161">
              <a:off x="8650060" y="1498039"/>
              <a:ext cx="121271" cy="97345"/>
            </a:xfrm>
            <a:custGeom>
              <a:avLst/>
              <a:gdLst/>
              <a:ahLst/>
              <a:cxnLst/>
              <a:rect l="l" t="t" r="r" b="b"/>
              <a:pathLst>
                <a:path w="740" h="594" extrusionOk="0">
                  <a:moveTo>
                    <a:pt x="414" y="1"/>
                  </a:moveTo>
                  <a:cubicBezTo>
                    <a:pt x="359" y="1"/>
                    <a:pt x="269" y="19"/>
                    <a:pt x="196" y="73"/>
                  </a:cubicBezTo>
                  <a:cubicBezTo>
                    <a:pt x="1" y="252"/>
                    <a:pt x="172" y="593"/>
                    <a:pt x="433" y="593"/>
                  </a:cubicBezTo>
                  <a:cubicBezTo>
                    <a:pt x="462" y="593"/>
                    <a:pt x="492" y="589"/>
                    <a:pt x="522" y="580"/>
                  </a:cubicBezTo>
                  <a:cubicBezTo>
                    <a:pt x="649" y="544"/>
                    <a:pt x="740" y="399"/>
                    <a:pt x="721" y="272"/>
                  </a:cubicBezTo>
                  <a:cubicBezTo>
                    <a:pt x="685" y="127"/>
                    <a:pt x="558" y="19"/>
                    <a:pt x="4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3" name="Google Shape;2183;p35"/>
            <p:cNvSpPr/>
            <p:nvPr/>
          </p:nvSpPr>
          <p:spPr>
            <a:xfrm rot="2851161">
              <a:off x="8513263" y="1492826"/>
              <a:ext cx="138806" cy="109144"/>
            </a:xfrm>
            <a:custGeom>
              <a:avLst/>
              <a:gdLst/>
              <a:ahLst/>
              <a:cxnLst/>
              <a:rect l="l" t="t" r="r" b="b"/>
              <a:pathLst>
                <a:path w="847" h="666" extrusionOk="0">
                  <a:moveTo>
                    <a:pt x="484" y="1"/>
                  </a:moveTo>
                  <a:cubicBezTo>
                    <a:pt x="394" y="1"/>
                    <a:pt x="303" y="19"/>
                    <a:pt x="231" y="73"/>
                  </a:cubicBezTo>
                  <a:cubicBezTo>
                    <a:pt x="1" y="287"/>
                    <a:pt x="203" y="665"/>
                    <a:pt x="500" y="665"/>
                  </a:cubicBezTo>
                  <a:cubicBezTo>
                    <a:pt x="530" y="665"/>
                    <a:pt x="561" y="661"/>
                    <a:pt x="593" y="653"/>
                  </a:cubicBezTo>
                  <a:cubicBezTo>
                    <a:pt x="756" y="617"/>
                    <a:pt x="847" y="454"/>
                    <a:pt x="829" y="291"/>
                  </a:cubicBezTo>
                  <a:cubicBezTo>
                    <a:pt x="792" y="128"/>
                    <a:pt x="647" y="19"/>
                    <a:pt x="4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84" name="Google Shape;2184;p35"/>
          <p:cNvGrpSpPr/>
          <p:nvPr/>
        </p:nvGrpSpPr>
        <p:grpSpPr>
          <a:xfrm rot="5528602">
            <a:off x="32922" y="1186072"/>
            <a:ext cx="884735" cy="659190"/>
            <a:chOff x="8054181" y="220421"/>
            <a:chExt cx="884462" cy="658961"/>
          </a:xfrm>
        </p:grpSpPr>
        <p:sp>
          <p:nvSpPr>
            <p:cNvPr id="2185" name="Google Shape;2185;p35"/>
            <p:cNvSpPr/>
            <p:nvPr/>
          </p:nvSpPr>
          <p:spPr>
            <a:xfrm>
              <a:off x="8054181" y="220421"/>
              <a:ext cx="869711" cy="658961"/>
            </a:xfrm>
            <a:custGeom>
              <a:avLst/>
              <a:gdLst/>
              <a:ahLst/>
              <a:cxnLst/>
              <a:rect l="l" t="t" r="r" b="b"/>
              <a:pathLst>
                <a:path w="5307" h="4021" extrusionOk="0">
                  <a:moveTo>
                    <a:pt x="1428" y="0"/>
                  </a:moveTo>
                  <a:cubicBezTo>
                    <a:pt x="1323" y="0"/>
                    <a:pt x="1218" y="45"/>
                    <a:pt x="1195" y="149"/>
                  </a:cubicBezTo>
                  <a:cubicBezTo>
                    <a:pt x="1123" y="312"/>
                    <a:pt x="1322" y="512"/>
                    <a:pt x="1231" y="675"/>
                  </a:cubicBezTo>
                  <a:cubicBezTo>
                    <a:pt x="1213" y="693"/>
                    <a:pt x="1195" y="711"/>
                    <a:pt x="1141" y="747"/>
                  </a:cubicBezTo>
                  <a:cubicBezTo>
                    <a:pt x="1097" y="766"/>
                    <a:pt x="1050" y="774"/>
                    <a:pt x="1003" y="774"/>
                  </a:cubicBezTo>
                  <a:cubicBezTo>
                    <a:pt x="915" y="774"/>
                    <a:pt x="825" y="746"/>
                    <a:pt x="743" y="711"/>
                  </a:cubicBezTo>
                  <a:cubicBezTo>
                    <a:pt x="598" y="656"/>
                    <a:pt x="471" y="584"/>
                    <a:pt x="326" y="584"/>
                  </a:cubicBezTo>
                  <a:cubicBezTo>
                    <a:pt x="199" y="584"/>
                    <a:pt x="36" y="656"/>
                    <a:pt x="18" y="783"/>
                  </a:cubicBezTo>
                  <a:cubicBezTo>
                    <a:pt x="0" y="892"/>
                    <a:pt x="54" y="982"/>
                    <a:pt x="127" y="1073"/>
                  </a:cubicBezTo>
                  <a:cubicBezTo>
                    <a:pt x="235" y="1218"/>
                    <a:pt x="398" y="1308"/>
                    <a:pt x="561" y="1381"/>
                  </a:cubicBezTo>
                  <a:cubicBezTo>
                    <a:pt x="652" y="1417"/>
                    <a:pt x="779" y="1435"/>
                    <a:pt x="815" y="1562"/>
                  </a:cubicBezTo>
                  <a:cubicBezTo>
                    <a:pt x="851" y="1671"/>
                    <a:pt x="743" y="1779"/>
                    <a:pt x="652" y="1852"/>
                  </a:cubicBezTo>
                  <a:cubicBezTo>
                    <a:pt x="561" y="1924"/>
                    <a:pt x="453" y="2033"/>
                    <a:pt x="471" y="2141"/>
                  </a:cubicBezTo>
                  <a:cubicBezTo>
                    <a:pt x="471" y="2232"/>
                    <a:pt x="561" y="2286"/>
                    <a:pt x="634" y="2304"/>
                  </a:cubicBezTo>
                  <a:cubicBezTo>
                    <a:pt x="652" y="2310"/>
                    <a:pt x="674" y="2312"/>
                    <a:pt x="698" y="2312"/>
                  </a:cubicBezTo>
                  <a:cubicBezTo>
                    <a:pt x="747" y="2312"/>
                    <a:pt x="803" y="2304"/>
                    <a:pt x="851" y="2304"/>
                  </a:cubicBezTo>
                  <a:lnTo>
                    <a:pt x="1539" y="2232"/>
                  </a:lnTo>
                  <a:cubicBezTo>
                    <a:pt x="1666" y="2232"/>
                    <a:pt x="1847" y="2232"/>
                    <a:pt x="1902" y="2377"/>
                  </a:cubicBezTo>
                  <a:cubicBezTo>
                    <a:pt x="1938" y="2504"/>
                    <a:pt x="1829" y="2612"/>
                    <a:pt x="1720" y="2703"/>
                  </a:cubicBezTo>
                  <a:cubicBezTo>
                    <a:pt x="1594" y="2793"/>
                    <a:pt x="1485" y="2920"/>
                    <a:pt x="1539" y="3047"/>
                  </a:cubicBezTo>
                  <a:cubicBezTo>
                    <a:pt x="1557" y="3101"/>
                    <a:pt x="1576" y="3119"/>
                    <a:pt x="1630" y="3137"/>
                  </a:cubicBezTo>
                  <a:cubicBezTo>
                    <a:pt x="1693" y="3183"/>
                    <a:pt x="1770" y="3201"/>
                    <a:pt x="1852" y="3201"/>
                  </a:cubicBezTo>
                  <a:cubicBezTo>
                    <a:pt x="1933" y="3201"/>
                    <a:pt x="2019" y="3183"/>
                    <a:pt x="2101" y="3156"/>
                  </a:cubicBezTo>
                  <a:cubicBezTo>
                    <a:pt x="2391" y="3101"/>
                    <a:pt x="2680" y="3011"/>
                    <a:pt x="2988" y="2974"/>
                  </a:cubicBezTo>
                  <a:cubicBezTo>
                    <a:pt x="3115" y="2974"/>
                    <a:pt x="3278" y="3011"/>
                    <a:pt x="3314" y="3137"/>
                  </a:cubicBezTo>
                  <a:cubicBezTo>
                    <a:pt x="3368" y="3282"/>
                    <a:pt x="3224" y="3391"/>
                    <a:pt x="3097" y="3463"/>
                  </a:cubicBezTo>
                  <a:cubicBezTo>
                    <a:pt x="2952" y="3518"/>
                    <a:pt x="2807" y="3608"/>
                    <a:pt x="2807" y="3753"/>
                  </a:cubicBezTo>
                  <a:cubicBezTo>
                    <a:pt x="2807" y="3862"/>
                    <a:pt x="2898" y="3952"/>
                    <a:pt x="2988" y="4007"/>
                  </a:cubicBezTo>
                  <a:cubicBezTo>
                    <a:pt x="3033" y="4016"/>
                    <a:pt x="3083" y="4020"/>
                    <a:pt x="3135" y="4020"/>
                  </a:cubicBezTo>
                  <a:cubicBezTo>
                    <a:pt x="3187" y="4020"/>
                    <a:pt x="3242" y="4016"/>
                    <a:pt x="3296" y="4007"/>
                  </a:cubicBezTo>
                  <a:cubicBezTo>
                    <a:pt x="3839" y="3880"/>
                    <a:pt x="4383" y="3590"/>
                    <a:pt x="4944" y="3391"/>
                  </a:cubicBezTo>
                  <a:cubicBezTo>
                    <a:pt x="5306" y="3210"/>
                    <a:pt x="5234" y="2413"/>
                    <a:pt x="5197" y="2069"/>
                  </a:cubicBezTo>
                  <a:cubicBezTo>
                    <a:pt x="5179" y="1960"/>
                    <a:pt x="5143" y="1834"/>
                    <a:pt x="5053" y="1743"/>
                  </a:cubicBezTo>
                  <a:cubicBezTo>
                    <a:pt x="4995" y="1685"/>
                    <a:pt x="4915" y="1642"/>
                    <a:pt x="4841" y="1642"/>
                  </a:cubicBezTo>
                  <a:cubicBezTo>
                    <a:pt x="4799" y="1642"/>
                    <a:pt x="4759" y="1656"/>
                    <a:pt x="4727" y="1689"/>
                  </a:cubicBezTo>
                  <a:cubicBezTo>
                    <a:pt x="4654" y="1761"/>
                    <a:pt x="4654" y="1870"/>
                    <a:pt x="4600" y="1960"/>
                  </a:cubicBezTo>
                  <a:cubicBezTo>
                    <a:pt x="4569" y="2039"/>
                    <a:pt x="4497" y="2130"/>
                    <a:pt x="4419" y="2130"/>
                  </a:cubicBezTo>
                  <a:cubicBezTo>
                    <a:pt x="4407" y="2130"/>
                    <a:pt x="4395" y="2128"/>
                    <a:pt x="4383" y="2123"/>
                  </a:cubicBezTo>
                  <a:cubicBezTo>
                    <a:pt x="4328" y="2105"/>
                    <a:pt x="4310" y="2033"/>
                    <a:pt x="4292" y="1960"/>
                  </a:cubicBezTo>
                  <a:cubicBezTo>
                    <a:pt x="4256" y="1761"/>
                    <a:pt x="4256" y="1580"/>
                    <a:pt x="4256" y="1381"/>
                  </a:cubicBezTo>
                  <a:cubicBezTo>
                    <a:pt x="4256" y="1164"/>
                    <a:pt x="4201" y="964"/>
                    <a:pt x="4057" y="838"/>
                  </a:cubicBezTo>
                  <a:cubicBezTo>
                    <a:pt x="4008" y="776"/>
                    <a:pt x="3925" y="732"/>
                    <a:pt x="3849" y="732"/>
                  </a:cubicBezTo>
                  <a:cubicBezTo>
                    <a:pt x="3813" y="732"/>
                    <a:pt x="3778" y="742"/>
                    <a:pt x="3749" y="765"/>
                  </a:cubicBezTo>
                  <a:cubicBezTo>
                    <a:pt x="3604" y="838"/>
                    <a:pt x="3640" y="1019"/>
                    <a:pt x="3640" y="1164"/>
                  </a:cubicBezTo>
                  <a:cubicBezTo>
                    <a:pt x="3640" y="1254"/>
                    <a:pt x="3622" y="1345"/>
                    <a:pt x="3550" y="1417"/>
                  </a:cubicBezTo>
                  <a:cubicBezTo>
                    <a:pt x="3497" y="1456"/>
                    <a:pt x="3436" y="1486"/>
                    <a:pt x="3371" y="1486"/>
                  </a:cubicBezTo>
                  <a:cubicBezTo>
                    <a:pt x="3347" y="1486"/>
                    <a:pt x="3321" y="1481"/>
                    <a:pt x="3296" y="1471"/>
                  </a:cubicBezTo>
                  <a:cubicBezTo>
                    <a:pt x="3187" y="1417"/>
                    <a:pt x="3169" y="1290"/>
                    <a:pt x="3133" y="1145"/>
                  </a:cubicBezTo>
                  <a:cubicBezTo>
                    <a:pt x="3133" y="946"/>
                    <a:pt x="3097" y="765"/>
                    <a:pt x="3042" y="584"/>
                  </a:cubicBezTo>
                  <a:cubicBezTo>
                    <a:pt x="3024" y="421"/>
                    <a:pt x="2952" y="258"/>
                    <a:pt x="2843" y="167"/>
                  </a:cubicBezTo>
                  <a:cubicBezTo>
                    <a:pt x="2795" y="128"/>
                    <a:pt x="2723" y="105"/>
                    <a:pt x="2652" y="105"/>
                  </a:cubicBezTo>
                  <a:cubicBezTo>
                    <a:pt x="2562" y="105"/>
                    <a:pt x="2475" y="141"/>
                    <a:pt x="2445" y="222"/>
                  </a:cubicBezTo>
                  <a:cubicBezTo>
                    <a:pt x="2391" y="330"/>
                    <a:pt x="2409" y="439"/>
                    <a:pt x="2445" y="566"/>
                  </a:cubicBezTo>
                  <a:cubicBezTo>
                    <a:pt x="2463" y="675"/>
                    <a:pt x="2463" y="801"/>
                    <a:pt x="2354" y="856"/>
                  </a:cubicBezTo>
                  <a:cubicBezTo>
                    <a:pt x="2336" y="860"/>
                    <a:pt x="2317" y="862"/>
                    <a:pt x="2297" y="862"/>
                  </a:cubicBezTo>
                  <a:cubicBezTo>
                    <a:pt x="2238" y="862"/>
                    <a:pt x="2173" y="842"/>
                    <a:pt x="2119" y="801"/>
                  </a:cubicBezTo>
                  <a:cubicBezTo>
                    <a:pt x="1992" y="711"/>
                    <a:pt x="1938" y="566"/>
                    <a:pt x="1865" y="421"/>
                  </a:cubicBezTo>
                  <a:cubicBezTo>
                    <a:pt x="1811" y="294"/>
                    <a:pt x="1739" y="131"/>
                    <a:pt x="1594" y="41"/>
                  </a:cubicBezTo>
                  <a:cubicBezTo>
                    <a:pt x="1548" y="15"/>
                    <a:pt x="148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6" name="Google Shape;2186;p35"/>
            <p:cNvSpPr/>
            <p:nvPr/>
          </p:nvSpPr>
          <p:spPr>
            <a:xfrm>
              <a:off x="8261818" y="419864"/>
              <a:ext cx="676824" cy="415764"/>
            </a:xfrm>
            <a:custGeom>
              <a:avLst/>
              <a:gdLst/>
              <a:ahLst/>
              <a:cxnLst/>
              <a:rect l="l" t="t" r="r" b="b"/>
              <a:pathLst>
                <a:path w="4130" h="2537" fill="none" extrusionOk="0">
                  <a:moveTo>
                    <a:pt x="4130" y="2536"/>
                  </a:moveTo>
                  <a:cubicBezTo>
                    <a:pt x="2916" y="1450"/>
                    <a:pt x="1504" y="580"/>
                    <a:pt x="1" y="1"/>
                  </a:cubicBezTo>
                </a:path>
              </a:pathLst>
            </a:custGeom>
            <a:noFill/>
            <a:ln w="27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87" name="Google Shape;2187;p35"/>
          <p:cNvSpPr/>
          <p:nvPr/>
        </p:nvSpPr>
        <p:spPr>
          <a:xfrm rot="-1051434">
            <a:off x="325848" y="403122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97" name="Google Shape;2197;p35"/>
          <p:cNvSpPr/>
          <p:nvPr/>
        </p:nvSpPr>
        <p:spPr>
          <a:xfrm rot="-1051434">
            <a:off x="8138934" y="208143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199" name="Google Shape;2199;p35"/>
          <p:cNvGrpSpPr/>
          <p:nvPr/>
        </p:nvGrpSpPr>
        <p:grpSpPr>
          <a:xfrm rot="1515800" flipH="1">
            <a:off x="900907" y="208593"/>
            <a:ext cx="629717" cy="662148"/>
            <a:chOff x="782176" y="-1158311"/>
            <a:chExt cx="629467" cy="661912"/>
          </a:xfrm>
        </p:grpSpPr>
        <p:sp>
          <p:nvSpPr>
            <p:cNvPr id="2200" name="Google Shape;2200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1" name="Google Shape;2201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2" name="Google Shape;2202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3" name="Google Shape;2203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4" name="Google Shape;2204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5" name="Google Shape;2205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6" name="Google Shape;2206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7" name="Google Shape;2207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212" name="Google Shape;2212;p35"/>
          <p:cNvSpPr/>
          <p:nvPr/>
        </p:nvSpPr>
        <p:spPr>
          <a:xfrm rot="1051434" flipH="1">
            <a:off x="442213" y="462384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116FBF-5120-43C5-A1CE-425B86F8A696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29585296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1_Background 2"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Pine trees in snow">
            <a:extLst>
              <a:ext uri="{FF2B5EF4-FFF2-40B4-BE49-F238E27FC236}">
                <a16:creationId xmlns:a16="http://schemas.microsoft.com/office/drawing/2014/main" id="{AC2F323C-B32C-440A-AA0C-672350F79C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7175" cy="5145088"/>
          </a:xfrm>
          <a:prstGeom prst="rect">
            <a:avLst/>
          </a:prstGeom>
        </p:spPr>
      </p:pic>
      <p:grpSp>
        <p:nvGrpSpPr>
          <p:cNvPr id="2163" name="Google Shape;2163;p35"/>
          <p:cNvGrpSpPr/>
          <p:nvPr/>
        </p:nvGrpSpPr>
        <p:grpSpPr>
          <a:xfrm rot="437052">
            <a:off x="8473627" y="905804"/>
            <a:ext cx="629731" cy="662163"/>
            <a:chOff x="782176" y="-1158311"/>
            <a:chExt cx="629467" cy="661912"/>
          </a:xfrm>
        </p:grpSpPr>
        <p:sp>
          <p:nvSpPr>
            <p:cNvPr id="2164" name="Google Shape;2164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5" name="Google Shape;2165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6" name="Google Shape;2166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7" name="Google Shape;2167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8" name="Google Shape;2168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9" name="Google Shape;2169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0" name="Google Shape;2170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1" name="Google Shape;2171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72" name="Google Shape;2172;p35"/>
          <p:cNvGrpSpPr/>
          <p:nvPr/>
        </p:nvGrpSpPr>
        <p:grpSpPr>
          <a:xfrm>
            <a:off x="8433714" y="1866238"/>
            <a:ext cx="547546" cy="706314"/>
            <a:chOff x="8495548" y="1440711"/>
            <a:chExt cx="547356" cy="706096"/>
          </a:xfrm>
        </p:grpSpPr>
        <p:sp>
          <p:nvSpPr>
            <p:cNvPr id="2173" name="Google Shape;2173;p35"/>
            <p:cNvSpPr/>
            <p:nvPr/>
          </p:nvSpPr>
          <p:spPr>
            <a:xfrm rot="2851161">
              <a:off x="8622832" y="1874937"/>
              <a:ext cx="216813" cy="102097"/>
            </a:xfrm>
            <a:custGeom>
              <a:avLst/>
              <a:gdLst/>
              <a:ahLst/>
              <a:cxnLst/>
              <a:rect l="l" t="t" r="r" b="b"/>
              <a:pathLst>
                <a:path w="1323" h="623" extrusionOk="0">
                  <a:moveTo>
                    <a:pt x="1009" y="1"/>
                  </a:moveTo>
                  <a:cubicBezTo>
                    <a:pt x="848" y="1"/>
                    <a:pt x="653" y="19"/>
                    <a:pt x="598" y="30"/>
                  </a:cubicBezTo>
                  <a:cubicBezTo>
                    <a:pt x="399" y="66"/>
                    <a:pt x="199" y="156"/>
                    <a:pt x="73" y="301"/>
                  </a:cubicBezTo>
                  <a:cubicBezTo>
                    <a:pt x="36" y="356"/>
                    <a:pt x="0" y="428"/>
                    <a:pt x="0" y="482"/>
                  </a:cubicBezTo>
                  <a:cubicBezTo>
                    <a:pt x="36" y="555"/>
                    <a:pt x="91" y="573"/>
                    <a:pt x="163" y="609"/>
                  </a:cubicBezTo>
                  <a:cubicBezTo>
                    <a:pt x="217" y="618"/>
                    <a:pt x="267" y="623"/>
                    <a:pt x="319" y="623"/>
                  </a:cubicBezTo>
                  <a:cubicBezTo>
                    <a:pt x="371" y="623"/>
                    <a:pt x="426" y="618"/>
                    <a:pt x="489" y="609"/>
                  </a:cubicBezTo>
                  <a:cubicBezTo>
                    <a:pt x="634" y="573"/>
                    <a:pt x="797" y="482"/>
                    <a:pt x="942" y="392"/>
                  </a:cubicBezTo>
                  <a:cubicBezTo>
                    <a:pt x="996" y="356"/>
                    <a:pt x="1322" y="156"/>
                    <a:pt x="1232" y="30"/>
                  </a:cubicBezTo>
                  <a:cubicBezTo>
                    <a:pt x="1203" y="8"/>
                    <a:pt x="1113" y="1"/>
                    <a:pt x="1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4" name="Google Shape;2174;p35"/>
            <p:cNvSpPr/>
            <p:nvPr/>
          </p:nvSpPr>
          <p:spPr>
            <a:xfrm rot="2851161">
              <a:off x="8873416" y="1833227"/>
              <a:ext cx="89151" cy="177482"/>
            </a:xfrm>
            <a:custGeom>
              <a:avLst/>
              <a:gdLst/>
              <a:ahLst/>
              <a:cxnLst/>
              <a:rect l="l" t="t" r="r" b="b"/>
              <a:pathLst>
                <a:path w="544" h="1083" extrusionOk="0">
                  <a:moveTo>
                    <a:pt x="343" y="0"/>
                  </a:moveTo>
                  <a:cubicBezTo>
                    <a:pt x="258" y="0"/>
                    <a:pt x="160" y="56"/>
                    <a:pt x="109" y="121"/>
                  </a:cubicBezTo>
                  <a:cubicBezTo>
                    <a:pt x="54" y="211"/>
                    <a:pt x="18" y="356"/>
                    <a:pt x="18" y="465"/>
                  </a:cubicBezTo>
                  <a:cubicBezTo>
                    <a:pt x="18" y="573"/>
                    <a:pt x="0" y="1062"/>
                    <a:pt x="145" y="1080"/>
                  </a:cubicBezTo>
                  <a:cubicBezTo>
                    <a:pt x="151" y="1082"/>
                    <a:pt x="158" y="1083"/>
                    <a:pt x="165" y="1083"/>
                  </a:cubicBezTo>
                  <a:cubicBezTo>
                    <a:pt x="304" y="1083"/>
                    <a:pt x="455" y="732"/>
                    <a:pt x="507" y="646"/>
                  </a:cubicBezTo>
                  <a:cubicBezTo>
                    <a:pt x="525" y="555"/>
                    <a:pt x="543" y="465"/>
                    <a:pt x="543" y="356"/>
                  </a:cubicBezTo>
                  <a:cubicBezTo>
                    <a:pt x="543" y="247"/>
                    <a:pt x="525" y="102"/>
                    <a:pt x="435" y="30"/>
                  </a:cubicBezTo>
                  <a:cubicBezTo>
                    <a:pt x="409" y="9"/>
                    <a:pt x="377" y="0"/>
                    <a:pt x="3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5" name="Google Shape;2175;p35"/>
            <p:cNvSpPr/>
            <p:nvPr/>
          </p:nvSpPr>
          <p:spPr>
            <a:xfrm rot="2851161">
              <a:off x="8671546" y="1799587"/>
              <a:ext cx="219763" cy="317764"/>
            </a:xfrm>
            <a:custGeom>
              <a:avLst/>
              <a:gdLst/>
              <a:ahLst/>
              <a:cxnLst/>
              <a:rect l="l" t="t" r="r" b="b"/>
              <a:pathLst>
                <a:path w="1341" h="1939" fill="none" extrusionOk="0">
                  <a:moveTo>
                    <a:pt x="1340" y="1939"/>
                  </a:moveTo>
                  <a:cubicBezTo>
                    <a:pt x="1232" y="1124"/>
                    <a:pt x="706" y="381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6" name="Google Shape;2176;p35"/>
            <p:cNvSpPr/>
            <p:nvPr/>
          </p:nvSpPr>
          <p:spPr>
            <a:xfrm rot="2851161">
              <a:off x="8569613" y="1658042"/>
              <a:ext cx="270238" cy="77351"/>
            </a:xfrm>
            <a:custGeom>
              <a:avLst/>
              <a:gdLst/>
              <a:ahLst/>
              <a:cxnLst/>
              <a:rect l="l" t="t" r="r" b="b"/>
              <a:pathLst>
                <a:path w="1649" h="472" fill="none" extrusionOk="0">
                  <a:moveTo>
                    <a:pt x="0" y="327"/>
                  </a:moveTo>
                  <a:cubicBezTo>
                    <a:pt x="181" y="454"/>
                    <a:pt x="381" y="472"/>
                    <a:pt x="598" y="472"/>
                  </a:cubicBezTo>
                  <a:cubicBezTo>
                    <a:pt x="996" y="472"/>
                    <a:pt x="1431" y="327"/>
                    <a:pt x="1648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7" name="Google Shape;2177;p35"/>
            <p:cNvSpPr/>
            <p:nvPr/>
          </p:nvSpPr>
          <p:spPr>
            <a:xfrm rot="2851161">
              <a:off x="8670708" y="1661084"/>
              <a:ext cx="199114" cy="47689"/>
            </a:xfrm>
            <a:custGeom>
              <a:avLst/>
              <a:gdLst/>
              <a:ahLst/>
              <a:cxnLst/>
              <a:rect l="l" t="t" r="r" b="b"/>
              <a:pathLst>
                <a:path w="1215" h="291" fill="none" extrusionOk="0">
                  <a:moveTo>
                    <a:pt x="1" y="0"/>
                  </a:moveTo>
                  <a:cubicBezTo>
                    <a:pt x="363" y="200"/>
                    <a:pt x="798" y="290"/>
                    <a:pt x="1214" y="254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8" name="Google Shape;2178;p35"/>
            <p:cNvSpPr/>
            <p:nvPr/>
          </p:nvSpPr>
          <p:spPr>
            <a:xfrm rot="2851161">
              <a:off x="8881873" y="1602579"/>
              <a:ext cx="41789" cy="207800"/>
            </a:xfrm>
            <a:custGeom>
              <a:avLst/>
              <a:gdLst/>
              <a:ahLst/>
              <a:cxnLst/>
              <a:rect l="l" t="t" r="r" b="b"/>
              <a:pathLst>
                <a:path w="255" h="1268" fill="none" extrusionOk="0">
                  <a:moveTo>
                    <a:pt x="55" y="1268"/>
                  </a:moveTo>
                  <a:cubicBezTo>
                    <a:pt x="91" y="1214"/>
                    <a:pt x="127" y="1177"/>
                    <a:pt x="146" y="1105"/>
                  </a:cubicBezTo>
                  <a:cubicBezTo>
                    <a:pt x="254" y="743"/>
                    <a:pt x="218" y="308"/>
                    <a:pt x="1" y="0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9" name="Google Shape;2179;p35"/>
            <p:cNvSpPr/>
            <p:nvPr/>
          </p:nvSpPr>
          <p:spPr>
            <a:xfrm rot="2851161">
              <a:off x="8764335" y="1603002"/>
              <a:ext cx="130776" cy="139626"/>
            </a:xfrm>
            <a:custGeom>
              <a:avLst/>
              <a:gdLst/>
              <a:ahLst/>
              <a:cxnLst/>
              <a:rect l="l" t="t" r="r" b="b"/>
              <a:pathLst>
                <a:path w="798" h="852" fill="none" extrusionOk="0">
                  <a:moveTo>
                    <a:pt x="797" y="852"/>
                  </a:moveTo>
                  <a:cubicBezTo>
                    <a:pt x="634" y="490"/>
                    <a:pt x="362" y="182"/>
                    <a:pt x="0" y="1"/>
                  </a:cubicBezTo>
                </a:path>
              </a:pathLst>
            </a:custGeom>
            <a:noFill/>
            <a:ln w="2725" cap="flat" cmpd="sng">
              <a:solidFill>
                <a:schemeClr val="lt1"/>
              </a:solidFill>
              <a:prstDash val="solid"/>
              <a:miter lim="1810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0" name="Google Shape;2180;p35"/>
            <p:cNvSpPr/>
            <p:nvPr/>
          </p:nvSpPr>
          <p:spPr>
            <a:xfrm rot="2851161">
              <a:off x="8757392" y="1471752"/>
              <a:ext cx="129629" cy="103244"/>
            </a:xfrm>
            <a:custGeom>
              <a:avLst/>
              <a:gdLst/>
              <a:ahLst/>
              <a:cxnLst/>
              <a:rect l="l" t="t" r="r" b="b"/>
              <a:pathLst>
                <a:path w="791" h="630" extrusionOk="0">
                  <a:moveTo>
                    <a:pt x="465" y="1"/>
                  </a:moveTo>
                  <a:cubicBezTo>
                    <a:pt x="374" y="1"/>
                    <a:pt x="284" y="19"/>
                    <a:pt x="229" y="73"/>
                  </a:cubicBezTo>
                  <a:cubicBezTo>
                    <a:pt x="0" y="270"/>
                    <a:pt x="186" y="629"/>
                    <a:pt x="464" y="629"/>
                  </a:cubicBezTo>
                  <a:cubicBezTo>
                    <a:pt x="494" y="629"/>
                    <a:pt x="524" y="625"/>
                    <a:pt x="555" y="617"/>
                  </a:cubicBezTo>
                  <a:cubicBezTo>
                    <a:pt x="682" y="562"/>
                    <a:pt x="791" y="417"/>
                    <a:pt x="773" y="273"/>
                  </a:cubicBezTo>
                  <a:cubicBezTo>
                    <a:pt x="755" y="110"/>
                    <a:pt x="610" y="1"/>
                    <a:pt x="4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1" name="Google Shape;2181;p35"/>
            <p:cNvSpPr/>
            <p:nvPr/>
          </p:nvSpPr>
          <p:spPr>
            <a:xfrm rot="2851161">
              <a:off x="8904120" y="1517172"/>
              <a:ext cx="121599" cy="100131"/>
            </a:xfrm>
            <a:custGeom>
              <a:avLst/>
              <a:gdLst/>
              <a:ahLst/>
              <a:cxnLst/>
              <a:rect l="l" t="t" r="r" b="b"/>
              <a:pathLst>
                <a:path w="742" h="611" extrusionOk="0">
                  <a:moveTo>
                    <a:pt x="415" y="0"/>
                  </a:moveTo>
                  <a:cubicBezTo>
                    <a:pt x="343" y="0"/>
                    <a:pt x="252" y="18"/>
                    <a:pt x="180" y="73"/>
                  </a:cubicBezTo>
                  <a:cubicBezTo>
                    <a:pt x="1" y="268"/>
                    <a:pt x="174" y="611"/>
                    <a:pt x="422" y="611"/>
                  </a:cubicBezTo>
                  <a:cubicBezTo>
                    <a:pt x="449" y="611"/>
                    <a:pt x="477" y="607"/>
                    <a:pt x="506" y="598"/>
                  </a:cubicBezTo>
                  <a:cubicBezTo>
                    <a:pt x="651" y="543"/>
                    <a:pt x="741" y="417"/>
                    <a:pt x="705" y="272"/>
                  </a:cubicBezTo>
                  <a:cubicBezTo>
                    <a:pt x="687" y="145"/>
                    <a:pt x="560" y="18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2" name="Google Shape;2182;p35"/>
            <p:cNvSpPr/>
            <p:nvPr/>
          </p:nvSpPr>
          <p:spPr>
            <a:xfrm rot="2851161">
              <a:off x="8650060" y="1498039"/>
              <a:ext cx="121271" cy="97345"/>
            </a:xfrm>
            <a:custGeom>
              <a:avLst/>
              <a:gdLst/>
              <a:ahLst/>
              <a:cxnLst/>
              <a:rect l="l" t="t" r="r" b="b"/>
              <a:pathLst>
                <a:path w="740" h="594" extrusionOk="0">
                  <a:moveTo>
                    <a:pt x="414" y="1"/>
                  </a:moveTo>
                  <a:cubicBezTo>
                    <a:pt x="359" y="1"/>
                    <a:pt x="269" y="19"/>
                    <a:pt x="196" y="73"/>
                  </a:cubicBezTo>
                  <a:cubicBezTo>
                    <a:pt x="1" y="252"/>
                    <a:pt x="172" y="593"/>
                    <a:pt x="433" y="593"/>
                  </a:cubicBezTo>
                  <a:cubicBezTo>
                    <a:pt x="462" y="593"/>
                    <a:pt x="492" y="589"/>
                    <a:pt x="522" y="580"/>
                  </a:cubicBezTo>
                  <a:cubicBezTo>
                    <a:pt x="649" y="544"/>
                    <a:pt x="740" y="399"/>
                    <a:pt x="721" y="272"/>
                  </a:cubicBezTo>
                  <a:cubicBezTo>
                    <a:pt x="685" y="127"/>
                    <a:pt x="558" y="19"/>
                    <a:pt x="4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3" name="Google Shape;2183;p35"/>
            <p:cNvSpPr/>
            <p:nvPr/>
          </p:nvSpPr>
          <p:spPr>
            <a:xfrm rot="2851161">
              <a:off x="8513263" y="1492826"/>
              <a:ext cx="138806" cy="109144"/>
            </a:xfrm>
            <a:custGeom>
              <a:avLst/>
              <a:gdLst/>
              <a:ahLst/>
              <a:cxnLst/>
              <a:rect l="l" t="t" r="r" b="b"/>
              <a:pathLst>
                <a:path w="847" h="666" extrusionOk="0">
                  <a:moveTo>
                    <a:pt x="484" y="1"/>
                  </a:moveTo>
                  <a:cubicBezTo>
                    <a:pt x="394" y="1"/>
                    <a:pt x="303" y="19"/>
                    <a:pt x="231" y="73"/>
                  </a:cubicBezTo>
                  <a:cubicBezTo>
                    <a:pt x="1" y="287"/>
                    <a:pt x="203" y="665"/>
                    <a:pt x="500" y="665"/>
                  </a:cubicBezTo>
                  <a:cubicBezTo>
                    <a:pt x="530" y="665"/>
                    <a:pt x="561" y="661"/>
                    <a:pt x="593" y="653"/>
                  </a:cubicBezTo>
                  <a:cubicBezTo>
                    <a:pt x="756" y="617"/>
                    <a:pt x="847" y="454"/>
                    <a:pt x="829" y="291"/>
                  </a:cubicBezTo>
                  <a:cubicBezTo>
                    <a:pt x="792" y="128"/>
                    <a:pt x="647" y="19"/>
                    <a:pt x="4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84" name="Google Shape;2184;p35"/>
          <p:cNvGrpSpPr/>
          <p:nvPr/>
        </p:nvGrpSpPr>
        <p:grpSpPr>
          <a:xfrm rot="5528602">
            <a:off x="32922" y="1186072"/>
            <a:ext cx="884735" cy="659190"/>
            <a:chOff x="8054181" y="220421"/>
            <a:chExt cx="884462" cy="658961"/>
          </a:xfrm>
        </p:grpSpPr>
        <p:sp>
          <p:nvSpPr>
            <p:cNvPr id="2185" name="Google Shape;2185;p35"/>
            <p:cNvSpPr/>
            <p:nvPr/>
          </p:nvSpPr>
          <p:spPr>
            <a:xfrm>
              <a:off x="8054181" y="220421"/>
              <a:ext cx="869711" cy="658961"/>
            </a:xfrm>
            <a:custGeom>
              <a:avLst/>
              <a:gdLst/>
              <a:ahLst/>
              <a:cxnLst/>
              <a:rect l="l" t="t" r="r" b="b"/>
              <a:pathLst>
                <a:path w="5307" h="4021" extrusionOk="0">
                  <a:moveTo>
                    <a:pt x="1428" y="0"/>
                  </a:moveTo>
                  <a:cubicBezTo>
                    <a:pt x="1323" y="0"/>
                    <a:pt x="1218" y="45"/>
                    <a:pt x="1195" y="149"/>
                  </a:cubicBezTo>
                  <a:cubicBezTo>
                    <a:pt x="1123" y="312"/>
                    <a:pt x="1322" y="512"/>
                    <a:pt x="1231" y="675"/>
                  </a:cubicBezTo>
                  <a:cubicBezTo>
                    <a:pt x="1213" y="693"/>
                    <a:pt x="1195" y="711"/>
                    <a:pt x="1141" y="747"/>
                  </a:cubicBezTo>
                  <a:cubicBezTo>
                    <a:pt x="1097" y="766"/>
                    <a:pt x="1050" y="774"/>
                    <a:pt x="1003" y="774"/>
                  </a:cubicBezTo>
                  <a:cubicBezTo>
                    <a:pt x="915" y="774"/>
                    <a:pt x="825" y="746"/>
                    <a:pt x="743" y="711"/>
                  </a:cubicBezTo>
                  <a:cubicBezTo>
                    <a:pt x="598" y="656"/>
                    <a:pt x="471" y="584"/>
                    <a:pt x="326" y="584"/>
                  </a:cubicBezTo>
                  <a:cubicBezTo>
                    <a:pt x="199" y="584"/>
                    <a:pt x="36" y="656"/>
                    <a:pt x="18" y="783"/>
                  </a:cubicBezTo>
                  <a:cubicBezTo>
                    <a:pt x="0" y="892"/>
                    <a:pt x="54" y="982"/>
                    <a:pt x="127" y="1073"/>
                  </a:cubicBezTo>
                  <a:cubicBezTo>
                    <a:pt x="235" y="1218"/>
                    <a:pt x="398" y="1308"/>
                    <a:pt x="561" y="1381"/>
                  </a:cubicBezTo>
                  <a:cubicBezTo>
                    <a:pt x="652" y="1417"/>
                    <a:pt x="779" y="1435"/>
                    <a:pt x="815" y="1562"/>
                  </a:cubicBezTo>
                  <a:cubicBezTo>
                    <a:pt x="851" y="1671"/>
                    <a:pt x="743" y="1779"/>
                    <a:pt x="652" y="1852"/>
                  </a:cubicBezTo>
                  <a:cubicBezTo>
                    <a:pt x="561" y="1924"/>
                    <a:pt x="453" y="2033"/>
                    <a:pt x="471" y="2141"/>
                  </a:cubicBezTo>
                  <a:cubicBezTo>
                    <a:pt x="471" y="2232"/>
                    <a:pt x="561" y="2286"/>
                    <a:pt x="634" y="2304"/>
                  </a:cubicBezTo>
                  <a:cubicBezTo>
                    <a:pt x="652" y="2310"/>
                    <a:pt x="674" y="2312"/>
                    <a:pt x="698" y="2312"/>
                  </a:cubicBezTo>
                  <a:cubicBezTo>
                    <a:pt x="747" y="2312"/>
                    <a:pt x="803" y="2304"/>
                    <a:pt x="851" y="2304"/>
                  </a:cubicBezTo>
                  <a:lnTo>
                    <a:pt x="1539" y="2232"/>
                  </a:lnTo>
                  <a:cubicBezTo>
                    <a:pt x="1666" y="2232"/>
                    <a:pt x="1847" y="2232"/>
                    <a:pt x="1902" y="2377"/>
                  </a:cubicBezTo>
                  <a:cubicBezTo>
                    <a:pt x="1938" y="2504"/>
                    <a:pt x="1829" y="2612"/>
                    <a:pt x="1720" y="2703"/>
                  </a:cubicBezTo>
                  <a:cubicBezTo>
                    <a:pt x="1594" y="2793"/>
                    <a:pt x="1485" y="2920"/>
                    <a:pt x="1539" y="3047"/>
                  </a:cubicBezTo>
                  <a:cubicBezTo>
                    <a:pt x="1557" y="3101"/>
                    <a:pt x="1576" y="3119"/>
                    <a:pt x="1630" y="3137"/>
                  </a:cubicBezTo>
                  <a:cubicBezTo>
                    <a:pt x="1693" y="3183"/>
                    <a:pt x="1770" y="3201"/>
                    <a:pt x="1852" y="3201"/>
                  </a:cubicBezTo>
                  <a:cubicBezTo>
                    <a:pt x="1933" y="3201"/>
                    <a:pt x="2019" y="3183"/>
                    <a:pt x="2101" y="3156"/>
                  </a:cubicBezTo>
                  <a:cubicBezTo>
                    <a:pt x="2391" y="3101"/>
                    <a:pt x="2680" y="3011"/>
                    <a:pt x="2988" y="2974"/>
                  </a:cubicBezTo>
                  <a:cubicBezTo>
                    <a:pt x="3115" y="2974"/>
                    <a:pt x="3278" y="3011"/>
                    <a:pt x="3314" y="3137"/>
                  </a:cubicBezTo>
                  <a:cubicBezTo>
                    <a:pt x="3368" y="3282"/>
                    <a:pt x="3224" y="3391"/>
                    <a:pt x="3097" y="3463"/>
                  </a:cubicBezTo>
                  <a:cubicBezTo>
                    <a:pt x="2952" y="3518"/>
                    <a:pt x="2807" y="3608"/>
                    <a:pt x="2807" y="3753"/>
                  </a:cubicBezTo>
                  <a:cubicBezTo>
                    <a:pt x="2807" y="3862"/>
                    <a:pt x="2898" y="3952"/>
                    <a:pt x="2988" y="4007"/>
                  </a:cubicBezTo>
                  <a:cubicBezTo>
                    <a:pt x="3033" y="4016"/>
                    <a:pt x="3083" y="4020"/>
                    <a:pt x="3135" y="4020"/>
                  </a:cubicBezTo>
                  <a:cubicBezTo>
                    <a:pt x="3187" y="4020"/>
                    <a:pt x="3242" y="4016"/>
                    <a:pt x="3296" y="4007"/>
                  </a:cubicBezTo>
                  <a:cubicBezTo>
                    <a:pt x="3839" y="3880"/>
                    <a:pt x="4383" y="3590"/>
                    <a:pt x="4944" y="3391"/>
                  </a:cubicBezTo>
                  <a:cubicBezTo>
                    <a:pt x="5306" y="3210"/>
                    <a:pt x="5234" y="2413"/>
                    <a:pt x="5197" y="2069"/>
                  </a:cubicBezTo>
                  <a:cubicBezTo>
                    <a:pt x="5179" y="1960"/>
                    <a:pt x="5143" y="1834"/>
                    <a:pt x="5053" y="1743"/>
                  </a:cubicBezTo>
                  <a:cubicBezTo>
                    <a:pt x="4995" y="1685"/>
                    <a:pt x="4915" y="1642"/>
                    <a:pt x="4841" y="1642"/>
                  </a:cubicBezTo>
                  <a:cubicBezTo>
                    <a:pt x="4799" y="1642"/>
                    <a:pt x="4759" y="1656"/>
                    <a:pt x="4727" y="1689"/>
                  </a:cubicBezTo>
                  <a:cubicBezTo>
                    <a:pt x="4654" y="1761"/>
                    <a:pt x="4654" y="1870"/>
                    <a:pt x="4600" y="1960"/>
                  </a:cubicBezTo>
                  <a:cubicBezTo>
                    <a:pt x="4569" y="2039"/>
                    <a:pt x="4497" y="2130"/>
                    <a:pt x="4419" y="2130"/>
                  </a:cubicBezTo>
                  <a:cubicBezTo>
                    <a:pt x="4407" y="2130"/>
                    <a:pt x="4395" y="2128"/>
                    <a:pt x="4383" y="2123"/>
                  </a:cubicBezTo>
                  <a:cubicBezTo>
                    <a:pt x="4328" y="2105"/>
                    <a:pt x="4310" y="2033"/>
                    <a:pt x="4292" y="1960"/>
                  </a:cubicBezTo>
                  <a:cubicBezTo>
                    <a:pt x="4256" y="1761"/>
                    <a:pt x="4256" y="1580"/>
                    <a:pt x="4256" y="1381"/>
                  </a:cubicBezTo>
                  <a:cubicBezTo>
                    <a:pt x="4256" y="1164"/>
                    <a:pt x="4201" y="964"/>
                    <a:pt x="4057" y="838"/>
                  </a:cubicBezTo>
                  <a:cubicBezTo>
                    <a:pt x="4008" y="776"/>
                    <a:pt x="3925" y="732"/>
                    <a:pt x="3849" y="732"/>
                  </a:cubicBezTo>
                  <a:cubicBezTo>
                    <a:pt x="3813" y="732"/>
                    <a:pt x="3778" y="742"/>
                    <a:pt x="3749" y="765"/>
                  </a:cubicBezTo>
                  <a:cubicBezTo>
                    <a:pt x="3604" y="838"/>
                    <a:pt x="3640" y="1019"/>
                    <a:pt x="3640" y="1164"/>
                  </a:cubicBezTo>
                  <a:cubicBezTo>
                    <a:pt x="3640" y="1254"/>
                    <a:pt x="3622" y="1345"/>
                    <a:pt x="3550" y="1417"/>
                  </a:cubicBezTo>
                  <a:cubicBezTo>
                    <a:pt x="3497" y="1456"/>
                    <a:pt x="3436" y="1486"/>
                    <a:pt x="3371" y="1486"/>
                  </a:cubicBezTo>
                  <a:cubicBezTo>
                    <a:pt x="3347" y="1486"/>
                    <a:pt x="3321" y="1481"/>
                    <a:pt x="3296" y="1471"/>
                  </a:cubicBezTo>
                  <a:cubicBezTo>
                    <a:pt x="3187" y="1417"/>
                    <a:pt x="3169" y="1290"/>
                    <a:pt x="3133" y="1145"/>
                  </a:cubicBezTo>
                  <a:cubicBezTo>
                    <a:pt x="3133" y="946"/>
                    <a:pt x="3097" y="765"/>
                    <a:pt x="3042" y="584"/>
                  </a:cubicBezTo>
                  <a:cubicBezTo>
                    <a:pt x="3024" y="421"/>
                    <a:pt x="2952" y="258"/>
                    <a:pt x="2843" y="167"/>
                  </a:cubicBezTo>
                  <a:cubicBezTo>
                    <a:pt x="2795" y="128"/>
                    <a:pt x="2723" y="105"/>
                    <a:pt x="2652" y="105"/>
                  </a:cubicBezTo>
                  <a:cubicBezTo>
                    <a:pt x="2562" y="105"/>
                    <a:pt x="2475" y="141"/>
                    <a:pt x="2445" y="222"/>
                  </a:cubicBezTo>
                  <a:cubicBezTo>
                    <a:pt x="2391" y="330"/>
                    <a:pt x="2409" y="439"/>
                    <a:pt x="2445" y="566"/>
                  </a:cubicBezTo>
                  <a:cubicBezTo>
                    <a:pt x="2463" y="675"/>
                    <a:pt x="2463" y="801"/>
                    <a:pt x="2354" y="856"/>
                  </a:cubicBezTo>
                  <a:cubicBezTo>
                    <a:pt x="2336" y="860"/>
                    <a:pt x="2317" y="862"/>
                    <a:pt x="2297" y="862"/>
                  </a:cubicBezTo>
                  <a:cubicBezTo>
                    <a:pt x="2238" y="862"/>
                    <a:pt x="2173" y="842"/>
                    <a:pt x="2119" y="801"/>
                  </a:cubicBezTo>
                  <a:cubicBezTo>
                    <a:pt x="1992" y="711"/>
                    <a:pt x="1938" y="566"/>
                    <a:pt x="1865" y="421"/>
                  </a:cubicBezTo>
                  <a:cubicBezTo>
                    <a:pt x="1811" y="294"/>
                    <a:pt x="1739" y="131"/>
                    <a:pt x="1594" y="41"/>
                  </a:cubicBezTo>
                  <a:cubicBezTo>
                    <a:pt x="1548" y="15"/>
                    <a:pt x="148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6" name="Google Shape;2186;p35"/>
            <p:cNvSpPr/>
            <p:nvPr/>
          </p:nvSpPr>
          <p:spPr>
            <a:xfrm>
              <a:off x="8261818" y="419864"/>
              <a:ext cx="676824" cy="415764"/>
            </a:xfrm>
            <a:custGeom>
              <a:avLst/>
              <a:gdLst/>
              <a:ahLst/>
              <a:cxnLst/>
              <a:rect l="l" t="t" r="r" b="b"/>
              <a:pathLst>
                <a:path w="4130" h="2537" fill="none" extrusionOk="0">
                  <a:moveTo>
                    <a:pt x="4130" y="2536"/>
                  </a:moveTo>
                  <a:cubicBezTo>
                    <a:pt x="2916" y="1450"/>
                    <a:pt x="1504" y="580"/>
                    <a:pt x="1" y="1"/>
                  </a:cubicBezTo>
                </a:path>
              </a:pathLst>
            </a:custGeom>
            <a:noFill/>
            <a:ln w="27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87" name="Google Shape;2187;p35"/>
          <p:cNvSpPr/>
          <p:nvPr/>
        </p:nvSpPr>
        <p:spPr>
          <a:xfrm rot="-1051434">
            <a:off x="325848" y="403122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97" name="Google Shape;2197;p35"/>
          <p:cNvSpPr/>
          <p:nvPr/>
        </p:nvSpPr>
        <p:spPr>
          <a:xfrm rot="-1051434">
            <a:off x="8138934" y="208143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199" name="Google Shape;2199;p35"/>
          <p:cNvGrpSpPr/>
          <p:nvPr/>
        </p:nvGrpSpPr>
        <p:grpSpPr>
          <a:xfrm rot="1515800" flipH="1">
            <a:off x="900907" y="208593"/>
            <a:ext cx="629717" cy="662148"/>
            <a:chOff x="782176" y="-1158311"/>
            <a:chExt cx="629467" cy="661912"/>
          </a:xfrm>
        </p:grpSpPr>
        <p:sp>
          <p:nvSpPr>
            <p:cNvPr id="2200" name="Google Shape;2200;p35"/>
            <p:cNvSpPr/>
            <p:nvPr/>
          </p:nvSpPr>
          <p:spPr>
            <a:xfrm>
              <a:off x="782176" y="-1158311"/>
              <a:ext cx="196164" cy="145525"/>
            </a:xfrm>
            <a:custGeom>
              <a:avLst/>
              <a:gdLst/>
              <a:ahLst/>
              <a:cxnLst/>
              <a:rect l="l" t="t" r="r" b="b"/>
              <a:pathLst>
                <a:path w="1197" h="888" extrusionOk="0">
                  <a:moveTo>
                    <a:pt x="218" y="0"/>
                  </a:moveTo>
                  <a:cubicBezTo>
                    <a:pt x="164" y="0"/>
                    <a:pt x="128" y="18"/>
                    <a:pt x="73" y="55"/>
                  </a:cubicBezTo>
                  <a:cubicBezTo>
                    <a:pt x="37" y="91"/>
                    <a:pt x="1" y="145"/>
                    <a:pt x="1" y="218"/>
                  </a:cubicBezTo>
                  <a:cubicBezTo>
                    <a:pt x="1" y="326"/>
                    <a:pt x="73" y="435"/>
                    <a:pt x="200" y="525"/>
                  </a:cubicBezTo>
                  <a:cubicBezTo>
                    <a:pt x="291" y="598"/>
                    <a:pt x="417" y="634"/>
                    <a:pt x="526" y="688"/>
                  </a:cubicBezTo>
                  <a:cubicBezTo>
                    <a:pt x="743" y="761"/>
                    <a:pt x="961" y="815"/>
                    <a:pt x="1160" y="888"/>
                  </a:cubicBezTo>
                  <a:cubicBezTo>
                    <a:pt x="1196" y="888"/>
                    <a:pt x="1106" y="707"/>
                    <a:pt x="1069" y="688"/>
                  </a:cubicBezTo>
                  <a:cubicBezTo>
                    <a:pt x="1033" y="616"/>
                    <a:pt x="979" y="544"/>
                    <a:pt x="924" y="489"/>
                  </a:cubicBezTo>
                  <a:cubicBezTo>
                    <a:pt x="780" y="344"/>
                    <a:pt x="671" y="236"/>
                    <a:pt x="508" y="127"/>
                  </a:cubicBezTo>
                  <a:cubicBezTo>
                    <a:pt x="417" y="55"/>
                    <a:pt x="327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1" name="Google Shape;2201;p35"/>
            <p:cNvSpPr/>
            <p:nvPr/>
          </p:nvSpPr>
          <p:spPr>
            <a:xfrm>
              <a:off x="1055202" y="-1147331"/>
              <a:ext cx="71452" cy="227793"/>
            </a:xfrm>
            <a:custGeom>
              <a:avLst/>
              <a:gdLst/>
              <a:ahLst/>
              <a:cxnLst/>
              <a:rect l="l" t="t" r="r" b="b"/>
              <a:pathLst>
                <a:path w="436" h="1390" extrusionOk="0">
                  <a:moveTo>
                    <a:pt x="196" y="1"/>
                  </a:moveTo>
                  <a:cubicBezTo>
                    <a:pt x="184" y="1"/>
                    <a:pt x="174" y="2"/>
                    <a:pt x="164" y="6"/>
                  </a:cubicBezTo>
                  <a:cubicBezTo>
                    <a:pt x="73" y="60"/>
                    <a:pt x="19" y="169"/>
                    <a:pt x="19" y="259"/>
                  </a:cubicBezTo>
                  <a:cubicBezTo>
                    <a:pt x="1" y="477"/>
                    <a:pt x="19" y="712"/>
                    <a:pt x="73" y="911"/>
                  </a:cubicBezTo>
                  <a:cubicBezTo>
                    <a:pt x="90" y="962"/>
                    <a:pt x="170" y="1389"/>
                    <a:pt x="254" y="1389"/>
                  </a:cubicBezTo>
                  <a:cubicBezTo>
                    <a:pt x="260" y="1389"/>
                    <a:pt x="266" y="1387"/>
                    <a:pt x="273" y="1382"/>
                  </a:cubicBezTo>
                  <a:cubicBezTo>
                    <a:pt x="291" y="1382"/>
                    <a:pt x="309" y="1346"/>
                    <a:pt x="309" y="1291"/>
                  </a:cubicBezTo>
                  <a:cubicBezTo>
                    <a:pt x="363" y="1110"/>
                    <a:pt x="381" y="911"/>
                    <a:pt x="399" y="712"/>
                  </a:cubicBezTo>
                  <a:cubicBezTo>
                    <a:pt x="436" y="567"/>
                    <a:pt x="436" y="440"/>
                    <a:pt x="436" y="295"/>
                  </a:cubicBezTo>
                  <a:cubicBezTo>
                    <a:pt x="436" y="205"/>
                    <a:pt x="399" y="151"/>
                    <a:pt x="363" y="78"/>
                  </a:cubicBezTo>
                  <a:cubicBezTo>
                    <a:pt x="318" y="33"/>
                    <a:pt x="249" y="1"/>
                    <a:pt x="1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2" name="Google Shape;2202;p35"/>
            <p:cNvSpPr/>
            <p:nvPr/>
          </p:nvSpPr>
          <p:spPr>
            <a:xfrm>
              <a:off x="1203679" y="-974273"/>
              <a:ext cx="107014" cy="211077"/>
            </a:xfrm>
            <a:custGeom>
              <a:avLst/>
              <a:gdLst/>
              <a:ahLst/>
              <a:cxnLst/>
              <a:rect l="l" t="t" r="r" b="b"/>
              <a:pathLst>
                <a:path w="653" h="1288" extrusionOk="0">
                  <a:moveTo>
                    <a:pt x="399" y="0"/>
                  </a:moveTo>
                  <a:cubicBezTo>
                    <a:pt x="272" y="18"/>
                    <a:pt x="182" y="145"/>
                    <a:pt x="127" y="290"/>
                  </a:cubicBezTo>
                  <a:cubicBezTo>
                    <a:pt x="37" y="507"/>
                    <a:pt x="0" y="761"/>
                    <a:pt x="0" y="1014"/>
                  </a:cubicBezTo>
                  <a:cubicBezTo>
                    <a:pt x="0" y="1069"/>
                    <a:pt x="0" y="1268"/>
                    <a:pt x="91" y="1286"/>
                  </a:cubicBezTo>
                  <a:cubicBezTo>
                    <a:pt x="96" y="1287"/>
                    <a:pt x="100" y="1287"/>
                    <a:pt x="105" y="1287"/>
                  </a:cubicBezTo>
                  <a:cubicBezTo>
                    <a:pt x="189" y="1287"/>
                    <a:pt x="256" y="1137"/>
                    <a:pt x="290" y="1069"/>
                  </a:cubicBezTo>
                  <a:cubicBezTo>
                    <a:pt x="345" y="960"/>
                    <a:pt x="399" y="869"/>
                    <a:pt x="453" y="779"/>
                  </a:cubicBezTo>
                  <a:cubicBezTo>
                    <a:pt x="526" y="670"/>
                    <a:pt x="580" y="561"/>
                    <a:pt x="616" y="435"/>
                  </a:cubicBezTo>
                  <a:cubicBezTo>
                    <a:pt x="652" y="326"/>
                    <a:pt x="652" y="199"/>
                    <a:pt x="580" y="91"/>
                  </a:cubicBezTo>
                  <a:lnTo>
                    <a:pt x="526" y="18"/>
                  </a:lnTo>
                  <a:cubicBezTo>
                    <a:pt x="489" y="0"/>
                    <a:pt x="453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3" name="Google Shape;2203;p35"/>
            <p:cNvSpPr/>
            <p:nvPr/>
          </p:nvSpPr>
          <p:spPr>
            <a:xfrm>
              <a:off x="906890" y="-920029"/>
              <a:ext cx="205014" cy="70468"/>
            </a:xfrm>
            <a:custGeom>
              <a:avLst/>
              <a:gdLst/>
              <a:ahLst/>
              <a:cxnLst/>
              <a:rect l="l" t="t" r="r" b="b"/>
              <a:pathLst>
                <a:path w="1251" h="430" extrusionOk="0">
                  <a:moveTo>
                    <a:pt x="490" y="1"/>
                  </a:moveTo>
                  <a:cubicBezTo>
                    <a:pt x="410" y="1"/>
                    <a:pt x="330" y="9"/>
                    <a:pt x="254" y="31"/>
                  </a:cubicBezTo>
                  <a:cubicBezTo>
                    <a:pt x="182" y="49"/>
                    <a:pt x="109" y="67"/>
                    <a:pt x="55" y="122"/>
                  </a:cubicBezTo>
                  <a:cubicBezTo>
                    <a:pt x="19" y="158"/>
                    <a:pt x="0" y="230"/>
                    <a:pt x="19" y="303"/>
                  </a:cubicBezTo>
                  <a:cubicBezTo>
                    <a:pt x="37" y="339"/>
                    <a:pt x="73" y="357"/>
                    <a:pt x="109" y="393"/>
                  </a:cubicBezTo>
                  <a:cubicBezTo>
                    <a:pt x="163" y="421"/>
                    <a:pt x="231" y="430"/>
                    <a:pt x="304" y="430"/>
                  </a:cubicBezTo>
                  <a:cubicBezTo>
                    <a:pt x="376" y="430"/>
                    <a:pt x="453" y="421"/>
                    <a:pt x="526" y="412"/>
                  </a:cubicBezTo>
                  <a:cubicBezTo>
                    <a:pt x="652" y="357"/>
                    <a:pt x="815" y="321"/>
                    <a:pt x="924" y="249"/>
                  </a:cubicBezTo>
                  <a:cubicBezTo>
                    <a:pt x="997" y="230"/>
                    <a:pt x="1250" y="140"/>
                    <a:pt x="1033" y="86"/>
                  </a:cubicBezTo>
                  <a:cubicBezTo>
                    <a:pt x="868" y="48"/>
                    <a:pt x="677" y="1"/>
                    <a:pt x="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4" name="Google Shape;2204;p35"/>
            <p:cNvSpPr/>
            <p:nvPr/>
          </p:nvSpPr>
          <p:spPr>
            <a:xfrm>
              <a:off x="1022590" y="-779747"/>
              <a:ext cx="184201" cy="75713"/>
            </a:xfrm>
            <a:custGeom>
              <a:avLst/>
              <a:gdLst/>
              <a:ahLst/>
              <a:cxnLst/>
              <a:rect l="l" t="t" r="r" b="b"/>
              <a:pathLst>
                <a:path w="1124" h="462" extrusionOk="0">
                  <a:moveTo>
                    <a:pt x="595" y="1"/>
                  </a:moveTo>
                  <a:cubicBezTo>
                    <a:pt x="488" y="1"/>
                    <a:pt x="380" y="14"/>
                    <a:pt x="291" y="26"/>
                  </a:cubicBezTo>
                  <a:cubicBezTo>
                    <a:pt x="218" y="44"/>
                    <a:pt x="128" y="81"/>
                    <a:pt x="91" y="117"/>
                  </a:cubicBezTo>
                  <a:cubicBezTo>
                    <a:pt x="37" y="171"/>
                    <a:pt x="1" y="226"/>
                    <a:pt x="19" y="298"/>
                  </a:cubicBezTo>
                  <a:cubicBezTo>
                    <a:pt x="19" y="370"/>
                    <a:pt x="91" y="407"/>
                    <a:pt x="146" y="443"/>
                  </a:cubicBezTo>
                  <a:cubicBezTo>
                    <a:pt x="218" y="461"/>
                    <a:pt x="291" y="461"/>
                    <a:pt x="363" y="461"/>
                  </a:cubicBezTo>
                  <a:cubicBezTo>
                    <a:pt x="490" y="443"/>
                    <a:pt x="1124" y="316"/>
                    <a:pt x="1105" y="135"/>
                  </a:cubicBezTo>
                  <a:cubicBezTo>
                    <a:pt x="1105" y="81"/>
                    <a:pt x="779" y="8"/>
                    <a:pt x="725" y="8"/>
                  </a:cubicBezTo>
                  <a:cubicBezTo>
                    <a:pt x="683" y="3"/>
                    <a:pt x="639" y="1"/>
                    <a:pt x="5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5" name="Google Shape;2205;p35"/>
            <p:cNvSpPr/>
            <p:nvPr/>
          </p:nvSpPr>
          <p:spPr>
            <a:xfrm>
              <a:off x="1105678" y="-647823"/>
              <a:ext cx="193051" cy="78499"/>
            </a:xfrm>
            <a:custGeom>
              <a:avLst/>
              <a:gdLst/>
              <a:ahLst/>
              <a:cxnLst/>
              <a:rect l="l" t="t" r="r" b="b"/>
              <a:pathLst>
                <a:path w="1178" h="479" extrusionOk="0">
                  <a:moveTo>
                    <a:pt x="399" y="0"/>
                  </a:moveTo>
                  <a:cubicBezTo>
                    <a:pt x="327" y="0"/>
                    <a:pt x="236" y="18"/>
                    <a:pt x="164" y="36"/>
                  </a:cubicBezTo>
                  <a:cubicBezTo>
                    <a:pt x="91" y="91"/>
                    <a:pt x="37" y="145"/>
                    <a:pt x="37" y="217"/>
                  </a:cubicBezTo>
                  <a:cubicBezTo>
                    <a:pt x="1" y="326"/>
                    <a:pt x="128" y="453"/>
                    <a:pt x="236" y="471"/>
                  </a:cubicBezTo>
                  <a:cubicBezTo>
                    <a:pt x="268" y="476"/>
                    <a:pt x="300" y="478"/>
                    <a:pt x="332" y="478"/>
                  </a:cubicBezTo>
                  <a:cubicBezTo>
                    <a:pt x="410" y="478"/>
                    <a:pt x="491" y="466"/>
                    <a:pt x="580" y="453"/>
                  </a:cubicBezTo>
                  <a:cubicBezTo>
                    <a:pt x="707" y="399"/>
                    <a:pt x="888" y="399"/>
                    <a:pt x="1033" y="362"/>
                  </a:cubicBezTo>
                  <a:cubicBezTo>
                    <a:pt x="1178" y="308"/>
                    <a:pt x="1069" y="217"/>
                    <a:pt x="961" y="181"/>
                  </a:cubicBezTo>
                  <a:cubicBezTo>
                    <a:pt x="780" y="91"/>
                    <a:pt x="598" y="18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6" name="Google Shape;2206;p35"/>
            <p:cNvSpPr/>
            <p:nvPr/>
          </p:nvSpPr>
          <p:spPr>
            <a:xfrm>
              <a:off x="1280867" y="-760737"/>
              <a:ext cx="130776" cy="153228"/>
            </a:xfrm>
            <a:custGeom>
              <a:avLst/>
              <a:gdLst/>
              <a:ahLst/>
              <a:cxnLst/>
              <a:rect l="l" t="t" r="r" b="b"/>
              <a:pathLst>
                <a:path w="798" h="935" extrusionOk="0">
                  <a:moveTo>
                    <a:pt x="544" y="1"/>
                  </a:moveTo>
                  <a:cubicBezTo>
                    <a:pt x="381" y="19"/>
                    <a:pt x="272" y="182"/>
                    <a:pt x="199" y="327"/>
                  </a:cubicBezTo>
                  <a:cubicBezTo>
                    <a:pt x="127" y="436"/>
                    <a:pt x="0" y="707"/>
                    <a:pt x="55" y="852"/>
                  </a:cubicBezTo>
                  <a:cubicBezTo>
                    <a:pt x="65" y="912"/>
                    <a:pt x="91" y="935"/>
                    <a:pt x="126" y="935"/>
                  </a:cubicBezTo>
                  <a:cubicBezTo>
                    <a:pt x="218" y="935"/>
                    <a:pt x="369" y="778"/>
                    <a:pt x="435" y="725"/>
                  </a:cubicBezTo>
                  <a:cubicBezTo>
                    <a:pt x="544" y="653"/>
                    <a:pt x="634" y="599"/>
                    <a:pt x="707" y="472"/>
                  </a:cubicBezTo>
                  <a:cubicBezTo>
                    <a:pt x="779" y="363"/>
                    <a:pt x="797" y="236"/>
                    <a:pt x="743" y="110"/>
                  </a:cubicBezTo>
                  <a:cubicBezTo>
                    <a:pt x="725" y="73"/>
                    <a:pt x="670" y="19"/>
                    <a:pt x="6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7" name="Google Shape;2207;p35"/>
            <p:cNvSpPr/>
            <p:nvPr/>
          </p:nvSpPr>
          <p:spPr>
            <a:xfrm>
              <a:off x="954415" y="-1024748"/>
              <a:ext cx="359225" cy="528349"/>
            </a:xfrm>
            <a:custGeom>
              <a:avLst/>
              <a:gdLst/>
              <a:ahLst/>
              <a:cxnLst/>
              <a:rect l="l" t="t" r="r" b="b"/>
              <a:pathLst>
                <a:path w="2192" h="3224" fill="none" extrusionOk="0">
                  <a:moveTo>
                    <a:pt x="2191" y="3224"/>
                  </a:moveTo>
                  <a:cubicBezTo>
                    <a:pt x="1884" y="1938"/>
                    <a:pt x="1087" y="779"/>
                    <a:pt x="0" y="0"/>
                  </a:cubicBezTo>
                </a:path>
              </a:pathLst>
            </a:custGeom>
            <a:noFill/>
            <a:ln w="27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212" name="Google Shape;2212;p35"/>
          <p:cNvSpPr/>
          <p:nvPr/>
        </p:nvSpPr>
        <p:spPr>
          <a:xfrm rot="1051434" flipH="1">
            <a:off x="442213" y="4623844"/>
            <a:ext cx="200331" cy="308518"/>
          </a:xfrm>
          <a:custGeom>
            <a:avLst/>
            <a:gdLst/>
            <a:ahLst/>
            <a:cxnLst/>
            <a:rect l="l" t="t" r="r" b="b"/>
            <a:pathLst>
              <a:path w="1222" h="1882" extrusionOk="0">
                <a:moveTo>
                  <a:pt x="332" y="1"/>
                </a:moveTo>
                <a:cubicBezTo>
                  <a:pt x="1" y="1"/>
                  <a:pt x="95" y="684"/>
                  <a:pt x="189" y="904"/>
                </a:cubicBezTo>
                <a:cubicBezTo>
                  <a:pt x="316" y="1175"/>
                  <a:pt x="497" y="1411"/>
                  <a:pt x="696" y="1610"/>
                </a:cubicBezTo>
                <a:cubicBezTo>
                  <a:pt x="823" y="1737"/>
                  <a:pt x="1059" y="1845"/>
                  <a:pt x="1222" y="1882"/>
                </a:cubicBezTo>
                <a:cubicBezTo>
                  <a:pt x="1131" y="1664"/>
                  <a:pt x="1059" y="1447"/>
                  <a:pt x="1004" y="1248"/>
                </a:cubicBezTo>
                <a:cubicBezTo>
                  <a:pt x="950" y="958"/>
                  <a:pt x="896" y="650"/>
                  <a:pt x="787" y="379"/>
                </a:cubicBezTo>
                <a:cubicBezTo>
                  <a:pt x="715" y="252"/>
                  <a:pt x="642" y="107"/>
                  <a:pt x="515" y="53"/>
                </a:cubicBezTo>
                <a:cubicBezTo>
                  <a:pt x="443" y="17"/>
                  <a:pt x="383" y="1"/>
                  <a:pt x="3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0" tIns="91420" rIns="91420" bIns="9142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A116FBF-5120-43C5-A1CE-425B86F8A696}"/>
              </a:ext>
            </a:extLst>
          </p:cNvPr>
          <p:cNvSpPr txBox="1"/>
          <p:nvPr userDrawn="1"/>
        </p:nvSpPr>
        <p:spPr>
          <a:xfrm>
            <a:off x="1" y="1"/>
            <a:ext cx="733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Times New Roman" panose="02020603050405020304" pitchFamily="18" charset="0"/>
                <a:cs typeface="Times New Roman" panose="02020603050405020304" pitchFamily="18" charset="0"/>
              </a:rPr>
              <a:t>EduFive</a:t>
            </a:r>
          </a:p>
        </p:txBody>
      </p:sp>
    </p:spTree>
    <p:extLst>
      <p:ext uri="{BB962C8B-B14F-4D97-AF65-F5344CB8AC3E}">
        <p14:creationId xmlns:p14="http://schemas.microsoft.com/office/powerpoint/2010/main" val="233367065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户外, 文字&#10;&#10;已生成极高可信度的说明">
            <a:extLst>
              <a:ext uri="{FF2B5EF4-FFF2-40B4-BE49-F238E27FC236}">
                <a16:creationId xmlns:a16="http://schemas.microsoft.com/office/drawing/2014/main" id="{77D813D7-6DAD-4CDB-AC86-7C00BF1F3A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9" t="18868" r="12479" b="49474"/>
          <a:stretch/>
        </p:blipFill>
        <p:spPr>
          <a:xfrm>
            <a:off x="0" y="0"/>
            <a:ext cx="9147175" cy="514508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CAC6517-5FA0-41D9-B3B2-7FE9481B089F}"/>
              </a:ext>
            </a:extLst>
          </p:cNvPr>
          <p:cNvSpPr/>
          <p:nvPr userDrawn="1"/>
        </p:nvSpPr>
        <p:spPr>
          <a:xfrm>
            <a:off x="148514" y="175901"/>
            <a:ext cx="8769982" cy="4784491"/>
          </a:xfrm>
          <a:prstGeom prst="rect">
            <a:avLst/>
          </a:prstGeom>
          <a:noFill/>
          <a:ln w="38100">
            <a:solidFill>
              <a:srgbClr val="52B7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894486826"/>
      </p:ext>
    </p:extLst>
  </p:cSld>
  <p:clrMapOvr>
    <a:masterClrMapping/>
  </p:clrMapOvr>
  <p:transition spd="slow" advClick="0" advTm="2000">
    <p:wip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674"/>
            <a:fld id="{C9326E18-D8FC-479E-9F23-4B7A0F8D3E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1/19/2022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674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674"/>
            <a:fld id="{256F799D-D809-45D1-817F-853EA95FB8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4951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674"/>
            <a:fld id="{C9326E18-D8FC-479E-9F23-4B7A0F8D3E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1/19/2022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674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674"/>
            <a:fld id="{256F799D-D809-45D1-817F-853EA95FB8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81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674"/>
            <a:fld id="{C9326E18-D8FC-479E-9F23-4B7A0F8D3E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1/19/2022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674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674"/>
            <a:fld id="{256F799D-D809-45D1-817F-853EA95FB8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775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15934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674"/>
            <a:fld id="{C9326E18-D8FC-479E-9F23-4B7A0F8D3E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1/19/2022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674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674"/>
            <a:fld id="{256F799D-D809-45D1-817F-853EA95FB8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05143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674"/>
            <a:fld id="{C9326E18-D8FC-479E-9F23-4B7A0F8D3E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1/19/2022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674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674"/>
            <a:fld id="{256F799D-D809-45D1-817F-853EA95FB8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5679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674"/>
            <a:fld id="{C9326E18-D8FC-479E-9F23-4B7A0F8D3E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1/19/2022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674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674"/>
            <a:fld id="{256F799D-D809-45D1-817F-853EA95FB8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423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977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611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094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2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869" y="273929"/>
            <a:ext cx="7889438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869" y="1369642"/>
            <a:ext cx="7889438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868" y="4768735"/>
            <a:ext cx="2058114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30002" y="4768735"/>
            <a:ext cx="3087172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0193" y="4768735"/>
            <a:ext cx="2058114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矩形 10">
            <a:extLst>
              <a:ext uri="{FF2B5EF4-FFF2-40B4-BE49-F238E27FC236}">
                <a16:creationId xmlns:a16="http://schemas.microsoft.com/office/drawing/2014/main" id="{3A4080D5-3E7A-4CFE-B8D9-783F092067B8}"/>
              </a:ext>
            </a:extLst>
          </p:cNvPr>
          <p:cNvSpPr/>
          <p:nvPr userDrawn="1"/>
        </p:nvSpPr>
        <p:spPr>
          <a:xfrm>
            <a:off x="-9528" y="1"/>
            <a:ext cx="9156703" cy="5143501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9">
            <a:extLst>
              <a:ext uri="{FF2B5EF4-FFF2-40B4-BE49-F238E27FC236}">
                <a16:creationId xmlns:a16="http://schemas.microsoft.com/office/drawing/2014/main" id="{A25AF777-3EAC-4A9F-BBC3-B9FE6C3F51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09" r="1" b="7017"/>
          <a:stretch>
            <a:fillRect/>
          </a:stretch>
        </p:blipFill>
        <p:spPr>
          <a:xfrm>
            <a:off x="-9528" y="1029089"/>
            <a:ext cx="6087454" cy="411441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163FD3B-6B03-4EFE-9B5E-56B5637F214C}"/>
              </a:ext>
            </a:extLst>
          </p:cNvPr>
          <p:cNvPicPr>
            <a:picLocks noChangeAspect="1"/>
          </p:cNvPicPr>
          <p:nvPr userDrawn="1"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670" y="4219576"/>
            <a:ext cx="4618505" cy="106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45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21" r:id="rId3"/>
    <p:sldLayoutId id="2147483720" r:id="rId4"/>
    <p:sldLayoutId id="2147483717" r:id="rId5"/>
    <p:sldLayoutId id="2147483715" r:id="rId6"/>
    <p:sldLayoutId id="2147483714" r:id="rId7"/>
    <p:sldLayoutId id="2147483713" r:id="rId8"/>
    <p:sldLayoutId id="2147483710" r:id="rId9"/>
    <p:sldLayoutId id="2147483709" r:id="rId10"/>
    <p:sldLayoutId id="2147483700" r:id="rId11"/>
    <p:sldLayoutId id="2147483699" r:id="rId12"/>
    <p:sldLayoutId id="2147483698" r:id="rId13"/>
    <p:sldLayoutId id="2147483697" r:id="rId14"/>
    <p:sldLayoutId id="2147483696" r:id="rId15"/>
    <p:sldLayoutId id="2147483690" r:id="rId16"/>
    <p:sldLayoutId id="2147483684" r:id="rId17"/>
    <p:sldLayoutId id="2147483683" r:id="rId18"/>
    <p:sldLayoutId id="2147483682" r:id="rId19"/>
    <p:sldLayoutId id="2147483681" r:id="rId20"/>
    <p:sldLayoutId id="2147483680" r:id="rId21"/>
    <p:sldLayoutId id="2147483679" r:id="rId22"/>
    <p:sldLayoutId id="2147483678" r:id="rId23"/>
    <p:sldLayoutId id="2147483677" r:id="rId24"/>
    <p:sldLayoutId id="2147483676" r:id="rId25"/>
    <p:sldLayoutId id="2147483675" r:id="rId26"/>
    <p:sldLayoutId id="2147483674" r:id="rId27"/>
    <p:sldLayoutId id="2147483673" r:id="rId28"/>
    <p:sldLayoutId id="2147483672" r:id="rId29"/>
    <p:sldLayoutId id="2147483663" r:id="rId30"/>
    <p:sldLayoutId id="2147483664" r:id="rId31"/>
    <p:sldLayoutId id="2147483665" r:id="rId32"/>
    <p:sldLayoutId id="2147483666" r:id="rId33"/>
    <p:sldLayoutId id="2147483667" r:id="rId34"/>
    <p:sldLayoutId id="2147483668" r:id="rId35"/>
    <p:sldLayoutId id="2147483669" r:id="rId36"/>
    <p:sldLayoutId id="2147483670" r:id="rId37"/>
    <p:sldLayoutId id="2147483671" r:id="rId38"/>
    <p:sldLayoutId id="2147483724" r:id="rId39"/>
    <p:sldLayoutId id="2147483706" r:id="rId40"/>
    <p:sldLayoutId id="2147483701" r:id="rId41"/>
    <p:sldLayoutId id="2147483692" r:id="rId42"/>
    <p:sldLayoutId id="2147483687" r:id="rId43"/>
    <p:sldLayoutId id="2147483708" r:id="rId44"/>
    <p:sldLayoutId id="2147483707" r:id="rId45"/>
    <p:sldLayoutId id="2147483705" r:id="rId46"/>
    <p:sldLayoutId id="2147483704" r:id="rId47"/>
    <p:sldLayoutId id="2147483703" r:id="rId48"/>
    <p:sldLayoutId id="2147483702" r:id="rId49"/>
    <p:sldLayoutId id="2147483695" r:id="rId50"/>
    <p:sldLayoutId id="2147483694" r:id="rId51"/>
    <p:sldLayoutId id="2147483693" r:id="rId52"/>
    <p:sldLayoutId id="2147483691" r:id="rId53"/>
    <p:sldLayoutId id="2147483689" r:id="rId54"/>
    <p:sldLayoutId id="2147483688" r:id="rId55"/>
    <p:sldLayoutId id="2147483725" r:id="rId5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33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96" indent="-171496" algn="l" defTabSz="6859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1" kern="1200">
          <a:solidFill>
            <a:schemeClr val="tx1"/>
          </a:solidFill>
          <a:latin typeface="+mn-lt"/>
          <a:ea typeface="+mn-ea"/>
          <a:cs typeface="+mn-cs"/>
        </a:defRPr>
      </a:lvl1pPr>
      <a:lvl2pPr marL="514487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479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470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461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453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59" y="206042"/>
            <a:ext cx="8232458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59" y="1200522"/>
            <a:ext cx="8232458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359" y="4768735"/>
            <a:ext cx="2134341" cy="2739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26E18-D8FC-479E-9F23-4B7A0F8D3E76}" type="datetimeFigureOut">
              <a:rPr lang="en-US" smtClean="0"/>
              <a:t>1/19/2022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5285" y="4768735"/>
            <a:ext cx="2896605" cy="2739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5475" y="4768735"/>
            <a:ext cx="2134341" cy="2739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F799D-D809-45D1-817F-853EA95FB8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191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23" r:id="rId2"/>
    <p:sldLayoutId id="2147483722" r:id="rId3"/>
    <p:sldLayoutId id="2147483719" r:id="rId4"/>
    <p:sldLayoutId id="2147483718" r:id="rId5"/>
    <p:sldLayoutId id="2147483716" r:id="rId6"/>
  </p:sldLayoutIdLst>
  <p:txStyles>
    <p:titleStyle>
      <a:lvl1pPr algn="ctr" defTabSz="914674" rtl="0" eaLnBrk="1" latinLnBrk="0" hangingPunct="1"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3003" indent="-343003" algn="l" defTabSz="914674" rtl="0" eaLnBrk="1" latinLnBrk="0" hangingPunct="1">
        <a:spcBef>
          <a:spcPct val="20000"/>
        </a:spcBef>
        <a:buFont typeface="Arial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1pPr>
      <a:lvl2pPr marL="743173" indent="-285836" algn="l" defTabSz="914674" rtl="0" eaLnBrk="1" latinLnBrk="0" hangingPunct="1">
        <a:spcBef>
          <a:spcPct val="20000"/>
        </a:spcBef>
        <a:buFont typeface="Arial" pitchFamily="34" charset="0"/>
        <a:buChar char="–"/>
        <a:defRPr sz="28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343" indent="-228669" algn="l" defTabSz="914674" rtl="0" eaLnBrk="1" latinLnBrk="0" hangingPunct="1">
        <a:spcBef>
          <a:spcPct val="20000"/>
        </a:spcBef>
        <a:buFont typeface="Arial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3pPr>
      <a:lvl4pPr marL="1600680" indent="-228669" algn="l" defTabSz="914674" rtl="0" eaLnBrk="1" latinLnBrk="0" hangingPunct="1">
        <a:spcBef>
          <a:spcPct val="20000"/>
        </a:spcBef>
        <a:buFont typeface="Arial" pitchFamily="34" charset="0"/>
        <a:buChar char="–"/>
        <a:defRPr sz="2001" kern="1200">
          <a:solidFill>
            <a:schemeClr val="tx1"/>
          </a:solidFill>
          <a:latin typeface="+mn-lt"/>
          <a:ea typeface="+mn-ea"/>
          <a:cs typeface="+mn-cs"/>
        </a:defRPr>
      </a:lvl4pPr>
      <a:lvl5pPr marL="2058017" indent="-228669" algn="l" defTabSz="914674" rtl="0" eaLnBrk="1" latinLnBrk="0" hangingPunct="1">
        <a:spcBef>
          <a:spcPct val="20000"/>
        </a:spcBef>
        <a:buFont typeface="Arial" pitchFamily="34" charset="0"/>
        <a:buChar char="»"/>
        <a:defRPr sz="2001" kern="1200">
          <a:solidFill>
            <a:schemeClr val="tx1"/>
          </a:solidFill>
          <a:latin typeface="+mn-lt"/>
          <a:ea typeface="+mn-ea"/>
          <a:cs typeface="+mn-cs"/>
        </a:defRPr>
      </a:lvl5pPr>
      <a:lvl6pPr marL="2515354" indent="-228669" algn="l" defTabSz="914674" rtl="0" eaLnBrk="1" latinLnBrk="0" hangingPunct="1">
        <a:spcBef>
          <a:spcPct val="20000"/>
        </a:spcBef>
        <a:buFont typeface="Arial" pitchFamily="34" charset="0"/>
        <a:buChar char="•"/>
        <a:defRPr sz="2001" kern="1200">
          <a:solidFill>
            <a:schemeClr val="tx1"/>
          </a:solidFill>
          <a:latin typeface="+mn-lt"/>
          <a:ea typeface="+mn-ea"/>
          <a:cs typeface="+mn-cs"/>
        </a:defRPr>
      </a:lvl6pPr>
      <a:lvl7pPr marL="2972692" indent="-228669" algn="l" defTabSz="914674" rtl="0" eaLnBrk="1" latinLnBrk="0" hangingPunct="1">
        <a:spcBef>
          <a:spcPct val="20000"/>
        </a:spcBef>
        <a:buFont typeface="Arial" pitchFamily="34" charset="0"/>
        <a:buChar char="•"/>
        <a:defRPr sz="2001" kern="1200">
          <a:solidFill>
            <a:schemeClr val="tx1"/>
          </a:solidFill>
          <a:latin typeface="+mn-lt"/>
          <a:ea typeface="+mn-ea"/>
          <a:cs typeface="+mn-cs"/>
        </a:defRPr>
      </a:lvl7pPr>
      <a:lvl8pPr marL="3430029" indent="-228669" algn="l" defTabSz="914674" rtl="0" eaLnBrk="1" latinLnBrk="0" hangingPunct="1">
        <a:spcBef>
          <a:spcPct val="20000"/>
        </a:spcBef>
        <a:buFont typeface="Arial" pitchFamily="34" charset="0"/>
        <a:buChar char="•"/>
        <a:defRPr sz="2001" kern="1200">
          <a:solidFill>
            <a:schemeClr val="tx1"/>
          </a:solidFill>
          <a:latin typeface="+mn-lt"/>
          <a:ea typeface="+mn-ea"/>
          <a:cs typeface="+mn-cs"/>
        </a:defRPr>
      </a:lvl8pPr>
      <a:lvl9pPr marL="3887366" indent="-228669" algn="l" defTabSz="914674" rtl="0" eaLnBrk="1" latinLnBrk="0" hangingPunct="1">
        <a:spcBef>
          <a:spcPct val="20000"/>
        </a:spcBef>
        <a:buFont typeface="Arial" pitchFamily="34" charset="0"/>
        <a:buChar char="•"/>
        <a:defRPr sz="20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337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674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2011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9349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686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4023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1360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8697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fif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microsoft.com/office/2007/relationships/hdphoto" Target="../media/hdphoto6.wdp"/><Relationship Id="rId3" Type="http://schemas.openxmlformats.org/officeDocument/2006/relationships/slide" Target="slide7.xml"/><Relationship Id="rId7" Type="http://schemas.microsoft.com/office/2007/relationships/hdphoto" Target="../media/hdphoto4.wdp"/><Relationship Id="rId12" Type="http://schemas.openxmlformats.org/officeDocument/2006/relationships/image" Target="../media/image54.png"/><Relationship Id="rId17" Type="http://schemas.openxmlformats.org/officeDocument/2006/relationships/slide" Target="slide8.xml"/><Relationship Id="rId2" Type="http://schemas.openxmlformats.org/officeDocument/2006/relationships/image" Target="../media/image50.jpeg"/><Relationship Id="rId16" Type="http://schemas.microsoft.com/office/2007/relationships/hdphoto" Target="../media/hdphoto7.wdp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2.png"/><Relationship Id="rId11" Type="http://schemas.openxmlformats.org/officeDocument/2006/relationships/slide" Target="slide5.xml"/><Relationship Id="rId5" Type="http://schemas.microsoft.com/office/2007/relationships/hdphoto" Target="../media/hdphoto3.wdp"/><Relationship Id="rId15" Type="http://schemas.openxmlformats.org/officeDocument/2006/relationships/image" Target="../media/image55.png"/><Relationship Id="rId10" Type="http://schemas.microsoft.com/office/2007/relationships/hdphoto" Target="../media/hdphoto5.wdp"/><Relationship Id="rId4" Type="http://schemas.openxmlformats.org/officeDocument/2006/relationships/image" Target="../media/image51.png"/><Relationship Id="rId9" Type="http://schemas.openxmlformats.org/officeDocument/2006/relationships/image" Target="../media/image53.png"/><Relationship Id="rId1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audio" Target="../media/audio4.wav"/><Relationship Id="rId7" Type="http://schemas.openxmlformats.org/officeDocument/2006/relationships/image" Target="../media/image5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6.png"/><Relationship Id="rId5" Type="http://schemas.openxmlformats.org/officeDocument/2006/relationships/slide" Target="slide4.xml"/><Relationship Id="rId4" Type="http://schemas.openxmlformats.org/officeDocument/2006/relationships/image" Target="../media/image50.jpeg"/><Relationship Id="rId9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audio" Target="../media/audio4.wav"/><Relationship Id="rId7" Type="http://schemas.openxmlformats.org/officeDocument/2006/relationships/image" Target="../media/image5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6.png"/><Relationship Id="rId5" Type="http://schemas.openxmlformats.org/officeDocument/2006/relationships/slide" Target="slide4.xml"/><Relationship Id="rId4" Type="http://schemas.openxmlformats.org/officeDocument/2006/relationships/image" Target="../media/image50.jpeg"/><Relationship Id="rId9" Type="http://schemas.microsoft.com/office/2007/relationships/hdphoto" Target="../media/hdphoto9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audio" Target="../media/audio4.wav"/><Relationship Id="rId7" Type="http://schemas.openxmlformats.org/officeDocument/2006/relationships/image" Target="../media/image57.png"/><Relationship Id="rId12" Type="http://schemas.openxmlformats.org/officeDocument/2006/relationships/image" Target="../media/image6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slide" Target="slide4.xml"/><Relationship Id="rId10" Type="http://schemas.openxmlformats.org/officeDocument/2006/relationships/image" Target="../media/image60.jpeg"/><Relationship Id="rId4" Type="http://schemas.openxmlformats.org/officeDocument/2006/relationships/image" Target="../media/image50.jpeg"/><Relationship Id="rId9" Type="http://schemas.microsoft.com/office/2007/relationships/hdphoto" Target="../media/hdphoto6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4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microsoft.com/office/2007/relationships/hdphoto" Target="../media/hdphoto2.wdp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audio" Target="../media/audio2.wav"/><Relationship Id="rId3" Type="http://schemas.openxmlformats.org/officeDocument/2006/relationships/audio" Target="../media/audio1.wav"/><Relationship Id="rId7" Type="http://schemas.openxmlformats.org/officeDocument/2006/relationships/image" Target="../media/image26.png"/><Relationship Id="rId12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30.png"/><Relationship Id="rId5" Type="http://schemas.openxmlformats.org/officeDocument/2006/relationships/image" Target="../media/image25.jpg"/><Relationship Id="rId10" Type="http://schemas.openxmlformats.org/officeDocument/2006/relationships/image" Target="../media/image29.png"/><Relationship Id="rId4" Type="http://schemas.openxmlformats.org/officeDocument/2006/relationships/audio" Target="../media/audio2.wav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5.png"/><Relationship Id="rId3" Type="http://schemas.openxmlformats.org/officeDocument/2006/relationships/audio" Target="../media/audio1.wav"/><Relationship Id="rId7" Type="http://schemas.openxmlformats.org/officeDocument/2006/relationships/image" Target="../media/image26.png"/><Relationship Id="rId12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3.png"/><Relationship Id="rId11" Type="http://schemas.openxmlformats.org/officeDocument/2006/relationships/image" Target="../media/image34.png"/><Relationship Id="rId5" Type="http://schemas.openxmlformats.org/officeDocument/2006/relationships/image" Target="../media/image31.png"/><Relationship Id="rId15" Type="http://schemas.openxmlformats.org/officeDocument/2006/relationships/audio" Target="../media/audio1.wav"/><Relationship Id="rId10" Type="http://schemas.openxmlformats.org/officeDocument/2006/relationships/image" Target="../media/image33.png"/><Relationship Id="rId4" Type="http://schemas.openxmlformats.org/officeDocument/2006/relationships/image" Target="../media/image17.png"/><Relationship Id="rId9" Type="http://schemas.openxmlformats.org/officeDocument/2006/relationships/image" Target="../media/image32.png"/><Relationship Id="rId1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0.png"/><Relationship Id="rId3" Type="http://schemas.openxmlformats.org/officeDocument/2006/relationships/audio" Target="../media/audio1.wav"/><Relationship Id="rId7" Type="http://schemas.openxmlformats.org/officeDocument/2006/relationships/image" Target="../media/image26.png"/><Relationship Id="rId12" Type="http://schemas.openxmlformats.org/officeDocument/2006/relationships/image" Target="../media/image34.png"/><Relationship Id="rId2" Type="http://schemas.openxmlformats.org/officeDocument/2006/relationships/audio" Target="../media/audio2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3.png"/><Relationship Id="rId11" Type="http://schemas.openxmlformats.org/officeDocument/2006/relationships/image" Target="../media/image32.png"/><Relationship Id="rId5" Type="http://schemas.openxmlformats.org/officeDocument/2006/relationships/image" Target="../media/image31.png"/><Relationship Id="rId15" Type="http://schemas.openxmlformats.org/officeDocument/2006/relationships/audio" Target="../media/audio2.wav"/><Relationship Id="rId10" Type="http://schemas.openxmlformats.org/officeDocument/2006/relationships/image" Target="../media/image38.png"/><Relationship Id="rId4" Type="http://schemas.openxmlformats.org/officeDocument/2006/relationships/image" Target="../media/image36.jpeg"/><Relationship Id="rId9" Type="http://schemas.openxmlformats.org/officeDocument/2006/relationships/image" Target="../media/image37.png"/><Relationship Id="rId1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795" y="1673958"/>
            <a:ext cx="5345380" cy="34720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1552"/>
            <a:ext cx="6956015" cy="30444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323" y="-31565"/>
            <a:ext cx="1804000" cy="19221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495" y="2598722"/>
            <a:ext cx="2263116" cy="26401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040" y="2872921"/>
            <a:ext cx="1666859" cy="1501690"/>
          </a:xfrm>
          <a:prstGeom prst="rect">
            <a:avLst/>
          </a:prstGeom>
        </p:spPr>
      </p:pic>
      <p:sp>
        <p:nvSpPr>
          <p:cNvPr id="18" name="文本框 7">
            <a:extLst>
              <a:ext uri="{FF2B5EF4-FFF2-40B4-BE49-F238E27FC236}">
                <a16:creationId xmlns:a16="http://schemas.microsoft.com/office/drawing/2014/main" id="{A0EA0F3C-EC4D-497B-B0B3-4C61875BDE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72" y="1059370"/>
            <a:ext cx="8429324" cy="175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6143"/>
            <a:r>
              <a:rPr lang="en-US" altLang="zh-CN" sz="3602" spc="600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CHÀO MỪNG CÁC CON ĐẾN VỚI TIẾT HỌC TRỰC TUYẾN</a:t>
            </a:r>
          </a:p>
          <a:p>
            <a:pPr algn="ctr" defTabSz="686143"/>
            <a:r>
              <a:rPr lang="en-US" altLang="zh-CN" sz="3602" spc="600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MÔN : TOÁN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54" y="-7779"/>
            <a:ext cx="1236580" cy="1236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95DE2-9779-4E45-B021-F0347995C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BAADB-450A-4F65-B8A0-FEA448C03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15">
            <a:extLst>
              <a:ext uri="{FF2B5EF4-FFF2-40B4-BE49-F238E27FC236}">
                <a16:creationId xmlns:a16="http://schemas.microsoft.com/office/drawing/2014/main" id="{FCFD137B-1C56-40EA-B57A-520D2502C1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795" y="1673958"/>
            <a:ext cx="5345380" cy="3472023"/>
          </a:xfrm>
          <a:prstGeom prst="rect">
            <a:avLst/>
          </a:prstGeom>
        </p:spPr>
      </p:pic>
      <p:pic>
        <p:nvPicPr>
          <p:cNvPr id="5" name="图片 16">
            <a:extLst>
              <a:ext uri="{FF2B5EF4-FFF2-40B4-BE49-F238E27FC236}">
                <a16:creationId xmlns:a16="http://schemas.microsoft.com/office/drawing/2014/main" id="{40BAE73E-1C04-444A-9D90-F8B813B484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1552"/>
            <a:ext cx="6956015" cy="3044429"/>
          </a:xfrm>
          <a:prstGeom prst="rect">
            <a:avLst/>
          </a:prstGeom>
        </p:spPr>
      </p:pic>
      <p:pic>
        <p:nvPicPr>
          <p:cNvPr id="6" name="图片 3">
            <a:extLst>
              <a:ext uri="{FF2B5EF4-FFF2-40B4-BE49-F238E27FC236}">
                <a16:creationId xmlns:a16="http://schemas.microsoft.com/office/drawing/2014/main" id="{81E9856E-5408-44DB-8BE5-4B9F41CB06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405" y="1102259"/>
            <a:ext cx="5190610" cy="1143399"/>
          </a:xfrm>
          <a:prstGeom prst="rect">
            <a:avLst/>
          </a:prstGeom>
        </p:spPr>
      </p:pic>
      <p:sp>
        <p:nvSpPr>
          <p:cNvPr id="7" name="矩形 20">
            <a:extLst>
              <a:ext uri="{FF2B5EF4-FFF2-40B4-BE49-F238E27FC236}">
                <a16:creationId xmlns:a16="http://schemas.microsoft.com/office/drawing/2014/main" id="{4E26ABC8-93D9-4799-9E53-CD1866D15AC7}"/>
              </a:ext>
            </a:extLst>
          </p:cNvPr>
          <p:cNvSpPr/>
          <p:nvPr/>
        </p:nvSpPr>
        <p:spPr>
          <a:xfrm>
            <a:off x="2789946" y="1485786"/>
            <a:ext cx="5261649" cy="6157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1" spc="-3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 – KHÁM PHÁ</a:t>
            </a:r>
            <a:endParaRPr lang="zh-CN" altLang="en-US" sz="3601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813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725">
            <a:extLst>
              <a:ext uri="{FF2B5EF4-FFF2-40B4-BE49-F238E27FC236}">
                <a16:creationId xmlns:a16="http://schemas.microsoft.com/office/drawing/2014/main" id="{1D469393-D630-4F27-AE37-AA0CE205C0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49610"/>
              </p:ext>
            </p:extLst>
          </p:nvPr>
        </p:nvGraphicFramePr>
        <p:xfrm>
          <a:off x="1776414" y="509501"/>
          <a:ext cx="3527425" cy="3424239"/>
        </p:xfrm>
        <a:graphic>
          <a:graphicData uri="http://schemas.openxmlformats.org/drawingml/2006/table">
            <a:tbl>
              <a:tblPr/>
              <a:tblGrid>
                <a:gridCol w="352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83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885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675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2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94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5" name="Oval 165">
            <a:extLst>
              <a:ext uri="{FF2B5EF4-FFF2-40B4-BE49-F238E27FC236}">
                <a16:creationId xmlns:a16="http://schemas.microsoft.com/office/drawing/2014/main" id="{53BB6307-B239-499A-887C-D328D99FD6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9739" y="4943389"/>
            <a:ext cx="287337" cy="28733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vi-VN" sz="1200"/>
          </a:p>
        </p:txBody>
      </p:sp>
      <p:sp>
        <p:nvSpPr>
          <p:cNvPr id="26" name="Text Box 696">
            <a:extLst>
              <a:ext uri="{FF2B5EF4-FFF2-40B4-BE49-F238E27FC236}">
                <a16:creationId xmlns:a16="http://schemas.microsoft.com/office/drawing/2014/main" id="{3241343F-15B7-4066-A529-5BCA1CBD2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9739" y="673128"/>
            <a:ext cx="50815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000" b="1" dirty="0"/>
              <a:t>- </a:t>
            </a:r>
            <a:r>
              <a:rPr lang="en-US" altLang="vi-VN" sz="2000" b="1" dirty="0" err="1"/>
              <a:t>Tấm</a:t>
            </a:r>
            <a:r>
              <a:rPr lang="en-US" altLang="vi-VN" sz="2000" b="1" dirty="0"/>
              <a:t> </a:t>
            </a:r>
            <a:r>
              <a:rPr lang="en-US" altLang="vi-VN" sz="2000" b="1" dirty="0" err="1"/>
              <a:t>bìa</a:t>
            </a:r>
            <a:r>
              <a:rPr lang="en-US" altLang="vi-VN" sz="2000" b="1" dirty="0"/>
              <a:t> </a:t>
            </a:r>
            <a:r>
              <a:rPr lang="en-US" altLang="vi-VN" sz="2000" b="1" dirty="0" err="1"/>
              <a:t>có</a:t>
            </a:r>
            <a:r>
              <a:rPr lang="en-US" altLang="vi-VN" sz="2000" b="1" dirty="0"/>
              <a:t> bao </a:t>
            </a:r>
            <a:r>
              <a:rPr lang="en-US" altLang="vi-VN" sz="2000" b="1" dirty="0" err="1"/>
              <a:t>nhiêu</a:t>
            </a:r>
            <a:r>
              <a:rPr lang="en-US" altLang="vi-VN" sz="2000" b="1" dirty="0"/>
              <a:t> </a:t>
            </a:r>
            <a:r>
              <a:rPr lang="en-US" altLang="vi-VN" sz="2000" b="1" dirty="0" err="1"/>
              <a:t>cột</a:t>
            </a:r>
            <a:r>
              <a:rPr lang="en-US" altLang="vi-VN" sz="2000" b="1" dirty="0"/>
              <a:t> ?</a:t>
            </a:r>
            <a:endParaRPr lang="vi-VN" altLang="vi-VN" sz="2000" b="1" dirty="0"/>
          </a:p>
        </p:txBody>
      </p:sp>
      <p:sp>
        <p:nvSpPr>
          <p:cNvPr id="27" name="Text Box 697">
            <a:extLst>
              <a:ext uri="{FF2B5EF4-FFF2-40B4-BE49-F238E27FC236}">
                <a16:creationId xmlns:a16="http://schemas.microsoft.com/office/drawing/2014/main" id="{D2D823A5-0C84-4EEB-B5B2-1C173AB2F3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5414" y="1230226"/>
            <a:ext cx="1449387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2000" b="1" dirty="0">
                <a:highlight>
                  <a:srgbClr val="FFFF00"/>
                </a:highlight>
              </a:rPr>
              <a:t>10 </a:t>
            </a:r>
            <a:r>
              <a:rPr lang="en-US" altLang="vi-VN" sz="2000" b="1" dirty="0" err="1">
                <a:highlight>
                  <a:srgbClr val="FFFF00"/>
                </a:highlight>
              </a:rPr>
              <a:t>cột</a:t>
            </a:r>
            <a:endParaRPr lang="vi-VN" altLang="vi-VN" sz="2000" b="1" dirty="0">
              <a:highlight>
                <a:srgbClr val="FFFF00"/>
              </a:highlight>
            </a:endParaRPr>
          </a:p>
        </p:txBody>
      </p:sp>
      <p:sp>
        <p:nvSpPr>
          <p:cNvPr id="28" name="Text Box 698">
            <a:extLst>
              <a:ext uri="{FF2B5EF4-FFF2-40B4-BE49-F238E27FC236}">
                <a16:creationId xmlns:a16="http://schemas.microsoft.com/office/drawing/2014/main" id="{83F2FADC-9AA2-45B6-9388-5A6EDB69FB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9740" y="1900090"/>
            <a:ext cx="362743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n-US" altLang="vi-VN" sz="2000" b="1" dirty="0"/>
              <a:t>- </a:t>
            </a:r>
            <a:r>
              <a:rPr lang="en-US" altLang="vi-VN" sz="2000" b="1" dirty="0" err="1"/>
              <a:t>Mỗi</a:t>
            </a:r>
            <a:r>
              <a:rPr lang="en-US" altLang="vi-VN" sz="2000" b="1" dirty="0"/>
              <a:t> </a:t>
            </a:r>
            <a:r>
              <a:rPr lang="en-US" altLang="vi-VN" sz="2000" b="1" dirty="0" err="1"/>
              <a:t>cột</a:t>
            </a:r>
            <a:r>
              <a:rPr lang="en-US" altLang="vi-VN" sz="2000" b="1" dirty="0"/>
              <a:t> </a:t>
            </a:r>
            <a:r>
              <a:rPr lang="en-US" altLang="vi-VN" sz="2000" b="1" dirty="0" err="1"/>
              <a:t>có</a:t>
            </a:r>
            <a:r>
              <a:rPr lang="en-US" altLang="vi-VN" sz="2000" b="1" dirty="0"/>
              <a:t> bao </a:t>
            </a:r>
            <a:r>
              <a:rPr lang="en-US" altLang="vi-VN" sz="2000" b="1" dirty="0" err="1"/>
              <a:t>nhiêu</a:t>
            </a:r>
            <a:r>
              <a:rPr lang="en-US" altLang="vi-VN" sz="2000" b="1" dirty="0"/>
              <a:t> ô </a:t>
            </a:r>
            <a:r>
              <a:rPr lang="en-US" altLang="vi-VN" sz="2000" b="1" dirty="0" err="1"/>
              <a:t>vuông</a:t>
            </a:r>
            <a:r>
              <a:rPr lang="en-US" altLang="vi-VN" sz="2000" b="1" dirty="0"/>
              <a:t> ?</a:t>
            </a:r>
            <a:endParaRPr lang="vi-VN" altLang="vi-VN" sz="2000" b="1" dirty="0"/>
          </a:p>
        </p:txBody>
      </p:sp>
      <p:sp>
        <p:nvSpPr>
          <p:cNvPr id="29" name="Text Box 699">
            <a:extLst>
              <a:ext uri="{FF2B5EF4-FFF2-40B4-BE49-F238E27FC236}">
                <a16:creationId xmlns:a16="http://schemas.microsoft.com/office/drawing/2014/main" id="{844B412F-3AA3-4FB9-AC22-FE704A16D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4314" y="3027275"/>
            <a:ext cx="1770061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vi-VN" altLang="vi-VN" sz="2000" b="1" dirty="0">
                <a:highlight>
                  <a:srgbClr val="FFFF00"/>
                </a:highlight>
              </a:rPr>
              <a:t>10 ô vuông</a:t>
            </a:r>
          </a:p>
        </p:txBody>
      </p:sp>
      <p:sp>
        <p:nvSpPr>
          <p:cNvPr id="30" name="Text Box 700">
            <a:extLst>
              <a:ext uri="{FF2B5EF4-FFF2-40B4-BE49-F238E27FC236}">
                <a16:creationId xmlns:a16="http://schemas.microsoft.com/office/drawing/2014/main" id="{EB95B289-F2A4-4CEF-BDD7-ADFBCDC8AE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4364" y="3584373"/>
            <a:ext cx="342106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vi-VN" altLang="vi-VN" sz="2000" b="1" dirty="0"/>
              <a:t>Cả tấm bìa có tất cả bao nhiêu ô vuông ?</a:t>
            </a:r>
          </a:p>
        </p:txBody>
      </p:sp>
      <p:sp>
        <p:nvSpPr>
          <p:cNvPr id="31" name="Text Box 701">
            <a:extLst>
              <a:ext uri="{FF2B5EF4-FFF2-40B4-BE49-F238E27FC236}">
                <a16:creationId xmlns:a16="http://schemas.microsoft.com/office/drawing/2014/main" id="{C490A94F-DECD-4141-9FF3-511A5640A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1" y="1831888"/>
            <a:ext cx="2449513" cy="51911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vi-VN" altLang="vi-VN" sz="2800" dirty="0">
                <a:solidFill>
                  <a:srgbClr val="FF0000"/>
                </a:solidFill>
              </a:rPr>
              <a:t>100 ô vuông</a:t>
            </a:r>
          </a:p>
        </p:txBody>
      </p:sp>
      <p:sp>
        <p:nvSpPr>
          <p:cNvPr id="32" name="Line 702">
            <a:extLst>
              <a:ext uri="{FF2B5EF4-FFF2-40B4-BE49-F238E27FC236}">
                <a16:creationId xmlns:a16="http://schemas.microsoft.com/office/drawing/2014/main" id="{6617A5B2-15FA-4D91-8D99-C18354BC4BB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06950" y="138025"/>
            <a:ext cx="1512888" cy="433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Text Box 703">
            <a:extLst>
              <a:ext uri="{FF2B5EF4-FFF2-40B4-BE49-F238E27FC236}">
                <a16:creationId xmlns:a16="http://schemas.microsoft.com/office/drawing/2014/main" id="{A01A97CD-547B-44BD-A3C5-CB12FE547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3457" y="4686947"/>
            <a:ext cx="18002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000" b="1" dirty="0">
                <a:solidFill>
                  <a:srgbClr val="0000FF"/>
                </a:solidFill>
              </a:rPr>
              <a:t>C</a:t>
            </a:r>
            <a:r>
              <a:rPr lang="vi-VN" altLang="vi-VN" sz="2000" b="1" dirty="0">
                <a:solidFill>
                  <a:srgbClr val="0000FF"/>
                </a:solidFill>
              </a:rPr>
              <a:t>ộ</a:t>
            </a:r>
            <a:r>
              <a:rPr lang="vi-VN" altLang="vi-VN" sz="2000" b="1" dirty="0">
                <a:solidFill>
                  <a:srgbClr val="3333CC"/>
                </a:solidFill>
              </a:rPr>
              <a:t>t</a:t>
            </a:r>
          </a:p>
        </p:txBody>
      </p:sp>
      <p:sp>
        <p:nvSpPr>
          <p:cNvPr id="34" name="Line 704">
            <a:extLst>
              <a:ext uri="{FF2B5EF4-FFF2-40B4-BE49-F238E27FC236}">
                <a16:creationId xmlns:a16="http://schemas.microsoft.com/office/drawing/2014/main" id="{5B330023-C915-45F5-9871-2213338C9319}"/>
              </a:ext>
            </a:extLst>
          </p:cNvPr>
          <p:cNvSpPr>
            <a:spLocks noChangeShapeType="1"/>
          </p:cNvSpPr>
          <p:nvPr/>
        </p:nvSpPr>
        <p:spPr bwMode="auto">
          <a:xfrm>
            <a:off x="5111751" y="3943264"/>
            <a:ext cx="1560513" cy="1019175"/>
          </a:xfrm>
          <a:prstGeom prst="line">
            <a:avLst/>
          </a:prstGeom>
          <a:noFill/>
          <a:ln w="28575">
            <a:solidFill>
              <a:srgbClr val="3333C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Text Box 705">
            <a:extLst>
              <a:ext uri="{FF2B5EF4-FFF2-40B4-BE49-F238E27FC236}">
                <a16:creationId xmlns:a16="http://schemas.microsoft.com/office/drawing/2014/main" id="{DC522EF8-8CF9-42D9-A29D-26E93ED2E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6507" y="-60981"/>
            <a:ext cx="1727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000" b="1" dirty="0" err="1">
                <a:solidFill>
                  <a:srgbClr val="FF0000"/>
                </a:solidFill>
              </a:rPr>
              <a:t>Hàng</a:t>
            </a:r>
            <a:endParaRPr lang="vi-VN" altLang="vi-VN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70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animBg="1"/>
      <p:bldP spid="28" grpId="0"/>
      <p:bldP spid="29" grpId="0" animBg="1"/>
      <p:bldP spid="30" grpId="0"/>
      <p:bldP spid="31" grpId="0" animBg="1"/>
      <p:bldP spid="33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733">
            <a:extLst>
              <a:ext uri="{FF2B5EF4-FFF2-40B4-BE49-F238E27FC236}">
                <a16:creationId xmlns:a16="http://schemas.microsoft.com/office/drawing/2014/main" id="{F9313258-4630-4A77-B908-83816BCD0D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1306630"/>
              </p:ext>
            </p:extLst>
          </p:nvPr>
        </p:nvGraphicFramePr>
        <p:xfrm>
          <a:off x="947113" y="1962476"/>
          <a:ext cx="6098116" cy="2817538"/>
        </p:xfrm>
        <a:graphic>
          <a:graphicData uri="http://schemas.openxmlformats.org/drawingml/2006/table">
            <a:tbl>
              <a:tblPr/>
              <a:tblGrid>
                <a:gridCol w="1524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5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5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5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354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3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24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41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 Box 61">
            <a:extLst>
              <a:ext uri="{FF2B5EF4-FFF2-40B4-BE49-F238E27FC236}">
                <a16:creationId xmlns:a16="http://schemas.microsoft.com/office/drawing/2014/main" id="{EC16DE62-9E92-4010-B860-4146FE40E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8955" y="2024569"/>
            <a:ext cx="1524529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 err="1">
                <a:solidFill>
                  <a:srgbClr val="0000FF"/>
                </a:solidFill>
                <a:latin typeface="Arial" panose="020B0604020202020204" pitchFamily="34" charset="0"/>
              </a:rPr>
              <a:t>Hàng</a:t>
            </a:r>
            <a:endParaRPr lang="en-US" altLang="en-US" sz="1801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62">
            <a:extLst>
              <a:ext uri="{FF2B5EF4-FFF2-40B4-BE49-F238E27FC236}">
                <a16:creationId xmlns:a16="http://schemas.microsoft.com/office/drawing/2014/main" id="{099B411D-F848-4707-8CBD-823EEFB866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5902" y="2536115"/>
            <a:ext cx="914718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 err="1">
                <a:solidFill>
                  <a:srgbClr val="660066"/>
                </a:solidFill>
                <a:latin typeface="Arial" panose="020B0604020202020204" pitchFamily="34" charset="0"/>
              </a:rPr>
              <a:t>Nghìn</a:t>
            </a:r>
            <a:endParaRPr lang="en-US" altLang="en-US" sz="1801" b="1" dirty="0">
              <a:solidFill>
                <a:srgbClr val="66006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63">
            <a:extLst>
              <a:ext uri="{FF2B5EF4-FFF2-40B4-BE49-F238E27FC236}">
                <a16:creationId xmlns:a16="http://schemas.microsoft.com/office/drawing/2014/main" id="{310E879D-E59C-4393-95EA-2C25E9452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0378" y="2553584"/>
            <a:ext cx="914718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 err="1">
                <a:solidFill>
                  <a:srgbClr val="660066"/>
                </a:solidFill>
                <a:latin typeface="Arial" panose="020B0604020202020204" pitchFamily="34" charset="0"/>
              </a:rPr>
              <a:t>Trăm</a:t>
            </a:r>
            <a:endParaRPr lang="en-US" altLang="en-US" sz="1801" b="1" dirty="0">
              <a:solidFill>
                <a:srgbClr val="660066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64">
            <a:extLst>
              <a:ext uri="{FF2B5EF4-FFF2-40B4-BE49-F238E27FC236}">
                <a16:creationId xmlns:a16="http://schemas.microsoft.com/office/drawing/2014/main" id="{A3389554-36D5-4745-8939-7050D3760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3865" y="2572544"/>
            <a:ext cx="838491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 err="1">
                <a:solidFill>
                  <a:srgbClr val="660066"/>
                </a:solidFill>
                <a:latin typeface="Arial" panose="020B0604020202020204" pitchFamily="34" charset="0"/>
              </a:rPr>
              <a:t>Chục</a:t>
            </a:r>
            <a:endParaRPr lang="en-US" altLang="en-US" sz="1801" b="1" dirty="0">
              <a:solidFill>
                <a:srgbClr val="660066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65">
            <a:extLst>
              <a:ext uri="{FF2B5EF4-FFF2-40B4-BE49-F238E27FC236}">
                <a16:creationId xmlns:a16="http://schemas.microsoft.com/office/drawing/2014/main" id="{F6D2E5F0-E789-4FCD-9FD0-D82EA9C934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5207" y="2553584"/>
            <a:ext cx="914718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 err="1">
                <a:solidFill>
                  <a:srgbClr val="660066"/>
                </a:solidFill>
                <a:latin typeface="Arial" panose="020B0604020202020204" pitchFamily="34" charset="0"/>
              </a:rPr>
              <a:t>Đơn</a:t>
            </a:r>
            <a:r>
              <a:rPr lang="en-US" altLang="en-US" sz="1801" b="1" dirty="0">
                <a:solidFill>
                  <a:srgbClr val="660066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1" b="1" dirty="0" err="1">
                <a:solidFill>
                  <a:srgbClr val="660066"/>
                </a:solidFill>
                <a:latin typeface="Arial" panose="020B0604020202020204" pitchFamily="34" charset="0"/>
              </a:rPr>
              <a:t>vị</a:t>
            </a:r>
            <a:endParaRPr lang="en-US" altLang="en-US" sz="1801" b="1" dirty="0">
              <a:solidFill>
                <a:srgbClr val="660066"/>
              </a:solidFill>
              <a:latin typeface="Arial" panose="020B0604020202020204" pitchFamily="34" charset="0"/>
            </a:endParaRPr>
          </a:p>
        </p:txBody>
      </p:sp>
      <p:sp>
        <p:nvSpPr>
          <p:cNvPr id="10" name="Oval 72">
            <a:extLst>
              <a:ext uri="{FF2B5EF4-FFF2-40B4-BE49-F238E27FC236}">
                <a16:creationId xmlns:a16="http://schemas.microsoft.com/office/drawing/2014/main" id="{5C5E3A01-B4BA-40CF-A18D-CF5EF20D71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0962" y="3153362"/>
            <a:ext cx="762265" cy="304906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</a:p>
        </p:txBody>
      </p:sp>
      <p:sp>
        <p:nvSpPr>
          <p:cNvPr id="11" name="Oval 73">
            <a:extLst>
              <a:ext uri="{FF2B5EF4-FFF2-40B4-BE49-F238E27FC236}">
                <a16:creationId xmlns:a16="http://schemas.microsoft.com/office/drawing/2014/main" id="{0F06F01A-FCBD-4734-989D-CC6AE94A81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6905" y="3058456"/>
            <a:ext cx="686038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 dirty="0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12" name="Oval 74">
            <a:extLst>
              <a:ext uri="{FF2B5EF4-FFF2-40B4-BE49-F238E27FC236}">
                <a16:creationId xmlns:a16="http://schemas.microsoft.com/office/drawing/2014/main" id="{90A05A16-0C3F-4218-89B5-687051C76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6905" y="3363362"/>
            <a:ext cx="686038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13" name="Oval 75">
            <a:extLst>
              <a:ext uri="{FF2B5EF4-FFF2-40B4-BE49-F238E27FC236}">
                <a16:creationId xmlns:a16="http://schemas.microsoft.com/office/drawing/2014/main" id="{6E454E9F-135F-4B48-A3EC-401B1D021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6905" y="3671317"/>
            <a:ext cx="686038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 dirty="0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14" name="Oval 76">
            <a:extLst>
              <a:ext uri="{FF2B5EF4-FFF2-40B4-BE49-F238E27FC236}">
                <a16:creationId xmlns:a16="http://schemas.microsoft.com/office/drawing/2014/main" id="{118015FF-017E-48E7-ADD7-77AE6A2FE5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6905" y="3997566"/>
            <a:ext cx="686038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 dirty="0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15" name="Oval 77">
            <a:extLst>
              <a:ext uri="{FF2B5EF4-FFF2-40B4-BE49-F238E27FC236}">
                <a16:creationId xmlns:a16="http://schemas.microsoft.com/office/drawing/2014/main" id="{4C92DDE0-FAFA-4C01-BB88-E0FD50DBF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9601" y="3094025"/>
            <a:ext cx="686038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16" name="Oval 78">
            <a:extLst>
              <a:ext uri="{FF2B5EF4-FFF2-40B4-BE49-F238E27FC236}">
                <a16:creationId xmlns:a16="http://schemas.microsoft.com/office/drawing/2014/main" id="{14D6D108-E35B-43E9-A71D-9A2AACF29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9601" y="3398931"/>
            <a:ext cx="686038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17" name="Oval 79">
            <a:extLst>
              <a:ext uri="{FF2B5EF4-FFF2-40B4-BE49-F238E27FC236}">
                <a16:creationId xmlns:a16="http://schemas.microsoft.com/office/drawing/2014/main" id="{586531D7-C6CF-41EE-9B9E-3C5D1423EB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7903" y="3094025"/>
            <a:ext cx="609812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8" name="Oval 81">
            <a:extLst>
              <a:ext uri="{FF2B5EF4-FFF2-40B4-BE49-F238E27FC236}">
                <a16:creationId xmlns:a16="http://schemas.microsoft.com/office/drawing/2014/main" id="{86A143B4-FFE9-4498-B694-D0047E034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7903" y="3398931"/>
            <a:ext cx="609812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9" name="Oval 82">
            <a:extLst>
              <a:ext uri="{FF2B5EF4-FFF2-40B4-BE49-F238E27FC236}">
                <a16:creationId xmlns:a16="http://schemas.microsoft.com/office/drawing/2014/main" id="{7FB84CD2-D582-420D-AA53-1685D12281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7903" y="3741445"/>
            <a:ext cx="609812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0" name="Text Box 83">
            <a:extLst>
              <a:ext uri="{FF2B5EF4-FFF2-40B4-BE49-F238E27FC236}">
                <a16:creationId xmlns:a16="http://schemas.microsoft.com/office/drawing/2014/main" id="{B1606801-3797-45EE-A87F-3EC8740597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529" y="4373344"/>
            <a:ext cx="533585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1" name="Text Box 84">
            <a:extLst>
              <a:ext uri="{FF2B5EF4-FFF2-40B4-BE49-F238E27FC236}">
                <a16:creationId xmlns:a16="http://schemas.microsoft.com/office/drawing/2014/main" id="{E98C06AE-F8C2-4AC3-B2C1-85A2F46400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7171" y="4398898"/>
            <a:ext cx="609812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2" name="Text Box 85">
            <a:extLst>
              <a:ext uri="{FF2B5EF4-FFF2-40B4-BE49-F238E27FC236}">
                <a16:creationId xmlns:a16="http://schemas.microsoft.com/office/drawing/2014/main" id="{E2DA7F83-9F7D-4291-B72A-40660ED56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1019" y="4373344"/>
            <a:ext cx="609812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3" name="Text Box 86">
            <a:extLst>
              <a:ext uri="{FF2B5EF4-FFF2-40B4-BE49-F238E27FC236}">
                <a16:creationId xmlns:a16="http://schemas.microsoft.com/office/drawing/2014/main" id="{FA03E1D0-8ECC-4C0B-B1AC-FD7AC56A19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6229" y="4366560"/>
            <a:ext cx="686038" cy="366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24" name="Text Box 87">
            <a:extLst>
              <a:ext uri="{FF2B5EF4-FFF2-40B4-BE49-F238E27FC236}">
                <a16:creationId xmlns:a16="http://schemas.microsoft.com/office/drawing/2014/main" id="{5F73115D-7BB3-4F2A-9676-02CE17FA2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5095" y="4802293"/>
            <a:ext cx="4802267" cy="3668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 err="1">
                <a:solidFill>
                  <a:srgbClr val="FF0000"/>
                </a:solidFill>
                <a:latin typeface="Arial" panose="020B0604020202020204" pitchFamily="34" charset="0"/>
              </a:rPr>
              <a:t>Số</a:t>
            </a:r>
            <a:r>
              <a:rPr lang="en-US" altLang="en-US" sz="1801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1" b="1" dirty="0" err="1">
                <a:solidFill>
                  <a:srgbClr val="FF0000"/>
                </a:solidFill>
                <a:latin typeface="Arial" panose="020B0604020202020204" pitchFamily="34" charset="0"/>
              </a:rPr>
              <a:t>gồm</a:t>
            </a:r>
            <a:r>
              <a:rPr lang="en-US" altLang="en-US" sz="1801" b="1" dirty="0">
                <a:solidFill>
                  <a:srgbClr val="FF0000"/>
                </a:solidFill>
                <a:latin typeface="Arial" panose="020B0604020202020204" pitchFamily="34" charset="0"/>
              </a:rPr>
              <a:t> 1 </a:t>
            </a:r>
            <a:r>
              <a:rPr lang="en-US" altLang="en-US" sz="1801" b="1" dirty="0" err="1">
                <a:solidFill>
                  <a:srgbClr val="FF0000"/>
                </a:solidFill>
                <a:latin typeface="Arial" panose="020B0604020202020204" pitchFamily="34" charset="0"/>
              </a:rPr>
              <a:t>nghìn</a:t>
            </a:r>
            <a:r>
              <a:rPr lang="en-US" altLang="en-US" sz="1801" b="1" dirty="0">
                <a:solidFill>
                  <a:srgbClr val="FF0000"/>
                </a:solidFill>
                <a:latin typeface="Arial" panose="020B0604020202020204" pitchFamily="34" charset="0"/>
              </a:rPr>
              <a:t>, 4 </a:t>
            </a:r>
            <a:r>
              <a:rPr lang="en-US" altLang="en-US" sz="1801" b="1" dirty="0" err="1">
                <a:solidFill>
                  <a:srgbClr val="FF0000"/>
                </a:solidFill>
                <a:latin typeface="Arial" panose="020B0604020202020204" pitchFamily="34" charset="0"/>
              </a:rPr>
              <a:t>trăm</a:t>
            </a:r>
            <a:r>
              <a:rPr lang="en-US" altLang="en-US" sz="1801" b="1" dirty="0">
                <a:solidFill>
                  <a:srgbClr val="FF0000"/>
                </a:solidFill>
                <a:latin typeface="Arial" panose="020B0604020202020204" pitchFamily="34" charset="0"/>
              </a:rPr>
              <a:t>, 2 </a:t>
            </a:r>
            <a:r>
              <a:rPr lang="en-US" altLang="en-US" sz="1801" b="1" dirty="0" err="1">
                <a:solidFill>
                  <a:srgbClr val="FF0000"/>
                </a:solidFill>
                <a:latin typeface="Arial" panose="020B0604020202020204" pitchFamily="34" charset="0"/>
              </a:rPr>
              <a:t>chục</a:t>
            </a:r>
            <a:r>
              <a:rPr lang="en-US" altLang="en-US" sz="1801" b="1" dirty="0">
                <a:solidFill>
                  <a:srgbClr val="FF0000"/>
                </a:solidFill>
                <a:latin typeface="Arial" panose="020B0604020202020204" pitchFamily="34" charset="0"/>
              </a:rPr>
              <a:t>, 3 </a:t>
            </a:r>
            <a:r>
              <a:rPr lang="en-US" altLang="en-US" sz="1801" b="1" dirty="0" err="1">
                <a:solidFill>
                  <a:srgbClr val="FF0000"/>
                </a:solidFill>
                <a:latin typeface="Arial" panose="020B0604020202020204" pitchFamily="34" charset="0"/>
              </a:rPr>
              <a:t>đơn</a:t>
            </a:r>
            <a:r>
              <a:rPr lang="en-US" altLang="en-US" sz="1801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1" b="1" dirty="0" err="1">
                <a:solidFill>
                  <a:srgbClr val="FF0000"/>
                </a:solidFill>
                <a:latin typeface="Arial" panose="020B0604020202020204" pitchFamily="34" charset="0"/>
              </a:rPr>
              <a:t>vị</a:t>
            </a:r>
            <a:r>
              <a:rPr lang="en-US" altLang="en-US" sz="1801" b="1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26" name="Picture 114" descr="img211">
            <a:extLst>
              <a:ext uri="{FF2B5EF4-FFF2-40B4-BE49-F238E27FC236}">
                <a16:creationId xmlns:a16="http://schemas.microsoft.com/office/drawing/2014/main" id="{C0DE629C-3C5F-4834-95C1-3199917F5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400" y="841663"/>
            <a:ext cx="82579" cy="660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117">
            <a:extLst>
              <a:ext uri="{FF2B5EF4-FFF2-40B4-BE49-F238E27FC236}">
                <a16:creationId xmlns:a16="http://schemas.microsoft.com/office/drawing/2014/main" id="{0980912A-C9B3-4159-84F2-A3E291274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9812" y="1654745"/>
            <a:ext cx="914718" cy="33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600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</a:p>
        </p:txBody>
      </p:sp>
      <p:sp>
        <p:nvSpPr>
          <p:cNvPr id="28" name="Arc 132">
            <a:extLst>
              <a:ext uri="{FF2B5EF4-FFF2-40B4-BE49-F238E27FC236}">
                <a16:creationId xmlns:a16="http://schemas.microsoft.com/office/drawing/2014/main" id="{7A295D25-32DB-48D2-BB02-DC2FD7FF4BA4}"/>
              </a:ext>
            </a:extLst>
          </p:cNvPr>
          <p:cNvSpPr>
            <a:spLocks/>
          </p:cNvSpPr>
          <p:nvPr/>
        </p:nvSpPr>
        <p:spPr bwMode="auto">
          <a:xfrm rot="5880438">
            <a:off x="1792910" y="867073"/>
            <a:ext cx="231855" cy="1467359"/>
          </a:xfrm>
          <a:custGeom>
            <a:avLst/>
            <a:gdLst>
              <a:gd name="T0" fmla="*/ 2147483646 w 21600"/>
              <a:gd name="T1" fmla="*/ 0 h 23601"/>
              <a:gd name="T2" fmla="*/ 2147483646 w 21600"/>
              <a:gd name="T3" fmla="*/ 2147483646 h 23601"/>
              <a:gd name="T4" fmla="*/ 0 w 21600"/>
              <a:gd name="T5" fmla="*/ 2147483646 h 2360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3601" fill="none" extrusionOk="0">
                <a:moveTo>
                  <a:pt x="21018" y="0"/>
                </a:moveTo>
                <a:cubicBezTo>
                  <a:pt x="21404" y="1630"/>
                  <a:pt x="21600" y="3301"/>
                  <a:pt x="21600" y="4977"/>
                </a:cubicBezTo>
                <a:cubicBezTo>
                  <a:pt x="21600" y="12635"/>
                  <a:pt x="17544" y="19721"/>
                  <a:pt x="10941" y="23600"/>
                </a:cubicBezTo>
              </a:path>
              <a:path w="21600" h="23601" stroke="0" extrusionOk="0">
                <a:moveTo>
                  <a:pt x="21018" y="0"/>
                </a:moveTo>
                <a:cubicBezTo>
                  <a:pt x="21404" y="1630"/>
                  <a:pt x="21600" y="3301"/>
                  <a:pt x="21600" y="4977"/>
                </a:cubicBezTo>
                <a:cubicBezTo>
                  <a:pt x="21600" y="12635"/>
                  <a:pt x="17544" y="19721"/>
                  <a:pt x="10941" y="23600"/>
                </a:cubicBezTo>
                <a:lnTo>
                  <a:pt x="0" y="4977"/>
                </a:lnTo>
                <a:lnTo>
                  <a:pt x="21018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Text Box 133">
            <a:extLst>
              <a:ext uri="{FF2B5EF4-FFF2-40B4-BE49-F238E27FC236}">
                <a16:creationId xmlns:a16="http://schemas.microsoft.com/office/drawing/2014/main" id="{61D99329-80EB-4191-82BC-FB6653EEB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5097" y="1622984"/>
            <a:ext cx="762265" cy="33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600" b="1">
                <a:solidFill>
                  <a:srgbClr val="0000FF"/>
                </a:solidFill>
                <a:latin typeface="Arial" panose="020B0604020202020204" pitchFamily="34" charset="0"/>
              </a:rPr>
              <a:t>400</a:t>
            </a:r>
          </a:p>
        </p:txBody>
      </p:sp>
      <p:sp>
        <p:nvSpPr>
          <p:cNvPr id="30" name="Text Box 134">
            <a:extLst>
              <a:ext uri="{FF2B5EF4-FFF2-40B4-BE49-F238E27FC236}">
                <a16:creationId xmlns:a16="http://schemas.microsoft.com/office/drawing/2014/main" id="{BBADBCD5-0F91-42D7-86E7-263DBB5C45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7173" y="1622984"/>
            <a:ext cx="533585" cy="33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600" b="1">
                <a:solidFill>
                  <a:srgbClr val="0000FF"/>
                </a:solidFill>
                <a:latin typeface="Arial" panose="020B0604020202020204" pitchFamily="34" charset="0"/>
              </a:rPr>
              <a:t>20</a:t>
            </a:r>
          </a:p>
        </p:txBody>
      </p:sp>
      <p:sp>
        <p:nvSpPr>
          <p:cNvPr id="31" name="Text Box 135">
            <a:extLst>
              <a:ext uri="{FF2B5EF4-FFF2-40B4-BE49-F238E27FC236}">
                <a16:creationId xmlns:a16="http://schemas.microsoft.com/office/drawing/2014/main" id="{B3505214-5117-4FDE-BDA7-816BF97AE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7457" y="1635689"/>
            <a:ext cx="381132" cy="33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600" b="1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pic>
        <p:nvPicPr>
          <p:cNvPr id="33" name="Picture 144" descr="img206">
            <a:extLst>
              <a:ext uri="{FF2B5EF4-FFF2-40B4-BE49-F238E27FC236}">
                <a16:creationId xmlns:a16="http://schemas.microsoft.com/office/drawing/2014/main" id="{DDBF0797-D41E-4F87-990F-B3FBDF1A2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283" y="53990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48" descr="img206">
            <a:extLst>
              <a:ext uri="{FF2B5EF4-FFF2-40B4-BE49-F238E27FC236}">
                <a16:creationId xmlns:a16="http://schemas.microsoft.com/office/drawing/2014/main" id="{E26AA9DB-C31A-4933-8EFF-5C49CC5F1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812" y="53990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49" descr="img206">
            <a:extLst>
              <a:ext uri="{FF2B5EF4-FFF2-40B4-BE49-F238E27FC236}">
                <a16:creationId xmlns:a16="http://schemas.microsoft.com/office/drawing/2014/main" id="{2E825135-573D-49D4-99F2-71416A381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548" y="53990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50" descr="img206">
            <a:extLst>
              <a:ext uri="{FF2B5EF4-FFF2-40B4-BE49-F238E27FC236}">
                <a16:creationId xmlns:a16="http://schemas.microsoft.com/office/drawing/2014/main" id="{3C642191-5DDD-40BD-A5C4-068F10233B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077" y="53990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51" descr="img206">
            <a:extLst>
              <a:ext uri="{FF2B5EF4-FFF2-40B4-BE49-F238E27FC236}">
                <a16:creationId xmlns:a16="http://schemas.microsoft.com/office/drawing/2014/main" id="{6E06EC66-52BD-4131-81A0-AC409BDFE4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342" y="53990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52" descr="img206">
            <a:extLst>
              <a:ext uri="{FF2B5EF4-FFF2-40B4-BE49-F238E27FC236}">
                <a16:creationId xmlns:a16="http://schemas.microsoft.com/office/drawing/2014/main" id="{0662BDBB-58D7-404E-BECD-32F9C3BD4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548" y="816254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53" descr="img206">
            <a:extLst>
              <a:ext uri="{FF2B5EF4-FFF2-40B4-BE49-F238E27FC236}">
                <a16:creationId xmlns:a16="http://schemas.microsoft.com/office/drawing/2014/main" id="{3B0D9B00-7811-443C-9629-2FF5962B1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812" y="816254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54" descr="img206">
            <a:extLst>
              <a:ext uri="{FF2B5EF4-FFF2-40B4-BE49-F238E27FC236}">
                <a16:creationId xmlns:a16="http://schemas.microsoft.com/office/drawing/2014/main" id="{57857C69-DB42-48A0-94AF-E13DF490A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077" y="816254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55" descr="img206">
            <a:extLst>
              <a:ext uri="{FF2B5EF4-FFF2-40B4-BE49-F238E27FC236}">
                <a16:creationId xmlns:a16="http://schemas.microsoft.com/office/drawing/2014/main" id="{3A11EB79-9381-48F7-ABB9-01E3E4D46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342" y="816254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56" descr="img206">
            <a:extLst>
              <a:ext uri="{FF2B5EF4-FFF2-40B4-BE49-F238E27FC236}">
                <a16:creationId xmlns:a16="http://schemas.microsoft.com/office/drawing/2014/main" id="{652932F9-F6FD-49ED-A815-A067371C8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283" y="816254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Arc 157">
            <a:extLst>
              <a:ext uri="{FF2B5EF4-FFF2-40B4-BE49-F238E27FC236}">
                <a16:creationId xmlns:a16="http://schemas.microsoft.com/office/drawing/2014/main" id="{7B7C1E38-123F-41D7-A790-DEE44F409E90}"/>
              </a:ext>
            </a:extLst>
          </p:cNvPr>
          <p:cNvSpPr>
            <a:spLocks/>
          </p:cNvSpPr>
          <p:nvPr/>
        </p:nvSpPr>
        <p:spPr bwMode="auto">
          <a:xfrm rot="4400007">
            <a:off x="3685072" y="751939"/>
            <a:ext cx="455771" cy="1499120"/>
          </a:xfrm>
          <a:custGeom>
            <a:avLst/>
            <a:gdLst>
              <a:gd name="T0" fmla="*/ 2147483646 w 21600"/>
              <a:gd name="T1" fmla="*/ 0 h 23982"/>
              <a:gd name="T2" fmla="*/ 2147483646 w 21600"/>
              <a:gd name="T3" fmla="*/ 2147483646 h 23982"/>
              <a:gd name="T4" fmla="*/ 0 w 21600"/>
              <a:gd name="T5" fmla="*/ 2147483646 h 2398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3982" fill="none" extrusionOk="0">
                <a:moveTo>
                  <a:pt x="19449" y="-1"/>
                </a:moveTo>
                <a:cubicBezTo>
                  <a:pt x="20864" y="2929"/>
                  <a:pt x="21600" y="6141"/>
                  <a:pt x="21600" y="9396"/>
                </a:cubicBezTo>
                <a:cubicBezTo>
                  <a:pt x="21600" y="14795"/>
                  <a:pt x="19577" y="19999"/>
                  <a:pt x="15931" y="23981"/>
                </a:cubicBezTo>
              </a:path>
              <a:path w="21600" h="23982" stroke="0" extrusionOk="0">
                <a:moveTo>
                  <a:pt x="19449" y="-1"/>
                </a:moveTo>
                <a:cubicBezTo>
                  <a:pt x="20864" y="2929"/>
                  <a:pt x="21600" y="6141"/>
                  <a:pt x="21600" y="9396"/>
                </a:cubicBezTo>
                <a:cubicBezTo>
                  <a:pt x="21600" y="14795"/>
                  <a:pt x="19577" y="19999"/>
                  <a:pt x="15931" y="23981"/>
                </a:cubicBezTo>
                <a:lnTo>
                  <a:pt x="0" y="9396"/>
                </a:lnTo>
                <a:lnTo>
                  <a:pt x="19449" y="-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4" name="Picture 159" descr="img206">
            <a:extLst>
              <a:ext uri="{FF2B5EF4-FFF2-40B4-BE49-F238E27FC236}">
                <a16:creationId xmlns:a16="http://schemas.microsoft.com/office/drawing/2014/main" id="{E91DCEE7-47C4-45A7-A8DB-137451D2E5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38" y="53990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60" descr="img206">
            <a:extLst>
              <a:ext uri="{FF2B5EF4-FFF2-40B4-BE49-F238E27FC236}">
                <a16:creationId xmlns:a16="http://schemas.microsoft.com/office/drawing/2014/main" id="{09919D6A-8339-417D-A1F9-E00DA01B6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003" y="53990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61" descr="img206">
            <a:extLst>
              <a:ext uri="{FF2B5EF4-FFF2-40B4-BE49-F238E27FC236}">
                <a16:creationId xmlns:a16="http://schemas.microsoft.com/office/drawing/2014/main" id="{47038357-5A80-4D99-B710-128B1D0412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38" y="816254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62" descr="img206">
            <a:extLst>
              <a:ext uri="{FF2B5EF4-FFF2-40B4-BE49-F238E27FC236}">
                <a16:creationId xmlns:a16="http://schemas.microsoft.com/office/drawing/2014/main" id="{0E85327D-7BD4-4CA5-9A8A-057A2AFD6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003" y="816254"/>
            <a:ext cx="686038" cy="6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Arc 163">
            <a:extLst>
              <a:ext uri="{FF2B5EF4-FFF2-40B4-BE49-F238E27FC236}">
                <a16:creationId xmlns:a16="http://schemas.microsoft.com/office/drawing/2014/main" id="{0F4E5223-668E-428B-9B08-E915D462964C}"/>
              </a:ext>
            </a:extLst>
          </p:cNvPr>
          <p:cNvSpPr>
            <a:spLocks/>
          </p:cNvSpPr>
          <p:nvPr/>
        </p:nvSpPr>
        <p:spPr bwMode="auto">
          <a:xfrm rot="5047193">
            <a:off x="5756686" y="706679"/>
            <a:ext cx="533585" cy="1359372"/>
          </a:xfrm>
          <a:custGeom>
            <a:avLst/>
            <a:gdLst>
              <a:gd name="T0" fmla="*/ 2147483646 w 21600"/>
              <a:gd name="T1" fmla="*/ 0 h 21743"/>
              <a:gd name="T2" fmla="*/ 2147483646 w 21600"/>
              <a:gd name="T3" fmla="*/ 2147483646 h 21743"/>
              <a:gd name="T4" fmla="*/ 0 w 21600"/>
              <a:gd name="T5" fmla="*/ 2147483646 h 217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743" fill="none" extrusionOk="0">
                <a:moveTo>
                  <a:pt x="20379" y="0"/>
                </a:moveTo>
                <a:cubicBezTo>
                  <a:pt x="21187" y="2299"/>
                  <a:pt x="21600" y="4719"/>
                  <a:pt x="21600" y="7157"/>
                </a:cubicBezTo>
                <a:cubicBezTo>
                  <a:pt x="21600" y="12556"/>
                  <a:pt x="19577" y="17760"/>
                  <a:pt x="15931" y="21742"/>
                </a:cubicBezTo>
              </a:path>
              <a:path w="21600" h="21743" stroke="0" extrusionOk="0">
                <a:moveTo>
                  <a:pt x="20379" y="0"/>
                </a:moveTo>
                <a:cubicBezTo>
                  <a:pt x="21187" y="2299"/>
                  <a:pt x="21600" y="4719"/>
                  <a:pt x="21600" y="7157"/>
                </a:cubicBezTo>
                <a:cubicBezTo>
                  <a:pt x="21600" y="12556"/>
                  <a:pt x="19577" y="17760"/>
                  <a:pt x="15931" y="21742"/>
                </a:cubicBezTo>
                <a:lnTo>
                  <a:pt x="0" y="7157"/>
                </a:lnTo>
                <a:lnTo>
                  <a:pt x="20379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9" name="Picture 164" descr="img211">
            <a:extLst>
              <a:ext uri="{FF2B5EF4-FFF2-40B4-BE49-F238E27FC236}">
                <a16:creationId xmlns:a16="http://schemas.microsoft.com/office/drawing/2014/main" id="{BCA2FF85-0A0E-4F38-A2FF-BDA8EFD993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853" y="841663"/>
            <a:ext cx="82579" cy="660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65" descr="img209">
            <a:extLst>
              <a:ext uri="{FF2B5EF4-FFF2-40B4-BE49-F238E27FC236}">
                <a16:creationId xmlns:a16="http://schemas.microsoft.com/office/drawing/2014/main" id="{8FC5DF65-46A9-4A38-855E-102B67E6A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212" y="1184683"/>
            <a:ext cx="76226" cy="76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66" descr="img209">
            <a:extLst>
              <a:ext uri="{FF2B5EF4-FFF2-40B4-BE49-F238E27FC236}">
                <a16:creationId xmlns:a16="http://schemas.microsoft.com/office/drawing/2014/main" id="{892C9B6C-E745-4E4C-BFC1-22C7D72AE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448" y="1302198"/>
            <a:ext cx="76226" cy="76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67" descr="img209">
            <a:extLst>
              <a:ext uri="{FF2B5EF4-FFF2-40B4-BE49-F238E27FC236}">
                <a16:creationId xmlns:a16="http://schemas.microsoft.com/office/drawing/2014/main" id="{899CACE2-A76E-4052-8919-0F06602EB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212" y="1426066"/>
            <a:ext cx="76226" cy="76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77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 animBg="1"/>
      <p:bldP spid="27" grpId="0" autoUpdateAnimBg="0"/>
      <p:bldP spid="29" grpId="0" autoUpdateAnimBg="0"/>
      <p:bldP spid="30" grpId="0" autoUpdateAnimBg="0"/>
      <p:bldP spid="3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733">
            <a:extLst>
              <a:ext uri="{FF2B5EF4-FFF2-40B4-BE49-F238E27FC236}">
                <a16:creationId xmlns:a16="http://schemas.microsoft.com/office/drawing/2014/main" id="{8980C3C8-A95C-4256-ACBC-7A407522B3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8517537"/>
              </p:ext>
            </p:extLst>
          </p:nvPr>
        </p:nvGraphicFramePr>
        <p:xfrm>
          <a:off x="947113" y="197684"/>
          <a:ext cx="6098116" cy="2817538"/>
        </p:xfrm>
        <a:graphic>
          <a:graphicData uri="http://schemas.openxmlformats.org/drawingml/2006/table">
            <a:tbl>
              <a:tblPr/>
              <a:tblGrid>
                <a:gridCol w="1524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5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5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5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354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3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24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41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72" marR="91472" marT="45743" marB="457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 Box 61">
            <a:extLst>
              <a:ext uri="{FF2B5EF4-FFF2-40B4-BE49-F238E27FC236}">
                <a16:creationId xmlns:a16="http://schemas.microsoft.com/office/drawing/2014/main" id="{15C70351-1772-4D34-A337-5363445C98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8955" y="259777"/>
            <a:ext cx="1524529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 err="1">
                <a:solidFill>
                  <a:srgbClr val="0000FF"/>
                </a:solidFill>
                <a:latin typeface="Arial" panose="020B0604020202020204" pitchFamily="34" charset="0"/>
              </a:rPr>
              <a:t>Hàng</a:t>
            </a:r>
            <a:endParaRPr lang="en-US" altLang="en-US" sz="1801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62">
            <a:extLst>
              <a:ext uri="{FF2B5EF4-FFF2-40B4-BE49-F238E27FC236}">
                <a16:creationId xmlns:a16="http://schemas.microsoft.com/office/drawing/2014/main" id="{197039B9-C173-405C-B923-596B8E9B0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5902" y="771323"/>
            <a:ext cx="914718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 err="1">
                <a:solidFill>
                  <a:srgbClr val="660066"/>
                </a:solidFill>
                <a:latin typeface="Arial" panose="020B0604020202020204" pitchFamily="34" charset="0"/>
              </a:rPr>
              <a:t>Nghìn</a:t>
            </a:r>
            <a:endParaRPr lang="en-US" altLang="en-US" sz="1801" b="1" dirty="0">
              <a:solidFill>
                <a:srgbClr val="66006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63">
            <a:extLst>
              <a:ext uri="{FF2B5EF4-FFF2-40B4-BE49-F238E27FC236}">
                <a16:creationId xmlns:a16="http://schemas.microsoft.com/office/drawing/2014/main" id="{657DB255-A53C-40CC-B6D3-7D0D98612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0378" y="788792"/>
            <a:ext cx="914718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 err="1">
                <a:solidFill>
                  <a:srgbClr val="660066"/>
                </a:solidFill>
                <a:latin typeface="Arial" panose="020B0604020202020204" pitchFamily="34" charset="0"/>
              </a:rPr>
              <a:t>Trăm</a:t>
            </a:r>
            <a:endParaRPr lang="en-US" altLang="en-US" sz="1801" b="1" dirty="0">
              <a:solidFill>
                <a:srgbClr val="660066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64">
            <a:extLst>
              <a:ext uri="{FF2B5EF4-FFF2-40B4-BE49-F238E27FC236}">
                <a16:creationId xmlns:a16="http://schemas.microsoft.com/office/drawing/2014/main" id="{159A7690-4A67-4BD0-AB2E-9093DB90C9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3865" y="807752"/>
            <a:ext cx="838491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 err="1">
                <a:solidFill>
                  <a:srgbClr val="660066"/>
                </a:solidFill>
                <a:latin typeface="Arial" panose="020B0604020202020204" pitchFamily="34" charset="0"/>
              </a:rPr>
              <a:t>Chục</a:t>
            </a:r>
            <a:endParaRPr lang="en-US" altLang="en-US" sz="1801" b="1" dirty="0">
              <a:solidFill>
                <a:srgbClr val="660066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65">
            <a:extLst>
              <a:ext uri="{FF2B5EF4-FFF2-40B4-BE49-F238E27FC236}">
                <a16:creationId xmlns:a16="http://schemas.microsoft.com/office/drawing/2014/main" id="{9D7125A5-87A0-41E0-A2B9-2E17E25942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5207" y="788792"/>
            <a:ext cx="914718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 err="1">
                <a:solidFill>
                  <a:srgbClr val="660066"/>
                </a:solidFill>
                <a:latin typeface="Arial" panose="020B0604020202020204" pitchFamily="34" charset="0"/>
              </a:rPr>
              <a:t>Đơn</a:t>
            </a:r>
            <a:r>
              <a:rPr lang="en-US" altLang="en-US" sz="1801" b="1" dirty="0">
                <a:solidFill>
                  <a:srgbClr val="660066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1" b="1" dirty="0" err="1">
                <a:solidFill>
                  <a:srgbClr val="660066"/>
                </a:solidFill>
                <a:latin typeface="Arial" panose="020B0604020202020204" pitchFamily="34" charset="0"/>
              </a:rPr>
              <a:t>vị</a:t>
            </a:r>
            <a:endParaRPr lang="en-US" altLang="en-US" sz="1801" b="1" dirty="0">
              <a:solidFill>
                <a:srgbClr val="660066"/>
              </a:solidFill>
              <a:latin typeface="Arial" panose="020B0604020202020204" pitchFamily="34" charset="0"/>
            </a:endParaRPr>
          </a:p>
        </p:txBody>
      </p:sp>
      <p:sp>
        <p:nvSpPr>
          <p:cNvPr id="10" name="Oval 72">
            <a:extLst>
              <a:ext uri="{FF2B5EF4-FFF2-40B4-BE49-F238E27FC236}">
                <a16:creationId xmlns:a16="http://schemas.microsoft.com/office/drawing/2014/main" id="{C6017E91-494A-4C9D-A7B9-C228974E8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0962" y="1388570"/>
            <a:ext cx="762265" cy="304906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</a:p>
        </p:txBody>
      </p:sp>
      <p:sp>
        <p:nvSpPr>
          <p:cNvPr id="11" name="Oval 73">
            <a:extLst>
              <a:ext uri="{FF2B5EF4-FFF2-40B4-BE49-F238E27FC236}">
                <a16:creationId xmlns:a16="http://schemas.microsoft.com/office/drawing/2014/main" id="{685D35B5-0909-4DEA-9098-F24BE219A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6905" y="1293664"/>
            <a:ext cx="686038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 dirty="0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12" name="Oval 74">
            <a:extLst>
              <a:ext uri="{FF2B5EF4-FFF2-40B4-BE49-F238E27FC236}">
                <a16:creationId xmlns:a16="http://schemas.microsoft.com/office/drawing/2014/main" id="{3753A2E8-D25C-4B7B-8ACA-34B49D767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6905" y="1598570"/>
            <a:ext cx="686038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13" name="Oval 75">
            <a:extLst>
              <a:ext uri="{FF2B5EF4-FFF2-40B4-BE49-F238E27FC236}">
                <a16:creationId xmlns:a16="http://schemas.microsoft.com/office/drawing/2014/main" id="{6B8C1620-BCEE-4E29-BB6B-AFF0FB5A3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6905" y="1906525"/>
            <a:ext cx="686038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 dirty="0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14" name="Oval 76">
            <a:extLst>
              <a:ext uri="{FF2B5EF4-FFF2-40B4-BE49-F238E27FC236}">
                <a16:creationId xmlns:a16="http://schemas.microsoft.com/office/drawing/2014/main" id="{EA40D90F-1DB3-4ED7-86CA-A8C0F67D5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6905" y="2232774"/>
            <a:ext cx="686038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 dirty="0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15" name="Oval 77">
            <a:extLst>
              <a:ext uri="{FF2B5EF4-FFF2-40B4-BE49-F238E27FC236}">
                <a16:creationId xmlns:a16="http://schemas.microsoft.com/office/drawing/2014/main" id="{80F2BF2E-6EB5-4074-B6CC-AA544F88AB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9601" y="1329233"/>
            <a:ext cx="686038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16" name="Oval 78">
            <a:extLst>
              <a:ext uri="{FF2B5EF4-FFF2-40B4-BE49-F238E27FC236}">
                <a16:creationId xmlns:a16="http://schemas.microsoft.com/office/drawing/2014/main" id="{FB39F38E-8DAD-433E-BF1B-73FC5BBF9C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9601" y="1634139"/>
            <a:ext cx="686038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17" name="Oval 79">
            <a:extLst>
              <a:ext uri="{FF2B5EF4-FFF2-40B4-BE49-F238E27FC236}">
                <a16:creationId xmlns:a16="http://schemas.microsoft.com/office/drawing/2014/main" id="{27D41D5A-9DDB-48FB-9D91-4E14F30DB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7903" y="1329233"/>
            <a:ext cx="609812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8" name="Oval 81">
            <a:extLst>
              <a:ext uri="{FF2B5EF4-FFF2-40B4-BE49-F238E27FC236}">
                <a16:creationId xmlns:a16="http://schemas.microsoft.com/office/drawing/2014/main" id="{9B6AF60C-5334-4929-9C20-DCADD8B7E0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7903" y="1634139"/>
            <a:ext cx="609812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9" name="Oval 82">
            <a:extLst>
              <a:ext uri="{FF2B5EF4-FFF2-40B4-BE49-F238E27FC236}">
                <a16:creationId xmlns:a16="http://schemas.microsoft.com/office/drawing/2014/main" id="{E3DE187E-B76A-49C3-9C98-33D3C0E0E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7903" y="1976653"/>
            <a:ext cx="609812" cy="228679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0" name="Text Box 83">
            <a:extLst>
              <a:ext uri="{FF2B5EF4-FFF2-40B4-BE49-F238E27FC236}">
                <a16:creationId xmlns:a16="http://schemas.microsoft.com/office/drawing/2014/main" id="{A7B6A086-429E-4975-BCD7-33BCEBBA2D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529" y="2608552"/>
            <a:ext cx="533585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1" name="Text Box 84">
            <a:extLst>
              <a:ext uri="{FF2B5EF4-FFF2-40B4-BE49-F238E27FC236}">
                <a16:creationId xmlns:a16="http://schemas.microsoft.com/office/drawing/2014/main" id="{A02A082D-0534-4C20-80DA-A4B6C4C55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7171" y="2634106"/>
            <a:ext cx="609812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2" name="Text Box 85">
            <a:extLst>
              <a:ext uri="{FF2B5EF4-FFF2-40B4-BE49-F238E27FC236}">
                <a16:creationId xmlns:a16="http://schemas.microsoft.com/office/drawing/2014/main" id="{82045CEC-AD0E-45DC-96DB-FFBAB2420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1019" y="2608552"/>
            <a:ext cx="609812" cy="36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3" name="Text Box 86">
            <a:extLst>
              <a:ext uri="{FF2B5EF4-FFF2-40B4-BE49-F238E27FC236}">
                <a16:creationId xmlns:a16="http://schemas.microsoft.com/office/drawing/2014/main" id="{A6376A19-CD8D-4481-9C65-D2AEBD76C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6229" y="2601768"/>
            <a:ext cx="686038" cy="366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1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24" name="Text Box 87">
            <a:extLst>
              <a:ext uri="{FF2B5EF4-FFF2-40B4-BE49-F238E27FC236}">
                <a16:creationId xmlns:a16="http://schemas.microsoft.com/office/drawing/2014/main" id="{2D26BD87-0601-49C6-9DFC-1555F64620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1" y="3046664"/>
            <a:ext cx="5175504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Số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gồm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 1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nghìn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, 4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trăm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, 2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chục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, 3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đơn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vị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5" name="Text Box 88">
            <a:extLst>
              <a:ext uri="{FF2B5EF4-FFF2-40B4-BE49-F238E27FC236}">
                <a16:creationId xmlns:a16="http://schemas.microsoft.com/office/drawing/2014/main" id="{285BD444-6AAC-4A0F-838B-837CBE3D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7602" y="3504161"/>
            <a:ext cx="127499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solidFill>
                  <a:srgbClr val="002060"/>
                </a:solidFill>
                <a:latin typeface="Arial" panose="020B0604020202020204" pitchFamily="34" charset="0"/>
              </a:rPr>
              <a:t>Viết</a:t>
            </a:r>
            <a:r>
              <a:rPr lang="en-US" altLang="en-US" sz="2000" b="1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Arial" panose="020B0604020202020204" pitchFamily="34" charset="0"/>
              </a:rPr>
              <a:t>là</a:t>
            </a:r>
            <a:r>
              <a:rPr lang="en-US" altLang="en-US" sz="2000" b="1" dirty="0">
                <a:solidFill>
                  <a:srgbClr val="002060"/>
                </a:solidFill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32" name="Text Box 136">
            <a:extLst>
              <a:ext uri="{FF2B5EF4-FFF2-40B4-BE49-F238E27FC236}">
                <a16:creationId xmlns:a16="http://schemas.microsoft.com/office/drawing/2014/main" id="{210AB10E-030C-4149-8861-67BB2C222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9924" y="3499830"/>
            <a:ext cx="54642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solidFill>
                  <a:srgbClr val="002060"/>
                </a:solidFill>
                <a:latin typeface="Arial" panose="020B0604020202020204" pitchFamily="34" charset="0"/>
              </a:rPr>
              <a:t>Đọc</a:t>
            </a:r>
            <a:r>
              <a:rPr lang="en-US" altLang="en-US" sz="2000" b="1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Arial" panose="020B0604020202020204" pitchFamily="34" charset="0"/>
              </a:rPr>
              <a:t>là</a:t>
            </a:r>
            <a:r>
              <a:rPr lang="en-US" altLang="en-US" sz="2000" b="1" dirty="0">
                <a:solidFill>
                  <a:srgbClr val="002060"/>
                </a:solidFill>
                <a:latin typeface="Arial" panose="020B0604020202020204" pitchFamily="34" charset="0"/>
              </a:rPr>
              <a:t>: </a:t>
            </a:r>
            <a:r>
              <a:rPr lang="en-US" altLang="en-US" sz="2000" b="1" dirty="0" err="1">
                <a:solidFill>
                  <a:srgbClr val="002060"/>
                </a:solidFill>
                <a:latin typeface="Arial" panose="020B0604020202020204" pitchFamily="34" charset="0"/>
              </a:rPr>
              <a:t>Một</a:t>
            </a:r>
            <a:r>
              <a:rPr lang="en-US" altLang="en-US" sz="2000" b="1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Arial" panose="020B0604020202020204" pitchFamily="34" charset="0"/>
              </a:rPr>
              <a:t>nghìn</a:t>
            </a:r>
            <a:r>
              <a:rPr lang="en-US" altLang="en-US" sz="2000" b="1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Arial" panose="020B0604020202020204" pitchFamily="34" charset="0"/>
              </a:rPr>
              <a:t>bốn</a:t>
            </a:r>
            <a:r>
              <a:rPr lang="en-US" altLang="en-US" sz="2000" b="1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Arial" panose="020B0604020202020204" pitchFamily="34" charset="0"/>
              </a:rPr>
              <a:t>trăm</a:t>
            </a:r>
            <a:r>
              <a:rPr lang="en-US" altLang="en-US" sz="2000" b="1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Arial" panose="020B0604020202020204" pitchFamily="34" charset="0"/>
              </a:rPr>
              <a:t>hai</a:t>
            </a:r>
            <a:r>
              <a:rPr lang="en-US" altLang="en-US" sz="2000" b="1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Arial" panose="020B0604020202020204" pitchFamily="34" charset="0"/>
              </a:rPr>
              <a:t>mươi</a:t>
            </a:r>
            <a:r>
              <a:rPr lang="en-US" altLang="en-US" sz="2000" b="1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Arial" panose="020B0604020202020204" pitchFamily="34" charset="0"/>
              </a:rPr>
              <a:t>ba</a:t>
            </a:r>
            <a:r>
              <a:rPr lang="en-US" altLang="en-US" sz="2000" b="1" dirty="0">
                <a:solidFill>
                  <a:srgbClr val="002060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53" name="Text Box 732">
            <a:extLst>
              <a:ext uri="{FF2B5EF4-FFF2-40B4-BE49-F238E27FC236}">
                <a16:creationId xmlns:a16="http://schemas.microsoft.com/office/drawing/2014/main" id="{0762433F-1334-4227-821D-723C7C935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9651" y="3499847"/>
            <a:ext cx="10928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002060"/>
                </a:solidFill>
                <a:latin typeface="Arial" panose="020B0604020202020204" pitchFamily="34" charset="0"/>
              </a:rPr>
              <a:t>1423.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9644B75E-ED27-4CB3-9D07-49AE07FCB66F}"/>
              </a:ext>
            </a:extLst>
          </p:cNvPr>
          <p:cNvSpPr/>
          <p:nvPr/>
        </p:nvSpPr>
        <p:spPr>
          <a:xfrm>
            <a:off x="455430" y="4409352"/>
            <a:ext cx="4389120" cy="54864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Số 1423 là số gồm mấy chữ số? 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3049AF11-C9FC-4685-9F03-29688334CC73}"/>
              </a:ext>
            </a:extLst>
          </p:cNvPr>
          <p:cNvSpPr/>
          <p:nvPr/>
        </p:nvSpPr>
        <p:spPr>
          <a:xfrm>
            <a:off x="455430" y="4309570"/>
            <a:ext cx="7719462" cy="75519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200" dirty="0" err="1"/>
              <a:t>Kể</a:t>
            </a:r>
            <a:r>
              <a:rPr lang="en-US" sz="2200" dirty="0"/>
              <a:t> </a:t>
            </a:r>
            <a:r>
              <a:rPr lang="en-US" sz="2200" dirty="0" err="1"/>
              <a:t>từ</a:t>
            </a:r>
            <a:r>
              <a:rPr lang="en-US" sz="2200" dirty="0"/>
              <a:t> </a:t>
            </a:r>
            <a:r>
              <a:rPr lang="en-US" sz="2200" dirty="0" err="1"/>
              <a:t>trái</a:t>
            </a:r>
            <a:r>
              <a:rPr lang="en-US" sz="2200" dirty="0"/>
              <a:t> sang </a:t>
            </a:r>
            <a:r>
              <a:rPr lang="en-US" sz="2200" dirty="0" err="1"/>
              <a:t>phải</a:t>
            </a:r>
            <a:r>
              <a:rPr lang="en-US" sz="2200" dirty="0"/>
              <a:t> </a:t>
            </a:r>
            <a:r>
              <a:rPr lang="en-US" sz="2200" dirty="0" err="1"/>
              <a:t>chữ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1 </a:t>
            </a:r>
            <a:r>
              <a:rPr lang="en-US" sz="2200" dirty="0" err="1"/>
              <a:t>chỉ</a:t>
            </a:r>
            <a:r>
              <a:rPr lang="en-US" sz="2200" dirty="0"/>
              <a:t> </a:t>
            </a:r>
            <a:r>
              <a:rPr lang="en-US" sz="2200" dirty="0" err="1"/>
              <a:t>gì</a:t>
            </a:r>
            <a:r>
              <a:rPr lang="en-US" sz="2200" dirty="0"/>
              <a:t>? </a:t>
            </a:r>
            <a:r>
              <a:rPr lang="en-US" sz="2200" dirty="0" err="1"/>
              <a:t>chữ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4 </a:t>
            </a:r>
            <a:r>
              <a:rPr lang="en-US" sz="2200" dirty="0" err="1"/>
              <a:t>chỉ</a:t>
            </a:r>
            <a:r>
              <a:rPr lang="en-US" sz="2200" dirty="0"/>
              <a:t> </a:t>
            </a:r>
            <a:r>
              <a:rPr lang="en-US" sz="2200" dirty="0" err="1"/>
              <a:t>gì</a:t>
            </a:r>
            <a:r>
              <a:rPr lang="en-US" sz="2200" dirty="0"/>
              <a:t>? </a:t>
            </a:r>
            <a:r>
              <a:rPr lang="en-US" sz="2200" dirty="0" err="1"/>
              <a:t>chữ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2 </a:t>
            </a:r>
            <a:r>
              <a:rPr lang="en-US" sz="2200" dirty="0" err="1"/>
              <a:t>chỉ</a:t>
            </a:r>
            <a:r>
              <a:rPr lang="en-US" sz="2200" dirty="0"/>
              <a:t> </a:t>
            </a:r>
            <a:r>
              <a:rPr lang="en-US" sz="2200" dirty="0" err="1"/>
              <a:t>gì</a:t>
            </a:r>
            <a:r>
              <a:rPr lang="en-US" sz="2200" dirty="0"/>
              <a:t>? </a:t>
            </a:r>
            <a:r>
              <a:rPr lang="en-US" sz="2200" dirty="0" err="1"/>
              <a:t>chữ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3 </a:t>
            </a:r>
            <a:r>
              <a:rPr lang="en-US" sz="2200" dirty="0" err="1"/>
              <a:t>chỉ</a:t>
            </a:r>
            <a:r>
              <a:rPr lang="en-US" sz="2200" dirty="0"/>
              <a:t> </a:t>
            </a:r>
            <a:r>
              <a:rPr lang="en-US" sz="2200" dirty="0" err="1"/>
              <a:t>gì</a:t>
            </a:r>
            <a:r>
              <a:rPr lang="en-US" sz="2200" dirty="0"/>
              <a:t>? 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737CE094-BD04-4A75-92A7-AC03A5D2EF47}"/>
              </a:ext>
            </a:extLst>
          </p:cNvPr>
          <p:cNvSpPr/>
          <p:nvPr/>
        </p:nvSpPr>
        <p:spPr>
          <a:xfrm>
            <a:off x="2095063" y="4322049"/>
            <a:ext cx="4872311" cy="755191"/>
          </a:xfrm>
          <a:prstGeom prst="roundRect">
            <a:avLst/>
          </a:prstGeom>
          <a:solidFill>
            <a:srgbClr val="E2417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Nêu</a:t>
            </a:r>
            <a:r>
              <a:rPr lang="en-US" sz="2400" dirty="0"/>
              <a:t> </a:t>
            </a:r>
            <a:r>
              <a:rPr lang="en-US" sz="2400" dirty="0" err="1"/>
              <a:t>cách</a:t>
            </a:r>
            <a:r>
              <a:rPr lang="en-US" sz="2400" dirty="0"/>
              <a:t> </a:t>
            </a:r>
            <a:r>
              <a:rPr lang="en-US" sz="2400" dirty="0" err="1"/>
              <a:t>đọc</a:t>
            </a:r>
            <a:r>
              <a:rPr lang="en-US" sz="2400" dirty="0"/>
              <a:t>, </a:t>
            </a:r>
            <a:r>
              <a:rPr lang="en-US" sz="2400" dirty="0" err="1"/>
              <a:t>viết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4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 smtClean="0"/>
              <a:t>số</a:t>
            </a:r>
            <a:r>
              <a:rPr lang="en-US" sz="2400" dirty="0"/>
              <a:t>.</a:t>
            </a:r>
            <a:r>
              <a:rPr lang="en-US" sz="2400" dirty="0" smtClean="0"/>
              <a:t> </a:t>
            </a:r>
            <a:endParaRPr lang="en-US" sz="2800" dirty="0"/>
          </a:p>
        </p:txBody>
      </p:sp>
      <p:sp>
        <p:nvSpPr>
          <p:cNvPr id="58" name="Rectangle: Diagonal Corners Snipped 57">
            <a:extLst>
              <a:ext uri="{FF2B5EF4-FFF2-40B4-BE49-F238E27FC236}">
                <a16:creationId xmlns:a16="http://schemas.microsoft.com/office/drawing/2014/main" id="{B06AF9E8-5DB2-4A4C-A0BE-8024211F93AE}"/>
              </a:ext>
            </a:extLst>
          </p:cNvPr>
          <p:cNvSpPr/>
          <p:nvPr/>
        </p:nvSpPr>
        <p:spPr>
          <a:xfrm>
            <a:off x="1079375" y="4375605"/>
            <a:ext cx="7003288" cy="670381"/>
          </a:xfrm>
          <a:prstGeom prst="snip2DiagRect">
            <a:avLst/>
          </a:prstGeom>
          <a:solidFill>
            <a:srgbClr val="E2417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/>
              <a:t>Khi</a:t>
            </a:r>
            <a:r>
              <a:rPr lang="en-US" sz="2200" dirty="0"/>
              <a:t> </a:t>
            </a:r>
            <a:r>
              <a:rPr lang="en-US" sz="2200" dirty="0" err="1"/>
              <a:t>đọc</a:t>
            </a:r>
            <a:r>
              <a:rPr lang="en-US" sz="2200" dirty="0"/>
              <a:t> , </a:t>
            </a:r>
            <a:r>
              <a:rPr lang="en-US" sz="2200" dirty="0" err="1"/>
              <a:t>viết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có</a:t>
            </a:r>
            <a:r>
              <a:rPr lang="en-US" sz="2200" dirty="0"/>
              <a:t> 4 </a:t>
            </a:r>
            <a:r>
              <a:rPr lang="en-US" sz="2200" dirty="0" err="1"/>
              <a:t>chữ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ta </a:t>
            </a:r>
            <a:r>
              <a:rPr lang="en-US" sz="2200" dirty="0" err="1"/>
              <a:t>thực</a:t>
            </a:r>
            <a:r>
              <a:rPr lang="en-US" sz="2200" dirty="0"/>
              <a:t> </a:t>
            </a:r>
            <a:r>
              <a:rPr lang="en-US" sz="2200" dirty="0" err="1"/>
              <a:t>hiện</a:t>
            </a:r>
            <a:r>
              <a:rPr lang="en-US" sz="2200" dirty="0"/>
              <a:t> </a:t>
            </a:r>
            <a:r>
              <a:rPr lang="en-US" sz="2200" dirty="0" err="1"/>
              <a:t>từ</a:t>
            </a:r>
            <a:r>
              <a:rPr lang="en-US" sz="2200" dirty="0"/>
              <a:t> </a:t>
            </a:r>
            <a:r>
              <a:rPr lang="en-US" sz="2200" dirty="0" err="1"/>
              <a:t>trái</a:t>
            </a:r>
            <a:r>
              <a:rPr lang="en-US" sz="2200" dirty="0"/>
              <a:t> </a:t>
            </a:r>
            <a:r>
              <a:rPr lang="en-US" sz="2200" dirty="0" smtClean="0"/>
              <a:t>sang </a:t>
            </a:r>
            <a:r>
              <a:rPr lang="en-US" sz="2200" dirty="0" err="1" smtClean="0"/>
              <a:t>phải</a:t>
            </a:r>
            <a:r>
              <a:rPr lang="en-US" sz="2200" dirty="0"/>
              <a:t>. </a:t>
            </a:r>
            <a:r>
              <a:rPr lang="en-US" sz="2200" dirty="0" smtClean="0"/>
              <a:t>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7291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32" grpId="0"/>
      <p:bldP spid="53" grpId="0"/>
      <p:bldP spid="54" grpId="0" animBg="1"/>
      <p:bldP spid="54" grpId="1" animBg="1"/>
      <p:bldP spid="55" grpId="0" animBg="1"/>
      <p:bldP spid="55" grpId="1" animBg="1"/>
      <p:bldP spid="57" grpId="0" animBg="1"/>
      <p:bldP spid="57" grpId="1" animBg="1"/>
      <p:bldP spid="5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0DFD4-B4FF-4323-9624-3BE101CDA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A2BCD-D120-49FF-9434-C21CE0456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15">
            <a:extLst>
              <a:ext uri="{FF2B5EF4-FFF2-40B4-BE49-F238E27FC236}">
                <a16:creationId xmlns:a16="http://schemas.microsoft.com/office/drawing/2014/main" id="{A19D1B0A-86FE-4CB8-A254-B48FD35B45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795" y="1673958"/>
            <a:ext cx="5345380" cy="3472023"/>
          </a:xfrm>
          <a:prstGeom prst="rect">
            <a:avLst/>
          </a:prstGeom>
        </p:spPr>
      </p:pic>
      <p:pic>
        <p:nvPicPr>
          <p:cNvPr id="5" name="图片 16">
            <a:extLst>
              <a:ext uri="{FF2B5EF4-FFF2-40B4-BE49-F238E27FC236}">
                <a16:creationId xmlns:a16="http://schemas.microsoft.com/office/drawing/2014/main" id="{8AC292A2-41ED-4850-BB32-D7B74BB8CC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1552"/>
            <a:ext cx="6956015" cy="3044429"/>
          </a:xfrm>
          <a:prstGeom prst="rect">
            <a:avLst/>
          </a:prstGeom>
        </p:spPr>
      </p:pic>
      <p:pic>
        <p:nvPicPr>
          <p:cNvPr id="6" name="图片 3">
            <a:extLst>
              <a:ext uri="{FF2B5EF4-FFF2-40B4-BE49-F238E27FC236}">
                <a16:creationId xmlns:a16="http://schemas.microsoft.com/office/drawing/2014/main" id="{204012FD-7A04-4494-9EF4-5E5D92BDF1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405" y="1102259"/>
            <a:ext cx="5190610" cy="1143399"/>
          </a:xfrm>
          <a:prstGeom prst="rect">
            <a:avLst/>
          </a:prstGeom>
        </p:spPr>
      </p:pic>
      <p:sp>
        <p:nvSpPr>
          <p:cNvPr id="7" name="矩形 20">
            <a:extLst>
              <a:ext uri="{FF2B5EF4-FFF2-40B4-BE49-F238E27FC236}">
                <a16:creationId xmlns:a16="http://schemas.microsoft.com/office/drawing/2014/main" id="{CA1D6425-BCB8-48E8-B333-11CF865B4C45}"/>
              </a:ext>
            </a:extLst>
          </p:cNvPr>
          <p:cNvSpPr/>
          <p:nvPr/>
        </p:nvSpPr>
        <p:spPr>
          <a:xfrm>
            <a:off x="2789946" y="1485786"/>
            <a:ext cx="5261649" cy="6157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1" spc="-3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 – THỰC HÀNH </a:t>
            </a:r>
            <a:endParaRPr lang="zh-CN" altLang="en-US" sz="3601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481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>
            <a:extLst>
              <a:ext uri="{FF2B5EF4-FFF2-40B4-BE49-F238E27FC236}">
                <a16:creationId xmlns:a16="http://schemas.microsoft.com/office/drawing/2014/main" id="{AECEC2B7-C587-466E-BCB9-59A1A83A2A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98" y="0"/>
            <a:ext cx="731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dirty="0" err="1">
                <a:solidFill>
                  <a:srgbClr val="002060"/>
                </a:solidFill>
                <a:latin typeface="Arial" panose="020B0604020202020204" pitchFamily="34" charset="0"/>
              </a:rPr>
              <a:t>Bài</a:t>
            </a:r>
            <a:r>
              <a:rPr lang="en-US" altLang="en-US" sz="2400" dirty="0">
                <a:solidFill>
                  <a:srgbClr val="002060"/>
                </a:solidFill>
                <a:latin typeface="Arial" panose="020B0604020202020204" pitchFamily="34" charset="0"/>
              </a:rPr>
              <a:t> 1 </a:t>
            </a:r>
            <a:r>
              <a:rPr lang="en-US" altLang="en-US" sz="1800" dirty="0">
                <a:solidFill>
                  <a:srgbClr val="002060"/>
                </a:solidFill>
                <a:latin typeface="Arial" panose="020B0604020202020204" pitchFamily="34" charset="0"/>
              </a:rPr>
              <a:t>/ </a:t>
            </a:r>
            <a:r>
              <a:rPr lang="en-US" altLang="en-US" sz="2400" dirty="0" err="1">
                <a:solidFill>
                  <a:srgbClr val="002060"/>
                </a:solidFill>
                <a:latin typeface="Arial" panose="020B0604020202020204" pitchFamily="34" charset="0"/>
              </a:rPr>
              <a:t>trang</a:t>
            </a:r>
            <a:r>
              <a:rPr lang="en-US" altLang="en-US" sz="2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400" dirty="0" smtClean="0">
                <a:solidFill>
                  <a:srgbClr val="002060"/>
                </a:solidFill>
                <a:latin typeface="Arial" panose="020B0604020202020204" pitchFamily="34" charset="0"/>
              </a:rPr>
              <a:t>92</a:t>
            </a:r>
            <a:r>
              <a:rPr lang="en-US" altLang="en-US" sz="1800" dirty="0" smtClean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400" dirty="0">
                <a:solidFill>
                  <a:srgbClr val="002060"/>
                </a:solidFill>
                <a:latin typeface="Arial" panose="020B0604020202020204" pitchFamily="34" charset="0"/>
              </a:rPr>
              <a:t>: </a:t>
            </a:r>
          </a:p>
        </p:txBody>
      </p:sp>
      <p:sp>
        <p:nvSpPr>
          <p:cNvPr id="5" name="Text Box 9">
            <a:extLst>
              <a:ext uri="{FF2B5EF4-FFF2-40B4-BE49-F238E27FC236}">
                <a16:creationId xmlns:a16="http://schemas.microsoft.com/office/drawing/2014/main" id="{81787947-9DA1-43C2-9837-A960EFA6F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098" y="466043"/>
            <a:ext cx="502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a) </a:t>
            </a:r>
            <a:r>
              <a:rPr lang="en-US" altLang="en-US" sz="2400" dirty="0" err="1">
                <a:solidFill>
                  <a:srgbClr val="FF0000"/>
                </a:solidFill>
                <a:latin typeface="Arial" panose="020B0604020202020204" pitchFamily="34" charset="0"/>
              </a:rPr>
              <a:t>Mẫu</a:t>
            </a:r>
            <a:r>
              <a:rPr lang="en-US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:</a:t>
            </a:r>
            <a:r>
              <a:rPr lang="en-US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</a:p>
        </p:txBody>
      </p:sp>
      <p:graphicFrame>
        <p:nvGraphicFramePr>
          <p:cNvPr id="6" name="Group 624">
            <a:extLst>
              <a:ext uri="{FF2B5EF4-FFF2-40B4-BE49-F238E27FC236}">
                <a16:creationId xmlns:a16="http://schemas.microsoft.com/office/drawing/2014/main" id="{FD6DB42E-6549-4A74-B93E-1D9BC4C42B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705786"/>
              </p:ext>
            </p:extLst>
          </p:nvPr>
        </p:nvGraphicFramePr>
        <p:xfrm>
          <a:off x="1713298" y="1096471"/>
          <a:ext cx="6096000" cy="3186115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43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4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16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4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 Box 34">
            <a:extLst>
              <a:ext uri="{FF2B5EF4-FFF2-40B4-BE49-F238E27FC236}">
                <a16:creationId xmlns:a16="http://schemas.microsoft.com/office/drawing/2014/main" id="{790C6511-8826-4D01-9A44-5181771B5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1698" y="1186959"/>
            <a:ext cx="1524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Hàng</a:t>
            </a:r>
          </a:p>
        </p:txBody>
      </p:sp>
      <p:sp>
        <p:nvSpPr>
          <p:cNvPr id="8" name="Text Box 35">
            <a:extLst>
              <a:ext uri="{FF2B5EF4-FFF2-40B4-BE49-F238E27FC236}">
                <a16:creationId xmlns:a16="http://schemas.microsoft.com/office/drawing/2014/main" id="{27C69C3D-ABC4-4220-A2FD-4CB155BB6F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98" y="1706071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FF3300"/>
                </a:solidFill>
                <a:latin typeface="Arial" panose="020B0604020202020204" pitchFamily="34" charset="0"/>
              </a:rPr>
              <a:t>Nghìn</a:t>
            </a:r>
          </a:p>
        </p:txBody>
      </p:sp>
      <p:sp>
        <p:nvSpPr>
          <p:cNvPr id="9" name="Text Box 36">
            <a:extLst>
              <a:ext uri="{FF2B5EF4-FFF2-40B4-BE49-F238E27FC236}">
                <a16:creationId xmlns:a16="http://schemas.microsoft.com/office/drawing/2014/main" id="{085E62BE-AFC0-43D7-8135-7B6E722EE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4498" y="1706071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FF3300"/>
                </a:solidFill>
                <a:latin typeface="Arial" panose="020B0604020202020204" pitchFamily="34" charset="0"/>
              </a:rPr>
              <a:t>Trăm</a:t>
            </a:r>
          </a:p>
        </p:txBody>
      </p:sp>
      <p:sp>
        <p:nvSpPr>
          <p:cNvPr id="10" name="Text Box 37">
            <a:extLst>
              <a:ext uri="{FF2B5EF4-FFF2-40B4-BE49-F238E27FC236}">
                <a16:creationId xmlns:a16="http://schemas.microsoft.com/office/drawing/2014/main" id="{03A2135B-C958-4F70-8C1B-0DC32D2DD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8498" y="1706071"/>
            <a:ext cx="838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FF3300"/>
                </a:solidFill>
                <a:latin typeface="Arial" panose="020B0604020202020204" pitchFamily="34" charset="0"/>
              </a:rPr>
              <a:t>Chục</a:t>
            </a:r>
          </a:p>
        </p:txBody>
      </p:sp>
      <p:sp>
        <p:nvSpPr>
          <p:cNvPr id="11" name="Text Box 38">
            <a:extLst>
              <a:ext uri="{FF2B5EF4-FFF2-40B4-BE49-F238E27FC236}">
                <a16:creationId xmlns:a16="http://schemas.microsoft.com/office/drawing/2014/main" id="{B4014E9A-805E-460F-BE4A-4CCB06C81C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6298" y="1706071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FF3300"/>
                </a:solidFill>
                <a:latin typeface="Arial" panose="020B0604020202020204" pitchFamily="34" charset="0"/>
              </a:rPr>
              <a:t>Đơn vị</a:t>
            </a:r>
          </a:p>
        </p:txBody>
      </p:sp>
      <p:sp>
        <p:nvSpPr>
          <p:cNvPr id="12" name="Oval 39">
            <a:extLst>
              <a:ext uri="{FF2B5EF4-FFF2-40B4-BE49-F238E27FC236}">
                <a16:creationId xmlns:a16="http://schemas.microsoft.com/office/drawing/2014/main" id="{DDCAD4E4-6B9B-4D0D-9C16-92BFE43CA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4298" y="2239471"/>
            <a:ext cx="762000" cy="3048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</a:p>
        </p:txBody>
      </p:sp>
      <p:sp>
        <p:nvSpPr>
          <p:cNvPr id="13" name="Oval 40">
            <a:extLst>
              <a:ext uri="{FF2B5EF4-FFF2-40B4-BE49-F238E27FC236}">
                <a16:creationId xmlns:a16="http://schemas.microsoft.com/office/drawing/2014/main" id="{A09BD317-A1F8-4E61-B4F5-FBB719D83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2098" y="2315671"/>
            <a:ext cx="6858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14" name="Oval 41">
            <a:extLst>
              <a:ext uri="{FF2B5EF4-FFF2-40B4-BE49-F238E27FC236}">
                <a16:creationId xmlns:a16="http://schemas.microsoft.com/office/drawing/2014/main" id="{97FFEB83-9A1E-49CE-A6CE-433A73F55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2098" y="2696671"/>
            <a:ext cx="6858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15" name="Oval 44">
            <a:extLst>
              <a:ext uri="{FF2B5EF4-FFF2-40B4-BE49-F238E27FC236}">
                <a16:creationId xmlns:a16="http://schemas.microsoft.com/office/drawing/2014/main" id="{B48E9736-59FB-41BB-81D2-CDCA3739C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2298" y="2315671"/>
            <a:ext cx="6858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16" name="Oval 45">
            <a:extLst>
              <a:ext uri="{FF2B5EF4-FFF2-40B4-BE49-F238E27FC236}">
                <a16:creationId xmlns:a16="http://schemas.microsoft.com/office/drawing/2014/main" id="{DF7995E9-F4ED-4EFC-BD04-5060ED79E1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2298" y="2696671"/>
            <a:ext cx="6858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3406C15F-4BA6-498B-A1E4-221EECE6B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0098" y="2315671"/>
            <a:ext cx="6096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8" name="Oval 49">
            <a:extLst>
              <a:ext uri="{FF2B5EF4-FFF2-40B4-BE49-F238E27FC236}">
                <a16:creationId xmlns:a16="http://schemas.microsoft.com/office/drawing/2014/main" id="{31A092AB-387C-47E2-AAA2-5D194B75FB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4298" y="2620471"/>
            <a:ext cx="762000" cy="3048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</a:p>
        </p:txBody>
      </p:sp>
      <p:sp>
        <p:nvSpPr>
          <p:cNvPr id="19" name="Oval 50">
            <a:extLst>
              <a:ext uri="{FF2B5EF4-FFF2-40B4-BE49-F238E27FC236}">
                <a16:creationId xmlns:a16="http://schemas.microsoft.com/office/drawing/2014/main" id="{E91275A6-8A6F-44AB-BEBE-3DF987533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4298" y="3001471"/>
            <a:ext cx="762000" cy="3048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</a:p>
        </p:txBody>
      </p:sp>
      <p:sp>
        <p:nvSpPr>
          <p:cNvPr id="20" name="Oval 51">
            <a:extLst>
              <a:ext uri="{FF2B5EF4-FFF2-40B4-BE49-F238E27FC236}">
                <a16:creationId xmlns:a16="http://schemas.microsoft.com/office/drawing/2014/main" id="{4EAAC6FF-7F42-4BCA-AD06-3A0965BC61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4298" y="3382471"/>
            <a:ext cx="762000" cy="3048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</a:p>
        </p:txBody>
      </p:sp>
      <p:sp>
        <p:nvSpPr>
          <p:cNvPr id="21" name="Oval 53">
            <a:extLst>
              <a:ext uri="{FF2B5EF4-FFF2-40B4-BE49-F238E27FC236}">
                <a16:creationId xmlns:a16="http://schemas.microsoft.com/office/drawing/2014/main" id="{27D2BAE7-B0E8-4DD6-9D4C-5A1292A966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2298" y="3077671"/>
            <a:ext cx="6858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22" name="Text Box 55">
            <a:extLst>
              <a:ext uri="{FF2B5EF4-FFF2-40B4-BE49-F238E27FC236}">
                <a16:creationId xmlns:a16="http://schemas.microsoft.com/office/drawing/2014/main" id="{C2864906-2D2B-4E52-9C3A-B8A14A7CF8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5698" y="3763471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     </a:t>
            </a:r>
            <a:r>
              <a:rPr lang="en-US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3" name="Text Box 56">
            <a:extLst>
              <a:ext uri="{FF2B5EF4-FFF2-40B4-BE49-F238E27FC236}">
                <a16:creationId xmlns:a16="http://schemas.microsoft.com/office/drawing/2014/main" id="{355C4EAC-9BF1-49F9-89AC-AF14E7B14E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6898" y="3763471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4" name="Text Box 57">
            <a:extLst>
              <a:ext uri="{FF2B5EF4-FFF2-40B4-BE49-F238E27FC236}">
                <a16:creationId xmlns:a16="http://schemas.microsoft.com/office/drawing/2014/main" id="{48C78E18-2EC5-4DF1-8362-2EA92D9058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0898" y="3763471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25" name="Text Box 58">
            <a:extLst>
              <a:ext uri="{FF2B5EF4-FFF2-40B4-BE49-F238E27FC236}">
                <a16:creationId xmlns:a16="http://schemas.microsoft.com/office/drawing/2014/main" id="{710B95AB-785F-4972-A65E-99009C361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8698" y="3763471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6" name="Text Box 59">
            <a:extLst>
              <a:ext uri="{FF2B5EF4-FFF2-40B4-BE49-F238E27FC236}">
                <a16:creationId xmlns:a16="http://schemas.microsoft.com/office/drawing/2014/main" id="{98DE72A0-59AB-4CBF-9630-D1331658D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0898" y="4570714"/>
            <a:ext cx="6629400" cy="366713"/>
          </a:xfrm>
          <a:prstGeom prst="rect">
            <a:avLst/>
          </a:prstGeom>
          <a:solidFill>
            <a:srgbClr val="EA9CBF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 b="1" dirty="0" err="1">
                <a:solidFill>
                  <a:srgbClr val="0000FF"/>
                </a:solidFill>
                <a:latin typeface="Arial" panose="020B0604020202020204" pitchFamily="34" charset="0"/>
              </a:rPr>
              <a:t>Viết</a:t>
            </a:r>
            <a:r>
              <a:rPr lang="en-US" altLang="en-US" sz="18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00FF"/>
                </a:solidFill>
                <a:latin typeface="Arial" panose="020B0604020202020204" pitchFamily="34" charset="0"/>
              </a:rPr>
              <a:t>số</a:t>
            </a:r>
            <a:r>
              <a:rPr lang="en-US" altLang="en-US" sz="1800" b="1" dirty="0">
                <a:solidFill>
                  <a:srgbClr val="0000FF"/>
                </a:solidFill>
                <a:latin typeface="Arial" panose="020B0604020202020204" pitchFamily="34" charset="0"/>
              </a:rPr>
              <a:t>: 4231. </a:t>
            </a:r>
            <a:r>
              <a:rPr lang="en-US" altLang="en-US" sz="1800" b="1" dirty="0" err="1">
                <a:solidFill>
                  <a:srgbClr val="0000FF"/>
                </a:solidFill>
                <a:latin typeface="Arial" panose="020B0604020202020204" pitchFamily="34" charset="0"/>
              </a:rPr>
              <a:t>Đọc</a:t>
            </a:r>
            <a:r>
              <a:rPr lang="en-US" altLang="en-US" sz="18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00FF"/>
                </a:solidFill>
                <a:latin typeface="Arial" panose="020B0604020202020204" pitchFamily="34" charset="0"/>
              </a:rPr>
              <a:t>số</a:t>
            </a:r>
            <a:r>
              <a:rPr lang="en-US" altLang="en-US" sz="1800" b="1" dirty="0">
                <a:solidFill>
                  <a:srgbClr val="0000FF"/>
                </a:solidFill>
                <a:latin typeface="Arial" panose="020B0604020202020204" pitchFamily="34" charset="0"/>
              </a:rPr>
              <a:t>: </a:t>
            </a:r>
            <a:r>
              <a:rPr lang="en-US" altLang="en-US" sz="1800" b="1" dirty="0" err="1">
                <a:solidFill>
                  <a:srgbClr val="0000FF"/>
                </a:solidFill>
                <a:latin typeface="Arial" panose="020B0604020202020204" pitchFamily="34" charset="0"/>
              </a:rPr>
              <a:t>Bốn</a:t>
            </a:r>
            <a:r>
              <a:rPr lang="en-US" altLang="en-US" sz="18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00FF"/>
                </a:solidFill>
                <a:latin typeface="Arial" panose="020B0604020202020204" pitchFamily="34" charset="0"/>
              </a:rPr>
              <a:t>nghìn</a:t>
            </a:r>
            <a:r>
              <a:rPr lang="en-US" altLang="en-US" sz="18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00FF"/>
                </a:solidFill>
                <a:latin typeface="Arial" panose="020B0604020202020204" pitchFamily="34" charset="0"/>
              </a:rPr>
              <a:t>hai</a:t>
            </a:r>
            <a:r>
              <a:rPr lang="en-US" altLang="en-US" sz="18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00FF"/>
                </a:solidFill>
                <a:latin typeface="Arial" panose="020B0604020202020204" pitchFamily="34" charset="0"/>
              </a:rPr>
              <a:t>trăm</a:t>
            </a:r>
            <a:r>
              <a:rPr lang="en-US" altLang="en-US" sz="18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00FF"/>
                </a:solidFill>
                <a:latin typeface="Arial" panose="020B0604020202020204" pitchFamily="34" charset="0"/>
              </a:rPr>
              <a:t>ba</a:t>
            </a:r>
            <a:r>
              <a:rPr lang="en-US" altLang="en-US" sz="18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00FF"/>
                </a:solidFill>
                <a:latin typeface="Arial" panose="020B0604020202020204" pitchFamily="34" charset="0"/>
              </a:rPr>
              <a:t>mươi</a:t>
            </a:r>
            <a:r>
              <a:rPr lang="en-US" altLang="en-US" sz="18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dirty="0" err="1">
                <a:solidFill>
                  <a:srgbClr val="0000FF"/>
                </a:solidFill>
                <a:latin typeface="Arial" panose="020B0604020202020204" pitchFamily="34" charset="0"/>
              </a:rPr>
              <a:t>mốt</a:t>
            </a:r>
            <a:r>
              <a:rPr lang="en-US" altLang="en-US" sz="1800" b="1" dirty="0">
                <a:solidFill>
                  <a:srgbClr val="0000FF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7" name="Text Box 623">
            <a:extLst>
              <a:ext uri="{FF2B5EF4-FFF2-40B4-BE49-F238E27FC236}">
                <a16:creationId xmlns:a16="http://schemas.microsoft.com/office/drawing/2014/main" id="{37EFF96C-62F9-489E-BB57-1432EF09F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7198" y="0"/>
            <a:ext cx="2895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dirty="0" err="1">
                <a:solidFill>
                  <a:srgbClr val="002060"/>
                </a:solidFill>
                <a:latin typeface="Arial" panose="020B0604020202020204" pitchFamily="34" charset="0"/>
              </a:rPr>
              <a:t>Viết</a:t>
            </a:r>
            <a:r>
              <a:rPr lang="en-US" altLang="en-US" sz="2400" dirty="0">
                <a:solidFill>
                  <a:srgbClr val="002060"/>
                </a:solidFill>
                <a:latin typeface="Arial" panose="020B0604020202020204" pitchFamily="34" charset="0"/>
              </a:rPr>
              <a:t> ( </a:t>
            </a:r>
            <a:r>
              <a:rPr lang="en-US" altLang="en-US" sz="2400" dirty="0" err="1">
                <a:solidFill>
                  <a:srgbClr val="002060"/>
                </a:solidFill>
                <a:latin typeface="Arial" panose="020B0604020202020204" pitchFamily="34" charset="0"/>
              </a:rPr>
              <a:t>theo</a:t>
            </a:r>
            <a:r>
              <a:rPr lang="en-US" altLang="en-US" sz="24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rgbClr val="002060"/>
                </a:solidFill>
                <a:latin typeface="Arial" panose="020B0604020202020204" pitchFamily="34" charset="0"/>
              </a:rPr>
              <a:t>mẫu</a:t>
            </a:r>
            <a:r>
              <a:rPr lang="en-US" altLang="en-US" sz="2400" dirty="0">
                <a:solidFill>
                  <a:srgbClr val="002060"/>
                </a:solidFill>
                <a:latin typeface="Arial" panose="020B0604020202020204" pitchFamily="34" charset="0"/>
              </a:rPr>
              <a:t>)</a:t>
            </a:r>
          </a:p>
          <a:p>
            <a:pPr>
              <a:spcBef>
                <a:spcPct val="50000"/>
              </a:spcBef>
              <a:buFontTx/>
              <a:buNone/>
            </a:pPr>
            <a:endParaRPr lang="en-US" altLang="en-US" sz="240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72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 animBg="1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>
            <a:extLst>
              <a:ext uri="{FF2B5EF4-FFF2-40B4-BE49-F238E27FC236}">
                <a16:creationId xmlns:a16="http://schemas.microsoft.com/office/drawing/2014/main" id="{D689285C-DFB8-4DD2-AFC9-78F23BBE48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56" y="31286"/>
            <a:ext cx="731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dirty="0" err="1">
                <a:solidFill>
                  <a:srgbClr val="990000"/>
                </a:solidFill>
                <a:latin typeface="Arial" panose="020B0604020202020204" pitchFamily="34" charset="0"/>
              </a:rPr>
              <a:t>Bài</a:t>
            </a:r>
            <a:r>
              <a:rPr lang="en-US" altLang="en-US" sz="2400" dirty="0">
                <a:solidFill>
                  <a:srgbClr val="990000"/>
                </a:solidFill>
                <a:latin typeface="Arial" panose="020B0604020202020204" pitchFamily="34" charset="0"/>
              </a:rPr>
              <a:t> 1 </a:t>
            </a:r>
            <a:r>
              <a:rPr lang="en-US" altLang="en-US" sz="1800" dirty="0">
                <a:solidFill>
                  <a:srgbClr val="990000"/>
                </a:solidFill>
                <a:latin typeface="Arial" panose="020B0604020202020204" pitchFamily="34" charset="0"/>
              </a:rPr>
              <a:t>/ </a:t>
            </a:r>
            <a:r>
              <a:rPr lang="en-US" altLang="en-US" sz="2400" dirty="0" err="1">
                <a:solidFill>
                  <a:srgbClr val="990000"/>
                </a:solidFill>
                <a:latin typeface="Arial" panose="020B0604020202020204" pitchFamily="34" charset="0"/>
              </a:rPr>
              <a:t>trang</a:t>
            </a:r>
            <a:r>
              <a:rPr lang="en-US" altLang="en-US" sz="2400" dirty="0">
                <a:solidFill>
                  <a:srgbClr val="99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400" dirty="0" smtClean="0">
                <a:solidFill>
                  <a:srgbClr val="990000"/>
                </a:solidFill>
                <a:latin typeface="Arial" panose="020B0604020202020204" pitchFamily="34" charset="0"/>
              </a:rPr>
              <a:t>92</a:t>
            </a:r>
            <a:r>
              <a:rPr lang="en-US" altLang="en-US" sz="1800" dirty="0" smtClean="0">
                <a:latin typeface="Arial" panose="020B0604020202020204" pitchFamily="34" charset="0"/>
              </a:rPr>
              <a:t> </a:t>
            </a:r>
            <a:r>
              <a:rPr lang="en-US" altLang="en-US" sz="2400" dirty="0">
                <a:solidFill>
                  <a:srgbClr val="990000"/>
                </a:solidFill>
                <a:latin typeface="Arial" panose="020B0604020202020204" pitchFamily="34" charset="0"/>
              </a:rPr>
              <a:t>: </a:t>
            </a:r>
          </a:p>
        </p:txBody>
      </p:sp>
      <p:sp>
        <p:nvSpPr>
          <p:cNvPr id="5" name="Text Box 9">
            <a:extLst>
              <a:ext uri="{FF2B5EF4-FFF2-40B4-BE49-F238E27FC236}">
                <a16:creationId xmlns:a16="http://schemas.microsoft.com/office/drawing/2014/main" id="{452724AD-82DE-4B66-809D-128B37AA92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" y="458008"/>
            <a:ext cx="502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b)</a:t>
            </a:r>
            <a:r>
              <a:rPr lang="en-US" altLang="en-US" sz="1800" dirty="0">
                <a:latin typeface="Arial" panose="020B0604020202020204" pitchFamily="34" charset="0"/>
              </a:rPr>
              <a:t> </a:t>
            </a:r>
          </a:p>
        </p:txBody>
      </p:sp>
      <p:graphicFrame>
        <p:nvGraphicFramePr>
          <p:cNvPr id="6" name="Group 624">
            <a:extLst>
              <a:ext uri="{FF2B5EF4-FFF2-40B4-BE49-F238E27FC236}">
                <a16:creationId xmlns:a16="http://schemas.microsoft.com/office/drawing/2014/main" id="{12A0D63A-FF15-4F09-8FC5-D12D43ECE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566315"/>
              </p:ext>
            </p:extLst>
          </p:nvPr>
        </p:nvGraphicFramePr>
        <p:xfrm>
          <a:off x="1828800" y="557477"/>
          <a:ext cx="6096000" cy="3186115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43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4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16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4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 Box 34">
            <a:extLst>
              <a:ext uri="{FF2B5EF4-FFF2-40B4-BE49-F238E27FC236}">
                <a16:creationId xmlns:a16="http://schemas.microsoft.com/office/drawing/2014/main" id="{6B237F9E-2916-4AE5-A8DB-932C90DCC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2311" y="655109"/>
            <a:ext cx="1524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dirty="0" err="1">
                <a:solidFill>
                  <a:srgbClr val="0000FF"/>
                </a:solidFill>
                <a:latin typeface="Arial" panose="020B0604020202020204" pitchFamily="34" charset="0"/>
              </a:rPr>
              <a:t>Hàng</a:t>
            </a:r>
            <a:endParaRPr lang="en-US" altLang="en-US" sz="1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35">
            <a:extLst>
              <a:ext uri="{FF2B5EF4-FFF2-40B4-BE49-F238E27FC236}">
                <a16:creationId xmlns:a16="http://schemas.microsoft.com/office/drawing/2014/main" id="{9A4DE82C-7AE6-4B03-A2B3-C06C397C96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1167077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FF3300"/>
                </a:solidFill>
                <a:latin typeface="Arial" panose="020B0604020202020204" pitchFamily="34" charset="0"/>
              </a:rPr>
              <a:t>Nghìn</a:t>
            </a:r>
          </a:p>
        </p:txBody>
      </p:sp>
      <p:sp>
        <p:nvSpPr>
          <p:cNvPr id="9" name="Text Box 36">
            <a:extLst>
              <a:ext uri="{FF2B5EF4-FFF2-40B4-BE49-F238E27FC236}">
                <a16:creationId xmlns:a16="http://schemas.microsoft.com/office/drawing/2014/main" id="{709B002D-C73D-42E6-BE39-E0678DA73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1167077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FF3300"/>
                </a:solidFill>
                <a:latin typeface="Arial" panose="020B0604020202020204" pitchFamily="34" charset="0"/>
              </a:rPr>
              <a:t>Trăm</a:t>
            </a:r>
          </a:p>
        </p:txBody>
      </p:sp>
      <p:sp>
        <p:nvSpPr>
          <p:cNvPr id="10" name="Text Box 37">
            <a:extLst>
              <a:ext uri="{FF2B5EF4-FFF2-40B4-BE49-F238E27FC236}">
                <a16:creationId xmlns:a16="http://schemas.microsoft.com/office/drawing/2014/main" id="{A4643ACF-21C7-4DF6-8D7E-79F91FAB74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1167077"/>
            <a:ext cx="838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FF3300"/>
                </a:solidFill>
                <a:latin typeface="Arial" panose="020B0604020202020204" pitchFamily="34" charset="0"/>
              </a:rPr>
              <a:t>Chục</a:t>
            </a:r>
          </a:p>
        </p:txBody>
      </p:sp>
      <p:sp>
        <p:nvSpPr>
          <p:cNvPr id="11" name="Text Box 38">
            <a:extLst>
              <a:ext uri="{FF2B5EF4-FFF2-40B4-BE49-F238E27FC236}">
                <a16:creationId xmlns:a16="http://schemas.microsoft.com/office/drawing/2014/main" id="{DA253A9E-0AC3-477F-B849-A01CC17E2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1167077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FF3300"/>
                </a:solidFill>
                <a:latin typeface="Arial" panose="020B0604020202020204" pitchFamily="34" charset="0"/>
              </a:rPr>
              <a:t>Đơn vị</a:t>
            </a:r>
          </a:p>
        </p:txBody>
      </p:sp>
      <p:sp>
        <p:nvSpPr>
          <p:cNvPr id="12" name="Oval 39">
            <a:extLst>
              <a:ext uri="{FF2B5EF4-FFF2-40B4-BE49-F238E27FC236}">
                <a16:creationId xmlns:a16="http://schemas.microsoft.com/office/drawing/2014/main" id="{442245EA-2D76-4556-AE20-2438BA558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1700477"/>
            <a:ext cx="762000" cy="3048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</a:p>
        </p:txBody>
      </p:sp>
      <p:sp>
        <p:nvSpPr>
          <p:cNvPr id="13" name="Oval 40">
            <a:extLst>
              <a:ext uri="{FF2B5EF4-FFF2-40B4-BE49-F238E27FC236}">
                <a16:creationId xmlns:a16="http://schemas.microsoft.com/office/drawing/2014/main" id="{ED4F9FE7-C4C8-48A2-8C4F-08A540ED8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1776677"/>
            <a:ext cx="6858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14" name="Oval 41">
            <a:extLst>
              <a:ext uri="{FF2B5EF4-FFF2-40B4-BE49-F238E27FC236}">
                <a16:creationId xmlns:a16="http://schemas.microsoft.com/office/drawing/2014/main" id="{A35B5A90-9232-47DD-96F8-00E46F4EA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2157677"/>
            <a:ext cx="6858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15" name="Oval 44">
            <a:extLst>
              <a:ext uri="{FF2B5EF4-FFF2-40B4-BE49-F238E27FC236}">
                <a16:creationId xmlns:a16="http://schemas.microsoft.com/office/drawing/2014/main" id="{2F893B96-394B-4724-8010-416280FA29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1776677"/>
            <a:ext cx="6858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16" name="Oval 45">
            <a:extLst>
              <a:ext uri="{FF2B5EF4-FFF2-40B4-BE49-F238E27FC236}">
                <a16:creationId xmlns:a16="http://schemas.microsoft.com/office/drawing/2014/main" id="{42172F9E-2758-4441-B654-67C762E21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2157677"/>
            <a:ext cx="6858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D019F56B-14E3-4C74-946A-6A015B9CC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3725" y="1776677"/>
            <a:ext cx="6096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8" name="Oval 49">
            <a:extLst>
              <a:ext uri="{FF2B5EF4-FFF2-40B4-BE49-F238E27FC236}">
                <a16:creationId xmlns:a16="http://schemas.microsoft.com/office/drawing/2014/main" id="{C917F744-7BE6-40B9-B1ED-9AEEF3CCEF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081477"/>
            <a:ext cx="762000" cy="3048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</a:p>
        </p:txBody>
      </p:sp>
      <p:sp>
        <p:nvSpPr>
          <p:cNvPr id="19" name="Oval 50">
            <a:extLst>
              <a:ext uri="{FF2B5EF4-FFF2-40B4-BE49-F238E27FC236}">
                <a16:creationId xmlns:a16="http://schemas.microsoft.com/office/drawing/2014/main" id="{6E881E52-9E68-4ADA-9F8D-9A7720538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462477"/>
            <a:ext cx="762000" cy="3048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1000</a:t>
            </a:r>
          </a:p>
        </p:txBody>
      </p:sp>
      <p:sp>
        <p:nvSpPr>
          <p:cNvPr id="20" name="Oval 53">
            <a:extLst>
              <a:ext uri="{FF2B5EF4-FFF2-40B4-BE49-F238E27FC236}">
                <a16:creationId xmlns:a16="http://schemas.microsoft.com/office/drawing/2014/main" id="{4B7A28D3-FC6E-451E-8649-AF4AE22B1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2538677"/>
            <a:ext cx="6858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21" name="Text Box 55">
            <a:extLst>
              <a:ext uri="{FF2B5EF4-FFF2-40B4-BE49-F238E27FC236}">
                <a16:creationId xmlns:a16="http://schemas.microsoft.com/office/drawing/2014/main" id="{14E3226D-C4FE-4BEE-B476-55A0343353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3224477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     </a:t>
            </a:r>
            <a:r>
              <a:rPr lang="en-US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22" name="Text Box 56">
            <a:extLst>
              <a:ext uri="{FF2B5EF4-FFF2-40B4-BE49-F238E27FC236}">
                <a16:creationId xmlns:a16="http://schemas.microsoft.com/office/drawing/2014/main" id="{5EBED271-1EA6-4383-9EF2-F953943B9A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3224477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3" name="Text Box 57">
            <a:extLst>
              <a:ext uri="{FF2B5EF4-FFF2-40B4-BE49-F238E27FC236}">
                <a16:creationId xmlns:a16="http://schemas.microsoft.com/office/drawing/2014/main" id="{E3EAC2A1-169B-4792-86A4-1C25CF5BED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3224477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4" name="Text Box 58">
            <a:extLst>
              <a:ext uri="{FF2B5EF4-FFF2-40B4-BE49-F238E27FC236}">
                <a16:creationId xmlns:a16="http://schemas.microsoft.com/office/drawing/2014/main" id="{24B1606C-F07F-491C-8432-95F242C2E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3224477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5" name="Text Box 59">
            <a:extLst>
              <a:ext uri="{FF2B5EF4-FFF2-40B4-BE49-F238E27FC236}">
                <a16:creationId xmlns:a16="http://schemas.microsoft.com/office/drawing/2014/main" id="{AF723F8E-D639-4CF4-9414-FC3697BF9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510" y="3840092"/>
            <a:ext cx="7931217" cy="430887"/>
          </a:xfrm>
          <a:prstGeom prst="rect">
            <a:avLst/>
          </a:prstGeom>
          <a:solidFill>
            <a:srgbClr val="EA9CBF"/>
          </a:solidFill>
          <a:ln>
            <a:noFill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200" b="1" dirty="0" err="1">
                <a:solidFill>
                  <a:srgbClr val="0000FF"/>
                </a:solidFill>
                <a:latin typeface="Arial" panose="020B0604020202020204" pitchFamily="34" charset="0"/>
              </a:rPr>
              <a:t>Viết</a:t>
            </a:r>
            <a:r>
              <a:rPr lang="en-US" altLang="en-US" sz="22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Arial" panose="020B0604020202020204" pitchFamily="34" charset="0"/>
              </a:rPr>
              <a:t>số</a:t>
            </a:r>
            <a:r>
              <a:rPr lang="en-US" altLang="en-US" sz="2200" b="1" dirty="0">
                <a:solidFill>
                  <a:srgbClr val="0000FF"/>
                </a:solidFill>
                <a:latin typeface="Arial" panose="020B0604020202020204" pitchFamily="34" charset="0"/>
              </a:rPr>
              <a:t>: 3442. </a:t>
            </a:r>
            <a:r>
              <a:rPr lang="en-US" altLang="en-US" sz="2200" b="1" dirty="0" err="1">
                <a:solidFill>
                  <a:srgbClr val="0000FF"/>
                </a:solidFill>
                <a:latin typeface="Arial" panose="020B0604020202020204" pitchFamily="34" charset="0"/>
              </a:rPr>
              <a:t>Đọc</a:t>
            </a:r>
            <a:r>
              <a:rPr lang="en-US" altLang="en-US" sz="22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Arial" panose="020B0604020202020204" pitchFamily="34" charset="0"/>
              </a:rPr>
              <a:t>số</a:t>
            </a:r>
            <a:r>
              <a:rPr lang="en-US" altLang="en-US" sz="2200" b="1" dirty="0">
                <a:solidFill>
                  <a:srgbClr val="0000FF"/>
                </a:solidFill>
                <a:latin typeface="Arial" panose="020B0604020202020204" pitchFamily="34" charset="0"/>
              </a:rPr>
              <a:t>: Ba </a:t>
            </a:r>
            <a:r>
              <a:rPr lang="en-US" altLang="en-US" sz="2200" b="1" dirty="0" err="1">
                <a:solidFill>
                  <a:srgbClr val="0000FF"/>
                </a:solidFill>
                <a:latin typeface="Arial" panose="020B0604020202020204" pitchFamily="34" charset="0"/>
              </a:rPr>
              <a:t>nghìn</a:t>
            </a:r>
            <a:r>
              <a:rPr lang="en-US" altLang="en-US" sz="22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Arial" panose="020B0604020202020204" pitchFamily="34" charset="0"/>
              </a:rPr>
              <a:t>bốn</a:t>
            </a:r>
            <a:r>
              <a:rPr lang="en-US" altLang="en-US" sz="22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Arial" panose="020B0604020202020204" pitchFamily="34" charset="0"/>
              </a:rPr>
              <a:t>trăm</a:t>
            </a:r>
            <a:r>
              <a:rPr lang="en-US" altLang="en-US" sz="22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Arial" panose="020B0604020202020204" pitchFamily="34" charset="0"/>
              </a:rPr>
              <a:t>bốn</a:t>
            </a:r>
            <a:r>
              <a:rPr lang="en-US" altLang="en-US" sz="22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Arial" panose="020B0604020202020204" pitchFamily="34" charset="0"/>
              </a:rPr>
              <a:t>mươi</a:t>
            </a:r>
            <a:r>
              <a:rPr lang="en-US" altLang="en-US" sz="22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Arial" panose="020B0604020202020204" pitchFamily="34" charset="0"/>
              </a:rPr>
              <a:t>hai</a:t>
            </a:r>
            <a:r>
              <a:rPr lang="en-US" altLang="en-US" sz="2200" b="1" dirty="0">
                <a:solidFill>
                  <a:srgbClr val="0000FF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6" name="Text Box 623">
            <a:extLst>
              <a:ext uri="{FF2B5EF4-FFF2-40B4-BE49-F238E27FC236}">
                <a16:creationId xmlns:a16="http://schemas.microsoft.com/office/drawing/2014/main" id="{CC9DEFA8-3849-424D-B8E1-2918138FFF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9525" y="31286"/>
            <a:ext cx="28956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dirty="0" err="1">
                <a:solidFill>
                  <a:srgbClr val="990000"/>
                </a:solidFill>
                <a:latin typeface="Arial" panose="020B0604020202020204" pitchFamily="34" charset="0"/>
              </a:rPr>
              <a:t>Viết</a:t>
            </a:r>
            <a:r>
              <a:rPr lang="en-US" altLang="en-US" sz="2400" dirty="0">
                <a:solidFill>
                  <a:srgbClr val="990000"/>
                </a:solidFill>
                <a:latin typeface="Arial" panose="020B0604020202020204" pitchFamily="34" charset="0"/>
              </a:rPr>
              <a:t> ( </a:t>
            </a:r>
            <a:r>
              <a:rPr lang="en-US" altLang="en-US" sz="2400" dirty="0" err="1">
                <a:solidFill>
                  <a:srgbClr val="990000"/>
                </a:solidFill>
                <a:latin typeface="Arial" panose="020B0604020202020204" pitchFamily="34" charset="0"/>
              </a:rPr>
              <a:t>theo</a:t>
            </a:r>
            <a:r>
              <a:rPr lang="en-US" altLang="en-US" sz="2400" dirty="0">
                <a:solidFill>
                  <a:srgbClr val="99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rgbClr val="990000"/>
                </a:solidFill>
                <a:latin typeface="Arial" panose="020B0604020202020204" pitchFamily="34" charset="0"/>
              </a:rPr>
              <a:t>mẫu</a:t>
            </a:r>
            <a:r>
              <a:rPr lang="en-US" altLang="en-US" sz="2400" dirty="0">
                <a:solidFill>
                  <a:srgbClr val="990000"/>
                </a:solidFill>
                <a:latin typeface="Arial" panose="020B0604020202020204" pitchFamily="34" charset="0"/>
              </a:rPr>
              <a:t>)</a:t>
            </a:r>
          </a:p>
          <a:p>
            <a:pPr>
              <a:spcBef>
                <a:spcPct val="50000"/>
              </a:spcBef>
              <a:buFontTx/>
              <a:buNone/>
            </a:pPr>
            <a:endParaRPr lang="en-US" altLang="en-US" sz="2400" dirty="0">
              <a:latin typeface="Arial" panose="020B0604020202020204" pitchFamily="34" charset="0"/>
            </a:endParaRPr>
          </a:p>
        </p:txBody>
      </p:sp>
      <p:sp>
        <p:nvSpPr>
          <p:cNvPr id="27" name="Oval 41">
            <a:extLst>
              <a:ext uri="{FF2B5EF4-FFF2-40B4-BE49-F238E27FC236}">
                <a16:creationId xmlns:a16="http://schemas.microsoft.com/office/drawing/2014/main" id="{37D64452-7C79-4ED2-9033-D48B5900E6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4425" y="2498990"/>
            <a:ext cx="6858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28" name="Oval 41">
            <a:extLst>
              <a:ext uri="{FF2B5EF4-FFF2-40B4-BE49-F238E27FC236}">
                <a16:creationId xmlns:a16="http://schemas.microsoft.com/office/drawing/2014/main" id="{15567CD9-1AF4-4443-82B6-3776B6BE7230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3668713" y="2872052"/>
            <a:ext cx="685800" cy="276225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29" name="Oval 46">
            <a:extLst>
              <a:ext uri="{FF2B5EF4-FFF2-40B4-BE49-F238E27FC236}">
                <a16:creationId xmlns:a16="http://schemas.microsoft.com/office/drawing/2014/main" id="{E182904F-487C-4733-A770-864D4D47272E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6769097" y="2130690"/>
            <a:ext cx="609601" cy="255587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30" name="Oval 53">
            <a:extLst>
              <a:ext uri="{FF2B5EF4-FFF2-40B4-BE49-F238E27FC236}">
                <a16:creationId xmlns:a16="http://schemas.microsoft.com/office/drawing/2014/main" id="{7C1319E9-55DC-4644-BA0E-C10779CB11F1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5208873" y="2919677"/>
            <a:ext cx="762000" cy="228600"/>
          </a:xfrm>
          <a:prstGeom prst="ellipse">
            <a:avLst/>
          </a:prstGeom>
          <a:solidFill>
            <a:srgbClr val="F3ABE5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8260CE2-61A8-4E8C-A4DD-696B15BF9B48}"/>
              </a:ext>
            </a:extLst>
          </p:cNvPr>
          <p:cNvSpPr/>
          <p:nvPr/>
        </p:nvSpPr>
        <p:spPr>
          <a:xfrm>
            <a:off x="2126839" y="4310677"/>
            <a:ext cx="5499922" cy="60521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Số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bốn</a:t>
            </a:r>
            <a:r>
              <a:rPr lang="en-US" sz="2400" dirty="0" smtClean="0"/>
              <a:t> </a:t>
            </a:r>
            <a:r>
              <a:rPr lang="en-US" sz="2400" dirty="0" err="1" smtClean="0"/>
              <a:t>chữ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 </a:t>
            </a:r>
            <a:r>
              <a:rPr lang="en-US" sz="2400" dirty="0" err="1" smtClean="0"/>
              <a:t>gồm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hàng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? </a:t>
            </a:r>
          </a:p>
          <a:p>
            <a:pPr algn="ctr"/>
            <a:r>
              <a:rPr lang="en-US" sz="2400" dirty="0" err="1" smtClean="0"/>
              <a:t>Hàng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cao</a:t>
            </a:r>
            <a:r>
              <a:rPr lang="en-US" sz="2400" dirty="0" smtClean="0"/>
              <a:t> </a:t>
            </a:r>
            <a:r>
              <a:rPr lang="en-US" sz="2400" dirty="0" err="1" smtClean="0"/>
              <a:t>nhất</a:t>
            </a:r>
            <a:r>
              <a:rPr lang="en-US" sz="2400" dirty="0" smtClean="0"/>
              <a:t>? </a:t>
            </a:r>
            <a:r>
              <a:rPr lang="en-US" sz="2400" dirty="0" err="1" smtClean="0"/>
              <a:t>Hàng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thấp</a:t>
            </a:r>
            <a:r>
              <a:rPr lang="en-US" sz="2400" dirty="0" smtClean="0"/>
              <a:t> </a:t>
            </a:r>
            <a:r>
              <a:rPr lang="en-US" sz="2400" dirty="0" err="1" smtClean="0"/>
              <a:t>nhất</a:t>
            </a:r>
            <a:r>
              <a:rPr lang="en-US" sz="2400" dirty="0" smtClean="0"/>
              <a:t>?.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8447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3">
            <a:extLst>
              <a:ext uri="{FF2B5EF4-FFF2-40B4-BE49-F238E27FC236}">
                <a16:creationId xmlns:a16="http://schemas.microsoft.com/office/drawing/2014/main" id="{C74FB921-0057-4872-99F5-1764C2C8B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7996" y="2936767"/>
            <a:ext cx="4386263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endParaRPr lang="en-US" altLang="en-US" sz="2000">
              <a:latin typeface="+mn-lt"/>
            </a:endParaRPr>
          </a:p>
        </p:txBody>
      </p:sp>
      <p:sp>
        <p:nvSpPr>
          <p:cNvPr id="5" name="Rectangle 42">
            <a:extLst>
              <a:ext uri="{FF2B5EF4-FFF2-40B4-BE49-F238E27FC236}">
                <a16:creationId xmlns:a16="http://schemas.microsoft.com/office/drawing/2014/main" id="{258A4667-60F2-44B3-852A-39D09F24A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596" y="2936767"/>
            <a:ext cx="91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endParaRPr lang="en-US" altLang="en-US" sz="2000">
              <a:latin typeface="+mn-lt"/>
            </a:endParaRPr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11E44B3E-AD19-4712-9BD6-1E9F781B2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9196" y="2936767"/>
            <a:ext cx="91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latin typeface="+mn-lt"/>
              </a:rPr>
              <a:t> 5</a:t>
            </a:r>
            <a:endParaRPr lang="en-US" altLang="en-US" sz="2000">
              <a:latin typeface="+mn-lt"/>
            </a:endParaRPr>
          </a:p>
        </p:txBody>
      </p:sp>
      <p:sp>
        <p:nvSpPr>
          <p:cNvPr id="7" name="Rectangle 40">
            <a:extLst>
              <a:ext uri="{FF2B5EF4-FFF2-40B4-BE49-F238E27FC236}">
                <a16:creationId xmlns:a16="http://schemas.microsoft.com/office/drawing/2014/main" id="{577FE4D7-EAE0-4F33-B004-4CA9591D8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59" y="2936767"/>
            <a:ext cx="79533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latin typeface="+mn-lt"/>
              </a:rPr>
              <a:t> 3</a:t>
            </a:r>
            <a:r>
              <a:rPr lang="en-US" altLang="en-US" sz="2000">
                <a:latin typeface="+mn-lt"/>
              </a:rPr>
              <a:t> </a:t>
            </a:r>
          </a:p>
        </p:txBody>
      </p:sp>
      <p:sp>
        <p:nvSpPr>
          <p:cNvPr id="8" name="Rectangle 39">
            <a:extLst>
              <a:ext uri="{FF2B5EF4-FFF2-40B4-BE49-F238E27FC236}">
                <a16:creationId xmlns:a16="http://schemas.microsoft.com/office/drawing/2014/main" id="{698AE3D4-0706-4F40-98A8-40CC17BD2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8996" y="2936767"/>
            <a:ext cx="804863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latin typeface="+mn-lt"/>
              </a:rPr>
              <a:t> 8</a:t>
            </a:r>
            <a:r>
              <a:rPr lang="en-US" altLang="en-US" sz="2000">
                <a:latin typeface="+mn-lt"/>
              </a:rPr>
              <a:t> </a:t>
            </a:r>
          </a:p>
        </p:txBody>
      </p:sp>
      <p:sp>
        <p:nvSpPr>
          <p:cNvPr id="9" name="Rectangle 38">
            <a:extLst>
              <a:ext uri="{FF2B5EF4-FFF2-40B4-BE49-F238E27FC236}">
                <a16:creationId xmlns:a16="http://schemas.microsoft.com/office/drawing/2014/main" id="{A2D1E905-5F61-4A9A-968A-1A0861EC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96" y="2936767"/>
            <a:ext cx="91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latin typeface="+mn-lt"/>
              </a:rPr>
              <a:t> 2</a:t>
            </a:r>
            <a:r>
              <a:rPr lang="en-US" altLang="en-US" sz="2000">
                <a:latin typeface="+mn-lt"/>
              </a:rPr>
              <a:t> </a:t>
            </a:r>
          </a:p>
        </p:txBody>
      </p:sp>
      <p:sp>
        <p:nvSpPr>
          <p:cNvPr id="10" name="Rectangle 37">
            <a:extLst>
              <a:ext uri="{FF2B5EF4-FFF2-40B4-BE49-F238E27FC236}">
                <a16:creationId xmlns:a16="http://schemas.microsoft.com/office/drawing/2014/main" id="{C28B5B40-C6B3-4777-ABDA-C0610AF04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7996" y="2479567"/>
            <a:ext cx="4386263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endParaRPr lang="en-US" altLang="en-US" sz="2000">
              <a:latin typeface="+mn-lt"/>
            </a:endParaRPr>
          </a:p>
        </p:txBody>
      </p:sp>
      <p:sp>
        <p:nvSpPr>
          <p:cNvPr id="11" name="Rectangle 36">
            <a:extLst>
              <a:ext uri="{FF2B5EF4-FFF2-40B4-BE49-F238E27FC236}">
                <a16:creationId xmlns:a16="http://schemas.microsoft.com/office/drawing/2014/main" id="{A20F56CC-9768-4233-905C-10A24F4841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596" y="2479567"/>
            <a:ext cx="91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endParaRPr lang="en-US" altLang="en-US" sz="2000">
              <a:latin typeface="+mn-lt"/>
            </a:endParaRPr>
          </a:p>
        </p:txBody>
      </p:sp>
      <p:sp>
        <p:nvSpPr>
          <p:cNvPr id="12" name="Rectangle 35">
            <a:extLst>
              <a:ext uri="{FF2B5EF4-FFF2-40B4-BE49-F238E27FC236}">
                <a16:creationId xmlns:a16="http://schemas.microsoft.com/office/drawing/2014/main" id="{626DC5E6-5211-47BD-9014-F3F81C8AF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9196" y="2479567"/>
            <a:ext cx="91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latin typeface="+mn-lt"/>
              </a:rPr>
              <a:t> 4</a:t>
            </a:r>
            <a:endParaRPr lang="en-US" altLang="en-US" sz="2000">
              <a:latin typeface="+mn-lt"/>
            </a:endParaRPr>
          </a:p>
        </p:txBody>
      </p:sp>
      <p:sp>
        <p:nvSpPr>
          <p:cNvPr id="13" name="Rectangle 34">
            <a:extLst>
              <a:ext uri="{FF2B5EF4-FFF2-40B4-BE49-F238E27FC236}">
                <a16:creationId xmlns:a16="http://schemas.microsoft.com/office/drawing/2014/main" id="{C211A622-8ADA-4CAB-88CE-0807FED31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59" y="2479567"/>
            <a:ext cx="79533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latin typeface="+mn-lt"/>
              </a:rPr>
              <a:t> 7</a:t>
            </a:r>
            <a:r>
              <a:rPr lang="en-US" altLang="en-US" sz="2000">
                <a:latin typeface="+mn-lt"/>
              </a:rPr>
              <a:t> </a:t>
            </a:r>
          </a:p>
        </p:txBody>
      </p:sp>
      <p:sp>
        <p:nvSpPr>
          <p:cNvPr id="14" name="Rectangle 33">
            <a:extLst>
              <a:ext uri="{FF2B5EF4-FFF2-40B4-BE49-F238E27FC236}">
                <a16:creationId xmlns:a16="http://schemas.microsoft.com/office/drawing/2014/main" id="{7E258FA8-B694-4738-A7F6-49123F64E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8996" y="2479567"/>
            <a:ext cx="804863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latin typeface="+mn-lt"/>
              </a:rPr>
              <a:t> 1</a:t>
            </a:r>
            <a:r>
              <a:rPr lang="en-US" altLang="en-US" sz="2000">
                <a:latin typeface="+mn-lt"/>
              </a:rPr>
              <a:t> </a:t>
            </a:r>
          </a:p>
        </p:txBody>
      </p:sp>
      <p:sp>
        <p:nvSpPr>
          <p:cNvPr id="15" name="Rectangle 32">
            <a:extLst>
              <a:ext uri="{FF2B5EF4-FFF2-40B4-BE49-F238E27FC236}">
                <a16:creationId xmlns:a16="http://schemas.microsoft.com/office/drawing/2014/main" id="{92F11A85-B958-4754-A74D-B112F8C17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96" y="2479567"/>
            <a:ext cx="91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latin typeface="+mn-lt"/>
              </a:rPr>
              <a:t> 9</a:t>
            </a:r>
            <a:r>
              <a:rPr lang="en-US" altLang="en-US" sz="2000">
                <a:latin typeface="+mn-lt"/>
              </a:rPr>
              <a:t> </a:t>
            </a:r>
          </a:p>
        </p:txBody>
      </p:sp>
      <p:sp>
        <p:nvSpPr>
          <p:cNvPr id="16" name="Rectangle 31">
            <a:extLst>
              <a:ext uri="{FF2B5EF4-FFF2-40B4-BE49-F238E27FC236}">
                <a16:creationId xmlns:a16="http://schemas.microsoft.com/office/drawing/2014/main" id="{2531CC84-11C7-48B7-878B-2E2DBCC5F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7996" y="2022367"/>
            <a:ext cx="4386263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endParaRPr lang="en-US" altLang="en-US" sz="2000">
              <a:latin typeface="+mn-lt"/>
            </a:endParaRPr>
          </a:p>
        </p:txBody>
      </p:sp>
      <p:sp>
        <p:nvSpPr>
          <p:cNvPr id="17" name="Rectangle 30">
            <a:extLst>
              <a:ext uri="{FF2B5EF4-FFF2-40B4-BE49-F238E27FC236}">
                <a16:creationId xmlns:a16="http://schemas.microsoft.com/office/drawing/2014/main" id="{81C91607-AC36-4F04-8367-B9540AB5E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596" y="2022367"/>
            <a:ext cx="91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endParaRPr lang="en-US" altLang="en-US" sz="2000">
              <a:latin typeface="+mn-lt"/>
            </a:endParaRPr>
          </a:p>
        </p:txBody>
      </p:sp>
      <p:sp>
        <p:nvSpPr>
          <p:cNvPr id="18" name="Rectangle 29">
            <a:extLst>
              <a:ext uri="{FF2B5EF4-FFF2-40B4-BE49-F238E27FC236}">
                <a16:creationId xmlns:a16="http://schemas.microsoft.com/office/drawing/2014/main" id="{AFCED598-8412-4274-A9B9-FD33FA882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9196" y="2022367"/>
            <a:ext cx="91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latin typeface="+mn-lt"/>
              </a:rPr>
              <a:t>  7</a:t>
            </a:r>
            <a:r>
              <a:rPr lang="en-US" altLang="en-US" sz="2000">
                <a:latin typeface="+mn-lt"/>
              </a:rPr>
              <a:t> </a:t>
            </a:r>
          </a:p>
        </p:txBody>
      </p:sp>
      <p:sp>
        <p:nvSpPr>
          <p:cNvPr id="19" name="Rectangle 28">
            <a:extLst>
              <a:ext uri="{FF2B5EF4-FFF2-40B4-BE49-F238E27FC236}">
                <a16:creationId xmlns:a16="http://schemas.microsoft.com/office/drawing/2014/main" id="{2E950CE5-D2CB-4D61-952A-6C5ECF333B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59" y="2022367"/>
            <a:ext cx="79533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latin typeface="+mn-lt"/>
              </a:rPr>
              <a:t>  4</a:t>
            </a:r>
            <a:r>
              <a:rPr lang="en-US" altLang="en-US" sz="2000">
                <a:latin typeface="+mn-lt"/>
              </a:rPr>
              <a:t> </a:t>
            </a:r>
          </a:p>
        </p:txBody>
      </p:sp>
      <p:sp>
        <p:nvSpPr>
          <p:cNvPr id="20" name="Rectangle 27">
            <a:extLst>
              <a:ext uri="{FF2B5EF4-FFF2-40B4-BE49-F238E27FC236}">
                <a16:creationId xmlns:a16="http://schemas.microsoft.com/office/drawing/2014/main" id="{A3A6E1F3-10DA-462C-B0B6-470D9C2A52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8996" y="2022367"/>
            <a:ext cx="804863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latin typeface="+mn-lt"/>
              </a:rPr>
              <a:t>  9</a:t>
            </a:r>
            <a:r>
              <a:rPr lang="en-US" altLang="en-US" sz="2000">
                <a:latin typeface="+mn-lt"/>
              </a:rPr>
              <a:t> </a:t>
            </a:r>
          </a:p>
        </p:txBody>
      </p:sp>
      <p:sp>
        <p:nvSpPr>
          <p:cNvPr id="21" name="Rectangle 26">
            <a:extLst>
              <a:ext uri="{FF2B5EF4-FFF2-40B4-BE49-F238E27FC236}">
                <a16:creationId xmlns:a16="http://schemas.microsoft.com/office/drawing/2014/main" id="{91634F9F-00D4-4CB6-A98F-5B03A68F4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96" y="2022367"/>
            <a:ext cx="91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>
                <a:latin typeface="+mn-lt"/>
              </a:rPr>
              <a:t>  5</a:t>
            </a:r>
            <a:r>
              <a:rPr lang="en-US" altLang="en-US" sz="2000">
                <a:latin typeface="+mn-lt"/>
              </a:rPr>
              <a:t> </a:t>
            </a:r>
          </a:p>
        </p:txBody>
      </p:sp>
      <p:sp>
        <p:nvSpPr>
          <p:cNvPr id="22" name="Rectangle 25">
            <a:extLst>
              <a:ext uri="{FF2B5EF4-FFF2-40B4-BE49-F238E27FC236}">
                <a16:creationId xmlns:a16="http://schemas.microsoft.com/office/drawing/2014/main" id="{B7EE589E-B05D-4E79-A261-546BE7E1D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7996" y="1565167"/>
            <a:ext cx="4386263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000" b="1" dirty="0">
                <a:solidFill>
                  <a:srgbClr val="E24172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E24172"/>
                </a:solidFill>
                <a:latin typeface="+mn-lt"/>
              </a:rPr>
              <a:t>Tám</a:t>
            </a:r>
            <a:r>
              <a:rPr lang="en-US" altLang="en-US" sz="2000" b="1" dirty="0">
                <a:solidFill>
                  <a:srgbClr val="E24172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E24172"/>
                </a:solidFill>
                <a:latin typeface="+mn-lt"/>
              </a:rPr>
              <a:t>nghìn</a:t>
            </a:r>
            <a:r>
              <a:rPr lang="en-US" altLang="en-US" sz="2000" b="1" dirty="0">
                <a:solidFill>
                  <a:srgbClr val="E24172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E24172"/>
                </a:solidFill>
                <a:latin typeface="+mn-lt"/>
              </a:rPr>
              <a:t>năm</a:t>
            </a:r>
            <a:r>
              <a:rPr lang="en-US" altLang="en-US" sz="2000" b="1" dirty="0">
                <a:solidFill>
                  <a:srgbClr val="E24172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E24172"/>
                </a:solidFill>
                <a:latin typeface="+mn-lt"/>
              </a:rPr>
              <a:t>trăm</a:t>
            </a:r>
            <a:r>
              <a:rPr lang="en-US" altLang="en-US" sz="2000" b="1" dirty="0">
                <a:solidFill>
                  <a:srgbClr val="E24172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E24172"/>
                </a:solidFill>
                <a:latin typeface="+mn-lt"/>
              </a:rPr>
              <a:t>sáu</a:t>
            </a:r>
            <a:r>
              <a:rPr lang="en-US" altLang="en-US" sz="2000" b="1" dirty="0">
                <a:solidFill>
                  <a:srgbClr val="E24172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E24172"/>
                </a:solidFill>
                <a:latin typeface="+mn-lt"/>
              </a:rPr>
              <a:t>mươi</a:t>
            </a:r>
            <a:r>
              <a:rPr lang="en-US" altLang="en-US" sz="2000" b="1" dirty="0">
                <a:solidFill>
                  <a:srgbClr val="E24172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E24172"/>
                </a:solidFill>
                <a:latin typeface="+mn-lt"/>
              </a:rPr>
              <a:t>ba</a:t>
            </a:r>
            <a:endParaRPr lang="en-US" altLang="en-US" sz="2000" b="1" i="1" dirty="0">
              <a:solidFill>
                <a:srgbClr val="E24172"/>
              </a:solidFill>
              <a:latin typeface="+mn-lt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31129D90-7183-427A-B68F-A21DB6EF9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596" y="1565167"/>
            <a:ext cx="91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000" b="1" dirty="0">
                <a:solidFill>
                  <a:srgbClr val="E24172"/>
                </a:solidFill>
                <a:latin typeface="+mn-lt"/>
              </a:rPr>
              <a:t>8563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4117C27-5B68-42FF-BA31-14E34BA84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9196" y="1565167"/>
            <a:ext cx="91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dirty="0">
                <a:latin typeface="+mn-lt"/>
              </a:rPr>
              <a:t>  </a:t>
            </a:r>
            <a:r>
              <a:rPr lang="en-US" altLang="en-US" sz="2000" b="1" dirty="0">
                <a:latin typeface="+mn-lt"/>
              </a:rPr>
              <a:t>3</a:t>
            </a:r>
          </a:p>
        </p:txBody>
      </p:sp>
      <p:sp>
        <p:nvSpPr>
          <p:cNvPr id="25" name="Rectangle 22">
            <a:extLst>
              <a:ext uri="{FF2B5EF4-FFF2-40B4-BE49-F238E27FC236}">
                <a16:creationId xmlns:a16="http://schemas.microsoft.com/office/drawing/2014/main" id="{9C609BDB-1911-4FD1-ABC6-1B6233B7C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59" y="1565167"/>
            <a:ext cx="79533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dirty="0">
                <a:latin typeface="+mn-lt"/>
              </a:rPr>
              <a:t>  </a:t>
            </a:r>
            <a:r>
              <a:rPr lang="en-US" altLang="en-US" sz="2000" b="1" dirty="0">
                <a:latin typeface="+mn-lt"/>
              </a:rPr>
              <a:t>6</a:t>
            </a:r>
            <a:r>
              <a:rPr lang="en-US" altLang="en-US" sz="2000" dirty="0">
                <a:latin typeface="+mn-lt"/>
              </a:rPr>
              <a:t> </a:t>
            </a:r>
            <a:endParaRPr lang="en-US" altLang="en-US" sz="2000" b="1" dirty="0">
              <a:latin typeface="+mn-lt"/>
            </a:endParaRPr>
          </a:p>
        </p:txBody>
      </p:sp>
      <p:sp>
        <p:nvSpPr>
          <p:cNvPr id="26" name="Rectangle 21">
            <a:extLst>
              <a:ext uri="{FF2B5EF4-FFF2-40B4-BE49-F238E27FC236}">
                <a16:creationId xmlns:a16="http://schemas.microsoft.com/office/drawing/2014/main" id="{743490FB-CF74-4993-BF4B-CFEB7C5D4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8996" y="1565167"/>
            <a:ext cx="804863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>
                <a:latin typeface="+mn-lt"/>
              </a:rPr>
              <a:t>  </a:t>
            </a:r>
            <a:r>
              <a:rPr lang="en-US" altLang="en-US" sz="2000" b="1">
                <a:latin typeface="+mn-lt"/>
              </a:rPr>
              <a:t>5</a:t>
            </a:r>
            <a:r>
              <a:rPr lang="en-US" altLang="en-US" sz="2000">
                <a:latin typeface="+mn-lt"/>
              </a:rPr>
              <a:t> </a:t>
            </a:r>
            <a:endParaRPr lang="en-US" altLang="en-US" sz="2000" b="1">
              <a:latin typeface="+mn-lt"/>
            </a:endParaRPr>
          </a:p>
        </p:txBody>
      </p:sp>
      <p:sp>
        <p:nvSpPr>
          <p:cNvPr id="27" name="Rectangle 20">
            <a:extLst>
              <a:ext uri="{FF2B5EF4-FFF2-40B4-BE49-F238E27FC236}">
                <a16:creationId xmlns:a16="http://schemas.microsoft.com/office/drawing/2014/main" id="{818CC9C3-18B3-41C0-AE33-B6CBC1CC9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96" y="1565167"/>
            <a:ext cx="91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dirty="0">
                <a:latin typeface="+mn-lt"/>
              </a:rPr>
              <a:t>  </a:t>
            </a:r>
            <a:r>
              <a:rPr lang="en-US" altLang="en-US" sz="2000" b="1" dirty="0">
                <a:latin typeface="+mn-lt"/>
              </a:rPr>
              <a:t>8</a:t>
            </a:r>
            <a:r>
              <a:rPr lang="en-US" altLang="en-US" sz="2000" dirty="0">
                <a:latin typeface="+mn-lt"/>
              </a:rPr>
              <a:t> </a:t>
            </a:r>
            <a:endParaRPr lang="en-US" altLang="en-US" sz="2000" b="1" dirty="0">
              <a:latin typeface="+mn-lt"/>
            </a:endParaRPr>
          </a:p>
        </p:txBody>
      </p:sp>
      <p:sp>
        <p:nvSpPr>
          <p:cNvPr id="28" name="Rectangle 17">
            <a:extLst>
              <a:ext uri="{FF2B5EF4-FFF2-40B4-BE49-F238E27FC236}">
                <a16:creationId xmlns:a16="http://schemas.microsoft.com/office/drawing/2014/main" id="{A5038E25-5437-467A-93A8-9A5F4D853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9196" y="1222267"/>
            <a:ext cx="1143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000" b="1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Đơn</a:t>
            </a:r>
            <a:r>
              <a:rPr lang="en-US" altLang="en-US" sz="20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vị</a:t>
            </a:r>
            <a:endParaRPr lang="en-US" altLang="en-US" sz="20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9" name="Rectangle 16">
            <a:extLst>
              <a:ext uri="{FF2B5EF4-FFF2-40B4-BE49-F238E27FC236}">
                <a16:creationId xmlns:a16="http://schemas.microsoft.com/office/drawing/2014/main" id="{D4DFF007-BE4E-4F13-B574-94A800ED61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59" y="1222267"/>
            <a:ext cx="795337" cy="342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000" b="1">
                <a:solidFill>
                  <a:schemeClr val="accent6">
                    <a:lumMod val="50000"/>
                  </a:schemeClr>
                </a:solidFill>
                <a:latin typeface="+mn-lt"/>
              </a:rPr>
              <a:t>Chục</a:t>
            </a:r>
          </a:p>
        </p:txBody>
      </p:sp>
      <p:sp>
        <p:nvSpPr>
          <p:cNvPr id="30" name="Rectangle 15">
            <a:extLst>
              <a:ext uri="{FF2B5EF4-FFF2-40B4-BE49-F238E27FC236}">
                <a16:creationId xmlns:a16="http://schemas.microsoft.com/office/drawing/2014/main" id="{1F7D4BE7-D288-4EC7-B2A3-5D3C143E04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8996" y="1222267"/>
            <a:ext cx="990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000" b="1">
                <a:solidFill>
                  <a:schemeClr val="accent6">
                    <a:lumMod val="50000"/>
                  </a:schemeClr>
                </a:solidFill>
                <a:latin typeface="+mn-lt"/>
              </a:rPr>
              <a:t>Trăm</a:t>
            </a:r>
          </a:p>
        </p:txBody>
      </p:sp>
      <p:sp>
        <p:nvSpPr>
          <p:cNvPr id="31" name="Rectangle 14">
            <a:extLst>
              <a:ext uri="{FF2B5EF4-FFF2-40B4-BE49-F238E27FC236}">
                <a16:creationId xmlns:a16="http://schemas.microsoft.com/office/drawing/2014/main" id="{E0C764C2-CB9C-43AD-AEDA-D23DB7A927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96" y="1222267"/>
            <a:ext cx="914400" cy="342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000" b="1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Nghìn</a:t>
            </a:r>
            <a:endParaRPr lang="en-US" altLang="en-US" sz="2000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Rectangle 13">
            <a:extLst>
              <a:ext uri="{FF2B5EF4-FFF2-40B4-BE49-F238E27FC236}">
                <a16:creationId xmlns:a16="http://schemas.microsoft.com/office/drawing/2014/main" id="{F105E5BF-1ADA-4F31-8ADF-AD3BDD8716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7996" y="765067"/>
            <a:ext cx="4386263" cy="800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b="1" dirty="0">
                <a:latin typeface="+mn-lt"/>
              </a:rPr>
              <a:t>             </a:t>
            </a:r>
            <a:r>
              <a:rPr lang="en-US" altLang="en-US" sz="2000" b="1" dirty="0" err="1">
                <a:latin typeface="+mn-lt"/>
              </a:rPr>
              <a:t>Đọc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số</a:t>
            </a:r>
            <a:endParaRPr lang="en-US" altLang="en-US" sz="2000" b="1" dirty="0">
              <a:latin typeface="+mn-lt"/>
            </a:endParaRPr>
          </a:p>
        </p:txBody>
      </p:sp>
      <p:sp>
        <p:nvSpPr>
          <p:cNvPr id="33" name="Rectangle 12">
            <a:extLst>
              <a:ext uri="{FF2B5EF4-FFF2-40B4-BE49-F238E27FC236}">
                <a16:creationId xmlns:a16="http://schemas.microsoft.com/office/drawing/2014/main" id="{B293E4F6-815B-44A4-A85F-0655D4A56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596" y="765067"/>
            <a:ext cx="914400" cy="800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 err="1">
                <a:latin typeface="+mn-lt"/>
              </a:rPr>
              <a:t>Viết</a:t>
            </a:r>
            <a:endParaRPr lang="en-US" altLang="en-US" sz="2000" b="1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+mn-lt"/>
              </a:rPr>
              <a:t>  </a:t>
            </a:r>
            <a:r>
              <a:rPr lang="en-US" altLang="en-US" sz="2000" b="1" dirty="0" err="1">
                <a:latin typeface="+mn-lt"/>
              </a:rPr>
              <a:t>số</a:t>
            </a:r>
            <a:endParaRPr lang="en-US" altLang="en-US" sz="2000" b="1" dirty="0">
              <a:latin typeface="+mn-lt"/>
            </a:endParaRPr>
          </a:p>
        </p:txBody>
      </p:sp>
      <p:sp>
        <p:nvSpPr>
          <p:cNvPr id="34" name="Rectangle 8">
            <a:extLst>
              <a:ext uri="{FF2B5EF4-FFF2-40B4-BE49-F238E27FC236}">
                <a16:creationId xmlns:a16="http://schemas.microsoft.com/office/drawing/2014/main" id="{29B5EE3E-28BF-444D-8591-2B8E98B3E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96" y="765067"/>
            <a:ext cx="34290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dirty="0">
                <a:latin typeface="+mn-lt"/>
              </a:rPr>
              <a:t>              </a:t>
            </a:r>
            <a:r>
              <a:rPr lang="en-US" altLang="en-US" sz="2000" b="1" dirty="0">
                <a:solidFill>
                  <a:srgbClr val="FF0000"/>
                </a:solidFill>
                <a:latin typeface="+mn-lt"/>
              </a:rPr>
              <a:t>HÀNG</a:t>
            </a:r>
          </a:p>
        </p:txBody>
      </p:sp>
      <p:sp>
        <p:nvSpPr>
          <p:cNvPr id="35" name="Line 56">
            <a:extLst>
              <a:ext uri="{FF2B5EF4-FFF2-40B4-BE49-F238E27FC236}">
                <a16:creationId xmlns:a16="http://schemas.microsoft.com/office/drawing/2014/main" id="{4DE65A12-48C9-4976-AB64-BE91C2AF8378}"/>
              </a:ext>
            </a:extLst>
          </p:cNvPr>
          <p:cNvSpPr>
            <a:spLocks noChangeShapeType="1"/>
          </p:cNvSpPr>
          <p:nvPr/>
        </p:nvSpPr>
        <p:spPr bwMode="auto">
          <a:xfrm>
            <a:off x="74596" y="765067"/>
            <a:ext cx="434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36" name="Line 57">
            <a:extLst>
              <a:ext uri="{FF2B5EF4-FFF2-40B4-BE49-F238E27FC236}">
                <a16:creationId xmlns:a16="http://schemas.microsoft.com/office/drawing/2014/main" id="{DC8380B6-001D-49C9-8396-5A706FACF3F3}"/>
              </a:ext>
            </a:extLst>
          </p:cNvPr>
          <p:cNvSpPr>
            <a:spLocks noChangeShapeType="1"/>
          </p:cNvSpPr>
          <p:nvPr/>
        </p:nvSpPr>
        <p:spPr bwMode="auto">
          <a:xfrm>
            <a:off x="74596" y="1222267"/>
            <a:ext cx="3429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37" name="Line 58">
            <a:extLst>
              <a:ext uri="{FF2B5EF4-FFF2-40B4-BE49-F238E27FC236}">
                <a16:creationId xmlns:a16="http://schemas.microsoft.com/office/drawing/2014/main" id="{52BD72FD-0EBC-4AB4-B091-EF93B26E1787}"/>
              </a:ext>
            </a:extLst>
          </p:cNvPr>
          <p:cNvSpPr>
            <a:spLocks noChangeShapeType="1"/>
          </p:cNvSpPr>
          <p:nvPr/>
        </p:nvSpPr>
        <p:spPr bwMode="auto">
          <a:xfrm>
            <a:off x="74596" y="1565167"/>
            <a:ext cx="87296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38" name="Line 59">
            <a:extLst>
              <a:ext uri="{FF2B5EF4-FFF2-40B4-BE49-F238E27FC236}">
                <a16:creationId xmlns:a16="http://schemas.microsoft.com/office/drawing/2014/main" id="{E519D32D-8767-4AEB-BACE-49633DFD03D4}"/>
              </a:ext>
            </a:extLst>
          </p:cNvPr>
          <p:cNvSpPr>
            <a:spLocks noChangeShapeType="1"/>
          </p:cNvSpPr>
          <p:nvPr/>
        </p:nvSpPr>
        <p:spPr bwMode="auto">
          <a:xfrm>
            <a:off x="74596" y="2022367"/>
            <a:ext cx="87296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39" name="Line 60">
            <a:extLst>
              <a:ext uri="{FF2B5EF4-FFF2-40B4-BE49-F238E27FC236}">
                <a16:creationId xmlns:a16="http://schemas.microsoft.com/office/drawing/2014/main" id="{9CF61835-250C-4CCE-B070-D50D0367BDC0}"/>
              </a:ext>
            </a:extLst>
          </p:cNvPr>
          <p:cNvSpPr>
            <a:spLocks noChangeShapeType="1"/>
          </p:cNvSpPr>
          <p:nvPr/>
        </p:nvSpPr>
        <p:spPr bwMode="auto">
          <a:xfrm>
            <a:off x="74596" y="2479567"/>
            <a:ext cx="87296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40" name="Line 61">
            <a:extLst>
              <a:ext uri="{FF2B5EF4-FFF2-40B4-BE49-F238E27FC236}">
                <a16:creationId xmlns:a16="http://schemas.microsoft.com/office/drawing/2014/main" id="{691B2ED0-C02B-4986-9F14-F7791C1749C9}"/>
              </a:ext>
            </a:extLst>
          </p:cNvPr>
          <p:cNvSpPr>
            <a:spLocks noChangeShapeType="1"/>
          </p:cNvSpPr>
          <p:nvPr/>
        </p:nvSpPr>
        <p:spPr bwMode="auto">
          <a:xfrm>
            <a:off x="74596" y="2936767"/>
            <a:ext cx="87296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41" name="Line 62">
            <a:extLst>
              <a:ext uri="{FF2B5EF4-FFF2-40B4-BE49-F238E27FC236}">
                <a16:creationId xmlns:a16="http://schemas.microsoft.com/office/drawing/2014/main" id="{67EA9123-B0C3-4465-86F3-C625A33E332A}"/>
              </a:ext>
            </a:extLst>
          </p:cNvPr>
          <p:cNvSpPr>
            <a:spLocks noChangeShapeType="1"/>
          </p:cNvSpPr>
          <p:nvPr/>
        </p:nvSpPr>
        <p:spPr bwMode="auto">
          <a:xfrm>
            <a:off x="74596" y="3393967"/>
            <a:ext cx="87296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42" name="Line 63">
            <a:extLst>
              <a:ext uri="{FF2B5EF4-FFF2-40B4-BE49-F238E27FC236}">
                <a16:creationId xmlns:a16="http://schemas.microsoft.com/office/drawing/2014/main" id="{1ADCEEC9-6E4F-4F80-A929-F2F1F886D5C2}"/>
              </a:ext>
            </a:extLst>
          </p:cNvPr>
          <p:cNvSpPr>
            <a:spLocks noChangeShapeType="1"/>
          </p:cNvSpPr>
          <p:nvPr/>
        </p:nvSpPr>
        <p:spPr bwMode="auto">
          <a:xfrm>
            <a:off x="87296" y="3401905"/>
            <a:ext cx="8674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43" name="Line 65">
            <a:extLst>
              <a:ext uri="{FF2B5EF4-FFF2-40B4-BE49-F238E27FC236}">
                <a16:creationId xmlns:a16="http://schemas.microsoft.com/office/drawing/2014/main" id="{8D72DC2A-56C8-42F9-9590-B67E3A269F8E}"/>
              </a:ext>
            </a:extLst>
          </p:cNvPr>
          <p:cNvSpPr>
            <a:spLocks noChangeShapeType="1"/>
          </p:cNvSpPr>
          <p:nvPr/>
        </p:nvSpPr>
        <p:spPr bwMode="auto">
          <a:xfrm>
            <a:off x="74596" y="765067"/>
            <a:ext cx="12700" cy="2628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44" name="Line 69">
            <a:extLst>
              <a:ext uri="{FF2B5EF4-FFF2-40B4-BE49-F238E27FC236}">
                <a16:creationId xmlns:a16="http://schemas.microsoft.com/office/drawing/2014/main" id="{376074ED-8F26-4513-87B7-B4E3E0622B72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3596" y="765067"/>
            <a:ext cx="12700" cy="2628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45" name="Line 70">
            <a:extLst>
              <a:ext uri="{FF2B5EF4-FFF2-40B4-BE49-F238E27FC236}">
                <a16:creationId xmlns:a16="http://schemas.microsoft.com/office/drawing/2014/main" id="{FAD965B3-30B7-4DDA-AA17-98CBD2701D9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17996" y="765067"/>
            <a:ext cx="15875" cy="2628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46" name="Line 75">
            <a:extLst>
              <a:ext uri="{FF2B5EF4-FFF2-40B4-BE49-F238E27FC236}">
                <a16:creationId xmlns:a16="http://schemas.microsoft.com/office/drawing/2014/main" id="{D193F06C-BA79-4EC3-96C3-1F2DE808B9B6}"/>
              </a:ext>
            </a:extLst>
          </p:cNvPr>
          <p:cNvSpPr>
            <a:spLocks noChangeShapeType="1"/>
          </p:cNvSpPr>
          <p:nvPr/>
        </p:nvSpPr>
        <p:spPr bwMode="auto">
          <a:xfrm>
            <a:off x="988996" y="1222267"/>
            <a:ext cx="0" cy="2171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47" name="Line 77">
            <a:extLst>
              <a:ext uri="{FF2B5EF4-FFF2-40B4-BE49-F238E27FC236}">
                <a16:creationId xmlns:a16="http://schemas.microsoft.com/office/drawing/2014/main" id="{95665731-6E8B-48B0-89AA-532534430F8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90684" y="1222267"/>
            <a:ext cx="3175" cy="2171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48" name="Line 79">
            <a:extLst>
              <a:ext uri="{FF2B5EF4-FFF2-40B4-BE49-F238E27FC236}">
                <a16:creationId xmlns:a16="http://schemas.microsoft.com/office/drawing/2014/main" id="{FC63A22E-1394-4966-B761-2491EC235B35}"/>
              </a:ext>
            </a:extLst>
          </p:cNvPr>
          <p:cNvSpPr>
            <a:spLocks noChangeShapeType="1"/>
          </p:cNvSpPr>
          <p:nvPr/>
        </p:nvSpPr>
        <p:spPr bwMode="auto">
          <a:xfrm>
            <a:off x="2589196" y="1222267"/>
            <a:ext cx="0" cy="2171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49" name="Line 132">
            <a:extLst>
              <a:ext uri="{FF2B5EF4-FFF2-40B4-BE49-F238E27FC236}">
                <a16:creationId xmlns:a16="http://schemas.microsoft.com/office/drawing/2014/main" id="{1DD4F4F3-5DA1-4551-A9CA-F1BE42F9233F}"/>
              </a:ext>
            </a:extLst>
          </p:cNvPr>
          <p:cNvSpPr>
            <a:spLocks noChangeShapeType="1"/>
          </p:cNvSpPr>
          <p:nvPr/>
        </p:nvSpPr>
        <p:spPr bwMode="auto">
          <a:xfrm>
            <a:off x="4417996" y="765067"/>
            <a:ext cx="4386263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50" name="Line 71">
            <a:extLst>
              <a:ext uri="{FF2B5EF4-FFF2-40B4-BE49-F238E27FC236}">
                <a16:creationId xmlns:a16="http://schemas.microsoft.com/office/drawing/2014/main" id="{174FF81D-73EE-4E57-93F8-D145820F14B1}"/>
              </a:ext>
            </a:extLst>
          </p:cNvPr>
          <p:cNvSpPr>
            <a:spLocks noChangeShapeType="1"/>
          </p:cNvSpPr>
          <p:nvPr/>
        </p:nvSpPr>
        <p:spPr bwMode="auto">
          <a:xfrm>
            <a:off x="8804259" y="765067"/>
            <a:ext cx="0" cy="2628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000">
              <a:latin typeface="+mn-lt"/>
            </a:endParaRPr>
          </a:p>
        </p:txBody>
      </p:sp>
      <p:sp>
        <p:nvSpPr>
          <p:cNvPr id="51" name="Text Box 314">
            <a:extLst>
              <a:ext uri="{FF2B5EF4-FFF2-40B4-BE49-F238E27FC236}">
                <a16:creationId xmlns:a16="http://schemas.microsoft.com/office/drawing/2014/main" id="{C382FD07-5CC4-4734-9807-312515A93E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596" y="2022367"/>
            <a:ext cx="1066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5947</a:t>
            </a:r>
          </a:p>
        </p:txBody>
      </p:sp>
      <p:sp>
        <p:nvSpPr>
          <p:cNvPr id="52" name="Text Box 315">
            <a:extLst>
              <a:ext uri="{FF2B5EF4-FFF2-40B4-BE49-F238E27FC236}">
                <a16:creationId xmlns:a16="http://schemas.microsoft.com/office/drawing/2014/main" id="{C7209500-91F1-43B8-BFDA-008A2BFBD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4196" y="2022367"/>
            <a:ext cx="41735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solidFill>
                  <a:srgbClr val="002060"/>
                </a:solidFill>
                <a:latin typeface="+mn-lt"/>
              </a:rPr>
              <a:t>Năm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+mn-lt"/>
              </a:rPr>
              <a:t>nghìn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+mn-lt"/>
              </a:rPr>
              <a:t>chín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+mn-lt"/>
              </a:rPr>
              <a:t>trăm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+mn-lt"/>
              </a:rPr>
              <a:t>bốn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+mn-lt"/>
              </a:rPr>
              <a:t>mươi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+mn-lt"/>
              </a:rPr>
              <a:t>bảy</a:t>
            </a:r>
            <a:endParaRPr lang="en-US" altLang="en-US" sz="2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3" name="Text Box 317">
            <a:extLst>
              <a:ext uri="{FF2B5EF4-FFF2-40B4-BE49-F238E27FC236}">
                <a16:creationId xmlns:a16="http://schemas.microsoft.com/office/drawing/2014/main" id="{586207C5-E9B5-49EE-B270-DB8B75876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71" y="2479567"/>
            <a:ext cx="1035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9174</a:t>
            </a:r>
          </a:p>
        </p:txBody>
      </p:sp>
      <p:sp>
        <p:nvSpPr>
          <p:cNvPr id="54" name="Text Box 318">
            <a:extLst>
              <a:ext uri="{FF2B5EF4-FFF2-40B4-BE49-F238E27FC236}">
                <a16:creationId xmlns:a16="http://schemas.microsoft.com/office/drawing/2014/main" id="{AFE878F7-53BB-44B0-877E-8797B1BE5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4196" y="2487505"/>
            <a:ext cx="426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002060"/>
                </a:solidFill>
                <a:latin typeface="+mn-lt"/>
              </a:rPr>
              <a:t>Chín nghìn một trăm bảy mươi tư</a:t>
            </a:r>
          </a:p>
        </p:txBody>
      </p:sp>
      <p:sp>
        <p:nvSpPr>
          <p:cNvPr id="55" name="Text Box 328">
            <a:extLst>
              <a:ext uri="{FF2B5EF4-FFF2-40B4-BE49-F238E27FC236}">
                <a16:creationId xmlns:a16="http://schemas.microsoft.com/office/drawing/2014/main" id="{AD43EB0E-B038-4656-BEAB-23695995E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0896" y="2936767"/>
            <a:ext cx="1066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002060"/>
                </a:solidFill>
                <a:latin typeface="+mn-lt"/>
              </a:rPr>
              <a:t>2835</a:t>
            </a:r>
          </a:p>
        </p:txBody>
      </p:sp>
      <p:sp>
        <p:nvSpPr>
          <p:cNvPr id="56" name="Text Box 329">
            <a:extLst>
              <a:ext uri="{FF2B5EF4-FFF2-40B4-BE49-F238E27FC236}">
                <a16:creationId xmlns:a16="http://schemas.microsoft.com/office/drawing/2014/main" id="{3FBC7337-380B-45E5-97AD-785056FFA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4196" y="2993917"/>
            <a:ext cx="426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Hai </a:t>
            </a:r>
            <a:r>
              <a:rPr lang="en-US" altLang="en-US" sz="2000" b="1" dirty="0" err="1">
                <a:solidFill>
                  <a:srgbClr val="002060"/>
                </a:solidFill>
                <a:latin typeface="+mn-lt"/>
              </a:rPr>
              <a:t>nghìn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+mn-lt"/>
              </a:rPr>
              <a:t>tám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+mn-lt"/>
              </a:rPr>
              <a:t>trăm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+mn-lt"/>
              </a:rPr>
              <a:t>ba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+mn-lt"/>
              </a:rPr>
              <a:t>mươi</a:t>
            </a:r>
            <a:r>
              <a:rPr lang="en-US" altLang="en-US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+mn-lt"/>
              </a:rPr>
              <a:t>lăm</a:t>
            </a:r>
            <a:endParaRPr lang="en-US" altLang="en-US" sz="2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7" name="Text Box 343">
            <a:extLst>
              <a:ext uri="{FF2B5EF4-FFF2-40B4-BE49-F238E27FC236}">
                <a16:creationId xmlns:a16="http://schemas.microsoft.com/office/drawing/2014/main" id="{26E099B9-031E-441A-9FD0-C9B094C499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375" y="0"/>
            <a:ext cx="42799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latin typeface="+mn-lt"/>
              </a:rPr>
              <a:t>Bài</a:t>
            </a:r>
            <a:r>
              <a:rPr lang="en-US" altLang="en-US" sz="2400" b="1" dirty="0">
                <a:latin typeface="+mn-lt"/>
              </a:rPr>
              <a:t> 2 : </a:t>
            </a:r>
            <a:r>
              <a:rPr lang="en-US" altLang="en-US" sz="2400" b="1" dirty="0" err="1">
                <a:latin typeface="+mn-lt"/>
              </a:rPr>
              <a:t>Viết</a:t>
            </a:r>
            <a:r>
              <a:rPr lang="en-US" altLang="en-US" sz="2400" b="1" dirty="0">
                <a:latin typeface="+mn-lt"/>
              </a:rPr>
              <a:t> ( </a:t>
            </a:r>
            <a:r>
              <a:rPr lang="en-US" altLang="en-US" sz="2400" b="1" dirty="0" err="1">
                <a:latin typeface="+mn-lt"/>
              </a:rPr>
              <a:t>theo</a:t>
            </a:r>
            <a:r>
              <a:rPr lang="en-US" altLang="en-US" sz="2400" b="1" dirty="0">
                <a:latin typeface="+mn-lt"/>
              </a:rPr>
              <a:t> </a:t>
            </a:r>
            <a:r>
              <a:rPr lang="en-US" altLang="en-US" sz="2400" b="1" dirty="0" err="1">
                <a:latin typeface="+mn-lt"/>
              </a:rPr>
              <a:t>mẫu</a:t>
            </a:r>
            <a:r>
              <a:rPr lang="en-US" altLang="en-US" sz="2400" b="1" dirty="0">
                <a:latin typeface="+mn-lt"/>
              </a:rPr>
              <a:t> ) </a:t>
            </a:r>
            <a:r>
              <a:rPr lang="en-US" altLang="en-US" sz="2400" b="1" dirty="0" err="1">
                <a:latin typeface="+mn-lt"/>
              </a:rPr>
              <a:t>trang</a:t>
            </a:r>
            <a:r>
              <a:rPr lang="en-US" altLang="en-US" sz="2400" b="1" dirty="0">
                <a:latin typeface="+mn-lt"/>
              </a:rPr>
              <a:t> 93</a:t>
            </a:r>
            <a:endParaRPr lang="en-US" altLang="en-US" sz="24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8" name="Rectangle: Rounded Corners 30">
            <a:extLst>
              <a:ext uri="{FF2B5EF4-FFF2-40B4-BE49-F238E27FC236}">
                <a16:creationId xmlns:a16="http://schemas.microsoft.com/office/drawing/2014/main" id="{08260CE2-61A8-4E8C-A4DD-696B15BF9B48}"/>
              </a:ext>
            </a:extLst>
          </p:cNvPr>
          <p:cNvSpPr/>
          <p:nvPr/>
        </p:nvSpPr>
        <p:spPr>
          <a:xfrm>
            <a:off x="1603424" y="3686363"/>
            <a:ext cx="5499922" cy="60521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Nêu</a:t>
            </a:r>
            <a:r>
              <a:rPr lang="en-US" sz="2400" dirty="0" smtClean="0"/>
              <a:t> </a:t>
            </a:r>
            <a:r>
              <a:rPr lang="en-US" sz="2400" dirty="0" err="1" smtClean="0"/>
              <a:t>cách</a:t>
            </a:r>
            <a:r>
              <a:rPr lang="en-US" sz="2400" dirty="0" smtClean="0"/>
              <a:t> </a:t>
            </a:r>
            <a:r>
              <a:rPr lang="en-US" sz="2400" dirty="0" err="1" smtClean="0"/>
              <a:t>đọc</a:t>
            </a:r>
            <a:r>
              <a:rPr lang="en-US" sz="2400" dirty="0" smtClean="0"/>
              <a:t>, </a:t>
            </a:r>
            <a:r>
              <a:rPr lang="en-US" sz="2400" dirty="0" err="1" smtClean="0"/>
              <a:t>viết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4 </a:t>
            </a:r>
            <a:r>
              <a:rPr lang="en-US" sz="2400" dirty="0" err="1" smtClean="0"/>
              <a:t>chữ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4081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51" grpId="0" autoUpdateAnimBg="0"/>
      <p:bldP spid="52" grpId="0" autoUpdateAnimBg="0"/>
      <p:bldP spid="53" grpId="0" autoUpdateAnimBg="0"/>
      <p:bldP spid="54" grpId="0" autoUpdateAnimBg="0"/>
      <p:bldP spid="55" grpId="0" autoUpdateAnimBg="0"/>
      <p:bldP spid="56" grpId="0" autoUpdateAnimBg="0"/>
      <p:bldP spid="5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Visual search query image">
            <a:extLst>
              <a:ext uri="{FF2B5EF4-FFF2-40B4-BE49-F238E27FC236}">
                <a16:creationId xmlns:a16="http://schemas.microsoft.com/office/drawing/2014/main" id="{08DA7CDD-2AA8-4ECD-8BBA-2BD155070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11" y="735272"/>
            <a:ext cx="7667625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343">
            <a:extLst>
              <a:ext uri="{FF2B5EF4-FFF2-40B4-BE49-F238E27FC236}">
                <a16:creationId xmlns:a16="http://schemas.microsoft.com/office/drawing/2014/main" id="{AEFD392A-1CD7-4E24-959C-2829C5826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227" y="179014"/>
            <a:ext cx="759154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latin typeface="+mn-lt"/>
              </a:rPr>
              <a:t>Số</a:t>
            </a:r>
            <a:r>
              <a:rPr lang="en-US" altLang="en-US" sz="2400" b="1" dirty="0">
                <a:latin typeface="+mn-lt"/>
              </a:rPr>
              <a:t> ? </a:t>
            </a:r>
            <a:endParaRPr lang="en-US" altLang="en-US" sz="24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40226" y="1603513"/>
            <a:ext cx="35118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40226" y="2226366"/>
            <a:ext cx="35118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9501" y="2232992"/>
            <a:ext cx="35118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61031" y="1612643"/>
            <a:ext cx="83969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6742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01996" y="2232128"/>
            <a:ext cx="77222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5630</a:t>
            </a:r>
            <a:endParaRPr lang="en-US" dirty="0"/>
          </a:p>
        </p:txBody>
      </p:sp>
      <p:sp>
        <p:nvSpPr>
          <p:cNvPr id="11" name="Rectangle: Rounded Corners 30">
            <a:extLst>
              <a:ext uri="{FF2B5EF4-FFF2-40B4-BE49-F238E27FC236}">
                <a16:creationId xmlns:a16="http://schemas.microsoft.com/office/drawing/2014/main" id="{08260CE2-61A8-4E8C-A4DD-696B15BF9B48}"/>
              </a:ext>
            </a:extLst>
          </p:cNvPr>
          <p:cNvSpPr/>
          <p:nvPr/>
        </p:nvSpPr>
        <p:spPr>
          <a:xfrm>
            <a:off x="996381" y="3131502"/>
            <a:ext cx="7090002" cy="60521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 6742, </a:t>
            </a:r>
            <a:r>
              <a:rPr lang="en-US" sz="2400" dirty="0" err="1" smtClean="0"/>
              <a:t>chữ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 4 </a:t>
            </a:r>
            <a:r>
              <a:rPr lang="en-US" sz="2400" dirty="0" err="1" smtClean="0"/>
              <a:t>gấp</a:t>
            </a:r>
            <a:r>
              <a:rPr lang="en-US" sz="2400" dirty="0" smtClean="0"/>
              <a:t> </a:t>
            </a:r>
            <a:r>
              <a:rPr lang="en-US" sz="2400" dirty="0" err="1" smtClean="0"/>
              <a:t>chữ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 2 </a:t>
            </a:r>
            <a:r>
              <a:rPr lang="en-US" sz="2400" dirty="0" err="1" smtClean="0"/>
              <a:t>bao</a:t>
            </a:r>
            <a:r>
              <a:rPr lang="en-US" sz="2400" dirty="0" smtClean="0"/>
              <a:t> </a:t>
            </a:r>
            <a:r>
              <a:rPr lang="en-US" sz="2400" dirty="0" err="1" smtClean="0"/>
              <a:t>nhiêu</a:t>
            </a:r>
            <a:r>
              <a:rPr lang="en-US" sz="2400" dirty="0" smtClean="0"/>
              <a:t> </a:t>
            </a:r>
            <a:r>
              <a:rPr lang="en-US" sz="2400" dirty="0" err="1" smtClean="0"/>
              <a:t>lần</a:t>
            </a:r>
            <a:r>
              <a:rPr lang="en-US" sz="2400" dirty="0" smtClean="0"/>
              <a:t>?</a:t>
            </a:r>
            <a:endParaRPr lang="en-US" sz="2800" dirty="0"/>
          </a:p>
        </p:txBody>
      </p:sp>
      <p:sp>
        <p:nvSpPr>
          <p:cNvPr id="12" name="Rectangle: Rounded Corners 30">
            <a:extLst>
              <a:ext uri="{FF2B5EF4-FFF2-40B4-BE49-F238E27FC236}">
                <a16:creationId xmlns:a16="http://schemas.microsoft.com/office/drawing/2014/main" id="{08260CE2-61A8-4E8C-A4DD-696B15BF9B48}"/>
              </a:ext>
            </a:extLst>
          </p:cNvPr>
          <p:cNvSpPr/>
          <p:nvPr/>
        </p:nvSpPr>
        <p:spPr>
          <a:xfrm>
            <a:off x="3620691" y="3924902"/>
            <a:ext cx="2080680" cy="60521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20 </a:t>
            </a:r>
            <a:r>
              <a:rPr lang="en-US" sz="2400" dirty="0" err="1" smtClean="0"/>
              <a:t>lần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5838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>
            <a:extLst>
              <a:ext uri="{FF2B5EF4-FFF2-40B4-BE49-F238E27FC236}">
                <a16:creationId xmlns:a16="http://schemas.microsoft.com/office/drawing/2014/main" id="{D8167477-CCFD-496C-B9FB-573EFC3DB9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303" y="290587"/>
            <a:ext cx="4238971" cy="381002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1876" b="1" u="sng" dirty="0" err="1">
                <a:latin typeface="Arial" panose="020B0604020202020204" pitchFamily="34" charset="0"/>
              </a:rPr>
              <a:t>Bài</a:t>
            </a:r>
            <a:r>
              <a:rPr lang="en-US" altLang="en-US" sz="1876" b="1" u="sng" dirty="0">
                <a:latin typeface="Arial" panose="020B0604020202020204" pitchFamily="34" charset="0"/>
              </a:rPr>
              <a:t> 1</a:t>
            </a:r>
            <a:r>
              <a:rPr lang="en-US" altLang="en-US" sz="1876" dirty="0">
                <a:latin typeface="Arial" panose="020B0604020202020204" pitchFamily="34" charset="0"/>
              </a:rPr>
              <a:t>:  </a:t>
            </a:r>
            <a:r>
              <a:rPr lang="en-US" altLang="en-US" sz="1876" dirty="0" err="1">
                <a:latin typeface="Arial" panose="020B0604020202020204" pitchFamily="34" charset="0"/>
              </a:rPr>
              <a:t>Viết</a:t>
            </a:r>
            <a:r>
              <a:rPr lang="en-US" altLang="en-US" sz="1876" dirty="0">
                <a:latin typeface="Arial" panose="020B0604020202020204" pitchFamily="34" charset="0"/>
              </a:rPr>
              <a:t> (</a:t>
            </a:r>
            <a:r>
              <a:rPr lang="en-US" altLang="en-US" sz="1876" dirty="0" err="1">
                <a:latin typeface="Arial" panose="020B0604020202020204" pitchFamily="34" charset="0"/>
              </a:rPr>
              <a:t>theo</a:t>
            </a:r>
            <a:r>
              <a:rPr lang="en-US" altLang="en-US" sz="1876" dirty="0">
                <a:latin typeface="Arial" panose="020B0604020202020204" pitchFamily="34" charset="0"/>
              </a:rPr>
              <a:t> </a:t>
            </a:r>
            <a:r>
              <a:rPr lang="en-US" altLang="en-US" sz="1876" dirty="0" err="1">
                <a:latin typeface="Arial" panose="020B0604020202020204" pitchFamily="34" charset="0"/>
              </a:rPr>
              <a:t>mẫu</a:t>
            </a:r>
            <a:r>
              <a:rPr lang="en-US" altLang="en-US" sz="1876" dirty="0" smtClean="0">
                <a:latin typeface="Arial" panose="020B0604020202020204" pitchFamily="34" charset="0"/>
              </a:rPr>
              <a:t>) (</a:t>
            </a:r>
            <a:r>
              <a:rPr lang="en-US" altLang="en-US" sz="1876" dirty="0" err="1" smtClean="0">
                <a:latin typeface="Arial" panose="020B0604020202020204" pitchFamily="34" charset="0"/>
              </a:rPr>
              <a:t>trang</a:t>
            </a:r>
            <a:r>
              <a:rPr lang="en-US" altLang="en-US" sz="1876" dirty="0" smtClean="0">
                <a:latin typeface="Arial" panose="020B0604020202020204" pitchFamily="34" charset="0"/>
              </a:rPr>
              <a:t> 94</a:t>
            </a:r>
            <a:endParaRPr lang="en-US" altLang="en-US" sz="1876" dirty="0">
              <a:latin typeface="Arial" panose="020B0604020202020204" pitchFamily="34" charset="0"/>
            </a:endParaRPr>
          </a:p>
        </p:txBody>
      </p:sp>
      <p:graphicFrame>
        <p:nvGraphicFramePr>
          <p:cNvPr id="18" name="Group 63">
            <a:extLst>
              <a:ext uri="{FF2B5EF4-FFF2-40B4-BE49-F238E27FC236}">
                <a16:creationId xmlns:a16="http://schemas.microsoft.com/office/drawing/2014/main" id="{CAFB6A6F-8DED-4D31-91BE-788AADE5A5ED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429368" y="1418372"/>
          <a:ext cx="6224547" cy="2916291"/>
        </p:xfrm>
        <a:graphic>
          <a:graphicData uri="http://schemas.openxmlformats.org/drawingml/2006/table">
            <a:tbl>
              <a:tblPr/>
              <a:tblGrid>
                <a:gridCol w="4668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6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2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312" marB="343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312" marB="343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marL="68601" marR="68601" marT="34312" marB="343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312" marB="343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2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312" marB="343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312" marB="343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32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312" marB="343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312" marB="343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6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312" marB="343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312" marB="343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32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312" marB="343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312" marB="343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32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312" marB="343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312" marB="343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9" name="Text Box 42">
            <a:extLst>
              <a:ext uri="{FF2B5EF4-FFF2-40B4-BE49-F238E27FC236}">
                <a16:creationId xmlns:a16="http://schemas.microsoft.com/office/drawing/2014/main" id="{3458C0DD-4162-47E3-81B7-886B39CBB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0395" y="1458421"/>
            <a:ext cx="1941559" cy="381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76" b="1">
                <a:latin typeface="Arial" panose="020B0604020202020204" pitchFamily="34" charset="0"/>
              </a:rPr>
              <a:t>Đọc số</a:t>
            </a:r>
          </a:p>
        </p:txBody>
      </p:sp>
      <p:sp>
        <p:nvSpPr>
          <p:cNvPr id="21" name="Text Box 43">
            <a:extLst>
              <a:ext uri="{FF2B5EF4-FFF2-40B4-BE49-F238E27FC236}">
                <a16:creationId xmlns:a16="http://schemas.microsoft.com/office/drawing/2014/main" id="{9EE5F82D-3B33-4D60-A1B4-13BB9D004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6615" y="1481542"/>
            <a:ext cx="1629125" cy="381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76" b="1">
                <a:latin typeface="Arial" panose="020B0604020202020204" pitchFamily="34" charset="0"/>
              </a:rPr>
              <a:t>Viết số</a:t>
            </a:r>
          </a:p>
        </p:txBody>
      </p:sp>
      <p:sp>
        <p:nvSpPr>
          <p:cNvPr id="22" name="Text Box 48">
            <a:extLst>
              <a:ext uri="{FF2B5EF4-FFF2-40B4-BE49-F238E27FC236}">
                <a16:creationId xmlns:a16="http://schemas.microsoft.com/office/drawing/2014/main" id="{894AD0E8-61EC-4433-97A8-E778E6EEA3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3170" y="1964031"/>
            <a:ext cx="8034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8527</a:t>
            </a:r>
          </a:p>
        </p:txBody>
      </p:sp>
      <p:sp>
        <p:nvSpPr>
          <p:cNvPr id="23" name="Rectangle 49">
            <a:extLst>
              <a:ext uri="{FF2B5EF4-FFF2-40B4-BE49-F238E27FC236}">
                <a16:creationId xmlns:a16="http://schemas.microsoft.com/office/drawing/2014/main" id="{622FDB90-D0FD-4BC1-84A7-2B311A49FB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6858" y="1912467"/>
            <a:ext cx="43396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Tám nghìn n</a:t>
            </a:r>
            <a:r>
              <a:rPr lang="vi-VN" altLang="en-US" sz="1800">
                <a:latin typeface="Arial" panose="020B0604020202020204" pitchFamily="34" charset="0"/>
              </a:rPr>
              <a:t>ă</a:t>
            </a:r>
            <a:r>
              <a:rPr lang="en-US" altLang="en-US" sz="1800">
                <a:latin typeface="Arial" panose="020B0604020202020204" pitchFamily="34" charset="0"/>
              </a:rPr>
              <a:t>m tr</a:t>
            </a:r>
            <a:r>
              <a:rPr lang="vi-VN" altLang="en-US" sz="1800">
                <a:latin typeface="Arial" panose="020B0604020202020204" pitchFamily="34" charset="0"/>
              </a:rPr>
              <a:t>ă</a:t>
            </a:r>
            <a:r>
              <a:rPr lang="en-US" altLang="en-US" sz="1800">
                <a:latin typeface="Arial" panose="020B0604020202020204" pitchFamily="34" charset="0"/>
              </a:rPr>
              <a:t>m hai m</a:t>
            </a:r>
            <a:r>
              <a:rPr lang="vi-VN" altLang="en-US" sz="1800">
                <a:latin typeface="Arial" panose="020B0604020202020204" pitchFamily="34" charset="0"/>
              </a:rPr>
              <a:t>ươ</a:t>
            </a:r>
            <a:r>
              <a:rPr lang="en-US" altLang="en-US" sz="1800">
                <a:latin typeface="Arial" panose="020B0604020202020204" pitchFamily="34" charset="0"/>
              </a:rPr>
              <a:t>i bảy</a:t>
            </a:r>
          </a:p>
        </p:txBody>
      </p:sp>
      <p:sp>
        <p:nvSpPr>
          <p:cNvPr id="24" name="Rectangle 50">
            <a:extLst>
              <a:ext uri="{FF2B5EF4-FFF2-40B4-BE49-F238E27FC236}">
                <a16:creationId xmlns:a16="http://schemas.microsoft.com/office/drawing/2014/main" id="{08890CEE-CF95-4CDE-97A0-6B0D35899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8688" y="2389572"/>
            <a:ext cx="42959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Chín nghìn bốn tr</a:t>
            </a:r>
            <a:r>
              <a:rPr lang="vi-VN" altLang="en-US" sz="1800">
                <a:latin typeface="Arial" panose="020B0604020202020204" pitchFamily="34" charset="0"/>
              </a:rPr>
              <a:t>ă</a:t>
            </a:r>
            <a:r>
              <a:rPr lang="en-US" altLang="en-US" sz="1800">
                <a:latin typeface="Arial" panose="020B0604020202020204" pitchFamily="34" charset="0"/>
              </a:rPr>
              <a:t>m sáu m</a:t>
            </a:r>
            <a:r>
              <a:rPr lang="vi-VN" altLang="en-US" sz="1800">
                <a:latin typeface="Arial" panose="020B0604020202020204" pitchFamily="34" charset="0"/>
              </a:rPr>
              <a:t>ươ</a:t>
            </a:r>
            <a:r>
              <a:rPr lang="en-US" altLang="en-US" sz="1800">
                <a:latin typeface="Arial" panose="020B0604020202020204" pitchFamily="34" charset="0"/>
              </a:rPr>
              <a:t>i hai</a:t>
            </a:r>
          </a:p>
        </p:txBody>
      </p:sp>
      <p:sp>
        <p:nvSpPr>
          <p:cNvPr id="25" name="Rectangle 51">
            <a:extLst>
              <a:ext uri="{FF2B5EF4-FFF2-40B4-BE49-F238E27FC236}">
                <a16:creationId xmlns:a16="http://schemas.microsoft.com/office/drawing/2014/main" id="{0703D2D6-C0F7-491B-A68B-A8814C7119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8018" y="2798243"/>
            <a:ext cx="4218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Một nghìn chín tr</a:t>
            </a:r>
            <a:r>
              <a:rPr lang="vi-VN" altLang="en-US" sz="1800">
                <a:latin typeface="Arial" panose="020B0604020202020204" pitchFamily="34" charset="0"/>
              </a:rPr>
              <a:t>ă</a:t>
            </a:r>
            <a:r>
              <a:rPr lang="en-US" altLang="en-US" sz="1800">
                <a:latin typeface="Arial" panose="020B0604020202020204" pitchFamily="34" charset="0"/>
              </a:rPr>
              <a:t>m n</a:t>
            </a:r>
            <a:r>
              <a:rPr lang="vi-VN" altLang="en-US" sz="1800">
                <a:latin typeface="Arial" panose="020B0604020202020204" pitchFamily="34" charset="0"/>
              </a:rPr>
              <a:t>ă</a:t>
            </a:r>
            <a:r>
              <a:rPr lang="en-US" altLang="en-US" sz="1800">
                <a:latin typeface="Arial" panose="020B0604020202020204" pitchFamily="34" charset="0"/>
              </a:rPr>
              <a:t>m m</a:t>
            </a:r>
            <a:r>
              <a:rPr lang="vi-VN" altLang="en-US" sz="1800">
                <a:latin typeface="Arial" panose="020B0604020202020204" pitchFamily="34" charset="0"/>
              </a:rPr>
              <a:t>ươ</a:t>
            </a:r>
            <a:r>
              <a:rPr lang="en-US" altLang="en-US" sz="1800">
                <a:latin typeface="Arial" panose="020B0604020202020204" pitchFamily="34" charset="0"/>
              </a:rPr>
              <a:t>i t</a:t>
            </a:r>
            <a:r>
              <a:rPr lang="vi-VN" altLang="en-US" sz="1800">
                <a:latin typeface="Arial" panose="020B0604020202020204" pitchFamily="34" charset="0"/>
              </a:rPr>
              <a:t>ư</a:t>
            </a: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26" name="Rectangle 52">
            <a:extLst>
              <a:ext uri="{FF2B5EF4-FFF2-40B4-BE49-F238E27FC236}">
                <a16:creationId xmlns:a16="http://schemas.microsoft.com/office/drawing/2014/main" id="{9EB414ED-EBB2-4994-8356-9BB920B746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8686" y="3209386"/>
            <a:ext cx="42649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Bốn nghìn bảy tr</a:t>
            </a:r>
            <a:r>
              <a:rPr lang="vi-VN" altLang="en-US" sz="1800">
                <a:latin typeface="Arial" panose="020B0604020202020204" pitchFamily="34" charset="0"/>
              </a:rPr>
              <a:t>ă</a:t>
            </a:r>
            <a:r>
              <a:rPr lang="en-US" altLang="en-US" sz="1800">
                <a:latin typeface="Arial" panose="020B0604020202020204" pitchFamily="34" charset="0"/>
              </a:rPr>
              <a:t>m sáu m</a:t>
            </a:r>
            <a:r>
              <a:rPr lang="vi-VN" altLang="en-US" sz="1800">
                <a:latin typeface="Arial" panose="020B0604020202020204" pitchFamily="34" charset="0"/>
              </a:rPr>
              <a:t>ươ</a:t>
            </a:r>
            <a:r>
              <a:rPr lang="en-US" altLang="en-US" sz="1800">
                <a:latin typeface="Arial" panose="020B0604020202020204" pitchFamily="34" charset="0"/>
              </a:rPr>
              <a:t>i l</a:t>
            </a:r>
            <a:r>
              <a:rPr lang="vi-VN" altLang="en-US" sz="1800">
                <a:latin typeface="Arial" panose="020B0604020202020204" pitchFamily="34" charset="0"/>
              </a:rPr>
              <a:t>ă</a:t>
            </a:r>
            <a:r>
              <a:rPr lang="en-US" altLang="en-US" sz="1800">
                <a:latin typeface="Arial" panose="020B0604020202020204" pitchFamily="34" charset="0"/>
              </a:rPr>
              <a:t>m</a:t>
            </a:r>
          </a:p>
        </p:txBody>
      </p:sp>
      <p:sp>
        <p:nvSpPr>
          <p:cNvPr id="27" name="Rectangle 53">
            <a:extLst>
              <a:ext uri="{FF2B5EF4-FFF2-40B4-BE49-F238E27FC236}">
                <a16:creationId xmlns:a16="http://schemas.microsoft.com/office/drawing/2014/main" id="{7E7AC99A-DBC5-44DA-A1D1-27D08B2BF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8019" y="3637345"/>
            <a:ext cx="3811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Một nghìn chín tr</a:t>
            </a:r>
            <a:r>
              <a:rPr lang="vi-VN" altLang="en-US" sz="1800">
                <a:latin typeface="Arial" panose="020B0604020202020204" pitchFamily="34" charset="0"/>
              </a:rPr>
              <a:t>ă</a:t>
            </a:r>
            <a:r>
              <a:rPr lang="en-US" altLang="en-US" sz="1800">
                <a:latin typeface="Arial" panose="020B0604020202020204" pitchFamily="34" charset="0"/>
              </a:rPr>
              <a:t>m m</a:t>
            </a:r>
            <a:r>
              <a:rPr lang="vi-VN" altLang="en-US" sz="1800">
                <a:latin typeface="Arial" panose="020B0604020202020204" pitchFamily="34" charset="0"/>
              </a:rPr>
              <a:t>ư</a:t>
            </a:r>
            <a:r>
              <a:rPr lang="en-US" altLang="en-US" sz="1800">
                <a:latin typeface="Arial" panose="020B0604020202020204" pitchFamily="34" charset="0"/>
              </a:rPr>
              <a:t>ời một</a:t>
            </a:r>
          </a:p>
        </p:txBody>
      </p:sp>
      <p:sp>
        <p:nvSpPr>
          <p:cNvPr id="28" name="Rectangle 54">
            <a:extLst>
              <a:ext uri="{FF2B5EF4-FFF2-40B4-BE49-F238E27FC236}">
                <a16:creationId xmlns:a16="http://schemas.microsoft.com/office/drawing/2014/main" id="{0A62499A-FC8F-4782-8A53-F6CA8EABAC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7843" y="3995028"/>
            <a:ext cx="43086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N</a:t>
            </a:r>
            <a:r>
              <a:rPr lang="vi-VN" altLang="en-US" sz="1800">
                <a:latin typeface="Arial" panose="020B0604020202020204" pitchFamily="34" charset="0"/>
              </a:rPr>
              <a:t>ă</a:t>
            </a:r>
            <a:r>
              <a:rPr lang="en-US" altLang="en-US" sz="1800">
                <a:latin typeface="Arial" panose="020B0604020202020204" pitchFamily="34" charset="0"/>
              </a:rPr>
              <a:t>m nghìn tám tr</a:t>
            </a:r>
            <a:r>
              <a:rPr lang="vi-VN" altLang="en-US" sz="1800">
                <a:latin typeface="Arial" panose="020B0604020202020204" pitchFamily="34" charset="0"/>
              </a:rPr>
              <a:t>ă</a:t>
            </a:r>
            <a:r>
              <a:rPr lang="en-US" altLang="en-US" sz="1800">
                <a:latin typeface="Arial" panose="020B0604020202020204" pitchFamily="34" charset="0"/>
              </a:rPr>
              <a:t>m hai m</a:t>
            </a:r>
            <a:r>
              <a:rPr lang="vi-VN" altLang="en-US" sz="1800">
                <a:latin typeface="Arial" panose="020B0604020202020204" pitchFamily="34" charset="0"/>
              </a:rPr>
              <a:t>ươ</a:t>
            </a:r>
            <a:r>
              <a:rPr lang="en-US" altLang="en-US" sz="1800">
                <a:latin typeface="Arial" panose="020B0604020202020204" pitchFamily="34" charset="0"/>
              </a:rPr>
              <a:t>i mốt</a:t>
            </a:r>
          </a:p>
        </p:txBody>
      </p:sp>
      <p:sp>
        <p:nvSpPr>
          <p:cNvPr id="29" name="Text Box 57">
            <a:extLst>
              <a:ext uri="{FF2B5EF4-FFF2-40B4-BE49-F238E27FC236}">
                <a16:creationId xmlns:a16="http://schemas.microsoft.com/office/drawing/2014/main" id="{A9F1DD49-A091-43DB-B02A-9E0B0EC902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2953" y="2405674"/>
            <a:ext cx="7364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9462</a:t>
            </a:r>
          </a:p>
        </p:txBody>
      </p:sp>
      <p:sp>
        <p:nvSpPr>
          <p:cNvPr id="30" name="Text Box 58">
            <a:extLst>
              <a:ext uri="{FF2B5EF4-FFF2-40B4-BE49-F238E27FC236}">
                <a16:creationId xmlns:a16="http://schemas.microsoft.com/office/drawing/2014/main" id="{5795C515-27FB-4FEA-854F-53CA1385E9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4369" y="2820841"/>
            <a:ext cx="7364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1954</a:t>
            </a:r>
          </a:p>
        </p:txBody>
      </p:sp>
      <p:sp>
        <p:nvSpPr>
          <p:cNvPr id="41" name="Text Box 59">
            <a:extLst>
              <a:ext uri="{FF2B5EF4-FFF2-40B4-BE49-F238E27FC236}">
                <a16:creationId xmlns:a16="http://schemas.microsoft.com/office/drawing/2014/main" id="{ABC13D25-79E2-4946-8D85-A156C97F7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2953" y="3240426"/>
            <a:ext cx="7364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4765</a:t>
            </a:r>
          </a:p>
        </p:txBody>
      </p:sp>
      <p:sp>
        <p:nvSpPr>
          <p:cNvPr id="42" name="Text Box 60">
            <a:extLst>
              <a:ext uri="{FF2B5EF4-FFF2-40B4-BE49-F238E27FC236}">
                <a16:creationId xmlns:a16="http://schemas.microsoft.com/office/drawing/2014/main" id="{80709750-FC2A-44A8-B582-DE0B8F190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2953" y="3637346"/>
            <a:ext cx="7364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1911</a:t>
            </a:r>
          </a:p>
        </p:txBody>
      </p:sp>
      <p:sp>
        <p:nvSpPr>
          <p:cNvPr id="43" name="Text Box 61">
            <a:extLst>
              <a:ext uri="{FF2B5EF4-FFF2-40B4-BE49-F238E27FC236}">
                <a16:creationId xmlns:a16="http://schemas.microsoft.com/office/drawing/2014/main" id="{FED29E38-AC3E-4A9B-BE4E-EDCDE53D4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2953" y="4006368"/>
            <a:ext cx="7364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5821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64DAE99-FA1B-41E9-95A3-DDED27FDECEB}"/>
              </a:ext>
            </a:extLst>
          </p:cNvPr>
          <p:cNvSpPr txBox="1"/>
          <p:nvPr/>
        </p:nvSpPr>
        <p:spPr>
          <a:xfrm>
            <a:off x="2026317" y="679830"/>
            <a:ext cx="476855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altLang="en-US" sz="1500" b="1" dirty="0">
                <a:solidFill>
                  <a:srgbClr val="FF0000"/>
                </a:solidFill>
              </a:rPr>
              <a:t>VD</a:t>
            </a:r>
            <a:r>
              <a:rPr lang="en-US" altLang="en-US" sz="1500" b="1" dirty="0">
                <a:solidFill>
                  <a:srgbClr val="FF0000"/>
                </a:solidFill>
              </a:rPr>
              <a:t> </a:t>
            </a:r>
            <a:r>
              <a:rPr lang="vi-VN" altLang="en-US" sz="1500" dirty="0" smtClean="0"/>
              <a:t>:</a:t>
            </a:r>
            <a:r>
              <a:rPr lang="en-US" altLang="en-US" sz="1500" dirty="0" smtClean="0"/>
              <a:t> </a:t>
            </a:r>
            <a:r>
              <a:rPr lang="en-US" altLang="en-US" sz="15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Tám</a:t>
            </a:r>
            <a:r>
              <a:rPr lang="en-US" altLang="en-US" sz="15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15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nghìn</a:t>
            </a:r>
            <a:r>
              <a:rPr lang="en-US" altLang="en-US" sz="15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n</a:t>
            </a:r>
            <a:r>
              <a:rPr lang="vi-VN" altLang="en-US" sz="15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ă</a:t>
            </a:r>
            <a:r>
              <a:rPr lang="en-US" altLang="en-US" sz="15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 tr</a:t>
            </a:r>
            <a:r>
              <a:rPr lang="vi-VN" altLang="en-US" sz="15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ă</a:t>
            </a:r>
            <a:r>
              <a:rPr lang="en-US" altLang="en-US" sz="15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 </a:t>
            </a:r>
            <a:r>
              <a:rPr lang="en-US" altLang="en-US" sz="15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hai</a:t>
            </a:r>
            <a:r>
              <a:rPr lang="en-US" altLang="en-US" sz="15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m</a:t>
            </a:r>
            <a:r>
              <a:rPr lang="vi-VN" altLang="en-US" sz="15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ươ</a:t>
            </a:r>
            <a:r>
              <a:rPr lang="en-US" altLang="en-US" sz="15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</a:t>
            </a:r>
            <a:r>
              <a:rPr lang="en-US" altLang="en-US" sz="15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15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bảy</a:t>
            </a:r>
            <a:endParaRPr lang="en-US" altLang="en-US" sz="15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6E9895E-673C-4229-AE81-8B6B42E8D626}"/>
              </a:ext>
            </a:extLst>
          </p:cNvPr>
          <p:cNvCxnSpPr/>
          <p:nvPr/>
        </p:nvCxnSpPr>
        <p:spPr>
          <a:xfrm>
            <a:off x="2572720" y="976482"/>
            <a:ext cx="800347" cy="288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C25309D-1F90-427D-8C61-0D5419A875C2}"/>
              </a:ext>
            </a:extLst>
          </p:cNvPr>
          <p:cNvCxnSpPr/>
          <p:nvPr/>
        </p:nvCxnSpPr>
        <p:spPr>
          <a:xfrm>
            <a:off x="3487255" y="974816"/>
            <a:ext cx="733999" cy="148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5C0B549-6F10-4FB1-9BB4-83EC78944E27}"/>
              </a:ext>
            </a:extLst>
          </p:cNvPr>
          <p:cNvCxnSpPr/>
          <p:nvPr/>
        </p:nvCxnSpPr>
        <p:spPr>
          <a:xfrm>
            <a:off x="4281106" y="974816"/>
            <a:ext cx="733999" cy="148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1CDD277-AC88-401C-B48E-62857155082D}"/>
              </a:ext>
            </a:extLst>
          </p:cNvPr>
          <p:cNvCxnSpPr/>
          <p:nvPr/>
        </p:nvCxnSpPr>
        <p:spPr>
          <a:xfrm flipV="1">
            <a:off x="5088703" y="977121"/>
            <a:ext cx="376529" cy="288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79549E61-39C4-4D69-AC32-B1FA746320E8}"/>
              </a:ext>
            </a:extLst>
          </p:cNvPr>
          <p:cNvSpPr txBox="1"/>
          <p:nvPr/>
        </p:nvSpPr>
        <p:spPr>
          <a:xfrm>
            <a:off x="2901771" y="1006340"/>
            <a:ext cx="28131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50" b="1">
                <a:solidFill>
                  <a:srgbClr val="FF0000"/>
                </a:solidFill>
              </a:rPr>
              <a:t>8</a:t>
            </a:r>
            <a:endParaRPr lang="en-US" sz="1350" b="1">
              <a:solidFill>
                <a:srgbClr val="FF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8918178-BFC5-4216-9D5F-3F9F52581338}"/>
              </a:ext>
            </a:extLst>
          </p:cNvPr>
          <p:cNvSpPr txBox="1"/>
          <p:nvPr/>
        </p:nvSpPr>
        <p:spPr>
          <a:xfrm>
            <a:off x="3601738" y="1019360"/>
            <a:ext cx="46173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50" b="1">
                <a:solidFill>
                  <a:srgbClr val="FF0000"/>
                </a:solidFill>
              </a:rPr>
              <a:t>5</a:t>
            </a:r>
            <a:endParaRPr lang="en-US" sz="1350" b="1">
              <a:solidFill>
                <a:srgbClr val="FF0000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FD0C383-D974-4759-B0A7-6B4E01D42E7F}"/>
              </a:ext>
            </a:extLst>
          </p:cNvPr>
          <p:cNvSpPr txBox="1"/>
          <p:nvPr/>
        </p:nvSpPr>
        <p:spPr>
          <a:xfrm>
            <a:off x="4402084" y="1012609"/>
            <a:ext cx="4834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50" b="1">
                <a:solidFill>
                  <a:srgbClr val="FF0000"/>
                </a:solidFill>
              </a:rPr>
              <a:t>2</a:t>
            </a:r>
            <a:endParaRPr lang="en-US" sz="1350" b="1">
              <a:solidFill>
                <a:srgbClr val="FF0000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F063FC9-1FCC-41B2-B187-BD7BC0675FEA}"/>
              </a:ext>
            </a:extLst>
          </p:cNvPr>
          <p:cNvSpPr txBox="1"/>
          <p:nvPr/>
        </p:nvSpPr>
        <p:spPr>
          <a:xfrm>
            <a:off x="5088096" y="1004366"/>
            <a:ext cx="457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50" b="1">
                <a:solidFill>
                  <a:srgbClr val="FF0000"/>
                </a:solidFill>
              </a:rPr>
              <a:t>7</a:t>
            </a:r>
            <a:endParaRPr lang="en-US" sz="1350" b="1">
              <a:solidFill>
                <a:srgbClr val="FF0000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FF0FAE4-09E1-4500-BAE0-D943FB613145}"/>
              </a:ext>
            </a:extLst>
          </p:cNvPr>
          <p:cNvSpPr/>
          <p:nvPr/>
        </p:nvSpPr>
        <p:spPr>
          <a:xfrm>
            <a:off x="2634468" y="4403472"/>
            <a:ext cx="3874873" cy="491333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Nêu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cách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viết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sz="210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699602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41" grpId="0"/>
      <p:bldP spid="42" grpId="0"/>
      <p:bldP spid="43" grpId="0"/>
      <p:bldP spid="44" grpId="0"/>
      <p:bldP spid="49" grpId="0"/>
      <p:bldP spid="50" grpId="0"/>
      <p:bldP spid="51" grpId="0"/>
      <p:bldP spid="52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421" y="1673958"/>
            <a:ext cx="5345380" cy="347202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1552"/>
            <a:ext cx="6956015" cy="30444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405" y="1673958"/>
            <a:ext cx="5190610" cy="114339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794759" y="2101552"/>
            <a:ext cx="5261649" cy="6157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1" spc="-3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1 - KHỞI ĐỘNG</a:t>
            </a:r>
            <a:endParaRPr lang="zh-CN" altLang="en-US" sz="3601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>
                <a16:creationId xmlns:a16="http://schemas.microsoft.com/office/drawing/2014/main" id="{6D31017D-0426-4EEC-8A40-EFBE067445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980" y="195963"/>
            <a:ext cx="2801214" cy="392543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951" b="1" u="sng">
                <a:latin typeface="Arial" panose="020B0604020202020204" pitchFamily="34" charset="0"/>
              </a:rPr>
              <a:t>Bài 2:</a:t>
            </a:r>
            <a:r>
              <a:rPr lang="en-US" altLang="en-US" sz="1951">
                <a:latin typeface="Arial" panose="020B0604020202020204" pitchFamily="34" charset="0"/>
              </a:rPr>
              <a:t>  Viết (theo mẫu)</a:t>
            </a:r>
          </a:p>
        </p:txBody>
      </p:sp>
      <p:graphicFrame>
        <p:nvGraphicFramePr>
          <p:cNvPr id="3" name="Group 44">
            <a:extLst>
              <a:ext uri="{FF2B5EF4-FFF2-40B4-BE49-F238E27FC236}">
                <a16:creationId xmlns:a16="http://schemas.microsoft.com/office/drawing/2014/main" id="{BE67DF91-2C0B-4CB0-921E-E615E3EC76F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473084" y="616345"/>
          <a:ext cx="6174105" cy="2754898"/>
        </p:xfrm>
        <a:graphic>
          <a:graphicData uri="http://schemas.openxmlformats.org/drawingml/2006/table">
            <a:tbl>
              <a:tblPr/>
              <a:tblGrid>
                <a:gridCol w="17721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01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26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8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601" marR="68601" marT="34283" marB="3428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Text Box 42">
            <a:extLst>
              <a:ext uri="{FF2B5EF4-FFF2-40B4-BE49-F238E27FC236}">
                <a16:creationId xmlns:a16="http://schemas.microsoft.com/office/drawing/2014/main" id="{0EF253C2-6232-4893-9F48-1C515F478F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7304" y="641085"/>
            <a:ext cx="16578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Đọc số</a:t>
            </a:r>
          </a:p>
        </p:txBody>
      </p:sp>
      <p:sp>
        <p:nvSpPr>
          <p:cNvPr id="5" name="Text Box 43">
            <a:extLst>
              <a:ext uri="{FF2B5EF4-FFF2-40B4-BE49-F238E27FC236}">
                <a16:creationId xmlns:a16="http://schemas.microsoft.com/office/drawing/2014/main" id="{F7A277FE-7EFD-4FA2-85EC-0DAA9779FC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4115" y="657770"/>
            <a:ext cx="1391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Viết số</a:t>
            </a:r>
          </a:p>
        </p:txBody>
      </p:sp>
      <p:sp>
        <p:nvSpPr>
          <p:cNvPr id="6" name="Text Box 45">
            <a:extLst>
              <a:ext uri="{FF2B5EF4-FFF2-40B4-BE49-F238E27FC236}">
                <a16:creationId xmlns:a16="http://schemas.microsoft.com/office/drawing/2014/main" id="{1FDC83A8-A614-41C0-9091-16DAC59EF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1884" y="1052976"/>
            <a:ext cx="7860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1942</a:t>
            </a:r>
          </a:p>
        </p:txBody>
      </p:sp>
      <p:sp>
        <p:nvSpPr>
          <p:cNvPr id="7" name="Text Box 46">
            <a:extLst>
              <a:ext uri="{FF2B5EF4-FFF2-40B4-BE49-F238E27FC236}">
                <a16:creationId xmlns:a16="http://schemas.microsoft.com/office/drawing/2014/main" id="{EC746E1F-E017-4EEF-A9C3-01413CD6C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7592" y="1465933"/>
            <a:ext cx="8003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6358</a:t>
            </a:r>
          </a:p>
        </p:txBody>
      </p:sp>
      <p:sp>
        <p:nvSpPr>
          <p:cNvPr id="8" name="Text Box 47">
            <a:extLst>
              <a:ext uri="{FF2B5EF4-FFF2-40B4-BE49-F238E27FC236}">
                <a16:creationId xmlns:a16="http://schemas.microsoft.com/office/drawing/2014/main" id="{4DFB5952-A894-4FFC-A2ED-1F38E89B0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7592" y="1842012"/>
            <a:ext cx="8003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4444</a:t>
            </a:r>
          </a:p>
        </p:txBody>
      </p:sp>
      <p:sp>
        <p:nvSpPr>
          <p:cNvPr id="9" name="Text Box 48">
            <a:extLst>
              <a:ext uri="{FF2B5EF4-FFF2-40B4-BE49-F238E27FC236}">
                <a16:creationId xmlns:a16="http://schemas.microsoft.com/office/drawing/2014/main" id="{3402BBA6-7092-411A-9CFF-EF5756562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2150" y="2224283"/>
            <a:ext cx="8257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8781</a:t>
            </a:r>
          </a:p>
        </p:txBody>
      </p:sp>
      <p:sp>
        <p:nvSpPr>
          <p:cNvPr id="10" name="Text Box 49">
            <a:extLst>
              <a:ext uri="{FF2B5EF4-FFF2-40B4-BE49-F238E27FC236}">
                <a16:creationId xmlns:a16="http://schemas.microsoft.com/office/drawing/2014/main" id="{2EB683D7-F416-4E4B-8452-63ED814AF4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1884" y="2637469"/>
            <a:ext cx="6942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 dirty="0">
                <a:solidFill>
                  <a:srgbClr val="0000FF"/>
                </a:solidFill>
                <a:latin typeface="Arial" panose="020B0604020202020204" pitchFamily="34" charset="0"/>
              </a:rPr>
              <a:t>9246</a:t>
            </a:r>
          </a:p>
        </p:txBody>
      </p:sp>
      <p:sp>
        <p:nvSpPr>
          <p:cNvPr id="11" name="Text Box 50">
            <a:extLst>
              <a:ext uri="{FF2B5EF4-FFF2-40B4-BE49-F238E27FC236}">
                <a16:creationId xmlns:a16="http://schemas.microsoft.com/office/drawing/2014/main" id="{EF0912AB-1DE4-439E-84E8-87922BEC14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7592" y="3004358"/>
            <a:ext cx="7003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7155</a:t>
            </a:r>
          </a:p>
        </p:txBody>
      </p:sp>
      <p:sp>
        <p:nvSpPr>
          <p:cNvPr id="12" name="Text Box 51">
            <a:extLst>
              <a:ext uri="{FF2B5EF4-FFF2-40B4-BE49-F238E27FC236}">
                <a16:creationId xmlns:a16="http://schemas.microsoft.com/office/drawing/2014/main" id="{5B7B3DC1-08BD-41F7-8CC0-1F2FD25828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3951" y="1039719"/>
            <a:ext cx="37730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vi-VN" altLang="en-US" sz="1800">
                <a:solidFill>
                  <a:srgbClr val="FF0000"/>
                </a:solidFill>
                <a:latin typeface="Arial" panose="020B0604020202020204" pitchFamily="34" charset="0"/>
              </a:rPr>
              <a:t>m</a:t>
            </a: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ột nghìn chín tr</a:t>
            </a:r>
            <a:r>
              <a:rPr lang="vi-VN" altLang="en-US" sz="1800">
                <a:solidFill>
                  <a:srgbClr val="FF0000"/>
                </a:solidFill>
                <a:latin typeface="Arial" panose="020B0604020202020204" pitchFamily="34" charset="0"/>
              </a:rPr>
              <a:t>ă</a:t>
            </a: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m bốn m</a:t>
            </a:r>
            <a:r>
              <a:rPr lang="vi-VN" altLang="en-US" sz="1800">
                <a:solidFill>
                  <a:srgbClr val="FF0000"/>
                </a:solidFill>
                <a:latin typeface="Arial" panose="020B0604020202020204" pitchFamily="34" charset="0"/>
              </a:rPr>
              <a:t>ươ</a:t>
            </a:r>
            <a:r>
              <a:rPr lang="en-US" altLang="en-US" sz="1800">
                <a:solidFill>
                  <a:srgbClr val="FF0000"/>
                </a:solidFill>
                <a:latin typeface="Arial" panose="020B0604020202020204" pitchFamily="34" charset="0"/>
              </a:rPr>
              <a:t>i hai</a:t>
            </a:r>
          </a:p>
        </p:txBody>
      </p:sp>
      <p:sp>
        <p:nvSpPr>
          <p:cNvPr id="13" name="Text Box 52">
            <a:extLst>
              <a:ext uri="{FF2B5EF4-FFF2-40B4-BE49-F238E27FC236}">
                <a16:creationId xmlns:a16="http://schemas.microsoft.com/office/drawing/2014/main" id="{43FD1F2E-E41D-4A5F-BC72-E937E0A9B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3951" y="1438353"/>
            <a:ext cx="37730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s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áu nghìn ba tr</a:t>
            </a: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ă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m n</a:t>
            </a: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ă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m m</a:t>
            </a: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ươ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i tám</a:t>
            </a:r>
          </a:p>
        </p:txBody>
      </p:sp>
      <p:sp>
        <p:nvSpPr>
          <p:cNvPr id="14" name="Text Box 53">
            <a:extLst>
              <a:ext uri="{FF2B5EF4-FFF2-40B4-BE49-F238E27FC236}">
                <a16:creationId xmlns:a16="http://schemas.microsoft.com/office/drawing/2014/main" id="{BF2477BF-B2D7-4F6B-A9A6-8894AC3617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3951" y="1810143"/>
            <a:ext cx="37730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b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ốn nghìn bốn tr</a:t>
            </a: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ă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m bốn m</a:t>
            </a: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ươ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i </a:t>
            </a: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tư</a:t>
            </a:r>
            <a:endParaRPr lang="en-US" altLang="en-US" sz="18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 Box 54">
            <a:extLst>
              <a:ext uri="{FF2B5EF4-FFF2-40B4-BE49-F238E27FC236}">
                <a16:creationId xmlns:a16="http://schemas.microsoft.com/office/drawing/2014/main" id="{3012481C-2991-4F5D-97F6-3D8051D93C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0880" y="2215871"/>
            <a:ext cx="37730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t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ám nghìn bảy tr</a:t>
            </a: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ă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m tám m</a:t>
            </a: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ươ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i mốt</a:t>
            </a:r>
          </a:p>
        </p:txBody>
      </p:sp>
      <p:sp>
        <p:nvSpPr>
          <p:cNvPr id="16" name="Text Box 55">
            <a:extLst>
              <a:ext uri="{FF2B5EF4-FFF2-40B4-BE49-F238E27FC236}">
                <a16:creationId xmlns:a16="http://schemas.microsoft.com/office/drawing/2014/main" id="{1DE655A7-D08A-4C77-B9F6-8FB99FA94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3951" y="2621600"/>
            <a:ext cx="37730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vi-VN" altLang="en-US" sz="1800">
                <a:latin typeface="Arial" panose="020B0604020202020204" pitchFamily="34" charset="0"/>
              </a:rPr>
              <a:t>c</a:t>
            </a:r>
            <a:r>
              <a:rPr lang="en-US" altLang="en-US" sz="1800">
                <a:latin typeface="Arial" panose="020B0604020202020204" pitchFamily="34" charset="0"/>
              </a:rPr>
              <a:t>hín nghìn hai tr</a:t>
            </a:r>
            <a:r>
              <a:rPr lang="vi-VN" altLang="en-US" sz="1800">
                <a:latin typeface="Arial" panose="020B0604020202020204" pitchFamily="34" charset="0"/>
              </a:rPr>
              <a:t>ă</a:t>
            </a:r>
            <a:r>
              <a:rPr lang="en-US" altLang="en-US" sz="1800">
                <a:latin typeface="Arial" panose="020B0604020202020204" pitchFamily="34" charset="0"/>
              </a:rPr>
              <a:t>m bốn m</a:t>
            </a:r>
            <a:r>
              <a:rPr lang="vi-VN" altLang="en-US" sz="1800">
                <a:latin typeface="Arial" panose="020B0604020202020204" pitchFamily="34" charset="0"/>
              </a:rPr>
              <a:t>ươ</a:t>
            </a:r>
            <a:r>
              <a:rPr lang="en-US" altLang="en-US" sz="1800">
                <a:latin typeface="Arial" panose="020B0604020202020204" pitchFamily="34" charset="0"/>
              </a:rPr>
              <a:t>i sáu</a:t>
            </a:r>
          </a:p>
        </p:txBody>
      </p:sp>
      <p:sp>
        <p:nvSpPr>
          <p:cNvPr id="17" name="Text Box 56">
            <a:extLst>
              <a:ext uri="{FF2B5EF4-FFF2-40B4-BE49-F238E27FC236}">
                <a16:creationId xmlns:a16="http://schemas.microsoft.com/office/drawing/2014/main" id="{78110AA6-D246-47BD-9DA6-21496BFE9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0880" y="2993390"/>
            <a:ext cx="37730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b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ảy nghìn một tr</a:t>
            </a: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ă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m n</a:t>
            </a: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ă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m m</a:t>
            </a: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ươ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i l</a:t>
            </a:r>
            <a:r>
              <a:rPr lang="vi-VN" altLang="en-US" sz="1800">
                <a:solidFill>
                  <a:srgbClr val="0000FF"/>
                </a:solidFill>
                <a:latin typeface="Arial" panose="020B0604020202020204" pitchFamily="34" charset="0"/>
              </a:rPr>
              <a:t>ă</a:t>
            </a:r>
            <a:r>
              <a:rPr lang="en-US" altLang="en-US" sz="1800">
                <a:solidFill>
                  <a:srgbClr val="0000FF"/>
                </a:solidFill>
                <a:latin typeface="Arial" panose="020B0604020202020204" pitchFamily="34" charset="0"/>
              </a:rPr>
              <a:t>m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66D2FE5-710D-4D25-A5E7-6689599C8980}"/>
              </a:ext>
            </a:extLst>
          </p:cNvPr>
          <p:cNvSpPr/>
          <p:nvPr/>
        </p:nvSpPr>
        <p:spPr>
          <a:xfrm>
            <a:off x="1075545" y="3538055"/>
            <a:ext cx="4357101" cy="491333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Nêu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cách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đọc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bốn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chữ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10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A2C9443-A604-40EB-B6A6-C35DB3C62A5E}"/>
              </a:ext>
            </a:extLst>
          </p:cNvPr>
          <p:cNvSpPr/>
          <p:nvPr/>
        </p:nvSpPr>
        <p:spPr>
          <a:xfrm>
            <a:off x="1064693" y="3538055"/>
            <a:ext cx="7218574" cy="491333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Khi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đọc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hàng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đơn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vị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chữ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4, 1, 5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cần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chú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ý </a:t>
            </a:r>
            <a:r>
              <a:rPr lang="en-US" sz="2101" dirty="0" err="1">
                <a:latin typeface="Calibri" panose="020F0502020204030204" pitchFamily="34" charset="0"/>
                <a:cs typeface="Calibri" panose="020F0502020204030204" pitchFamily="34" charset="0"/>
              </a:rPr>
              <a:t>gì</a:t>
            </a:r>
            <a:r>
              <a:rPr lang="en-US" sz="2101" dirty="0">
                <a:latin typeface="Calibri" panose="020F0502020204030204" pitchFamily="34" charset="0"/>
                <a:cs typeface="Calibri" panose="020F0502020204030204" pitchFamily="34" charset="0"/>
              </a:rPr>
              <a:t> ? 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97C31F2-0D9E-4467-A19A-2AA79B2F7747}"/>
              </a:ext>
            </a:extLst>
          </p:cNvPr>
          <p:cNvCxnSpPr>
            <a:cxnSpLocks/>
          </p:cNvCxnSpPr>
          <p:nvPr/>
        </p:nvCxnSpPr>
        <p:spPr>
          <a:xfrm>
            <a:off x="2438298" y="2156499"/>
            <a:ext cx="16686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405B26B-80F9-43DA-B3B2-D2015D00A5BB}"/>
              </a:ext>
            </a:extLst>
          </p:cNvPr>
          <p:cNvCxnSpPr>
            <a:cxnSpLocks/>
          </p:cNvCxnSpPr>
          <p:nvPr/>
        </p:nvCxnSpPr>
        <p:spPr>
          <a:xfrm>
            <a:off x="2432119" y="3283488"/>
            <a:ext cx="14349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A94F05B-65D5-4A97-867A-BAF5B9C18815}"/>
              </a:ext>
            </a:extLst>
          </p:cNvPr>
          <p:cNvCxnSpPr>
            <a:cxnSpLocks/>
          </p:cNvCxnSpPr>
          <p:nvPr/>
        </p:nvCxnSpPr>
        <p:spPr>
          <a:xfrm>
            <a:off x="2432116" y="2523310"/>
            <a:ext cx="16686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731856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ung Tay Đẩy Lùi Dịch Corona Cùng NƯỚC MUỐI SINH LÝ Q-MUMASA - YouTu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" y="1"/>
            <a:ext cx="9146822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885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isual search query image">
            <a:extLst>
              <a:ext uri="{FF2B5EF4-FFF2-40B4-BE49-F238E27FC236}">
                <a16:creationId xmlns:a16="http://schemas.microsoft.com/office/drawing/2014/main" id="{4301935B-938E-4552-A0A7-D3179C47C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" y="-20826"/>
            <a:ext cx="9146821" cy="518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08946DC6-761D-45FC-93B4-181655E7F2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611" y="596743"/>
            <a:ext cx="1060132" cy="1144943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9274C6E0-1F4E-455A-A14A-B3C3DDCCA5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54342" y1="38532" x2="54342" y2="38532"/>
                        <a14:foregroundMark x1="36476" y1="49083" x2="35732" y2="38532"/>
                        <a14:foregroundMark x1="49380" y1="66514" x2="64764" y2="52982"/>
                        <a14:foregroundMark x1="45161" y1="44725" x2="60546" y2="366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3" y="2614645"/>
            <a:ext cx="1676917" cy="1676917"/>
          </a:xfrm>
          <a:prstGeom prst="rect">
            <a:avLst/>
          </a:prstGeom>
        </p:spPr>
      </p:pic>
      <p:pic>
        <p:nvPicPr>
          <p:cNvPr id="5" name="Picture 4">
            <a:hlinkClick r:id="rId8" action="ppaction://hlinksldjump"/>
            <a:extLst>
              <a:ext uri="{FF2B5EF4-FFF2-40B4-BE49-F238E27FC236}">
                <a16:creationId xmlns:a16="http://schemas.microsoft.com/office/drawing/2014/main" id="{A4F81488-5EA0-4FA7-827D-F6BEA2B1F2D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27413" y1="49129" x2="63320" y2="45645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246" y="596742"/>
            <a:ext cx="1584969" cy="1449257"/>
          </a:xfrm>
          <a:prstGeom prst="rect">
            <a:avLst/>
          </a:prstGeom>
        </p:spPr>
      </p:pic>
      <p:pic>
        <p:nvPicPr>
          <p:cNvPr id="7" name="Picture 6">
            <a:hlinkClick r:id="rId11" action="ppaction://hlinksldjump"/>
            <a:extLst>
              <a:ext uri="{FF2B5EF4-FFF2-40B4-BE49-F238E27FC236}">
                <a16:creationId xmlns:a16="http://schemas.microsoft.com/office/drawing/2014/main" id="{D3676BF6-FE73-4F2E-B5C1-E6FD8A1D07D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87562" l="4878" r="100000"/>
                    </a14:imgEffect>
                    <a14:imgEffect>
                      <a14:brightnessContrast bright="20000" contrast="-40000"/>
                    </a14:imgEffect>
                    <a14:imgEffect>
                      <a14:saturation sat="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058" y="1048074"/>
            <a:ext cx="1318921" cy="1424435"/>
          </a:xfrm>
          <a:prstGeom prst="rect">
            <a:avLst/>
          </a:prstGeom>
        </p:spPr>
      </p:pic>
      <p:sp>
        <p:nvSpPr>
          <p:cNvPr id="8" name="Rounded Rectangle 18">
            <a:extLst>
              <a:ext uri="{FF2B5EF4-FFF2-40B4-BE49-F238E27FC236}">
                <a16:creationId xmlns:a16="http://schemas.microsoft.com/office/drawing/2014/main" id="{90EE6D61-CB4B-48C5-8CA9-EF9BDB0783B3}"/>
              </a:ext>
            </a:extLst>
          </p:cNvPr>
          <p:cNvSpPr/>
          <p:nvPr/>
        </p:nvSpPr>
        <p:spPr>
          <a:xfrm>
            <a:off x="2915726" y="831653"/>
            <a:ext cx="381117" cy="4328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644"/>
            <a:r>
              <a:rPr lang="en-US" sz="240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9" name="Rounded Rectangle 19">
            <a:extLst>
              <a:ext uri="{FF2B5EF4-FFF2-40B4-BE49-F238E27FC236}">
                <a16:creationId xmlns:a16="http://schemas.microsoft.com/office/drawing/2014/main" id="{006412B5-D4ED-4ECA-8078-C3E9D75FCC8F}"/>
              </a:ext>
            </a:extLst>
          </p:cNvPr>
          <p:cNvSpPr/>
          <p:nvPr/>
        </p:nvSpPr>
        <p:spPr>
          <a:xfrm>
            <a:off x="5795458" y="457341"/>
            <a:ext cx="522337" cy="45133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644"/>
            <a:r>
              <a:rPr lang="en-US" sz="270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0" name="Rounded Rectangle 20">
            <a:extLst>
              <a:ext uri="{FF2B5EF4-FFF2-40B4-BE49-F238E27FC236}">
                <a16:creationId xmlns:a16="http://schemas.microsoft.com/office/drawing/2014/main" id="{80D69649-45D5-43F7-A513-0794C844D153}"/>
              </a:ext>
            </a:extLst>
          </p:cNvPr>
          <p:cNvSpPr/>
          <p:nvPr/>
        </p:nvSpPr>
        <p:spPr>
          <a:xfrm>
            <a:off x="7800864" y="1184138"/>
            <a:ext cx="737137" cy="42031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644"/>
            <a:r>
              <a:rPr lang="en-US" sz="240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2" name="Picture 11">
            <a:hlinkClick r:id="rId14" action="ppaction://hlinksldjump"/>
            <a:extLst>
              <a:ext uri="{FF2B5EF4-FFF2-40B4-BE49-F238E27FC236}">
                <a16:creationId xmlns:a16="http://schemas.microsoft.com/office/drawing/2014/main" id="{E96BA5CD-E291-4305-B41B-D942FC68018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0" y="345679"/>
            <a:ext cx="1676917" cy="1676917"/>
          </a:xfrm>
          <a:prstGeom prst="rect">
            <a:avLst/>
          </a:prstGeom>
        </p:spPr>
      </p:pic>
      <p:sp>
        <p:nvSpPr>
          <p:cNvPr id="13" name="Notched Right Arrow 17">
            <a:hlinkClick r:id="rId17" action="ppaction://hlinksldjump"/>
            <a:extLst>
              <a:ext uri="{FF2B5EF4-FFF2-40B4-BE49-F238E27FC236}">
                <a16:creationId xmlns:a16="http://schemas.microsoft.com/office/drawing/2014/main" id="{AE82712C-6947-4F43-A23F-E7AB51B8511D}"/>
              </a:ext>
            </a:extLst>
          </p:cNvPr>
          <p:cNvSpPr/>
          <p:nvPr/>
        </p:nvSpPr>
        <p:spPr>
          <a:xfrm>
            <a:off x="8243797" y="4789379"/>
            <a:ext cx="838459" cy="422858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644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837655-7AE4-41D1-8D11-B2D3CB993407}"/>
              </a:ext>
            </a:extLst>
          </p:cNvPr>
          <p:cNvSpPr txBox="1"/>
          <p:nvPr/>
        </p:nvSpPr>
        <p:spPr>
          <a:xfrm>
            <a:off x="1658038" y="4280874"/>
            <a:ext cx="5417064" cy="715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51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TIÊU DIỆT VI RÚT</a:t>
            </a:r>
          </a:p>
        </p:txBody>
      </p:sp>
    </p:spTree>
    <p:extLst>
      <p:ext uri="{BB962C8B-B14F-4D97-AF65-F5344CB8AC3E}">
        <p14:creationId xmlns:p14="http://schemas.microsoft.com/office/powerpoint/2010/main" val="5782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Visual search query image">
            <a:extLst>
              <a:ext uri="{FF2B5EF4-FFF2-40B4-BE49-F238E27FC236}">
                <a16:creationId xmlns:a16="http://schemas.microsoft.com/office/drawing/2014/main" id="{1904F614-C36D-41BB-8A64-239D913B1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" y="-20826"/>
            <a:ext cx="9146821" cy="518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2808650-F481-4CBC-80D1-786A95850240}"/>
              </a:ext>
            </a:extLst>
          </p:cNvPr>
          <p:cNvGrpSpPr/>
          <p:nvPr/>
        </p:nvGrpSpPr>
        <p:grpSpPr>
          <a:xfrm>
            <a:off x="857690" y="355024"/>
            <a:ext cx="7603296" cy="1455284"/>
            <a:chOff x="1524000" y="354915"/>
            <a:chExt cx="6553200" cy="914400"/>
          </a:xfrm>
        </p:grpSpPr>
        <p:sp>
          <p:nvSpPr>
            <p:cNvPr id="4" name="Rounded Rectangle 4">
              <a:extLst>
                <a:ext uri="{FF2B5EF4-FFF2-40B4-BE49-F238E27FC236}">
                  <a16:creationId xmlns:a16="http://schemas.microsoft.com/office/drawing/2014/main" id="{0736C572-AABE-4915-964D-CCF7FD7202E6}"/>
                </a:ext>
              </a:extLst>
            </p:cNvPr>
            <p:cNvSpPr/>
            <p:nvPr/>
          </p:nvSpPr>
          <p:spPr>
            <a:xfrm>
              <a:off x="1524000" y="354915"/>
              <a:ext cx="6553200" cy="9144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644"/>
              <a:endParaRPr lang="en-US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777BB87-C28E-47E4-B5DB-B78C291231FF}"/>
                </a:ext>
              </a:extLst>
            </p:cNvPr>
            <p:cNvSpPr txBox="1"/>
            <p:nvPr/>
          </p:nvSpPr>
          <p:spPr>
            <a:xfrm>
              <a:off x="1623443" y="658358"/>
              <a:ext cx="6172200" cy="319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644"/>
              <a:r>
                <a:rPr lang="vi-VN" sz="270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Số có bốn chữ số </a:t>
              </a:r>
              <a:r>
                <a:rPr lang="en-US" sz="2701" b="1" dirty="0" err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gồm</a:t>
              </a:r>
              <a:r>
                <a:rPr lang="vi-VN" sz="270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 </a:t>
              </a:r>
              <a:r>
                <a:rPr lang="vi-VN" sz="270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những hàng nào ?</a:t>
              </a:r>
              <a:endParaRPr lang="en-US" sz="2701" b="1" dirty="0">
                <a:solidFill>
                  <a:prstClr val="black"/>
                </a:solidFill>
                <a:latin typeface="Arial" panose="020B0604020202020204" pitchFamily="34" charset="0"/>
                <a:ea typeface="AvantGarde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9D97E9-55E3-403A-9BA8-E072C2AA20CF}"/>
              </a:ext>
            </a:extLst>
          </p:cNvPr>
          <p:cNvGrpSpPr/>
          <p:nvPr/>
        </p:nvGrpSpPr>
        <p:grpSpPr>
          <a:xfrm>
            <a:off x="1579090" y="2038980"/>
            <a:ext cx="6555223" cy="762235"/>
            <a:chOff x="1524000" y="1809750"/>
            <a:chExt cx="6553200" cy="762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E920354-5711-43B1-ADD1-0B6C1323FF9E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644"/>
              <a:endParaRPr 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AB55734-16A7-42AC-BC54-58F4AFB3113C}"/>
                </a:ext>
              </a:extLst>
            </p:cNvPr>
            <p:cNvSpPr txBox="1"/>
            <p:nvPr/>
          </p:nvSpPr>
          <p:spPr>
            <a:xfrm>
              <a:off x="1578427" y="1907722"/>
              <a:ext cx="6418218" cy="523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644"/>
              <a:r>
                <a:rPr lang="en-US" sz="2802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A. T</a:t>
              </a:r>
              <a:r>
                <a:rPr lang="vi-VN" sz="2802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răm, </a:t>
              </a:r>
              <a:r>
                <a:rPr lang="en-US" sz="2802" b="1" dirty="0" err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chục</a:t>
              </a:r>
              <a:r>
                <a:rPr lang="en-US" sz="2802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, </a:t>
              </a:r>
              <a:r>
                <a:rPr lang="vi-VN" sz="2802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đơn </a:t>
              </a:r>
              <a:r>
                <a:rPr lang="vi-VN" sz="2802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vị.</a:t>
              </a:r>
              <a:endParaRPr lang="en-US" sz="2802" b="1" dirty="0">
                <a:solidFill>
                  <a:prstClr val="black"/>
                </a:solidFill>
                <a:latin typeface="Arial" panose="020B0604020202020204" pitchFamily="34" charset="0"/>
                <a:ea typeface="AvantGarde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  <a:extLst>
              <a:ext uri="{FF2B5EF4-FFF2-40B4-BE49-F238E27FC236}">
                <a16:creationId xmlns:a16="http://schemas.microsoft.com/office/drawing/2014/main" id="{A00624EE-85FA-4032-A9BD-D3AEB67C450C}"/>
              </a:ext>
            </a:extLst>
          </p:cNvPr>
          <p:cNvSpPr/>
          <p:nvPr/>
        </p:nvSpPr>
        <p:spPr>
          <a:xfrm>
            <a:off x="8123426" y="4641469"/>
            <a:ext cx="838459" cy="422858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644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AAC0235-6F89-4B89-869B-7EA53FD26B5B}"/>
              </a:ext>
            </a:extLst>
          </p:cNvPr>
          <p:cNvGrpSpPr/>
          <p:nvPr/>
        </p:nvGrpSpPr>
        <p:grpSpPr>
          <a:xfrm>
            <a:off x="1579091" y="2953662"/>
            <a:ext cx="6555223" cy="762235"/>
            <a:chOff x="1524000" y="1809750"/>
            <a:chExt cx="6553200" cy="762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52DE1D7-24D5-4684-B39A-5191C314C759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644"/>
              <a:endParaRPr 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2654F8C-FED4-4DB3-8F6A-84E00FA975A6}"/>
                </a:ext>
              </a:extLst>
            </p:cNvPr>
            <p:cNvSpPr txBox="1"/>
            <p:nvPr/>
          </p:nvSpPr>
          <p:spPr>
            <a:xfrm>
              <a:off x="1578427" y="1907722"/>
              <a:ext cx="6418218" cy="523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644"/>
              <a:r>
                <a:rPr lang="en-US" sz="2802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B. </a:t>
              </a:r>
              <a:r>
                <a:rPr lang="vi-VN" sz="2802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Nghìn, trăm, chục, đơn vị.</a:t>
              </a:r>
              <a:endParaRPr lang="en-US" sz="2802" b="1" dirty="0">
                <a:solidFill>
                  <a:prstClr val="black"/>
                </a:solidFill>
                <a:latin typeface="Arial" panose="020B0604020202020204" pitchFamily="34" charset="0"/>
                <a:ea typeface="AvantGarde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F629D94-4741-4972-8BB9-9FACE1C3CCE3}"/>
              </a:ext>
            </a:extLst>
          </p:cNvPr>
          <p:cNvGrpSpPr/>
          <p:nvPr/>
        </p:nvGrpSpPr>
        <p:grpSpPr>
          <a:xfrm>
            <a:off x="1579091" y="3879234"/>
            <a:ext cx="6555223" cy="762235"/>
            <a:chOff x="1524000" y="1809750"/>
            <a:chExt cx="6553200" cy="7620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BB77DC7-54F0-46C4-87E3-B290C4FCC355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644"/>
              <a:endParaRPr 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1338546-33B0-4324-91DF-47DC7602FD69}"/>
                </a:ext>
              </a:extLst>
            </p:cNvPr>
            <p:cNvSpPr txBox="1"/>
            <p:nvPr/>
          </p:nvSpPr>
          <p:spPr>
            <a:xfrm>
              <a:off x="1578427" y="1907722"/>
              <a:ext cx="6418218" cy="523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644"/>
              <a:r>
                <a:rPr lang="en-US" sz="2802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C. </a:t>
              </a:r>
              <a:r>
                <a:rPr lang="en-US" sz="2802" b="1" dirty="0" err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Chục</a:t>
              </a:r>
              <a:r>
                <a:rPr lang="en-US" sz="2802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 </a:t>
              </a:r>
              <a:r>
                <a:rPr lang="en-US" sz="2802" b="1" dirty="0" err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nghìn</a:t>
              </a:r>
              <a:r>
                <a:rPr lang="en-US" sz="2802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, </a:t>
              </a:r>
              <a:r>
                <a:rPr lang="en-US" sz="2802" b="1" dirty="0" err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nghìn</a:t>
              </a:r>
              <a:r>
                <a:rPr lang="en-US" sz="2802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, </a:t>
              </a:r>
              <a:r>
                <a:rPr lang="en-US" sz="2802" b="1" dirty="0" err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trăm</a:t>
              </a:r>
              <a:r>
                <a:rPr lang="en-US" sz="2802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, </a:t>
              </a:r>
              <a:r>
                <a:rPr lang="en-US" sz="2802" b="1" dirty="0" err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chục</a:t>
              </a:r>
              <a:r>
                <a:rPr lang="vi-VN" sz="2802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.</a:t>
              </a:r>
              <a:endParaRPr lang="en-US" sz="2802" b="1" dirty="0">
                <a:solidFill>
                  <a:prstClr val="black"/>
                </a:solidFill>
                <a:latin typeface="Arial" panose="020B0604020202020204" pitchFamily="34" charset="0"/>
                <a:ea typeface="AvantGarde" pitchFamily="2" charset="0"/>
                <a:cs typeface="Arial" panose="020B0604020202020204" pitchFamily="34" charset="0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489A812C-939B-4E33-B800-789E1876FDA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944" y="2913861"/>
            <a:ext cx="816680" cy="79898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B1113BE-F5A8-4F5B-AD3E-9B498AD6D4B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944" y="3886418"/>
            <a:ext cx="751345" cy="72238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95AA135-F6B1-4BF1-AF75-387BC7BC3E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390" y="2050740"/>
            <a:ext cx="751345" cy="722383"/>
          </a:xfrm>
          <a:prstGeom prst="rect">
            <a:avLst/>
          </a:prstGeom>
        </p:spPr>
      </p:pic>
      <p:pic>
        <p:nvPicPr>
          <p:cNvPr id="19" name="Picture 18">
            <a:hlinkClick r:id="rId5" action="ppaction://hlinksldjump"/>
            <a:extLst>
              <a:ext uri="{FF2B5EF4-FFF2-40B4-BE49-F238E27FC236}">
                <a16:creationId xmlns:a16="http://schemas.microsoft.com/office/drawing/2014/main" id="{883DB03A-1F89-4FA6-A258-E432396B995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27413" y1="49129" x2="63320" y2="45645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944" y="-95279"/>
            <a:ext cx="1833949" cy="167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4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Visual search query image">
            <a:extLst>
              <a:ext uri="{FF2B5EF4-FFF2-40B4-BE49-F238E27FC236}">
                <a16:creationId xmlns:a16="http://schemas.microsoft.com/office/drawing/2014/main" id="{AA747629-26D3-43F7-BAEF-3792D18D8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" y="-20826"/>
            <a:ext cx="9146821" cy="518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F7B9CA2-781F-47CE-AA73-A1B8476C2490}"/>
              </a:ext>
            </a:extLst>
          </p:cNvPr>
          <p:cNvGrpSpPr/>
          <p:nvPr/>
        </p:nvGrpSpPr>
        <p:grpSpPr>
          <a:xfrm>
            <a:off x="1396607" y="209617"/>
            <a:ext cx="6683263" cy="1067129"/>
            <a:chOff x="1395999" y="282064"/>
            <a:chExt cx="6681201" cy="800099"/>
          </a:xfrm>
        </p:grpSpPr>
        <p:sp>
          <p:nvSpPr>
            <p:cNvPr id="4" name="Rounded Rectangle 4">
              <a:extLst>
                <a:ext uri="{FF2B5EF4-FFF2-40B4-BE49-F238E27FC236}">
                  <a16:creationId xmlns:a16="http://schemas.microsoft.com/office/drawing/2014/main" id="{AF7B3641-82E3-4505-A625-71B0B68207A3}"/>
                </a:ext>
              </a:extLst>
            </p:cNvPr>
            <p:cNvSpPr/>
            <p:nvPr/>
          </p:nvSpPr>
          <p:spPr>
            <a:xfrm>
              <a:off x="1524000" y="282064"/>
              <a:ext cx="6553200" cy="800099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644"/>
              <a:endParaRPr lang="en-US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9B9ED36-8BD0-4281-AA9E-17BDC94D36AA}"/>
                </a:ext>
              </a:extLst>
            </p:cNvPr>
            <p:cNvSpPr txBox="1"/>
            <p:nvPr/>
          </p:nvSpPr>
          <p:spPr>
            <a:xfrm>
              <a:off x="1395999" y="324324"/>
              <a:ext cx="6553200" cy="392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644"/>
              <a:r>
                <a:rPr lang="vi-VN" sz="2802" b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Đọc số sau: 8697</a:t>
              </a:r>
              <a:endParaRPr lang="en-US" sz="2802" b="1" dirty="0">
                <a:solidFill>
                  <a:prstClr val="black"/>
                </a:solidFill>
                <a:latin typeface="Arial" panose="020B0604020202020204" pitchFamily="34" charset="0"/>
                <a:ea typeface="AvantGarde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1263B07-4A71-42C8-86B0-09641449E7F7}"/>
              </a:ext>
            </a:extLst>
          </p:cNvPr>
          <p:cNvGrpSpPr/>
          <p:nvPr/>
        </p:nvGrpSpPr>
        <p:grpSpPr>
          <a:xfrm>
            <a:off x="1579090" y="2921450"/>
            <a:ext cx="6555223" cy="964969"/>
            <a:chOff x="1524000" y="1809750"/>
            <a:chExt cx="6553200" cy="762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112A058-BB6A-4B8F-8608-CEDC8EBCB348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644"/>
              <a:endParaRPr 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82E7091-735A-45E6-840A-3F9E6F0FF6C5}"/>
                </a:ext>
              </a:extLst>
            </p:cNvPr>
            <p:cNvSpPr txBox="1"/>
            <p:nvPr/>
          </p:nvSpPr>
          <p:spPr>
            <a:xfrm>
              <a:off x="1570808" y="1982104"/>
              <a:ext cx="6418218" cy="364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644"/>
              <a:r>
                <a:rPr lang="en-US" sz="240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B. </a:t>
              </a:r>
              <a:r>
                <a:rPr lang="vi-VN" sz="240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Tám nghìn sáu trăm chín bảy.</a:t>
              </a:r>
              <a:endParaRPr lang="en-US" sz="2401" b="1" dirty="0">
                <a:solidFill>
                  <a:prstClr val="black"/>
                </a:solidFill>
                <a:latin typeface="Arial" panose="020B0604020202020204" pitchFamily="34" charset="0"/>
                <a:ea typeface="AvantGarde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  <a:extLst>
              <a:ext uri="{FF2B5EF4-FFF2-40B4-BE49-F238E27FC236}">
                <a16:creationId xmlns:a16="http://schemas.microsoft.com/office/drawing/2014/main" id="{08A6C880-BA6E-4A58-B8B2-19F8AF4DABCC}"/>
              </a:ext>
            </a:extLst>
          </p:cNvPr>
          <p:cNvSpPr/>
          <p:nvPr/>
        </p:nvSpPr>
        <p:spPr>
          <a:xfrm>
            <a:off x="8123426" y="4641469"/>
            <a:ext cx="838459" cy="422858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644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E64EC0F-4AF1-4D44-B2FC-F04B77884B47}"/>
              </a:ext>
            </a:extLst>
          </p:cNvPr>
          <p:cNvGrpSpPr/>
          <p:nvPr/>
        </p:nvGrpSpPr>
        <p:grpSpPr>
          <a:xfrm>
            <a:off x="1558400" y="1657863"/>
            <a:ext cx="6555223" cy="1067129"/>
            <a:chOff x="1524000" y="1809750"/>
            <a:chExt cx="6553200" cy="762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19956B6-4317-42C0-9EDD-EE8425C1E786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644"/>
              <a:endParaRPr 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5974441-B90D-43D1-BAE4-C3E6F9452F17}"/>
                </a:ext>
              </a:extLst>
            </p:cNvPr>
            <p:cNvSpPr txBox="1"/>
            <p:nvPr/>
          </p:nvSpPr>
          <p:spPr>
            <a:xfrm>
              <a:off x="1601291" y="2028137"/>
              <a:ext cx="6418218" cy="329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644"/>
              <a:r>
                <a:rPr lang="en-US" sz="240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A</a:t>
              </a:r>
              <a:r>
                <a:rPr lang="en-US" sz="2401" b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. </a:t>
              </a:r>
              <a:r>
                <a:rPr lang="vi-VN" sz="2401" b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Tám nghìn sáu trăm chín mươi bảy.</a:t>
              </a:r>
              <a:endParaRPr lang="en-US" sz="2401" b="1" dirty="0">
                <a:solidFill>
                  <a:prstClr val="black"/>
                </a:solidFill>
                <a:latin typeface="Arial" panose="020B0604020202020204" pitchFamily="34" charset="0"/>
                <a:ea typeface="AvantGarde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4CC734-D03F-4649-A6D9-2D1433935103}"/>
              </a:ext>
            </a:extLst>
          </p:cNvPr>
          <p:cNvGrpSpPr/>
          <p:nvPr/>
        </p:nvGrpSpPr>
        <p:grpSpPr>
          <a:xfrm>
            <a:off x="1568204" y="4072623"/>
            <a:ext cx="6555223" cy="987167"/>
            <a:chOff x="1558045" y="1690472"/>
            <a:chExt cx="6553200" cy="98686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36BE19B-EDEF-4A4B-803A-EC8059787458}"/>
                </a:ext>
              </a:extLst>
            </p:cNvPr>
            <p:cNvSpPr/>
            <p:nvPr/>
          </p:nvSpPr>
          <p:spPr>
            <a:xfrm>
              <a:off x="1558045" y="1690472"/>
              <a:ext cx="6553200" cy="986862"/>
            </a:xfrm>
            <a:prstGeom prst="rect">
              <a:avLst/>
            </a:prstGeom>
            <a:solidFill>
              <a:srgbClr val="FF9933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644"/>
              <a:endParaRPr 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632EA1E-2790-49C3-8E70-375C610E716B}"/>
                </a:ext>
              </a:extLst>
            </p:cNvPr>
            <p:cNvSpPr txBox="1"/>
            <p:nvPr/>
          </p:nvSpPr>
          <p:spPr>
            <a:xfrm>
              <a:off x="1558045" y="1933927"/>
              <a:ext cx="6418218" cy="461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644"/>
              <a:r>
                <a:rPr lang="en-US" sz="240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C. </a:t>
              </a:r>
              <a:r>
                <a:rPr lang="vi-VN" sz="240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Tám nghìn sáu trăm chín mươi bẩy.</a:t>
              </a:r>
              <a:endParaRPr lang="en-US" sz="2401" b="1" dirty="0">
                <a:solidFill>
                  <a:prstClr val="black"/>
                </a:solidFill>
                <a:latin typeface="Arial" panose="020B0604020202020204" pitchFamily="34" charset="0"/>
                <a:ea typeface="AvantGarde" pitchFamily="2" charset="0"/>
                <a:cs typeface="Arial" panose="020B0604020202020204" pitchFamily="34" charset="0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F69995E0-515E-4CAB-898F-4DAF96C46E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809" y="1791934"/>
            <a:ext cx="816680" cy="79898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CEDD4BE-EDC9-408D-8C26-C509E54C3F3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082" y="4206529"/>
            <a:ext cx="751345" cy="72238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03CB562-FF59-43C2-8F06-2A661297557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081" y="3042743"/>
            <a:ext cx="751345" cy="722383"/>
          </a:xfrm>
          <a:prstGeom prst="rect">
            <a:avLst/>
          </a:prstGeom>
        </p:spPr>
      </p:pic>
      <p:pic>
        <p:nvPicPr>
          <p:cNvPr id="19" name="Picture 18">
            <a:hlinkClick r:id="rId5" action="ppaction://hlinksldjump"/>
            <a:extLst>
              <a:ext uri="{FF2B5EF4-FFF2-40B4-BE49-F238E27FC236}">
                <a16:creationId xmlns:a16="http://schemas.microsoft.com/office/drawing/2014/main" id="{A2BE6C5F-4EF4-4EDA-9246-6948B447FC2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942" y="0"/>
            <a:ext cx="1535057" cy="165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38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Visual search query image">
            <a:extLst>
              <a:ext uri="{FF2B5EF4-FFF2-40B4-BE49-F238E27FC236}">
                <a16:creationId xmlns:a16="http://schemas.microsoft.com/office/drawing/2014/main" id="{ED672652-ED73-4FCD-98E8-7ACB1979F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" y="-20826"/>
            <a:ext cx="9146821" cy="518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0BE4B11-823E-48D2-8DC8-5297676AC1ED}"/>
              </a:ext>
            </a:extLst>
          </p:cNvPr>
          <p:cNvGrpSpPr/>
          <p:nvPr/>
        </p:nvGrpSpPr>
        <p:grpSpPr>
          <a:xfrm>
            <a:off x="1067306" y="355025"/>
            <a:ext cx="7067007" cy="1455283"/>
            <a:chOff x="1012373" y="354915"/>
            <a:chExt cx="7064827" cy="914400"/>
          </a:xfrm>
        </p:grpSpPr>
        <p:sp>
          <p:nvSpPr>
            <p:cNvPr id="4" name="Rounded Rectangle 4">
              <a:extLst>
                <a:ext uri="{FF2B5EF4-FFF2-40B4-BE49-F238E27FC236}">
                  <a16:creationId xmlns:a16="http://schemas.microsoft.com/office/drawing/2014/main" id="{85DA22FA-7A3A-4CB9-97E7-E2C6DE608168}"/>
                </a:ext>
              </a:extLst>
            </p:cNvPr>
            <p:cNvSpPr/>
            <p:nvPr/>
          </p:nvSpPr>
          <p:spPr>
            <a:xfrm>
              <a:off x="1012373" y="354915"/>
              <a:ext cx="7064827" cy="9144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644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A112E64-63FD-4BD2-930F-3F2F22B0DBCB}"/>
                </a:ext>
              </a:extLst>
            </p:cNvPr>
            <p:cNvSpPr txBox="1"/>
            <p:nvPr/>
          </p:nvSpPr>
          <p:spPr>
            <a:xfrm>
              <a:off x="1015945" y="660216"/>
              <a:ext cx="6831872" cy="275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644"/>
              <a:r>
                <a:rPr lang="en-US" sz="225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S</a:t>
              </a:r>
              <a:r>
                <a:rPr lang="vi-VN" sz="225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ố </a:t>
              </a:r>
              <a:r>
                <a:rPr lang="en-US" sz="225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“n</a:t>
              </a:r>
              <a:r>
                <a:rPr lang="vi-VN" sz="225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ăm </a:t>
              </a:r>
              <a:r>
                <a:rPr lang="vi-VN" sz="225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nghìn sáu trăm hai mươi </a:t>
              </a:r>
              <a:r>
                <a:rPr lang="vi-VN" sz="225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mốt</a:t>
              </a:r>
              <a:r>
                <a:rPr lang="en-US" sz="225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” </a:t>
              </a:r>
              <a:r>
                <a:rPr lang="en-US" sz="2251" b="1" dirty="0" err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viết</a:t>
              </a:r>
              <a:r>
                <a:rPr lang="en-US" sz="225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 </a:t>
              </a:r>
              <a:r>
                <a:rPr lang="en-US" sz="2251" b="1" dirty="0" err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là</a:t>
              </a:r>
              <a:r>
                <a:rPr lang="en-US" sz="225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:</a:t>
              </a:r>
              <a:endParaRPr lang="en-US" sz="2251" b="1" dirty="0">
                <a:solidFill>
                  <a:prstClr val="black"/>
                </a:solidFill>
                <a:latin typeface="Arial" panose="020B0604020202020204" pitchFamily="34" charset="0"/>
                <a:ea typeface="AvantGarde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E3CD965-F8C7-42DB-A1F0-B7C88373D270}"/>
              </a:ext>
            </a:extLst>
          </p:cNvPr>
          <p:cNvGrpSpPr/>
          <p:nvPr/>
        </p:nvGrpSpPr>
        <p:grpSpPr>
          <a:xfrm>
            <a:off x="1579090" y="2038979"/>
            <a:ext cx="6555223" cy="762235"/>
            <a:chOff x="1524000" y="1809750"/>
            <a:chExt cx="6553200" cy="762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5693893-3134-4EF2-A4F9-FA7A2AFF43EB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644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CCDD8E1-3D63-47DE-8208-FBA4DF032E2D}"/>
                </a:ext>
              </a:extLst>
            </p:cNvPr>
            <p:cNvSpPr txBox="1"/>
            <p:nvPr/>
          </p:nvSpPr>
          <p:spPr>
            <a:xfrm>
              <a:off x="1578427" y="1907722"/>
              <a:ext cx="6418218" cy="461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644"/>
              <a:r>
                <a:rPr lang="vi-VN" sz="2401" b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A. 5624</a:t>
              </a:r>
              <a:endParaRPr lang="en-US" sz="2401" b="1" dirty="0">
                <a:solidFill>
                  <a:prstClr val="black"/>
                </a:solidFill>
                <a:latin typeface="Arial" panose="020B0604020202020204" pitchFamily="34" charset="0"/>
                <a:ea typeface="AvantGarde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  <a:extLst>
              <a:ext uri="{FF2B5EF4-FFF2-40B4-BE49-F238E27FC236}">
                <a16:creationId xmlns:a16="http://schemas.microsoft.com/office/drawing/2014/main" id="{FE07DE91-137F-4303-956E-A2C43F7E4966}"/>
              </a:ext>
            </a:extLst>
          </p:cNvPr>
          <p:cNvSpPr/>
          <p:nvPr/>
        </p:nvSpPr>
        <p:spPr>
          <a:xfrm>
            <a:off x="8123426" y="4641469"/>
            <a:ext cx="838459" cy="422858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644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D2985D8-7F8B-4669-9CFF-D8CD0EFB8F07}"/>
              </a:ext>
            </a:extLst>
          </p:cNvPr>
          <p:cNvGrpSpPr/>
          <p:nvPr/>
        </p:nvGrpSpPr>
        <p:grpSpPr>
          <a:xfrm>
            <a:off x="1579091" y="2953662"/>
            <a:ext cx="6555223" cy="762235"/>
            <a:chOff x="1524000" y="1809750"/>
            <a:chExt cx="6553200" cy="762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D8934BA-5555-4D46-B4F7-7DDCAA62985A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644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DD28F0F-9309-4BD4-AFCA-0B64B5D79978}"/>
                </a:ext>
              </a:extLst>
            </p:cNvPr>
            <p:cNvSpPr txBox="1"/>
            <p:nvPr/>
          </p:nvSpPr>
          <p:spPr>
            <a:xfrm>
              <a:off x="1578427" y="1907722"/>
              <a:ext cx="6418218" cy="461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644"/>
              <a:r>
                <a:rPr lang="en-US" sz="240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B</a:t>
              </a:r>
              <a:r>
                <a:rPr lang="en-US" sz="2401" b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. </a:t>
              </a:r>
              <a:r>
                <a:rPr lang="vi-VN" sz="2401" b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6521</a:t>
              </a:r>
              <a:endParaRPr lang="en-US" sz="2401" b="1" dirty="0">
                <a:solidFill>
                  <a:prstClr val="black"/>
                </a:solidFill>
                <a:latin typeface="Arial" panose="020B0604020202020204" pitchFamily="34" charset="0"/>
                <a:ea typeface="AvantGarde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1A4EACA-60AB-45D4-9236-0BC78C3D8414}"/>
              </a:ext>
            </a:extLst>
          </p:cNvPr>
          <p:cNvGrpSpPr/>
          <p:nvPr/>
        </p:nvGrpSpPr>
        <p:grpSpPr>
          <a:xfrm>
            <a:off x="1579091" y="3879234"/>
            <a:ext cx="6555223" cy="762235"/>
            <a:chOff x="1524000" y="1809750"/>
            <a:chExt cx="6553200" cy="7620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D9250D8-1A98-415B-8018-6C2E090E0198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644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49F97A2-5D79-4B1D-A54B-D3EB3AEA1D0B}"/>
                </a:ext>
              </a:extLst>
            </p:cNvPr>
            <p:cNvSpPr txBox="1"/>
            <p:nvPr/>
          </p:nvSpPr>
          <p:spPr>
            <a:xfrm>
              <a:off x="1578427" y="1907722"/>
              <a:ext cx="6418218" cy="461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644"/>
              <a:r>
                <a:rPr lang="en-US" sz="2401" b="1" dirty="0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C</a:t>
              </a:r>
              <a:r>
                <a:rPr lang="en-US" sz="2401" b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. </a:t>
              </a:r>
              <a:r>
                <a:rPr lang="vi-VN" sz="2401" b="1">
                  <a:solidFill>
                    <a:prstClr val="black"/>
                  </a:solidFill>
                  <a:latin typeface="Arial" panose="020B0604020202020204" pitchFamily="34" charset="0"/>
                  <a:ea typeface="AvantGarde" pitchFamily="2" charset="0"/>
                  <a:cs typeface="Arial" panose="020B0604020202020204" pitchFamily="34" charset="0"/>
                </a:rPr>
                <a:t>5621</a:t>
              </a:r>
              <a:endParaRPr lang="en-US" sz="2401" b="1" dirty="0">
                <a:solidFill>
                  <a:prstClr val="black"/>
                </a:solidFill>
                <a:latin typeface="Arial" panose="020B0604020202020204" pitchFamily="34" charset="0"/>
                <a:ea typeface="AvantGarde" pitchFamily="2" charset="0"/>
                <a:cs typeface="Arial" panose="020B0604020202020204" pitchFamily="34" charset="0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4F6E1E7F-EF64-4C0F-8755-0E329B66AC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635" y="3813899"/>
            <a:ext cx="816680" cy="79898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FF15B5C-5DBA-45A8-8191-3C4D93BFFD3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525" y="2953662"/>
            <a:ext cx="751345" cy="72238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EE34902-F28C-4DA1-86DC-6C997E59DFC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390" y="2050740"/>
            <a:ext cx="751345" cy="722383"/>
          </a:xfrm>
          <a:prstGeom prst="rect">
            <a:avLst/>
          </a:prstGeom>
        </p:spPr>
      </p:pic>
      <p:pic>
        <p:nvPicPr>
          <p:cNvPr id="19" name="Picture 18">
            <a:hlinkClick r:id="rId5" action="ppaction://hlinksldjump"/>
            <a:extLst>
              <a:ext uri="{FF2B5EF4-FFF2-40B4-BE49-F238E27FC236}">
                <a16:creationId xmlns:a16="http://schemas.microsoft.com/office/drawing/2014/main" id="{57AF965C-1211-455C-B366-91AA9CC0943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87562" l="4878" r="100000"/>
                    </a14:imgEffect>
                    <a14:imgEffect>
                      <a14:brightnessContrast bright="20000" contrast="-40000"/>
                    </a14:imgEffect>
                    <a14:imgEffect>
                      <a14:saturation sat="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498" y="-142994"/>
            <a:ext cx="1317286" cy="1422671"/>
          </a:xfrm>
          <a:prstGeom prst="rect">
            <a:avLst/>
          </a:prstGeom>
        </p:spPr>
      </p:pic>
      <p:pic>
        <p:nvPicPr>
          <p:cNvPr id="20" name="Picture 2" descr="Sá»­ dá»¥ng virus Ebola Äá»... Äiá»u trá» ung thÆ° nÃ£o">
            <a:extLst>
              <a:ext uri="{FF2B5EF4-FFF2-40B4-BE49-F238E27FC236}">
                <a16:creationId xmlns:a16="http://schemas.microsoft.com/office/drawing/2014/main" id="{BAF12ADC-6BDF-49D5-8B61-C1CD12230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93" y="2092744"/>
            <a:ext cx="982059" cy="65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Ãºm A/B vÃ  tÃ¡c háº¡i cá»§a nÃ³ trong thá»i Äiá»m dá»ch Covid 19 | Medlatec">
            <a:extLst>
              <a:ext uri="{FF2B5EF4-FFF2-40B4-BE49-F238E27FC236}">
                <a16:creationId xmlns:a16="http://schemas.microsoft.com/office/drawing/2014/main" id="{6CA325C8-4686-405E-A01A-625DED847F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11"/>
          <a:stretch>
            <a:fillRect/>
          </a:stretch>
        </p:blipFill>
        <p:spPr bwMode="auto">
          <a:xfrm>
            <a:off x="373724" y="2934261"/>
            <a:ext cx="1109584" cy="79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Con ÄÆ°á»ng xÃ¢m nháº­p táº¿ bÃ o cá»§a nCoV. - Bá»nh Viá»n Nhi Äá»ng ThÃ nh Phá»">
            <a:extLst>
              <a:ext uri="{FF2B5EF4-FFF2-40B4-BE49-F238E27FC236}">
                <a16:creationId xmlns:a16="http://schemas.microsoft.com/office/drawing/2014/main" id="{DAE8CAC2-6CF8-4A2F-9096-80372AD5C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55" y="3941548"/>
            <a:ext cx="1166535" cy="69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47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" y="0"/>
            <a:ext cx="9146822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19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C90B243-118C-453E-AD28-FD2A373DA4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795" y="1710534"/>
            <a:ext cx="5345380" cy="34720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AFE39B8-BB32-4F83-80E3-9752C9D3F7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9296"/>
            <a:ext cx="6956015" cy="3044429"/>
          </a:xfrm>
          <a:prstGeom prst="rect">
            <a:avLst/>
          </a:prstGeom>
        </p:spPr>
      </p:pic>
      <p:pic>
        <p:nvPicPr>
          <p:cNvPr id="6" name="图片 7">
            <a:extLst>
              <a:ext uri="{FF2B5EF4-FFF2-40B4-BE49-F238E27FC236}">
                <a16:creationId xmlns:a16="http://schemas.microsoft.com/office/drawing/2014/main" id="{D3353AD0-19CE-4AEE-8A3C-B1BE2A0713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323" y="-104717"/>
            <a:ext cx="1804000" cy="1922119"/>
          </a:xfrm>
          <a:prstGeom prst="rect">
            <a:avLst/>
          </a:prstGeom>
        </p:spPr>
      </p:pic>
      <p:pic>
        <p:nvPicPr>
          <p:cNvPr id="7" name="图片 8">
            <a:extLst>
              <a:ext uri="{FF2B5EF4-FFF2-40B4-BE49-F238E27FC236}">
                <a16:creationId xmlns:a16="http://schemas.microsoft.com/office/drawing/2014/main" id="{FCD146A9-DBFD-4E08-8556-96090F7924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7" y="-27176"/>
            <a:ext cx="1448496" cy="1543338"/>
          </a:xfrm>
          <a:prstGeom prst="rect">
            <a:avLst/>
          </a:prstGeom>
        </p:spPr>
      </p:pic>
      <p:pic>
        <p:nvPicPr>
          <p:cNvPr id="8" name="图片 13">
            <a:extLst>
              <a:ext uri="{FF2B5EF4-FFF2-40B4-BE49-F238E27FC236}">
                <a16:creationId xmlns:a16="http://schemas.microsoft.com/office/drawing/2014/main" id="{8B8BC7F6-E2B4-4D5F-B742-32770E2937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495" y="2598722"/>
            <a:ext cx="2263116" cy="2640131"/>
          </a:xfrm>
          <a:prstGeom prst="rect">
            <a:avLst/>
          </a:prstGeom>
        </p:spPr>
      </p:pic>
      <p:pic>
        <p:nvPicPr>
          <p:cNvPr id="9" name="图片 14">
            <a:extLst>
              <a:ext uri="{FF2B5EF4-FFF2-40B4-BE49-F238E27FC236}">
                <a16:creationId xmlns:a16="http://schemas.microsoft.com/office/drawing/2014/main" id="{428429B0-64DD-44BF-8370-C95CE06F84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584" y="2356381"/>
            <a:ext cx="1666859" cy="1501690"/>
          </a:xfrm>
          <a:prstGeom prst="rect">
            <a:avLst/>
          </a:prstGeom>
        </p:spPr>
      </p:pic>
      <p:sp>
        <p:nvSpPr>
          <p:cNvPr id="10" name="文本框 7">
            <a:extLst>
              <a:ext uri="{FF2B5EF4-FFF2-40B4-BE49-F238E27FC236}">
                <a16:creationId xmlns:a16="http://schemas.microsoft.com/office/drawing/2014/main" id="{359CC384-D043-4025-9A16-AE6D106A53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646" y="1188061"/>
            <a:ext cx="8429324" cy="646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6143"/>
            <a:r>
              <a:rPr lang="en-US" altLang="zh-CN" sz="3602" spc="600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CHÀO TẠM BI</a:t>
            </a:r>
            <a:r>
              <a:rPr lang="en-US" altLang="zh-CN" sz="3602" spc="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Ệ</a:t>
            </a:r>
            <a:r>
              <a:rPr lang="en-US" altLang="zh-CN" sz="3602" spc="600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T CÁC CON !</a:t>
            </a:r>
          </a:p>
        </p:txBody>
      </p:sp>
    </p:spTree>
    <p:extLst>
      <p:ext uri="{BB962C8B-B14F-4D97-AF65-F5344CB8AC3E}">
        <p14:creationId xmlns:p14="http://schemas.microsoft.com/office/powerpoint/2010/main" val="23774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" y="1039"/>
            <a:ext cx="9146822" cy="51430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0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" y="0"/>
            <a:ext cx="9146822" cy="51450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01" y="3159332"/>
            <a:ext cx="1597268" cy="19865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601" y="0"/>
            <a:ext cx="1390202" cy="676809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00" y="209615"/>
            <a:ext cx="7617587" cy="235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2" y="2056720"/>
            <a:ext cx="2704651" cy="326492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796" y="1792420"/>
            <a:ext cx="2049968" cy="3351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05" y="3553922"/>
            <a:ext cx="2127907" cy="145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00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1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1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1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1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" y="0"/>
            <a:ext cx="9146822" cy="514508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4BB2239B-22DD-4353-86B1-EA78FA3DFCC6}"/>
              </a:ext>
            </a:extLst>
          </p:cNvPr>
          <p:cNvGrpSpPr/>
          <p:nvPr/>
        </p:nvGrpSpPr>
        <p:grpSpPr>
          <a:xfrm>
            <a:off x="2515552" y="133602"/>
            <a:ext cx="5820203" cy="2111022"/>
            <a:chOff x="2171343" y="4618089"/>
            <a:chExt cx="7988119" cy="2187854"/>
          </a:xfrm>
        </p:grpSpPr>
        <p:sp>
          <p:nvSpPr>
            <p:cNvPr id="15" name="Rectangle: Rounded Corners 11">
              <a:extLst>
                <a:ext uri="{FF2B5EF4-FFF2-40B4-BE49-F238E27FC236}">
                  <a16:creationId xmlns:a16="http://schemas.microsoft.com/office/drawing/2014/main" id="{5B6F86F5-C21C-4124-AEB4-C5C4C0A19EDA}"/>
                </a:ext>
              </a:extLst>
            </p:cNvPr>
            <p:cNvSpPr/>
            <p:nvPr/>
          </p:nvSpPr>
          <p:spPr>
            <a:xfrm>
              <a:off x="2171343" y="4618089"/>
              <a:ext cx="7988119" cy="2187854"/>
            </a:xfrm>
            <a:custGeom>
              <a:avLst/>
              <a:gdLst>
                <a:gd name="connsiteX0" fmla="*/ 0 w 7988119"/>
                <a:gd name="connsiteY0" fmla="*/ 364650 h 2187854"/>
                <a:gd name="connsiteX1" fmla="*/ 364650 w 7988119"/>
                <a:gd name="connsiteY1" fmla="*/ 0 h 2187854"/>
                <a:gd name="connsiteX2" fmla="*/ 951954 w 7988119"/>
                <a:gd name="connsiteY2" fmla="*/ 0 h 2187854"/>
                <a:gd name="connsiteX3" fmla="*/ 1757023 w 7988119"/>
                <a:gd name="connsiteY3" fmla="*/ 0 h 2187854"/>
                <a:gd name="connsiteX4" fmla="*/ 2199152 w 7988119"/>
                <a:gd name="connsiteY4" fmla="*/ 0 h 2187854"/>
                <a:gd name="connsiteX5" fmla="*/ 2713868 w 7988119"/>
                <a:gd name="connsiteY5" fmla="*/ 0 h 2187854"/>
                <a:gd name="connsiteX6" fmla="*/ 3373760 w 7988119"/>
                <a:gd name="connsiteY6" fmla="*/ 0 h 2187854"/>
                <a:gd name="connsiteX7" fmla="*/ 3961065 w 7988119"/>
                <a:gd name="connsiteY7" fmla="*/ 0 h 2187854"/>
                <a:gd name="connsiteX8" fmla="*/ 4403193 w 7988119"/>
                <a:gd name="connsiteY8" fmla="*/ 0 h 2187854"/>
                <a:gd name="connsiteX9" fmla="*/ 5063086 w 7988119"/>
                <a:gd name="connsiteY9" fmla="*/ 0 h 2187854"/>
                <a:gd name="connsiteX10" fmla="*/ 5577802 w 7988119"/>
                <a:gd name="connsiteY10" fmla="*/ 0 h 2187854"/>
                <a:gd name="connsiteX11" fmla="*/ 6237694 w 7988119"/>
                <a:gd name="connsiteY11" fmla="*/ 0 h 2187854"/>
                <a:gd name="connsiteX12" fmla="*/ 6897587 w 7988119"/>
                <a:gd name="connsiteY12" fmla="*/ 0 h 2187854"/>
                <a:gd name="connsiteX13" fmla="*/ 7623469 w 7988119"/>
                <a:gd name="connsiteY13" fmla="*/ 0 h 2187854"/>
                <a:gd name="connsiteX14" fmla="*/ 7988119 w 7988119"/>
                <a:gd name="connsiteY14" fmla="*/ 364650 h 2187854"/>
                <a:gd name="connsiteX15" fmla="*/ 7988119 w 7988119"/>
                <a:gd name="connsiteY15" fmla="*/ 821664 h 2187854"/>
                <a:gd name="connsiteX16" fmla="*/ 7988119 w 7988119"/>
                <a:gd name="connsiteY16" fmla="*/ 1264092 h 2187854"/>
                <a:gd name="connsiteX17" fmla="*/ 7988119 w 7988119"/>
                <a:gd name="connsiteY17" fmla="*/ 1823204 h 2187854"/>
                <a:gd name="connsiteX18" fmla="*/ 7623469 w 7988119"/>
                <a:gd name="connsiteY18" fmla="*/ 2187854 h 2187854"/>
                <a:gd name="connsiteX19" fmla="*/ 7108753 w 7988119"/>
                <a:gd name="connsiteY19" fmla="*/ 2187854 h 2187854"/>
                <a:gd name="connsiteX20" fmla="*/ 6594036 w 7988119"/>
                <a:gd name="connsiteY20" fmla="*/ 2187854 h 2187854"/>
                <a:gd name="connsiteX21" fmla="*/ 5934144 w 7988119"/>
                <a:gd name="connsiteY21" fmla="*/ 2187854 h 2187854"/>
                <a:gd name="connsiteX22" fmla="*/ 5129075 w 7988119"/>
                <a:gd name="connsiteY22" fmla="*/ 2187854 h 2187854"/>
                <a:gd name="connsiteX23" fmla="*/ 4324006 w 7988119"/>
                <a:gd name="connsiteY23" fmla="*/ 2187854 h 2187854"/>
                <a:gd name="connsiteX24" fmla="*/ 3664113 w 7988119"/>
                <a:gd name="connsiteY24" fmla="*/ 2187854 h 2187854"/>
                <a:gd name="connsiteX25" fmla="*/ 3004221 w 7988119"/>
                <a:gd name="connsiteY25" fmla="*/ 2187854 h 2187854"/>
                <a:gd name="connsiteX26" fmla="*/ 2344328 w 7988119"/>
                <a:gd name="connsiteY26" fmla="*/ 2187854 h 2187854"/>
                <a:gd name="connsiteX27" fmla="*/ 1539259 w 7988119"/>
                <a:gd name="connsiteY27" fmla="*/ 2187854 h 2187854"/>
                <a:gd name="connsiteX28" fmla="*/ 1024543 w 7988119"/>
                <a:gd name="connsiteY28" fmla="*/ 2187854 h 2187854"/>
                <a:gd name="connsiteX29" fmla="*/ 364650 w 7988119"/>
                <a:gd name="connsiteY29" fmla="*/ 2187854 h 2187854"/>
                <a:gd name="connsiteX30" fmla="*/ 0 w 7988119"/>
                <a:gd name="connsiteY30" fmla="*/ 1823204 h 2187854"/>
                <a:gd name="connsiteX31" fmla="*/ 0 w 7988119"/>
                <a:gd name="connsiteY31" fmla="*/ 1380776 h 2187854"/>
                <a:gd name="connsiteX32" fmla="*/ 0 w 7988119"/>
                <a:gd name="connsiteY32" fmla="*/ 923762 h 2187854"/>
                <a:gd name="connsiteX33" fmla="*/ 0 w 7988119"/>
                <a:gd name="connsiteY33" fmla="*/ 364650 h 218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988119" h="2187854" fill="none" extrusionOk="0">
                  <a:moveTo>
                    <a:pt x="0" y="364650"/>
                  </a:moveTo>
                  <a:cubicBezTo>
                    <a:pt x="13662" y="150266"/>
                    <a:pt x="147348" y="773"/>
                    <a:pt x="364650" y="0"/>
                  </a:cubicBezTo>
                  <a:cubicBezTo>
                    <a:pt x="492391" y="-4000"/>
                    <a:pt x="782854" y="-3407"/>
                    <a:pt x="951954" y="0"/>
                  </a:cubicBezTo>
                  <a:cubicBezTo>
                    <a:pt x="1121054" y="3407"/>
                    <a:pt x="1358805" y="24272"/>
                    <a:pt x="1757023" y="0"/>
                  </a:cubicBezTo>
                  <a:cubicBezTo>
                    <a:pt x="2155241" y="-24272"/>
                    <a:pt x="2062205" y="13791"/>
                    <a:pt x="2199152" y="0"/>
                  </a:cubicBezTo>
                  <a:cubicBezTo>
                    <a:pt x="2336099" y="-13791"/>
                    <a:pt x="2467116" y="17794"/>
                    <a:pt x="2713868" y="0"/>
                  </a:cubicBezTo>
                  <a:cubicBezTo>
                    <a:pt x="2960620" y="-17794"/>
                    <a:pt x="3155958" y="-1215"/>
                    <a:pt x="3373760" y="0"/>
                  </a:cubicBezTo>
                  <a:cubicBezTo>
                    <a:pt x="3591562" y="1215"/>
                    <a:pt x="3793449" y="-3076"/>
                    <a:pt x="3961065" y="0"/>
                  </a:cubicBezTo>
                  <a:cubicBezTo>
                    <a:pt x="4128682" y="3076"/>
                    <a:pt x="4223484" y="8317"/>
                    <a:pt x="4403193" y="0"/>
                  </a:cubicBezTo>
                  <a:cubicBezTo>
                    <a:pt x="4582902" y="-8317"/>
                    <a:pt x="4767255" y="4438"/>
                    <a:pt x="5063086" y="0"/>
                  </a:cubicBezTo>
                  <a:cubicBezTo>
                    <a:pt x="5358917" y="-4438"/>
                    <a:pt x="5325247" y="-13008"/>
                    <a:pt x="5577802" y="0"/>
                  </a:cubicBezTo>
                  <a:cubicBezTo>
                    <a:pt x="5830357" y="13008"/>
                    <a:pt x="6068128" y="13365"/>
                    <a:pt x="6237694" y="0"/>
                  </a:cubicBezTo>
                  <a:cubicBezTo>
                    <a:pt x="6407260" y="-13365"/>
                    <a:pt x="6730491" y="29520"/>
                    <a:pt x="6897587" y="0"/>
                  </a:cubicBezTo>
                  <a:cubicBezTo>
                    <a:pt x="7064683" y="-29520"/>
                    <a:pt x="7286986" y="14823"/>
                    <a:pt x="7623469" y="0"/>
                  </a:cubicBezTo>
                  <a:cubicBezTo>
                    <a:pt x="7793517" y="-4927"/>
                    <a:pt x="7963789" y="153794"/>
                    <a:pt x="7988119" y="364650"/>
                  </a:cubicBezTo>
                  <a:cubicBezTo>
                    <a:pt x="7975308" y="475337"/>
                    <a:pt x="7972961" y="638760"/>
                    <a:pt x="7988119" y="821664"/>
                  </a:cubicBezTo>
                  <a:cubicBezTo>
                    <a:pt x="8003277" y="1004568"/>
                    <a:pt x="8007457" y="1138247"/>
                    <a:pt x="7988119" y="1264092"/>
                  </a:cubicBezTo>
                  <a:cubicBezTo>
                    <a:pt x="7968781" y="1389937"/>
                    <a:pt x="7973074" y="1693719"/>
                    <a:pt x="7988119" y="1823204"/>
                  </a:cubicBezTo>
                  <a:cubicBezTo>
                    <a:pt x="8033022" y="2042116"/>
                    <a:pt x="7862012" y="2183268"/>
                    <a:pt x="7623469" y="2187854"/>
                  </a:cubicBezTo>
                  <a:cubicBezTo>
                    <a:pt x="7509097" y="2186789"/>
                    <a:pt x="7365315" y="2187622"/>
                    <a:pt x="7108753" y="2187854"/>
                  </a:cubicBezTo>
                  <a:cubicBezTo>
                    <a:pt x="6852191" y="2188086"/>
                    <a:pt x="6844931" y="2189738"/>
                    <a:pt x="6594036" y="2187854"/>
                  </a:cubicBezTo>
                  <a:cubicBezTo>
                    <a:pt x="6343141" y="2185970"/>
                    <a:pt x="6167877" y="2183547"/>
                    <a:pt x="5934144" y="2187854"/>
                  </a:cubicBezTo>
                  <a:cubicBezTo>
                    <a:pt x="5700411" y="2192161"/>
                    <a:pt x="5367546" y="2183906"/>
                    <a:pt x="5129075" y="2187854"/>
                  </a:cubicBezTo>
                  <a:cubicBezTo>
                    <a:pt x="4890604" y="2191802"/>
                    <a:pt x="4654101" y="2208940"/>
                    <a:pt x="4324006" y="2187854"/>
                  </a:cubicBezTo>
                  <a:cubicBezTo>
                    <a:pt x="3993911" y="2166768"/>
                    <a:pt x="3979023" y="2205126"/>
                    <a:pt x="3664113" y="2187854"/>
                  </a:cubicBezTo>
                  <a:cubicBezTo>
                    <a:pt x="3349203" y="2170582"/>
                    <a:pt x="3164263" y="2199353"/>
                    <a:pt x="3004221" y="2187854"/>
                  </a:cubicBezTo>
                  <a:cubicBezTo>
                    <a:pt x="2844179" y="2176355"/>
                    <a:pt x="2505982" y="2189343"/>
                    <a:pt x="2344328" y="2187854"/>
                  </a:cubicBezTo>
                  <a:cubicBezTo>
                    <a:pt x="2182674" y="2186365"/>
                    <a:pt x="1723274" y="2176889"/>
                    <a:pt x="1539259" y="2187854"/>
                  </a:cubicBezTo>
                  <a:cubicBezTo>
                    <a:pt x="1355244" y="2198819"/>
                    <a:pt x="1190675" y="2213316"/>
                    <a:pt x="1024543" y="2187854"/>
                  </a:cubicBezTo>
                  <a:cubicBezTo>
                    <a:pt x="858411" y="2162392"/>
                    <a:pt x="659124" y="2155098"/>
                    <a:pt x="364650" y="2187854"/>
                  </a:cubicBezTo>
                  <a:cubicBezTo>
                    <a:pt x="163362" y="2156115"/>
                    <a:pt x="-476" y="2002245"/>
                    <a:pt x="0" y="1823204"/>
                  </a:cubicBezTo>
                  <a:cubicBezTo>
                    <a:pt x="18467" y="1676980"/>
                    <a:pt x="17191" y="1516521"/>
                    <a:pt x="0" y="1380776"/>
                  </a:cubicBezTo>
                  <a:cubicBezTo>
                    <a:pt x="-17191" y="1245031"/>
                    <a:pt x="-10635" y="1139203"/>
                    <a:pt x="0" y="923762"/>
                  </a:cubicBezTo>
                  <a:cubicBezTo>
                    <a:pt x="10635" y="708321"/>
                    <a:pt x="-21050" y="578764"/>
                    <a:pt x="0" y="364650"/>
                  </a:cubicBezTo>
                  <a:close/>
                </a:path>
                <a:path w="7988119" h="2187854" stroke="0" extrusionOk="0">
                  <a:moveTo>
                    <a:pt x="0" y="364650"/>
                  </a:moveTo>
                  <a:cubicBezTo>
                    <a:pt x="38348" y="186722"/>
                    <a:pt x="195432" y="-5807"/>
                    <a:pt x="364650" y="0"/>
                  </a:cubicBezTo>
                  <a:cubicBezTo>
                    <a:pt x="585559" y="19472"/>
                    <a:pt x="639750" y="13819"/>
                    <a:pt x="806778" y="0"/>
                  </a:cubicBezTo>
                  <a:cubicBezTo>
                    <a:pt x="973806" y="-13819"/>
                    <a:pt x="1139285" y="-11928"/>
                    <a:pt x="1321494" y="0"/>
                  </a:cubicBezTo>
                  <a:cubicBezTo>
                    <a:pt x="1503703" y="11928"/>
                    <a:pt x="1879389" y="-8246"/>
                    <a:pt x="2126563" y="0"/>
                  </a:cubicBezTo>
                  <a:cubicBezTo>
                    <a:pt x="2373737" y="8246"/>
                    <a:pt x="2671490" y="-127"/>
                    <a:pt x="2859044" y="0"/>
                  </a:cubicBezTo>
                  <a:cubicBezTo>
                    <a:pt x="3046598" y="127"/>
                    <a:pt x="3402969" y="33598"/>
                    <a:pt x="3664113" y="0"/>
                  </a:cubicBezTo>
                  <a:cubicBezTo>
                    <a:pt x="3925257" y="-33598"/>
                    <a:pt x="4189375" y="-39355"/>
                    <a:pt x="4469182" y="0"/>
                  </a:cubicBezTo>
                  <a:cubicBezTo>
                    <a:pt x="4748989" y="39355"/>
                    <a:pt x="4911023" y="-4872"/>
                    <a:pt x="5056487" y="0"/>
                  </a:cubicBezTo>
                  <a:cubicBezTo>
                    <a:pt x="5201951" y="4872"/>
                    <a:pt x="5398344" y="-19895"/>
                    <a:pt x="5498615" y="0"/>
                  </a:cubicBezTo>
                  <a:cubicBezTo>
                    <a:pt x="5598886" y="19895"/>
                    <a:pt x="5996724" y="-16413"/>
                    <a:pt x="6158507" y="0"/>
                  </a:cubicBezTo>
                  <a:cubicBezTo>
                    <a:pt x="6320290" y="16413"/>
                    <a:pt x="6445071" y="-12891"/>
                    <a:pt x="6673224" y="0"/>
                  </a:cubicBezTo>
                  <a:cubicBezTo>
                    <a:pt x="6901377" y="12891"/>
                    <a:pt x="7360556" y="4270"/>
                    <a:pt x="7623469" y="0"/>
                  </a:cubicBezTo>
                  <a:cubicBezTo>
                    <a:pt x="7812594" y="-3754"/>
                    <a:pt x="7982676" y="170023"/>
                    <a:pt x="7988119" y="364650"/>
                  </a:cubicBezTo>
                  <a:cubicBezTo>
                    <a:pt x="7974571" y="479192"/>
                    <a:pt x="8004032" y="695930"/>
                    <a:pt x="7988119" y="821664"/>
                  </a:cubicBezTo>
                  <a:cubicBezTo>
                    <a:pt x="7972206" y="947398"/>
                    <a:pt x="7980026" y="1076965"/>
                    <a:pt x="7988119" y="1264092"/>
                  </a:cubicBezTo>
                  <a:cubicBezTo>
                    <a:pt x="7996212" y="1451219"/>
                    <a:pt x="7974716" y="1685564"/>
                    <a:pt x="7988119" y="1823204"/>
                  </a:cubicBezTo>
                  <a:cubicBezTo>
                    <a:pt x="8006874" y="2014289"/>
                    <a:pt x="7816814" y="2202159"/>
                    <a:pt x="7623469" y="2187854"/>
                  </a:cubicBezTo>
                  <a:cubicBezTo>
                    <a:pt x="7420796" y="2148711"/>
                    <a:pt x="7064511" y="2223287"/>
                    <a:pt x="6818400" y="2187854"/>
                  </a:cubicBezTo>
                  <a:cubicBezTo>
                    <a:pt x="6572289" y="2152421"/>
                    <a:pt x="6256738" y="2203965"/>
                    <a:pt x="6085919" y="2187854"/>
                  </a:cubicBezTo>
                  <a:cubicBezTo>
                    <a:pt x="5915100" y="2171743"/>
                    <a:pt x="5700581" y="2196186"/>
                    <a:pt x="5498615" y="2187854"/>
                  </a:cubicBezTo>
                  <a:cubicBezTo>
                    <a:pt x="5296649" y="2179522"/>
                    <a:pt x="4990967" y="2214009"/>
                    <a:pt x="4766134" y="2187854"/>
                  </a:cubicBezTo>
                  <a:cubicBezTo>
                    <a:pt x="4541301" y="2161699"/>
                    <a:pt x="4352410" y="2159809"/>
                    <a:pt x="4033653" y="2187854"/>
                  </a:cubicBezTo>
                  <a:cubicBezTo>
                    <a:pt x="3714896" y="2215899"/>
                    <a:pt x="3712073" y="2187891"/>
                    <a:pt x="3446349" y="2187854"/>
                  </a:cubicBezTo>
                  <a:cubicBezTo>
                    <a:pt x="3180625" y="2187817"/>
                    <a:pt x="2897666" y="2187296"/>
                    <a:pt x="2713868" y="2187854"/>
                  </a:cubicBezTo>
                  <a:cubicBezTo>
                    <a:pt x="2530070" y="2188412"/>
                    <a:pt x="2187355" y="2220770"/>
                    <a:pt x="2053975" y="2187854"/>
                  </a:cubicBezTo>
                  <a:cubicBezTo>
                    <a:pt x="1920595" y="2154938"/>
                    <a:pt x="1634460" y="2199115"/>
                    <a:pt x="1321494" y="2187854"/>
                  </a:cubicBezTo>
                  <a:cubicBezTo>
                    <a:pt x="1008528" y="2176593"/>
                    <a:pt x="609178" y="2162938"/>
                    <a:pt x="364650" y="2187854"/>
                  </a:cubicBezTo>
                  <a:cubicBezTo>
                    <a:pt x="207708" y="2170286"/>
                    <a:pt x="-4419" y="1984719"/>
                    <a:pt x="0" y="1823204"/>
                  </a:cubicBezTo>
                  <a:cubicBezTo>
                    <a:pt x="2107" y="1619616"/>
                    <a:pt x="20444" y="1554611"/>
                    <a:pt x="0" y="1307848"/>
                  </a:cubicBezTo>
                  <a:cubicBezTo>
                    <a:pt x="-20444" y="1061085"/>
                    <a:pt x="7774" y="952827"/>
                    <a:pt x="0" y="836249"/>
                  </a:cubicBezTo>
                  <a:cubicBezTo>
                    <a:pt x="-7774" y="719671"/>
                    <a:pt x="3885" y="472191"/>
                    <a:pt x="0" y="364650"/>
                  </a:cubicBezTo>
                  <a:close/>
                </a:path>
              </a:pathLst>
            </a:custGeom>
            <a:solidFill>
              <a:srgbClr val="FFC000"/>
            </a:solidFill>
            <a:ln w="28575" cap="flat" cmpd="sng" algn="ctr">
              <a:noFill/>
              <a:prstDash val="solid"/>
              <a:miter lim="800000"/>
              <a:extLst>
                <a:ext uri="{C807C97D-BFC1-408E-A445-0C87EB9F89A2}">
                  <ask:lineSketchStyleProps xmlns="" xmlns:ask="http://schemas.microsoft.com/office/drawing/2018/sketchyshapes" sd="2840917701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algn="ctr" defTabSz="914674">
                <a:defRPr/>
              </a:pPr>
              <a:endParaRPr lang="en-US" sz="1801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6" name="Rectangle: Rounded Corners 61">
              <a:extLst>
                <a:ext uri="{FF2B5EF4-FFF2-40B4-BE49-F238E27FC236}">
                  <a16:creationId xmlns:a16="http://schemas.microsoft.com/office/drawing/2014/main" id="{5138F0BC-6CCF-4029-948B-42C974185871}"/>
                </a:ext>
              </a:extLst>
            </p:cNvPr>
            <p:cNvSpPr/>
            <p:nvPr/>
          </p:nvSpPr>
          <p:spPr>
            <a:xfrm>
              <a:off x="2295795" y="4741690"/>
              <a:ext cx="7724862" cy="1914383"/>
            </a:xfrm>
            <a:custGeom>
              <a:avLst/>
              <a:gdLst>
                <a:gd name="connsiteX0" fmla="*/ 0 w 7724862"/>
                <a:gd name="connsiteY0" fmla="*/ 319070 h 1914383"/>
                <a:gd name="connsiteX1" fmla="*/ 319070 w 7724862"/>
                <a:gd name="connsiteY1" fmla="*/ 0 h 1914383"/>
                <a:gd name="connsiteX2" fmla="*/ 821583 w 7724862"/>
                <a:gd name="connsiteY2" fmla="*/ 0 h 1914383"/>
                <a:gd name="connsiteX3" fmla="*/ 1394963 w 7724862"/>
                <a:gd name="connsiteY3" fmla="*/ 0 h 1914383"/>
                <a:gd name="connsiteX4" fmla="*/ 1968343 w 7724862"/>
                <a:gd name="connsiteY4" fmla="*/ 0 h 1914383"/>
                <a:gd name="connsiteX5" fmla="*/ 2754325 w 7724862"/>
                <a:gd name="connsiteY5" fmla="*/ 0 h 1914383"/>
                <a:gd name="connsiteX6" fmla="*/ 3185971 w 7724862"/>
                <a:gd name="connsiteY6" fmla="*/ 0 h 1914383"/>
                <a:gd name="connsiteX7" fmla="*/ 3688484 w 7724862"/>
                <a:gd name="connsiteY7" fmla="*/ 0 h 1914383"/>
                <a:gd name="connsiteX8" fmla="*/ 4332732 w 7724862"/>
                <a:gd name="connsiteY8" fmla="*/ 0 h 1914383"/>
                <a:gd name="connsiteX9" fmla="*/ 4906112 w 7724862"/>
                <a:gd name="connsiteY9" fmla="*/ 0 h 1914383"/>
                <a:gd name="connsiteX10" fmla="*/ 5337758 w 7724862"/>
                <a:gd name="connsiteY10" fmla="*/ 0 h 1914383"/>
                <a:gd name="connsiteX11" fmla="*/ 5982005 w 7724862"/>
                <a:gd name="connsiteY11" fmla="*/ 0 h 1914383"/>
                <a:gd name="connsiteX12" fmla="*/ 6484518 w 7724862"/>
                <a:gd name="connsiteY12" fmla="*/ 0 h 1914383"/>
                <a:gd name="connsiteX13" fmla="*/ 7405792 w 7724862"/>
                <a:gd name="connsiteY13" fmla="*/ 0 h 1914383"/>
                <a:gd name="connsiteX14" fmla="*/ 7724862 w 7724862"/>
                <a:gd name="connsiteY14" fmla="*/ 319070 h 1914383"/>
                <a:gd name="connsiteX15" fmla="*/ 7724862 w 7724862"/>
                <a:gd name="connsiteY15" fmla="*/ 931667 h 1914383"/>
                <a:gd name="connsiteX16" fmla="*/ 7724862 w 7724862"/>
                <a:gd name="connsiteY16" fmla="*/ 1595313 h 1914383"/>
                <a:gd name="connsiteX17" fmla="*/ 7405792 w 7724862"/>
                <a:gd name="connsiteY17" fmla="*/ 1914383 h 1914383"/>
                <a:gd name="connsiteX18" fmla="*/ 6619810 w 7724862"/>
                <a:gd name="connsiteY18" fmla="*/ 1914383 h 1914383"/>
                <a:gd name="connsiteX19" fmla="*/ 5904695 w 7724862"/>
                <a:gd name="connsiteY19" fmla="*/ 1914383 h 1914383"/>
                <a:gd name="connsiteX20" fmla="*/ 5260448 w 7724862"/>
                <a:gd name="connsiteY20" fmla="*/ 1914383 h 1914383"/>
                <a:gd name="connsiteX21" fmla="*/ 4474466 w 7724862"/>
                <a:gd name="connsiteY21" fmla="*/ 1914383 h 1914383"/>
                <a:gd name="connsiteX22" fmla="*/ 3971953 w 7724862"/>
                <a:gd name="connsiteY22" fmla="*/ 1914383 h 1914383"/>
                <a:gd name="connsiteX23" fmla="*/ 3327706 w 7724862"/>
                <a:gd name="connsiteY23" fmla="*/ 1914383 h 1914383"/>
                <a:gd name="connsiteX24" fmla="*/ 2541724 w 7724862"/>
                <a:gd name="connsiteY24" fmla="*/ 1914383 h 1914383"/>
                <a:gd name="connsiteX25" fmla="*/ 1755742 w 7724862"/>
                <a:gd name="connsiteY25" fmla="*/ 1914383 h 1914383"/>
                <a:gd name="connsiteX26" fmla="*/ 1111494 w 7724862"/>
                <a:gd name="connsiteY26" fmla="*/ 1914383 h 1914383"/>
                <a:gd name="connsiteX27" fmla="*/ 319070 w 7724862"/>
                <a:gd name="connsiteY27" fmla="*/ 1914383 h 1914383"/>
                <a:gd name="connsiteX28" fmla="*/ 0 w 7724862"/>
                <a:gd name="connsiteY28" fmla="*/ 1595313 h 1914383"/>
                <a:gd name="connsiteX29" fmla="*/ 0 w 7724862"/>
                <a:gd name="connsiteY29" fmla="*/ 995479 h 1914383"/>
                <a:gd name="connsiteX30" fmla="*/ 0 w 7724862"/>
                <a:gd name="connsiteY30" fmla="*/ 319070 h 191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2" h="1914383" fill="none" extrusionOk="0">
                  <a:moveTo>
                    <a:pt x="0" y="319070"/>
                  </a:moveTo>
                  <a:cubicBezTo>
                    <a:pt x="-42166" y="145095"/>
                    <a:pt x="122437" y="-4566"/>
                    <a:pt x="319070" y="0"/>
                  </a:cubicBezTo>
                  <a:cubicBezTo>
                    <a:pt x="446738" y="-19625"/>
                    <a:pt x="638008" y="9936"/>
                    <a:pt x="821583" y="0"/>
                  </a:cubicBezTo>
                  <a:cubicBezTo>
                    <a:pt x="1005158" y="-9936"/>
                    <a:pt x="1269619" y="-22318"/>
                    <a:pt x="1394963" y="0"/>
                  </a:cubicBezTo>
                  <a:cubicBezTo>
                    <a:pt x="1520307" y="22318"/>
                    <a:pt x="1760980" y="11540"/>
                    <a:pt x="1968343" y="0"/>
                  </a:cubicBezTo>
                  <a:cubicBezTo>
                    <a:pt x="2175706" y="-11540"/>
                    <a:pt x="2584955" y="7807"/>
                    <a:pt x="2754325" y="0"/>
                  </a:cubicBezTo>
                  <a:cubicBezTo>
                    <a:pt x="2923695" y="-7807"/>
                    <a:pt x="3043634" y="15422"/>
                    <a:pt x="3185971" y="0"/>
                  </a:cubicBezTo>
                  <a:cubicBezTo>
                    <a:pt x="3328308" y="-15422"/>
                    <a:pt x="3509854" y="-7109"/>
                    <a:pt x="3688484" y="0"/>
                  </a:cubicBezTo>
                  <a:cubicBezTo>
                    <a:pt x="3867114" y="7109"/>
                    <a:pt x="4136822" y="-380"/>
                    <a:pt x="4332732" y="0"/>
                  </a:cubicBezTo>
                  <a:cubicBezTo>
                    <a:pt x="4528642" y="380"/>
                    <a:pt x="4757243" y="-7097"/>
                    <a:pt x="4906112" y="0"/>
                  </a:cubicBezTo>
                  <a:cubicBezTo>
                    <a:pt x="5054981" y="7097"/>
                    <a:pt x="5202124" y="-13254"/>
                    <a:pt x="5337758" y="0"/>
                  </a:cubicBezTo>
                  <a:cubicBezTo>
                    <a:pt x="5473392" y="13254"/>
                    <a:pt x="5788070" y="-23124"/>
                    <a:pt x="5982005" y="0"/>
                  </a:cubicBezTo>
                  <a:cubicBezTo>
                    <a:pt x="6175940" y="23124"/>
                    <a:pt x="6284520" y="15087"/>
                    <a:pt x="6484518" y="0"/>
                  </a:cubicBezTo>
                  <a:cubicBezTo>
                    <a:pt x="6684516" y="-15087"/>
                    <a:pt x="7174058" y="-30190"/>
                    <a:pt x="7405792" y="0"/>
                  </a:cubicBezTo>
                  <a:cubicBezTo>
                    <a:pt x="7574544" y="30399"/>
                    <a:pt x="7743519" y="129761"/>
                    <a:pt x="7724862" y="319070"/>
                  </a:cubicBezTo>
                  <a:cubicBezTo>
                    <a:pt x="7747313" y="496635"/>
                    <a:pt x="7741859" y="694835"/>
                    <a:pt x="7724862" y="931667"/>
                  </a:cubicBezTo>
                  <a:cubicBezTo>
                    <a:pt x="7707865" y="1168499"/>
                    <a:pt x="7742883" y="1388705"/>
                    <a:pt x="7724862" y="1595313"/>
                  </a:cubicBezTo>
                  <a:cubicBezTo>
                    <a:pt x="7731734" y="1779727"/>
                    <a:pt x="7577803" y="1911637"/>
                    <a:pt x="7405792" y="1914383"/>
                  </a:cubicBezTo>
                  <a:cubicBezTo>
                    <a:pt x="7123702" y="1905589"/>
                    <a:pt x="6875820" y="1938669"/>
                    <a:pt x="6619810" y="1914383"/>
                  </a:cubicBezTo>
                  <a:cubicBezTo>
                    <a:pt x="6363800" y="1890097"/>
                    <a:pt x="6248323" y="1925700"/>
                    <a:pt x="5904695" y="1914383"/>
                  </a:cubicBezTo>
                  <a:cubicBezTo>
                    <a:pt x="5561067" y="1903066"/>
                    <a:pt x="5420497" y="1915006"/>
                    <a:pt x="5260448" y="1914383"/>
                  </a:cubicBezTo>
                  <a:cubicBezTo>
                    <a:pt x="5100399" y="1913760"/>
                    <a:pt x="4739223" y="1911580"/>
                    <a:pt x="4474466" y="1914383"/>
                  </a:cubicBezTo>
                  <a:cubicBezTo>
                    <a:pt x="4209709" y="1917186"/>
                    <a:pt x="4222130" y="1921144"/>
                    <a:pt x="3971953" y="1914383"/>
                  </a:cubicBezTo>
                  <a:cubicBezTo>
                    <a:pt x="3721776" y="1907622"/>
                    <a:pt x="3506553" y="1887517"/>
                    <a:pt x="3327706" y="1914383"/>
                  </a:cubicBezTo>
                  <a:cubicBezTo>
                    <a:pt x="3148859" y="1941249"/>
                    <a:pt x="2803041" y="1947850"/>
                    <a:pt x="2541724" y="1914383"/>
                  </a:cubicBezTo>
                  <a:cubicBezTo>
                    <a:pt x="2280407" y="1880916"/>
                    <a:pt x="1960207" y="1904157"/>
                    <a:pt x="1755742" y="1914383"/>
                  </a:cubicBezTo>
                  <a:cubicBezTo>
                    <a:pt x="1551277" y="1924609"/>
                    <a:pt x="1393499" y="1921900"/>
                    <a:pt x="1111494" y="1914383"/>
                  </a:cubicBezTo>
                  <a:cubicBezTo>
                    <a:pt x="829489" y="1906866"/>
                    <a:pt x="560411" y="1907251"/>
                    <a:pt x="319070" y="1914383"/>
                  </a:cubicBezTo>
                  <a:cubicBezTo>
                    <a:pt x="133055" y="1917635"/>
                    <a:pt x="-18973" y="1778939"/>
                    <a:pt x="0" y="1595313"/>
                  </a:cubicBezTo>
                  <a:cubicBezTo>
                    <a:pt x="-17075" y="1435073"/>
                    <a:pt x="1919" y="1138824"/>
                    <a:pt x="0" y="995479"/>
                  </a:cubicBezTo>
                  <a:cubicBezTo>
                    <a:pt x="-1919" y="852134"/>
                    <a:pt x="17816" y="481616"/>
                    <a:pt x="0" y="319070"/>
                  </a:cubicBezTo>
                  <a:close/>
                </a:path>
                <a:path w="7724862" h="1914383" stroke="0" extrusionOk="0">
                  <a:moveTo>
                    <a:pt x="0" y="319070"/>
                  </a:moveTo>
                  <a:cubicBezTo>
                    <a:pt x="22149" y="156405"/>
                    <a:pt x="167181" y="-4391"/>
                    <a:pt x="319070" y="0"/>
                  </a:cubicBezTo>
                  <a:cubicBezTo>
                    <a:pt x="483057" y="6924"/>
                    <a:pt x="632728" y="4241"/>
                    <a:pt x="750716" y="0"/>
                  </a:cubicBezTo>
                  <a:cubicBezTo>
                    <a:pt x="868704" y="-4241"/>
                    <a:pt x="1108563" y="-11942"/>
                    <a:pt x="1253229" y="0"/>
                  </a:cubicBezTo>
                  <a:cubicBezTo>
                    <a:pt x="1397895" y="11942"/>
                    <a:pt x="1681341" y="14817"/>
                    <a:pt x="2039211" y="0"/>
                  </a:cubicBezTo>
                  <a:cubicBezTo>
                    <a:pt x="2397081" y="-14817"/>
                    <a:pt x="2549092" y="7272"/>
                    <a:pt x="2754325" y="0"/>
                  </a:cubicBezTo>
                  <a:cubicBezTo>
                    <a:pt x="2959558" y="-7272"/>
                    <a:pt x="3249668" y="-18438"/>
                    <a:pt x="3540307" y="0"/>
                  </a:cubicBezTo>
                  <a:cubicBezTo>
                    <a:pt x="3830946" y="18438"/>
                    <a:pt x="4149016" y="-34148"/>
                    <a:pt x="4326289" y="0"/>
                  </a:cubicBezTo>
                  <a:cubicBezTo>
                    <a:pt x="4503562" y="34148"/>
                    <a:pt x="4716025" y="13080"/>
                    <a:pt x="4899669" y="0"/>
                  </a:cubicBezTo>
                  <a:cubicBezTo>
                    <a:pt x="5083313" y="-13080"/>
                    <a:pt x="5214474" y="8310"/>
                    <a:pt x="5331315" y="0"/>
                  </a:cubicBezTo>
                  <a:cubicBezTo>
                    <a:pt x="5448156" y="-8310"/>
                    <a:pt x="5660836" y="-16749"/>
                    <a:pt x="5975563" y="0"/>
                  </a:cubicBezTo>
                  <a:cubicBezTo>
                    <a:pt x="6290290" y="16749"/>
                    <a:pt x="6239243" y="21532"/>
                    <a:pt x="6478076" y="0"/>
                  </a:cubicBezTo>
                  <a:cubicBezTo>
                    <a:pt x="6716909" y="-21532"/>
                    <a:pt x="7161716" y="-31083"/>
                    <a:pt x="7405792" y="0"/>
                  </a:cubicBezTo>
                  <a:cubicBezTo>
                    <a:pt x="7570128" y="-3636"/>
                    <a:pt x="7699989" y="173764"/>
                    <a:pt x="7724862" y="319070"/>
                  </a:cubicBezTo>
                  <a:cubicBezTo>
                    <a:pt x="7702650" y="527354"/>
                    <a:pt x="7723456" y="676966"/>
                    <a:pt x="7724862" y="931667"/>
                  </a:cubicBezTo>
                  <a:cubicBezTo>
                    <a:pt x="7726268" y="1186368"/>
                    <a:pt x="7700902" y="1297572"/>
                    <a:pt x="7724862" y="1595313"/>
                  </a:cubicBezTo>
                  <a:cubicBezTo>
                    <a:pt x="7749852" y="1768388"/>
                    <a:pt x="7609468" y="1927597"/>
                    <a:pt x="7405792" y="1914383"/>
                  </a:cubicBezTo>
                  <a:cubicBezTo>
                    <a:pt x="7137469" y="1913063"/>
                    <a:pt x="6948239" y="1887575"/>
                    <a:pt x="6832412" y="1914383"/>
                  </a:cubicBezTo>
                  <a:cubicBezTo>
                    <a:pt x="6716585" y="1941191"/>
                    <a:pt x="6463333" y="1923537"/>
                    <a:pt x="6117297" y="1914383"/>
                  </a:cubicBezTo>
                  <a:cubicBezTo>
                    <a:pt x="5771262" y="1905229"/>
                    <a:pt x="5549703" y="1942897"/>
                    <a:pt x="5402182" y="1914383"/>
                  </a:cubicBezTo>
                  <a:cubicBezTo>
                    <a:pt x="5254661" y="1885869"/>
                    <a:pt x="5014288" y="1894158"/>
                    <a:pt x="4828802" y="1914383"/>
                  </a:cubicBezTo>
                  <a:cubicBezTo>
                    <a:pt x="4643316" y="1934608"/>
                    <a:pt x="4289618" y="1882809"/>
                    <a:pt x="4113688" y="1914383"/>
                  </a:cubicBezTo>
                  <a:cubicBezTo>
                    <a:pt x="3937758" y="1945957"/>
                    <a:pt x="3659538" y="1886811"/>
                    <a:pt x="3398573" y="1914383"/>
                  </a:cubicBezTo>
                  <a:cubicBezTo>
                    <a:pt x="3137608" y="1941955"/>
                    <a:pt x="2958220" y="1900301"/>
                    <a:pt x="2825193" y="1914383"/>
                  </a:cubicBezTo>
                  <a:cubicBezTo>
                    <a:pt x="2692166" y="1928465"/>
                    <a:pt x="2413517" y="1881800"/>
                    <a:pt x="2110078" y="1914383"/>
                  </a:cubicBezTo>
                  <a:cubicBezTo>
                    <a:pt x="1806640" y="1946966"/>
                    <a:pt x="1745224" y="1896075"/>
                    <a:pt x="1465830" y="1914383"/>
                  </a:cubicBezTo>
                  <a:cubicBezTo>
                    <a:pt x="1186436" y="1932691"/>
                    <a:pt x="782296" y="1876945"/>
                    <a:pt x="319070" y="1914383"/>
                  </a:cubicBezTo>
                  <a:cubicBezTo>
                    <a:pt x="165698" y="1904037"/>
                    <a:pt x="-10165" y="1775264"/>
                    <a:pt x="0" y="1595313"/>
                  </a:cubicBezTo>
                  <a:cubicBezTo>
                    <a:pt x="2442" y="1389869"/>
                    <a:pt x="486" y="1211254"/>
                    <a:pt x="0" y="969954"/>
                  </a:cubicBezTo>
                  <a:cubicBezTo>
                    <a:pt x="-486" y="728654"/>
                    <a:pt x="-32493" y="513105"/>
                    <a:pt x="0" y="319070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noFill/>
              <a:prstDash val="sysDash"/>
              <a:miter lim="800000"/>
              <a:extLst>
                <a:ext uri="{C807C97D-BFC1-408E-A445-0C87EB9F89A2}">
                  <ask:lineSketchStyleProps xmlns="" xmlns:ask="http://schemas.microsoft.com/office/drawing/2018/sketchyshapes" sd="2840917701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algn="ctr" defTabSz="914674">
                <a:defRPr/>
              </a:pPr>
              <a:endParaRPr lang="en-US" sz="1801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Rectangle: Rounded Corners 65">
              <a:extLst>
                <a:ext uri="{FF2B5EF4-FFF2-40B4-BE49-F238E27FC236}">
                  <a16:creationId xmlns:a16="http://schemas.microsoft.com/office/drawing/2014/main" id="{68E16860-F8B2-426A-9B14-33B1DD8D7E74}"/>
                </a:ext>
              </a:extLst>
            </p:cNvPr>
            <p:cNvSpPr/>
            <p:nvPr/>
          </p:nvSpPr>
          <p:spPr>
            <a:xfrm>
              <a:off x="2317626" y="4752423"/>
              <a:ext cx="7724863" cy="1891749"/>
            </a:xfrm>
            <a:custGeom>
              <a:avLst/>
              <a:gdLst>
                <a:gd name="connsiteX0" fmla="*/ 0 w 7724863"/>
                <a:gd name="connsiteY0" fmla="*/ 315298 h 1891749"/>
                <a:gd name="connsiteX1" fmla="*/ 315298 w 7724863"/>
                <a:gd name="connsiteY1" fmla="*/ 0 h 1891749"/>
                <a:gd name="connsiteX2" fmla="*/ 818346 w 7724863"/>
                <a:gd name="connsiteY2" fmla="*/ 0 h 1891749"/>
                <a:gd name="connsiteX3" fmla="*/ 1392337 w 7724863"/>
                <a:gd name="connsiteY3" fmla="*/ 0 h 1891749"/>
                <a:gd name="connsiteX4" fmla="*/ 1966327 w 7724863"/>
                <a:gd name="connsiteY4" fmla="*/ 0 h 1891749"/>
                <a:gd name="connsiteX5" fmla="*/ 2753146 w 7724863"/>
                <a:gd name="connsiteY5" fmla="*/ 0 h 1891749"/>
                <a:gd name="connsiteX6" fmla="*/ 3185251 w 7724863"/>
                <a:gd name="connsiteY6" fmla="*/ 0 h 1891749"/>
                <a:gd name="connsiteX7" fmla="*/ 3688299 w 7724863"/>
                <a:gd name="connsiteY7" fmla="*/ 0 h 1891749"/>
                <a:gd name="connsiteX8" fmla="*/ 4333233 w 7724863"/>
                <a:gd name="connsiteY8" fmla="*/ 0 h 1891749"/>
                <a:gd name="connsiteX9" fmla="*/ 4907224 w 7724863"/>
                <a:gd name="connsiteY9" fmla="*/ 0 h 1891749"/>
                <a:gd name="connsiteX10" fmla="*/ 5339329 w 7724863"/>
                <a:gd name="connsiteY10" fmla="*/ 0 h 1891749"/>
                <a:gd name="connsiteX11" fmla="*/ 5984262 w 7724863"/>
                <a:gd name="connsiteY11" fmla="*/ 0 h 1891749"/>
                <a:gd name="connsiteX12" fmla="*/ 6487310 w 7724863"/>
                <a:gd name="connsiteY12" fmla="*/ 0 h 1891749"/>
                <a:gd name="connsiteX13" fmla="*/ 7409565 w 7724863"/>
                <a:gd name="connsiteY13" fmla="*/ 0 h 1891749"/>
                <a:gd name="connsiteX14" fmla="*/ 7724863 w 7724863"/>
                <a:gd name="connsiteY14" fmla="*/ 315298 h 1891749"/>
                <a:gd name="connsiteX15" fmla="*/ 7724863 w 7724863"/>
                <a:gd name="connsiteY15" fmla="*/ 920651 h 1891749"/>
                <a:gd name="connsiteX16" fmla="*/ 7724863 w 7724863"/>
                <a:gd name="connsiteY16" fmla="*/ 1576451 h 1891749"/>
                <a:gd name="connsiteX17" fmla="*/ 7409565 w 7724863"/>
                <a:gd name="connsiteY17" fmla="*/ 1891749 h 1891749"/>
                <a:gd name="connsiteX18" fmla="*/ 6622746 w 7724863"/>
                <a:gd name="connsiteY18" fmla="*/ 1891749 h 1891749"/>
                <a:gd name="connsiteX19" fmla="*/ 5906870 w 7724863"/>
                <a:gd name="connsiteY19" fmla="*/ 1891749 h 1891749"/>
                <a:gd name="connsiteX20" fmla="*/ 5261937 w 7724863"/>
                <a:gd name="connsiteY20" fmla="*/ 1891749 h 1891749"/>
                <a:gd name="connsiteX21" fmla="*/ 4475118 w 7724863"/>
                <a:gd name="connsiteY21" fmla="*/ 1891749 h 1891749"/>
                <a:gd name="connsiteX22" fmla="*/ 3972070 w 7724863"/>
                <a:gd name="connsiteY22" fmla="*/ 1891749 h 1891749"/>
                <a:gd name="connsiteX23" fmla="*/ 3327137 w 7724863"/>
                <a:gd name="connsiteY23" fmla="*/ 1891749 h 1891749"/>
                <a:gd name="connsiteX24" fmla="*/ 2540318 w 7724863"/>
                <a:gd name="connsiteY24" fmla="*/ 1891749 h 1891749"/>
                <a:gd name="connsiteX25" fmla="*/ 1753499 w 7724863"/>
                <a:gd name="connsiteY25" fmla="*/ 1891749 h 1891749"/>
                <a:gd name="connsiteX26" fmla="*/ 1108566 w 7724863"/>
                <a:gd name="connsiteY26" fmla="*/ 1891749 h 1891749"/>
                <a:gd name="connsiteX27" fmla="*/ 315298 w 7724863"/>
                <a:gd name="connsiteY27" fmla="*/ 1891749 h 1891749"/>
                <a:gd name="connsiteX28" fmla="*/ 0 w 7724863"/>
                <a:gd name="connsiteY28" fmla="*/ 1576451 h 1891749"/>
                <a:gd name="connsiteX29" fmla="*/ 0 w 7724863"/>
                <a:gd name="connsiteY29" fmla="*/ 983709 h 1891749"/>
                <a:gd name="connsiteX30" fmla="*/ 0 w 7724863"/>
                <a:gd name="connsiteY30" fmla="*/ 315298 h 1891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3" h="1891749" fill="none" extrusionOk="0">
                  <a:moveTo>
                    <a:pt x="0" y="315298"/>
                  </a:moveTo>
                  <a:cubicBezTo>
                    <a:pt x="-14797" y="141951"/>
                    <a:pt x="130281" y="-2434"/>
                    <a:pt x="315298" y="0"/>
                  </a:cubicBezTo>
                  <a:cubicBezTo>
                    <a:pt x="463744" y="-19391"/>
                    <a:pt x="580090" y="-22483"/>
                    <a:pt x="818346" y="0"/>
                  </a:cubicBezTo>
                  <a:cubicBezTo>
                    <a:pt x="1056602" y="22483"/>
                    <a:pt x="1136407" y="-186"/>
                    <a:pt x="1392337" y="0"/>
                  </a:cubicBezTo>
                  <a:cubicBezTo>
                    <a:pt x="1648267" y="186"/>
                    <a:pt x="1686620" y="-1006"/>
                    <a:pt x="1966327" y="0"/>
                  </a:cubicBezTo>
                  <a:cubicBezTo>
                    <a:pt x="2246034" y="1006"/>
                    <a:pt x="2590414" y="-17617"/>
                    <a:pt x="2753146" y="0"/>
                  </a:cubicBezTo>
                  <a:cubicBezTo>
                    <a:pt x="2915878" y="17617"/>
                    <a:pt x="3035406" y="-19567"/>
                    <a:pt x="3185251" y="0"/>
                  </a:cubicBezTo>
                  <a:cubicBezTo>
                    <a:pt x="3335097" y="19567"/>
                    <a:pt x="3582608" y="20989"/>
                    <a:pt x="3688299" y="0"/>
                  </a:cubicBezTo>
                  <a:cubicBezTo>
                    <a:pt x="3793990" y="-20989"/>
                    <a:pt x="4040872" y="22707"/>
                    <a:pt x="4333233" y="0"/>
                  </a:cubicBezTo>
                  <a:cubicBezTo>
                    <a:pt x="4625594" y="-22707"/>
                    <a:pt x="4659147" y="23789"/>
                    <a:pt x="4907224" y="0"/>
                  </a:cubicBezTo>
                  <a:cubicBezTo>
                    <a:pt x="5155301" y="-23789"/>
                    <a:pt x="5195798" y="-5091"/>
                    <a:pt x="5339329" y="0"/>
                  </a:cubicBezTo>
                  <a:cubicBezTo>
                    <a:pt x="5482861" y="5091"/>
                    <a:pt x="5739408" y="-14996"/>
                    <a:pt x="5984262" y="0"/>
                  </a:cubicBezTo>
                  <a:cubicBezTo>
                    <a:pt x="6229116" y="14996"/>
                    <a:pt x="6274592" y="-16699"/>
                    <a:pt x="6487310" y="0"/>
                  </a:cubicBezTo>
                  <a:cubicBezTo>
                    <a:pt x="6700028" y="16699"/>
                    <a:pt x="7029216" y="-17700"/>
                    <a:pt x="7409565" y="0"/>
                  </a:cubicBezTo>
                  <a:cubicBezTo>
                    <a:pt x="7575158" y="34778"/>
                    <a:pt x="7742806" y="128573"/>
                    <a:pt x="7724863" y="315298"/>
                  </a:cubicBezTo>
                  <a:cubicBezTo>
                    <a:pt x="7754547" y="439863"/>
                    <a:pt x="7740072" y="759637"/>
                    <a:pt x="7724863" y="920651"/>
                  </a:cubicBezTo>
                  <a:cubicBezTo>
                    <a:pt x="7709654" y="1081665"/>
                    <a:pt x="7704628" y="1303549"/>
                    <a:pt x="7724863" y="1576451"/>
                  </a:cubicBezTo>
                  <a:cubicBezTo>
                    <a:pt x="7734654" y="1762263"/>
                    <a:pt x="7557835" y="1874865"/>
                    <a:pt x="7409565" y="1891749"/>
                  </a:cubicBezTo>
                  <a:cubicBezTo>
                    <a:pt x="7089490" y="1896716"/>
                    <a:pt x="6810974" y="1887568"/>
                    <a:pt x="6622746" y="1891749"/>
                  </a:cubicBezTo>
                  <a:cubicBezTo>
                    <a:pt x="6434518" y="1895930"/>
                    <a:pt x="6178097" y="1903380"/>
                    <a:pt x="5906870" y="1891749"/>
                  </a:cubicBezTo>
                  <a:cubicBezTo>
                    <a:pt x="5635643" y="1880118"/>
                    <a:pt x="5459994" y="1910842"/>
                    <a:pt x="5261937" y="1891749"/>
                  </a:cubicBezTo>
                  <a:cubicBezTo>
                    <a:pt x="5063880" y="1872656"/>
                    <a:pt x="4765153" y="1904927"/>
                    <a:pt x="4475118" y="1891749"/>
                  </a:cubicBezTo>
                  <a:cubicBezTo>
                    <a:pt x="4185083" y="1878571"/>
                    <a:pt x="4152204" y="1895642"/>
                    <a:pt x="3972070" y="1891749"/>
                  </a:cubicBezTo>
                  <a:cubicBezTo>
                    <a:pt x="3791936" y="1887856"/>
                    <a:pt x="3508183" y="1908199"/>
                    <a:pt x="3327137" y="1891749"/>
                  </a:cubicBezTo>
                  <a:cubicBezTo>
                    <a:pt x="3146091" y="1875299"/>
                    <a:pt x="2839956" y="1926582"/>
                    <a:pt x="2540318" y="1891749"/>
                  </a:cubicBezTo>
                  <a:cubicBezTo>
                    <a:pt x="2240680" y="1856916"/>
                    <a:pt x="2073685" y="1872656"/>
                    <a:pt x="1753499" y="1891749"/>
                  </a:cubicBezTo>
                  <a:cubicBezTo>
                    <a:pt x="1433313" y="1910842"/>
                    <a:pt x="1324189" y="1904221"/>
                    <a:pt x="1108566" y="1891749"/>
                  </a:cubicBezTo>
                  <a:cubicBezTo>
                    <a:pt x="892943" y="1879277"/>
                    <a:pt x="700878" y="1916030"/>
                    <a:pt x="315298" y="1891749"/>
                  </a:cubicBezTo>
                  <a:cubicBezTo>
                    <a:pt x="134249" y="1894045"/>
                    <a:pt x="-10737" y="1754778"/>
                    <a:pt x="0" y="1576451"/>
                  </a:cubicBezTo>
                  <a:cubicBezTo>
                    <a:pt x="8397" y="1297110"/>
                    <a:pt x="19891" y="1166058"/>
                    <a:pt x="0" y="983709"/>
                  </a:cubicBezTo>
                  <a:cubicBezTo>
                    <a:pt x="-19891" y="801360"/>
                    <a:pt x="-3538" y="481075"/>
                    <a:pt x="0" y="315298"/>
                  </a:cubicBezTo>
                  <a:close/>
                </a:path>
                <a:path w="7724863" h="1891749" stroke="0" extrusionOk="0">
                  <a:moveTo>
                    <a:pt x="0" y="315298"/>
                  </a:moveTo>
                  <a:cubicBezTo>
                    <a:pt x="32285" y="160917"/>
                    <a:pt x="176451" y="-6369"/>
                    <a:pt x="315298" y="0"/>
                  </a:cubicBezTo>
                  <a:cubicBezTo>
                    <a:pt x="474964" y="-19014"/>
                    <a:pt x="640577" y="-15310"/>
                    <a:pt x="747403" y="0"/>
                  </a:cubicBezTo>
                  <a:cubicBezTo>
                    <a:pt x="854230" y="15310"/>
                    <a:pt x="1127572" y="19373"/>
                    <a:pt x="1250451" y="0"/>
                  </a:cubicBezTo>
                  <a:cubicBezTo>
                    <a:pt x="1373330" y="-19373"/>
                    <a:pt x="1681318" y="12056"/>
                    <a:pt x="2037270" y="0"/>
                  </a:cubicBezTo>
                  <a:cubicBezTo>
                    <a:pt x="2393222" y="-12056"/>
                    <a:pt x="2463817" y="-29896"/>
                    <a:pt x="2753146" y="0"/>
                  </a:cubicBezTo>
                  <a:cubicBezTo>
                    <a:pt x="3042475" y="29896"/>
                    <a:pt x="3255337" y="2124"/>
                    <a:pt x="3539965" y="0"/>
                  </a:cubicBezTo>
                  <a:cubicBezTo>
                    <a:pt x="3824593" y="-2124"/>
                    <a:pt x="4157179" y="-36265"/>
                    <a:pt x="4326784" y="0"/>
                  </a:cubicBezTo>
                  <a:cubicBezTo>
                    <a:pt x="4496389" y="36265"/>
                    <a:pt x="4657586" y="6348"/>
                    <a:pt x="4900774" y="0"/>
                  </a:cubicBezTo>
                  <a:cubicBezTo>
                    <a:pt x="5143962" y="-6348"/>
                    <a:pt x="5163462" y="-18812"/>
                    <a:pt x="5332880" y="0"/>
                  </a:cubicBezTo>
                  <a:cubicBezTo>
                    <a:pt x="5502298" y="18812"/>
                    <a:pt x="5806436" y="-6084"/>
                    <a:pt x="5977813" y="0"/>
                  </a:cubicBezTo>
                  <a:cubicBezTo>
                    <a:pt x="6149190" y="6084"/>
                    <a:pt x="6253247" y="22411"/>
                    <a:pt x="6480861" y="0"/>
                  </a:cubicBezTo>
                  <a:cubicBezTo>
                    <a:pt x="6708475" y="-22411"/>
                    <a:pt x="7161092" y="-29531"/>
                    <a:pt x="7409565" y="0"/>
                  </a:cubicBezTo>
                  <a:cubicBezTo>
                    <a:pt x="7571273" y="-3803"/>
                    <a:pt x="7700212" y="171799"/>
                    <a:pt x="7724863" y="315298"/>
                  </a:cubicBezTo>
                  <a:cubicBezTo>
                    <a:pt x="7711765" y="597506"/>
                    <a:pt x="7699886" y="753333"/>
                    <a:pt x="7724863" y="920651"/>
                  </a:cubicBezTo>
                  <a:cubicBezTo>
                    <a:pt x="7749840" y="1087969"/>
                    <a:pt x="7708755" y="1301463"/>
                    <a:pt x="7724863" y="1576451"/>
                  </a:cubicBezTo>
                  <a:cubicBezTo>
                    <a:pt x="7755754" y="1746701"/>
                    <a:pt x="7605538" y="1902258"/>
                    <a:pt x="7409565" y="1891749"/>
                  </a:cubicBezTo>
                  <a:cubicBezTo>
                    <a:pt x="7252018" y="1870296"/>
                    <a:pt x="6996721" y="1917334"/>
                    <a:pt x="6835574" y="1891749"/>
                  </a:cubicBezTo>
                  <a:cubicBezTo>
                    <a:pt x="6674427" y="1866164"/>
                    <a:pt x="6386799" y="1857090"/>
                    <a:pt x="6119698" y="1891749"/>
                  </a:cubicBezTo>
                  <a:cubicBezTo>
                    <a:pt x="5852597" y="1926408"/>
                    <a:pt x="5563766" y="1917816"/>
                    <a:pt x="5403822" y="1891749"/>
                  </a:cubicBezTo>
                  <a:cubicBezTo>
                    <a:pt x="5243878" y="1865682"/>
                    <a:pt x="5044424" y="1873083"/>
                    <a:pt x="4829832" y="1891749"/>
                  </a:cubicBezTo>
                  <a:cubicBezTo>
                    <a:pt x="4615240" y="1910416"/>
                    <a:pt x="4409221" y="1890158"/>
                    <a:pt x="4113956" y="1891749"/>
                  </a:cubicBezTo>
                  <a:cubicBezTo>
                    <a:pt x="3818691" y="1893340"/>
                    <a:pt x="3647421" y="1918168"/>
                    <a:pt x="3398079" y="1891749"/>
                  </a:cubicBezTo>
                  <a:cubicBezTo>
                    <a:pt x="3148737" y="1865330"/>
                    <a:pt x="2956917" y="1883929"/>
                    <a:pt x="2824089" y="1891749"/>
                  </a:cubicBezTo>
                  <a:cubicBezTo>
                    <a:pt x="2691261" y="1899570"/>
                    <a:pt x="2333173" y="1885231"/>
                    <a:pt x="2108213" y="1891749"/>
                  </a:cubicBezTo>
                  <a:cubicBezTo>
                    <a:pt x="1883253" y="1898267"/>
                    <a:pt x="1629386" y="1876492"/>
                    <a:pt x="1463279" y="1891749"/>
                  </a:cubicBezTo>
                  <a:cubicBezTo>
                    <a:pt x="1297172" y="1907006"/>
                    <a:pt x="819207" y="1887172"/>
                    <a:pt x="315298" y="1891749"/>
                  </a:cubicBezTo>
                  <a:cubicBezTo>
                    <a:pt x="166344" y="1880346"/>
                    <a:pt x="-9696" y="1754147"/>
                    <a:pt x="0" y="1576451"/>
                  </a:cubicBezTo>
                  <a:cubicBezTo>
                    <a:pt x="5577" y="1436239"/>
                    <a:pt x="-27651" y="1158990"/>
                    <a:pt x="0" y="958486"/>
                  </a:cubicBezTo>
                  <a:cubicBezTo>
                    <a:pt x="27651" y="757983"/>
                    <a:pt x="-24594" y="544205"/>
                    <a:pt x="0" y="315298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dash"/>
              <a:miter lim="800000"/>
              <a:extLst>
                <a:ext uri="{C807C97D-BFC1-408E-A445-0C87EB9F89A2}">
                  <ask:lineSketchStyleProps xmlns="" xmlns:ask="http://schemas.microsoft.com/office/drawing/2018/sketchyshapes" sd="2840917701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algn="ctr" defTabSz="914674">
                <a:defRPr/>
              </a:pPr>
              <a:endParaRPr lang="en-US" sz="1801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70" y="1888739"/>
            <a:ext cx="2049968" cy="3351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041" y="385761"/>
            <a:ext cx="1587022" cy="158023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492786" y="486462"/>
            <a:ext cx="46435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6"/>
            <a:r>
              <a:rPr lang="en-US" altLang="en-US" sz="3600" b="1" kern="0" dirty="0" smtClean="0">
                <a:sym typeface="Arial"/>
              </a:rPr>
              <a:t> </a:t>
            </a:r>
            <a:r>
              <a:rPr lang="en-US" altLang="en-US" sz="3600" b="1" kern="0" dirty="0" err="1">
                <a:sym typeface="Arial"/>
              </a:rPr>
              <a:t>Số</a:t>
            </a:r>
            <a:r>
              <a:rPr lang="en-US" altLang="en-US" sz="3600" b="1" kern="0" dirty="0">
                <a:sym typeface="Arial"/>
              </a:rPr>
              <a:t> </a:t>
            </a:r>
            <a:r>
              <a:rPr lang="en-US" altLang="en-US" sz="3600" b="1" kern="0" dirty="0" err="1">
                <a:sym typeface="Arial"/>
              </a:rPr>
              <a:t>gồm</a:t>
            </a:r>
            <a:r>
              <a:rPr lang="en-US" altLang="en-US" sz="3600" b="1" kern="0" dirty="0">
                <a:sym typeface="Arial"/>
              </a:rPr>
              <a:t> 1 </a:t>
            </a:r>
            <a:r>
              <a:rPr lang="en-US" altLang="en-US" sz="3600" b="1" kern="0" dirty="0" err="1">
                <a:sym typeface="Arial"/>
              </a:rPr>
              <a:t>trăm</a:t>
            </a:r>
            <a:r>
              <a:rPr lang="en-US" altLang="en-US" sz="3600" b="1" kern="0" dirty="0">
                <a:sym typeface="Arial"/>
              </a:rPr>
              <a:t>, 5 </a:t>
            </a:r>
            <a:r>
              <a:rPr lang="en-US" altLang="en-US" sz="3600" b="1" kern="0" dirty="0" err="1">
                <a:sym typeface="Arial"/>
              </a:rPr>
              <a:t>chục</a:t>
            </a:r>
            <a:r>
              <a:rPr lang="en-US" altLang="en-US" sz="3600" b="1" kern="0" dirty="0">
                <a:sym typeface="Arial"/>
              </a:rPr>
              <a:t> </a:t>
            </a:r>
            <a:r>
              <a:rPr lang="en-US" altLang="en-US" sz="3600" b="1" kern="0" dirty="0" err="1">
                <a:sym typeface="Arial"/>
              </a:rPr>
              <a:t>viết</a:t>
            </a:r>
            <a:r>
              <a:rPr lang="en-US" altLang="en-US" sz="3600" b="1" kern="0" dirty="0">
                <a:sym typeface="Arial"/>
              </a:rPr>
              <a:t> </a:t>
            </a:r>
            <a:r>
              <a:rPr lang="en-US" altLang="en-US" sz="3600" b="1" kern="0" dirty="0" err="1">
                <a:sym typeface="Arial"/>
              </a:rPr>
              <a:t>là</a:t>
            </a:r>
            <a:r>
              <a:rPr lang="en-US" altLang="en-US" sz="3600" b="1" kern="0" dirty="0">
                <a:sym typeface="Arial"/>
              </a:rPr>
              <a:t> : 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3735130" y="2678824"/>
            <a:ext cx="2123802" cy="669162"/>
            <a:chOff x="3733801" y="2677997"/>
            <a:chExt cx="2123147" cy="668956"/>
          </a:xfrm>
        </p:grpSpPr>
        <p:sp>
          <p:nvSpPr>
            <p:cNvPr id="26" name="Rounded Rectangle 25"/>
            <p:cNvSpPr/>
            <p:nvPr/>
          </p:nvSpPr>
          <p:spPr>
            <a:xfrm>
              <a:off x="3733801" y="2677997"/>
              <a:ext cx="2123147" cy="668956"/>
            </a:xfrm>
            <a:prstGeom prst="roundRect">
              <a:avLst/>
            </a:prstGeom>
            <a:solidFill>
              <a:srgbClr val="00B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1">
                <a:solidFill>
                  <a:prstClr val="white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86200" y="2677997"/>
              <a:ext cx="1828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1" dirty="0"/>
                <a:t>150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735129" y="3474249"/>
            <a:ext cx="2123802" cy="669162"/>
            <a:chOff x="3733800" y="3473177"/>
            <a:chExt cx="2123147" cy="668956"/>
          </a:xfrm>
        </p:grpSpPr>
        <p:sp>
          <p:nvSpPr>
            <p:cNvPr id="37" name="Rounded Rectangle 36"/>
            <p:cNvSpPr/>
            <p:nvPr/>
          </p:nvSpPr>
          <p:spPr>
            <a:xfrm>
              <a:off x="3733800" y="3473177"/>
              <a:ext cx="2123147" cy="668956"/>
            </a:xfrm>
            <a:prstGeom prst="roundRect">
              <a:avLst/>
            </a:prstGeom>
            <a:solidFill>
              <a:srgbClr val="FF330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1">
                <a:solidFill>
                  <a:prstClr val="white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86200" y="3510975"/>
              <a:ext cx="1828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1" dirty="0"/>
                <a:t>105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735130" y="4266311"/>
            <a:ext cx="2123802" cy="669162"/>
            <a:chOff x="3733801" y="4264994"/>
            <a:chExt cx="2123147" cy="668956"/>
          </a:xfrm>
          <a:solidFill>
            <a:srgbClr val="FFC000"/>
          </a:solidFill>
        </p:grpSpPr>
        <p:sp>
          <p:nvSpPr>
            <p:cNvPr id="38" name="Rounded Rectangle 37"/>
            <p:cNvSpPr/>
            <p:nvPr/>
          </p:nvSpPr>
          <p:spPr>
            <a:xfrm>
              <a:off x="3733801" y="4264994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1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886200" y="4299452"/>
              <a:ext cx="1828800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1" dirty="0"/>
                <a:t>510</a:t>
              </a:r>
            </a:p>
          </p:txBody>
        </p:sp>
      </p:grp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834" y="5699830"/>
            <a:ext cx="1604775" cy="1800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039" y="5864310"/>
            <a:ext cx="1604775" cy="1800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411" y="5484575"/>
            <a:ext cx="959630" cy="1098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905764" y="486462"/>
            <a:ext cx="1143353" cy="120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7202" dirty="0">
              <a:latin typeface="SVN-Gretoon" pitchFamily="18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276" y="447246"/>
            <a:ext cx="1047433" cy="1402278"/>
          </a:xfrm>
          <a:prstGeom prst="rect">
            <a:avLst/>
          </a:prstGeom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13838" y="2775402"/>
            <a:ext cx="2175339" cy="2339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42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4.26939E-6 L 0.25 -0.63453 " pathEditMode="relative" rAng="0" ptsTypes="AA">
                                          <p:cBhvr>
                                            <p:cTn id="43" dur="9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31727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8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" fill="hold">
                          <p:stCondLst>
                            <p:cond delay="0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53135 " pathEditMode="relative" rAng="0" ptsTypes="AA">
                                          <p:cBhvr>
                                            <p:cTn id="52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2656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53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" fill="hold">
                          <p:stCondLst>
                            <p:cond delay="0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1389 -0.43002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4" y="-2150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0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5 -0.63454 L 0.65591 -0.4359 " pathEditMode="relative" rAng="0" ptsTypes="AA">
                                          <p:cBhvr>
                                            <p:cTn id="62" dur="2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95" y="991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0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4.26939E-6 L 0.25 -0.63453 " pathEditMode="relative" rAng="0" ptsTypes="AA">
                                          <p:cBhvr>
                                            <p:cTn id="43" dur="9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-31727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8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" fill="hold">
                          <p:stCondLst>
                            <p:cond delay="0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53135 " pathEditMode="relative" rAng="0" ptsTypes="AA">
                                          <p:cBhvr>
                                            <p:cTn id="52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2656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53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" fill="hold">
                          <p:stCondLst>
                            <p:cond delay="0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1389 -0.43002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4" y="-2150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0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5 -0.63454 L 0.65591 -0.4359 " pathEditMode="relative" rAng="0" ptsTypes="AA">
                                          <p:cBhvr>
                                            <p:cTn id="62" dur="2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295" y="991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0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" y="1039"/>
            <a:ext cx="9146822" cy="51430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4624"/>
            <a:ext cx="9149999" cy="3429252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4BB2239B-22DD-4353-86B1-EA78FA3DFCC6}"/>
              </a:ext>
            </a:extLst>
          </p:cNvPr>
          <p:cNvGrpSpPr/>
          <p:nvPr/>
        </p:nvGrpSpPr>
        <p:grpSpPr>
          <a:xfrm>
            <a:off x="869911" y="133602"/>
            <a:ext cx="5820203" cy="2111022"/>
            <a:chOff x="2171343" y="4618089"/>
            <a:chExt cx="7988119" cy="2187854"/>
          </a:xfrm>
        </p:grpSpPr>
        <p:sp>
          <p:nvSpPr>
            <p:cNvPr id="15" name="Rectangle: Rounded Corners 11">
              <a:extLst>
                <a:ext uri="{FF2B5EF4-FFF2-40B4-BE49-F238E27FC236}">
                  <a16:creationId xmlns:a16="http://schemas.microsoft.com/office/drawing/2014/main" id="{5B6F86F5-C21C-4124-AEB4-C5C4C0A19EDA}"/>
                </a:ext>
              </a:extLst>
            </p:cNvPr>
            <p:cNvSpPr/>
            <p:nvPr/>
          </p:nvSpPr>
          <p:spPr>
            <a:xfrm>
              <a:off x="2171343" y="4618089"/>
              <a:ext cx="7988119" cy="2187854"/>
            </a:xfrm>
            <a:custGeom>
              <a:avLst/>
              <a:gdLst>
                <a:gd name="connsiteX0" fmla="*/ 0 w 7988119"/>
                <a:gd name="connsiteY0" fmla="*/ 364650 h 2187854"/>
                <a:gd name="connsiteX1" fmla="*/ 364650 w 7988119"/>
                <a:gd name="connsiteY1" fmla="*/ 0 h 2187854"/>
                <a:gd name="connsiteX2" fmla="*/ 951954 w 7988119"/>
                <a:gd name="connsiteY2" fmla="*/ 0 h 2187854"/>
                <a:gd name="connsiteX3" fmla="*/ 1757023 w 7988119"/>
                <a:gd name="connsiteY3" fmla="*/ 0 h 2187854"/>
                <a:gd name="connsiteX4" fmla="*/ 2199152 w 7988119"/>
                <a:gd name="connsiteY4" fmla="*/ 0 h 2187854"/>
                <a:gd name="connsiteX5" fmla="*/ 2713868 w 7988119"/>
                <a:gd name="connsiteY5" fmla="*/ 0 h 2187854"/>
                <a:gd name="connsiteX6" fmla="*/ 3373760 w 7988119"/>
                <a:gd name="connsiteY6" fmla="*/ 0 h 2187854"/>
                <a:gd name="connsiteX7" fmla="*/ 3961065 w 7988119"/>
                <a:gd name="connsiteY7" fmla="*/ 0 h 2187854"/>
                <a:gd name="connsiteX8" fmla="*/ 4403193 w 7988119"/>
                <a:gd name="connsiteY8" fmla="*/ 0 h 2187854"/>
                <a:gd name="connsiteX9" fmla="*/ 5063086 w 7988119"/>
                <a:gd name="connsiteY9" fmla="*/ 0 h 2187854"/>
                <a:gd name="connsiteX10" fmla="*/ 5577802 w 7988119"/>
                <a:gd name="connsiteY10" fmla="*/ 0 h 2187854"/>
                <a:gd name="connsiteX11" fmla="*/ 6237694 w 7988119"/>
                <a:gd name="connsiteY11" fmla="*/ 0 h 2187854"/>
                <a:gd name="connsiteX12" fmla="*/ 6897587 w 7988119"/>
                <a:gd name="connsiteY12" fmla="*/ 0 h 2187854"/>
                <a:gd name="connsiteX13" fmla="*/ 7623469 w 7988119"/>
                <a:gd name="connsiteY13" fmla="*/ 0 h 2187854"/>
                <a:gd name="connsiteX14" fmla="*/ 7988119 w 7988119"/>
                <a:gd name="connsiteY14" fmla="*/ 364650 h 2187854"/>
                <a:gd name="connsiteX15" fmla="*/ 7988119 w 7988119"/>
                <a:gd name="connsiteY15" fmla="*/ 821664 h 2187854"/>
                <a:gd name="connsiteX16" fmla="*/ 7988119 w 7988119"/>
                <a:gd name="connsiteY16" fmla="*/ 1264092 h 2187854"/>
                <a:gd name="connsiteX17" fmla="*/ 7988119 w 7988119"/>
                <a:gd name="connsiteY17" fmla="*/ 1823204 h 2187854"/>
                <a:gd name="connsiteX18" fmla="*/ 7623469 w 7988119"/>
                <a:gd name="connsiteY18" fmla="*/ 2187854 h 2187854"/>
                <a:gd name="connsiteX19" fmla="*/ 7108753 w 7988119"/>
                <a:gd name="connsiteY19" fmla="*/ 2187854 h 2187854"/>
                <a:gd name="connsiteX20" fmla="*/ 6594036 w 7988119"/>
                <a:gd name="connsiteY20" fmla="*/ 2187854 h 2187854"/>
                <a:gd name="connsiteX21" fmla="*/ 5934144 w 7988119"/>
                <a:gd name="connsiteY21" fmla="*/ 2187854 h 2187854"/>
                <a:gd name="connsiteX22" fmla="*/ 5129075 w 7988119"/>
                <a:gd name="connsiteY22" fmla="*/ 2187854 h 2187854"/>
                <a:gd name="connsiteX23" fmla="*/ 4324006 w 7988119"/>
                <a:gd name="connsiteY23" fmla="*/ 2187854 h 2187854"/>
                <a:gd name="connsiteX24" fmla="*/ 3664113 w 7988119"/>
                <a:gd name="connsiteY24" fmla="*/ 2187854 h 2187854"/>
                <a:gd name="connsiteX25" fmla="*/ 3004221 w 7988119"/>
                <a:gd name="connsiteY25" fmla="*/ 2187854 h 2187854"/>
                <a:gd name="connsiteX26" fmla="*/ 2344328 w 7988119"/>
                <a:gd name="connsiteY26" fmla="*/ 2187854 h 2187854"/>
                <a:gd name="connsiteX27" fmla="*/ 1539259 w 7988119"/>
                <a:gd name="connsiteY27" fmla="*/ 2187854 h 2187854"/>
                <a:gd name="connsiteX28" fmla="*/ 1024543 w 7988119"/>
                <a:gd name="connsiteY28" fmla="*/ 2187854 h 2187854"/>
                <a:gd name="connsiteX29" fmla="*/ 364650 w 7988119"/>
                <a:gd name="connsiteY29" fmla="*/ 2187854 h 2187854"/>
                <a:gd name="connsiteX30" fmla="*/ 0 w 7988119"/>
                <a:gd name="connsiteY30" fmla="*/ 1823204 h 2187854"/>
                <a:gd name="connsiteX31" fmla="*/ 0 w 7988119"/>
                <a:gd name="connsiteY31" fmla="*/ 1380776 h 2187854"/>
                <a:gd name="connsiteX32" fmla="*/ 0 w 7988119"/>
                <a:gd name="connsiteY32" fmla="*/ 923762 h 2187854"/>
                <a:gd name="connsiteX33" fmla="*/ 0 w 7988119"/>
                <a:gd name="connsiteY33" fmla="*/ 364650 h 218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988119" h="2187854" fill="none" extrusionOk="0">
                  <a:moveTo>
                    <a:pt x="0" y="364650"/>
                  </a:moveTo>
                  <a:cubicBezTo>
                    <a:pt x="13662" y="150266"/>
                    <a:pt x="147348" y="773"/>
                    <a:pt x="364650" y="0"/>
                  </a:cubicBezTo>
                  <a:cubicBezTo>
                    <a:pt x="492391" y="-4000"/>
                    <a:pt x="782854" y="-3407"/>
                    <a:pt x="951954" y="0"/>
                  </a:cubicBezTo>
                  <a:cubicBezTo>
                    <a:pt x="1121054" y="3407"/>
                    <a:pt x="1358805" y="24272"/>
                    <a:pt x="1757023" y="0"/>
                  </a:cubicBezTo>
                  <a:cubicBezTo>
                    <a:pt x="2155241" y="-24272"/>
                    <a:pt x="2062205" y="13791"/>
                    <a:pt x="2199152" y="0"/>
                  </a:cubicBezTo>
                  <a:cubicBezTo>
                    <a:pt x="2336099" y="-13791"/>
                    <a:pt x="2467116" y="17794"/>
                    <a:pt x="2713868" y="0"/>
                  </a:cubicBezTo>
                  <a:cubicBezTo>
                    <a:pt x="2960620" y="-17794"/>
                    <a:pt x="3155958" y="-1215"/>
                    <a:pt x="3373760" y="0"/>
                  </a:cubicBezTo>
                  <a:cubicBezTo>
                    <a:pt x="3591562" y="1215"/>
                    <a:pt x="3793449" y="-3076"/>
                    <a:pt x="3961065" y="0"/>
                  </a:cubicBezTo>
                  <a:cubicBezTo>
                    <a:pt x="4128682" y="3076"/>
                    <a:pt x="4223484" y="8317"/>
                    <a:pt x="4403193" y="0"/>
                  </a:cubicBezTo>
                  <a:cubicBezTo>
                    <a:pt x="4582902" y="-8317"/>
                    <a:pt x="4767255" y="4438"/>
                    <a:pt x="5063086" y="0"/>
                  </a:cubicBezTo>
                  <a:cubicBezTo>
                    <a:pt x="5358917" y="-4438"/>
                    <a:pt x="5325247" y="-13008"/>
                    <a:pt x="5577802" y="0"/>
                  </a:cubicBezTo>
                  <a:cubicBezTo>
                    <a:pt x="5830357" y="13008"/>
                    <a:pt x="6068128" y="13365"/>
                    <a:pt x="6237694" y="0"/>
                  </a:cubicBezTo>
                  <a:cubicBezTo>
                    <a:pt x="6407260" y="-13365"/>
                    <a:pt x="6730491" y="29520"/>
                    <a:pt x="6897587" y="0"/>
                  </a:cubicBezTo>
                  <a:cubicBezTo>
                    <a:pt x="7064683" y="-29520"/>
                    <a:pt x="7286986" y="14823"/>
                    <a:pt x="7623469" y="0"/>
                  </a:cubicBezTo>
                  <a:cubicBezTo>
                    <a:pt x="7793517" y="-4927"/>
                    <a:pt x="7963789" y="153794"/>
                    <a:pt x="7988119" y="364650"/>
                  </a:cubicBezTo>
                  <a:cubicBezTo>
                    <a:pt x="7975308" y="475337"/>
                    <a:pt x="7972961" y="638760"/>
                    <a:pt x="7988119" y="821664"/>
                  </a:cubicBezTo>
                  <a:cubicBezTo>
                    <a:pt x="8003277" y="1004568"/>
                    <a:pt x="8007457" y="1138247"/>
                    <a:pt x="7988119" y="1264092"/>
                  </a:cubicBezTo>
                  <a:cubicBezTo>
                    <a:pt x="7968781" y="1389937"/>
                    <a:pt x="7973074" y="1693719"/>
                    <a:pt x="7988119" y="1823204"/>
                  </a:cubicBezTo>
                  <a:cubicBezTo>
                    <a:pt x="8033022" y="2042116"/>
                    <a:pt x="7862012" y="2183268"/>
                    <a:pt x="7623469" y="2187854"/>
                  </a:cubicBezTo>
                  <a:cubicBezTo>
                    <a:pt x="7509097" y="2186789"/>
                    <a:pt x="7365315" y="2187622"/>
                    <a:pt x="7108753" y="2187854"/>
                  </a:cubicBezTo>
                  <a:cubicBezTo>
                    <a:pt x="6852191" y="2188086"/>
                    <a:pt x="6844931" y="2189738"/>
                    <a:pt x="6594036" y="2187854"/>
                  </a:cubicBezTo>
                  <a:cubicBezTo>
                    <a:pt x="6343141" y="2185970"/>
                    <a:pt x="6167877" y="2183547"/>
                    <a:pt x="5934144" y="2187854"/>
                  </a:cubicBezTo>
                  <a:cubicBezTo>
                    <a:pt x="5700411" y="2192161"/>
                    <a:pt x="5367546" y="2183906"/>
                    <a:pt x="5129075" y="2187854"/>
                  </a:cubicBezTo>
                  <a:cubicBezTo>
                    <a:pt x="4890604" y="2191802"/>
                    <a:pt x="4654101" y="2208940"/>
                    <a:pt x="4324006" y="2187854"/>
                  </a:cubicBezTo>
                  <a:cubicBezTo>
                    <a:pt x="3993911" y="2166768"/>
                    <a:pt x="3979023" y="2205126"/>
                    <a:pt x="3664113" y="2187854"/>
                  </a:cubicBezTo>
                  <a:cubicBezTo>
                    <a:pt x="3349203" y="2170582"/>
                    <a:pt x="3164263" y="2199353"/>
                    <a:pt x="3004221" y="2187854"/>
                  </a:cubicBezTo>
                  <a:cubicBezTo>
                    <a:pt x="2844179" y="2176355"/>
                    <a:pt x="2505982" y="2189343"/>
                    <a:pt x="2344328" y="2187854"/>
                  </a:cubicBezTo>
                  <a:cubicBezTo>
                    <a:pt x="2182674" y="2186365"/>
                    <a:pt x="1723274" y="2176889"/>
                    <a:pt x="1539259" y="2187854"/>
                  </a:cubicBezTo>
                  <a:cubicBezTo>
                    <a:pt x="1355244" y="2198819"/>
                    <a:pt x="1190675" y="2213316"/>
                    <a:pt x="1024543" y="2187854"/>
                  </a:cubicBezTo>
                  <a:cubicBezTo>
                    <a:pt x="858411" y="2162392"/>
                    <a:pt x="659124" y="2155098"/>
                    <a:pt x="364650" y="2187854"/>
                  </a:cubicBezTo>
                  <a:cubicBezTo>
                    <a:pt x="163362" y="2156115"/>
                    <a:pt x="-476" y="2002245"/>
                    <a:pt x="0" y="1823204"/>
                  </a:cubicBezTo>
                  <a:cubicBezTo>
                    <a:pt x="18467" y="1676980"/>
                    <a:pt x="17191" y="1516521"/>
                    <a:pt x="0" y="1380776"/>
                  </a:cubicBezTo>
                  <a:cubicBezTo>
                    <a:pt x="-17191" y="1245031"/>
                    <a:pt x="-10635" y="1139203"/>
                    <a:pt x="0" y="923762"/>
                  </a:cubicBezTo>
                  <a:cubicBezTo>
                    <a:pt x="10635" y="708321"/>
                    <a:pt x="-21050" y="578764"/>
                    <a:pt x="0" y="364650"/>
                  </a:cubicBezTo>
                  <a:close/>
                </a:path>
                <a:path w="7988119" h="2187854" stroke="0" extrusionOk="0">
                  <a:moveTo>
                    <a:pt x="0" y="364650"/>
                  </a:moveTo>
                  <a:cubicBezTo>
                    <a:pt x="38348" y="186722"/>
                    <a:pt x="195432" y="-5807"/>
                    <a:pt x="364650" y="0"/>
                  </a:cubicBezTo>
                  <a:cubicBezTo>
                    <a:pt x="585559" y="19472"/>
                    <a:pt x="639750" y="13819"/>
                    <a:pt x="806778" y="0"/>
                  </a:cubicBezTo>
                  <a:cubicBezTo>
                    <a:pt x="973806" y="-13819"/>
                    <a:pt x="1139285" y="-11928"/>
                    <a:pt x="1321494" y="0"/>
                  </a:cubicBezTo>
                  <a:cubicBezTo>
                    <a:pt x="1503703" y="11928"/>
                    <a:pt x="1879389" y="-8246"/>
                    <a:pt x="2126563" y="0"/>
                  </a:cubicBezTo>
                  <a:cubicBezTo>
                    <a:pt x="2373737" y="8246"/>
                    <a:pt x="2671490" y="-127"/>
                    <a:pt x="2859044" y="0"/>
                  </a:cubicBezTo>
                  <a:cubicBezTo>
                    <a:pt x="3046598" y="127"/>
                    <a:pt x="3402969" y="33598"/>
                    <a:pt x="3664113" y="0"/>
                  </a:cubicBezTo>
                  <a:cubicBezTo>
                    <a:pt x="3925257" y="-33598"/>
                    <a:pt x="4189375" y="-39355"/>
                    <a:pt x="4469182" y="0"/>
                  </a:cubicBezTo>
                  <a:cubicBezTo>
                    <a:pt x="4748989" y="39355"/>
                    <a:pt x="4911023" y="-4872"/>
                    <a:pt x="5056487" y="0"/>
                  </a:cubicBezTo>
                  <a:cubicBezTo>
                    <a:pt x="5201951" y="4872"/>
                    <a:pt x="5398344" y="-19895"/>
                    <a:pt x="5498615" y="0"/>
                  </a:cubicBezTo>
                  <a:cubicBezTo>
                    <a:pt x="5598886" y="19895"/>
                    <a:pt x="5996724" y="-16413"/>
                    <a:pt x="6158507" y="0"/>
                  </a:cubicBezTo>
                  <a:cubicBezTo>
                    <a:pt x="6320290" y="16413"/>
                    <a:pt x="6445071" y="-12891"/>
                    <a:pt x="6673224" y="0"/>
                  </a:cubicBezTo>
                  <a:cubicBezTo>
                    <a:pt x="6901377" y="12891"/>
                    <a:pt x="7360556" y="4270"/>
                    <a:pt x="7623469" y="0"/>
                  </a:cubicBezTo>
                  <a:cubicBezTo>
                    <a:pt x="7812594" y="-3754"/>
                    <a:pt x="7982676" y="170023"/>
                    <a:pt x="7988119" y="364650"/>
                  </a:cubicBezTo>
                  <a:cubicBezTo>
                    <a:pt x="7974571" y="479192"/>
                    <a:pt x="8004032" y="695930"/>
                    <a:pt x="7988119" y="821664"/>
                  </a:cubicBezTo>
                  <a:cubicBezTo>
                    <a:pt x="7972206" y="947398"/>
                    <a:pt x="7980026" y="1076965"/>
                    <a:pt x="7988119" y="1264092"/>
                  </a:cubicBezTo>
                  <a:cubicBezTo>
                    <a:pt x="7996212" y="1451219"/>
                    <a:pt x="7974716" y="1685564"/>
                    <a:pt x="7988119" y="1823204"/>
                  </a:cubicBezTo>
                  <a:cubicBezTo>
                    <a:pt x="8006874" y="2014289"/>
                    <a:pt x="7816814" y="2202159"/>
                    <a:pt x="7623469" y="2187854"/>
                  </a:cubicBezTo>
                  <a:cubicBezTo>
                    <a:pt x="7420796" y="2148711"/>
                    <a:pt x="7064511" y="2223287"/>
                    <a:pt x="6818400" y="2187854"/>
                  </a:cubicBezTo>
                  <a:cubicBezTo>
                    <a:pt x="6572289" y="2152421"/>
                    <a:pt x="6256738" y="2203965"/>
                    <a:pt x="6085919" y="2187854"/>
                  </a:cubicBezTo>
                  <a:cubicBezTo>
                    <a:pt x="5915100" y="2171743"/>
                    <a:pt x="5700581" y="2196186"/>
                    <a:pt x="5498615" y="2187854"/>
                  </a:cubicBezTo>
                  <a:cubicBezTo>
                    <a:pt x="5296649" y="2179522"/>
                    <a:pt x="4990967" y="2214009"/>
                    <a:pt x="4766134" y="2187854"/>
                  </a:cubicBezTo>
                  <a:cubicBezTo>
                    <a:pt x="4541301" y="2161699"/>
                    <a:pt x="4352410" y="2159809"/>
                    <a:pt x="4033653" y="2187854"/>
                  </a:cubicBezTo>
                  <a:cubicBezTo>
                    <a:pt x="3714896" y="2215899"/>
                    <a:pt x="3712073" y="2187891"/>
                    <a:pt x="3446349" y="2187854"/>
                  </a:cubicBezTo>
                  <a:cubicBezTo>
                    <a:pt x="3180625" y="2187817"/>
                    <a:pt x="2897666" y="2187296"/>
                    <a:pt x="2713868" y="2187854"/>
                  </a:cubicBezTo>
                  <a:cubicBezTo>
                    <a:pt x="2530070" y="2188412"/>
                    <a:pt x="2187355" y="2220770"/>
                    <a:pt x="2053975" y="2187854"/>
                  </a:cubicBezTo>
                  <a:cubicBezTo>
                    <a:pt x="1920595" y="2154938"/>
                    <a:pt x="1634460" y="2199115"/>
                    <a:pt x="1321494" y="2187854"/>
                  </a:cubicBezTo>
                  <a:cubicBezTo>
                    <a:pt x="1008528" y="2176593"/>
                    <a:pt x="609178" y="2162938"/>
                    <a:pt x="364650" y="2187854"/>
                  </a:cubicBezTo>
                  <a:cubicBezTo>
                    <a:pt x="207708" y="2170286"/>
                    <a:pt x="-4419" y="1984719"/>
                    <a:pt x="0" y="1823204"/>
                  </a:cubicBezTo>
                  <a:cubicBezTo>
                    <a:pt x="2107" y="1619616"/>
                    <a:pt x="20444" y="1554611"/>
                    <a:pt x="0" y="1307848"/>
                  </a:cubicBezTo>
                  <a:cubicBezTo>
                    <a:pt x="-20444" y="1061085"/>
                    <a:pt x="7774" y="952827"/>
                    <a:pt x="0" y="836249"/>
                  </a:cubicBezTo>
                  <a:cubicBezTo>
                    <a:pt x="-7774" y="719671"/>
                    <a:pt x="3885" y="472191"/>
                    <a:pt x="0" y="364650"/>
                  </a:cubicBezTo>
                  <a:close/>
                </a:path>
              </a:pathLst>
            </a:custGeom>
            <a:solidFill>
              <a:srgbClr val="FFC000"/>
            </a:solidFill>
            <a:ln w="28575" cap="flat" cmpd="sng" algn="ctr">
              <a:noFill/>
              <a:prstDash val="solid"/>
              <a:miter lim="800000"/>
              <a:extLst>
                <a:ext uri="{C807C97D-BFC1-408E-A445-0C87EB9F89A2}">
                  <ask:lineSketchStyleProps xmlns="" xmlns:ask="http://schemas.microsoft.com/office/drawing/2018/sketchyshapes" sd="2840917701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algn="ctr" defTabSz="914674"/>
              <a:endParaRPr lang="en-US" sz="1801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6" name="Rectangle: Rounded Corners 61">
              <a:extLst>
                <a:ext uri="{FF2B5EF4-FFF2-40B4-BE49-F238E27FC236}">
                  <a16:creationId xmlns:a16="http://schemas.microsoft.com/office/drawing/2014/main" id="{5138F0BC-6CCF-4029-948B-42C974185871}"/>
                </a:ext>
              </a:extLst>
            </p:cNvPr>
            <p:cNvSpPr/>
            <p:nvPr/>
          </p:nvSpPr>
          <p:spPr>
            <a:xfrm>
              <a:off x="2295795" y="4741690"/>
              <a:ext cx="7724862" cy="1914383"/>
            </a:xfrm>
            <a:custGeom>
              <a:avLst/>
              <a:gdLst>
                <a:gd name="connsiteX0" fmla="*/ 0 w 7724862"/>
                <a:gd name="connsiteY0" fmla="*/ 319070 h 1914383"/>
                <a:gd name="connsiteX1" fmla="*/ 319070 w 7724862"/>
                <a:gd name="connsiteY1" fmla="*/ 0 h 1914383"/>
                <a:gd name="connsiteX2" fmla="*/ 821583 w 7724862"/>
                <a:gd name="connsiteY2" fmla="*/ 0 h 1914383"/>
                <a:gd name="connsiteX3" fmla="*/ 1394963 w 7724862"/>
                <a:gd name="connsiteY3" fmla="*/ 0 h 1914383"/>
                <a:gd name="connsiteX4" fmla="*/ 1968343 w 7724862"/>
                <a:gd name="connsiteY4" fmla="*/ 0 h 1914383"/>
                <a:gd name="connsiteX5" fmla="*/ 2754325 w 7724862"/>
                <a:gd name="connsiteY5" fmla="*/ 0 h 1914383"/>
                <a:gd name="connsiteX6" fmla="*/ 3185971 w 7724862"/>
                <a:gd name="connsiteY6" fmla="*/ 0 h 1914383"/>
                <a:gd name="connsiteX7" fmla="*/ 3688484 w 7724862"/>
                <a:gd name="connsiteY7" fmla="*/ 0 h 1914383"/>
                <a:gd name="connsiteX8" fmla="*/ 4332732 w 7724862"/>
                <a:gd name="connsiteY8" fmla="*/ 0 h 1914383"/>
                <a:gd name="connsiteX9" fmla="*/ 4906112 w 7724862"/>
                <a:gd name="connsiteY9" fmla="*/ 0 h 1914383"/>
                <a:gd name="connsiteX10" fmla="*/ 5337758 w 7724862"/>
                <a:gd name="connsiteY10" fmla="*/ 0 h 1914383"/>
                <a:gd name="connsiteX11" fmla="*/ 5982005 w 7724862"/>
                <a:gd name="connsiteY11" fmla="*/ 0 h 1914383"/>
                <a:gd name="connsiteX12" fmla="*/ 6484518 w 7724862"/>
                <a:gd name="connsiteY12" fmla="*/ 0 h 1914383"/>
                <a:gd name="connsiteX13" fmla="*/ 7405792 w 7724862"/>
                <a:gd name="connsiteY13" fmla="*/ 0 h 1914383"/>
                <a:gd name="connsiteX14" fmla="*/ 7724862 w 7724862"/>
                <a:gd name="connsiteY14" fmla="*/ 319070 h 1914383"/>
                <a:gd name="connsiteX15" fmla="*/ 7724862 w 7724862"/>
                <a:gd name="connsiteY15" fmla="*/ 931667 h 1914383"/>
                <a:gd name="connsiteX16" fmla="*/ 7724862 w 7724862"/>
                <a:gd name="connsiteY16" fmla="*/ 1595313 h 1914383"/>
                <a:gd name="connsiteX17" fmla="*/ 7405792 w 7724862"/>
                <a:gd name="connsiteY17" fmla="*/ 1914383 h 1914383"/>
                <a:gd name="connsiteX18" fmla="*/ 6619810 w 7724862"/>
                <a:gd name="connsiteY18" fmla="*/ 1914383 h 1914383"/>
                <a:gd name="connsiteX19" fmla="*/ 5904695 w 7724862"/>
                <a:gd name="connsiteY19" fmla="*/ 1914383 h 1914383"/>
                <a:gd name="connsiteX20" fmla="*/ 5260448 w 7724862"/>
                <a:gd name="connsiteY20" fmla="*/ 1914383 h 1914383"/>
                <a:gd name="connsiteX21" fmla="*/ 4474466 w 7724862"/>
                <a:gd name="connsiteY21" fmla="*/ 1914383 h 1914383"/>
                <a:gd name="connsiteX22" fmla="*/ 3971953 w 7724862"/>
                <a:gd name="connsiteY22" fmla="*/ 1914383 h 1914383"/>
                <a:gd name="connsiteX23" fmla="*/ 3327706 w 7724862"/>
                <a:gd name="connsiteY23" fmla="*/ 1914383 h 1914383"/>
                <a:gd name="connsiteX24" fmla="*/ 2541724 w 7724862"/>
                <a:gd name="connsiteY24" fmla="*/ 1914383 h 1914383"/>
                <a:gd name="connsiteX25" fmla="*/ 1755742 w 7724862"/>
                <a:gd name="connsiteY25" fmla="*/ 1914383 h 1914383"/>
                <a:gd name="connsiteX26" fmla="*/ 1111494 w 7724862"/>
                <a:gd name="connsiteY26" fmla="*/ 1914383 h 1914383"/>
                <a:gd name="connsiteX27" fmla="*/ 319070 w 7724862"/>
                <a:gd name="connsiteY27" fmla="*/ 1914383 h 1914383"/>
                <a:gd name="connsiteX28" fmla="*/ 0 w 7724862"/>
                <a:gd name="connsiteY28" fmla="*/ 1595313 h 1914383"/>
                <a:gd name="connsiteX29" fmla="*/ 0 w 7724862"/>
                <a:gd name="connsiteY29" fmla="*/ 995479 h 1914383"/>
                <a:gd name="connsiteX30" fmla="*/ 0 w 7724862"/>
                <a:gd name="connsiteY30" fmla="*/ 319070 h 191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2" h="1914383" fill="none" extrusionOk="0">
                  <a:moveTo>
                    <a:pt x="0" y="319070"/>
                  </a:moveTo>
                  <a:cubicBezTo>
                    <a:pt x="-42166" y="145095"/>
                    <a:pt x="122437" y="-4566"/>
                    <a:pt x="319070" y="0"/>
                  </a:cubicBezTo>
                  <a:cubicBezTo>
                    <a:pt x="446738" y="-19625"/>
                    <a:pt x="638008" y="9936"/>
                    <a:pt x="821583" y="0"/>
                  </a:cubicBezTo>
                  <a:cubicBezTo>
                    <a:pt x="1005158" y="-9936"/>
                    <a:pt x="1269619" y="-22318"/>
                    <a:pt x="1394963" y="0"/>
                  </a:cubicBezTo>
                  <a:cubicBezTo>
                    <a:pt x="1520307" y="22318"/>
                    <a:pt x="1760980" y="11540"/>
                    <a:pt x="1968343" y="0"/>
                  </a:cubicBezTo>
                  <a:cubicBezTo>
                    <a:pt x="2175706" y="-11540"/>
                    <a:pt x="2584955" y="7807"/>
                    <a:pt x="2754325" y="0"/>
                  </a:cubicBezTo>
                  <a:cubicBezTo>
                    <a:pt x="2923695" y="-7807"/>
                    <a:pt x="3043634" y="15422"/>
                    <a:pt x="3185971" y="0"/>
                  </a:cubicBezTo>
                  <a:cubicBezTo>
                    <a:pt x="3328308" y="-15422"/>
                    <a:pt x="3509854" y="-7109"/>
                    <a:pt x="3688484" y="0"/>
                  </a:cubicBezTo>
                  <a:cubicBezTo>
                    <a:pt x="3867114" y="7109"/>
                    <a:pt x="4136822" y="-380"/>
                    <a:pt x="4332732" y="0"/>
                  </a:cubicBezTo>
                  <a:cubicBezTo>
                    <a:pt x="4528642" y="380"/>
                    <a:pt x="4757243" y="-7097"/>
                    <a:pt x="4906112" y="0"/>
                  </a:cubicBezTo>
                  <a:cubicBezTo>
                    <a:pt x="5054981" y="7097"/>
                    <a:pt x="5202124" y="-13254"/>
                    <a:pt x="5337758" y="0"/>
                  </a:cubicBezTo>
                  <a:cubicBezTo>
                    <a:pt x="5473392" y="13254"/>
                    <a:pt x="5788070" y="-23124"/>
                    <a:pt x="5982005" y="0"/>
                  </a:cubicBezTo>
                  <a:cubicBezTo>
                    <a:pt x="6175940" y="23124"/>
                    <a:pt x="6284520" y="15087"/>
                    <a:pt x="6484518" y="0"/>
                  </a:cubicBezTo>
                  <a:cubicBezTo>
                    <a:pt x="6684516" y="-15087"/>
                    <a:pt x="7174058" y="-30190"/>
                    <a:pt x="7405792" y="0"/>
                  </a:cubicBezTo>
                  <a:cubicBezTo>
                    <a:pt x="7574544" y="30399"/>
                    <a:pt x="7743519" y="129761"/>
                    <a:pt x="7724862" y="319070"/>
                  </a:cubicBezTo>
                  <a:cubicBezTo>
                    <a:pt x="7747313" y="496635"/>
                    <a:pt x="7741859" y="694835"/>
                    <a:pt x="7724862" y="931667"/>
                  </a:cubicBezTo>
                  <a:cubicBezTo>
                    <a:pt x="7707865" y="1168499"/>
                    <a:pt x="7742883" y="1388705"/>
                    <a:pt x="7724862" y="1595313"/>
                  </a:cubicBezTo>
                  <a:cubicBezTo>
                    <a:pt x="7731734" y="1779727"/>
                    <a:pt x="7577803" y="1911637"/>
                    <a:pt x="7405792" y="1914383"/>
                  </a:cubicBezTo>
                  <a:cubicBezTo>
                    <a:pt x="7123702" y="1905589"/>
                    <a:pt x="6875820" y="1938669"/>
                    <a:pt x="6619810" y="1914383"/>
                  </a:cubicBezTo>
                  <a:cubicBezTo>
                    <a:pt x="6363800" y="1890097"/>
                    <a:pt x="6248323" y="1925700"/>
                    <a:pt x="5904695" y="1914383"/>
                  </a:cubicBezTo>
                  <a:cubicBezTo>
                    <a:pt x="5561067" y="1903066"/>
                    <a:pt x="5420497" y="1915006"/>
                    <a:pt x="5260448" y="1914383"/>
                  </a:cubicBezTo>
                  <a:cubicBezTo>
                    <a:pt x="5100399" y="1913760"/>
                    <a:pt x="4739223" y="1911580"/>
                    <a:pt x="4474466" y="1914383"/>
                  </a:cubicBezTo>
                  <a:cubicBezTo>
                    <a:pt x="4209709" y="1917186"/>
                    <a:pt x="4222130" y="1921144"/>
                    <a:pt x="3971953" y="1914383"/>
                  </a:cubicBezTo>
                  <a:cubicBezTo>
                    <a:pt x="3721776" y="1907622"/>
                    <a:pt x="3506553" y="1887517"/>
                    <a:pt x="3327706" y="1914383"/>
                  </a:cubicBezTo>
                  <a:cubicBezTo>
                    <a:pt x="3148859" y="1941249"/>
                    <a:pt x="2803041" y="1947850"/>
                    <a:pt x="2541724" y="1914383"/>
                  </a:cubicBezTo>
                  <a:cubicBezTo>
                    <a:pt x="2280407" y="1880916"/>
                    <a:pt x="1960207" y="1904157"/>
                    <a:pt x="1755742" y="1914383"/>
                  </a:cubicBezTo>
                  <a:cubicBezTo>
                    <a:pt x="1551277" y="1924609"/>
                    <a:pt x="1393499" y="1921900"/>
                    <a:pt x="1111494" y="1914383"/>
                  </a:cubicBezTo>
                  <a:cubicBezTo>
                    <a:pt x="829489" y="1906866"/>
                    <a:pt x="560411" y="1907251"/>
                    <a:pt x="319070" y="1914383"/>
                  </a:cubicBezTo>
                  <a:cubicBezTo>
                    <a:pt x="133055" y="1917635"/>
                    <a:pt x="-18973" y="1778939"/>
                    <a:pt x="0" y="1595313"/>
                  </a:cubicBezTo>
                  <a:cubicBezTo>
                    <a:pt x="-17075" y="1435073"/>
                    <a:pt x="1919" y="1138824"/>
                    <a:pt x="0" y="995479"/>
                  </a:cubicBezTo>
                  <a:cubicBezTo>
                    <a:pt x="-1919" y="852134"/>
                    <a:pt x="17816" y="481616"/>
                    <a:pt x="0" y="319070"/>
                  </a:cubicBezTo>
                  <a:close/>
                </a:path>
                <a:path w="7724862" h="1914383" stroke="0" extrusionOk="0">
                  <a:moveTo>
                    <a:pt x="0" y="319070"/>
                  </a:moveTo>
                  <a:cubicBezTo>
                    <a:pt x="22149" y="156405"/>
                    <a:pt x="167181" y="-4391"/>
                    <a:pt x="319070" y="0"/>
                  </a:cubicBezTo>
                  <a:cubicBezTo>
                    <a:pt x="483057" y="6924"/>
                    <a:pt x="632728" y="4241"/>
                    <a:pt x="750716" y="0"/>
                  </a:cubicBezTo>
                  <a:cubicBezTo>
                    <a:pt x="868704" y="-4241"/>
                    <a:pt x="1108563" y="-11942"/>
                    <a:pt x="1253229" y="0"/>
                  </a:cubicBezTo>
                  <a:cubicBezTo>
                    <a:pt x="1397895" y="11942"/>
                    <a:pt x="1681341" y="14817"/>
                    <a:pt x="2039211" y="0"/>
                  </a:cubicBezTo>
                  <a:cubicBezTo>
                    <a:pt x="2397081" y="-14817"/>
                    <a:pt x="2549092" y="7272"/>
                    <a:pt x="2754325" y="0"/>
                  </a:cubicBezTo>
                  <a:cubicBezTo>
                    <a:pt x="2959558" y="-7272"/>
                    <a:pt x="3249668" y="-18438"/>
                    <a:pt x="3540307" y="0"/>
                  </a:cubicBezTo>
                  <a:cubicBezTo>
                    <a:pt x="3830946" y="18438"/>
                    <a:pt x="4149016" y="-34148"/>
                    <a:pt x="4326289" y="0"/>
                  </a:cubicBezTo>
                  <a:cubicBezTo>
                    <a:pt x="4503562" y="34148"/>
                    <a:pt x="4716025" y="13080"/>
                    <a:pt x="4899669" y="0"/>
                  </a:cubicBezTo>
                  <a:cubicBezTo>
                    <a:pt x="5083313" y="-13080"/>
                    <a:pt x="5214474" y="8310"/>
                    <a:pt x="5331315" y="0"/>
                  </a:cubicBezTo>
                  <a:cubicBezTo>
                    <a:pt x="5448156" y="-8310"/>
                    <a:pt x="5660836" y="-16749"/>
                    <a:pt x="5975563" y="0"/>
                  </a:cubicBezTo>
                  <a:cubicBezTo>
                    <a:pt x="6290290" y="16749"/>
                    <a:pt x="6239243" y="21532"/>
                    <a:pt x="6478076" y="0"/>
                  </a:cubicBezTo>
                  <a:cubicBezTo>
                    <a:pt x="6716909" y="-21532"/>
                    <a:pt x="7161716" y="-31083"/>
                    <a:pt x="7405792" y="0"/>
                  </a:cubicBezTo>
                  <a:cubicBezTo>
                    <a:pt x="7570128" y="-3636"/>
                    <a:pt x="7699989" y="173764"/>
                    <a:pt x="7724862" y="319070"/>
                  </a:cubicBezTo>
                  <a:cubicBezTo>
                    <a:pt x="7702650" y="527354"/>
                    <a:pt x="7723456" y="676966"/>
                    <a:pt x="7724862" y="931667"/>
                  </a:cubicBezTo>
                  <a:cubicBezTo>
                    <a:pt x="7726268" y="1186368"/>
                    <a:pt x="7700902" y="1297572"/>
                    <a:pt x="7724862" y="1595313"/>
                  </a:cubicBezTo>
                  <a:cubicBezTo>
                    <a:pt x="7749852" y="1768388"/>
                    <a:pt x="7609468" y="1927597"/>
                    <a:pt x="7405792" y="1914383"/>
                  </a:cubicBezTo>
                  <a:cubicBezTo>
                    <a:pt x="7137469" y="1913063"/>
                    <a:pt x="6948239" y="1887575"/>
                    <a:pt x="6832412" y="1914383"/>
                  </a:cubicBezTo>
                  <a:cubicBezTo>
                    <a:pt x="6716585" y="1941191"/>
                    <a:pt x="6463333" y="1923537"/>
                    <a:pt x="6117297" y="1914383"/>
                  </a:cubicBezTo>
                  <a:cubicBezTo>
                    <a:pt x="5771262" y="1905229"/>
                    <a:pt x="5549703" y="1942897"/>
                    <a:pt x="5402182" y="1914383"/>
                  </a:cubicBezTo>
                  <a:cubicBezTo>
                    <a:pt x="5254661" y="1885869"/>
                    <a:pt x="5014288" y="1894158"/>
                    <a:pt x="4828802" y="1914383"/>
                  </a:cubicBezTo>
                  <a:cubicBezTo>
                    <a:pt x="4643316" y="1934608"/>
                    <a:pt x="4289618" y="1882809"/>
                    <a:pt x="4113688" y="1914383"/>
                  </a:cubicBezTo>
                  <a:cubicBezTo>
                    <a:pt x="3937758" y="1945957"/>
                    <a:pt x="3659538" y="1886811"/>
                    <a:pt x="3398573" y="1914383"/>
                  </a:cubicBezTo>
                  <a:cubicBezTo>
                    <a:pt x="3137608" y="1941955"/>
                    <a:pt x="2958220" y="1900301"/>
                    <a:pt x="2825193" y="1914383"/>
                  </a:cubicBezTo>
                  <a:cubicBezTo>
                    <a:pt x="2692166" y="1928465"/>
                    <a:pt x="2413517" y="1881800"/>
                    <a:pt x="2110078" y="1914383"/>
                  </a:cubicBezTo>
                  <a:cubicBezTo>
                    <a:pt x="1806640" y="1946966"/>
                    <a:pt x="1745224" y="1896075"/>
                    <a:pt x="1465830" y="1914383"/>
                  </a:cubicBezTo>
                  <a:cubicBezTo>
                    <a:pt x="1186436" y="1932691"/>
                    <a:pt x="782296" y="1876945"/>
                    <a:pt x="319070" y="1914383"/>
                  </a:cubicBezTo>
                  <a:cubicBezTo>
                    <a:pt x="165698" y="1904037"/>
                    <a:pt x="-10165" y="1775264"/>
                    <a:pt x="0" y="1595313"/>
                  </a:cubicBezTo>
                  <a:cubicBezTo>
                    <a:pt x="2442" y="1389869"/>
                    <a:pt x="486" y="1211254"/>
                    <a:pt x="0" y="969954"/>
                  </a:cubicBezTo>
                  <a:cubicBezTo>
                    <a:pt x="-486" y="728654"/>
                    <a:pt x="-32493" y="513105"/>
                    <a:pt x="0" y="319070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noFill/>
              <a:prstDash val="sysDash"/>
              <a:miter lim="800000"/>
              <a:extLst>
                <a:ext uri="{C807C97D-BFC1-408E-A445-0C87EB9F89A2}">
                  <ask:lineSketchStyleProps xmlns="" xmlns:ask="http://schemas.microsoft.com/office/drawing/2018/sketchyshapes" sd="2840917701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algn="ctr" defTabSz="914674"/>
              <a:endParaRPr lang="en-US" sz="1801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Rectangle: Rounded Corners 65">
              <a:extLst>
                <a:ext uri="{FF2B5EF4-FFF2-40B4-BE49-F238E27FC236}">
                  <a16:creationId xmlns:a16="http://schemas.microsoft.com/office/drawing/2014/main" id="{68E16860-F8B2-426A-9B14-33B1DD8D7E74}"/>
                </a:ext>
              </a:extLst>
            </p:cNvPr>
            <p:cNvSpPr/>
            <p:nvPr/>
          </p:nvSpPr>
          <p:spPr>
            <a:xfrm>
              <a:off x="2317626" y="4752423"/>
              <a:ext cx="7724863" cy="1891749"/>
            </a:xfrm>
            <a:custGeom>
              <a:avLst/>
              <a:gdLst>
                <a:gd name="connsiteX0" fmla="*/ 0 w 7724863"/>
                <a:gd name="connsiteY0" fmla="*/ 315298 h 1891749"/>
                <a:gd name="connsiteX1" fmla="*/ 315298 w 7724863"/>
                <a:gd name="connsiteY1" fmla="*/ 0 h 1891749"/>
                <a:gd name="connsiteX2" fmla="*/ 818346 w 7724863"/>
                <a:gd name="connsiteY2" fmla="*/ 0 h 1891749"/>
                <a:gd name="connsiteX3" fmla="*/ 1392337 w 7724863"/>
                <a:gd name="connsiteY3" fmla="*/ 0 h 1891749"/>
                <a:gd name="connsiteX4" fmla="*/ 1966327 w 7724863"/>
                <a:gd name="connsiteY4" fmla="*/ 0 h 1891749"/>
                <a:gd name="connsiteX5" fmla="*/ 2753146 w 7724863"/>
                <a:gd name="connsiteY5" fmla="*/ 0 h 1891749"/>
                <a:gd name="connsiteX6" fmla="*/ 3185251 w 7724863"/>
                <a:gd name="connsiteY6" fmla="*/ 0 h 1891749"/>
                <a:gd name="connsiteX7" fmla="*/ 3688299 w 7724863"/>
                <a:gd name="connsiteY7" fmla="*/ 0 h 1891749"/>
                <a:gd name="connsiteX8" fmla="*/ 4333233 w 7724863"/>
                <a:gd name="connsiteY8" fmla="*/ 0 h 1891749"/>
                <a:gd name="connsiteX9" fmla="*/ 4907224 w 7724863"/>
                <a:gd name="connsiteY9" fmla="*/ 0 h 1891749"/>
                <a:gd name="connsiteX10" fmla="*/ 5339329 w 7724863"/>
                <a:gd name="connsiteY10" fmla="*/ 0 h 1891749"/>
                <a:gd name="connsiteX11" fmla="*/ 5984262 w 7724863"/>
                <a:gd name="connsiteY11" fmla="*/ 0 h 1891749"/>
                <a:gd name="connsiteX12" fmla="*/ 6487310 w 7724863"/>
                <a:gd name="connsiteY12" fmla="*/ 0 h 1891749"/>
                <a:gd name="connsiteX13" fmla="*/ 7409565 w 7724863"/>
                <a:gd name="connsiteY13" fmla="*/ 0 h 1891749"/>
                <a:gd name="connsiteX14" fmla="*/ 7724863 w 7724863"/>
                <a:gd name="connsiteY14" fmla="*/ 315298 h 1891749"/>
                <a:gd name="connsiteX15" fmla="*/ 7724863 w 7724863"/>
                <a:gd name="connsiteY15" fmla="*/ 920651 h 1891749"/>
                <a:gd name="connsiteX16" fmla="*/ 7724863 w 7724863"/>
                <a:gd name="connsiteY16" fmla="*/ 1576451 h 1891749"/>
                <a:gd name="connsiteX17" fmla="*/ 7409565 w 7724863"/>
                <a:gd name="connsiteY17" fmla="*/ 1891749 h 1891749"/>
                <a:gd name="connsiteX18" fmla="*/ 6622746 w 7724863"/>
                <a:gd name="connsiteY18" fmla="*/ 1891749 h 1891749"/>
                <a:gd name="connsiteX19" fmla="*/ 5906870 w 7724863"/>
                <a:gd name="connsiteY19" fmla="*/ 1891749 h 1891749"/>
                <a:gd name="connsiteX20" fmla="*/ 5261937 w 7724863"/>
                <a:gd name="connsiteY20" fmla="*/ 1891749 h 1891749"/>
                <a:gd name="connsiteX21" fmla="*/ 4475118 w 7724863"/>
                <a:gd name="connsiteY21" fmla="*/ 1891749 h 1891749"/>
                <a:gd name="connsiteX22" fmla="*/ 3972070 w 7724863"/>
                <a:gd name="connsiteY22" fmla="*/ 1891749 h 1891749"/>
                <a:gd name="connsiteX23" fmla="*/ 3327137 w 7724863"/>
                <a:gd name="connsiteY23" fmla="*/ 1891749 h 1891749"/>
                <a:gd name="connsiteX24" fmla="*/ 2540318 w 7724863"/>
                <a:gd name="connsiteY24" fmla="*/ 1891749 h 1891749"/>
                <a:gd name="connsiteX25" fmla="*/ 1753499 w 7724863"/>
                <a:gd name="connsiteY25" fmla="*/ 1891749 h 1891749"/>
                <a:gd name="connsiteX26" fmla="*/ 1108566 w 7724863"/>
                <a:gd name="connsiteY26" fmla="*/ 1891749 h 1891749"/>
                <a:gd name="connsiteX27" fmla="*/ 315298 w 7724863"/>
                <a:gd name="connsiteY27" fmla="*/ 1891749 h 1891749"/>
                <a:gd name="connsiteX28" fmla="*/ 0 w 7724863"/>
                <a:gd name="connsiteY28" fmla="*/ 1576451 h 1891749"/>
                <a:gd name="connsiteX29" fmla="*/ 0 w 7724863"/>
                <a:gd name="connsiteY29" fmla="*/ 983709 h 1891749"/>
                <a:gd name="connsiteX30" fmla="*/ 0 w 7724863"/>
                <a:gd name="connsiteY30" fmla="*/ 315298 h 1891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3" h="1891749" fill="none" extrusionOk="0">
                  <a:moveTo>
                    <a:pt x="0" y="315298"/>
                  </a:moveTo>
                  <a:cubicBezTo>
                    <a:pt x="-14797" y="141951"/>
                    <a:pt x="130281" y="-2434"/>
                    <a:pt x="315298" y="0"/>
                  </a:cubicBezTo>
                  <a:cubicBezTo>
                    <a:pt x="463744" y="-19391"/>
                    <a:pt x="580090" y="-22483"/>
                    <a:pt x="818346" y="0"/>
                  </a:cubicBezTo>
                  <a:cubicBezTo>
                    <a:pt x="1056602" y="22483"/>
                    <a:pt x="1136407" y="-186"/>
                    <a:pt x="1392337" y="0"/>
                  </a:cubicBezTo>
                  <a:cubicBezTo>
                    <a:pt x="1648267" y="186"/>
                    <a:pt x="1686620" y="-1006"/>
                    <a:pt x="1966327" y="0"/>
                  </a:cubicBezTo>
                  <a:cubicBezTo>
                    <a:pt x="2246034" y="1006"/>
                    <a:pt x="2590414" y="-17617"/>
                    <a:pt x="2753146" y="0"/>
                  </a:cubicBezTo>
                  <a:cubicBezTo>
                    <a:pt x="2915878" y="17617"/>
                    <a:pt x="3035406" y="-19567"/>
                    <a:pt x="3185251" y="0"/>
                  </a:cubicBezTo>
                  <a:cubicBezTo>
                    <a:pt x="3335097" y="19567"/>
                    <a:pt x="3582608" y="20989"/>
                    <a:pt x="3688299" y="0"/>
                  </a:cubicBezTo>
                  <a:cubicBezTo>
                    <a:pt x="3793990" y="-20989"/>
                    <a:pt x="4040872" y="22707"/>
                    <a:pt x="4333233" y="0"/>
                  </a:cubicBezTo>
                  <a:cubicBezTo>
                    <a:pt x="4625594" y="-22707"/>
                    <a:pt x="4659147" y="23789"/>
                    <a:pt x="4907224" y="0"/>
                  </a:cubicBezTo>
                  <a:cubicBezTo>
                    <a:pt x="5155301" y="-23789"/>
                    <a:pt x="5195798" y="-5091"/>
                    <a:pt x="5339329" y="0"/>
                  </a:cubicBezTo>
                  <a:cubicBezTo>
                    <a:pt x="5482861" y="5091"/>
                    <a:pt x="5739408" y="-14996"/>
                    <a:pt x="5984262" y="0"/>
                  </a:cubicBezTo>
                  <a:cubicBezTo>
                    <a:pt x="6229116" y="14996"/>
                    <a:pt x="6274592" y="-16699"/>
                    <a:pt x="6487310" y="0"/>
                  </a:cubicBezTo>
                  <a:cubicBezTo>
                    <a:pt x="6700028" y="16699"/>
                    <a:pt x="7029216" y="-17700"/>
                    <a:pt x="7409565" y="0"/>
                  </a:cubicBezTo>
                  <a:cubicBezTo>
                    <a:pt x="7575158" y="34778"/>
                    <a:pt x="7742806" y="128573"/>
                    <a:pt x="7724863" y="315298"/>
                  </a:cubicBezTo>
                  <a:cubicBezTo>
                    <a:pt x="7754547" y="439863"/>
                    <a:pt x="7740072" y="759637"/>
                    <a:pt x="7724863" y="920651"/>
                  </a:cubicBezTo>
                  <a:cubicBezTo>
                    <a:pt x="7709654" y="1081665"/>
                    <a:pt x="7704628" y="1303549"/>
                    <a:pt x="7724863" y="1576451"/>
                  </a:cubicBezTo>
                  <a:cubicBezTo>
                    <a:pt x="7734654" y="1762263"/>
                    <a:pt x="7557835" y="1874865"/>
                    <a:pt x="7409565" y="1891749"/>
                  </a:cubicBezTo>
                  <a:cubicBezTo>
                    <a:pt x="7089490" y="1896716"/>
                    <a:pt x="6810974" y="1887568"/>
                    <a:pt x="6622746" y="1891749"/>
                  </a:cubicBezTo>
                  <a:cubicBezTo>
                    <a:pt x="6434518" y="1895930"/>
                    <a:pt x="6178097" y="1903380"/>
                    <a:pt x="5906870" y="1891749"/>
                  </a:cubicBezTo>
                  <a:cubicBezTo>
                    <a:pt x="5635643" y="1880118"/>
                    <a:pt x="5459994" y="1910842"/>
                    <a:pt x="5261937" y="1891749"/>
                  </a:cubicBezTo>
                  <a:cubicBezTo>
                    <a:pt x="5063880" y="1872656"/>
                    <a:pt x="4765153" y="1904927"/>
                    <a:pt x="4475118" y="1891749"/>
                  </a:cubicBezTo>
                  <a:cubicBezTo>
                    <a:pt x="4185083" y="1878571"/>
                    <a:pt x="4152204" y="1895642"/>
                    <a:pt x="3972070" y="1891749"/>
                  </a:cubicBezTo>
                  <a:cubicBezTo>
                    <a:pt x="3791936" y="1887856"/>
                    <a:pt x="3508183" y="1908199"/>
                    <a:pt x="3327137" y="1891749"/>
                  </a:cubicBezTo>
                  <a:cubicBezTo>
                    <a:pt x="3146091" y="1875299"/>
                    <a:pt x="2839956" y="1926582"/>
                    <a:pt x="2540318" y="1891749"/>
                  </a:cubicBezTo>
                  <a:cubicBezTo>
                    <a:pt x="2240680" y="1856916"/>
                    <a:pt x="2073685" y="1872656"/>
                    <a:pt x="1753499" y="1891749"/>
                  </a:cubicBezTo>
                  <a:cubicBezTo>
                    <a:pt x="1433313" y="1910842"/>
                    <a:pt x="1324189" y="1904221"/>
                    <a:pt x="1108566" y="1891749"/>
                  </a:cubicBezTo>
                  <a:cubicBezTo>
                    <a:pt x="892943" y="1879277"/>
                    <a:pt x="700878" y="1916030"/>
                    <a:pt x="315298" y="1891749"/>
                  </a:cubicBezTo>
                  <a:cubicBezTo>
                    <a:pt x="134249" y="1894045"/>
                    <a:pt x="-10737" y="1754778"/>
                    <a:pt x="0" y="1576451"/>
                  </a:cubicBezTo>
                  <a:cubicBezTo>
                    <a:pt x="8397" y="1297110"/>
                    <a:pt x="19891" y="1166058"/>
                    <a:pt x="0" y="983709"/>
                  </a:cubicBezTo>
                  <a:cubicBezTo>
                    <a:pt x="-19891" y="801360"/>
                    <a:pt x="-3538" y="481075"/>
                    <a:pt x="0" y="315298"/>
                  </a:cubicBezTo>
                  <a:close/>
                </a:path>
                <a:path w="7724863" h="1891749" stroke="0" extrusionOk="0">
                  <a:moveTo>
                    <a:pt x="0" y="315298"/>
                  </a:moveTo>
                  <a:cubicBezTo>
                    <a:pt x="32285" y="160917"/>
                    <a:pt x="176451" y="-6369"/>
                    <a:pt x="315298" y="0"/>
                  </a:cubicBezTo>
                  <a:cubicBezTo>
                    <a:pt x="474964" y="-19014"/>
                    <a:pt x="640577" y="-15310"/>
                    <a:pt x="747403" y="0"/>
                  </a:cubicBezTo>
                  <a:cubicBezTo>
                    <a:pt x="854230" y="15310"/>
                    <a:pt x="1127572" y="19373"/>
                    <a:pt x="1250451" y="0"/>
                  </a:cubicBezTo>
                  <a:cubicBezTo>
                    <a:pt x="1373330" y="-19373"/>
                    <a:pt x="1681318" y="12056"/>
                    <a:pt x="2037270" y="0"/>
                  </a:cubicBezTo>
                  <a:cubicBezTo>
                    <a:pt x="2393222" y="-12056"/>
                    <a:pt x="2463817" y="-29896"/>
                    <a:pt x="2753146" y="0"/>
                  </a:cubicBezTo>
                  <a:cubicBezTo>
                    <a:pt x="3042475" y="29896"/>
                    <a:pt x="3255337" y="2124"/>
                    <a:pt x="3539965" y="0"/>
                  </a:cubicBezTo>
                  <a:cubicBezTo>
                    <a:pt x="3824593" y="-2124"/>
                    <a:pt x="4157179" y="-36265"/>
                    <a:pt x="4326784" y="0"/>
                  </a:cubicBezTo>
                  <a:cubicBezTo>
                    <a:pt x="4496389" y="36265"/>
                    <a:pt x="4657586" y="6348"/>
                    <a:pt x="4900774" y="0"/>
                  </a:cubicBezTo>
                  <a:cubicBezTo>
                    <a:pt x="5143962" y="-6348"/>
                    <a:pt x="5163462" y="-18812"/>
                    <a:pt x="5332880" y="0"/>
                  </a:cubicBezTo>
                  <a:cubicBezTo>
                    <a:pt x="5502298" y="18812"/>
                    <a:pt x="5806436" y="-6084"/>
                    <a:pt x="5977813" y="0"/>
                  </a:cubicBezTo>
                  <a:cubicBezTo>
                    <a:pt x="6149190" y="6084"/>
                    <a:pt x="6253247" y="22411"/>
                    <a:pt x="6480861" y="0"/>
                  </a:cubicBezTo>
                  <a:cubicBezTo>
                    <a:pt x="6708475" y="-22411"/>
                    <a:pt x="7161092" y="-29531"/>
                    <a:pt x="7409565" y="0"/>
                  </a:cubicBezTo>
                  <a:cubicBezTo>
                    <a:pt x="7571273" y="-3803"/>
                    <a:pt x="7700212" y="171799"/>
                    <a:pt x="7724863" y="315298"/>
                  </a:cubicBezTo>
                  <a:cubicBezTo>
                    <a:pt x="7711765" y="597506"/>
                    <a:pt x="7699886" y="753333"/>
                    <a:pt x="7724863" y="920651"/>
                  </a:cubicBezTo>
                  <a:cubicBezTo>
                    <a:pt x="7749840" y="1087969"/>
                    <a:pt x="7708755" y="1301463"/>
                    <a:pt x="7724863" y="1576451"/>
                  </a:cubicBezTo>
                  <a:cubicBezTo>
                    <a:pt x="7755754" y="1746701"/>
                    <a:pt x="7605538" y="1902258"/>
                    <a:pt x="7409565" y="1891749"/>
                  </a:cubicBezTo>
                  <a:cubicBezTo>
                    <a:pt x="7252018" y="1870296"/>
                    <a:pt x="6996721" y="1917334"/>
                    <a:pt x="6835574" y="1891749"/>
                  </a:cubicBezTo>
                  <a:cubicBezTo>
                    <a:pt x="6674427" y="1866164"/>
                    <a:pt x="6386799" y="1857090"/>
                    <a:pt x="6119698" y="1891749"/>
                  </a:cubicBezTo>
                  <a:cubicBezTo>
                    <a:pt x="5852597" y="1926408"/>
                    <a:pt x="5563766" y="1917816"/>
                    <a:pt x="5403822" y="1891749"/>
                  </a:cubicBezTo>
                  <a:cubicBezTo>
                    <a:pt x="5243878" y="1865682"/>
                    <a:pt x="5044424" y="1873083"/>
                    <a:pt x="4829832" y="1891749"/>
                  </a:cubicBezTo>
                  <a:cubicBezTo>
                    <a:pt x="4615240" y="1910416"/>
                    <a:pt x="4409221" y="1890158"/>
                    <a:pt x="4113956" y="1891749"/>
                  </a:cubicBezTo>
                  <a:cubicBezTo>
                    <a:pt x="3818691" y="1893340"/>
                    <a:pt x="3647421" y="1918168"/>
                    <a:pt x="3398079" y="1891749"/>
                  </a:cubicBezTo>
                  <a:cubicBezTo>
                    <a:pt x="3148737" y="1865330"/>
                    <a:pt x="2956917" y="1883929"/>
                    <a:pt x="2824089" y="1891749"/>
                  </a:cubicBezTo>
                  <a:cubicBezTo>
                    <a:pt x="2691261" y="1899570"/>
                    <a:pt x="2333173" y="1885231"/>
                    <a:pt x="2108213" y="1891749"/>
                  </a:cubicBezTo>
                  <a:cubicBezTo>
                    <a:pt x="1883253" y="1898267"/>
                    <a:pt x="1629386" y="1876492"/>
                    <a:pt x="1463279" y="1891749"/>
                  </a:cubicBezTo>
                  <a:cubicBezTo>
                    <a:pt x="1297172" y="1907006"/>
                    <a:pt x="819207" y="1887172"/>
                    <a:pt x="315298" y="1891749"/>
                  </a:cubicBezTo>
                  <a:cubicBezTo>
                    <a:pt x="166344" y="1880346"/>
                    <a:pt x="-9696" y="1754147"/>
                    <a:pt x="0" y="1576451"/>
                  </a:cubicBezTo>
                  <a:cubicBezTo>
                    <a:pt x="5577" y="1436239"/>
                    <a:pt x="-27651" y="1158990"/>
                    <a:pt x="0" y="958486"/>
                  </a:cubicBezTo>
                  <a:cubicBezTo>
                    <a:pt x="27651" y="757983"/>
                    <a:pt x="-24594" y="544205"/>
                    <a:pt x="0" y="315298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dash"/>
              <a:miter lim="800000"/>
              <a:extLst>
                <a:ext uri="{C807C97D-BFC1-408E-A445-0C87EB9F89A2}">
                  <ask:lineSketchStyleProps xmlns="" xmlns:ask="http://schemas.microsoft.com/office/drawing/2018/sketchyshapes" sd="2840917701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algn="ctr" defTabSz="914674"/>
              <a:endParaRPr lang="en-US" sz="1801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70" y="1888739"/>
            <a:ext cx="2049968" cy="3351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9" y="385761"/>
            <a:ext cx="1587022" cy="158023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632302" y="554573"/>
            <a:ext cx="4767528" cy="132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674"/>
            <a:r>
              <a:rPr lang="en-US" sz="4000" b="1" kern="0" dirty="0" err="1" smtClean="0">
                <a:solidFill>
                  <a:schemeClr val="accent2"/>
                </a:solidFill>
                <a:sym typeface="Arial"/>
              </a:rPr>
              <a:t>Số</a:t>
            </a:r>
            <a:r>
              <a:rPr lang="en-US" sz="4000" b="1" kern="0" dirty="0" smtClean="0">
                <a:solidFill>
                  <a:schemeClr val="accent2"/>
                </a:solidFill>
                <a:sym typeface="Arial"/>
              </a:rPr>
              <a:t> </a:t>
            </a:r>
            <a:r>
              <a:rPr lang="en-US" sz="4000" b="1" kern="0" dirty="0">
                <a:solidFill>
                  <a:schemeClr val="accent2"/>
                </a:solidFill>
                <a:sym typeface="Arial"/>
              </a:rPr>
              <a:t>724 </a:t>
            </a:r>
            <a:r>
              <a:rPr lang="en-US" sz="4000" b="1" kern="0" dirty="0" err="1" smtClean="0">
                <a:solidFill>
                  <a:schemeClr val="accent2"/>
                </a:solidFill>
                <a:sym typeface="Arial"/>
              </a:rPr>
              <a:t>đọc</a:t>
            </a:r>
            <a:r>
              <a:rPr lang="en-US" sz="4000" b="1" kern="0" dirty="0" smtClean="0">
                <a:solidFill>
                  <a:schemeClr val="accent2"/>
                </a:solidFill>
                <a:sym typeface="Arial"/>
              </a:rPr>
              <a:t> </a:t>
            </a:r>
            <a:r>
              <a:rPr lang="en-US" sz="4000" b="1" kern="0" dirty="0" err="1" smtClean="0">
                <a:solidFill>
                  <a:schemeClr val="accent2"/>
                </a:solidFill>
                <a:sym typeface="Arial"/>
              </a:rPr>
              <a:t>là</a:t>
            </a:r>
            <a:r>
              <a:rPr lang="en-US" sz="4000" b="1" kern="0" dirty="0" smtClean="0">
                <a:solidFill>
                  <a:schemeClr val="accent2"/>
                </a:solidFill>
                <a:sym typeface="Arial"/>
              </a:rPr>
              <a:t>:</a:t>
            </a:r>
            <a:endParaRPr lang="en-US" altLang="en-US" sz="4000" b="1" kern="0" dirty="0">
              <a:solidFill>
                <a:schemeClr val="accent2"/>
              </a:solidFill>
              <a:sym typeface="Arial"/>
            </a:endParaRPr>
          </a:p>
          <a:p>
            <a:pPr algn="ctr" defTabSz="914674"/>
            <a:endParaRPr lang="en-US" sz="4001" b="1" dirty="0">
              <a:solidFill>
                <a:srgbClr val="FF6600"/>
              </a:solidFill>
              <a:latin typeface="Calibri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2355039" y="2464437"/>
            <a:ext cx="4510859" cy="669162"/>
            <a:chOff x="3733801" y="2677997"/>
            <a:chExt cx="2123147" cy="668956"/>
          </a:xfrm>
        </p:grpSpPr>
        <p:sp>
          <p:nvSpPr>
            <p:cNvPr id="26" name="Rounded Rectangle 25"/>
            <p:cNvSpPr/>
            <p:nvPr/>
          </p:nvSpPr>
          <p:spPr>
            <a:xfrm>
              <a:off x="3733801" y="2677997"/>
              <a:ext cx="2123147" cy="668956"/>
            </a:xfrm>
            <a:prstGeom prst="roundRect">
              <a:avLst/>
            </a:prstGeom>
            <a:solidFill>
              <a:srgbClr val="00B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674"/>
              <a:endParaRPr lang="en-US" sz="28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86200" y="2677997"/>
              <a:ext cx="1828800" cy="523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674"/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A. </a:t>
              </a:r>
              <a:r>
                <a:rPr lang="en-US" sz="2800" dirty="0" err="1">
                  <a:solidFill>
                    <a:prstClr val="black"/>
                  </a:solidFill>
                  <a:latin typeface="Calibri"/>
                </a:rPr>
                <a:t>Bảy</a:t>
              </a:r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Calibri"/>
                </a:rPr>
                <a:t>trăm</a:t>
              </a:r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Calibri"/>
                </a:rPr>
                <a:t>hai</a:t>
              </a:r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 t</a:t>
              </a:r>
              <a:r>
                <a:rPr lang="vi-VN" sz="2800" dirty="0">
                  <a:solidFill>
                    <a:prstClr val="black"/>
                  </a:solidFill>
                  <a:latin typeface="Calibri"/>
                </a:rPr>
                <a:t>ư</a:t>
              </a:r>
              <a:endParaRPr lang="en-US" sz="2800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355038" y="3259862"/>
            <a:ext cx="4648833" cy="669162"/>
            <a:chOff x="3733800" y="3473177"/>
            <a:chExt cx="2188088" cy="668956"/>
          </a:xfrm>
        </p:grpSpPr>
        <p:sp>
          <p:nvSpPr>
            <p:cNvPr id="37" name="Rounded Rectangle 36"/>
            <p:cNvSpPr/>
            <p:nvPr/>
          </p:nvSpPr>
          <p:spPr>
            <a:xfrm>
              <a:off x="3733800" y="3473177"/>
              <a:ext cx="2123147" cy="668956"/>
            </a:xfrm>
            <a:prstGeom prst="roundRect">
              <a:avLst/>
            </a:prstGeom>
            <a:solidFill>
              <a:srgbClr val="FF330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674"/>
              <a:endParaRPr lang="en-US" sz="28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86200" y="3510975"/>
              <a:ext cx="2035688" cy="523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674"/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B. </a:t>
              </a:r>
              <a:r>
                <a:rPr lang="en-US" sz="2800" dirty="0" err="1">
                  <a:solidFill>
                    <a:prstClr val="black"/>
                  </a:solidFill>
                  <a:latin typeface="Calibri"/>
                </a:rPr>
                <a:t>Bảy</a:t>
              </a:r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Calibri"/>
                </a:rPr>
                <a:t>trăm</a:t>
              </a:r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Calibri"/>
                </a:rPr>
                <a:t>hai</a:t>
              </a:r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 m</a:t>
              </a:r>
              <a:r>
                <a:rPr lang="vi-VN" sz="2800" dirty="0">
                  <a:solidFill>
                    <a:prstClr val="black"/>
                  </a:solidFill>
                  <a:latin typeface="Calibri"/>
                </a:rPr>
                <a:t>ư</a:t>
              </a:r>
              <a:r>
                <a:rPr lang="en-US" sz="2800" dirty="0" err="1">
                  <a:solidFill>
                    <a:prstClr val="black"/>
                  </a:solidFill>
                  <a:latin typeface="Calibri"/>
                </a:rPr>
                <a:t>ơi</a:t>
              </a:r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Calibri"/>
                </a:rPr>
                <a:t>bốn</a:t>
              </a:r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.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355038" y="4051940"/>
            <a:ext cx="4510859" cy="669162"/>
            <a:chOff x="3733801" y="4264994"/>
            <a:chExt cx="2123147" cy="668956"/>
          </a:xfrm>
          <a:solidFill>
            <a:srgbClr val="FFC000"/>
          </a:solidFill>
        </p:grpSpPr>
        <p:sp>
          <p:nvSpPr>
            <p:cNvPr id="38" name="Rounded Rectangle 37"/>
            <p:cNvSpPr/>
            <p:nvPr/>
          </p:nvSpPr>
          <p:spPr>
            <a:xfrm>
              <a:off x="3733801" y="4264994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674"/>
              <a:endParaRPr lang="en-US" sz="28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886200" y="4299452"/>
              <a:ext cx="1828800" cy="52305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914674"/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C. </a:t>
              </a:r>
              <a:r>
                <a:rPr lang="en-US" sz="2800" dirty="0" err="1">
                  <a:solidFill>
                    <a:prstClr val="black"/>
                  </a:solidFill>
                  <a:latin typeface="Calibri"/>
                </a:rPr>
                <a:t>Bảy</a:t>
              </a:r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Calibri"/>
                </a:rPr>
                <a:t>trăm</a:t>
              </a:r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Calibri"/>
                </a:rPr>
                <a:t>hai</a:t>
              </a:r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 m</a:t>
              </a:r>
              <a:r>
                <a:rPr lang="vi-VN" sz="2800" dirty="0">
                  <a:solidFill>
                    <a:prstClr val="black"/>
                  </a:solidFill>
                  <a:latin typeface="Calibri"/>
                </a:rPr>
                <a:t>ư</a:t>
              </a:r>
              <a:r>
                <a:rPr lang="en-US" sz="2800" dirty="0" err="1">
                  <a:solidFill>
                    <a:prstClr val="black"/>
                  </a:solidFill>
                  <a:latin typeface="Calibri"/>
                </a:rPr>
                <a:t>ơi</a:t>
              </a:r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 t</a:t>
              </a:r>
              <a:r>
                <a:rPr lang="vi-VN" sz="2800" dirty="0">
                  <a:solidFill>
                    <a:prstClr val="black"/>
                  </a:solidFill>
                  <a:latin typeface="Calibri"/>
                </a:rPr>
                <a:t>ư</a:t>
              </a:r>
              <a:r>
                <a:rPr lang="en-US" sz="2800" dirty="0">
                  <a:solidFill>
                    <a:prstClr val="black"/>
                  </a:solidFill>
                  <a:latin typeface="Calibri"/>
                </a:rPr>
                <a:t>.</a:t>
              </a:r>
            </a:p>
          </p:txBody>
        </p:sp>
      </p:grp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834" y="5485443"/>
            <a:ext cx="1604775" cy="1800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039" y="5649923"/>
            <a:ext cx="1604775" cy="1800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7819" y="3301508"/>
            <a:ext cx="784709" cy="898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905764" y="486462"/>
            <a:ext cx="1143353" cy="120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674"/>
            <a:endParaRPr lang="en-US" sz="7202" dirty="0">
              <a:solidFill>
                <a:prstClr val="black"/>
              </a:solidFill>
              <a:latin typeface="SVN-Gretoon" pitchFamily="18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34" y="447245"/>
            <a:ext cx="1047433" cy="1402277"/>
          </a:xfrm>
          <a:prstGeom prst="rect">
            <a:avLst/>
          </a:prstGeom>
        </p:spPr>
      </p:pic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64568">
            <a:off x="627313" y="5421338"/>
            <a:ext cx="1405481" cy="140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13838" y="2775402"/>
            <a:ext cx="2175339" cy="2339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280" y="0"/>
            <a:ext cx="3095887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08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0556 -0.7266 " pathEditMode="relative" rAng="0" ptsTypes="AA">
                                          <p:cBhvr>
                                            <p:cTn id="4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8" y="-36330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53135 " pathEditMode="relative" rAng="0" ptsTypes="AA">
                                          <p:cBhvr>
                                            <p:cTn id="48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2656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49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" fill="hold">
                          <p:stCondLst>
                            <p:cond delay="0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56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4981 -0.01326 L 0.13658 -0.33107 " pathEditMode="relative" rAng="0" ptsTypes="AA">
                                          <p:cBhvr>
                                            <p:cTn id="53" dur="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320" y="-15890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4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" fill="hold">
                          <p:stCondLst>
                            <p:cond delay="0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8639 -0.3178 L 0.68778 -0.43628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061" y="-592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0556 -0.7266 " pathEditMode="relative" rAng="0" ptsTypes="AA">
                                          <p:cBhvr>
                                            <p:cTn id="4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8" y="-36330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53135 " pathEditMode="relative" rAng="0" ptsTypes="AA">
                                          <p:cBhvr>
                                            <p:cTn id="48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2656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49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" fill="hold">
                          <p:stCondLst>
                            <p:cond delay="0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56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4981 -0.01326 L 0.13658 -0.33107 " pathEditMode="relative" rAng="0" ptsTypes="AA">
                                          <p:cBhvr>
                                            <p:cTn id="53" dur="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320" y="-15890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4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" fill="hold">
                          <p:stCondLst>
                            <p:cond delay="0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8639 -0.3178 L 0.68778 -0.43628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061" y="-592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83"/>
          <a:stretch/>
        </p:blipFill>
        <p:spPr>
          <a:xfrm>
            <a:off x="2346" y="1039"/>
            <a:ext cx="9142483" cy="51134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" y="1736082"/>
            <a:ext cx="9146822" cy="3428062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4BB2239B-22DD-4353-86B1-EA78FA3DFCC6}"/>
              </a:ext>
            </a:extLst>
          </p:cNvPr>
          <p:cNvGrpSpPr/>
          <p:nvPr/>
        </p:nvGrpSpPr>
        <p:grpSpPr>
          <a:xfrm>
            <a:off x="1649878" y="156628"/>
            <a:ext cx="5820203" cy="2111022"/>
            <a:chOff x="2171343" y="4618089"/>
            <a:chExt cx="7988119" cy="2187854"/>
          </a:xfrm>
        </p:grpSpPr>
        <p:sp>
          <p:nvSpPr>
            <p:cNvPr id="15" name="Rectangle: Rounded Corners 11">
              <a:extLst>
                <a:ext uri="{FF2B5EF4-FFF2-40B4-BE49-F238E27FC236}">
                  <a16:creationId xmlns:a16="http://schemas.microsoft.com/office/drawing/2014/main" id="{5B6F86F5-C21C-4124-AEB4-C5C4C0A19EDA}"/>
                </a:ext>
              </a:extLst>
            </p:cNvPr>
            <p:cNvSpPr/>
            <p:nvPr/>
          </p:nvSpPr>
          <p:spPr>
            <a:xfrm>
              <a:off x="2171343" y="4618089"/>
              <a:ext cx="7988119" cy="2187854"/>
            </a:xfrm>
            <a:custGeom>
              <a:avLst/>
              <a:gdLst>
                <a:gd name="connsiteX0" fmla="*/ 0 w 7988119"/>
                <a:gd name="connsiteY0" fmla="*/ 364650 h 2187854"/>
                <a:gd name="connsiteX1" fmla="*/ 364650 w 7988119"/>
                <a:gd name="connsiteY1" fmla="*/ 0 h 2187854"/>
                <a:gd name="connsiteX2" fmla="*/ 951954 w 7988119"/>
                <a:gd name="connsiteY2" fmla="*/ 0 h 2187854"/>
                <a:gd name="connsiteX3" fmla="*/ 1757023 w 7988119"/>
                <a:gd name="connsiteY3" fmla="*/ 0 h 2187854"/>
                <a:gd name="connsiteX4" fmla="*/ 2199152 w 7988119"/>
                <a:gd name="connsiteY4" fmla="*/ 0 h 2187854"/>
                <a:gd name="connsiteX5" fmla="*/ 2713868 w 7988119"/>
                <a:gd name="connsiteY5" fmla="*/ 0 h 2187854"/>
                <a:gd name="connsiteX6" fmla="*/ 3373760 w 7988119"/>
                <a:gd name="connsiteY6" fmla="*/ 0 h 2187854"/>
                <a:gd name="connsiteX7" fmla="*/ 3961065 w 7988119"/>
                <a:gd name="connsiteY7" fmla="*/ 0 h 2187854"/>
                <a:gd name="connsiteX8" fmla="*/ 4403193 w 7988119"/>
                <a:gd name="connsiteY8" fmla="*/ 0 h 2187854"/>
                <a:gd name="connsiteX9" fmla="*/ 5063086 w 7988119"/>
                <a:gd name="connsiteY9" fmla="*/ 0 h 2187854"/>
                <a:gd name="connsiteX10" fmla="*/ 5577802 w 7988119"/>
                <a:gd name="connsiteY10" fmla="*/ 0 h 2187854"/>
                <a:gd name="connsiteX11" fmla="*/ 6237694 w 7988119"/>
                <a:gd name="connsiteY11" fmla="*/ 0 h 2187854"/>
                <a:gd name="connsiteX12" fmla="*/ 6897587 w 7988119"/>
                <a:gd name="connsiteY12" fmla="*/ 0 h 2187854"/>
                <a:gd name="connsiteX13" fmla="*/ 7623469 w 7988119"/>
                <a:gd name="connsiteY13" fmla="*/ 0 h 2187854"/>
                <a:gd name="connsiteX14" fmla="*/ 7988119 w 7988119"/>
                <a:gd name="connsiteY14" fmla="*/ 364650 h 2187854"/>
                <a:gd name="connsiteX15" fmla="*/ 7988119 w 7988119"/>
                <a:gd name="connsiteY15" fmla="*/ 821664 h 2187854"/>
                <a:gd name="connsiteX16" fmla="*/ 7988119 w 7988119"/>
                <a:gd name="connsiteY16" fmla="*/ 1264092 h 2187854"/>
                <a:gd name="connsiteX17" fmla="*/ 7988119 w 7988119"/>
                <a:gd name="connsiteY17" fmla="*/ 1823204 h 2187854"/>
                <a:gd name="connsiteX18" fmla="*/ 7623469 w 7988119"/>
                <a:gd name="connsiteY18" fmla="*/ 2187854 h 2187854"/>
                <a:gd name="connsiteX19" fmla="*/ 7108753 w 7988119"/>
                <a:gd name="connsiteY19" fmla="*/ 2187854 h 2187854"/>
                <a:gd name="connsiteX20" fmla="*/ 6594036 w 7988119"/>
                <a:gd name="connsiteY20" fmla="*/ 2187854 h 2187854"/>
                <a:gd name="connsiteX21" fmla="*/ 5934144 w 7988119"/>
                <a:gd name="connsiteY21" fmla="*/ 2187854 h 2187854"/>
                <a:gd name="connsiteX22" fmla="*/ 5129075 w 7988119"/>
                <a:gd name="connsiteY22" fmla="*/ 2187854 h 2187854"/>
                <a:gd name="connsiteX23" fmla="*/ 4324006 w 7988119"/>
                <a:gd name="connsiteY23" fmla="*/ 2187854 h 2187854"/>
                <a:gd name="connsiteX24" fmla="*/ 3664113 w 7988119"/>
                <a:gd name="connsiteY24" fmla="*/ 2187854 h 2187854"/>
                <a:gd name="connsiteX25" fmla="*/ 3004221 w 7988119"/>
                <a:gd name="connsiteY25" fmla="*/ 2187854 h 2187854"/>
                <a:gd name="connsiteX26" fmla="*/ 2344328 w 7988119"/>
                <a:gd name="connsiteY26" fmla="*/ 2187854 h 2187854"/>
                <a:gd name="connsiteX27" fmla="*/ 1539259 w 7988119"/>
                <a:gd name="connsiteY27" fmla="*/ 2187854 h 2187854"/>
                <a:gd name="connsiteX28" fmla="*/ 1024543 w 7988119"/>
                <a:gd name="connsiteY28" fmla="*/ 2187854 h 2187854"/>
                <a:gd name="connsiteX29" fmla="*/ 364650 w 7988119"/>
                <a:gd name="connsiteY29" fmla="*/ 2187854 h 2187854"/>
                <a:gd name="connsiteX30" fmla="*/ 0 w 7988119"/>
                <a:gd name="connsiteY30" fmla="*/ 1823204 h 2187854"/>
                <a:gd name="connsiteX31" fmla="*/ 0 w 7988119"/>
                <a:gd name="connsiteY31" fmla="*/ 1380776 h 2187854"/>
                <a:gd name="connsiteX32" fmla="*/ 0 w 7988119"/>
                <a:gd name="connsiteY32" fmla="*/ 923762 h 2187854"/>
                <a:gd name="connsiteX33" fmla="*/ 0 w 7988119"/>
                <a:gd name="connsiteY33" fmla="*/ 364650 h 218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988119" h="2187854" fill="none" extrusionOk="0">
                  <a:moveTo>
                    <a:pt x="0" y="364650"/>
                  </a:moveTo>
                  <a:cubicBezTo>
                    <a:pt x="13662" y="150266"/>
                    <a:pt x="147348" y="773"/>
                    <a:pt x="364650" y="0"/>
                  </a:cubicBezTo>
                  <a:cubicBezTo>
                    <a:pt x="492391" y="-4000"/>
                    <a:pt x="782854" y="-3407"/>
                    <a:pt x="951954" y="0"/>
                  </a:cubicBezTo>
                  <a:cubicBezTo>
                    <a:pt x="1121054" y="3407"/>
                    <a:pt x="1358805" y="24272"/>
                    <a:pt x="1757023" y="0"/>
                  </a:cubicBezTo>
                  <a:cubicBezTo>
                    <a:pt x="2155241" y="-24272"/>
                    <a:pt x="2062205" y="13791"/>
                    <a:pt x="2199152" y="0"/>
                  </a:cubicBezTo>
                  <a:cubicBezTo>
                    <a:pt x="2336099" y="-13791"/>
                    <a:pt x="2467116" y="17794"/>
                    <a:pt x="2713868" y="0"/>
                  </a:cubicBezTo>
                  <a:cubicBezTo>
                    <a:pt x="2960620" y="-17794"/>
                    <a:pt x="3155958" y="-1215"/>
                    <a:pt x="3373760" y="0"/>
                  </a:cubicBezTo>
                  <a:cubicBezTo>
                    <a:pt x="3591562" y="1215"/>
                    <a:pt x="3793449" y="-3076"/>
                    <a:pt x="3961065" y="0"/>
                  </a:cubicBezTo>
                  <a:cubicBezTo>
                    <a:pt x="4128682" y="3076"/>
                    <a:pt x="4223484" y="8317"/>
                    <a:pt x="4403193" y="0"/>
                  </a:cubicBezTo>
                  <a:cubicBezTo>
                    <a:pt x="4582902" y="-8317"/>
                    <a:pt x="4767255" y="4438"/>
                    <a:pt x="5063086" y="0"/>
                  </a:cubicBezTo>
                  <a:cubicBezTo>
                    <a:pt x="5358917" y="-4438"/>
                    <a:pt x="5325247" y="-13008"/>
                    <a:pt x="5577802" y="0"/>
                  </a:cubicBezTo>
                  <a:cubicBezTo>
                    <a:pt x="5830357" y="13008"/>
                    <a:pt x="6068128" y="13365"/>
                    <a:pt x="6237694" y="0"/>
                  </a:cubicBezTo>
                  <a:cubicBezTo>
                    <a:pt x="6407260" y="-13365"/>
                    <a:pt x="6730491" y="29520"/>
                    <a:pt x="6897587" y="0"/>
                  </a:cubicBezTo>
                  <a:cubicBezTo>
                    <a:pt x="7064683" y="-29520"/>
                    <a:pt x="7286986" y="14823"/>
                    <a:pt x="7623469" y="0"/>
                  </a:cubicBezTo>
                  <a:cubicBezTo>
                    <a:pt x="7793517" y="-4927"/>
                    <a:pt x="7963789" y="153794"/>
                    <a:pt x="7988119" y="364650"/>
                  </a:cubicBezTo>
                  <a:cubicBezTo>
                    <a:pt x="7975308" y="475337"/>
                    <a:pt x="7972961" y="638760"/>
                    <a:pt x="7988119" y="821664"/>
                  </a:cubicBezTo>
                  <a:cubicBezTo>
                    <a:pt x="8003277" y="1004568"/>
                    <a:pt x="8007457" y="1138247"/>
                    <a:pt x="7988119" y="1264092"/>
                  </a:cubicBezTo>
                  <a:cubicBezTo>
                    <a:pt x="7968781" y="1389937"/>
                    <a:pt x="7973074" y="1693719"/>
                    <a:pt x="7988119" y="1823204"/>
                  </a:cubicBezTo>
                  <a:cubicBezTo>
                    <a:pt x="8033022" y="2042116"/>
                    <a:pt x="7862012" y="2183268"/>
                    <a:pt x="7623469" y="2187854"/>
                  </a:cubicBezTo>
                  <a:cubicBezTo>
                    <a:pt x="7509097" y="2186789"/>
                    <a:pt x="7365315" y="2187622"/>
                    <a:pt x="7108753" y="2187854"/>
                  </a:cubicBezTo>
                  <a:cubicBezTo>
                    <a:pt x="6852191" y="2188086"/>
                    <a:pt x="6844931" y="2189738"/>
                    <a:pt x="6594036" y="2187854"/>
                  </a:cubicBezTo>
                  <a:cubicBezTo>
                    <a:pt x="6343141" y="2185970"/>
                    <a:pt x="6167877" y="2183547"/>
                    <a:pt x="5934144" y="2187854"/>
                  </a:cubicBezTo>
                  <a:cubicBezTo>
                    <a:pt x="5700411" y="2192161"/>
                    <a:pt x="5367546" y="2183906"/>
                    <a:pt x="5129075" y="2187854"/>
                  </a:cubicBezTo>
                  <a:cubicBezTo>
                    <a:pt x="4890604" y="2191802"/>
                    <a:pt x="4654101" y="2208940"/>
                    <a:pt x="4324006" y="2187854"/>
                  </a:cubicBezTo>
                  <a:cubicBezTo>
                    <a:pt x="3993911" y="2166768"/>
                    <a:pt x="3979023" y="2205126"/>
                    <a:pt x="3664113" y="2187854"/>
                  </a:cubicBezTo>
                  <a:cubicBezTo>
                    <a:pt x="3349203" y="2170582"/>
                    <a:pt x="3164263" y="2199353"/>
                    <a:pt x="3004221" y="2187854"/>
                  </a:cubicBezTo>
                  <a:cubicBezTo>
                    <a:pt x="2844179" y="2176355"/>
                    <a:pt x="2505982" y="2189343"/>
                    <a:pt x="2344328" y="2187854"/>
                  </a:cubicBezTo>
                  <a:cubicBezTo>
                    <a:pt x="2182674" y="2186365"/>
                    <a:pt x="1723274" y="2176889"/>
                    <a:pt x="1539259" y="2187854"/>
                  </a:cubicBezTo>
                  <a:cubicBezTo>
                    <a:pt x="1355244" y="2198819"/>
                    <a:pt x="1190675" y="2213316"/>
                    <a:pt x="1024543" y="2187854"/>
                  </a:cubicBezTo>
                  <a:cubicBezTo>
                    <a:pt x="858411" y="2162392"/>
                    <a:pt x="659124" y="2155098"/>
                    <a:pt x="364650" y="2187854"/>
                  </a:cubicBezTo>
                  <a:cubicBezTo>
                    <a:pt x="163362" y="2156115"/>
                    <a:pt x="-476" y="2002245"/>
                    <a:pt x="0" y="1823204"/>
                  </a:cubicBezTo>
                  <a:cubicBezTo>
                    <a:pt x="18467" y="1676980"/>
                    <a:pt x="17191" y="1516521"/>
                    <a:pt x="0" y="1380776"/>
                  </a:cubicBezTo>
                  <a:cubicBezTo>
                    <a:pt x="-17191" y="1245031"/>
                    <a:pt x="-10635" y="1139203"/>
                    <a:pt x="0" y="923762"/>
                  </a:cubicBezTo>
                  <a:cubicBezTo>
                    <a:pt x="10635" y="708321"/>
                    <a:pt x="-21050" y="578764"/>
                    <a:pt x="0" y="364650"/>
                  </a:cubicBezTo>
                  <a:close/>
                </a:path>
                <a:path w="7988119" h="2187854" stroke="0" extrusionOk="0">
                  <a:moveTo>
                    <a:pt x="0" y="364650"/>
                  </a:moveTo>
                  <a:cubicBezTo>
                    <a:pt x="38348" y="186722"/>
                    <a:pt x="195432" y="-5807"/>
                    <a:pt x="364650" y="0"/>
                  </a:cubicBezTo>
                  <a:cubicBezTo>
                    <a:pt x="585559" y="19472"/>
                    <a:pt x="639750" y="13819"/>
                    <a:pt x="806778" y="0"/>
                  </a:cubicBezTo>
                  <a:cubicBezTo>
                    <a:pt x="973806" y="-13819"/>
                    <a:pt x="1139285" y="-11928"/>
                    <a:pt x="1321494" y="0"/>
                  </a:cubicBezTo>
                  <a:cubicBezTo>
                    <a:pt x="1503703" y="11928"/>
                    <a:pt x="1879389" y="-8246"/>
                    <a:pt x="2126563" y="0"/>
                  </a:cubicBezTo>
                  <a:cubicBezTo>
                    <a:pt x="2373737" y="8246"/>
                    <a:pt x="2671490" y="-127"/>
                    <a:pt x="2859044" y="0"/>
                  </a:cubicBezTo>
                  <a:cubicBezTo>
                    <a:pt x="3046598" y="127"/>
                    <a:pt x="3402969" y="33598"/>
                    <a:pt x="3664113" y="0"/>
                  </a:cubicBezTo>
                  <a:cubicBezTo>
                    <a:pt x="3925257" y="-33598"/>
                    <a:pt x="4189375" y="-39355"/>
                    <a:pt x="4469182" y="0"/>
                  </a:cubicBezTo>
                  <a:cubicBezTo>
                    <a:pt x="4748989" y="39355"/>
                    <a:pt x="4911023" y="-4872"/>
                    <a:pt x="5056487" y="0"/>
                  </a:cubicBezTo>
                  <a:cubicBezTo>
                    <a:pt x="5201951" y="4872"/>
                    <a:pt x="5398344" y="-19895"/>
                    <a:pt x="5498615" y="0"/>
                  </a:cubicBezTo>
                  <a:cubicBezTo>
                    <a:pt x="5598886" y="19895"/>
                    <a:pt x="5996724" y="-16413"/>
                    <a:pt x="6158507" y="0"/>
                  </a:cubicBezTo>
                  <a:cubicBezTo>
                    <a:pt x="6320290" y="16413"/>
                    <a:pt x="6445071" y="-12891"/>
                    <a:pt x="6673224" y="0"/>
                  </a:cubicBezTo>
                  <a:cubicBezTo>
                    <a:pt x="6901377" y="12891"/>
                    <a:pt x="7360556" y="4270"/>
                    <a:pt x="7623469" y="0"/>
                  </a:cubicBezTo>
                  <a:cubicBezTo>
                    <a:pt x="7812594" y="-3754"/>
                    <a:pt x="7982676" y="170023"/>
                    <a:pt x="7988119" y="364650"/>
                  </a:cubicBezTo>
                  <a:cubicBezTo>
                    <a:pt x="7974571" y="479192"/>
                    <a:pt x="8004032" y="695930"/>
                    <a:pt x="7988119" y="821664"/>
                  </a:cubicBezTo>
                  <a:cubicBezTo>
                    <a:pt x="7972206" y="947398"/>
                    <a:pt x="7980026" y="1076965"/>
                    <a:pt x="7988119" y="1264092"/>
                  </a:cubicBezTo>
                  <a:cubicBezTo>
                    <a:pt x="7996212" y="1451219"/>
                    <a:pt x="7974716" y="1685564"/>
                    <a:pt x="7988119" y="1823204"/>
                  </a:cubicBezTo>
                  <a:cubicBezTo>
                    <a:pt x="8006874" y="2014289"/>
                    <a:pt x="7816814" y="2202159"/>
                    <a:pt x="7623469" y="2187854"/>
                  </a:cubicBezTo>
                  <a:cubicBezTo>
                    <a:pt x="7420796" y="2148711"/>
                    <a:pt x="7064511" y="2223287"/>
                    <a:pt x="6818400" y="2187854"/>
                  </a:cubicBezTo>
                  <a:cubicBezTo>
                    <a:pt x="6572289" y="2152421"/>
                    <a:pt x="6256738" y="2203965"/>
                    <a:pt x="6085919" y="2187854"/>
                  </a:cubicBezTo>
                  <a:cubicBezTo>
                    <a:pt x="5915100" y="2171743"/>
                    <a:pt x="5700581" y="2196186"/>
                    <a:pt x="5498615" y="2187854"/>
                  </a:cubicBezTo>
                  <a:cubicBezTo>
                    <a:pt x="5296649" y="2179522"/>
                    <a:pt x="4990967" y="2214009"/>
                    <a:pt x="4766134" y="2187854"/>
                  </a:cubicBezTo>
                  <a:cubicBezTo>
                    <a:pt x="4541301" y="2161699"/>
                    <a:pt x="4352410" y="2159809"/>
                    <a:pt x="4033653" y="2187854"/>
                  </a:cubicBezTo>
                  <a:cubicBezTo>
                    <a:pt x="3714896" y="2215899"/>
                    <a:pt x="3712073" y="2187891"/>
                    <a:pt x="3446349" y="2187854"/>
                  </a:cubicBezTo>
                  <a:cubicBezTo>
                    <a:pt x="3180625" y="2187817"/>
                    <a:pt x="2897666" y="2187296"/>
                    <a:pt x="2713868" y="2187854"/>
                  </a:cubicBezTo>
                  <a:cubicBezTo>
                    <a:pt x="2530070" y="2188412"/>
                    <a:pt x="2187355" y="2220770"/>
                    <a:pt x="2053975" y="2187854"/>
                  </a:cubicBezTo>
                  <a:cubicBezTo>
                    <a:pt x="1920595" y="2154938"/>
                    <a:pt x="1634460" y="2199115"/>
                    <a:pt x="1321494" y="2187854"/>
                  </a:cubicBezTo>
                  <a:cubicBezTo>
                    <a:pt x="1008528" y="2176593"/>
                    <a:pt x="609178" y="2162938"/>
                    <a:pt x="364650" y="2187854"/>
                  </a:cubicBezTo>
                  <a:cubicBezTo>
                    <a:pt x="207708" y="2170286"/>
                    <a:pt x="-4419" y="1984719"/>
                    <a:pt x="0" y="1823204"/>
                  </a:cubicBezTo>
                  <a:cubicBezTo>
                    <a:pt x="2107" y="1619616"/>
                    <a:pt x="20444" y="1554611"/>
                    <a:pt x="0" y="1307848"/>
                  </a:cubicBezTo>
                  <a:cubicBezTo>
                    <a:pt x="-20444" y="1061085"/>
                    <a:pt x="7774" y="952827"/>
                    <a:pt x="0" y="836249"/>
                  </a:cubicBezTo>
                  <a:cubicBezTo>
                    <a:pt x="-7774" y="719671"/>
                    <a:pt x="3885" y="472191"/>
                    <a:pt x="0" y="364650"/>
                  </a:cubicBezTo>
                  <a:close/>
                </a:path>
              </a:pathLst>
            </a:custGeom>
            <a:solidFill>
              <a:srgbClr val="FFC000"/>
            </a:solidFill>
            <a:ln w="28575" cap="flat" cmpd="sng" algn="ctr">
              <a:noFill/>
              <a:prstDash val="solid"/>
              <a:miter lim="800000"/>
              <a:extLst>
                <a:ext uri="{C807C97D-BFC1-408E-A445-0C87EB9F89A2}">
                  <ask:lineSketchStyleProps xmlns="" xmlns:ask="http://schemas.microsoft.com/office/drawing/2018/sketchyshapes" sd="2840917701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algn="ctr" defTabSz="914674"/>
              <a:endParaRPr lang="en-US" sz="1801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6" name="Rectangle: Rounded Corners 61">
              <a:extLst>
                <a:ext uri="{FF2B5EF4-FFF2-40B4-BE49-F238E27FC236}">
                  <a16:creationId xmlns:a16="http://schemas.microsoft.com/office/drawing/2014/main" id="{5138F0BC-6CCF-4029-948B-42C974185871}"/>
                </a:ext>
              </a:extLst>
            </p:cNvPr>
            <p:cNvSpPr/>
            <p:nvPr/>
          </p:nvSpPr>
          <p:spPr>
            <a:xfrm>
              <a:off x="2295795" y="4741690"/>
              <a:ext cx="7724862" cy="1914383"/>
            </a:xfrm>
            <a:custGeom>
              <a:avLst/>
              <a:gdLst>
                <a:gd name="connsiteX0" fmla="*/ 0 w 7724862"/>
                <a:gd name="connsiteY0" fmla="*/ 319070 h 1914383"/>
                <a:gd name="connsiteX1" fmla="*/ 319070 w 7724862"/>
                <a:gd name="connsiteY1" fmla="*/ 0 h 1914383"/>
                <a:gd name="connsiteX2" fmla="*/ 821583 w 7724862"/>
                <a:gd name="connsiteY2" fmla="*/ 0 h 1914383"/>
                <a:gd name="connsiteX3" fmla="*/ 1394963 w 7724862"/>
                <a:gd name="connsiteY3" fmla="*/ 0 h 1914383"/>
                <a:gd name="connsiteX4" fmla="*/ 1968343 w 7724862"/>
                <a:gd name="connsiteY4" fmla="*/ 0 h 1914383"/>
                <a:gd name="connsiteX5" fmla="*/ 2754325 w 7724862"/>
                <a:gd name="connsiteY5" fmla="*/ 0 h 1914383"/>
                <a:gd name="connsiteX6" fmla="*/ 3185971 w 7724862"/>
                <a:gd name="connsiteY6" fmla="*/ 0 h 1914383"/>
                <a:gd name="connsiteX7" fmla="*/ 3688484 w 7724862"/>
                <a:gd name="connsiteY7" fmla="*/ 0 h 1914383"/>
                <a:gd name="connsiteX8" fmla="*/ 4332732 w 7724862"/>
                <a:gd name="connsiteY8" fmla="*/ 0 h 1914383"/>
                <a:gd name="connsiteX9" fmla="*/ 4906112 w 7724862"/>
                <a:gd name="connsiteY9" fmla="*/ 0 h 1914383"/>
                <a:gd name="connsiteX10" fmla="*/ 5337758 w 7724862"/>
                <a:gd name="connsiteY10" fmla="*/ 0 h 1914383"/>
                <a:gd name="connsiteX11" fmla="*/ 5982005 w 7724862"/>
                <a:gd name="connsiteY11" fmla="*/ 0 h 1914383"/>
                <a:gd name="connsiteX12" fmla="*/ 6484518 w 7724862"/>
                <a:gd name="connsiteY12" fmla="*/ 0 h 1914383"/>
                <a:gd name="connsiteX13" fmla="*/ 7405792 w 7724862"/>
                <a:gd name="connsiteY13" fmla="*/ 0 h 1914383"/>
                <a:gd name="connsiteX14" fmla="*/ 7724862 w 7724862"/>
                <a:gd name="connsiteY14" fmla="*/ 319070 h 1914383"/>
                <a:gd name="connsiteX15" fmla="*/ 7724862 w 7724862"/>
                <a:gd name="connsiteY15" fmla="*/ 931667 h 1914383"/>
                <a:gd name="connsiteX16" fmla="*/ 7724862 w 7724862"/>
                <a:gd name="connsiteY16" fmla="*/ 1595313 h 1914383"/>
                <a:gd name="connsiteX17" fmla="*/ 7405792 w 7724862"/>
                <a:gd name="connsiteY17" fmla="*/ 1914383 h 1914383"/>
                <a:gd name="connsiteX18" fmla="*/ 6619810 w 7724862"/>
                <a:gd name="connsiteY18" fmla="*/ 1914383 h 1914383"/>
                <a:gd name="connsiteX19" fmla="*/ 5904695 w 7724862"/>
                <a:gd name="connsiteY19" fmla="*/ 1914383 h 1914383"/>
                <a:gd name="connsiteX20" fmla="*/ 5260448 w 7724862"/>
                <a:gd name="connsiteY20" fmla="*/ 1914383 h 1914383"/>
                <a:gd name="connsiteX21" fmla="*/ 4474466 w 7724862"/>
                <a:gd name="connsiteY21" fmla="*/ 1914383 h 1914383"/>
                <a:gd name="connsiteX22" fmla="*/ 3971953 w 7724862"/>
                <a:gd name="connsiteY22" fmla="*/ 1914383 h 1914383"/>
                <a:gd name="connsiteX23" fmla="*/ 3327706 w 7724862"/>
                <a:gd name="connsiteY23" fmla="*/ 1914383 h 1914383"/>
                <a:gd name="connsiteX24" fmla="*/ 2541724 w 7724862"/>
                <a:gd name="connsiteY24" fmla="*/ 1914383 h 1914383"/>
                <a:gd name="connsiteX25" fmla="*/ 1755742 w 7724862"/>
                <a:gd name="connsiteY25" fmla="*/ 1914383 h 1914383"/>
                <a:gd name="connsiteX26" fmla="*/ 1111494 w 7724862"/>
                <a:gd name="connsiteY26" fmla="*/ 1914383 h 1914383"/>
                <a:gd name="connsiteX27" fmla="*/ 319070 w 7724862"/>
                <a:gd name="connsiteY27" fmla="*/ 1914383 h 1914383"/>
                <a:gd name="connsiteX28" fmla="*/ 0 w 7724862"/>
                <a:gd name="connsiteY28" fmla="*/ 1595313 h 1914383"/>
                <a:gd name="connsiteX29" fmla="*/ 0 w 7724862"/>
                <a:gd name="connsiteY29" fmla="*/ 995479 h 1914383"/>
                <a:gd name="connsiteX30" fmla="*/ 0 w 7724862"/>
                <a:gd name="connsiteY30" fmla="*/ 319070 h 191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2" h="1914383" fill="none" extrusionOk="0">
                  <a:moveTo>
                    <a:pt x="0" y="319070"/>
                  </a:moveTo>
                  <a:cubicBezTo>
                    <a:pt x="-42166" y="145095"/>
                    <a:pt x="122437" y="-4566"/>
                    <a:pt x="319070" y="0"/>
                  </a:cubicBezTo>
                  <a:cubicBezTo>
                    <a:pt x="446738" y="-19625"/>
                    <a:pt x="638008" y="9936"/>
                    <a:pt x="821583" y="0"/>
                  </a:cubicBezTo>
                  <a:cubicBezTo>
                    <a:pt x="1005158" y="-9936"/>
                    <a:pt x="1269619" y="-22318"/>
                    <a:pt x="1394963" y="0"/>
                  </a:cubicBezTo>
                  <a:cubicBezTo>
                    <a:pt x="1520307" y="22318"/>
                    <a:pt x="1760980" y="11540"/>
                    <a:pt x="1968343" y="0"/>
                  </a:cubicBezTo>
                  <a:cubicBezTo>
                    <a:pt x="2175706" y="-11540"/>
                    <a:pt x="2584955" y="7807"/>
                    <a:pt x="2754325" y="0"/>
                  </a:cubicBezTo>
                  <a:cubicBezTo>
                    <a:pt x="2923695" y="-7807"/>
                    <a:pt x="3043634" y="15422"/>
                    <a:pt x="3185971" y="0"/>
                  </a:cubicBezTo>
                  <a:cubicBezTo>
                    <a:pt x="3328308" y="-15422"/>
                    <a:pt x="3509854" y="-7109"/>
                    <a:pt x="3688484" y="0"/>
                  </a:cubicBezTo>
                  <a:cubicBezTo>
                    <a:pt x="3867114" y="7109"/>
                    <a:pt x="4136822" y="-380"/>
                    <a:pt x="4332732" y="0"/>
                  </a:cubicBezTo>
                  <a:cubicBezTo>
                    <a:pt x="4528642" y="380"/>
                    <a:pt x="4757243" y="-7097"/>
                    <a:pt x="4906112" y="0"/>
                  </a:cubicBezTo>
                  <a:cubicBezTo>
                    <a:pt x="5054981" y="7097"/>
                    <a:pt x="5202124" y="-13254"/>
                    <a:pt x="5337758" y="0"/>
                  </a:cubicBezTo>
                  <a:cubicBezTo>
                    <a:pt x="5473392" y="13254"/>
                    <a:pt x="5788070" y="-23124"/>
                    <a:pt x="5982005" y="0"/>
                  </a:cubicBezTo>
                  <a:cubicBezTo>
                    <a:pt x="6175940" y="23124"/>
                    <a:pt x="6284520" y="15087"/>
                    <a:pt x="6484518" y="0"/>
                  </a:cubicBezTo>
                  <a:cubicBezTo>
                    <a:pt x="6684516" y="-15087"/>
                    <a:pt x="7174058" y="-30190"/>
                    <a:pt x="7405792" y="0"/>
                  </a:cubicBezTo>
                  <a:cubicBezTo>
                    <a:pt x="7574544" y="30399"/>
                    <a:pt x="7743519" y="129761"/>
                    <a:pt x="7724862" y="319070"/>
                  </a:cubicBezTo>
                  <a:cubicBezTo>
                    <a:pt x="7747313" y="496635"/>
                    <a:pt x="7741859" y="694835"/>
                    <a:pt x="7724862" y="931667"/>
                  </a:cubicBezTo>
                  <a:cubicBezTo>
                    <a:pt x="7707865" y="1168499"/>
                    <a:pt x="7742883" y="1388705"/>
                    <a:pt x="7724862" y="1595313"/>
                  </a:cubicBezTo>
                  <a:cubicBezTo>
                    <a:pt x="7731734" y="1779727"/>
                    <a:pt x="7577803" y="1911637"/>
                    <a:pt x="7405792" y="1914383"/>
                  </a:cubicBezTo>
                  <a:cubicBezTo>
                    <a:pt x="7123702" y="1905589"/>
                    <a:pt x="6875820" y="1938669"/>
                    <a:pt x="6619810" y="1914383"/>
                  </a:cubicBezTo>
                  <a:cubicBezTo>
                    <a:pt x="6363800" y="1890097"/>
                    <a:pt x="6248323" y="1925700"/>
                    <a:pt x="5904695" y="1914383"/>
                  </a:cubicBezTo>
                  <a:cubicBezTo>
                    <a:pt x="5561067" y="1903066"/>
                    <a:pt x="5420497" y="1915006"/>
                    <a:pt x="5260448" y="1914383"/>
                  </a:cubicBezTo>
                  <a:cubicBezTo>
                    <a:pt x="5100399" y="1913760"/>
                    <a:pt x="4739223" y="1911580"/>
                    <a:pt x="4474466" y="1914383"/>
                  </a:cubicBezTo>
                  <a:cubicBezTo>
                    <a:pt x="4209709" y="1917186"/>
                    <a:pt x="4222130" y="1921144"/>
                    <a:pt x="3971953" y="1914383"/>
                  </a:cubicBezTo>
                  <a:cubicBezTo>
                    <a:pt x="3721776" y="1907622"/>
                    <a:pt x="3506553" y="1887517"/>
                    <a:pt x="3327706" y="1914383"/>
                  </a:cubicBezTo>
                  <a:cubicBezTo>
                    <a:pt x="3148859" y="1941249"/>
                    <a:pt x="2803041" y="1947850"/>
                    <a:pt x="2541724" y="1914383"/>
                  </a:cubicBezTo>
                  <a:cubicBezTo>
                    <a:pt x="2280407" y="1880916"/>
                    <a:pt x="1960207" y="1904157"/>
                    <a:pt x="1755742" y="1914383"/>
                  </a:cubicBezTo>
                  <a:cubicBezTo>
                    <a:pt x="1551277" y="1924609"/>
                    <a:pt x="1393499" y="1921900"/>
                    <a:pt x="1111494" y="1914383"/>
                  </a:cubicBezTo>
                  <a:cubicBezTo>
                    <a:pt x="829489" y="1906866"/>
                    <a:pt x="560411" y="1907251"/>
                    <a:pt x="319070" y="1914383"/>
                  </a:cubicBezTo>
                  <a:cubicBezTo>
                    <a:pt x="133055" y="1917635"/>
                    <a:pt x="-18973" y="1778939"/>
                    <a:pt x="0" y="1595313"/>
                  </a:cubicBezTo>
                  <a:cubicBezTo>
                    <a:pt x="-17075" y="1435073"/>
                    <a:pt x="1919" y="1138824"/>
                    <a:pt x="0" y="995479"/>
                  </a:cubicBezTo>
                  <a:cubicBezTo>
                    <a:pt x="-1919" y="852134"/>
                    <a:pt x="17816" y="481616"/>
                    <a:pt x="0" y="319070"/>
                  </a:cubicBezTo>
                  <a:close/>
                </a:path>
                <a:path w="7724862" h="1914383" stroke="0" extrusionOk="0">
                  <a:moveTo>
                    <a:pt x="0" y="319070"/>
                  </a:moveTo>
                  <a:cubicBezTo>
                    <a:pt x="22149" y="156405"/>
                    <a:pt x="167181" y="-4391"/>
                    <a:pt x="319070" y="0"/>
                  </a:cubicBezTo>
                  <a:cubicBezTo>
                    <a:pt x="483057" y="6924"/>
                    <a:pt x="632728" y="4241"/>
                    <a:pt x="750716" y="0"/>
                  </a:cubicBezTo>
                  <a:cubicBezTo>
                    <a:pt x="868704" y="-4241"/>
                    <a:pt x="1108563" y="-11942"/>
                    <a:pt x="1253229" y="0"/>
                  </a:cubicBezTo>
                  <a:cubicBezTo>
                    <a:pt x="1397895" y="11942"/>
                    <a:pt x="1681341" y="14817"/>
                    <a:pt x="2039211" y="0"/>
                  </a:cubicBezTo>
                  <a:cubicBezTo>
                    <a:pt x="2397081" y="-14817"/>
                    <a:pt x="2549092" y="7272"/>
                    <a:pt x="2754325" y="0"/>
                  </a:cubicBezTo>
                  <a:cubicBezTo>
                    <a:pt x="2959558" y="-7272"/>
                    <a:pt x="3249668" y="-18438"/>
                    <a:pt x="3540307" y="0"/>
                  </a:cubicBezTo>
                  <a:cubicBezTo>
                    <a:pt x="3830946" y="18438"/>
                    <a:pt x="4149016" y="-34148"/>
                    <a:pt x="4326289" y="0"/>
                  </a:cubicBezTo>
                  <a:cubicBezTo>
                    <a:pt x="4503562" y="34148"/>
                    <a:pt x="4716025" y="13080"/>
                    <a:pt x="4899669" y="0"/>
                  </a:cubicBezTo>
                  <a:cubicBezTo>
                    <a:pt x="5083313" y="-13080"/>
                    <a:pt x="5214474" y="8310"/>
                    <a:pt x="5331315" y="0"/>
                  </a:cubicBezTo>
                  <a:cubicBezTo>
                    <a:pt x="5448156" y="-8310"/>
                    <a:pt x="5660836" y="-16749"/>
                    <a:pt x="5975563" y="0"/>
                  </a:cubicBezTo>
                  <a:cubicBezTo>
                    <a:pt x="6290290" y="16749"/>
                    <a:pt x="6239243" y="21532"/>
                    <a:pt x="6478076" y="0"/>
                  </a:cubicBezTo>
                  <a:cubicBezTo>
                    <a:pt x="6716909" y="-21532"/>
                    <a:pt x="7161716" y="-31083"/>
                    <a:pt x="7405792" y="0"/>
                  </a:cubicBezTo>
                  <a:cubicBezTo>
                    <a:pt x="7570128" y="-3636"/>
                    <a:pt x="7699989" y="173764"/>
                    <a:pt x="7724862" y="319070"/>
                  </a:cubicBezTo>
                  <a:cubicBezTo>
                    <a:pt x="7702650" y="527354"/>
                    <a:pt x="7723456" y="676966"/>
                    <a:pt x="7724862" y="931667"/>
                  </a:cubicBezTo>
                  <a:cubicBezTo>
                    <a:pt x="7726268" y="1186368"/>
                    <a:pt x="7700902" y="1297572"/>
                    <a:pt x="7724862" y="1595313"/>
                  </a:cubicBezTo>
                  <a:cubicBezTo>
                    <a:pt x="7749852" y="1768388"/>
                    <a:pt x="7609468" y="1927597"/>
                    <a:pt x="7405792" y="1914383"/>
                  </a:cubicBezTo>
                  <a:cubicBezTo>
                    <a:pt x="7137469" y="1913063"/>
                    <a:pt x="6948239" y="1887575"/>
                    <a:pt x="6832412" y="1914383"/>
                  </a:cubicBezTo>
                  <a:cubicBezTo>
                    <a:pt x="6716585" y="1941191"/>
                    <a:pt x="6463333" y="1923537"/>
                    <a:pt x="6117297" y="1914383"/>
                  </a:cubicBezTo>
                  <a:cubicBezTo>
                    <a:pt x="5771262" y="1905229"/>
                    <a:pt x="5549703" y="1942897"/>
                    <a:pt x="5402182" y="1914383"/>
                  </a:cubicBezTo>
                  <a:cubicBezTo>
                    <a:pt x="5254661" y="1885869"/>
                    <a:pt x="5014288" y="1894158"/>
                    <a:pt x="4828802" y="1914383"/>
                  </a:cubicBezTo>
                  <a:cubicBezTo>
                    <a:pt x="4643316" y="1934608"/>
                    <a:pt x="4289618" y="1882809"/>
                    <a:pt x="4113688" y="1914383"/>
                  </a:cubicBezTo>
                  <a:cubicBezTo>
                    <a:pt x="3937758" y="1945957"/>
                    <a:pt x="3659538" y="1886811"/>
                    <a:pt x="3398573" y="1914383"/>
                  </a:cubicBezTo>
                  <a:cubicBezTo>
                    <a:pt x="3137608" y="1941955"/>
                    <a:pt x="2958220" y="1900301"/>
                    <a:pt x="2825193" y="1914383"/>
                  </a:cubicBezTo>
                  <a:cubicBezTo>
                    <a:pt x="2692166" y="1928465"/>
                    <a:pt x="2413517" y="1881800"/>
                    <a:pt x="2110078" y="1914383"/>
                  </a:cubicBezTo>
                  <a:cubicBezTo>
                    <a:pt x="1806640" y="1946966"/>
                    <a:pt x="1745224" y="1896075"/>
                    <a:pt x="1465830" y="1914383"/>
                  </a:cubicBezTo>
                  <a:cubicBezTo>
                    <a:pt x="1186436" y="1932691"/>
                    <a:pt x="782296" y="1876945"/>
                    <a:pt x="319070" y="1914383"/>
                  </a:cubicBezTo>
                  <a:cubicBezTo>
                    <a:pt x="165698" y="1904037"/>
                    <a:pt x="-10165" y="1775264"/>
                    <a:pt x="0" y="1595313"/>
                  </a:cubicBezTo>
                  <a:cubicBezTo>
                    <a:pt x="2442" y="1389869"/>
                    <a:pt x="486" y="1211254"/>
                    <a:pt x="0" y="969954"/>
                  </a:cubicBezTo>
                  <a:cubicBezTo>
                    <a:pt x="-486" y="728654"/>
                    <a:pt x="-32493" y="513105"/>
                    <a:pt x="0" y="319070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noFill/>
              <a:prstDash val="sysDash"/>
              <a:miter lim="800000"/>
              <a:extLst>
                <a:ext uri="{C807C97D-BFC1-408E-A445-0C87EB9F89A2}">
                  <ask:lineSketchStyleProps xmlns="" xmlns:ask="http://schemas.microsoft.com/office/drawing/2018/sketchyshapes" sd="2840917701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algn="ctr" defTabSz="914674"/>
              <a:endParaRPr lang="en-US" sz="1801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Rectangle: Rounded Corners 65">
              <a:extLst>
                <a:ext uri="{FF2B5EF4-FFF2-40B4-BE49-F238E27FC236}">
                  <a16:creationId xmlns:a16="http://schemas.microsoft.com/office/drawing/2014/main" id="{68E16860-F8B2-426A-9B14-33B1DD8D7E74}"/>
                </a:ext>
              </a:extLst>
            </p:cNvPr>
            <p:cNvSpPr/>
            <p:nvPr/>
          </p:nvSpPr>
          <p:spPr>
            <a:xfrm>
              <a:off x="2317626" y="4752423"/>
              <a:ext cx="7724863" cy="1891749"/>
            </a:xfrm>
            <a:custGeom>
              <a:avLst/>
              <a:gdLst>
                <a:gd name="connsiteX0" fmla="*/ 0 w 7724863"/>
                <a:gd name="connsiteY0" fmla="*/ 315298 h 1891749"/>
                <a:gd name="connsiteX1" fmla="*/ 315298 w 7724863"/>
                <a:gd name="connsiteY1" fmla="*/ 0 h 1891749"/>
                <a:gd name="connsiteX2" fmla="*/ 818346 w 7724863"/>
                <a:gd name="connsiteY2" fmla="*/ 0 h 1891749"/>
                <a:gd name="connsiteX3" fmla="*/ 1392337 w 7724863"/>
                <a:gd name="connsiteY3" fmla="*/ 0 h 1891749"/>
                <a:gd name="connsiteX4" fmla="*/ 1966327 w 7724863"/>
                <a:gd name="connsiteY4" fmla="*/ 0 h 1891749"/>
                <a:gd name="connsiteX5" fmla="*/ 2753146 w 7724863"/>
                <a:gd name="connsiteY5" fmla="*/ 0 h 1891749"/>
                <a:gd name="connsiteX6" fmla="*/ 3185251 w 7724863"/>
                <a:gd name="connsiteY6" fmla="*/ 0 h 1891749"/>
                <a:gd name="connsiteX7" fmla="*/ 3688299 w 7724863"/>
                <a:gd name="connsiteY7" fmla="*/ 0 h 1891749"/>
                <a:gd name="connsiteX8" fmla="*/ 4333233 w 7724863"/>
                <a:gd name="connsiteY8" fmla="*/ 0 h 1891749"/>
                <a:gd name="connsiteX9" fmla="*/ 4907224 w 7724863"/>
                <a:gd name="connsiteY9" fmla="*/ 0 h 1891749"/>
                <a:gd name="connsiteX10" fmla="*/ 5339329 w 7724863"/>
                <a:gd name="connsiteY10" fmla="*/ 0 h 1891749"/>
                <a:gd name="connsiteX11" fmla="*/ 5984262 w 7724863"/>
                <a:gd name="connsiteY11" fmla="*/ 0 h 1891749"/>
                <a:gd name="connsiteX12" fmla="*/ 6487310 w 7724863"/>
                <a:gd name="connsiteY12" fmla="*/ 0 h 1891749"/>
                <a:gd name="connsiteX13" fmla="*/ 7409565 w 7724863"/>
                <a:gd name="connsiteY13" fmla="*/ 0 h 1891749"/>
                <a:gd name="connsiteX14" fmla="*/ 7724863 w 7724863"/>
                <a:gd name="connsiteY14" fmla="*/ 315298 h 1891749"/>
                <a:gd name="connsiteX15" fmla="*/ 7724863 w 7724863"/>
                <a:gd name="connsiteY15" fmla="*/ 920651 h 1891749"/>
                <a:gd name="connsiteX16" fmla="*/ 7724863 w 7724863"/>
                <a:gd name="connsiteY16" fmla="*/ 1576451 h 1891749"/>
                <a:gd name="connsiteX17" fmla="*/ 7409565 w 7724863"/>
                <a:gd name="connsiteY17" fmla="*/ 1891749 h 1891749"/>
                <a:gd name="connsiteX18" fmla="*/ 6622746 w 7724863"/>
                <a:gd name="connsiteY18" fmla="*/ 1891749 h 1891749"/>
                <a:gd name="connsiteX19" fmla="*/ 5906870 w 7724863"/>
                <a:gd name="connsiteY19" fmla="*/ 1891749 h 1891749"/>
                <a:gd name="connsiteX20" fmla="*/ 5261937 w 7724863"/>
                <a:gd name="connsiteY20" fmla="*/ 1891749 h 1891749"/>
                <a:gd name="connsiteX21" fmla="*/ 4475118 w 7724863"/>
                <a:gd name="connsiteY21" fmla="*/ 1891749 h 1891749"/>
                <a:gd name="connsiteX22" fmla="*/ 3972070 w 7724863"/>
                <a:gd name="connsiteY22" fmla="*/ 1891749 h 1891749"/>
                <a:gd name="connsiteX23" fmla="*/ 3327137 w 7724863"/>
                <a:gd name="connsiteY23" fmla="*/ 1891749 h 1891749"/>
                <a:gd name="connsiteX24" fmla="*/ 2540318 w 7724863"/>
                <a:gd name="connsiteY24" fmla="*/ 1891749 h 1891749"/>
                <a:gd name="connsiteX25" fmla="*/ 1753499 w 7724863"/>
                <a:gd name="connsiteY25" fmla="*/ 1891749 h 1891749"/>
                <a:gd name="connsiteX26" fmla="*/ 1108566 w 7724863"/>
                <a:gd name="connsiteY26" fmla="*/ 1891749 h 1891749"/>
                <a:gd name="connsiteX27" fmla="*/ 315298 w 7724863"/>
                <a:gd name="connsiteY27" fmla="*/ 1891749 h 1891749"/>
                <a:gd name="connsiteX28" fmla="*/ 0 w 7724863"/>
                <a:gd name="connsiteY28" fmla="*/ 1576451 h 1891749"/>
                <a:gd name="connsiteX29" fmla="*/ 0 w 7724863"/>
                <a:gd name="connsiteY29" fmla="*/ 983709 h 1891749"/>
                <a:gd name="connsiteX30" fmla="*/ 0 w 7724863"/>
                <a:gd name="connsiteY30" fmla="*/ 315298 h 1891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24863" h="1891749" fill="none" extrusionOk="0">
                  <a:moveTo>
                    <a:pt x="0" y="315298"/>
                  </a:moveTo>
                  <a:cubicBezTo>
                    <a:pt x="-14797" y="141951"/>
                    <a:pt x="130281" y="-2434"/>
                    <a:pt x="315298" y="0"/>
                  </a:cubicBezTo>
                  <a:cubicBezTo>
                    <a:pt x="463744" y="-19391"/>
                    <a:pt x="580090" y="-22483"/>
                    <a:pt x="818346" y="0"/>
                  </a:cubicBezTo>
                  <a:cubicBezTo>
                    <a:pt x="1056602" y="22483"/>
                    <a:pt x="1136407" y="-186"/>
                    <a:pt x="1392337" y="0"/>
                  </a:cubicBezTo>
                  <a:cubicBezTo>
                    <a:pt x="1648267" y="186"/>
                    <a:pt x="1686620" y="-1006"/>
                    <a:pt x="1966327" y="0"/>
                  </a:cubicBezTo>
                  <a:cubicBezTo>
                    <a:pt x="2246034" y="1006"/>
                    <a:pt x="2590414" y="-17617"/>
                    <a:pt x="2753146" y="0"/>
                  </a:cubicBezTo>
                  <a:cubicBezTo>
                    <a:pt x="2915878" y="17617"/>
                    <a:pt x="3035406" y="-19567"/>
                    <a:pt x="3185251" y="0"/>
                  </a:cubicBezTo>
                  <a:cubicBezTo>
                    <a:pt x="3335097" y="19567"/>
                    <a:pt x="3582608" y="20989"/>
                    <a:pt x="3688299" y="0"/>
                  </a:cubicBezTo>
                  <a:cubicBezTo>
                    <a:pt x="3793990" y="-20989"/>
                    <a:pt x="4040872" y="22707"/>
                    <a:pt x="4333233" y="0"/>
                  </a:cubicBezTo>
                  <a:cubicBezTo>
                    <a:pt x="4625594" y="-22707"/>
                    <a:pt x="4659147" y="23789"/>
                    <a:pt x="4907224" y="0"/>
                  </a:cubicBezTo>
                  <a:cubicBezTo>
                    <a:pt x="5155301" y="-23789"/>
                    <a:pt x="5195798" y="-5091"/>
                    <a:pt x="5339329" y="0"/>
                  </a:cubicBezTo>
                  <a:cubicBezTo>
                    <a:pt x="5482861" y="5091"/>
                    <a:pt x="5739408" y="-14996"/>
                    <a:pt x="5984262" y="0"/>
                  </a:cubicBezTo>
                  <a:cubicBezTo>
                    <a:pt x="6229116" y="14996"/>
                    <a:pt x="6274592" y="-16699"/>
                    <a:pt x="6487310" y="0"/>
                  </a:cubicBezTo>
                  <a:cubicBezTo>
                    <a:pt x="6700028" y="16699"/>
                    <a:pt x="7029216" y="-17700"/>
                    <a:pt x="7409565" y="0"/>
                  </a:cubicBezTo>
                  <a:cubicBezTo>
                    <a:pt x="7575158" y="34778"/>
                    <a:pt x="7742806" y="128573"/>
                    <a:pt x="7724863" y="315298"/>
                  </a:cubicBezTo>
                  <a:cubicBezTo>
                    <a:pt x="7754547" y="439863"/>
                    <a:pt x="7740072" y="759637"/>
                    <a:pt x="7724863" y="920651"/>
                  </a:cubicBezTo>
                  <a:cubicBezTo>
                    <a:pt x="7709654" y="1081665"/>
                    <a:pt x="7704628" y="1303549"/>
                    <a:pt x="7724863" y="1576451"/>
                  </a:cubicBezTo>
                  <a:cubicBezTo>
                    <a:pt x="7734654" y="1762263"/>
                    <a:pt x="7557835" y="1874865"/>
                    <a:pt x="7409565" y="1891749"/>
                  </a:cubicBezTo>
                  <a:cubicBezTo>
                    <a:pt x="7089490" y="1896716"/>
                    <a:pt x="6810974" y="1887568"/>
                    <a:pt x="6622746" y="1891749"/>
                  </a:cubicBezTo>
                  <a:cubicBezTo>
                    <a:pt x="6434518" y="1895930"/>
                    <a:pt x="6178097" y="1903380"/>
                    <a:pt x="5906870" y="1891749"/>
                  </a:cubicBezTo>
                  <a:cubicBezTo>
                    <a:pt x="5635643" y="1880118"/>
                    <a:pt x="5459994" y="1910842"/>
                    <a:pt x="5261937" y="1891749"/>
                  </a:cubicBezTo>
                  <a:cubicBezTo>
                    <a:pt x="5063880" y="1872656"/>
                    <a:pt x="4765153" y="1904927"/>
                    <a:pt x="4475118" y="1891749"/>
                  </a:cubicBezTo>
                  <a:cubicBezTo>
                    <a:pt x="4185083" y="1878571"/>
                    <a:pt x="4152204" y="1895642"/>
                    <a:pt x="3972070" y="1891749"/>
                  </a:cubicBezTo>
                  <a:cubicBezTo>
                    <a:pt x="3791936" y="1887856"/>
                    <a:pt x="3508183" y="1908199"/>
                    <a:pt x="3327137" y="1891749"/>
                  </a:cubicBezTo>
                  <a:cubicBezTo>
                    <a:pt x="3146091" y="1875299"/>
                    <a:pt x="2839956" y="1926582"/>
                    <a:pt x="2540318" y="1891749"/>
                  </a:cubicBezTo>
                  <a:cubicBezTo>
                    <a:pt x="2240680" y="1856916"/>
                    <a:pt x="2073685" y="1872656"/>
                    <a:pt x="1753499" y="1891749"/>
                  </a:cubicBezTo>
                  <a:cubicBezTo>
                    <a:pt x="1433313" y="1910842"/>
                    <a:pt x="1324189" y="1904221"/>
                    <a:pt x="1108566" y="1891749"/>
                  </a:cubicBezTo>
                  <a:cubicBezTo>
                    <a:pt x="892943" y="1879277"/>
                    <a:pt x="700878" y="1916030"/>
                    <a:pt x="315298" y="1891749"/>
                  </a:cubicBezTo>
                  <a:cubicBezTo>
                    <a:pt x="134249" y="1894045"/>
                    <a:pt x="-10737" y="1754778"/>
                    <a:pt x="0" y="1576451"/>
                  </a:cubicBezTo>
                  <a:cubicBezTo>
                    <a:pt x="8397" y="1297110"/>
                    <a:pt x="19891" y="1166058"/>
                    <a:pt x="0" y="983709"/>
                  </a:cubicBezTo>
                  <a:cubicBezTo>
                    <a:pt x="-19891" y="801360"/>
                    <a:pt x="-3538" y="481075"/>
                    <a:pt x="0" y="315298"/>
                  </a:cubicBezTo>
                  <a:close/>
                </a:path>
                <a:path w="7724863" h="1891749" stroke="0" extrusionOk="0">
                  <a:moveTo>
                    <a:pt x="0" y="315298"/>
                  </a:moveTo>
                  <a:cubicBezTo>
                    <a:pt x="32285" y="160917"/>
                    <a:pt x="176451" y="-6369"/>
                    <a:pt x="315298" y="0"/>
                  </a:cubicBezTo>
                  <a:cubicBezTo>
                    <a:pt x="474964" y="-19014"/>
                    <a:pt x="640577" y="-15310"/>
                    <a:pt x="747403" y="0"/>
                  </a:cubicBezTo>
                  <a:cubicBezTo>
                    <a:pt x="854230" y="15310"/>
                    <a:pt x="1127572" y="19373"/>
                    <a:pt x="1250451" y="0"/>
                  </a:cubicBezTo>
                  <a:cubicBezTo>
                    <a:pt x="1373330" y="-19373"/>
                    <a:pt x="1681318" y="12056"/>
                    <a:pt x="2037270" y="0"/>
                  </a:cubicBezTo>
                  <a:cubicBezTo>
                    <a:pt x="2393222" y="-12056"/>
                    <a:pt x="2463817" y="-29896"/>
                    <a:pt x="2753146" y="0"/>
                  </a:cubicBezTo>
                  <a:cubicBezTo>
                    <a:pt x="3042475" y="29896"/>
                    <a:pt x="3255337" y="2124"/>
                    <a:pt x="3539965" y="0"/>
                  </a:cubicBezTo>
                  <a:cubicBezTo>
                    <a:pt x="3824593" y="-2124"/>
                    <a:pt x="4157179" y="-36265"/>
                    <a:pt x="4326784" y="0"/>
                  </a:cubicBezTo>
                  <a:cubicBezTo>
                    <a:pt x="4496389" y="36265"/>
                    <a:pt x="4657586" y="6348"/>
                    <a:pt x="4900774" y="0"/>
                  </a:cubicBezTo>
                  <a:cubicBezTo>
                    <a:pt x="5143962" y="-6348"/>
                    <a:pt x="5163462" y="-18812"/>
                    <a:pt x="5332880" y="0"/>
                  </a:cubicBezTo>
                  <a:cubicBezTo>
                    <a:pt x="5502298" y="18812"/>
                    <a:pt x="5806436" y="-6084"/>
                    <a:pt x="5977813" y="0"/>
                  </a:cubicBezTo>
                  <a:cubicBezTo>
                    <a:pt x="6149190" y="6084"/>
                    <a:pt x="6253247" y="22411"/>
                    <a:pt x="6480861" y="0"/>
                  </a:cubicBezTo>
                  <a:cubicBezTo>
                    <a:pt x="6708475" y="-22411"/>
                    <a:pt x="7161092" y="-29531"/>
                    <a:pt x="7409565" y="0"/>
                  </a:cubicBezTo>
                  <a:cubicBezTo>
                    <a:pt x="7571273" y="-3803"/>
                    <a:pt x="7700212" y="171799"/>
                    <a:pt x="7724863" y="315298"/>
                  </a:cubicBezTo>
                  <a:cubicBezTo>
                    <a:pt x="7711765" y="597506"/>
                    <a:pt x="7699886" y="753333"/>
                    <a:pt x="7724863" y="920651"/>
                  </a:cubicBezTo>
                  <a:cubicBezTo>
                    <a:pt x="7749840" y="1087969"/>
                    <a:pt x="7708755" y="1301463"/>
                    <a:pt x="7724863" y="1576451"/>
                  </a:cubicBezTo>
                  <a:cubicBezTo>
                    <a:pt x="7755754" y="1746701"/>
                    <a:pt x="7605538" y="1902258"/>
                    <a:pt x="7409565" y="1891749"/>
                  </a:cubicBezTo>
                  <a:cubicBezTo>
                    <a:pt x="7252018" y="1870296"/>
                    <a:pt x="6996721" y="1917334"/>
                    <a:pt x="6835574" y="1891749"/>
                  </a:cubicBezTo>
                  <a:cubicBezTo>
                    <a:pt x="6674427" y="1866164"/>
                    <a:pt x="6386799" y="1857090"/>
                    <a:pt x="6119698" y="1891749"/>
                  </a:cubicBezTo>
                  <a:cubicBezTo>
                    <a:pt x="5852597" y="1926408"/>
                    <a:pt x="5563766" y="1917816"/>
                    <a:pt x="5403822" y="1891749"/>
                  </a:cubicBezTo>
                  <a:cubicBezTo>
                    <a:pt x="5243878" y="1865682"/>
                    <a:pt x="5044424" y="1873083"/>
                    <a:pt x="4829832" y="1891749"/>
                  </a:cubicBezTo>
                  <a:cubicBezTo>
                    <a:pt x="4615240" y="1910416"/>
                    <a:pt x="4409221" y="1890158"/>
                    <a:pt x="4113956" y="1891749"/>
                  </a:cubicBezTo>
                  <a:cubicBezTo>
                    <a:pt x="3818691" y="1893340"/>
                    <a:pt x="3647421" y="1918168"/>
                    <a:pt x="3398079" y="1891749"/>
                  </a:cubicBezTo>
                  <a:cubicBezTo>
                    <a:pt x="3148737" y="1865330"/>
                    <a:pt x="2956917" y="1883929"/>
                    <a:pt x="2824089" y="1891749"/>
                  </a:cubicBezTo>
                  <a:cubicBezTo>
                    <a:pt x="2691261" y="1899570"/>
                    <a:pt x="2333173" y="1885231"/>
                    <a:pt x="2108213" y="1891749"/>
                  </a:cubicBezTo>
                  <a:cubicBezTo>
                    <a:pt x="1883253" y="1898267"/>
                    <a:pt x="1629386" y="1876492"/>
                    <a:pt x="1463279" y="1891749"/>
                  </a:cubicBezTo>
                  <a:cubicBezTo>
                    <a:pt x="1297172" y="1907006"/>
                    <a:pt x="819207" y="1887172"/>
                    <a:pt x="315298" y="1891749"/>
                  </a:cubicBezTo>
                  <a:cubicBezTo>
                    <a:pt x="166344" y="1880346"/>
                    <a:pt x="-9696" y="1754147"/>
                    <a:pt x="0" y="1576451"/>
                  </a:cubicBezTo>
                  <a:cubicBezTo>
                    <a:pt x="5577" y="1436239"/>
                    <a:pt x="-27651" y="1158990"/>
                    <a:pt x="0" y="958486"/>
                  </a:cubicBezTo>
                  <a:cubicBezTo>
                    <a:pt x="27651" y="757983"/>
                    <a:pt x="-24594" y="544205"/>
                    <a:pt x="0" y="315298"/>
                  </a:cubicBez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dash"/>
              <a:miter lim="800000"/>
              <a:extLst>
                <a:ext uri="{C807C97D-BFC1-408E-A445-0C87EB9F89A2}">
                  <ask:lineSketchStyleProps xmlns="" xmlns:ask="http://schemas.microsoft.com/office/drawing/2018/sketchyshapes" sd="2840917701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algn="ctr" defTabSz="914674"/>
              <a:endParaRPr lang="en-US" sz="1801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70" y="1888739"/>
            <a:ext cx="2049968" cy="3351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67" y="408787"/>
            <a:ext cx="1587022" cy="158023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793231" y="353075"/>
            <a:ext cx="44257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6"/>
            <a:r>
              <a:rPr lang="en-US" altLang="en-US" sz="4000" b="1" kern="0" dirty="0" err="1" smtClean="0">
                <a:solidFill>
                  <a:schemeClr val="accent2"/>
                </a:solidFill>
                <a:sym typeface="Arial"/>
              </a:rPr>
              <a:t>Số</a:t>
            </a:r>
            <a:r>
              <a:rPr lang="en-US" altLang="en-US" sz="4000" b="1" kern="0" dirty="0" smtClean="0">
                <a:solidFill>
                  <a:schemeClr val="accent2"/>
                </a:solidFill>
                <a:sym typeface="Arial"/>
              </a:rPr>
              <a:t> </a:t>
            </a:r>
            <a:r>
              <a:rPr lang="en-US" altLang="en-US" sz="4000" b="1" kern="0" dirty="0" err="1">
                <a:solidFill>
                  <a:schemeClr val="accent2"/>
                </a:solidFill>
                <a:sym typeface="Arial"/>
              </a:rPr>
              <a:t>có</a:t>
            </a:r>
            <a:r>
              <a:rPr lang="en-US" altLang="en-US" sz="4000" b="1" kern="0" dirty="0">
                <a:solidFill>
                  <a:schemeClr val="accent2"/>
                </a:solidFill>
                <a:sym typeface="Arial"/>
              </a:rPr>
              <a:t> 3 </a:t>
            </a:r>
            <a:r>
              <a:rPr lang="en-US" altLang="en-US" sz="4000" b="1" kern="0" dirty="0" err="1">
                <a:solidFill>
                  <a:schemeClr val="accent2"/>
                </a:solidFill>
                <a:sym typeface="Arial"/>
              </a:rPr>
              <a:t>chữ</a:t>
            </a:r>
            <a:r>
              <a:rPr lang="en-US" altLang="en-US" sz="4000" b="1" kern="0" dirty="0">
                <a:solidFill>
                  <a:schemeClr val="accent2"/>
                </a:solidFill>
                <a:sym typeface="Arial"/>
              </a:rPr>
              <a:t> </a:t>
            </a:r>
            <a:r>
              <a:rPr lang="en-US" altLang="en-US" sz="4000" b="1" kern="0" dirty="0" err="1">
                <a:solidFill>
                  <a:schemeClr val="accent2"/>
                </a:solidFill>
                <a:sym typeface="Arial"/>
              </a:rPr>
              <a:t>số</a:t>
            </a:r>
            <a:r>
              <a:rPr lang="en-US" altLang="en-US" sz="4000" b="1" kern="0" dirty="0">
                <a:solidFill>
                  <a:schemeClr val="accent2"/>
                </a:solidFill>
                <a:sym typeface="Arial"/>
              </a:rPr>
              <a:t> </a:t>
            </a:r>
            <a:r>
              <a:rPr lang="en-US" altLang="en-US" sz="4000" b="1" kern="0" dirty="0" err="1">
                <a:solidFill>
                  <a:schemeClr val="accent2"/>
                </a:solidFill>
                <a:sym typeface="Arial"/>
              </a:rPr>
              <a:t>gồm</a:t>
            </a:r>
            <a:r>
              <a:rPr lang="en-US" altLang="en-US" sz="4000" b="1" kern="0" dirty="0">
                <a:solidFill>
                  <a:schemeClr val="accent2"/>
                </a:solidFill>
                <a:sym typeface="Arial"/>
              </a:rPr>
              <a:t> </a:t>
            </a:r>
            <a:r>
              <a:rPr lang="en-US" altLang="en-US" sz="4000" b="1" kern="0" dirty="0" err="1">
                <a:solidFill>
                  <a:schemeClr val="accent2"/>
                </a:solidFill>
                <a:sym typeface="Arial"/>
              </a:rPr>
              <a:t>những</a:t>
            </a:r>
            <a:r>
              <a:rPr lang="en-US" altLang="en-US" sz="4000" b="1" kern="0" dirty="0">
                <a:solidFill>
                  <a:schemeClr val="accent2"/>
                </a:solidFill>
                <a:sym typeface="Arial"/>
              </a:rPr>
              <a:t> </a:t>
            </a:r>
            <a:r>
              <a:rPr lang="en-US" altLang="en-US" sz="4000" b="1" kern="0" dirty="0" err="1">
                <a:solidFill>
                  <a:schemeClr val="accent2"/>
                </a:solidFill>
                <a:sym typeface="Arial"/>
              </a:rPr>
              <a:t>hàng</a:t>
            </a:r>
            <a:r>
              <a:rPr lang="en-US" altLang="en-US" sz="4000" b="1" kern="0" dirty="0">
                <a:solidFill>
                  <a:schemeClr val="accent2"/>
                </a:solidFill>
                <a:sym typeface="Arial"/>
              </a:rPr>
              <a:t> </a:t>
            </a:r>
            <a:r>
              <a:rPr lang="en-US" altLang="en-US" sz="4000" b="1" kern="0" dirty="0" err="1">
                <a:solidFill>
                  <a:schemeClr val="accent2"/>
                </a:solidFill>
                <a:sym typeface="Arial"/>
              </a:rPr>
              <a:t>nào</a:t>
            </a:r>
            <a:r>
              <a:rPr lang="en-US" altLang="en-US" sz="4000" b="1" kern="0" dirty="0">
                <a:solidFill>
                  <a:schemeClr val="accent2"/>
                </a:solidFill>
                <a:sym typeface="Arial"/>
              </a:rPr>
              <a:t>? 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2414667" y="2461830"/>
            <a:ext cx="4596078" cy="669162"/>
            <a:chOff x="3733801" y="2677997"/>
            <a:chExt cx="2195914" cy="668956"/>
          </a:xfrm>
        </p:grpSpPr>
        <p:sp>
          <p:nvSpPr>
            <p:cNvPr id="26" name="Rounded Rectangle 25"/>
            <p:cNvSpPr/>
            <p:nvPr/>
          </p:nvSpPr>
          <p:spPr>
            <a:xfrm>
              <a:off x="3733801" y="2677997"/>
              <a:ext cx="2123147" cy="668956"/>
            </a:xfrm>
            <a:prstGeom prst="roundRect">
              <a:avLst/>
            </a:prstGeom>
            <a:solidFill>
              <a:srgbClr val="00B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674"/>
              <a:endParaRPr lang="en-US" sz="3401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746336" y="2737822"/>
              <a:ext cx="2183379" cy="58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674"/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A.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Hàng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trăm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,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hàng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chục</a:t>
              </a:r>
              <a:endParaRPr lang="en-US" sz="3200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306296" y="3140917"/>
            <a:ext cx="5008947" cy="1392607"/>
            <a:chOff x="3705036" y="3473177"/>
            <a:chExt cx="2167112" cy="843823"/>
          </a:xfrm>
        </p:grpSpPr>
        <p:sp>
          <p:nvSpPr>
            <p:cNvPr id="37" name="Rounded Rectangle 36"/>
            <p:cNvSpPr/>
            <p:nvPr/>
          </p:nvSpPr>
          <p:spPr>
            <a:xfrm>
              <a:off x="3733800" y="3473177"/>
              <a:ext cx="2123147" cy="668956"/>
            </a:xfrm>
            <a:prstGeom prst="roundRect">
              <a:avLst/>
            </a:prstGeom>
            <a:solidFill>
              <a:srgbClr val="FF330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674"/>
              <a:endParaRPr lang="en-US" sz="36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705036" y="3510975"/>
              <a:ext cx="2167112" cy="806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674"/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B.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Hàng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trăm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,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hàng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chục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,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hàng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 đ</a:t>
              </a:r>
              <a:r>
                <a:rPr lang="vi-VN" sz="3200" dirty="0">
                  <a:solidFill>
                    <a:prstClr val="black"/>
                  </a:solidFill>
                  <a:latin typeface="Calibri"/>
                </a:rPr>
                <a:t>ơ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n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vị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. 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314485" y="4386349"/>
            <a:ext cx="5875091" cy="584874"/>
            <a:chOff x="3733801" y="4264994"/>
            <a:chExt cx="2123147" cy="762331"/>
          </a:xfrm>
          <a:solidFill>
            <a:srgbClr val="FFC000"/>
          </a:solidFill>
        </p:grpSpPr>
        <p:sp>
          <p:nvSpPr>
            <p:cNvPr id="38" name="Rounded Rectangle 37"/>
            <p:cNvSpPr/>
            <p:nvPr/>
          </p:nvSpPr>
          <p:spPr>
            <a:xfrm>
              <a:off x="3733801" y="4264994"/>
              <a:ext cx="2123147" cy="668956"/>
            </a:xfrm>
            <a:prstGeom prst="roundRect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674"/>
              <a:endParaRPr lang="en-US" sz="3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779486" y="4265123"/>
              <a:ext cx="1781247" cy="76220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914674"/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C.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Hàng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chục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,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hàng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 đ</a:t>
              </a:r>
              <a:r>
                <a:rPr lang="vi-VN" sz="3200" dirty="0">
                  <a:solidFill>
                    <a:prstClr val="black"/>
                  </a:solidFill>
                  <a:latin typeface="Calibri"/>
                </a:rPr>
                <a:t>ơ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n </a:t>
              </a:r>
              <a:r>
                <a:rPr lang="en-US" sz="3200" dirty="0" err="1">
                  <a:solidFill>
                    <a:prstClr val="black"/>
                  </a:solidFill>
                  <a:latin typeface="Calibri"/>
                </a:rPr>
                <a:t>vị</a:t>
              </a:r>
              <a:r>
                <a:rPr lang="en-US" sz="3200" dirty="0">
                  <a:solidFill>
                    <a:prstClr val="black"/>
                  </a:solidFill>
                  <a:latin typeface="Calibri"/>
                </a:rPr>
                <a:t>. </a:t>
              </a:r>
            </a:p>
          </p:txBody>
        </p:sp>
      </p:grp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834" y="5699830"/>
            <a:ext cx="1604775" cy="1800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039" y="5864310"/>
            <a:ext cx="1604775" cy="1800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214" y="5696692"/>
            <a:ext cx="966341" cy="108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2286881" y="509488"/>
            <a:ext cx="1143353" cy="120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674"/>
            <a:endParaRPr lang="en-US" sz="7202" dirty="0">
              <a:solidFill>
                <a:prstClr val="black"/>
              </a:solidFill>
              <a:latin typeface="SVN-Gretoo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886" y="3044974"/>
            <a:ext cx="1475242" cy="107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90515" y="3335684"/>
            <a:ext cx="784709" cy="898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64568">
            <a:off x="7450586" y="3266357"/>
            <a:ext cx="1405481" cy="140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3852" y="2952003"/>
            <a:ext cx="2175339" cy="2339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70BAAE4-0322-472D-AF99-EA08F026BAF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380" y="514509"/>
            <a:ext cx="920394" cy="12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37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72412 " pathEditMode="relative" rAng="0" ptsTypes="AA">
                                          <p:cBhvr>
                                            <p:cTn id="43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36206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7185 0.01358 L 0.13641 -0.48596 " pathEditMode="relative" rAng="0" ptsTypes="AA">
                                          <p:cBhvr>
                                            <p:cTn id="48" dur="9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13" y="-2499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49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" fill="hold">
                          <p:stCondLst>
                            <p:cond delay="0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1389 -0.43002 " pathEditMode="relative" rAng="0" ptsTypes="AA">
                                          <p:cBhvr>
                                            <p:cTn id="5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4" y="-2150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4" restart="whenNotActive" fill="hold" evtFilter="cancelBubble" nodeType="interactiveSeq">
                    <p:stCondLst>
                      <p:cond evt="onClick" delay="0">
                        <p:tgtEl>
                          <p:spTgt spid="10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" fill="hold">
                          <p:stCondLst>
                            <p:cond delay="0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826 -0.49954 L 0.76102 -0.50262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629" y="-15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0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1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4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05556E-6 -4.85017E-6 L -0.09601 -0.72412 " pathEditMode="relative" rAng="0" ptsTypes="AA">
                                          <p:cBhvr>
                                            <p:cTn id="43" dur="9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09" y="-36206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4"/>
                      </p:tgtEl>
                    </p:cond>
                  </p:nextCondLst>
                </p:seq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7185 0.01358 L 0.13641 -0.48596 " pathEditMode="relative" rAng="0" ptsTypes="AA">
                                          <p:cBhvr>
                                            <p:cTn id="48" dur="9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13" y="-2499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6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49" restart="whenNotActive" fill="hold" evtFilter="cancelBubble" nodeType="interactiveSeq">
                    <p:stCondLst>
                      <p:cond evt="onClick" delay="0">
                        <p:tgtEl>
                          <p:spTgt spid="4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" fill="hold">
                          <p:stCondLst>
                            <p:cond delay="0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-3.36423E-6 L -0.01389 -0.43002 " pathEditMode="relative" rAng="0" ptsTypes="AA">
                                          <p:cBhvr>
                                            <p:cTn id="5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4" y="-2150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suctio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6"/>
                      </p:tgtEl>
                    </p:cond>
                  </p:nextCondLst>
                </p:seq>
                <p:seq concurrent="1" nextAc="seek">
                  <p:cTn id="54" restart="whenNotActive" fill="hold" evtFilter="cancelBubble" nodeType="interactiveSeq">
                    <p:stCondLst>
                      <p:cond evt="onClick" delay="0">
                        <p:tgtEl>
                          <p:spTgt spid="10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" fill="hold">
                          <p:stCondLst>
                            <p:cond delay="0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6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826 -0.49954 L 0.76102 -0.50262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629" y="-15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0"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hando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" y="1"/>
            <a:ext cx="9146822" cy="5145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5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953DF-1998-41B1-ABEB-691D564E4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AE528-F5A7-467B-8E47-E8F05C1727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DC0B7AFA-6AB4-4AFF-8965-CD1597C7A02E}"/>
              </a:ext>
            </a:extLst>
          </p:cNvPr>
          <p:cNvSpPr txBox="1">
            <a:spLocks/>
          </p:cNvSpPr>
          <p:nvPr/>
        </p:nvSpPr>
        <p:spPr>
          <a:xfrm>
            <a:off x="4675424" y="6398360"/>
            <a:ext cx="2845912" cy="36540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5295" indent="-12954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2495" indent="-26162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69695" indent="-3943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6895" indent="-52641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1625600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1950720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2275840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2601595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601EE9E8-4134-49B0-9AA7-3089E652162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 descr="Visual search query image">
            <a:extLst>
              <a:ext uri="{FF2B5EF4-FFF2-40B4-BE49-F238E27FC236}">
                <a16:creationId xmlns:a16="http://schemas.microsoft.com/office/drawing/2014/main" id="{03B71850-F5FB-443A-984A-657B3D493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6" y="-893"/>
            <a:ext cx="9150351" cy="514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68BDD3-3457-4BFE-A93C-EC528AD3AAD3}"/>
              </a:ext>
            </a:extLst>
          </p:cNvPr>
          <p:cNvSpPr txBox="1"/>
          <p:nvPr/>
        </p:nvSpPr>
        <p:spPr>
          <a:xfrm>
            <a:off x="685393" y="735119"/>
            <a:ext cx="12951218" cy="89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2286">
              <a:defRPr/>
            </a:pPr>
            <a:r>
              <a:rPr lang="en-GB" sz="2601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Thứ</a:t>
            </a:r>
            <a:r>
              <a:rPr lang="en-GB" sz="2601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2601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hai</a:t>
            </a:r>
            <a:r>
              <a:rPr lang="en-GB" sz="2601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2601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ngày</a:t>
            </a:r>
            <a:r>
              <a:rPr lang="en-GB" sz="2601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17 </a:t>
            </a:r>
            <a:r>
              <a:rPr lang="en-GB" sz="2601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tháng</a:t>
            </a:r>
            <a:r>
              <a:rPr lang="en-GB" sz="2601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1 </a:t>
            </a:r>
            <a:r>
              <a:rPr lang="en-GB" sz="2601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năm</a:t>
            </a:r>
            <a:r>
              <a:rPr lang="en-GB" sz="2601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2022</a:t>
            </a:r>
          </a:p>
          <a:p>
            <a:pPr defTabSz="1372286">
              <a:defRPr/>
            </a:pPr>
            <a:r>
              <a:rPr lang="en-GB" sz="2601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      </a:t>
            </a:r>
            <a:r>
              <a:rPr lang="en-GB" sz="2601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   </a:t>
            </a:r>
            <a:endParaRPr lang="en-US" sz="2601" b="1" dirty="0">
              <a:solidFill>
                <a:srgbClr val="FFFF00"/>
              </a:solidFill>
              <a:latin typeface="HP001 4 hàng" panose="020B0603050302020204" pitchFamily="34" charset="0"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DE67ED-FF70-4476-AFC9-5278369221FA}"/>
              </a:ext>
            </a:extLst>
          </p:cNvPr>
          <p:cNvSpPr txBox="1"/>
          <p:nvPr/>
        </p:nvSpPr>
        <p:spPr>
          <a:xfrm>
            <a:off x="2198086" y="1211794"/>
            <a:ext cx="12951218" cy="89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2286">
              <a:defRPr/>
            </a:pPr>
            <a:r>
              <a:rPr lang="en-GB" sz="2601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Toán</a:t>
            </a:r>
            <a:r>
              <a:rPr lang="en-GB" sz="2601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</a:p>
          <a:p>
            <a:pPr defTabSz="1372286">
              <a:defRPr/>
            </a:pPr>
            <a:r>
              <a:rPr lang="en-GB" sz="2601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   </a:t>
            </a:r>
            <a:endParaRPr lang="en-US" sz="2601" b="1" dirty="0">
              <a:solidFill>
                <a:srgbClr val="FFFF00"/>
              </a:solidFill>
              <a:latin typeface="HP001 4 hàng" panose="020B0603050302020204" pitchFamily="34" charset="0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0652A3-7243-4640-AE49-5EF7778BFE1B}"/>
              </a:ext>
            </a:extLst>
          </p:cNvPr>
          <p:cNvSpPr txBox="1"/>
          <p:nvPr/>
        </p:nvSpPr>
        <p:spPr>
          <a:xfrm>
            <a:off x="1045727" y="1759494"/>
            <a:ext cx="12951218" cy="89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2286">
              <a:defRPr/>
            </a:pPr>
            <a:r>
              <a:rPr lang="en-GB" sz="2601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Các</a:t>
            </a:r>
            <a:r>
              <a:rPr lang="en-GB" sz="2601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2601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số</a:t>
            </a:r>
            <a:r>
              <a:rPr lang="en-GB" sz="2601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2601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có</a:t>
            </a:r>
            <a:r>
              <a:rPr lang="en-GB" sz="2601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2601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bốn</a:t>
            </a:r>
            <a:r>
              <a:rPr lang="en-GB" sz="2601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2601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ch</a:t>
            </a:r>
            <a:r>
              <a:rPr lang="en-US" sz="2601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ữ </a:t>
            </a:r>
            <a:r>
              <a:rPr lang="en-US" sz="2601" b="1" dirty="0" err="1" smtClean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số</a:t>
            </a:r>
            <a:r>
              <a:rPr lang="en-US" sz="2601" b="1" dirty="0" smtClean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(</a:t>
            </a:r>
            <a:r>
              <a:rPr lang="en-US" sz="2601" b="1" dirty="0" err="1" smtClean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trang</a:t>
            </a:r>
            <a:r>
              <a:rPr lang="en-US" sz="2601" b="1" dirty="0" smtClean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91 – 94)  </a:t>
            </a:r>
            <a:endParaRPr lang="en-GB" sz="2601" b="1" dirty="0">
              <a:solidFill>
                <a:srgbClr val="FFFF00"/>
              </a:solidFill>
              <a:latin typeface="HP001 4 hàng" panose="020B0603050302020204" pitchFamily="34" charset="0"/>
              <a:cs typeface="Arial"/>
              <a:sym typeface="Arial"/>
            </a:endParaRPr>
          </a:p>
          <a:p>
            <a:pPr defTabSz="1372286">
              <a:defRPr/>
            </a:pPr>
            <a:r>
              <a:rPr lang="en-GB" sz="2601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   </a:t>
            </a:r>
            <a:endParaRPr lang="en-US" sz="2601" b="1" dirty="0">
              <a:solidFill>
                <a:srgbClr val="FFFF00"/>
              </a:solidFill>
              <a:latin typeface="HP001 4 hàng" panose="020B0603050302020204" pitchFamily="34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474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48676" y="180819"/>
            <a:ext cx="3690422" cy="43103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68537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1" b="1" dirty="0">
                <a:solidFill>
                  <a:srgbClr val="E71F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YÊU CẦU CẦN ĐẠT </a:t>
            </a:r>
            <a:endParaRPr lang="zh-CN" altLang="en-US" sz="2801" b="1" dirty="0">
              <a:solidFill>
                <a:srgbClr val="E71F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49" y="-893"/>
            <a:ext cx="732885" cy="7328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22956" y="673776"/>
            <a:ext cx="8721103" cy="116432"/>
            <a:chOff x="87423" y="674435"/>
            <a:chExt cx="8718076" cy="116392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87423" y="674435"/>
              <a:ext cx="2179519" cy="116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266942" y="674435"/>
              <a:ext cx="2179519" cy="116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4463048" y="674435"/>
              <a:ext cx="2179519" cy="116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6625980" y="674435"/>
              <a:ext cx="2179519" cy="116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7" name="组合 36"/>
          <p:cNvGrpSpPr/>
          <p:nvPr/>
        </p:nvGrpSpPr>
        <p:grpSpPr>
          <a:xfrm>
            <a:off x="107144" y="841872"/>
            <a:ext cx="4123171" cy="2697996"/>
            <a:chOff x="971600" y="941948"/>
            <a:chExt cx="3312368" cy="2076302"/>
          </a:xfrm>
        </p:grpSpPr>
        <p:sp>
          <p:nvSpPr>
            <p:cNvPr id="38" name="圆角矩形 1"/>
            <p:cNvSpPr/>
            <p:nvPr/>
          </p:nvSpPr>
          <p:spPr>
            <a:xfrm rot="627836">
              <a:off x="1115616" y="1318596"/>
              <a:ext cx="3168352" cy="1699654"/>
            </a:xfrm>
            <a:custGeom>
              <a:avLst/>
              <a:gdLst/>
              <a:ahLst/>
              <a:cxnLst/>
              <a:rect l="l" t="t" r="r" b="b"/>
              <a:pathLst>
                <a:path w="6264696" h="3360680">
                  <a:moveTo>
                    <a:pt x="1980220" y="0"/>
                  </a:moveTo>
                  <a:cubicBezTo>
                    <a:pt x="2222334" y="0"/>
                    <a:pt x="2437868" y="105672"/>
                    <a:pt x="2573873" y="272057"/>
                  </a:cubicBezTo>
                  <a:cubicBezTo>
                    <a:pt x="2692559" y="198638"/>
                    <a:pt x="2835124" y="156324"/>
                    <a:pt x="2988332" y="156324"/>
                  </a:cubicBezTo>
                  <a:cubicBezTo>
                    <a:pt x="3278644" y="156324"/>
                    <a:pt x="3530741" y="308257"/>
                    <a:pt x="3654451" y="532861"/>
                  </a:cubicBezTo>
                  <a:cubicBezTo>
                    <a:pt x="3790627" y="389267"/>
                    <a:pt x="3990364" y="300340"/>
                    <a:pt x="4212468" y="300340"/>
                  </a:cubicBezTo>
                  <a:cubicBezTo>
                    <a:pt x="4597946" y="300340"/>
                    <a:pt x="4916046" y="568206"/>
                    <a:pt x="4961998" y="914507"/>
                  </a:cubicBezTo>
                  <a:cubicBezTo>
                    <a:pt x="5077596" y="844149"/>
                    <a:pt x="5216097" y="804396"/>
                    <a:pt x="5364596" y="804396"/>
                  </a:cubicBezTo>
                  <a:cubicBezTo>
                    <a:pt x="5782170" y="804396"/>
                    <a:pt x="6120680" y="1118727"/>
                    <a:pt x="6120680" y="1506474"/>
                  </a:cubicBezTo>
                  <a:cubicBezTo>
                    <a:pt x="6120680" y="1536286"/>
                    <a:pt x="6118679" y="1565664"/>
                    <a:pt x="6114122" y="1594407"/>
                  </a:cubicBezTo>
                  <a:cubicBezTo>
                    <a:pt x="6210222" y="1765300"/>
                    <a:pt x="6264696" y="1962562"/>
                    <a:pt x="6264696" y="2172548"/>
                  </a:cubicBezTo>
                  <a:cubicBezTo>
                    <a:pt x="6264696" y="2828735"/>
                    <a:pt x="5732751" y="3360680"/>
                    <a:pt x="5076564" y="3360680"/>
                  </a:cubicBezTo>
                  <a:lnTo>
                    <a:pt x="1188132" y="3360680"/>
                  </a:lnTo>
                  <a:cubicBezTo>
                    <a:pt x="531945" y="3360680"/>
                    <a:pt x="0" y="2828735"/>
                    <a:pt x="0" y="2172548"/>
                  </a:cubicBezTo>
                  <a:cubicBezTo>
                    <a:pt x="0" y="1879734"/>
                    <a:pt x="105925" y="1611659"/>
                    <a:pt x="282046" y="1404976"/>
                  </a:cubicBezTo>
                  <a:cubicBezTo>
                    <a:pt x="194727" y="1291575"/>
                    <a:pt x="144016" y="1152495"/>
                    <a:pt x="144016" y="1002418"/>
                  </a:cubicBezTo>
                  <a:cubicBezTo>
                    <a:pt x="144016" y="614671"/>
                    <a:pt x="482526" y="300340"/>
                    <a:pt x="900100" y="300340"/>
                  </a:cubicBezTo>
                  <a:cubicBezTo>
                    <a:pt x="1045861" y="300340"/>
                    <a:pt x="1181989" y="338640"/>
                    <a:pt x="1296354" y="406898"/>
                  </a:cubicBezTo>
                  <a:cubicBezTo>
                    <a:pt x="1414762" y="166192"/>
                    <a:pt x="1676590" y="0"/>
                    <a:pt x="19802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76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algn="ctr" defTabSz="914674">
                <a:defRPr/>
              </a:pPr>
              <a:endParaRPr lang="en-US" sz="2001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39" name="圆角矩形 1"/>
            <p:cNvSpPr/>
            <p:nvPr/>
          </p:nvSpPr>
          <p:spPr>
            <a:xfrm>
              <a:off x="971600" y="941948"/>
              <a:ext cx="3168352" cy="1699654"/>
            </a:xfrm>
            <a:custGeom>
              <a:avLst/>
              <a:gdLst/>
              <a:ahLst/>
              <a:cxnLst/>
              <a:rect l="l" t="t" r="r" b="b"/>
              <a:pathLst>
                <a:path w="6264696" h="3360680">
                  <a:moveTo>
                    <a:pt x="1980220" y="0"/>
                  </a:moveTo>
                  <a:cubicBezTo>
                    <a:pt x="2222334" y="0"/>
                    <a:pt x="2437868" y="105672"/>
                    <a:pt x="2573873" y="272057"/>
                  </a:cubicBezTo>
                  <a:cubicBezTo>
                    <a:pt x="2692559" y="198638"/>
                    <a:pt x="2835124" y="156324"/>
                    <a:pt x="2988332" y="156324"/>
                  </a:cubicBezTo>
                  <a:cubicBezTo>
                    <a:pt x="3278644" y="156324"/>
                    <a:pt x="3530741" y="308257"/>
                    <a:pt x="3654451" y="532861"/>
                  </a:cubicBezTo>
                  <a:cubicBezTo>
                    <a:pt x="3790627" y="389267"/>
                    <a:pt x="3990364" y="300340"/>
                    <a:pt x="4212468" y="300340"/>
                  </a:cubicBezTo>
                  <a:cubicBezTo>
                    <a:pt x="4597946" y="300340"/>
                    <a:pt x="4916046" y="568206"/>
                    <a:pt x="4961998" y="914507"/>
                  </a:cubicBezTo>
                  <a:cubicBezTo>
                    <a:pt x="5077596" y="844149"/>
                    <a:pt x="5216097" y="804396"/>
                    <a:pt x="5364596" y="804396"/>
                  </a:cubicBezTo>
                  <a:cubicBezTo>
                    <a:pt x="5782170" y="804396"/>
                    <a:pt x="6120680" y="1118727"/>
                    <a:pt x="6120680" y="1506474"/>
                  </a:cubicBezTo>
                  <a:cubicBezTo>
                    <a:pt x="6120680" y="1536286"/>
                    <a:pt x="6118679" y="1565664"/>
                    <a:pt x="6114122" y="1594407"/>
                  </a:cubicBezTo>
                  <a:cubicBezTo>
                    <a:pt x="6210222" y="1765300"/>
                    <a:pt x="6264696" y="1962562"/>
                    <a:pt x="6264696" y="2172548"/>
                  </a:cubicBezTo>
                  <a:cubicBezTo>
                    <a:pt x="6264696" y="2828735"/>
                    <a:pt x="5732751" y="3360680"/>
                    <a:pt x="5076564" y="3360680"/>
                  </a:cubicBezTo>
                  <a:lnTo>
                    <a:pt x="1188132" y="3360680"/>
                  </a:lnTo>
                  <a:cubicBezTo>
                    <a:pt x="531945" y="3360680"/>
                    <a:pt x="0" y="2828735"/>
                    <a:pt x="0" y="2172548"/>
                  </a:cubicBezTo>
                  <a:cubicBezTo>
                    <a:pt x="0" y="1879734"/>
                    <a:pt x="105925" y="1611659"/>
                    <a:pt x="282046" y="1404976"/>
                  </a:cubicBezTo>
                  <a:cubicBezTo>
                    <a:pt x="194727" y="1291575"/>
                    <a:pt x="144016" y="1152495"/>
                    <a:pt x="144016" y="1002418"/>
                  </a:cubicBezTo>
                  <a:cubicBezTo>
                    <a:pt x="144016" y="614671"/>
                    <a:pt x="482526" y="300340"/>
                    <a:pt x="900100" y="300340"/>
                  </a:cubicBezTo>
                  <a:cubicBezTo>
                    <a:pt x="1045861" y="300340"/>
                    <a:pt x="1181989" y="338640"/>
                    <a:pt x="1296354" y="406898"/>
                  </a:cubicBezTo>
                  <a:cubicBezTo>
                    <a:pt x="1414762" y="166192"/>
                    <a:pt x="1676590" y="0"/>
                    <a:pt x="1980220" y="0"/>
                  </a:cubicBezTo>
                  <a:close/>
                </a:path>
              </a:pathLst>
            </a:custGeom>
            <a:solidFill>
              <a:srgbClr val="62AB71"/>
            </a:soli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2794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algn="ctr" defTabSz="914674">
                <a:defRPr/>
              </a:pPr>
              <a:endParaRPr lang="en-US" sz="2001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663539" y="1039217"/>
              <a:ext cx="619103" cy="60688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>
              <a:innerShdw blurRad="139700" dist="50800" dir="13500000">
                <a:prstClr val="black">
                  <a:alpha val="45000"/>
                </a:prstClr>
              </a:innerShdw>
            </a:effectLst>
          </p:spPr>
          <p:txBody>
            <a:bodyPr rtlCol="0" anchor="ctr"/>
            <a:lstStyle/>
            <a:p>
              <a:pPr algn="ctr" defTabSz="914674">
                <a:defRPr/>
              </a:pPr>
              <a:endParaRPr lang="en-US" sz="2001" kern="0">
                <a:solidFill>
                  <a:srgbClr val="62AB71"/>
                </a:solidFill>
                <a:latin typeface="Calibri" panose="020F0502020204030204"/>
              </a:endParaRPr>
            </a:p>
          </p:txBody>
        </p:sp>
        <p:sp>
          <p:nvSpPr>
            <p:cNvPr id="41" name="TextBox 38"/>
            <p:cNvSpPr txBox="1"/>
            <p:nvPr/>
          </p:nvSpPr>
          <p:spPr>
            <a:xfrm flipH="1">
              <a:off x="1525111" y="1233317"/>
              <a:ext cx="840572" cy="420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914674">
                <a:defRPr/>
              </a:pPr>
              <a:r>
                <a:rPr lang="en-US" altLang="zh-CN" sz="3601" dirty="0">
                  <a:ln>
                    <a:noFill/>
                  </a:ln>
                  <a:solidFill>
                    <a:srgbClr val="62AB71"/>
                  </a:solidFill>
                  <a:latin typeface="+mj-lt"/>
                  <a:cs typeface="Times New Roman" panose="02020603050405020304" pitchFamily="18" charset="0"/>
                </a:rPr>
                <a:t>1</a:t>
              </a:r>
              <a:endParaRPr lang="zh-CN" altLang="en-US" sz="3601" dirty="0">
                <a:ln>
                  <a:noFill/>
                </a:ln>
                <a:solidFill>
                  <a:srgbClr val="62AB71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64175" y="852129"/>
            <a:ext cx="4544058" cy="2380453"/>
            <a:chOff x="4732035" y="987573"/>
            <a:chExt cx="3847730" cy="3199611"/>
          </a:xfrm>
        </p:grpSpPr>
        <p:sp>
          <p:nvSpPr>
            <p:cNvPr id="44" name="圆角矩形 1"/>
            <p:cNvSpPr/>
            <p:nvPr/>
          </p:nvSpPr>
          <p:spPr>
            <a:xfrm rot="627836">
              <a:off x="4876051" y="1364222"/>
              <a:ext cx="3168352" cy="1699654"/>
            </a:xfrm>
            <a:custGeom>
              <a:avLst/>
              <a:gdLst/>
              <a:ahLst/>
              <a:cxnLst/>
              <a:rect l="l" t="t" r="r" b="b"/>
              <a:pathLst>
                <a:path w="6264696" h="3360680">
                  <a:moveTo>
                    <a:pt x="1980220" y="0"/>
                  </a:moveTo>
                  <a:cubicBezTo>
                    <a:pt x="2222334" y="0"/>
                    <a:pt x="2437868" y="105672"/>
                    <a:pt x="2573873" y="272057"/>
                  </a:cubicBezTo>
                  <a:cubicBezTo>
                    <a:pt x="2692559" y="198638"/>
                    <a:pt x="2835124" y="156324"/>
                    <a:pt x="2988332" y="156324"/>
                  </a:cubicBezTo>
                  <a:cubicBezTo>
                    <a:pt x="3278644" y="156324"/>
                    <a:pt x="3530741" y="308257"/>
                    <a:pt x="3654451" y="532861"/>
                  </a:cubicBezTo>
                  <a:cubicBezTo>
                    <a:pt x="3790627" y="389267"/>
                    <a:pt x="3990364" y="300340"/>
                    <a:pt x="4212468" y="300340"/>
                  </a:cubicBezTo>
                  <a:cubicBezTo>
                    <a:pt x="4597946" y="300340"/>
                    <a:pt x="4916046" y="568206"/>
                    <a:pt x="4961998" y="914507"/>
                  </a:cubicBezTo>
                  <a:cubicBezTo>
                    <a:pt x="5077596" y="844149"/>
                    <a:pt x="5216097" y="804396"/>
                    <a:pt x="5364596" y="804396"/>
                  </a:cubicBezTo>
                  <a:cubicBezTo>
                    <a:pt x="5782170" y="804396"/>
                    <a:pt x="6120680" y="1118727"/>
                    <a:pt x="6120680" y="1506474"/>
                  </a:cubicBezTo>
                  <a:cubicBezTo>
                    <a:pt x="6120680" y="1536286"/>
                    <a:pt x="6118679" y="1565664"/>
                    <a:pt x="6114122" y="1594407"/>
                  </a:cubicBezTo>
                  <a:cubicBezTo>
                    <a:pt x="6210222" y="1765300"/>
                    <a:pt x="6264696" y="1962562"/>
                    <a:pt x="6264696" y="2172548"/>
                  </a:cubicBezTo>
                  <a:cubicBezTo>
                    <a:pt x="6264696" y="2828735"/>
                    <a:pt x="5732751" y="3360680"/>
                    <a:pt x="5076564" y="3360680"/>
                  </a:cubicBezTo>
                  <a:lnTo>
                    <a:pt x="1188132" y="3360680"/>
                  </a:lnTo>
                  <a:cubicBezTo>
                    <a:pt x="531945" y="3360680"/>
                    <a:pt x="0" y="2828735"/>
                    <a:pt x="0" y="2172548"/>
                  </a:cubicBezTo>
                  <a:cubicBezTo>
                    <a:pt x="0" y="1879734"/>
                    <a:pt x="105925" y="1611659"/>
                    <a:pt x="282046" y="1404976"/>
                  </a:cubicBezTo>
                  <a:cubicBezTo>
                    <a:pt x="194727" y="1291575"/>
                    <a:pt x="144016" y="1152495"/>
                    <a:pt x="144016" y="1002418"/>
                  </a:cubicBezTo>
                  <a:cubicBezTo>
                    <a:pt x="144016" y="614671"/>
                    <a:pt x="482526" y="300340"/>
                    <a:pt x="900100" y="300340"/>
                  </a:cubicBezTo>
                  <a:cubicBezTo>
                    <a:pt x="1045861" y="300340"/>
                    <a:pt x="1181989" y="338640"/>
                    <a:pt x="1296354" y="406898"/>
                  </a:cubicBezTo>
                  <a:cubicBezTo>
                    <a:pt x="1414762" y="166192"/>
                    <a:pt x="1676590" y="0"/>
                    <a:pt x="19802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76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algn="ctr" defTabSz="914674">
                <a:defRPr/>
              </a:pPr>
              <a:endParaRPr lang="en-US" sz="2001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45" name="圆角矩形 1"/>
            <p:cNvSpPr/>
            <p:nvPr/>
          </p:nvSpPr>
          <p:spPr>
            <a:xfrm>
              <a:off x="4732035" y="987573"/>
              <a:ext cx="3847730" cy="3199611"/>
            </a:xfrm>
            <a:custGeom>
              <a:avLst/>
              <a:gdLst/>
              <a:ahLst/>
              <a:cxnLst/>
              <a:rect l="l" t="t" r="r" b="b"/>
              <a:pathLst>
                <a:path w="6264696" h="3360680">
                  <a:moveTo>
                    <a:pt x="1980220" y="0"/>
                  </a:moveTo>
                  <a:cubicBezTo>
                    <a:pt x="2222334" y="0"/>
                    <a:pt x="2437868" y="105672"/>
                    <a:pt x="2573873" y="272057"/>
                  </a:cubicBezTo>
                  <a:cubicBezTo>
                    <a:pt x="2692559" y="198638"/>
                    <a:pt x="2835124" y="156324"/>
                    <a:pt x="2988332" y="156324"/>
                  </a:cubicBezTo>
                  <a:cubicBezTo>
                    <a:pt x="3278644" y="156324"/>
                    <a:pt x="3530741" y="308257"/>
                    <a:pt x="3654451" y="532861"/>
                  </a:cubicBezTo>
                  <a:cubicBezTo>
                    <a:pt x="3790627" y="389267"/>
                    <a:pt x="3990364" y="300340"/>
                    <a:pt x="4212468" y="300340"/>
                  </a:cubicBezTo>
                  <a:cubicBezTo>
                    <a:pt x="4597946" y="300340"/>
                    <a:pt x="4916046" y="568206"/>
                    <a:pt x="4961998" y="914507"/>
                  </a:cubicBezTo>
                  <a:cubicBezTo>
                    <a:pt x="5077596" y="844149"/>
                    <a:pt x="5216097" y="804396"/>
                    <a:pt x="5364596" y="804396"/>
                  </a:cubicBezTo>
                  <a:cubicBezTo>
                    <a:pt x="5782170" y="804396"/>
                    <a:pt x="6120680" y="1118727"/>
                    <a:pt x="6120680" y="1506474"/>
                  </a:cubicBezTo>
                  <a:cubicBezTo>
                    <a:pt x="6120680" y="1536286"/>
                    <a:pt x="6118679" y="1565664"/>
                    <a:pt x="6114122" y="1594407"/>
                  </a:cubicBezTo>
                  <a:cubicBezTo>
                    <a:pt x="6210222" y="1765300"/>
                    <a:pt x="6264696" y="1962562"/>
                    <a:pt x="6264696" y="2172548"/>
                  </a:cubicBezTo>
                  <a:cubicBezTo>
                    <a:pt x="6264696" y="2828735"/>
                    <a:pt x="5732751" y="3360680"/>
                    <a:pt x="5076564" y="3360680"/>
                  </a:cubicBezTo>
                  <a:lnTo>
                    <a:pt x="1188132" y="3360680"/>
                  </a:lnTo>
                  <a:cubicBezTo>
                    <a:pt x="531945" y="3360680"/>
                    <a:pt x="0" y="2828735"/>
                    <a:pt x="0" y="2172548"/>
                  </a:cubicBezTo>
                  <a:cubicBezTo>
                    <a:pt x="0" y="1879734"/>
                    <a:pt x="105925" y="1611659"/>
                    <a:pt x="282046" y="1404976"/>
                  </a:cubicBezTo>
                  <a:cubicBezTo>
                    <a:pt x="194727" y="1291575"/>
                    <a:pt x="144016" y="1152495"/>
                    <a:pt x="144016" y="1002418"/>
                  </a:cubicBezTo>
                  <a:cubicBezTo>
                    <a:pt x="144016" y="614671"/>
                    <a:pt x="482526" y="300340"/>
                    <a:pt x="900100" y="300340"/>
                  </a:cubicBezTo>
                  <a:cubicBezTo>
                    <a:pt x="1045861" y="300340"/>
                    <a:pt x="1181989" y="338640"/>
                    <a:pt x="1296354" y="406898"/>
                  </a:cubicBezTo>
                  <a:cubicBezTo>
                    <a:pt x="1414762" y="166192"/>
                    <a:pt x="1676590" y="0"/>
                    <a:pt x="1980220" y="0"/>
                  </a:cubicBezTo>
                  <a:close/>
                </a:path>
              </a:pathLst>
            </a:custGeom>
            <a:solidFill>
              <a:srgbClr val="E71F19"/>
            </a:soli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2794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algn="ctr" defTabSz="914674">
                <a:defRPr/>
              </a:pPr>
              <a:endParaRPr lang="en-US" sz="2001" kern="0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5252523" y="1419751"/>
              <a:ext cx="619103" cy="606887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>
              <a:innerShdw blurRad="139700" dist="50800" dir="13500000">
                <a:prstClr val="black">
                  <a:alpha val="45000"/>
                </a:prstClr>
              </a:innerShdw>
            </a:effectLst>
          </p:spPr>
          <p:txBody>
            <a:bodyPr rtlCol="0" anchor="ctr"/>
            <a:lstStyle/>
            <a:p>
              <a:pPr algn="ctr" defTabSz="914674">
                <a:defRPr/>
              </a:pPr>
              <a:endParaRPr lang="en-US" sz="2001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47" name="TextBox 44"/>
            <p:cNvSpPr txBox="1"/>
            <p:nvPr/>
          </p:nvSpPr>
          <p:spPr>
            <a:xfrm flipH="1">
              <a:off x="5098982" y="1473670"/>
              <a:ext cx="840572" cy="599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 defTabSz="914674">
                <a:defRPr/>
              </a:pPr>
              <a:r>
                <a:rPr lang="en-US" altLang="zh-CN" sz="2801" dirty="0">
                  <a:ln>
                    <a:noFill/>
                  </a:ln>
                  <a:solidFill>
                    <a:srgbClr val="E71F19"/>
                  </a:solidFill>
                  <a:latin typeface="+mj-lt"/>
                  <a:cs typeface="Times New Roman" panose="02020603050405020304" pitchFamily="18" charset="0"/>
                </a:rPr>
                <a:t>2</a:t>
              </a:r>
              <a:endParaRPr lang="zh-CN" altLang="en-US" sz="2801" dirty="0">
                <a:ln>
                  <a:noFill/>
                </a:ln>
                <a:solidFill>
                  <a:srgbClr val="E71F19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45"/>
            <p:cNvSpPr txBox="1"/>
            <p:nvPr/>
          </p:nvSpPr>
          <p:spPr>
            <a:xfrm>
              <a:off x="4880957" y="1860336"/>
              <a:ext cx="3631706" cy="1986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en-US" sz="2001" dirty="0" err="1" smtClean="0"/>
                <a:t>Biết</a:t>
              </a:r>
              <a:r>
                <a:rPr lang="en-US" sz="2001" dirty="0" smtClean="0"/>
                <a:t> </a:t>
              </a:r>
              <a:r>
                <a:rPr lang="en-US" sz="2001" dirty="0" err="1"/>
                <a:t>đọc</a:t>
              </a:r>
              <a:r>
                <a:rPr lang="en-US" sz="2001" dirty="0"/>
                <a:t>, </a:t>
              </a:r>
              <a:r>
                <a:rPr lang="en-US" sz="2001" dirty="0" err="1"/>
                <a:t>viết</a:t>
              </a:r>
              <a:r>
                <a:rPr lang="en-US" sz="2001" dirty="0"/>
                <a:t> </a:t>
              </a:r>
              <a:r>
                <a:rPr lang="en-US" sz="2001" dirty="0" err="1"/>
                <a:t>các</a:t>
              </a:r>
              <a:r>
                <a:rPr lang="en-US" sz="2001" dirty="0"/>
                <a:t> </a:t>
              </a:r>
              <a:r>
                <a:rPr lang="en-US" sz="2001" dirty="0" err="1"/>
                <a:t>số</a:t>
              </a:r>
              <a:r>
                <a:rPr lang="en-US" sz="2001" dirty="0"/>
                <a:t> </a:t>
              </a:r>
              <a:r>
                <a:rPr lang="en-US" sz="2001" dirty="0" err="1"/>
                <a:t>có</a:t>
              </a:r>
              <a:r>
                <a:rPr lang="en-US" sz="2001" dirty="0"/>
                <a:t> 4 </a:t>
              </a:r>
              <a:r>
                <a:rPr lang="en-US" sz="2001" dirty="0" err="1"/>
                <a:t>chữ</a:t>
              </a:r>
              <a:r>
                <a:rPr lang="en-US" sz="2001" dirty="0"/>
                <a:t> </a:t>
              </a:r>
              <a:r>
                <a:rPr lang="en-US" sz="2001" dirty="0" err="1"/>
                <a:t>số</a:t>
              </a:r>
              <a:r>
                <a:rPr lang="en-US" sz="2001" dirty="0"/>
                <a:t> </a:t>
              </a:r>
              <a:r>
                <a:rPr lang="en-US" sz="2001" dirty="0" err="1"/>
                <a:t>và</a:t>
              </a:r>
              <a:r>
                <a:rPr lang="en-US" sz="2001" dirty="0"/>
                <a:t> </a:t>
              </a:r>
              <a:r>
                <a:rPr lang="en-US" sz="2001" dirty="0" err="1"/>
                <a:t>nhận</a:t>
              </a:r>
              <a:r>
                <a:rPr lang="en-US" sz="2001" dirty="0"/>
                <a:t> ra </a:t>
              </a:r>
              <a:r>
                <a:rPr lang="en-US" sz="2001" dirty="0" err="1"/>
                <a:t>giá</a:t>
              </a:r>
              <a:r>
                <a:rPr lang="en-US" sz="2001" dirty="0"/>
                <a:t> </a:t>
              </a:r>
              <a:r>
                <a:rPr lang="en-US" sz="2001" dirty="0" err="1"/>
                <a:t>trị</a:t>
              </a:r>
              <a:r>
                <a:rPr lang="en-US" sz="2001" dirty="0"/>
                <a:t> </a:t>
              </a:r>
              <a:r>
                <a:rPr lang="en-US" sz="2001" dirty="0" err="1"/>
                <a:t>của</a:t>
              </a:r>
              <a:r>
                <a:rPr lang="en-US" sz="2001" dirty="0"/>
                <a:t> </a:t>
              </a:r>
              <a:r>
                <a:rPr lang="en-US" sz="2001" dirty="0" err="1"/>
                <a:t>các</a:t>
              </a:r>
              <a:r>
                <a:rPr lang="en-US" sz="2001" dirty="0"/>
                <a:t> </a:t>
              </a:r>
              <a:r>
                <a:rPr lang="en-US" sz="2001" dirty="0" err="1"/>
                <a:t>chữ</a:t>
              </a:r>
              <a:r>
                <a:rPr lang="en-US" sz="2001" dirty="0"/>
                <a:t> </a:t>
              </a:r>
              <a:r>
                <a:rPr lang="en-US" sz="2001" dirty="0" err="1"/>
                <a:t>số</a:t>
              </a:r>
              <a:r>
                <a:rPr lang="en-US" sz="2001" dirty="0"/>
                <a:t> </a:t>
              </a:r>
              <a:r>
                <a:rPr lang="en-US" sz="2001" dirty="0" err="1"/>
                <a:t>theo</a:t>
              </a:r>
              <a:r>
                <a:rPr lang="en-US" sz="2001" dirty="0"/>
                <a:t> </a:t>
              </a:r>
              <a:r>
                <a:rPr lang="en-US" sz="2001" dirty="0" err="1"/>
                <a:t>vị</a:t>
              </a:r>
              <a:r>
                <a:rPr lang="en-US" sz="2001" dirty="0"/>
                <a:t> </a:t>
              </a:r>
              <a:r>
                <a:rPr lang="en-US" sz="2001" dirty="0" err="1"/>
                <a:t>trí</a:t>
              </a:r>
              <a:r>
                <a:rPr lang="en-US" sz="2001" dirty="0"/>
                <a:t> </a:t>
              </a:r>
              <a:r>
                <a:rPr lang="en-US" sz="2001" dirty="0" err="1"/>
                <a:t>của</a:t>
              </a:r>
              <a:r>
                <a:rPr lang="en-US" sz="2001" dirty="0"/>
                <a:t> </a:t>
              </a:r>
              <a:r>
                <a:rPr lang="en-US" sz="2001" dirty="0" err="1"/>
                <a:t>nó</a:t>
              </a:r>
              <a:r>
                <a:rPr lang="en-US" sz="2001" dirty="0"/>
                <a:t> </a:t>
              </a:r>
              <a:r>
                <a:rPr lang="en-US" sz="2001" dirty="0" err="1"/>
                <a:t>trong</a:t>
              </a:r>
              <a:r>
                <a:rPr lang="en-US" sz="2001" dirty="0"/>
                <a:t> </a:t>
              </a:r>
              <a:r>
                <a:rPr lang="en-US" sz="2001" dirty="0" err="1"/>
                <a:t>từng</a:t>
              </a:r>
              <a:r>
                <a:rPr lang="en-US" sz="2001" dirty="0"/>
                <a:t> </a:t>
              </a:r>
              <a:r>
                <a:rPr lang="en-US" sz="2001" dirty="0" err="1"/>
                <a:t>hàng</a:t>
              </a:r>
              <a:r>
                <a:rPr lang="en-US" sz="2001" dirty="0"/>
                <a:t>.</a:t>
              </a:r>
              <a:endParaRPr lang="zh-CN" altLang="en-US" sz="200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535" y="3412023"/>
            <a:ext cx="2235264" cy="156207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E809BA6-0A64-4D14-A8F6-FD2F04B99C5E}"/>
              </a:ext>
            </a:extLst>
          </p:cNvPr>
          <p:cNvSpPr/>
          <p:nvPr/>
        </p:nvSpPr>
        <p:spPr>
          <a:xfrm>
            <a:off x="411968" y="2018966"/>
            <a:ext cx="3650585" cy="708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1" dirty="0" err="1">
                <a:ea typeface="Times New Roman" panose="02020603050405020304" pitchFamily="18" charset="0"/>
              </a:rPr>
              <a:t>Nhận</a:t>
            </a:r>
            <a:r>
              <a:rPr lang="en-US" sz="2001" dirty="0">
                <a:ea typeface="Times New Roman" panose="02020603050405020304" pitchFamily="18" charset="0"/>
              </a:rPr>
              <a:t> </a:t>
            </a:r>
            <a:r>
              <a:rPr lang="en-US" sz="2001" dirty="0" err="1">
                <a:ea typeface="Times New Roman" panose="02020603050405020304" pitchFamily="18" charset="0"/>
              </a:rPr>
              <a:t>biết</a:t>
            </a:r>
            <a:r>
              <a:rPr lang="en-US" sz="2001" dirty="0">
                <a:ea typeface="Times New Roman" panose="02020603050405020304" pitchFamily="18" charset="0"/>
              </a:rPr>
              <a:t> </a:t>
            </a:r>
            <a:r>
              <a:rPr lang="en-US" sz="2001" dirty="0" err="1">
                <a:ea typeface="Times New Roman" panose="02020603050405020304" pitchFamily="18" charset="0"/>
              </a:rPr>
              <a:t>được</a:t>
            </a:r>
            <a:r>
              <a:rPr lang="en-US" sz="2001" dirty="0">
                <a:ea typeface="Times New Roman" panose="02020603050405020304" pitchFamily="18" charset="0"/>
              </a:rPr>
              <a:t> </a:t>
            </a:r>
            <a:r>
              <a:rPr lang="en-US" sz="2001" dirty="0" err="1">
                <a:ea typeface="Times New Roman" panose="02020603050405020304" pitchFamily="18" charset="0"/>
              </a:rPr>
              <a:t>các</a:t>
            </a:r>
            <a:r>
              <a:rPr lang="en-US" sz="2001" dirty="0">
                <a:ea typeface="Times New Roman" panose="02020603050405020304" pitchFamily="18" charset="0"/>
              </a:rPr>
              <a:t> </a:t>
            </a:r>
            <a:r>
              <a:rPr lang="en-US" sz="2001" dirty="0" err="1">
                <a:ea typeface="Times New Roman" panose="02020603050405020304" pitchFamily="18" charset="0"/>
              </a:rPr>
              <a:t>số</a:t>
            </a:r>
            <a:r>
              <a:rPr lang="en-US" sz="2001" dirty="0">
                <a:ea typeface="Times New Roman" panose="02020603050405020304" pitchFamily="18" charset="0"/>
              </a:rPr>
              <a:t> </a:t>
            </a:r>
            <a:r>
              <a:rPr lang="en-US" sz="2001" dirty="0" err="1">
                <a:ea typeface="Times New Roman" panose="02020603050405020304" pitchFamily="18" charset="0"/>
              </a:rPr>
              <a:t>có</a:t>
            </a:r>
            <a:r>
              <a:rPr lang="en-US" sz="2001" dirty="0">
                <a:ea typeface="Times New Roman" panose="02020603050405020304" pitchFamily="18" charset="0"/>
              </a:rPr>
              <a:t> 4 </a:t>
            </a:r>
            <a:r>
              <a:rPr lang="en-US" sz="2001" dirty="0" err="1">
                <a:ea typeface="Times New Roman" panose="02020603050405020304" pitchFamily="18" charset="0"/>
              </a:rPr>
              <a:t>chữ</a:t>
            </a:r>
            <a:r>
              <a:rPr lang="en-US" sz="2001" dirty="0">
                <a:ea typeface="Times New Roman" panose="02020603050405020304" pitchFamily="18" charset="0"/>
              </a:rPr>
              <a:t> </a:t>
            </a:r>
            <a:r>
              <a:rPr lang="en-US" sz="2001" dirty="0" err="1">
                <a:ea typeface="Times New Roman" panose="02020603050405020304" pitchFamily="18" charset="0"/>
              </a:rPr>
              <a:t>số</a:t>
            </a:r>
            <a:r>
              <a:rPr lang="en-US" sz="2001" dirty="0">
                <a:ea typeface="Times New Roman" panose="02020603050405020304" pitchFamily="18" charset="0"/>
              </a:rPr>
              <a:t> (</a:t>
            </a:r>
            <a:r>
              <a:rPr lang="en-US" sz="2001" dirty="0" err="1">
                <a:ea typeface="Times New Roman" panose="02020603050405020304" pitchFamily="18" charset="0"/>
              </a:rPr>
              <a:t>các</a:t>
            </a:r>
            <a:r>
              <a:rPr lang="en-US" sz="2001" dirty="0">
                <a:ea typeface="Times New Roman" panose="02020603050405020304" pitchFamily="18" charset="0"/>
              </a:rPr>
              <a:t> </a:t>
            </a:r>
            <a:r>
              <a:rPr lang="en-US" sz="2001" dirty="0" err="1">
                <a:ea typeface="Times New Roman" panose="02020603050405020304" pitchFamily="18" charset="0"/>
              </a:rPr>
              <a:t>chữ</a:t>
            </a:r>
            <a:r>
              <a:rPr lang="en-US" sz="2001" dirty="0">
                <a:ea typeface="Times New Roman" panose="02020603050405020304" pitchFamily="18" charset="0"/>
              </a:rPr>
              <a:t> </a:t>
            </a:r>
            <a:r>
              <a:rPr lang="en-US" sz="2001" dirty="0" err="1">
                <a:ea typeface="Times New Roman" panose="02020603050405020304" pitchFamily="18" charset="0"/>
              </a:rPr>
              <a:t>số</a:t>
            </a:r>
            <a:r>
              <a:rPr lang="en-US" sz="2001" dirty="0">
                <a:ea typeface="Times New Roman" panose="02020603050405020304" pitchFamily="18" charset="0"/>
              </a:rPr>
              <a:t> </a:t>
            </a:r>
            <a:r>
              <a:rPr lang="en-US" sz="2001" dirty="0" err="1">
                <a:ea typeface="Times New Roman" panose="02020603050405020304" pitchFamily="18" charset="0"/>
              </a:rPr>
              <a:t>đều</a:t>
            </a:r>
            <a:r>
              <a:rPr lang="en-US" sz="2001" dirty="0">
                <a:ea typeface="Times New Roman" panose="02020603050405020304" pitchFamily="18" charset="0"/>
              </a:rPr>
              <a:t> </a:t>
            </a:r>
            <a:r>
              <a:rPr lang="en-US" sz="2001" dirty="0" err="1">
                <a:ea typeface="Times New Roman" panose="02020603050405020304" pitchFamily="18" charset="0"/>
              </a:rPr>
              <a:t>khác</a:t>
            </a:r>
            <a:r>
              <a:rPr lang="en-US" sz="2001" dirty="0">
                <a:ea typeface="Times New Roman" panose="02020603050405020304" pitchFamily="18" charset="0"/>
              </a:rPr>
              <a:t> 0). </a:t>
            </a:r>
            <a:endParaRPr lang="en-US" sz="200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教育教学老师课件通用模板"/>
  <p:tag name="INKNOELEADERBOARD" val="-987758387"/>
</p:tagLst>
</file>

<file path=ppt/theme/theme1.xml><?xml version="1.0" encoding="utf-8"?>
<a:theme xmlns:a="http://schemas.openxmlformats.org/drawingml/2006/main" name="Office 主题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248</TotalTime>
  <Words>1095</Words>
  <Application>Microsoft Office PowerPoint</Application>
  <PresentationFormat>Custom</PresentationFormat>
  <Paragraphs>253</Paragraphs>
  <Slides>27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44" baseType="lpstr">
      <vt:lpstr>Arial Unicode MS</vt:lpstr>
      <vt:lpstr>微软雅黑</vt:lpstr>
      <vt:lpstr>宋体</vt:lpstr>
      <vt:lpstr>Arial</vt:lpstr>
      <vt:lpstr>AvantGarde</vt:lpstr>
      <vt:lpstr>Calibri</vt:lpstr>
      <vt:lpstr>Calibri Light</vt:lpstr>
      <vt:lpstr>等线</vt:lpstr>
      <vt:lpstr>HP001 4 hàng</vt:lpstr>
      <vt:lpstr>华文中宋</vt:lpstr>
      <vt:lpstr>SVN-Gretoon</vt:lpstr>
      <vt:lpstr>Times New Roman</vt:lpstr>
      <vt:lpstr>VNI-Times</vt:lpstr>
      <vt:lpstr>Wingdings</vt:lpstr>
      <vt:lpstr>华康俪金黑W8(P)</vt:lpstr>
      <vt:lpstr>Office 主题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教育教学老师课件通用模板</dc:title>
  <dc:creator>PGOS</dc:creator>
  <cp:lastModifiedBy>DELL</cp:lastModifiedBy>
  <cp:revision>173</cp:revision>
  <dcterms:created xsi:type="dcterms:W3CDTF">2017-03-24T01:19:00Z</dcterms:created>
  <dcterms:modified xsi:type="dcterms:W3CDTF">2022-01-19T05:15:26Z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