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7" r:id="rId16"/>
    <p:sldId id="270" r:id="rId17"/>
    <p:sldId id="269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52E1B-9F77-4E0D-84A5-2D0747426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08F106-6834-4C60-A38E-92B193EEC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2B674-0E02-4AB1-ADC5-038BC628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2F9EF-0466-4748-93A1-BC2E449B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DD129B-9140-44AD-96AD-92D0CC5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4AA31-BB23-4976-8F41-CDB16541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8F624C-E8BF-49B3-8361-AFCD662A3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89F816-9EAE-461C-8649-3131B21C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B2284A-D452-4D77-AC0D-4AEE4A32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1AEA1-B0BD-43E3-9F5F-9DD50354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295BA1-20D2-4EC0-977B-6176608F2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839F0E-9B43-4FBC-B771-DF7DBE99A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80796-9936-408B-A71C-05E25178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440A4-79F0-4E2E-9514-49A11E51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E302B3-1D2C-4F4C-BF3C-036C216E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795EC2-23C7-4CBD-BF28-5265F4C5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43967E-248D-4A5F-8DA2-D512200FF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167D4A-CAE1-4699-B81F-9223A964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7C8238-40CF-4934-BD13-CA844A8A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8E7B8-10E5-4964-94FF-F42F3BCA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CB000-2218-4C83-A5DA-521AC1B0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2CD971-AC4C-4D03-981A-FB020C9F9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7D5BB7-7D2B-45E5-B32A-1E165FDD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147970-25B8-4324-A03A-7929E4EF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3F2DB-B71D-4C2D-B77F-296B33DD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6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E9532-1C54-40E1-BA21-213F37DC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03740D-2B0D-47AB-96DB-84F56EAB3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030590-28EB-4E51-A120-FA783252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A4DABF-ED49-42FD-9761-9A87B7D8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968414-7ECC-479E-AC30-83DF8FDD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52D17-9B38-41B0-9029-BA528EAE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3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1E97C-A32E-41F5-B181-24C4136D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62ED1B-2D65-4E5B-ADCE-F06C0FD89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C0FD99-2E84-40BA-92A0-8C0166E0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C4A24E-6E8A-4691-AE14-569BCD502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D7190F-48C0-4515-A519-D7240B6DC5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3C2572-8448-4621-B780-4526582C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C269C5-D09C-4FA3-AD66-05A0D47F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E01941E-6FDF-4249-80FF-9F6AE058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6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921DF7-9A7E-4D64-8143-A39DEBB2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7778EF-9415-42DC-885D-6F7148CE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1C3365-350D-4545-84D4-25C048A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F012A9-2D3D-4903-BF55-B62EC492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F20E60-9692-4BEE-820A-BABF2BB7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D904DD-8787-4858-BC87-AFE515D5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1DE924-FBC8-4D91-9025-F4D5BA89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5F6C8-60EF-4E96-8539-36794A7D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3759C2-1B8A-453E-AF87-CBC2407E6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EE62D2-323F-41C6-A052-CE24D47D2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E8D1F0-7CAF-42ED-A531-AE25C675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C4082B-8C92-484A-929F-2D5CF8E4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257237-5376-4B92-843F-828EE950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1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CF68F8-C759-4988-8B54-F80EC241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05EE834-7808-4673-B5F1-714E6670F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A6BDCA-718E-4F3B-8D7E-648DBC4C8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9C3842-7FFB-4336-8B7F-E2C866E2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CAC8EE-AB03-4118-AAE3-1D562AF9A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885F22-FE63-4E49-8561-BC8E4FE8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1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40A90D-2287-41A7-938A-D929EB31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A8C88E-55C3-45B0-85A4-8A92B609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C79E5F-0D4A-4201-930F-B3C0ED0EE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E0BD9-2400-45DE-9732-2B1CD5408263}" type="datetimeFigureOut">
              <a:rPr lang="en-US" smtClean="0"/>
              <a:t>23-Jan-22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2AB9-0771-4405-99D6-3B6ED36BA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37E9C-7803-4EA4-96B1-9664B15F7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1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5324" y="412124"/>
            <a:ext cx="609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7797" y="2524820"/>
            <a:ext cx="731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4</a:t>
            </a:r>
          </a:p>
          <a:p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32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9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4E1E17-1888-4B1F-B720-F55594DD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82" y="1347694"/>
            <a:ext cx="77724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BF00189-42A8-4799-8040-29E6BCF6D2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3600" y="3239246"/>
            <a:ext cx="7924800" cy="609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MAU C2">
            <a:hlinkClick r:id="" action="ppaction://media"/>
            <a:extLst>
              <a:ext uri="{FF2B5EF4-FFF2-40B4-BE49-F238E27FC236}">
                <a16:creationId xmlns:a16="http://schemas.microsoft.com/office/drawing/2014/main" xmlns="" id="{682E9FBE-37FD-4F26-8569-87B465EF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5175" y="4950293"/>
            <a:ext cx="244475" cy="244475"/>
          </a:xfrm>
          <a:prstGeom prst="rect">
            <a:avLst/>
          </a:prstGeom>
        </p:spPr>
      </p:pic>
      <p:pic>
        <p:nvPicPr>
          <p:cNvPr id="7" name="HAT C2">
            <a:hlinkClick r:id="" action="ppaction://media"/>
            <a:extLst>
              <a:ext uri="{FF2B5EF4-FFF2-40B4-BE49-F238E27FC236}">
                <a16:creationId xmlns:a16="http://schemas.microsoft.com/office/drawing/2014/main" xmlns="" id="{207705F6-A9F5-48FC-A3CF-0162ECA90C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1739" y="499810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75CD8FD-0272-44B5-B9E1-8D319C0FAD33}"/>
              </a:ext>
            </a:extLst>
          </p:cNvPr>
          <p:cNvSpPr txBox="1">
            <a:spLocks/>
          </p:cNvSpPr>
          <p:nvPr/>
        </p:nvSpPr>
        <p:spPr>
          <a:xfrm>
            <a:off x="2731247" y="44795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CA0120D-F2D1-443A-841A-387C5A6D6A97}"/>
              </a:ext>
            </a:extLst>
          </p:cNvPr>
          <p:cNvSpPr txBox="1">
            <a:spLocks/>
          </p:cNvSpPr>
          <p:nvPr/>
        </p:nvSpPr>
        <p:spPr>
          <a:xfrm>
            <a:off x="2121647" y="1621118"/>
            <a:ext cx="83820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MAU C1 2">
            <a:hlinkClick r:id="" action="ppaction://media"/>
            <a:extLst>
              <a:ext uri="{FF2B5EF4-FFF2-40B4-BE49-F238E27FC236}">
                <a16:creationId xmlns:a16="http://schemas.microsoft.com/office/drawing/2014/main" xmlns="" id="{528795EE-1ACA-4AF6-B25D-1C9DC9FFE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1175" y="5129587"/>
            <a:ext cx="244475" cy="244475"/>
          </a:xfrm>
          <a:prstGeom prst="rect">
            <a:avLst/>
          </a:prstGeom>
        </p:spPr>
      </p:pic>
      <p:pic>
        <p:nvPicPr>
          <p:cNvPr id="9" name="HAT C12">
            <a:hlinkClick r:id="" action="ppaction://media"/>
            <a:extLst>
              <a:ext uri="{FF2B5EF4-FFF2-40B4-BE49-F238E27FC236}">
                <a16:creationId xmlns:a16="http://schemas.microsoft.com/office/drawing/2014/main" xmlns="" id="{D4DE4296-9E60-4B27-A769-07796AD10C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257" y="488511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71107-3A20-4248-A9EC-60723311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659" y="1142066"/>
            <a:ext cx="1791447" cy="13255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629899-ED21-442D-A35B-CEBA09E6C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283" y="2964236"/>
            <a:ext cx="7888941" cy="929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4" name="MAU C3">
            <a:hlinkClick r:id="" action="ppaction://media"/>
            <a:extLst>
              <a:ext uri="{FF2B5EF4-FFF2-40B4-BE49-F238E27FC236}">
                <a16:creationId xmlns:a16="http://schemas.microsoft.com/office/drawing/2014/main" xmlns="" id="{169CC9B1-9D67-489D-B1FE-CF65B555E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7152" y="4508034"/>
            <a:ext cx="244475" cy="244475"/>
          </a:xfrm>
          <a:prstGeom prst="rect">
            <a:avLst/>
          </a:prstGeom>
        </p:spPr>
      </p:pic>
      <p:pic>
        <p:nvPicPr>
          <p:cNvPr id="5" name="HAT C3">
            <a:hlinkClick r:id="" action="ppaction://media"/>
            <a:extLst>
              <a:ext uri="{FF2B5EF4-FFF2-40B4-BE49-F238E27FC236}">
                <a16:creationId xmlns:a16="http://schemas.microsoft.com/office/drawing/2014/main" xmlns="" id="{0039BD51-53BA-4817-B628-C851E0221A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3905" y="448861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F25BEA7-2D2E-475E-8664-F1CA578B2785}"/>
              </a:ext>
            </a:extLst>
          </p:cNvPr>
          <p:cNvSpPr txBox="1">
            <a:spLocks/>
          </p:cNvSpPr>
          <p:nvPr/>
        </p:nvSpPr>
        <p:spPr>
          <a:xfrm>
            <a:off x="6096000" y="1729441"/>
            <a:ext cx="152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0743C93-0FC9-4591-8108-D3B648CFEBF3}"/>
              </a:ext>
            </a:extLst>
          </p:cNvPr>
          <p:cNvSpPr txBox="1">
            <a:spLocks/>
          </p:cNvSpPr>
          <p:nvPr/>
        </p:nvSpPr>
        <p:spPr>
          <a:xfrm>
            <a:off x="4038600" y="3291541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pic>
        <p:nvPicPr>
          <p:cNvPr id="6" name="MAU C4">
            <a:hlinkClick r:id="" action="ppaction://media"/>
            <a:extLst>
              <a:ext uri="{FF2B5EF4-FFF2-40B4-BE49-F238E27FC236}">
                <a16:creationId xmlns:a16="http://schemas.microsoft.com/office/drawing/2014/main" xmlns="" id="{E6111904-5B66-4141-AD2F-4766BEC66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7339" y="4274203"/>
            <a:ext cx="244475" cy="244475"/>
          </a:xfrm>
          <a:prstGeom prst="rect">
            <a:avLst/>
          </a:prstGeom>
        </p:spPr>
      </p:pic>
      <p:pic>
        <p:nvPicPr>
          <p:cNvPr id="7" name="HAT C4">
            <a:hlinkClick r:id="" action="ppaction://media"/>
            <a:extLst>
              <a:ext uri="{FF2B5EF4-FFF2-40B4-BE49-F238E27FC236}">
                <a16:creationId xmlns:a16="http://schemas.microsoft.com/office/drawing/2014/main" xmlns="" id="{5C87FB15-6567-400D-979E-2EF10EA8B6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4516" y="426673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BA5B7FB-02FF-41A5-8E84-3EE3B1F265C4}"/>
              </a:ext>
            </a:extLst>
          </p:cNvPr>
          <p:cNvSpPr txBox="1">
            <a:spLocks/>
          </p:cNvSpPr>
          <p:nvPr/>
        </p:nvSpPr>
        <p:spPr>
          <a:xfrm>
            <a:off x="5547659" y="1142066"/>
            <a:ext cx="3333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1C305AF-398B-4231-A0FE-6DA9587F81E9}"/>
              </a:ext>
            </a:extLst>
          </p:cNvPr>
          <p:cNvSpPr txBox="1">
            <a:spLocks/>
          </p:cNvSpPr>
          <p:nvPr/>
        </p:nvSpPr>
        <p:spPr>
          <a:xfrm>
            <a:off x="3741271" y="2964236"/>
            <a:ext cx="7631953" cy="929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6" name="MAU C 34">
            <a:hlinkClick r:id="" action="ppaction://media"/>
            <a:extLst>
              <a:ext uri="{FF2B5EF4-FFF2-40B4-BE49-F238E27FC236}">
                <a16:creationId xmlns:a16="http://schemas.microsoft.com/office/drawing/2014/main" xmlns="" id="{E5C884CA-3AB9-43F8-B99B-B8E03F80F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398" y="5757116"/>
            <a:ext cx="244475" cy="244475"/>
          </a:xfrm>
          <a:prstGeom prst="rect">
            <a:avLst/>
          </a:prstGeom>
        </p:spPr>
      </p:pic>
      <p:pic>
        <p:nvPicPr>
          <p:cNvPr id="8" name="HAT C 34">
            <a:hlinkClick r:id="" action="ppaction://media"/>
            <a:extLst>
              <a:ext uri="{FF2B5EF4-FFF2-40B4-BE49-F238E27FC236}">
                <a16:creationId xmlns:a16="http://schemas.microsoft.com/office/drawing/2014/main" xmlns="" id="{4C52E786-4650-42A3-AE5A-4D144D0C8E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9951" y="568539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01B24-BADF-44DB-8B7B-959D5813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445" cy="6910311"/>
          </a:xfrm>
        </p:spPr>
      </p:pic>
      <p:sp>
        <p:nvSpPr>
          <p:cNvPr id="6" name="TextBox 5"/>
          <p:cNvSpPr txBox="1"/>
          <p:nvPr/>
        </p:nvSpPr>
        <p:spPr>
          <a:xfrm>
            <a:off x="5263012" y="1269841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9870" y="3580327"/>
            <a:ext cx="487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https://www.youtube.com/watch?v=2y4V_q8xT5I</a:t>
            </a:r>
          </a:p>
        </p:txBody>
      </p:sp>
    </p:spTree>
    <p:extLst>
      <p:ext uri="{BB962C8B-B14F-4D97-AF65-F5344CB8AC3E}">
        <p14:creationId xmlns:p14="http://schemas.microsoft.com/office/powerpoint/2010/main" val="3928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4E53EF-9122-4AB2-8456-A135958FA5F8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762000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satMod val="13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satMod val="13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satMod val="13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9200D3A4-CEC5-471B-807F-9BE626AF8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xmlns="" id="{370A05FE-02DB-44BA-A948-0AFD0C41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654704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HÁT KẾT HỢP GÕ ĐỆM THEO PHÁCH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xmlns="" id="{42A7489B-4C17-415E-8F48-5FD29D4A3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359" y="1447800"/>
            <a:ext cx="65532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vang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lừng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x      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phút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giây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bao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hiền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lâu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bền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[KARAOKE] CHÚC MỪNG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xmlns="" id="{454B7C88-FF84-4998-B915-78426B92E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7339" y="605593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E9DE1B-825E-4302-B40C-60C81D521401}"/>
              </a:ext>
            </a:extLst>
          </p:cNvPr>
          <p:cNvSpPr txBox="1">
            <a:spLocks noChangeArrowheads="1"/>
          </p:cNvSpPr>
          <p:nvPr/>
        </p:nvSpPr>
        <p:spPr>
          <a:xfrm>
            <a:off x="3116729" y="575235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2B22CE7C-ED9F-434D-904A-4B33AE380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929" y="346635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2" descr="untitled1">
            <a:extLst>
              <a:ext uri="{FF2B5EF4-FFF2-40B4-BE49-F238E27FC236}">
                <a16:creationId xmlns:a16="http://schemas.microsoft.com/office/drawing/2014/main" xmlns="" id="{C3F01629-DB95-4972-9CD2-7490E79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29" y="1108635"/>
            <a:ext cx="3810000" cy="556260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F95BF81B-E87B-4378-B83F-6FB9934A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29" y="606163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untitled2">
            <a:extLst>
              <a:ext uri="{FF2B5EF4-FFF2-40B4-BE49-F238E27FC236}">
                <a16:creationId xmlns:a16="http://schemas.microsoft.com/office/drawing/2014/main" xmlns="" id="{BEE919F7-8BB4-4D9E-8ACF-99E03703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29" y="1108635"/>
            <a:ext cx="3962400" cy="55626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17D0CD4B-2618-4F65-8A57-1A20A4EAF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1129" y="606163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68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3">
            <a:extLst>
              <a:ext uri="{FF2B5EF4-FFF2-40B4-BE49-F238E27FC236}">
                <a16:creationId xmlns:a16="http://schemas.microsoft.com/office/drawing/2014/main" xmlns="" id="{82C6260B-4EB2-43D7-B4A2-7E37708C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4" y="684306"/>
            <a:ext cx="3886200" cy="5334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titled4">
            <a:extLst>
              <a:ext uri="{FF2B5EF4-FFF2-40B4-BE49-F238E27FC236}">
                <a16:creationId xmlns:a16="http://schemas.microsoft.com/office/drawing/2014/main" xmlns="" id="{DA92166D-3F24-43C2-BF29-CD0B593C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94" y="684306"/>
            <a:ext cx="3886200" cy="5334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142BED8-B2C2-4DA4-9ED4-21CBE6674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294" y="6170706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7CD9F3A3-1EB9-43F0-8BAA-37D8D8201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894" y="6246906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Tốp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24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1CE0FBC5-EF8F-494F-92F3-ADF962E9D0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38080" r="41640" b="27840"/>
          <a:stretch>
            <a:fillRect/>
          </a:stretch>
        </p:blipFill>
        <p:spPr bwMode="auto">
          <a:xfrm>
            <a:off x="2892612" y="1214437"/>
            <a:ext cx="307489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EB5AC5DF-FD6D-4DC6-8996-306ADEDBB92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33279" r="41640" b="24960"/>
          <a:stretch>
            <a:fillRect/>
          </a:stretch>
        </p:blipFill>
        <p:spPr bwMode="auto">
          <a:xfrm>
            <a:off x="6424706" y="1284941"/>
            <a:ext cx="3119718" cy="206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16F413EF-6E57-47F2-BE94-22F8ACD83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706" y="452437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vi-VN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C54CA284-6392-4B70-8AE6-31FE1F92BFE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36160" r="41640" b="30560"/>
          <a:stretch>
            <a:fillRect/>
          </a:stretch>
        </p:blipFill>
        <p:spPr bwMode="auto">
          <a:xfrm>
            <a:off x="2892612" y="3729037"/>
            <a:ext cx="307489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D5AD8E3-3B68-477E-9AB9-3B41A821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6806" r="41667" b="29167"/>
          <a:stretch>
            <a:fillRect/>
          </a:stretch>
        </p:blipFill>
        <p:spPr bwMode="auto">
          <a:xfrm>
            <a:off x="6427881" y="3740150"/>
            <a:ext cx="3116543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[KARAOKE] CHÚC MỪNG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xmlns="" id="{284E7ECB-A609-4B3F-B325-602213895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9551" y="616351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mam-non-co-giao-va-cac-b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136586" y="803275"/>
            <a:ext cx="8108310" cy="273921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CÁC EM ĐẾN VỚI</a:t>
            </a:r>
          </a:p>
          <a:p>
            <a:pPr algn="ctr"/>
            <a:endParaRPr lang="en-US" altLang="zh-CN" sz="1400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ÂM NHẠC</a:t>
            </a:r>
          </a:p>
          <a:p>
            <a:pPr algn="ctr"/>
            <a:endParaRPr lang="en-US" altLang="zh-CN" sz="1400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 4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2"/>
    </mc:Choice>
    <mc:Fallback xmlns="">
      <p:transition spd="slow" advTm="2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cuc-dep-3.01.10-PM"/>
          <p:cNvPicPr>
            <a:picLocks noChangeAspect="1"/>
          </p:cNvPicPr>
          <p:nvPr/>
        </p:nvPicPr>
        <p:blipFill>
          <a:blip r:embed="rId4"/>
          <a:srcRect t="5558" b="7682"/>
          <a:stretch>
            <a:fillRect/>
          </a:stretch>
        </p:blipFill>
        <p:spPr>
          <a:xfrm>
            <a:off x="635" y="635"/>
            <a:ext cx="12192000" cy="68573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07950" y="527685"/>
            <a:ext cx="11976100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CHÚC CÁC CON HỌC GIỎI, CHĂM NGOAN</a:t>
            </a:r>
          </a:p>
        </p:txBody>
      </p:sp>
      <p:sp>
        <p:nvSpPr>
          <p:cNvPr id="4" name="Rectangles 3"/>
          <p:cNvSpPr/>
          <p:nvPr/>
        </p:nvSpPr>
        <p:spPr>
          <a:xfrm>
            <a:off x="1238864" y="6030595"/>
            <a:ext cx="97155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CÁC CON TRONG NHỮNG GIỜ HỌC SAU.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3"/>
    </mc:Choice>
    <mc:Fallback xmlns="">
      <p:transition spd="slow" advTm="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BBB32F6-DE0F-46E1-9AFE-C3DFF96383F5}"/>
              </a:ext>
            </a:extLst>
          </p:cNvPr>
          <p:cNvSpPr txBox="1">
            <a:spLocks noChangeArrowheads="1"/>
          </p:cNvSpPr>
          <p:nvPr/>
        </p:nvSpPr>
        <p:spPr>
          <a:xfrm>
            <a:off x="2514600" y="1993152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3D3EAC4A-6CB0-4B02-A8CA-1F3F5018D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374152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xmlns="" id="{31C1E39B-1038-4007-B531-6EC12A93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459752"/>
            <a:ext cx="365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TUẦN 19 – TIẾT 19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xmlns="" id="{4EC62978-33C4-4E0C-AA94-BE20280DF1CC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5117352"/>
            <a:ext cx="5133975" cy="835025"/>
            <a:chOff x="4200" y="1980"/>
            <a:chExt cx="6675" cy="1425"/>
          </a:xfrm>
        </p:grpSpPr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AB2B1DC5-856F-4274-BAE7-9C2E5FFB3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xmlns="" id="{7134BE84-921B-49CF-987F-00BA7A7B2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Freeform 41">
              <a:extLst>
                <a:ext uri="{FF2B5EF4-FFF2-40B4-BE49-F238E27FC236}">
                  <a16:creationId xmlns:a16="http://schemas.microsoft.com/office/drawing/2014/main" xmlns="" id="{610F4D14-4A76-4806-9D89-A75DEC3A6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Freeform 42">
              <a:extLst>
                <a:ext uri="{FF2B5EF4-FFF2-40B4-BE49-F238E27FC236}">
                  <a16:creationId xmlns:a16="http://schemas.microsoft.com/office/drawing/2014/main" xmlns="" id="{03F76AEF-7712-4272-A50C-85AE6DA96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Freeform 43">
              <a:extLst>
                <a:ext uri="{FF2B5EF4-FFF2-40B4-BE49-F238E27FC236}">
                  <a16:creationId xmlns:a16="http://schemas.microsoft.com/office/drawing/2014/main" xmlns="" id="{345A586A-8FA1-402A-B791-BD7EBD7A8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44" descr="Not 1">
            <a:extLst>
              <a:ext uri="{FF2B5EF4-FFF2-40B4-BE49-F238E27FC236}">
                <a16:creationId xmlns:a16="http://schemas.microsoft.com/office/drawing/2014/main" xmlns="" id="{4E3B73A5-B949-4AAF-B325-1C641CB2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12552"/>
            <a:ext cx="5413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" descr="Not 6">
            <a:extLst>
              <a:ext uri="{FF2B5EF4-FFF2-40B4-BE49-F238E27FC236}">
                <a16:creationId xmlns:a16="http://schemas.microsoft.com/office/drawing/2014/main" xmlns="" id="{96AD6E80-13BF-49B5-946F-95D21D17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31552"/>
            <a:ext cx="420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 descr="Not 7">
            <a:extLst>
              <a:ext uri="{FF2B5EF4-FFF2-40B4-BE49-F238E27FC236}">
                <a16:creationId xmlns:a16="http://schemas.microsoft.com/office/drawing/2014/main" xmlns="" id="{22B073C7-5680-4F71-9A82-9F2D93AA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152"/>
            <a:ext cx="6858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7" descr="Not 13">
            <a:extLst>
              <a:ext uri="{FF2B5EF4-FFF2-40B4-BE49-F238E27FC236}">
                <a16:creationId xmlns:a16="http://schemas.microsoft.com/office/drawing/2014/main" xmlns="" id="{17316956-51B8-45FE-8F58-00DCDCC0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64952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8" descr="Not 14">
            <a:extLst>
              <a:ext uri="{FF2B5EF4-FFF2-40B4-BE49-F238E27FC236}">
                <a16:creationId xmlns:a16="http://schemas.microsoft.com/office/drawing/2014/main" xmlns="" id="{6B884E6A-844A-460A-B792-7C3D000E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31552"/>
            <a:ext cx="434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9" descr="Not 15">
            <a:extLst>
              <a:ext uri="{FF2B5EF4-FFF2-40B4-BE49-F238E27FC236}">
                <a16:creationId xmlns:a16="http://schemas.microsoft.com/office/drawing/2014/main" xmlns="" id="{79823A37-804C-4BC6-A52A-D12BABB9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07752"/>
            <a:ext cx="38893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 descr="Not 16">
            <a:extLst>
              <a:ext uri="{FF2B5EF4-FFF2-40B4-BE49-F238E27FC236}">
                <a16:creationId xmlns:a16="http://schemas.microsoft.com/office/drawing/2014/main" xmlns="" id="{758381DB-0949-4845-99A0-8D7371E59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12552"/>
            <a:ext cx="4460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1" descr="Not 9">
            <a:extLst>
              <a:ext uri="{FF2B5EF4-FFF2-40B4-BE49-F238E27FC236}">
                <a16:creationId xmlns:a16="http://schemas.microsoft.com/office/drawing/2014/main" xmlns="" id="{516FB99B-F9E1-49AB-A11A-8953B333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60152"/>
            <a:ext cx="501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7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F2BFE-485B-47A7-873D-90442741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0A262F-883F-4167-8325-937EB14A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0" descr="luoc_do_lien_xo_nam_1940_500_01">
            <a:extLst>
              <a:ext uri="{FF2B5EF4-FFF2-40B4-BE49-F238E27FC236}">
                <a16:creationId xmlns:a16="http://schemas.microsoft.com/office/drawing/2014/main" xmlns="" id="{8EF575CE-96C6-4FC2-8CB9-09470AFB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B7D5D-4C08-43DF-8A4D-F4A44C81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214672-351F-4138-AF63-AE66C6C90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A977B289-BC59-4AAF-8614-4AA37EF5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1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D5455307-B1C1-4CB3-9064-496A02A25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087" y="6172200"/>
            <a:ext cx="6323026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FF33"/>
                </a:solidFill>
                <a:latin typeface="Times New Roman" panose="02020603050405020304" pitchFamily="18" charset="0"/>
              </a:rPr>
              <a:t>CUNG ĐIỆN KREM-LIN</a:t>
            </a:r>
          </a:p>
        </p:txBody>
      </p:sp>
    </p:spTree>
    <p:extLst>
      <p:ext uri="{BB962C8B-B14F-4D97-AF65-F5344CB8AC3E}">
        <p14:creationId xmlns:p14="http://schemas.microsoft.com/office/powerpoint/2010/main" val="387031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728AB-6885-440E-B706-A01637B9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9482C6-8DC0-4EDD-A514-820ED92EF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3B6F4A3B-BCDD-4CE7-B48B-EBA5A573469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50165" cy="6705600"/>
            <a:chOff x="59" y="1177"/>
            <a:chExt cx="5556" cy="434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xmlns="" id="{C42DE50D-0192-45A3-9ED8-522A03054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6"/>
            <a:stretch>
              <a:fillRect/>
            </a:stretch>
          </p:blipFill>
          <p:spPr bwMode="auto">
            <a:xfrm>
              <a:off x="59" y="1177"/>
              <a:ext cx="5556" cy="39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xmlns="" id="{B4E12E2E-18B4-4201-81F2-DDCC60AD5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" y="5180"/>
              <a:ext cx="2117" cy="3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ĐIỆU MÚA THIÊN NGA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15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01B24-BADF-44DB-8B7B-959D5813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445" cy="6910311"/>
          </a:xfrm>
        </p:spPr>
      </p:pic>
      <p:sp>
        <p:nvSpPr>
          <p:cNvPr id="6" name="TextBox 5"/>
          <p:cNvSpPr txBox="1"/>
          <p:nvPr/>
        </p:nvSpPr>
        <p:spPr>
          <a:xfrm>
            <a:off x="4785599" y="1282719"/>
            <a:ext cx="291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9870" y="3580327"/>
            <a:ext cx="491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https://www.youtube.com/watch?v=haqs4xS61GY</a:t>
            </a:r>
          </a:p>
        </p:txBody>
      </p:sp>
    </p:spTree>
    <p:extLst>
      <p:ext uri="{BB962C8B-B14F-4D97-AF65-F5344CB8AC3E}">
        <p14:creationId xmlns:p14="http://schemas.microsoft.com/office/powerpoint/2010/main" val="132721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4E53EF-9122-4AB2-8456-A135958FA5F8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762000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9200D3A4-CEC5-471B-807F-9BE626AF8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xmlns="" id="{370A05FE-02DB-44BA-A948-0AFD0C41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654704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ĐỌC LỜI CA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xmlns="" id="{42A7489B-4C17-415E-8F48-5FD29D4A3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359" y="1786965"/>
            <a:ext cx="65532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lừng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36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7D1D4B9-8349-450F-8A99-A08EB6BB0188}"/>
              </a:ext>
            </a:extLst>
          </p:cNvPr>
          <p:cNvSpPr txBox="1">
            <a:spLocks/>
          </p:cNvSpPr>
          <p:nvPr/>
        </p:nvSpPr>
        <p:spPr>
          <a:xfrm>
            <a:off x="1852706" y="57346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90BC4A7-E8FE-4574-91EA-037E41304C30}"/>
              </a:ext>
            </a:extLst>
          </p:cNvPr>
          <p:cNvSpPr txBox="1">
            <a:spLocks/>
          </p:cNvSpPr>
          <p:nvPr/>
        </p:nvSpPr>
        <p:spPr>
          <a:xfrm>
            <a:off x="1488141" y="1716462"/>
            <a:ext cx="83820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MAU C1">
            <a:hlinkClick r:id="" action="ppaction://media"/>
            <a:extLst>
              <a:ext uri="{FF2B5EF4-FFF2-40B4-BE49-F238E27FC236}">
                <a16:creationId xmlns:a16="http://schemas.microsoft.com/office/drawing/2014/main" xmlns="" id="{51306A5A-0025-46EA-AABC-5D95C9827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2047" y="5757116"/>
            <a:ext cx="244475" cy="244475"/>
          </a:xfrm>
          <a:prstGeom prst="rect">
            <a:avLst/>
          </a:prstGeom>
        </p:spPr>
      </p:pic>
      <p:pic>
        <p:nvPicPr>
          <p:cNvPr id="7" name="HAT C1">
            <a:hlinkClick r:id="" action="ppaction://media"/>
            <a:extLst>
              <a:ext uri="{FF2B5EF4-FFF2-40B4-BE49-F238E27FC236}">
                <a16:creationId xmlns:a16="http://schemas.microsoft.com/office/drawing/2014/main" xmlns="" id="{C07E5A13-5045-4484-9E7E-65B7F56DE0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4398" y="568539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334</Words>
  <Application>Microsoft Office PowerPoint</Application>
  <PresentationFormat>Widescreen</PresentationFormat>
  <Paragraphs>72</Paragraphs>
  <Slides>20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</vt:lpstr>
      <vt:lpstr>PowerPoint Presentation</vt:lpstr>
      <vt:lpstr>Câu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HEO XINH</dc:creator>
  <cp:lastModifiedBy>Microsoft account</cp:lastModifiedBy>
  <cp:revision>7</cp:revision>
  <dcterms:created xsi:type="dcterms:W3CDTF">2022-01-16T02:54:56Z</dcterms:created>
  <dcterms:modified xsi:type="dcterms:W3CDTF">2022-01-23T15:50:29Z</dcterms:modified>
</cp:coreProperties>
</file>