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8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  <p:sldMasterId id="2147483686" r:id="rId4"/>
    <p:sldMasterId id="2147483712" r:id="rId5"/>
    <p:sldMasterId id="2147483724" r:id="rId6"/>
    <p:sldMasterId id="2147483736" r:id="rId7"/>
    <p:sldMasterId id="2147483748" r:id="rId8"/>
    <p:sldMasterId id="2147483760" r:id="rId9"/>
  </p:sldMasterIdLst>
  <p:notesMasterIdLst>
    <p:notesMasterId r:id="rId33"/>
  </p:notesMasterIdLst>
  <p:sldIdLst>
    <p:sldId id="301" r:id="rId10"/>
    <p:sldId id="285" r:id="rId11"/>
    <p:sldId id="286" r:id="rId12"/>
    <p:sldId id="288" r:id="rId13"/>
    <p:sldId id="290" r:id="rId14"/>
    <p:sldId id="292" r:id="rId15"/>
    <p:sldId id="276" r:id="rId16"/>
    <p:sldId id="278" r:id="rId17"/>
    <p:sldId id="279" r:id="rId18"/>
    <p:sldId id="281" r:id="rId19"/>
    <p:sldId id="300" r:id="rId20"/>
    <p:sldId id="293" r:id="rId21"/>
    <p:sldId id="297" r:id="rId22"/>
    <p:sldId id="296" r:id="rId23"/>
    <p:sldId id="294" r:id="rId24"/>
    <p:sldId id="298" r:id="rId25"/>
    <p:sldId id="268" r:id="rId26"/>
    <p:sldId id="270" r:id="rId27"/>
    <p:sldId id="271" r:id="rId28"/>
    <p:sldId id="272" r:id="rId29"/>
    <p:sldId id="274" r:id="rId30"/>
    <p:sldId id="273" r:id="rId31"/>
    <p:sldId id="299" r:id="rId32"/>
  </p:sldIdLst>
  <p:sldSz cx="12161838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4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6" autoAdjust="0"/>
    <p:restoredTop sz="82562" autoAdjust="0"/>
  </p:normalViewPr>
  <p:slideViewPr>
    <p:cSldViewPr>
      <p:cViewPr varScale="1">
        <p:scale>
          <a:sx n="61" d="100"/>
          <a:sy n="61" d="100"/>
        </p:scale>
        <p:origin x="1080" y="42"/>
      </p:cViewPr>
      <p:guideLst>
        <p:guide orient="horz" pos="2160"/>
        <p:guide pos="383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21" Type="http://schemas.openxmlformats.org/officeDocument/2006/relationships/slide" Target="slides/slide12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theme" Target="theme/theme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7EF0DB-371A-48ED-9107-118BCFC741BA}" type="datetimeFigureOut">
              <a:rPr lang="en-US" smtClean="0"/>
              <a:t>16/01/2022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C83D7A-9E42-4548-990C-7D2596BB5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6182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Cùng</a:t>
            </a:r>
            <a:r>
              <a:rPr lang="en-US" baseline="0" smtClean="0"/>
              <a:t> với Bo du hành vũ trụ để tìm kiếm các sinh vật lạ ngoài trái đất nhé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83D7A-9E42-4548-990C-7D2596BB538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3937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83D7A-9E42-4548-990C-7D2596BB538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4966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83D7A-9E42-4548-990C-7D2596BB538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7671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1E5F-9BD5-49A2-BB11-37556073DA36}" type="datetimeFigureOut">
              <a:rPr lang="en-US" smtClean="0"/>
              <a:t>16/01/2022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3967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1E5F-9BD5-49A2-BB11-37556073DA36}" type="datetimeFigureOut">
              <a:rPr lang="en-US" smtClean="0"/>
              <a:t>16/01/2022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08301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075057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16908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7332" y="274639"/>
            <a:ext cx="2736414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8092" y="274639"/>
            <a:ext cx="8006543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24779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39"/>
            <a:ext cx="3637994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39"/>
            <a:ext cx="1071762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1E5F-9BD5-49A2-BB11-37556073DA36}" type="datetimeFigureOut">
              <a:rPr lang="en-US" smtClean="0"/>
              <a:t>16/01/2022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0343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7F54DCB-12D9-444A-856E-6F910D9AFEFD}" type="slidenum">
              <a:rPr lang="en-US" altLang="en-US" smtClean="0">
                <a:solidFill>
                  <a:srgbClr val="000000"/>
                </a:solidFill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84389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0AD750E-8E08-4124-A162-65C07BC80026}" type="slidenum">
              <a:rPr lang="en-US" altLang="en-US" smtClean="0">
                <a:solidFill>
                  <a:srgbClr val="000000"/>
                </a:solidFill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42151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BB75DF7-5587-41BB-A298-723EC3025170}" type="slidenum">
              <a:rPr lang="en-US" altLang="en-US" smtClean="0">
                <a:solidFill>
                  <a:srgbClr val="000000"/>
                </a:solidFill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59086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8092" y="1600201"/>
            <a:ext cx="537147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2268" y="1600201"/>
            <a:ext cx="537147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9049909-0C54-435B-BBF0-51C6996AD638}" type="slidenum">
              <a:rPr lang="en-US" altLang="en-US" smtClean="0">
                <a:solidFill>
                  <a:srgbClr val="000000"/>
                </a:solidFill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67479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9ECCA83-829A-4C5A-8E66-AB3AC56D65DD}" type="slidenum">
              <a:rPr lang="en-US" altLang="en-US" smtClean="0">
                <a:solidFill>
                  <a:srgbClr val="000000"/>
                </a:solidFill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3639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9F4A231-FFF2-4423-9C25-71C524F96B88}" type="slidenum">
              <a:rPr lang="en-US" altLang="en-US" smtClean="0">
                <a:solidFill>
                  <a:srgbClr val="000000"/>
                </a:solidFill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50515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170BD78-66D4-4913-9362-8D5F16A704D9}" type="slidenum">
              <a:rPr lang="en-US" altLang="en-US" smtClean="0">
                <a:solidFill>
                  <a:srgbClr val="000000"/>
                </a:solidFill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87169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E948AAA-9F39-410D-A829-573AD45DF570}" type="slidenum">
              <a:rPr lang="en-US" altLang="en-US" smtClean="0">
                <a:solidFill>
                  <a:srgbClr val="000000"/>
                </a:solidFill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47734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1E5F-9BD5-49A2-BB11-37556073DA36}" type="datetimeFigureOut">
              <a:rPr lang="en-US" smtClean="0"/>
              <a:t>16/01/2022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6833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6C56EDA-95A9-4A0D-8F39-48220C6E6ACF}" type="slidenum">
              <a:rPr lang="en-US" altLang="en-US" smtClean="0">
                <a:solidFill>
                  <a:srgbClr val="000000"/>
                </a:solidFill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83458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020CAEC-980B-4F83-8372-EE4E404EDF57}" type="slidenum">
              <a:rPr lang="en-US" altLang="en-US" smtClean="0">
                <a:solidFill>
                  <a:srgbClr val="000000"/>
                </a:solidFill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07818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7332" y="274639"/>
            <a:ext cx="2736414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8092" y="274639"/>
            <a:ext cx="800654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59B5C47-A4C6-4726-86A3-B72F18A4730E}" type="slidenum">
              <a:rPr lang="en-US" altLang="en-US" smtClean="0">
                <a:solidFill>
                  <a:srgbClr val="000000"/>
                </a:solidFill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00742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8092" y="274639"/>
            <a:ext cx="10945654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13EF553-8BDD-4F9B-A28A-968C9AA2D7D6}" type="slidenum">
              <a:rPr lang="en-US" altLang="en-US" smtClean="0">
                <a:solidFill>
                  <a:srgbClr val="000000"/>
                </a:solidFill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77162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7F54DCB-12D9-444A-856E-6F910D9AFEFD}" type="slidenum">
              <a:rPr lang="en-US" altLang="en-US" smtClean="0">
                <a:solidFill>
                  <a:srgbClr val="000000"/>
                </a:solidFill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84068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0AD750E-8E08-4124-A162-65C07BC80026}" type="slidenum">
              <a:rPr lang="en-US" altLang="en-US" smtClean="0">
                <a:solidFill>
                  <a:srgbClr val="000000"/>
                </a:solidFill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58443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BB75DF7-5587-41BB-A298-723EC3025170}" type="slidenum">
              <a:rPr lang="en-US" altLang="en-US" smtClean="0">
                <a:solidFill>
                  <a:srgbClr val="000000"/>
                </a:solidFill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4952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8092" y="1600201"/>
            <a:ext cx="537147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2268" y="1600201"/>
            <a:ext cx="537147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9049909-0C54-435B-BBF0-51C6996AD638}" type="slidenum">
              <a:rPr lang="en-US" altLang="en-US" smtClean="0">
                <a:solidFill>
                  <a:srgbClr val="000000"/>
                </a:solidFill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53965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9ECCA83-829A-4C5A-8E66-AB3AC56D65DD}" type="slidenum">
              <a:rPr lang="en-US" altLang="en-US" smtClean="0">
                <a:solidFill>
                  <a:srgbClr val="000000"/>
                </a:solidFill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35572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9F4A231-FFF2-4423-9C25-71C524F96B88}" type="slidenum">
              <a:rPr lang="en-US" altLang="en-US" smtClean="0">
                <a:solidFill>
                  <a:srgbClr val="000000"/>
                </a:solidFill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56552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1E5F-9BD5-49A2-BB11-37556073DA36}" type="datetimeFigureOut">
              <a:rPr lang="en-US" smtClean="0"/>
              <a:t>16/01/2022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3416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170BD78-66D4-4913-9362-8D5F16A704D9}" type="slidenum">
              <a:rPr lang="en-US" altLang="en-US" smtClean="0">
                <a:solidFill>
                  <a:srgbClr val="000000"/>
                </a:solidFill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47477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E948AAA-9F39-410D-A829-573AD45DF570}" type="slidenum">
              <a:rPr lang="en-US" altLang="en-US" smtClean="0">
                <a:solidFill>
                  <a:srgbClr val="000000"/>
                </a:solidFill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770041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6C56EDA-95A9-4A0D-8F39-48220C6E6ACF}" type="slidenum">
              <a:rPr lang="en-US" altLang="en-US" smtClean="0">
                <a:solidFill>
                  <a:srgbClr val="000000"/>
                </a:solidFill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799654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020CAEC-980B-4F83-8372-EE4E404EDF57}" type="slidenum">
              <a:rPr lang="en-US" altLang="en-US" smtClean="0">
                <a:solidFill>
                  <a:srgbClr val="000000"/>
                </a:solidFill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737353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7332" y="274639"/>
            <a:ext cx="2736414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8092" y="274639"/>
            <a:ext cx="800654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59B5C47-A4C6-4726-86A3-B72F18A4730E}" type="slidenum">
              <a:rPr lang="en-US" altLang="en-US" smtClean="0">
                <a:solidFill>
                  <a:srgbClr val="000000"/>
                </a:solidFill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997095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8092" y="274639"/>
            <a:ext cx="10945654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13EF553-8BDD-4F9B-A28A-968C9AA2D7D6}" type="slidenum">
              <a:rPr lang="en-US" altLang="en-US" smtClean="0">
                <a:solidFill>
                  <a:srgbClr val="000000"/>
                </a:solidFill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50211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7F54DCB-12D9-444A-856E-6F910D9AFEFD}" type="slidenum">
              <a:rPr lang="en-US" altLang="en-US" smtClean="0">
                <a:solidFill>
                  <a:srgbClr val="000000"/>
                </a:solidFill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152442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0AD750E-8E08-4124-A162-65C07BC80026}" type="slidenum">
              <a:rPr lang="en-US" altLang="en-US" smtClean="0">
                <a:solidFill>
                  <a:srgbClr val="000000"/>
                </a:solidFill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37457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BB75DF7-5587-41BB-A298-723EC3025170}" type="slidenum">
              <a:rPr lang="en-US" altLang="en-US" smtClean="0">
                <a:solidFill>
                  <a:srgbClr val="000000"/>
                </a:solidFill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80442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8092" y="1600201"/>
            <a:ext cx="537147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2268" y="1600201"/>
            <a:ext cx="537147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9049909-0C54-435B-BBF0-51C6996AD638}" type="slidenum">
              <a:rPr lang="en-US" altLang="en-US" smtClean="0">
                <a:solidFill>
                  <a:srgbClr val="000000"/>
                </a:solidFill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84013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678" y="1600201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6" y="1600201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1E5F-9BD5-49A2-BB11-37556073DA36}" type="datetimeFigureOut">
              <a:rPr lang="en-US" smtClean="0"/>
              <a:t>16/01/2022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23287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9ECCA83-829A-4C5A-8E66-AB3AC56D65DD}" type="slidenum">
              <a:rPr lang="en-US" altLang="en-US" smtClean="0">
                <a:solidFill>
                  <a:srgbClr val="000000"/>
                </a:solidFill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703434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9F4A231-FFF2-4423-9C25-71C524F96B88}" type="slidenum">
              <a:rPr lang="en-US" altLang="en-US" smtClean="0">
                <a:solidFill>
                  <a:srgbClr val="000000"/>
                </a:solidFill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175893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170BD78-66D4-4913-9362-8D5F16A704D9}" type="slidenum">
              <a:rPr lang="en-US" altLang="en-US" smtClean="0">
                <a:solidFill>
                  <a:srgbClr val="000000"/>
                </a:solidFill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138466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E948AAA-9F39-410D-A829-573AD45DF570}" type="slidenum">
              <a:rPr lang="en-US" altLang="en-US" smtClean="0">
                <a:solidFill>
                  <a:srgbClr val="000000"/>
                </a:solidFill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394430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6C56EDA-95A9-4A0D-8F39-48220C6E6ACF}" type="slidenum">
              <a:rPr lang="en-US" altLang="en-US" smtClean="0">
                <a:solidFill>
                  <a:srgbClr val="000000"/>
                </a:solidFill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50869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020CAEC-980B-4F83-8372-EE4E404EDF57}" type="slidenum">
              <a:rPr lang="en-US" altLang="en-US" smtClean="0">
                <a:solidFill>
                  <a:srgbClr val="000000"/>
                </a:solidFill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049312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7332" y="274639"/>
            <a:ext cx="2736414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8092" y="274639"/>
            <a:ext cx="800654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59B5C47-A4C6-4726-86A3-B72F18A4730E}" type="slidenum">
              <a:rPr lang="en-US" altLang="en-US" smtClean="0">
                <a:solidFill>
                  <a:srgbClr val="000000"/>
                </a:solidFill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54156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8092" y="274639"/>
            <a:ext cx="10945654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13EF553-8BDD-4F9B-A28A-968C9AA2D7D6}" type="slidenum">
              <a:rPr lang="en-US" altLang="en-US" smtClean="0">
                <a:solidFill>
                  <a:srgbClr val="000000"/>
                </a:solidFill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286795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56527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03258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1E5F-9BD5-49A2-BB11-37556073DA36}" type="datetimeFigureOut">
              <a:rPr lang="en-US" smtClean="0"/>
              <a:t>16/01/2022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17825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85271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8092" y="1600201"/>
            <a:ext cx="537147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2268" y="1600201"/>
            <a:ext cx="537147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84158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629714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708232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306685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23977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81840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066499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7332" y="274639"/>
            <a:ext cx="2736414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8092" y="274639"/>
            <a:ext cx="8006543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59119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1567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1E5F-9BD5-49A2-BB11-37556073DA36}" type="datetimeFigureOut">
              <a:rPr lang="en-US" smtClean="0"/>
              <a:t>16/01/2022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3022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430525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65297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8092" y="1600201"/>
            <a:ext cx="537147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2268" y="1600201"/>
            <a:ext cx="537147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860134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47156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24896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52209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940978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956483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977360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7332" y="274639"/>
            <a:ext cx="2736414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8092" y="274639"/>
            <a:ext cx="8006543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012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1E5F-9BD5-49A2-BB11-37556073DA36}" type="datetimeFigureOut">
              <a:rPr lang="en-US" smtClean="0"/>
              <a:t>16/01/2022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82067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71955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53265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599541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8092" y="1600201"/>
            <a:ext cx="537147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2268" y="1600201"/>
            <a:ext cx="537147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916331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1474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05285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166290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87601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35879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5557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1E5F-9BD5-49A2-BB11-37556073DA36}" type="datetimeFigureOut">
              <a:rPr lang="en-US" smtClean="0"/>
              <a:t>16/01/2022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90167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7332" y="274639"/>
            <a:ext cx="2736414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8092" y="274639"/>
            <a:ext cx="8006543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12267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27037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40404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22152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8092" y="1600201"/>
            <a:ext cx="537147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2268" y="1600201"/>
            <a:ext cx="537147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6973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54921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155417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65635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812766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10050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1E5F-9BD5-49A2-BB11-37556073DA36}" type="datetimeFigureOut">
              <a:rPr lang="en-US" smtClean="0"/>
              <a:t>16/01/2022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0109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76095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7332" y="274639"/>
            <a:ext cx="2736414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8092" y="274639"/>
            <a:ext cx="8006543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98586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12269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190722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54539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8092" y="1600201"/>
            <a:ext cx="537147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2268" y="1600201"/>
            <a:ext cx="537147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607340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085602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545636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15496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13128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C91E5F-9BD5-49A2-BB11-37556073DA36}" type="datetimeFigureOut">
              <a:rPr lang="en-US" smtClean="0"/>
              <a:t>16/01/2022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527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8092" y="274638"/>
            <a:ext cx="10945654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8092" y="1600201"/>
            <a:ext cx="10945654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8092" y="6245225"/>
            <a:ext cx="2837762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55295" y="6245225"/>
            <a:ext cx="3851249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15984" y="6245225"/>
            <a:ext cx="2837762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1A36FBA-3633-41D7-86AD-BBE6192DBACB}" type="slidenum">
              <a:rPr lang="en-US" altLang="en-US" smtClean="0">
                <a:solidFill>
                  <a:srgbClr val="000000"/>
                </a:solidFill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9969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8092" y="274638"/>
            <a:ext cx="10945654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8092" y="1600201"/>
            <a:ext cx="10945654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8092" y="6245225"/>
            <a:ext cx="2837762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55295" y="6245225"/>
            <a:ext cx="3851249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15984" y="6245225"/>
            <a:ext cx="2837762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1A36FBA-3633-41D7-86AD-BBE6192DBACB}" type="slidenum">
              <a:rPr lang="en-US" altLang="en-US" smtClean="0">
                <a:solidFill>
                  <a:srgbClr val="000000"/>
                </a:solidFill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4516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8092" y="274638"/>
            <a:ext cx="10945654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8092" y="1600201"/>
            <a:ext cx="10945654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8092" y="6245225"/>
            <a:ext cx="2837762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55295" y="6245225"/>
            <a:ext cx="3851249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15984" y="6245225"/>
            <a:ext cx="2837762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1A36FBA-3633-41D7-86AD-BBE6192DBACB}" type="slidenum">
              <a:rPr lang="en-US" altLang="en-US" smtClean="0">
                <a:solidFill>
                  <a:srgbClr val="000000"/>
                </a:solidFill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5899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643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1225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5305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448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16/01/2022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790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slideLayout" Target="../slideLayouts/slideLayout65.xml"/><Relationship Id="rId1" Type="http://schemas.openxmlformats.org/officeDocument/2006/relationships/audio" Target="file:///D:\nhac%20thieu%20nhi\New%20folder\Bai_hat_chu_de_nam_hoc_2013_2014_Tiep_buoc_cha_anh_Lam_ngan_viec_tot_2_-_tap_the.mp3" TargetMode="Externa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4.png"/><Relationship Id="rId5" Type="http://schemas.openxmlformats.org/officeDocument/2006/relationships/image" Target="../media/image23.jpg"/><Relationship Id="rId4" Type="http://schemas.openxmlformats.org/officeDocument/2006/relationships/notesSlide" Target="../notesSlides/notesSlide1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5.jpg"/><Relationship Id="rId7" Type="http://schemas.openxmlformats.org/officeDocument/2006/relationships/image" Target="../media/image27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2.xml"/><Relationship Id="rId11" Type="http://schemas.openxmlformats.org/officeDocument/2006/relationships/image" Target="../media/image28.png"/><Relationship Id="rId5" Type="http://schemas.openxmlformats.org/officeDocument/2006/relationships/image" Target="../media/image26.png"/><Relationship Id="rId10" Type="http://schemas.openxmlformats.org/officeDocument/2006/relationships/slide" Target="slide20.xml"/><Relationship Id="rId4" Type="http://schemas.openxmlformats.org/officeDocument/2006/relationships/slide" Target="slide19.xml"/><Relationship Id="rId9" Type="http://schemas.openxmlformats.org/officeDocument/2006/relationships/slide" Target="slide2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slide" Target="slide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8.xml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1.png"/><Relationship Id="rId3" Type="http://schemas.microsoft.com/office/2007/relationships/media" Target="../media/media2.mp3"/><Relationship Id="rId7" Type="http://schemas.openxmlformats.org/officeDocument/2006/relationships/image" Target="../media/image15.jpg"/><Relationship Id="rId12" Type="http://schemas.openxmlformats.org/officeDocument/2006/relationships/image" Target="../media/image1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jpeg"/><Relationship Id="rId11" Type="http://schemas.microsoft.com/office/2007/relationships/hdphoto" Target="../media/hdphoto3.wdp"/><Relationship Id="rId5" Type="http://schemas.openxmlformats.org/officeDocument/2006/relationships/slideLayout" Target="../slideLayouts/slideLayout65.xml"/><Relationship Id="rId10" Type="http://schemas.openxmlformats.org/officeDocument/2006/relationships/image" Target="../media/image17.png"/><Relationship Id="rId4" Type="http://schemas.openxmlformats.org/officeDocument/2006/relationships/audio" Target="../media/media2.mp3"/><Relationship Id="rId9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1.png"/><Relationship Id="rId3" Type="http://schemas.microsoft.com/office/2007/relationships/media" Target="../media/media2.mp3"/><Relationship Id="rId7" Type="http://schemas.openxmlformats.org/officeDocument/2006/relationships/image" Target="../media/image15.jpg"/><Relationship Id="rId12" Type="http://schemas.openxmlformats.org/officeDocument/2006/relationships/image" Target="../media/image1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jpg"/><Relationship Id="rId11" Type="http://schemas.microsoft.com/office/2007/relationships/hdphoto" Target="../media/hdphoto3.wdp"/><Relationship Id="rId5" Type="http://schemas.openxmlformats.org/officeDocument/2006/relationships/slideLayout" Target="../slideLayouts/slideLayout76.xml"/><Relationship Id="rId10" Type="http://schemas.openxmlformats.org/officeDocument/2006/relationships/image" Target="../media/image17.png"/><Relationship Id="rId4" Type="http://schemas.openxmlformats.org/officeDocument/2006/relationships/audio" Target="../media/media2.mp3"/><Relationship Id="rId9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1.png"/><Relationship Id="rId3" Type="http://schemas.microsoft.com/office/2007/relationships/media" Target="../media/media2.mp3"/><Relationship Id="rId7" Type="http://schemas.openxmlformats.org/officeDocument/2006/relationships/image" Target="../media/image15.jpg"/><Relationship Id="rId12" Type="http://schemas.openxmlformats.org/officeDocument/2006/relationships/image" Target="../media/image1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0.jpeg"/><Relationship Id="rId11" Type="http://schemas.microsoft.com/office/2007/relationships/hdphoto" Target="../media/hdphoto3.wdp"/><Relationship Id="rId5" Type="http://schemas.openxmlformats.org/officeDocument/2006/relationships/slideLayout" Target="../slideLayouts/slideLayout87.xml"/><Relationship Id="rId10" Type="http://schemas.openxmlformats.org/officeDocument/2006/relationships/image" Target="../media/image17.png"/><Relationship Id="rId4" Type="http://schemas.openxmlformats.org/officeDocument/2006/relationships/audio" Target="../media/media2.mp3"/><Relationship Id="rId9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9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0" y="-964"/>
            <a:ext cx="12192000" cy="7239001"/>
            <a:chOff x="-32911" y="54736"/>
            <a:chExt cx="12224911" cy="6858000"/>
          </a:xfrm>
        </p:grpSpPr>
        <p:pic>
          <p:nvPicPr>
            <p:cNvPr id="3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32911" y="54736"/>
              <a:ext cx="12192001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00808"/>
              <a:ext cx="12192000" cy="2657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Rectangle 174"/>
          <p:cNvSpPr>
            <a:spLocks noChangeArrowheads="1"/>
          </p:cNvSpPr>
          <p:nvPr/>
        </p:nvSpPr>
        <p:spPr bwMode="auto">
          <a:xfrm>
            <a:off x="823120" y="533400"/>
            <a:ext cx="107442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600" b="1" dirty="0" smtClean="0">
                <a:solidFill>
                  <a:srgbClr val="D725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ĐOÀN KẾT</a:t>
            </a:r>
            <a:endParaRPr lang="en-US" altLang="en-US" sz="3600" b="1" dirty="0">
              <a:solidFill>
                <a:srgbClr val="D7250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图片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75881">
            <a:off x="6638925" y="6026150"/>
            <a:ext cx="895350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6248400"/>
            <a:ext cx="1804988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174"/>
          <p:cNvSpPr>
            <a:spLocks noChangeArrowheads="1"/>
          </p:cNvSpPr>
          <p:nvPr/>
        </p:nvSpPr>
        <p:spPr bwMode="auto">
          <a:xfrm>
            <a:off x="2118519" y="2928314"/>
            <a:ext cx="8524080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BÀI: 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SỐ CÓ BỐN CHỮ SỐ/ 95+ 96</a:t>
            </a:r>
            <a:endParaRPr lang="en-US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</a:t>
            </a:r>
            <a:endParaRPr lang="en-US" altLang="en-US" sz="2800" b="1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Google Shape;95;gead5cf1b4b_22_0"/>
          <p:cNvPicPr preferRelativeResize="0"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499" b="67838"/>
          <a:stretch>
            <a:fillRect/>
          </a:stretch>
        </p:blipFill>
        <p:spPr bwMode="auto">
          <a:xfrm>
            <a:off x="1905000" y="-76200"/>
            <a:ext cx="857250" cy="153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Google Shape;95;gead5cf1b4b_22_0"/>
          <p:cNvPicPr preferRelativeResize="0"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499" b="67838"/>
          <a:stretch>
            <a:fillRect/>
          </a:stretch>
        </p:blipFill>
        <p:spPr bwMode="auto">
          <a:xfrm>
            <a:off x="1200150" y="76200"/>
            <a:ext cx="1238250" cy="231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Google Shape;95;gead5cf1b4b_22_0"/>
          <p:cNvPicPr preferRelativeResize="0"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499" b="67838"/>
          <a:stretch>
            <a:fillRect/>
          </a:stretch>
        </p:blipFill>
        <p:spPr bwMode="auto">
          <a:xfrm>
            <a:off x="2362200" y="-233363"/>
            <a:ext cx="857250" cy="91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33797" descr="1-2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8050" y="4071938"/>
            <a:ext cx="2139950" cy="174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图片 37895" descr="1-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7851" y="-524575"/>
            <a:ext cx="2693987" cy="225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Google Shape;95;gead5cf1b4b_22_0"/>
          <p:cNvPicPr preferRelativeResize="0"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499" b="67838"/>
          <a:stretch>
            <a:fillRect/>
          </a:stretch>
        </p:blipFill>
        <p:spPr bwMode="auto">
          <a:xfrm>
            <a:off x="2209800" y="5084763"/>
            <a:ext cx="611188" cy="91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Google Shape;95;gead5cf1b4b_22_0"/>
          <p:cNvPicPr preferRelativeResize="0"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499" b="67838"/>
          <a:stretch>
            <a:fillRect/>
          </a:stretch>
        </p:blipFill>
        <p:spPr bwMode="auto">
          <a:xfrm>
            <a:off x="2695575" y="4635500"/>
            <a:ext cx="428625" cy="91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Bai_hat_chu_de_nam_hoc_2013_2014_Tiep_buoc_cha_anh_Lam_ngan_viec_tot_2_-_tap_the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628173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1904999" y="1806385"/>
            <a:ext cx="96623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alt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 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TOÁN – LỚP 3</a:t>
            </a:r>
            <a:endParaRPr lang="en-US" alt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4"/>
          <p:cNvSpPr>
            <a:spLocks noChangeArrowheads="1"/>
          </p:cNvSpPr>
          <p:nvPr/>
        </p:nvSpPr>
        <p:spPr bwMode="auto">
          <a:xfrm>
            <a:off x="2209800" y="4434212"/>
            <a:ext cx="8585198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Trịnh</a:t>
            </a:r>
            <a:r>
              <a:rPr lang="en-US" alt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Tuyết</a:t>
            </a:r>
            <a:r>
              <a:rPr lang="en-US" alt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</a:t>
            </a:r>
            <a:endParaRPr lang="en-US" altLang="en-US" sz="2800" b="1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0356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21811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5" grpId="0"/>
      <p:bldP spid="8" grpId="0"/>
      <p:bldP spid="1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3" name="Text Box 8"/>
          <p:cNvSpPr txBox="1">
            <a:spLocks noChangeArrowheads="1"/>
          </p:cNvSpPr>
          <p:nvPr/>
        </p:nvSpPr>
        <p:spPr bwMode="auto">
          <a:xfrm>
            <a:off x="853736" y="405992"/>
            <a:ext cx="3472542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4400" b="1" dirty="0" err="1" smtClean="0">
                <a:solidFill>
                  <a:srgbClr val="FF0000"/>
                </a:solidFill>
              </a:rPr>
              <a:t>Bài</a:t>
            </a:r>
            <a:r>
              <a:rPr lang="en-US" altLang="en-US" sz="4400" b="1" dirty="0" smtClean="0">
                <a:solidFill>
                  <a:srgbClr val="FF0000"/>
                </a:solidFill>
              </a:rPr>
              <a:t> 2 </a:t>
            </a:r>
            <a:r>
              <a:rPr lang="en-US" altLang="en-US" sz="4400" b="1" dirty="0" smtClean="0">
                <a:solidFill>
                  <a:srgbClr val="000099"/>
                </a:solidFill>
              </a:rPr>
              <a:t>: </a:t>
            </a:r>
            <a:r>
              <a:rPr lang="en-US" altLang="en-US" sz="4400" b="1" dirty="0" err="1" smtClean="0">
                <a:solidFill>
                  <a:srgbClr val="000099"/>
                </a:solidFill>
              </a:rPr>
              <a:t>Số</a:t>
            </a:r>
            <a:r>
              <a:rPr lang="en-US" altLang="en-US" sz="4400" b="1" dirty="0" smtClean="0">
                <a:solidFill>
                  <a:srgbClr val="000099"/>
                </a:solidFill>
              </a:rPr>
              <a:t>?</a:t>
            </a:r>
            <a:endParaRPr lang="en-US" altLang="en-US" sz="4400" b="1" dirty="0">
              <a:solidFill>
                <a:srgbClr val="000099"/>
              </a:solidFill>
            </a:endParaRPr>
          </a:p>
        </p:txBody>
      </p:sp>
      <p:grpSp>
        <p:nvGrpSpPr>
          <p:cNvPr id="6225" name="Group 81"/>
          <p:cNvGrpSpPr>
            <a:grpSpLocks/>
          </p:cNvGrpSpPr>
          <p:nvPr/>
        </p:nvGrpSpPr>
        <p:grpSpPr bwMode="auto">
          <a:xfrm>
            <a:off x="1616076" y="2566082"/>
            <a:ext cx="8758238" cy="642938"/>
            <a:chOff x="243" y="2352"/>
            <a:chExt cx="5517" cy="405"/>
          </a:xfrm>
        </p:grpSpPr>
        <p:grpSp>
          <p:nvGrpSpPr>
            <p:cNvPr id="10287" name="Group 16"/>
            <p:cNvGrpSpPr>
              <a:grpSpLocks/>
            </p:cNvGrpSpPr>
            <p:nvPr/>
          </p:nvGrpSpPr>
          <p:grpSpPr bwMode="auto">
            <a:xfrm>
              <a:off x="243" y="2352"/>
              <a:ext cx="5517" cy="384"/>
              <a:chOff x="111" y="1344"/>
              <a:chExt cx="5517" cy="384"/>
            </a:xfrm>
          </p:grpSpPr>
          <p:sp>
            <p:nvSpPr>
              <p:cNvPr id="10291" name="Rectangle 17"/>
              <p:cNvSpPr>
                <a:spLocks noChangeArrowheads="1"/>
              </p:cNvSpPr>
              <p:nvPr/>
            </p:nvSpPr>
            <p:spPr bwMode="auto">
              <a:xfrm>
                <a:off x="384" y="1440"/>
                <a:ext cx="624" cy="288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000099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292" name="Text Box 18"/>
              <p:cNvSpPr txBox="1">
                <a:spLocks noChangeArrowheads="1"/>
              </p:cNvSpPr>
              <p:nvPr/>
            </p:nvSpPr>
            <p:spPr bwMode="auto">
              <a:xfrm>
                <a:off x="111" y="1344"/>
                <a:ext cx="384" cy="3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50000"/>
                  </a:spcBef>
                  <a:spcAft>
                    <a:spcPct val="0"/>
                  </a:spcAft>
                  <a:buNone/>
                </a:pPr>
                <a:r>
                  <a:rPr lang="en-US" altLang="en-US" sz="2800" b="1">
                    <a:solidFill>
                      <a:srgbClr val="000099"/>
                    </a:solidFill>
                  </a:rPr>
                  <a:t>b)</a:t>
                </a:r>
              </a:p>
            </p:txBody>
          </p:sp>
          <p:sp>
            <p:nvSpPr>
              <p:cNvPr id="10293" name="Rectangle 19"/>
              <p:cNvSpPr>
                <a:spLocks noChangeArrowheads="1"/>
              </p:cNvSpPr>
              <p:nvPr/>
            </p:nvSpPr>
            <p:spPr bwMode="auto">
              <a:xfrm>
                <a:off x="1326" y="1440"/>
                <a:ext cx="624" cy="288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000099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294" name="Rectangle 20"/>
              <p:cNvSpPr>
                <a:spLocks noChangeArrowheads="1"/>
              </p:cNvSpPr>
              <p:nvPr/>
            </p:nvSpPr>
            <p:spPr bwMode="auto">
              <a:xfrm>
                <a:off x="2253" y="1440"/>
                <a:ext cx="624" cy="288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000099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295" name="Rectangle 21"/>
              <p:cNvSpPr>
                <a:spLocks noChangeArrowheads="1"/>
              </p:cNvSpPr>
              <p:nvPr/>
            </p:nvSpPr>
            <p:spPr bwMode="auto">
              <a:xfrm>
                <a:off x="3183" y="1434"/>
                <a:ext cx="624" cy="288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000099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296" name="Rectangle 22"/>
              <p:cNvSpPr>
                <a:spLocks noChangeArrowheads="1"/>
              </p:cNvSpPr>
              <p:nvPr/>
            </p:nvSpPr>
            <p:spPr bwMode="auto">
              <a:xfrm>
                <a:off x="4089" y="1440"/>
                <a:ext cx="624" cy="288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000099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297" name="Rectangle 23"/>
              <p:cNvSpPr>
                <a:spLocks noChangeArrowheads="1"/>
              </p:cNvSpPr>
              <p:nvPr/>
            </p:nvSpPr>
            <p:spPr bwMode="auto">
              <a:xfrm>
                <a:off x="5004" y="1431"/>
                <a:ext cx="624" cy="288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000099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298" name="Line 24"/>
              <p:cNvSpPr>
                <a:spLocks noChangeShapeType="1"/>
              </p:cNvSpPr>
              <p:nvPr/>
            </p:nvSpPr>
            <p:spPr bwMode="auto">
              <a:xfrm>
                <a:off x="1026" y="1605"/>
                <a:ext cx="288" cy="0"/>
              </a:xfrm>
              <a:prstGeom prst="line">
                <a:avLst/>
              </a:prstGeom>
              <a:noFill/>
              <a:ln w="19050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299" name="Line 25"/>
              <p:cNvSpPr>
                <a:spLocks noChangeShapeType="1"/>
              </p:cNvSpPr>
              <p:nvPr/>
            </p:nvSpPr>
            <p:spPr bwMode="auto">
              <a:xfrm>
                <a:off x="2886" y="1584"/>
                <a:ext cx="288" cy="0"/>
              </a:xfrm>
              <a:prstGeom prst="line">
                <a:avLst/>
              </a:prstGeom>
              <a:noFill/>
              <a:ln w="19050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00" name="Line 26"/>
              <p:cNvSpPr>
                <a:spLocks noChangeShapeType="1"/>
              </p:cNvSpPr>
              <p:nvPr/>
            </p:nvSpPr>
            <p:spPr bwMode="auto">
              <a:xfrm>
                <a:off x="1956" y="1584"/>
                <a:ext cx="288" cy="0"/>
              </a:xfrm>
              <a:prstGeom prst="line">
                <a:avLst/>
              </a:prstGeom>
              <a:noFill/>
              <a:ln w="19050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01" name="Line 27"/>
              <p:cNvSpPr>
                <a:spLocks noChangeShapeType="1"/>
              </p:cNvSpPr>
              <p:nvPr/>
            </p:nvSpPr>
            <p:spPr bwMode="auto">
              <a:xfrm>
                <a:off x="4716" y="1584"/>
                <a:ext cx="288" cy="0"/>
              </a:xfrm>
              <a:prstGeom prst="line">
                <a:avLst/>
              </a:prstGeom>
              <a:noFill/>
              <a:ln w="19050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302" name="Line 28"/>
              <p:cNvSpPr>
                <a:spLocks noChangeShapeType="1"/>
              </p:cNvSpPr>
              <p:nvPr/>
            </p:nvSpPr>
            <p:spPr bwMode="auto">
              <a:xfrm>
                <a:off x="3807" y="1584"/>
                <a:ext cx="288" cy="0"/>
              </a:xfrm>
              <a:prstGeom prst="line">
                <a:avLst/>
              </a:prstGeom>
              <a:noFill/>
              <a:ln w="19050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10288" name="Text Box 29"/>
            <p:cNvSpPr txBox="1">
              <a:spLocks noChangeArrowheads="1"/>
            </p:cNvSpPr>
            <p:nvPr/>
          </p:nvSpPr>
          <p:spPr bwMode="auto">
            <a:xfrm>
              <a:off x="531" y="2430"/>
              <a:ext cx="603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  <a:buNone/>
              </a:pPr>
              <a:r>
                <a:rPr lang="en-US" altLang="en-US" sz="2800" b="1" dirty="0">
                  <a:solidFill>
                    <a:srgbClr val="FF0000"/>
                  </a:solidFill>
                </a:rPr>
                <a:t>8009</a:t>
              </a:r>
            </a:p>
          </p:txBody>
        </p:sp>
        <p:sp>
          <p:nvSpPr>
            <p:cNvPr id="10289" name="Text Box 30"/>
            <p:cNvSpPr txBox="1">
              <a:spLocks noChangeArrowheads="1"/>
            </p:cNvSpPr>
            <p:nvPr/>
          </p:nvSpPr>
          <p:spPr bwMode="auto">
            <a:xfrm>
              <a:off x="1479" y="2430"/>
              <a:ext cx="603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  <a:buNone/>
              </a:pPr>
              <a:r>
                <a:rPr lang="en-US" altLang="en-US" sz="2800" b="1">
                  <a:solidFill>
                    <a:srgbClr val="FF0000"/>
                  </a:solidFill>
                </a:rPr>
                <a:t>8010</a:t>
              </a:r>
            </a:p>
          </p:txBody>
        </p:sp>
        <p:sp>
          <p:nvSpPr>
            <p:cNvPr id="10290" name="Text Box 52"/>
            <p:cNvSpPr txBox="1">
              <a:spLocks noChangeArrowheads="1"/>
            </p:cNvSpPr>
            <p:nvPr/>
          </p:nvSpPr>
          <p:spPr bwMode="auto">
            <a:xfrm>
              <a:off x="2406" y="2427"/>
              <a:ext cx="603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  <a:buNone/>
              </a:pPr>
              <a:r>
                <a:rPr lang="en-US" altLang="en-US" sz="2800" b="1">
                  <a:solidFill>
                    <a:srgbClr val="FF0000"/>
                  </a:solidFill>
                </a:rPr>
                <a:t>8011</a:t>
              </a:r>
            </a:p>
          </p:txBody>
        </p:sp>
      </p:grpSp>
      <p:sp>
        <p:nvSpPr>
          <p:cNvPr id="6198" name="Text Box 54"/>
          <p:cNvSpPr txBox="1">
            <a:spLocks noChangeArrowheads="1"/>
          </p:cNvSpPr>
          <p:nvPr/>
        </p:nvSpPr>
        <p:spPr bwMode="auto">
          <a:xfrm>
            <a:off x="6608573" y="2704195"/>
            <a:ext cx="95726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800" b="1" dirty="0">
                <a:solidFill>
                  <a:srgbClr val="800000"/>
                </a:solidFill>
              </a:rPr>
              <a:t>8012</a:t>
            </a:r>
          </a:p>
        </p:txBody>
      </p:sp>
      <p:grpSp>
        <p:nvGrpSpPr>
          <p:cNvPr id="6223" name="Group 79"/>
          <p:cNvGrpSpPr>
            <a:grpSpLocks/>
          </p:cNvGrpSpPr>
          <p:nvPr/>
        </p:nvGrpSpPr>
        <p:grpSpPr bwMode="auto">
          <a:xfrm>
            <a:off x="1740011" y="1389745"/>
            <a:ext cx="8758238" cy="657225"/>
            <a:chOff x="192" y="1641"/>
            <a:chExt cx="5517" cy="414"/>
          </a:xfrm>
        </p:grpSpPr>
        <p:grpSp>
          <p:nvGrpSpPr>
            <p:cNvPr id="10256" name="Group 58"/>
            <p:cNvGrpSpPr>
              <a:grpSpLocks/>
            </p:cNvGrpSpPr>
            <p:nvPr/>
          </p:nvGrpSpPr>
          <p:grpSpPr bwMode="auto">
            <a:xfrm>
              <a:off x="192" y="1641"/>
              <a:ext cx="5517" cy="384"/>
              <a:chOff x="111" y="1344"/>
              <a:chExt cx="5517" cy="384"/>
            </a:xfrm>
          </p:grpSpPr>
          <p:sp>
            <p:nvSpPr>
              <p:cNvPr id="10259" name="Rectangle 59"/>
              <p:cNvSpPr>
                <a:spLocks noChangeArrowheads="1"/>
              </p:cNvSpPr>
              <p:nvPr/>
            </p:nvSpPr>
            <p:spPr bwMode="auto">
              <a:xfrm>
                <a:off x="384" y="1440"/>
                <a:ext cx="624" cy="288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000099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260" name="Text Box 60"/>
              <p:cNvSpPr txBox="1">
                <a:spLocks noChangeArrowheads="1"/>
              </p:cNvSpPr>
              <p:nvPr/>
            </p:nvSpPr>
            <p:spPr bwMode="auto">
              <a:xfrm>
                <a:off x="111" y="1344"/>
                <a:ext cx="384" cy="3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50000"/>
                  </a:spcBef>
                  <a:spcAft>
                    <a:spcPct val="0"/>
                  </a:spcAft>
                  <a:buNone/>
                </a:pPr>
                <a:r>
                  <a:rPr lang="en-US" altLang="en-US" sz="2800" b="1">
                    <a:solidFill>
                      <a:srgbClr val="000099"/>
                    </a:solidFill>
                  </a:rPr>
                  <a:t>a)</a:t>
                </a:r>
              </a:p>
            </p:txBody>
          </p:sp>
          <p:sp>
            <p:nvSpPr>
              <p:cNvPr id="10261" name="Rectangle 61"/>
              <p:cNvSpPr>
                <a:spLocks noChangeArrowheads="1"/>
              </p:cNvSpPr>
              <p:nvPr/>
            </p:nvSpPr>
            <p:spPr bwMode="auto">
              <a:xfrm>
                <a:off x="1326" y="1440"/>
                <a:ext cx="624" cy="288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000099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262" name="Rectangle 62"/>
              <p:cNvSpPr>
                <a:spLocks noChangeArrowheads="1"/>
              </p:cNvSpPr>
              <p:nvPr/>
            </p:nvSpPr>
            <p:spPr bwMode="auto">
              <a:xfrm>
                <a:off x="2253" y="1440"/>
                <a:ext cx="624" cy="288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000099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263" name="Rectangle 63"/>
              <p:cNvSpPr>
                <a:spLocks noChangeArrowheads="1"/>
              </p:cNvSpPr>
              <p:nvPr/>
            </p:nvSpPr>
            <p:spPr bwMode="auto">
              <a:xfrm>
                <a:off x="3183" y="1434"/>
                <a:ext cx="624" cy="288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000099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264" name="Rectangle 64"/>
              <p:cNvSpPr>
                <a:spLocks noChangeArrowheads="1"/>
              </p:cNvSpPr>
              <p:nvPr/>
            </p:nvSpPr>
            <p:spPr bwMode="auto">
              <a:xfrm>
                <a:off x="4089" y="1440"/>
                <a:ext cx="624" cy="288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000099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265" name="Rectangle 65"/>
              <p:cNvSpPr>
                <a:spLocks noChangeArrowheads="1"/>
              </p:cNvSpPr>
              <p:nvPr/>
            </p:nvSpPr>
            <p:spPr bwMode="auto">
              <a:xfrm>
                <a:off x="5004" y="1431"/>
                <a:ext cx="624" cy="288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000099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lang="en-US" altLang="en-US" sz="180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266" name="Line 66"/>
              <p:cNvSpPr>
                <a:spLocks noChangeShapeType="1"/>
              </p:cNvSpPr>
              <p:nvPr/>
            </p:nvSpPr>
            <p:spPr bwMode="auto">
              <a:xfrm>
                <a:off x="1026" y="1605"/>
                <a:ext cx="288" cy="0"/>
              </a:xfrm>
              <a:prstGeom prst="line">
                <a:avLst/>
              </a:prstGeom>
              <a:noFill/>
              <a:ln w="19050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267" name="Line 67"/>
              <p:cNvSpPr>
                <a:spLocks noChangeShapeType="1"/>
              </p:cNvSpPr>
              <p:nvPr/>
            </p:nvSpPr>
            <p:spPr bwMode="auto">
              <a:xfrm>
                <a:off x="2886" y="1584"/>
                <a:ext cx="288" cy="0"/>
              </a:xfrm>
              <a:prstGeom prst="line">
                <a:avLst/>
              </a:prstGeom>
              <a:noFill/>
              <a:ln w="19050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268" name="Line 68"/>
              <p:cNvSpPr>
                <a:spLocks noChangeShapeType="1"/>
              </p:cNvSpPr>
              <p:nvPr/>
            </p:nvSpPr>
            <p:spPr bwMode="auto">
              <a:xfrm>
                <a:off x="1956" y="1584"/>
                <a:ext cx="288" cy="0"/>
              </a:xfrm>
              <a:prstGeom prst="line">
                <a:avLst/>
              </a:prstGeom>
              <a:noFill/>
              <a:ln w="19050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269" name="Line 69"/>
              <p:cNvSpPr>
                <a:spLocks noChangeShapeType="1"/>
              </p:cNvSpPr>
              <p:nvPr/>
            </p:nvSpPr>
            <p:spPr bwMode="auto">
              <a:xfrm>
                <a:off x="4716" y="1584"/>
                <a:ext cx="288" cy="0"/>
              </a:xfrm>
              <a:prstGeom prst="line">
                <a:avLst/>
              </a:prstGeom>
              <a:noFill/>
              <a:ln w="19050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0270" name="Line 70"/>
              <p:cNvSpPr>
                <a:spLocks noChangeShapeType="1"/>
              </p:cNvSpPr>
              <p:nvPr/>
            </p:nvSpPr>
            <p:spPr bwMode="auto">
              <a:xfrm>
                <a:off x="3807" y="1584"/>
                <a:ext cx="288" cy="0"/>
              </a:xfrm>
              <a:prstGeom prst="line">
                <a:avLst/>
              </a:prstGeom>
              <a:noFill/>
              <a:ln w="19050">
                <a:solidFill>
                  <a:srgbClr val="000099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10257" name="Text Box 72"/>
            <p:cNvSpPr txBox="1">
              <a:spLocks noChangeArrowheads="1"/>
            </p:cNvSpPr>
            <p:nvPr/>
          </p:nvSpPr>
          <p:spPr bwMode="auto">
            <a:xfrm>
              <a:off x="477" y="1728"/>
              <a:ext cx="603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  <a:buNone/>
              </a:pPr>
              <a:r>
                <a:rPr lang="en-US" altLang="en-US" sz="2800" b="1">
                  <a:solidFill>
                    <a:srgbClr val="FF0000"/>
                  </a:solidFill>
                </a:rPr>
                <a:t>5616</a:t>
              </a:r>
            </a:p>
          </p:txBody>
        </p:sp>
        <p:sp>
          <p:nvSpPr>
            <p:cNvPr id="10258" name="Text Box 73"/>
            <p:cNvSpPr txBox="1">
              <a:spLocks noChangeArrowheads="1"/>
            </p:cNvSpPr>
            <p:nvPr/>
          </p:nvSpPr>
          <p:spPr bwMode="auto">
            <a:xfrm>
              <a:off x="1431" y="1716"/>
              <a:ext cx="603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  <a:buNone/>
              </a:pPr>
              <a:r>
                <a:rPr lang="en-US" altLang="en-US" sz="2800" b="1">
                  <a:solidFill>
                    <a:srgbClr val="FF0000"/>
                  </a:solidFill>
                </a:rPr>
                <a:t>5617</a:t>
              </a:r>
            </a:p>
          </p:txBody>
        </p:sp>
      </p:grpSp>
      <p:sp>
        <p:nvSpPr>
          <p:cNvPr id="6219" name="Text Box 75"/>
          <p:cNvSpPr txBox="1">
            <a:spLocks noChangeArrowheads="1"/>
          </p:cNvSpPr>
          <p:nvPr/>
        </p:nvSpPr>
        <p:spPr bwMode="auto">
          <a:xfrm>
            <a:off x="5207385" y="1518129"/>
            <a:ext cx="957262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800" b="1" dirty="0">
                <a:solidFill>
                  <a:srgbClr val="800000"/>
                </a:solidFill>
              </a:rPr>
              <a:t>5618</a:t>
            </a:r>
          </a:p>
        </p:txBody>
      </p:sp>
      <p:sp>
        <p:nvSpPr>
          <p:cNvPr id="6220" name="Text Box 76"/>
          <p:cNvSpPr txBox="1">
            <a:spLocks noChangeArrowheads="1"/>
          </p:cNvSpPr>
          <p:nvPr/>
        </p:nvSpPr>
        <p:spPr bwMode="auto">
          <a:xfrm>
            <a:off x="6643004" y="1496901"/>
            <a:ext cx="95726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800" b="1" dirty="0">
                <a:solidFill>
                  <a:srgbClr val="800000"/>
                </a:solidFill>
              </a:rPr>
              <a:t>5619</a:t>
            </a:r>
          </a:p>
        </p:txBody>
      </p:sp>
      <p:sp>
        <p:nvSpPr>
          <p:cNvPr id="6221" name="Text Box 77"/>
          <p:cNvSpPr txBox="1">
            <a:spLocks noChangeArrowheads="1"/>
          </p:cNvSpPr>
          <p:nvPr/>
        </p:nvSpPr>
        <p:spPr bwMode="auto">
          <a:xfrm>
            <a:off x="9577088" y="1542597"/>
            <a:ext cx="957263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800" b="1" dirty="0">
                <a:solidFill>
                  <a:srgbClr val="800000"/>
                </a:solidFill>
              </a:rPr>
              <a:t>5621</a:t>
            </a:r>
          </a:p>
        </p:txBody>
      </p:sp>
      <p:sp>
        <p:nvSpPr>
          <p:cNvPr id="6224" name="Text Box 80"/>
          <p:cNvSpPr txBox="1">
            <a:spLocks noChangeArrowheads="1"/>
          </p:cNvSpPr>
          <p:nvPr/>
        </p:nvSpPr>
        <p:spPr bwMode="auto">
          <a:xfrm>
            <a:off x="8157862" y="1542596"/>
            <a:ext cx="95726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800" b="1" dirty="0">
                <a:solidFill>
                  <a:srgbClr val="800000"/>
                </a:solidFill>
              </a:rPr>
              <a:t>5620</a:t>
            </a:r>
          </a:p>
        </p:txBody>
      </p:sp>
      <p:sp>
        <p:nvSpPr>
          <p:cNvPr id="6226" name="Text Box 82"/>
          <p:cNvSpPr txBox="1">
            <a:spLocks noChangeArrowheads="1"/>
          </p:cNvSpPr>
          <p:nvPr/>
        </p:nvSpPr>
        <p:spPr bwMode="auto">
          <a:xfrm>
            <a:off x="9417051" y="2685146"/>
            <a:ext cx="957263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800" b="1" dirty="0">
                <a:solidFill>
                  <a:srgbClr val="800000"/>
                </a:solidFill>
              </a:rPr>
              <a:t>8014</a:t>
            </a:r>
          </a:p>
        </p:txBody>
      </p:sp>
      <p:sp>
        <p:nvSpPr>
          <p:cNvPr id="6227" name="Text Box 83"/>
          <p:cNvSpPr txBox="1">
            <a:spLocks noChangeArrowheads="1"/>
          </p:cNvSpPr>
          <p:nvPr/>
        </p:nvSpPr>
        <p:spPr bwMode="auto">
          <a:xfrm>
            <a:off x="8023036" y="2685146"/>
            <a:ext cx="957263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800" b="1" dirty="0">
                <a:solidFill>
                  <a:srgbClr val="800000"/>
                </a:solidFill>
              </a:rPr>
              <a:t>8013</a:t>
            </a:r>
          </a:p>
        </p:txBody>
      </p:sp>
    </p:spTree>
    <p:extLst>
      <p:ext uri="{BB962C8B-B14F-4D97-AF65-F5344CB8AC3E}">
        <p14:creationId xmlns:p14="http://schemas.microsoft.com/office/powerpoint/2010/main" val="2851922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6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6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6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6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6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6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6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6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98" grpId="0"/>
      <p:bldP spid="6219" grpId="0"/>
      <p:bldP spid="6220" grpId="0"/>
      <p:bldP spid="6221" grpId="0"/>
      <p:bldP spid="6224" grpId="0"/>
      <p:bldP spid="6226" grpId="0"/>
      <p:bldP spid="62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4519" y="228600"/>
            <a:ext cx="11125200" cy="6172200"/>
          </a:xfrm>
        </p:spPr>
      </p:pic>
      <p:sp>
        <p:nvSpPr>
          <p:cNvPr id="5" name="Rectangle 4"/>
          <p:cNvSpPr/>
          <p:nvPr/>
        </p:nvSpPr>
        <p:spPr>
          <a:xfrm>
            <a:off x="1470819" y="1728907"/>
            <a:ext cx="10248900" cy="166199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en-US" sz="5400" b="1" dirty="0" err="1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5400" b="1" dirty="0" smtClean="0">
              <a:ln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r>
              <a:rPr lang="en-US" sz="4800" b="1" dirty="0" err="1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b="1" dirty="0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b="1" dirty="0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800" b="1" dirty="0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4800" b="1" dirty="0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800" b="1" dirty="0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b="1" dirty="0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800" b="1" dirty="0" err="1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800" b="1" dirty="0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800" b="1" dirty="0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/96)</a:t>
            </a:r>
            <a:endParaRPr lang="en-US" sz="4800" b="1" dirty="0">
              <a:ln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55873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350837" y="835026"/>
            <a:ext cx="11445081" cy="5803899"/>
          </a:xfrm>
          <a:prstGeom prst="rect">
            <a:avLst/>
          </a:prstGeom>
          <a:solidFill>
            <a:srgbClr val="00CCFF"/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2804318" y="1113988"/>
            <a:ext cx="382508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b="1" i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Viết</a:t>
            </a:r>
            <a:r>
              <a:rPr lang="en-US" altLang="en-US" b="1" i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i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b="1" i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i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thành</a:t>
            </a:r>
            <a:r>
              <a:rPr lang="en-US" altLang="en-US" b="1" i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i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tổng</a:t>
            </a:r>
            <a:r>
              <a:rPr lang="en-US" altLang="en-US" b="1" i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:</a:t>
            </a:r>
          </a:p>
        </p:txBody>
      </p:sp>
      <p:grpSp>
        <p:nvGrpSpPr>
          <p:cNvPr id="11" name="Group 86"/>
          <p:cNvGrpSpPr>
            <a:grpSpLocks/>
          </p:cNvGrpSpPr>
          <p:nvPr/>
        </p:nvGrpSpPr>
        <p:grpSpPr bwMode="auto">
          <a:xfrm>
            <a:off x="10043319" y="1113988"/>
            <a:ext cx="1143000" cy="1022350"/>
            <a:chOff x="4944" y="912"/>
            <a:chExt cx="720" cy="644"/>
          </a:xfrm>
        </p:grpSpPr>
        <p:sp>
          <p:nvSpPr>
            <p:cNvPr id="12" name="AutoShape 87"/>
            <p:cNvSpPr>
              <a:spLocks noChangeAspect="1" noChangeArrowheads="1" noTextEdit="1"/>
            </p:cNvSpPr>
            <p:nvPr/>
          </p:nvSpPr>
          <p:spPr bwMode="auto">
            <a:xfrm>
              <a:off x="4944" y="912"/>
              <a:ext cx="720" cy="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3" name="Freeform 88"/>
            <p:cNvSpPr>
              <a:spLocks noEditPoints="1"/>
            </p:cNvSpPr>
            <p:nvPr/>
          </p:nvSpPr>
          <p:spPr bwMode="auto">
            <a:xfrm>
              <a:off x="5078" y="914"/>
              <a:ext cx="583" cy="634"/>
            </a:xfrm>
            <a:custGeom>
              <a:avLst/>
              <a:gdLst>
                <a:gd name="T0" fmla="*/ 652 w 295"/>
                <a:gd name="T1" fmla="*/ 93 h 321"/>
                <a:gd name="T2" fmla="*/ 593 w 295"/>
                <a:gd name="T3" fmla="*/ 97 h 321"/>
                <a:gd name="T4" fmla="*/ 864 w 295"/>
                <a:gd name="T5" fmla="*/ 1217 h 321"/>
                <a:gd name="T6" fmla="*/ 844 w 295"/>
                <a:gd name="T7" fmla="*/ 1136 h 321"/>
                <a:gd name="T8" fmla="*/ 804 w 295"/>
                <a:gd name="T9" fmla="*/ 1080 h 321"/>
                <a:gd name="T10" fmla="*/ 719 w 295"/>
                <a:gd name="T11" fmla="*/ 1041 h 321"/>
                <a:gd name="T12" fmla="*/ 585 w 295"/>
                <a:gd name="T13" fmla="*/ 948 h 321"/>
                <a:gd name="T14" fmla="*/ 547 w 295"/>
                <a:gd name="T15" fmla="*/ 991 h 321"/>
                <a:gd name="T16" fmla="*/ 445 w 295"/>
                <a:gd name="T17" fmla="*/ 905 h 321"/>
                <a:gd name="T18" fmla="*/ 387 w 295"/>
                <a:gd name="T19" fmla="*/ 928 h 321"/>
                <a:gd name="T20" fmla="*/ 372 w 295"/>
                <a:gd name="T21" fmla="*/ 885 h 321"/>
                <a:gd name="T22" fmla="*/ 411 w 295"/>
                <a:gd name="T23" fmla="*/ 835 h 321"/>
                <a:gd name="T24" fmla="*/ 269 w 295"/>
                <a:gd name="T25" fmla="*/ 832 h 321"/>
                <a:gd name="T26" fmla="*/ 152 w 295"/>
                <a:gd name="T27" fmla="*/ 733 h 321"/>
                <a:gd name="T28" fmla="*/ 12 w 295"/>
                <a:gd name="T29" fmla="*/ 721 h 321"/>
                <a:gd name="T30" fmla="*/ 51 w 295"/>
                <a:gd name="T31" fmla="*/ 683 h 321"/>
                <a:gd name="T32" fmla="*/ 128 w 295"/>
                <a:gd name="T33" fmla="*/ 632 h 321"/>
                <a:gd name="T34" fmla="*/ 172 w 295"/>
                <a:gd name="T35" fmla="*/ 577 h 321"/>
                <a:gd name="T36" fmla="*/ 184 w 295"/>
                <a:gd name="T37" fmla="*/ 640 h 321"/>
                <a:gd name="T38" fmla="*/ 235 w 295"/>
                <a:gd name="T39" fmla="*/ 729 h 321"/>
                <a:gd name="T40" fmla="*/ 332 w 295"/>
                <a:gd name="T41" fmla="*/ 749 h 321"/>
                <a:gd name="T42" fmla="*/ 324 w 295"/>
                <a:gd name="T43" fmla="*/ 687 h 321"/>
                <a:gd name="T44" fmla="*/ 215 w 295"/>
                <a:gd name="T45" fmla="*/ 553 h 321"/>
                <a:gd name="T46" fmla="*/ 292 w 295"/>
                <a:gd name="T47" fmla="*/ 397 h 321"/>
                <a:gd name="T48" fmla="*/ 292 w 295"/>
                <a:gd name="T49" fmla="*/ 241 h 321"/>
                <a:gd name="T50" fmla="*/ 184 w 295"/>
                <a:gd name="T51" fmla="*/ 148 h 321"/>
                <a:gd name="T52" fmla="*/ 148 w 295"/>
                <a:gd name="T53" fmla="*/ 211 h 321"/>
                <a:gd name="T54" fmla="*/ 196 w 295"/>
                <a:gd name="T55" fmla="*/ 273 h 321"/>
                <a:gd name="T56" fmla="*/ 140 w 295"/>
                <a:gd name="T57" fmla="*/ 257 h 321"/>
                <a:gd name="T58" fmla="*/ 132 w 295"/>
                <a:gd name="T59" fmla="*/ 184 h 321"/>
                <a:gd name="T60" fmla="*/ 184 w 295"/>
                <a:gd name="T61" fmla="*/ 140 h 321"/>
                <a:gd name="T62" fmla="*/ 320 w 295"/>
                <a:gd name="T63" fmla="*/ 277 h 321"/>
                <a:gd name="T64" fmla="*/ 411 w 295"/>
                <a:gd name="T65" fmla="*/ 280 h 321"/>
                <a:gd name="T66" fmla="*/ 395 w 295"/>
                <a:gd name="T67" fmla="*/ 113 h 321"/>
                <a:gd name="T68" fmla="*/ 512 w 295"/>
                <a:gd name="T69" fmla="*/ 43 h 321"/>
                <a:gd name="T70" fmla="*/ 585 w 295"/>
                <a:gd name="T71" fmla="*/ 85 h 321"/>
                <a:gd name="T72" fmla="*/ 648 w 295"/>
                <a:gd name="T73" fmla="*/ 75 h 321"/>
                <a:gd name="T74" fmla="*/ 676 w 295"/>
                <a:gd name="T75" fmla="*/ 140 h 321"/>
                <a:gd name="T76" fmla="*/ 656 w 295"/>
                <a:gd name="T77" fmla="*/ 284 h 321"/>
                <a:gd name="T78" fmla="*/ 680 w 295"/>
                <a:gd name="T79" fmla="*/ 472 h 321"/>
                <a:gd name="T80" fmla="*/ 731 w 295"/>
                <a:gd name="T81" fmla="*/ 237 h 321"/>
                <a:gd name="T82" fmla="*/ 840 w 295"/>
                <a:gd name="T83" fmla="*/ 36 h 321"/>
                <a:gd name="T84" fmla="*/ 1020 w 295"/>
                <a:gd name="T85" fmla="*/ 20 h 321"/>
                <a:gd name="T86" fmla="*/ 1081 w 295"/>
                <a:gd name="T87" fmla="*/ 180 h 321"/>
                <a:gd name="T88" fmla="*/ 937 w 295"/>
                <a:gd name="T89" fmla="*/ 429 h 321"/>
                <a:gd name="T90" fmla="*/ 883 w 295"/>
                <a:gd name="T91" fmla="*/ 472 h 321"/>
                <a:gd name="T92" fmla="*/ 953 w 295"/>
                <a:gd name="T93" fmla="*/ 523 h 321"/>
                <a:gd name="T94" fmla="*/ 852 w 295"/>
                <a:gd name="T95" fmla="*/ 569 h 321"/>
                <a:gd name="T96" fmla="*/ 980 w 295"/>
                <a:gd name="T97" fmla="*/ 640 h 321"/>
                <a:gd name="T98" fmla="*/ 1047 w 295"/>
                <a:gd name="T99" fmla="*/ 687 h 321"/>
                <a:gd name="T100" fmla="*/ 1069 w 295"/>
                <a:gd name="T101" fmla="*/ 683 h 321"/>
                <a:gd name="T102" fmla="*/ 1016 w 295"/>
                <a:gd name="T103" fmla="*/ 847 h 321"/>
                <a:gd name="T104" fmla="*/ 1012 w 295"/>
                <a:gd name="T105" fmla="*/ 893 h 321"/>
                <a:gd name="T106" fmla="*/ 1069 w 295"/>
                <a:gd name="T107" fmla="*/ 984 h 321"/>
                <a:gd name="T108" fmla="*/ 1152 w 295"/>
                <a:gd name="T109" fmla="*/ 1136 h 321"/>
                <a:gd name="T110" fmla="*/ 1069 w 295"/>
                <a:gd name="T111" fmla="*/ 1209 h 321"/>
                <a:gd name="T112" fmla="*/ 980 w 295"/>
                <a:gd name="T113" fmla="*/ 1136 h 321"/>
                <a:gd name="T114" fmla="*/ 949 w 295"/>
                <a:gd name="T115" fmla="*/ 1248 h 321"/>
                <a:gd name="T116" fmla="*/ 960 w 295"/>
                <a:gd name="T117" fmla="*/ 1069 h 321"/>
                <a:gd name="T118" fmla="*/ 785 w 295"/>
                <a:gd name="T119" fmla="*/ 1015 h 321"/>
                <a:gd name="T120" fmla="*/ 895 w 295"/>
                <a:gd name="T121" fmla="*/ 995 h 321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295" h="321">
                  <a:moveTo>
                    <a:pt x="157" y="34"/>
                  </a:moveTo>
                  <a:lnTo>
                    <a:pt x="158" y="34"/>
                  </a:lnTo>
                  <a:lnTo>
                    <a:pt x="159" y="34"/>
                  </a:lnTo>
                  <a:lnTo>
                    <a:pt x="159" y="33"/>
                  </a:lnTo>
                  <a:lnTo>
                    <a:pt x="160" y="33"/>
                  </a:lnTo>
                  <a:lnTo>
                    <a:pt x="161" y="32"/>
                  </a:lnTo>
                  <a:lnTo>
                    <a:pt x="163" y="32"/>
                  </a:lnTo>
                  <a:lnTo>
                    <a:pt x="164" y="31"/>
                  </a:lnTo>
                  <a:lnTo>
                    <a:pt x="165" y="31"/>
                  </a:lnTo>
                  <a:lnTo>
                    <a:pt x="166" y="30"/>
                  </a:lnTo>
                  <a:lnTo>
                    <a:pt x="167" y="30"/>
                  </a:lnTo>
                  <a:lnTo>
                    <a:pt x="167" y="29"/>
                  </a:lnTo>
                  <a:lnTo>
                    <a:pt x="167" y="28"/>
                  </a:lnTo>
                  <a:lnTo>
                    <a:pt x="167" y="27"/>
                  </a:lnTo>
                  <a:lnTo>
                    <a:pt x="168" y="26"/>
                  </a:lnTo>
                  <a:lnTo>
                    <a:pt x="168" y="25"/>
                  </a:lnTo>
                  <a:lnTo>
                    <a:pt x="167" y="25"/>
                  </a:lnTo>
                  <a:lnTo>
                    <a:pt x="167" y="24"/>
                  </a:lnTo>
                  <a:lnTo>
                    <a:pt x="167" y="23"/>
                  </a:lnTo>
                  <a:lnTo>
                    <a:pt x="166" y="22"/>
                  </a:lnTo>
                  <a:lnTo>
                    <a:pt x="166" y="21"/>
                  </a:lnTo>
                  <a:lnTo>
                    <a:pt x="165" y="21"/>
                  </a:lnTo>
                  <a:lnTo>
                    <a:pt x="164" y="20"/>
                  </a:lnTo>
                  <a:lnTo>
                    <a:pt x="163" y="20"/>
                  </a:lnTo>
                  <a:lnTo>
                    <a:pt x="162" y="20"/>
                  </a:lnTo>
                  <a:lnTo>
                    <a:pt x="161" y="20"/>
                  </a:lnTo>
                  <a:lnTo>
                    <a:pt x="160" y="20"/>
                  </a:lnTo>
                  <a:lnTo>
                    <a:pt x="159" y="20"/>
                  </a:lnTo>
                  <a:lnTo>
                    <a:pt x="157" y="20"/>
                  </a:lnTo>
                  <a:lnTo>
                    <a:pt x="156" y="21"/>
                  </a:lnTo>
                  <a:lnTo>
                    <a:pt x="154" y="22"/>
                  </a:lnTo>
                  <a:lnTo>
                    <a:pt x="153" y="23"/>
                  </a:lnTo>
                  <a:lnTo>
                    <a:pt x="152" y="24"/>
                  </a:lnTo>
                  <a:lnTo>
                    <a:pt x="152" y="25"/>
                  </a:lnTo>
                  <a:lnTo>
                    <a:pt x="152" y="26"/>
                  </a:lnTo>
                  <a:lnTo>
                    <a:pt x="153" y="26"/>
                  </a:lnTo>
                  <a:lnTo>
                    <a:pt x="153" y="27"/>
                  </a:lnTo>
                  <a:lnTo>
                    <a:pt x="154" y="29"/>
                  </a:lnTo>
                  <a:lnTo>
                    <a:pt x="155" y="30"/>
                  </a:lnTo>
                  <a:lnTo>
                    <a:pt x="156" y="32"/>
                  </a:lnTo>
                  <a:lnTo>
                    <a:pt x="157" y="33"/>
                  </a:lnTo>
                  <a:lnTo>
                    <a:pt x="157" y="34"/>
                  </a:lnTo>
                  <a:close/>
                  <a:moveTo>
                    <a:pt x="241" y="321"/>
                  </a:moveTo>
                  <a:lnTo>
                    <a:pt x="238" y="321"/>
                  </a:lnTo>
                  <a:lnTo>
                    <a:pt x="236" y="320"/>
                  </a:lnTo>
                  <a:lnTo>
                    <a:pt x="234" y="320"/>
                  </a:lnTo>
                  <a:lnTo>
                    <a:pt x="232" y="319"/>
                  </a:lnTo>
                  <a:lnTo>
                    <a:pt x="230" y="318"/>
                  </a:lnTo>
                  <a:lnTo>
                    <a:pt x="228" y="317"/>
                  </a:lnTo>
                  <a:lnTo>
                    <a:pt x="226" y="316"/>
                  </a:lnTo>
                  <a:lnTo>
                    <a:pt x="225" y="315"/>
                  </a:lnTo>
                  <a:lnTo>
                    <a:pt x="223" y="314"/>
                  </a:lnTo>
                  <a:lnTo>
                    <a:pt x="221" y="312"/>
                  </a:lnTo>
                  <a:lnTo>
                    <a:pt x="220" y="310"/>
                  </a:lnTo>
                  <a:lnTo>
                    <a:pt x="219" y="309"/>
                  </a:lnTo>
                  <a:lnTo>
                    <a:pt x="217" y="307"/>
                  </a:lnTo>
                  <a:lnTo>
                    <a:pt x="216" y="305"/>
                  </a:lnTo>
                  <a:lnTo>
                    <a:pt x="215" y="304"/>
                  </a:lnTo>
                  <a:lnTo>
                    <a:pt x="214" y="302"/>
                  </a:lnTo>
                  <a:lnTo>
                    <a:pt x="214" y="301"/>
                  </a:lnTo>
                  <a:lnTo>
                    <a:pt x="214" y="300"/>
                  </a:lnTo>
                  <a:lnTo>
                    <a:pt x="215" y="299"/>
                  </a:lnTo>
                  <a:lnTo>
                    <a:pt x="216" y="299"/>
                  </a:lnTo>
                  <a:lnTo>
                    <a:pt x="217" y="298"/>
                  </a:lnTo>
                  <a:lnTo>
                    <a:pt x="217" y="297"/>
                  </a:lnTo>
                  <a:lnTo>
                    <a:pt x="217" y="295"/>
                  </a:lnTo>
                  <a:lnTo>
                    <a:pt x="216" y="294"/>
                  </a:lnTo>
                  <a:lnTo>
                    <a:pt x="216" y="292"/>
                  </a:lnTo>
                  <a:lnTo>
                    <a:pt x="216" y="291"/>
                  </a:lnTo>
                  <a:lnTo>
                    <a:pt x="215" y="289"/>
                  </a:lnTo>
                  <a:lnTo>
                    <a:pt x="215" y="287"/>
                  </a:lnTo>
                  <a:lnTo>
                    <a:pt x="215" y="286"/>
                  </a:lnTo>
                  <a:lnTo>
                    <a:pt x="214" y="284"/>
                  </a:lnTo>
                  <a:lnTo>
                    <a:pt x="213" y="283"/>
                  </a:lnTo>
                  <a:lnTo>
                    <a:pt x="213" y="282"/>
                  </a:lnTo>
                  <a:lnTo>
                    <a:pt x="212" y="281"/>
                  </a:lnTo>
                  <a:lnTo>
                    <a:pt x="212" y="280"/>
                  </a:lnTo>
                  <a:lnTo>
                    <a:pt x="212" y="279"/>
                  </a:lnTo>
                  <a:lnTo>
                    <a:pt x="211" y="278"/>
                  </a:lnTo>
                  <a:lnTo>
                    <a:pt x="210" y="278"/>
                  </a:lnTo>
                  <a:lnTo>
                    <a:pt x="209" y="277"/>
                  </a:lnTo>
                  <a:lnTo>
                    <a:pt x="208" y="277"/>
                  </a:lnTo>
                  <a:lnTo>
                    <a:pt x="207" y="277"/>
                  </a:lnTo>
                  <a:lnTo>
                    <a:pt x="206" y="277"/>
                  </a:lnTo>
                  <a:lnTo>
                    <a:pt x="205" y="278"/>
                  </a:lnTo>
                  <a:lnTo>
                    <a:pt x="204" y="278"/>
                  </a:lnTo>
                  <a:lnTo>
                    <a:pt x="203" y="278"/>
                  </a:lnTo>
                  <a:lnTo>
                    <a:pt x="202" y="278"/>
                  </a:lnTo>
                  <a:lnTo>
                    <a:pt x="200" y="279"/>
                  </a:lnTo>
                  <a:lnTo>
                    <a:pt x="199" y="279"/>
                  </a:lnTo>
                  <a:lnTo>
                    <a:pt x="198" y="279"/>
                  </a:lnTo>
                  <a:lnTo>
                    <a:pt x="197" y="279"/>
                  </a:lnTo>
                  <a:lnTo>
                    <a:pt x="196" y="278"/>
                  </a:lnTo>
                  <a:lnTo>
                    <a:pt x="195" y="278"/>
                  </a:lnTo>
                  <a:lnTo>
                    <a:pt x="194" y="278"/>
                  </a:lnTo>
                  <a:lnTo>
                    <a:pt x="193" y="277"/>
                  </a:lnTo>
                  <a:lnTo>
                    <a:pt x="192" y="277"/>
                  </a:lnTo>
                  <a:lnTo>
                    <a:pt x="191" y="276"/>
                  </a:lnTo>
                  <a:lnTo>
                    <a:pt x="190" y="276"/>
                  </a:lnTo>
                  <a:lnTo>
                    <a:pt x="190" y="275"/>
                  </a:lnTo>
                  <a:lnTo>
                    <a:pt x="188" y="274"/>
                  </a:lnTo>
                  <a:lnTo>
                    <a:pt x="187" y="272"/>
                  </a:lnTo>
                  <a:lnTo>
                    <a:pt x="186" y="271"/>
                  </a:lnTo>
                  <a:lnTo>
                    <a:pt x="185" y="269"/>
                  </a:lnTo>
                  <a:lnTo>
                    <a:pt x="184" y="267"/>
                  </a:lnTo>
                  <a:lnTo>
                    <a:pt x="183" y="265"/>
                  </a:lnTo>
                  <a:lnTo>
                    <a:pt x="182" y="263"/>
                  </a:lnTo>
                  <a:lnTo>
                    <a:pt x="181" y="261"/>
                  </a:lnTo>
                  <a:lnTo>
                    <a:pt x="181" y="259"/>
                  </a:lnTo>
                  <a:lnTo>
                    <a:pt x="180" y="257"/>
                  </a:lnTo>
                  <a:lnTo>
                    <a:pt x="178" y="256"/>
                  </a:lnTo>
                  <a:lnTo>
                    <a:pt x="176" y="256"/>
                  </a:lnTo>
                  <a:lnTo>
                    <a:pt x="172" y="254"/>
                  </a:lnTo>
                  <a:lnTo>
                    <a:pt x="168" y="253"/>
                  </a:lnTo>
                  <a:lnTo>
                    <a:pt x="165" y="252"/>
                  </a:lnTo>
                  <a:lnTo>
                    <a:pt x="161" y="250"/>
                  </a:lnTo>
                  <a:lnTo>
                    <a:pt x="157" y="248"/>
                  </a:lnTo>
                  <a:lnTo>
                    <a:pt x="154" y="246"/>
                  </a:lnTo>
                  <a:lnTo>
                    <a:pt x="151" y="244"/>
                  </a:lnTo>
                  <a:lnTo>
                    <a:pt x="150" y="244"/>
                  </a:lnTo>
                  <a:lnTo>
                    <a:pt x="150" y="243"/>
                  </a:lnTo>
                  <a:lnTo>
                    <a:pt x="149" y="242"/>
                  </a:lnTo>
                  <a:lnTo>
                    <a:pt x="148" y="241"/>
                  </a:lnTo>
                  <a:lnTo>
                    <a:pt x="147" y="240"/>
                  </a:lnTo>
                  <a:lnTo>
                    <a:pt x="146" y="239"/>
                  </a:lnTo>
                  <a:lnTo>
                    <a:pt x="145" y="238"/>
                  </a:lnTo>
                  <a:lnTo>
                    <a:pt x="145" y="237"/>
                  </a:lnTo>
                  <a:lnTo>
                    <a:pt x="144" y="237"/>
                  </a:lnTo>
                  <a:lnTo>
                    <a:pt x="143" y="237"/>
                  </a:lnTo>
                  <a:lnTo>
                    <a:pt x="143" y="238"/>
                  </a:lnTo>
                  <a:lnTo>
                    <a:pt x="143" y="239"/>
                  </a:lnTo>
                  <a:lnTo>
                    <a:pt x="142" y="241"/>
                  </a:lnTo>
                  <a:lnTo>
                    <a:pt x="142" y="243"/>
                  </a:lnTo>
                  <a:lnTo>
                    <a:pt x="142" y="245"/>
                  </a:lnTo>
                  <a:lnTo>
                    <a:pt x="142" y="247"/>
                  </a:lnTo>
                  <a:lnTo>
                    <a:pt x="142" y="250"/>
                  </a:lnTo>
                  <a:lnTo>
                    <a:pt x="141" y="252"/>
                  </a:lnTo>
                  <a:lnTo>
                    <a:pt x="141" y="254"/>
                  </a:lnTo>
                  <a:lnTo>
                    <a:pt x="140" y="254"/>
                  </a:lnTo>
                  <a:lnTo>
                    <a:pt x="139" y="254"/>
                  </a:lnTo>
                  <a:lnTo>
                    <a:pt x="138" y="254"/>
                  </a:lnTo>
                  <a:lnTo>
                    <a:pt x="137" y="253"/>
                  </a:lnTo>
                  <a:lnTo>
                    <a:pt x="136" y="253"/>
                  </a:lnTo>
                  <a:lnTo>
                    <a:pt x="135" y="252"/>
                  </a:lnTo>
                  <a:lnTo>
                    <a:pt x="134" y="251"/>
                  </a:lnTo>
                  <a:lnTo>
                    <a:pt x="133" y="251"/>
                  </a:lnTo>
                  <a:lnTo>
                    <a:pt x="132" y="250"/>
                  </a:lnTo>
                  <a:lnTo>
                    <a:pt x="131" y="249"/>
                  </a:lnTo>
                  <a:lnTo>
                    <a:pt x="128" y="247"/>
                  </a:lnTo>
                  <a:lnTo>
                    <a:pt x="126" y="244"/>
                  </a:lnTo>
                  <a:lnTo>
                    <a:pt x="124" y="242"/>
                  </a:lnTo>
                  <a:lnTo>
                    <a:pt x="121" y="240"/>
                  </a:lnTo>
                  <a:lnTo>
                    <a:pt x="119" y="237"/>
                  </a:lnTo>
                  <a:lnTo>
                    <a:pt x="118" y="236"/>
                  </a:lnTo>
                  <a:lnTo>
                    <a:pt x="117" y="235"/>
                  </a:lnTo>
                  <a:lnTo>
                    <a:pt x="116" y="234"/>
                  </a:lnTo>
                  <a:lnTo>
                    <a:pt x="115" y="234"/>
                  </a:lnTo>
                  <a:lnTo>
                    <a:pt x="115" y="233"/>
                  </a:lnTo>
                  <a:lnTo>
                    <a:pt x="114" y="232"/>
                  </a:lnTo>
                  <a:lnTo>
                    <a:pt x="113" y="231"/>
                  </a:lnTo>
                  <a:lnTo>
                    <a:pt x="113" y="230"/>
                  </a:lnTo>
                  <a:lnTo>
                    <a:pt x="112" y="230"/>
                  </a:lnTo>
                  <a:lnTo>
                    <a:pt x="111" y="231"/>
                  </a:lnTo>
                  <a:lnTo>
                    <a:pt x="110" y="232"/>
                  </a:lnTo>
                  <a:lnTo>
                    <a:pt x="109" y="233"/>
                  </a:lnTo>
                  <a:lnTo>
                    <a:pt x="109" y="234"/>
                  </a:lnTo>
                  <a:lnTo>
                    <a:pt x="108" y="234"/>
                  </a:lnTo>
                  <a:lnTo>
                    <a:pt x="107" y="235"/>
                  </a:lnTo>
                  <a:lnTo>
                    <a:pt x="106" y="236"/>
                  </a:lnTo>
                  <a:lnTo>
                    <a:pt x="105" y="237"/>
                  </a:lnTo>
                  <a:lnTo>
                    <a:pt x="104" y="237"/>
                  </a:lnTo>
                  <a:lnTo>
                    <a:pt x="103" y="238"/>
                  </a:lnTo>
                  <a:lnTo>
                    <a:pt x="102" y="238"/>
                  </a:lnTo>
                  <a:lnTo>
                    <a:pt x="101" y="238"/>
                  </a:lnTo>
                  <a:lnTo>
                    <a:pt x="100" y="238"/>
                  </a:lnTo>
                  <a:lnTo>
                    <a:pt x="99" y="238"/>
                  </a:lnTo>
                  <a:lnTo>
                    <a:pt x="98" y="238"/>
                  </a:lnTo>
                  <a:lnTo>
                    <a:pt x="97" y="238"/>
                  </a:lnTo>
                  <a:lnTo>
                    <a:pt x="97" y="237"/>
                  </a:lnTo>
                  <a:lnTo>
                    <a:pt x="97" y="236"/>
                  </a:lnTo>
                  <a:lnTo>
                    <a:pt x="97" y="235"/>
                  </a:lnTo>
                  <a:lnTo>
                    <a:pt x="97" y="234"/>
                  </a:lnTo>
                  <a:lnTo>
                    <a:pt x="98" y="233"/>
                  </a:lnTo>
                  <a:lnTo>
                    <a:pt x="99" y="232"/>
                  </a:lnTo>
                  <a:lnTo>
                    <a:pt x="99" y="231"/>
                  </a:lnTo>
                  <a:lnTo>
                    <a:pt x="99" y="230"/>
                  </a:lnTo>
                  <a:lnTo>
                    <a:pt x="100" y="230"/>
                  </a:lnTo>
                  <a:lnTo>
                    <a:pt x="98" y="230"/>
                  </a:lnTo>
                  <a:lnTo>
                    <a:pt x="97" y="229"/>
                  </a:lnTo>
                  <a:lnTo>
                    <a:pt x="96" y="228"/>
                  </a:lnTo>
                  <a:lnTo>
                    <a:pt x="95" y="228"/>
                  </a:lnTo>
                  <a:lnTo>
                    <a:pt x="95" y="227"/>
                  </a:lnTo>
                  <a:lnTo>
                    <a:pt x="94" y="226"/>
                  </a:lnTo>
                  <a:lnTo>
                    <a:pt x="94" y="225"/>
                  </a:lnTo>
                  <a:lnTo>
                    <a:pt x="94" y="224"/>
                  </a:lnTo>
                  <a:lnTo>
                    <a:pt x="95" y="223"/>
                  </a:lnTo>
                  <a:lnTo>
                    <a:pt x="96" y="222"/>
                  </a:lnTo>
                  <a:lnTo>
                    <a:pt x="97" y="221"/>
                  </a:lnTo>
                  <a:lnTo>
                    <a:pt x="99" y="220"/>
                  </a:lnTo>
                  <a:lnTo>
                    <a:pt x="99" y="219"/>
                  </a:lnTo>
                  <a:lnTo>
                    <a:pt x="99" y="218"/>
                  </a:lnTo>
                  <a:lnTo>
                    <a:pt x="100" y="217"/>
                  </a:lnTo>
                  <a:lnTo>
                    <a:pt x="101" y="217"/>
                  </a:lnTo>
                  <a:lnTo>
                    <a:pt x="102" y="216"/>
                  </a:lnTo>
                  <a:lnTo>
                    <a:pt x="103" y="216"/>
                  </a:lnTo>
                  <a:lnTo>
                    <a:pt x="104" y="215"/>
                  </a:lnTo>
                  <a:lnTo>
                    <a:pt x="105" y="215"/>
                  </a:lnTo>
                  <a:lnTo>
                    <a:pt x="105" y="214"/>
                  </a:lnTo>
                  <a:lnTo>
                    <a:pt x="105" y="213"/>
                  </a:lnTo>
                  <a:lnTo>
                    <a:pt x="105" y="212"/>
                  </a:lnTo>
                  <a:lnTo>
                    <a:pt x="104" y="212"/>
                  </a:lnTo>
                  <a:lnTo>
                    <a:pt x="104" y="211"/>
                  </a:lnTo>
                  <a:lnTo>
                    <a:pt x="103" y="209"/>
                  </a:lnTo>
                  <a:lnTo>
                    <a:pt x="103" y="208"/>
                  </a:lnTo>
                  <a:lnTo>
                    <a:pt x="103" y="207"/>
                  </a:lnTo>
                  <a:lnTo>
                    <a:pt x="103" y="206"/>
                  </a:lnTo>
                  <a:lnTo>
                    <a:pt x="101" y="206"/>
                  </a:lnTo>
                  <a:lnTo>
                    <a:pt x="99" y="206"/>
                  </a:lnTo>
                  <a:lnTo>
                    <a:pt x="96" y="207"/>
                  </a:lnTo>
                  <a:lnTo>
                    <a:pt x="94" y="207"/>
                  </a:lnTo>
                  <a:lnTo>
                    <a:pt x="90" y="209"/>
                  </a:lnTo>
                  <a:lnTo>
                    <a:pt x="86" y="210"/>
                  </a:lnTo>
                  <a:lnTo>
                    <a:pt x="81" y="211"/>
                  </a:lnTo>
                  <a:lnTo>
                    <a:pt x="79" y="212"/>
                  </a:lnTo>
                  <a:lnTo>
                    <a:pt x="77" y="212"/>
                  </a:lnTo>
                  <a:lnTo>
                    <a:pt x="75" y="213"/>
                  </a:lnTo>
                  <a:lnTo>
                    <a:pt x="73" y="213"/>
                  </a:lnTo>
                  <a:lnTo>
                    <a:pt x="71" y="213"/>
                  </a:lnTo>
                  <a:lnTo>
                    <a:pt x="69" y="213"/>
                  </a:lnTo>
                  <a:lnTo>
                    <a:pt x="67" y="212"/>
                  </a:lnTo>
                  <a:lnTo>
                    <a:pt x="66" y="212"/>
                  </a:lnTo>
                  <a:lnTo>
                    <a:pt x="65" y="211"/>
                  </a:lnTo>
                  <a:lnTo>
                    <a:pt x="64" y="210"/>
                  </a:lnTo>
                  <a:lnTo>
                    <a:pt x="62" y="208"/>
                  </a:lnTo>
                  <a:lnTo>
                    <a:pt x="60" y="206"/>
                  </a:lnTo>
                  <a:lnTo>
                    <a:pt x="59" y="204"/>
                  </a:lnTo>
                  <a:lnTo>
                    <a:pt x="57" y="202"/>
                  </a:lnTo>
                  <a:lnTo>
                    <a:pt x="54" y="198"/>
                  </a:lnTo>
                  <a:lnTo>
                    <a:pt x="52" y="196"/>
                  </a:lnTo>
                  <a:lnTo>
                    <a:pt x="51" y="194"/>
                  </a:lnTo>
                  <a:lnTo>
                    <a:pt x="49" y="193"/>
                  </a:lnTo>
                  <a:lnTo>
                    <a:pt x="48" y="192"/>
                  </a:lnTo>
                  <a:lnTo>
                    <a:pt x="47" y="191"/>
                  </a:lnTo>
                  <a:lnTo>
                    <a:pt x="46" y="190"/>
                  </a:lnTo>
                  <a:lnTo>
                    <a:pt x="45" y="190"/>
                  </a:lnTo>
                  <a:lnTo>
                    <a:pt x="44" y="189"/>
                  </a:lnTo>
                  <a:lnTo>
                    <a:pt x="42" y="189"/>
                  </a:lnTo>
                  <a:lnTo>
                    <a:pt x="41" y="188"/>
                  </a:lnTo>
                  <a:lnTo>
                    <a:pt x="40" y="188"/>
                  </a:lnTo>
                  <a:lnTo>
                    <a:pt x="39" y="188"/>
                  </a:lnTo>
                  <a:lnTo>
                    <a:pt x="37" y="188"/>
                  </a:lnTo>
                  <a:lnTo>
                    <a:pt x="37" y="187"/>
                  </a:lnTo>
                  <a:lnTo>
                    <a:pt x="36" y="187"/>
                  </a:lnTo>
                  <a:lnTo>
                    <a:pt x="36" y="186"/>
                  </a:lnTo>
                  <a:lnTo>
                    <a:pt x="33" y="186"/>
                  </a:lnTo>
                  <a:lnTo>
                    <a:pt x="31" y="186"/>
                  </a:lnTo>
                  <a:lnTo>
                    <a:pt x="29" y="186"/>
                  </a:lnTo>
                  <a:lnTo>
                    <a:pt x="27" y="185"/>
                  </a:lnTo>
                  <a:lnTo>
                    <a:pt x="25" y="185"/>
                  </a:lnTo>
                  <a:lnTo>
                    <a:pt x="23" y="186"/>
                  </a:lnTo>
                  <a:lnTo>
                    <a:pt x="20" y="186"/>
                  </a:lnTo>
                  <a:lnTo>
                    <a:pt x="16" y="186"/>
                  </a:lnTo>
                  <a:lnTo>
                    <a:pt x="13" y="186"/>
                  </a:lnTo>
                  <a:lnTo>
                    <a:pt x="11" y="186"/>
                  </a:lnTo>
                  <a:lnTo>
                    <a:pt x="9" y="186"/>
                  </a:lnTo>
                  <a:lnTo>
                    <a:pt x="7" y="186"/>
                  </a:lnTo>
                  <a:lnTo>
                    <a:pt x="4" y="186"/>
                  </a:lnTo>
                  <a:lnTo>
                    <a:pt x="3" y="186"/>
                  </a:lnTo>
                  <a:lnTo>
                    <a:pt x="3" y="185"/>
                  </a:lnTo>
                  <a:lnTo>
                    <a:pt x="2" y="185"/>
                  </a:lnTo>
                  <a:lnTo>
                    <a:pt x="1" y="184"/>
                  </a:lnTo>
                  <a:lnTo>
                    <a:pt x="0" y="183"/>
                  </a:lnTo>
                  <a:lnTo>
                    <a:pt x="0" y="182"/>
                  </a:lnTo>
                  <a:lnTo>
                    <a:pt x="0" y="181"/>
                  </a:lnTo>
                  <a:lnTo>
                    <a:pt x="0" y="180"/>
                  </a:lnTo>
                  <a:lnTo>
                    <a:pt x="1" y="180"/>
                  </a:lnTo>
                  <a:lnTo>
                    <a:pt x="2" y="179"/>
                  </a:lnTo>
                  <a:lnTo>
                    <a:pt x="3" y="178"/>
                  </a:lnTo>
                  <a:lnTo>
                    <a:pt x="4" y="178"/>
                  </a:lnTo>
                  <a:lnTo>
                    <a:pt x="6" y="177"/>
                  </a:lnTo>
                  <a:lnTo>
                    <a:pt x="7" y="177"/>
                  </a:lnTo>
                  <a:lnTo>
                    <a:pt x="9" y="176"/>
                  </a:lnTo>
                  <a:lnTo>
                    <a:pt x="12" y="176"/>
                  </a:lnTo>
                  <a:lnTo>
                    <a:pt x="13" y="176"/>
                  </a:lnTo>
                  <a:lnTo>
                    <a:pt x="13" y="175"/>
                  </a:lnTo>
                  <a:lnTo>
                    <a:pt x="14" y="175"/>
                  </a:lnTo>
                  <a:lnTo>
                    <a:pt x="14" y="174"/>
                  </a:lnTo>
                  <a:lnTo>
                    <a:pt x="15" y="173"/>
                  </a:lnTo>
                  <a:lnTo>
                    <a:pt x="16" y="173"/>
                  </a:lnTo>
                  <a:lnTo>
                    <a:pt x="17" y="172"/>
                  </a:lnTo>
                  <a:lnTo>
                    <a:pt x="18" y="171"/>
                  </a:lnTo>
                  <a:lnTo>
                    <a:pt x="20" y="170"/>
                  </a:lnTo>
                  <a:lnTo>
                    <a:pt x="21" y="170"/>
                  </a:lnTo>
                  <a:lnTo>
                    <a:pt x="22" y="169"/>
                  </a:lnTo>
                  <a:lnTo>
                    <a:pt x="23" y="168"/>
                  </a:lnTo>
                  <a:lnTo>
                    <a:pt x="24" y="167"/>
                  </a:lnTo>
                  <a:lnTo>
                    <a:pt x="25" y="167"/>
                  </a:lnTo>
                  <a:lnTo>
                    <a:pt x="26" y="166"/>
                  </a:lnTo>
                  <a:lnTo>
                    <a:pt x="27" y="165"/>
                  </a:lnTo>
                  <a:lnTo>
                    <a:pt x="29" y="164"/>
                  </a:lnTo>
                  <a:lnTo>
                    <a:pt x="30" y="164"/>
                  </a:lnTo>
                  <a:lnTo>
                    <a:pt x="31" y="163"/>
                  </a:lnTo>
                  <a:lnTo>
                    <a:pt x="32" y="162"/>
                  </a:lnTo>
                  <a:lnTo>
                    <a:pt x="33" y="162"/>
                  </a:lnTo>
                  <a:lnTo>
                    <a:pt x="34" y="161"/>
                  </a:lnTo>
                  <a:lnTo>
                    <a:pt x="35" y="161"/>
                  </a:lnTo>
                  <a:lnTo>
                    <a:pt x="36" y="160"/>
                  </a:lnTo>
                  <a:lnTo>
                    <a:pt x="35" y="159"/>
                  </a:lnTo>
                  <a:lnTo>
                    <a:pt x="35" y="158"/>
                  </a:lnTo>
                  <a:lnTo>
                    <a:pt x="34" y="157"/>
                  </a:lnTo>
                  <a:lnTo>
                    <a:pt x="34" y="156"/>
                  </a:lnTo>
                  <a:lnTo>
                    <a:pt x="34" y="155"/>
                  </a:lnTo>
                  <a:lnTo>
                    <a:pt x="34" y="154"/>
                  </a:lnTo>
                  <a:lnTo>
                    <a:pt x="35" y="153"/>
                  </a:lnTo>
                  <a:lnTo>
                    <a:pt x="36" y="152"/>
                  </a:lnTo>
                  <a:lnTo>
                    <a:pt x="37" y="151"/>
                  </a:lnTo>
                  <a:lnTo>
                    <a:pt x="38" y="151"/>
                  </a:lnTo>
                  <a:lnTo>
                    <a:pt x="39" y="150"/>
                  </a:lnTo>
                  <a:lnTo>
                    <a:pt x="40" y="149"/>
                  </a:lnTo>
                  <a:lnTo>
                    <a:pt x="42" y="149"/>
                  </a:lnTo>
                  <a:lnTo>
                    <a:pt x="43" y="148"/>
                  </a:lnTo>
                  <a:lnTo>
                    <a:pt x="44" y="148"/>
                  </a:lnTo>
                  <a:lnTo>
                    <a:pt x="45" y="147"/>
                  </a:lnTo>
                  <a:lnTo>
                    <a:pt x="46" y="147"/>
                  </a:lnTo>
                  <a:lnTo>
                    <a:pt x="47" y="147"/>
                  </a:lnTo>
                  <a:lnTo>
                    <a:pt x="48" y="147"/>
                  </a:lnTo>
                  <a:lnTo>
                    <a:pt x="49" y="148"/>
                  </a:lnTo>
                  <a:lnTo>
                    <a:pt x="49" y="149"/>
                  </a:lnTo>
                  <a:lnTo>
                    <a:pt x="50" y="149"/>
                  </a:lnTo>
                  <a:lnTo>
                    <a:pt x="50" y="150"/>
                  </a:lnTo>
                  <a:lnTo>
                    <a:pt x="50" y="151"/>
                  </a:lnTo>
                  <a:lnTo>
                    <a:pt x="49" y="152"/>
                  </a:lnTo>
                  <a:lnTo>
                    <a:pt x="49" y="154"/>
                  </a:lnTo>
                  <a:lnTo>
                    <a:pt x="49" y="155"/>
                  </a:lnTo>
                  <a:lnTo>
                    <a:pt x="48" y="158"/>
                  </a:lnTo>
                  <a:lnTo>
                    <a:pt x="47" y="160"/>
                  </a:lnTo>
                  <a:lnTo>
                    <a:pt x="47" y="162"/>
                  </a:lnTo>
                  <a:lnTo>
                    <a:pt x="47" y="163"/>
                  </a:lnTo>
                  <a:lnTo>
                    <a:pt x="47" y="164"/>
                  </a:lnTo>
                  <a:lnTo>
                    <a:pt x="48" y="165"/>
                  </a:lnTo>
                  <a:lnTo>
                    <a:pt x="49" y="166"/>
                  </a:lnTo>
                  <a:lnTo>
                    <a:pt x="50" y="166"/>
                  </a:lnTo>
                  <a:lnTo>
                    <a:pt x="51" y="167"/>
                  </a:lnTo>
                  <a:lnTo>
                    <a:pt x="51" y="168"/>
                  </a:lnTo>
                  <a:lnTo>
                    <a:pt x="52" y="168"/>
                  </a:lnTo>
                  <a:lnTo>
                    <a:pt x="53" y="169"/>
                  </a:lnTo>
                  <a:lnTo>
                    <a:pt x="53" y="170"/>
                  </a:lnTo>
                  <a:lnTo>
                    <a:pt x="53" y="171"/>
                  </a:lnTo>
                  <a:lnTo>
                    <a:pt x="53" y="172"/>
                  </a:lnTo>
                  <a:lnTo>
                    <a:pt x="53" y="173"/>
                  </a:lnTo>
                  <a:lnTo>
                    <a:pt x="54" y="174"/>
                  </a:lnTo>
                  <a:lnTo>
                    <a:pt x="54" y="176"/>
                  </a:lnTo>
                  <a:lnTo>
                    <a:pt x="54" y="178"/>
                  </a:lnTo>
                  <a:lnTo>
                    <a:pt x="54" y="180"/>
                  </a:lnTo>
                  <a:lnTo>
                    <a:pt x="55" y="182"/>
                  </a:lnTo>
                  <a:lnTo>
                    <a:pt x="57" y="184"/>
                  </a:lnTo>
                  <a:lnTo>
                    <a:pt x="59" y="185"/>
                  </a:lnTo>
                  <a:lnTo>
                    <a:pt x="60" y="187"/>
                  </a:lnTo>
                  <a:lnTo>
                    <a:pt x="61" y="188"/>
                  </a:lnTo>
                  <a:lnTo>
                    <a:pt x="63" y="189"/>
                  </a:lnTo>
                  <a:lnTo>
                    <a:pt x="64" y="190"/>
                  </a:lnTo>
                  <a:lnTo>
                    <a:pt x="65" y="191"/>
                  </a:lnTo>
                  <a:lnTo>
                    <a:pt x="67" y="192"/>
                  </a:lnTo>
                  <a:lnTo>
                    <a:pt x="68" y="193"/>
                  </a:lnTo>
                  <a:lnTo>
                    <a:pt x="69" y="193"/>
                  </a:lnTo>
                  <a:lnTo>
                    <a:pt x="70" y="194"/>
                  </a:lnTo>
                  <a:lnTo>
                    <a:pt x="71" y="195"/>
                  </a:lnTo>
                  <a:lnTo>
                    <a:pt x="72" y="195"/>
                  </a:lnTo>
                  <a:lnTo>
                    <a:pt x="73" y="195"/>
                  </a:lnTo>
                  <a:lnTo>
                    <a:pt x="74" y="195"/>
                  </a:lnTo>
                  <a:lnTo>
                    <a:pt x="76" y="195"/>
                  </a:lnTo>
                  <a:lnTo>
                    <a:pt x="77" y="195"/>
                  </a:lnTo>
                  <a:lnTo>
                    <a:pt x="78" y="195"/>
                  </a:lnTo>
                  <a:lnTo>
                    <a:pt x="79" y="195"/>
                  </a:lnTo>
                  <a:lnTo>
                    <a:pt x="80" y="194"/>
                  </a:lnTo>
                  <a:lnTo>
                    <a:pt x="81" y="194"/>
                  </a:lnTo>
                  <a:lnTo>
                    <a:pt x="83" y="193"/>
                  </a:lnTo>
                  <a:lnTo>
                    <a:pt x="84" y="192"/>
                  </a:lnTo>
                  <a:lnTo>
                    <a:pt x="85" y="192"/>
                  </a:lnTo>
                  <a:lnTo>
                    <a:pt x="87" y="191"/>
                  </a:lnTo>
                  <a:lnTo>
                    <a:pt x="88" y="190"/>
                  </a:lnTo>
                  <a:lnTo>
                    <a:pt x="90" y="189"/>
                  </a:lnTo>
                  <a:lnTo>
                    <a:pt x="91" y="187"/>
                  </a:lnTo>
                  <a:lnTo>
                    <a:pt x="93" y="186"/>
                  </a:lnTo>
                  <a:lnTo>
                    <a:pt x="95" y="185"/>
                  </a:lnTo>
                  <a:lnTo>
                    <a:pt x="97" y="183"/>
                  </a:lnTo>
                  <a:lnTo>
                    <a:pt x="98" y="182"/>
                  </a:lnTo>
                  <a:lnTo>
                    <a:pt x="98" y="181"/>
                  </a:lnTo>
                  <a:lnTo>
                    <a:pt x="99" y="181"/>
                  </a:lnTo>
                  <a:lnTo>
                    <a:pt x="97" y="181"/>
                  </a:lnTo>
                  <a:lnTo>
                    <a:pt x="95" y="180"/>
                  </a:lnTo>
                  <a:lnTo>
                    <a:pt x="93" y="180"/>
                  </a:lnTo>
                  <a:lnTo>
                    <a:pt x="92" y="179"/>
                  </a:lnTo>
                  <a:lnTo>
                    <a:pt x="90" y="179"/>
                  </a:lnTo>
                  <a:lnTo>
                    <a:pt x="88" y="178"/>
                  </a:lnTo>
                  <a:lnTo>
                    <a:pt x="86" y="177"/>
                  </a:lnTo>
                  <a:lnTo>
                    <a:pt x="85" y="176"/>
                  </a:lnTo>
                  <a:lnTo>
                    <a:pt x="83" y="176"/>
                  </a:lnTo>
                  <a:lnTo>
                    <a:pt x="81" y="175"/>
                  </a:lnTo>
                  <a:lnTo>
                    <a:pt x="80" y="174"/>
                  </a:lnTo>
                  <a:lnTo>
                    <a:pt x="78" y="173"/>
                  </a:lnTo>
                  <a:lnTo>
                    <a:pt x="75" y="170"/>
                  </a:lnTo>
                  <a:lnTo>
                    <a:pt x="72" y="168"/>
                  </a:lnTo>
                  <a:lnTo>
                    <a:pt x="69" y="165"/>
                  </a:lnTo>
                  <a:lnTo>
                    <a:pt x="67" y="164"/>
                  </a:lnTo>
                  <a:lnTo>
                    <a:pt x="66" y="163"/>
                  </a:lnTo>
                  <a:lnTo>
                    <a:pt x="65" y="161"/>
                  </a:lnTo>
                  <a:lnTo>
                    <a:pt x="64" y="160"/>
                  </a:lnTo>
                  <a:lnTo>
                    <a:pt x="62" y="158"/>
                  </a:lnTo>
                  <a:lnTo>
                    <a:pt x="61" y="157"/>
                  </a:lnTo>
                  <a:lnTo>
                    <a:pt x="60" y="155"/>
                  </a:lnTo>
                  <a:lnTo>
                    <a:pt x="59" y="154"/>
                  </a:lnTo>
                  <a:lnTo>
                    <a:pt x="58" y="152"/>
                  </a:lnTo>
                  <a:lnTo>
                    <a:pt x="58" y="150"/>
                  </a:lnTo>
                  <a:lnTo>
                    <a:pt x="57" y="149"/>
                  </a:lnTo>
                  <a:lnTo>
                    <a:pt x="56" y="147"/>
                  </a:lnTo>
                  <a:lnTo>
                    <a:pt x="56" y="145"/>
                  </a:lnTo>
                  <a:lnTo>
                    <a:pt x="55" y="144"/>
                  </a:lnTo>
                  <a:lnTo>
                    <a:pt x="55" y="142"/>
                  </a:lnTo>
                  <a:lnTo>
                    <a:pt x="55" y="141"/>
                  </a:lnTo>
                  <a:lnTo>
                    <a:pt x="55" y="139"/>
                  </a:lnTo>
                  <a:lnTo>
                    <a:pt x="55" y="138"/>
                  </a:lnTo>
                  <a:lnTo>
                    <a:pt x="56" y="137"/>
                  </a:lnTo>
                  <a:lnTo>
                    <a:pt x="56" y="135"/>
                  </a:lnTo>
                  <a:lnTo>
                    <a:pt x="56" y="134"/>
                  </a:lnTo>
                  <a:lnTo>
                    <a:pt x="57" y="133"/>
                  </a:lnTo>
                  <a:lnTo>
                    <a:pt x="58" y="131"/>
                  </a:lnTo>
                  <a:lnTo>
                    <a:pt x="59" y="128"/>
                  </a:lnTo>
                  <a:lnTo>
                    <a:pt x="60" y="126"/>
                  </a:lnTo>
                  <a:lnTo>
                    <a:pt x="61" y="124"/>
                  </a:lnTo>
                  <a:lnTo>
                    <a:pt x="63" y="122"/>
                  </a:lnTo>
                  <a:lnTo>
                    <a:pt x="64" y="121"/>
                  </a:lnTo>
                  <a:lnTo>
                    <a:pt x="68" y="117"/>
                  </a:lnTo>
                  <a:lnTo>
                    <a:pt x="69" y="115"/>
                  </a:lnTo>
                  <a:lnTo>
                    <a:pt x="71" y="113"/>
                  </a:lnTo>
                  <a:lnTo>
                    <a:pt x="72" y="110"/>
                  </a:lnTo>
                  <a:lnTo>
                    <a:pt x="74" y="108"/>
                  </a:lnTo>
                  <a:lnTo>
                    <a:pt x="74" y="106"/>
                  </a:lnTo>
                  <a:lnTo>
                    <a:pt x="75" y="104"/>
                  </a:lnTo>
                  <a:lnTo>
                    <a:pt x="75" y="102"/>
                  </a:lnTo>
                  <a:lnTo>
                    <a:pt x="75" y="100"/>
                  </a:lnTo>
                  <a:lnTo>
                    <a:pt x="76" y="99"/>
                  </a:lnTo>
                  <a:lnTo>
                    <a:pt x="77" y="97"/>
                  </a:lnTo>
                  <a:lnTo>
                    <a:pt x="78" y="94"/>
                  </a:lnTo>
                  <a:lnTo>
                    <a:pt x="80" y="91"/>
                  </a:lnTo>
                  <a:lnTo>
                    <a:pt x="81" y="88"/>
                  </a:lnTo>
                  <a:lnTo>
                    <a:pt x="83" y="85"/>
                  </a:lnTo>
                  <a:lnTo>
                    <a:pt x="84" y="82"/>
                  </a:lnTo>
                  <a:lnTo>
                    <a:pt x="84" y="81"/>
                  </a:lnTo>
                  <a:lnTo>
                    <a:pt x="84" y="80"/>
                  </a:lnTo>
                  <a:lnTo>
                    <a:pt x="84" y="79"/>
                  </a:lnTo>
                  <a:lnTo>
                    <a:pt x="83" y="78"/>
                  </a:lnTo>
                  <a:lnTo>
                    <a:pt x="83" y="77"/>
                  </a:lnTo>
                  <a:lnTo>
                    <a:pt x="83" y="76"/>
                  </a:lnTo>
                  <a:lnTo>
                    <a:pt x="82" y="75"/>
                  </a:lnTo>
                  <a:lnTo>
                    <a:pt x="82" y="74"/>
                  </a:lnTo>
                  <a:lnTo>
                    <a:pt x="81" y="72"/>
                  </a:lnTo>
                  <a:lnTo>
                    <a:pt x="79" y="69"/>
                  </a:lnTo>
                  <a:lnTo>
                    <a:pt x="78" y="67"/>
                  </a:lnTo>
                  <a:lnTo>
                    <a:pt x="76" y="64"/>
                  </a:lnTo>
                  <a:lnTo>
                    <a:pt x="75" y="62"/>
                  </a:lnTo>
                  <a:lnTo>
                    <a:pt x="73" y="60"/>
                  </a:lnTo>
                  <a:lnTo>
                    <a:pt x="72" y="57"/>
                  </a:lnTo>
                  <a:lnTo>
                    <a:pt x="70" y="55"/>
                  </a:lnTo>
                  <a:lnTo>
                    <a:pt x="69" y="53"/>
                  </a:lnTo>
                  <a:lnTo>
                    <a:pt x="68" y="52"/>
                  </a:lnTo>
                  <a:lnTo>
                    <a:pt x="67" y="51"/>
                  </a:lnTo>
                  <a:lnTo>
                    <a:pt x="66" y="50"/>
                  </a:lnTo>
                  <a:lnTo>
                    <a:pt x="65" y="49"/>
                  </a:lnTo>
                  <a:lnTo>
                    <a:pt x="64" y="48"/>
                  </a:lnTo>
                  <a:lnTo>
                    <a:pt x="63" y="47"/>
                  </a:lnTo>
                  <a:lnTo>
                    <a:pt x="62" y="46"/>
                  </a:lnTo>
                  <a:lnTo>
                    <a:pt x="61" y="45"/>
                  </a:lnTo>
                  <a:lnTo>
                    <a:pt x="59" y="44"/>
                  </a:lnTo>
                  <a:lnTo>
                    <a:pt x="56" y="42"/>
                  </a:lnTo>
                  <a:lnTo>
                    <a:pt x="53" y="41"/>
                  </a:lnTo>
                  <a:lnTo>
                    <a:pt x="51" y="39"/>
                  </a:lnTo>
                  <a:lnTo>
                    <a:pt x="49" y="39"/>
                  </a:lnTo>
                  <a:lnTo>
                    <a:pt x="48" y="38"/>
                  </a:lnTo>
                  <a:lnTo>
                    <a:pt x="47" y="38"/>
                  </a:lnTo>
                  <a:lnTo>
                    <a:pt x="46" y="37"/>
                  </a:lnTo>
                  <a:lnTo>
                    <a:pt x="44" y="37"/>
                  </a:lnTo>
                  <a:lnTo>
                    <a:pt x="43" y="37"/>
                  </a:lnTo>
                  <a:lnTo>
                    <a:pt x="42" y="37"/>
                  </a:lnTo>
                  <a:lnTo>
                    <a:pt x="41" y="37"/>
                  </a:lnTo>
                  <a:lnTo>
                    <a:pt x="40" y="37"/>
                  </a:lnTo>
                  <a:lnTo>
                    <a:pt x="39" y="37"/>
                  </a:lnTo>
                  <a:lnTo>
                    <a:pt x="38" y="38"/>
                  </a:lnTo>
                  <a:lnTo>
                    <a:pt x="37" y="38"/>
                  </a:lnTo>
                  <a:lnTo>
                    <a:pt x="37" y="39"/>
                  </a:lnTo>
                  <a:lnTo>
                    <a:pt x="36" y="40"/>
                  </a:lnTo>
                  <a:lnTo>
                    <a:pt x="36" y="41"/>
                  </a:lnTo>
                  <a:lnTo>
                    <a:pt x="35" y="42"/>
                  </a:lnTo>
                  <a:lnTo>
                    <a:pt x="35" y="44"/>
                  </a:lnTo>
                  <a:lnTo>
                    <a:pt x="35" y="45"/>
                  </a:lnTo>
                  <a:lnTo>
                    <a:pt x="35" y="46"/>
                  </a:lnTo>
                  <a:lnTo>
                    <a:pt x="35" y="47"/>
                  </a:lnTo>
                  <a:lnTo>
                    <a:pt x="36" y="48"/>
                  </a:lnTo>
                  <a:lnTo>
                    <a:pt x="36" y="49"/>
                  </a:lnTo>
                  <a:lnTo>
                    <a:pt x="38" y="54"/>
                  </a:lnTo>
                  <a:lnTo>
                    <a:pt x="40" y="60"/>
                  </a:lnTo>
                  <a:lnTo>
                    <a:pt x="41" y="60"/>
                  </a:lnTo>
                  <a:lnTo>
                    <a:pt x="42" y="59"/>
                  </a:lnTo>
                  <a:lnTo>
                    <a:pt x="44" y="59"/>
                  </a:lnTo>
                  <a:lnTo>
                    <a:pt x="45" y="59"/>
                  </a:lnTo>
                  <a:lnTo>
                    <a:pt x="46" y="59"/>
                  </a:lnTo>
                  <a:lnTo>
                    <a:pt x="47" y="59"/>
                  </a:lnTo>
                  <a:lnTo>
                    <a:pt x="48" y="59"/>
                  </a:lnTo>
                  <a:lnTo>
                    <a:pt x="49" y="60"/>
                  </a:lnTo>
                  <a:lnTo>
                    <a:pt x="50" y="61"/>
                  </a:lnTo>
                  <a:lnTo>
                    <a:pt x="50" y="62"/>
                  </a:lnTo>
                  <a:lnTo>
                    <a:pt x="51" y="63"/>
                  </a:lnTo>
                  <a:lnTo>
                    <a:pt x="51" y="64"/>
                  </a:lnTo>
                  <a:lnTo>
                    <a:pt x="52" y="64"/>
                  </a:lnTo>
                  <a:lnTo>
                    <a:pt x="52" y="66"/>
                  </a:lnTo>
                  <a:lnTo>
                    <a:pt x="51" y="67"/>
                  </a:lnTo>
                  <a:lnTo>
                    <a:pt x="51" y="68"/>
                  </a:lnTo>
                  <a:lnTo>
                    <a:pt x="51" y="69"/>
                  </a:lnTo>
                  <a:lnTo>
                    <a:pt x="50" y="70"/>
                  </a:lnTo>
                  <a:lnTo>
                    <a:pt x="50" y="71"/>
                  </a:lnTo>
                  <a:lnTo>
                    <a:pt x="49" y="71"/>
                  </a:lnTo>
                  <a:lnTo>
                    <a:pt x="48" y="72"/>
                  </a:lnTo>
                  <a:lnTo>
                    <a:pt x="47" y="72"/>
                  </a:lnTo>
                  <a:lnTo>
                    <a:pt x="46" y="73"/>
                  </a:lnTo>
                  <a:lnTo>
                    <a:pt x="45" y="73"/>
                  </a:lnTo>
                  <a:lnTo>
                    <a:pt x="44" y="73"/>
                  </a:lnTo>
                  <a:lnTo>
                    <a:pt x="43" y="73"/>
                  </a:lnTo>
                  <a:lnTo>
                    <a:pt x="42" y="73"/>
                  </a:lnTo>
                  <a:lnTo>
                    <a:pt x="41" y="72"/>
                  </a:lnTo>
                  <a:lnTo>
                    <a:pt x="40" y="72"/>
                  </a:lnTo>
                  <a:lnTo>
                    <a:pt x="39" y="71"/>
                  </a:lnTo>
                  <a:lnTo>
                    <a:pt x="38" y="71"/>
                  </a:lnTo>
                  <a:lnTo>
                    <a:pt x="38" y="70"/>
                  </a:lnTo>
                  <a:lnTo>
                    <a:pt x="37" y="70"/>
                  </a:lnTo>
                  <a:lnTo>
                    <a:pt x="37" y="69"/>
                  </a:lnTo>
                  <a:lnTo>
                    <a:pt x="36" y="68"/>
                  </a:lnTo>
                  <a:lnTo>
                    <a:pt x="36" y="67"/>
                  </a:lnTo>
                  <a:lnTo>
                    <a:pt x="36" y="66"/>
                  </a:lnTo>
                  <a:lnTo>
                    <a:pt x="36" y="65"/>
                  </a:lnTo>
                  <a:lnTo>
                    <a:pt x="36" y="64"/>
                  </a:lnTo>
                  <a:lnTo>
                    <a:pt x="37" y="63"/>
                  </a:lnTo>
                  <a:lnTo>
                    <a:pt x="37" y="62"/>
                  </a:lnTo>
                  <a:lnTo>
                    <a:pt x="38" y="61"/>
                  </a:lnTo>
                  <a:lnTo>
                    <a:pt x="39" y="60"/>
                  </a:lnTo>
                  <a:lnTo>
                    <a:pt x="39" y="59"/>
                  </a:lnTo>
                  <a:lnTo>
                    <a:pt x="38" y="58"/>
                  </a:lnTo>
                  <a:lnTo>
                    <a:pt x="38" y="57"/>
                  </a:lnTo>
                  <a:lnTo>
                    <a:pt x="38" y="56"/>
                  </a:lnTo>
                  <a:lnTo>
                    <a:pt x="37" y="54"/>
                  </a:lnTo>
                  <a:lnTo>
                    <a:pt x="36" y="52"/>
                  </a:lnTo>
                  <a:lnTo>
                    <a:pt x="35" y="51"/>
                  </a:lnTo>
                  <a:lnTo>
                    <a:pt x="35" y="50"/>
                  </a:lnTo>
                  <a:lnTo>
                    <a:pt x="34" y="49"/>
                  </a:lnTo>
                  <a:lnTo>
                    <a:pt x="34" y="48"/>
                  </a:lnTo>
                  <a:lnTo>
                    <a:pt x="34" y="47"/>
                  </a:lnTo>
                  <a:lnTo>
                    <a:pt x="33" y="46"/>
                  </a:lnTo>
                  <a:lnTo>
                    <a:pt x="33" y="45"/>
                  </a:lnTo>
                  <a:lnTo>
                    <a:pt x="33" y="44"/>
                  </a:lnTo>
                  <a:lnTo>
                    <a:pt x="33" y="43"/>
                  </a:lnTo>
                  <a:lnTo>
                    <a:pt x="33" y="42"/>
                  </a:lnTo>
                  <a:lnTo>
                    <a:pt x="33" y="41"/>
                  </a:lnTo>
                  <a:lnTo>
                    <a:pt x="33" y="40"/>
                  </a:lnTo>
                  <a:lnTo>
                    <a:pt x="34" y="40"/>
                  </a:lnTo>
                  <a:lnTo>
                    <a:pt x="34" y="39"/>
                  </a:lnTo>
                  <a:lnTo>
                    <a:pt x="35" y="39"/>
                  </a:lnTo>
                  <a:lnTo>
                    <a:pt x="35" y="38"/>
                  </a:lnTo>
                  <a:lnTo>
                    <a:pt x="36" y="37"/>
                  </a:lnTo>
                  <a:lnTo>
                    <a:pt x="37" y="36"/>
                  </a:lnTo>
                  <a:lnTo>
                    <a:pt x="39" y="36"/>
                  </a:lnTo>
                  <a:lnTo>
                    <a:pt x="41" y="35"/>
                  </a:lnTo>
                  <a:lnTo>
                    <a:pt x="43" y="35"/>
                  </a:lnTo>
                  <a:lnTo>
                    <a:pt x="45" y="35"/>
                  </a:lnTo>
                  <a:lnTo>
                    <a:pt x="47" y="36"/>
                  </a:lnTo>
                  <a:lnTo>
                    <a:pt x="49" y="36"/>
                  </a:lnTo>
                  <a:lnTo>
                    <a:pt x="51" y="37"/>
                  </a:lnTo>
                  <a:lnTo>
                    <a:pt x="53" y="38"/>
                  </a:lnTo>
                  <a:lnTo>
                    <a:pt x="55" y="39"/>
                  </a:lnTo>
                  <a:lnTo>
                    <a:pt x="57" y="40"/>
                  </a:lnTo>
                  <a:lnTo>
                    <a:pt x="59" y="41"/>
                  </a:lnTo>
                  <a:lnTo>
                    <a:pt x="61" y="42"/>
                  </a:lnTo>
                  <a:lnTo>
                    <a:pt x="62" y="44"/>
                  </a:lnTo>
                  <a:lnTo>
                    <a:pt x="64" y="46"/>
                  </a:lnTo>
                  <a:lnTo>
                    <a:pt x="66" y="47"/>
                  </a:lnTo>
                  <a:lnTo>
                    <a:pt x="67" y="49"/>
                  </a:lnTo>
                  <a:lnTo>
                    <a:pt x="69" y="51"/>
                  </a:lnTo>
                  <a:lnTo>
                    <a:pt x="70" y="53"/>
                  </a:lnTo>
                  <a:lnTo>
                    <a:pt x="72" y="55"/>
                  </a:lnTo>
                  <a:lnTo>
                    <a:pt x="73" y="57"/>
                  </a:lnTo>
                  <a:lnTo>
                    <a:pt x="75" y="59"/>
                  </a:lnTo>
                  <a:lnTo>
                    <a:pt x="76" y="61"/>
                  </a:lnTo>
                  <a:lnTo>
                    <a:pt x="78" y="65"/>
                  </a:lnTo>
                  <a:lnTo>
                    <a:pt x="80" y="67"/>
                  </a:lnTo>
                  <a:lnTo>
                    <a:pt x="81" y="69"/>
                  </a:lnTo>
                  <a:lnTo>
                    <a:pt x="82" y="71"/>
                  </a:lnTo>
                  <a:lnTo>
                    <a:pt x="83" y="73"/>
                  </a:lnTo>
                  <a:lnTo>
                    <a:pt x="83" y="75"/>
                  </a:lnTo>
                  <a:lnTo>
                    <a:pt x="84" y="76"/>
                  </a:lnTo>
                  <a:lnTo>
                    <a:pt x="85" y="78"/>
                  </a:lnTo>
                  <a:lnTo>
                    <a:pt x="86" y="80"/>
                  </a:lnTo>
                  <a:lnTo>
                    <a:pt x="87" y="80"/>
                  </a:lnTo>
                  <a:lnTo>
                    <a:pt x="87" y="79"/>
                  </a:lnTo>
                  <a:lnTo>
                    <a:pt x="88" y="79"/>
                  </a:lnTo>
                  <a:lnTo>
                    <a:pt x="89" y="79"/>
                  </a:lnTo>
                  <a:lnTo>
                    <a:pt x="90" y="78"/>
                  </a:lnTo>
                  <a:lnTo>
                    <a:pt x="92" y="78"/>
                  </a:lnTo>
                  <a:lnTo>
                    <a:pt x="94" y="77"/>
                  </a:lnTo>
                  <a:lnTo>
                    <a:pt x="97" y="75"/>
                  </a:lnTo>
                  <a:lnTo>
                    <a:pt x="99" y="75"/>
                  </a:lnTo>
                  <a:lnTo>
                    <a:pt x="101" y="74"/>
                  </a:lnTo>
                  <a:lnTo>
                    <a:pt x="103" y="73"/>
                  </a:lnTo>
                  <a:lnTo>
                    <a:pt x="104" y="72"/>
                  </a:lnTo>
                  <a:lnTo>
                    <a:pt x="105" y="72"/>
                  </a:lnTo>
                  <a:lnTo>
                    <a:pt x="106" y="72"/>
                  </a:lnTo>
                  <a:lnTo>
                    <a:pt x="106" y="71"/>
                  </a:lnTo>
                  <a:lnTo>
                    <a:pt x="107" y="71"/>
                  </a:lnTo>
                  <a:lnTo>
                    <a:pt x="105" y="66"/>
                  </a:lnTo>
                  <a:lnTo>
                    <a:pt x="104" y="62"/>
                  </a:lnTo>
                  <a:lnTo>
                    <a:pt x="102" y="57"/>
                  </a:lnTo>
                  <a:lnTo>
                    <a:pt x="102" y="55"/>
                  </a:lnTo>
                  <a:lnTo>
                    <a:pt x="101" y="52"/>
                  </a:lnTo>
                  <a:lnTo>
                    <a:pt x="101" y="50"/>
                  </a:lnTo>
                  <a:lnTo>
                    <a:pt x="101" y="47"/>
                  </a:lnTo>
                  <a:lnTo>
                    <a:pt x="100" y="45"/>
                  </a:lnTo>
                  <a:lnTo>
                    <a:pt x="100" y="43"/>
                  </a:lnTo>
                  <a:lnTo>
                    <a:pt x="100" y="40"/>
                  </a:lnTo>
                  <a:lnTo>
                    <a:pt x="100" y="38"/>
                  </a:lnTo>
                  <a:lnTo>
                    <a:pt x="100" y="36"/>
                  </a:lnTo>
                  <a:lnTo>
                    <a:pt x="100" y="34"/>
                  </a:lnTo>
                  <a:lnTo>
                    <a:pt x="101" y="32"/>
                  </a:lnTo>
                  <a:lnTo>
                    <a:pt x="101" y="29"/>
                  </a:lnTo>
                  <a:lnTo>
                    <a:pt x="102" y="28"/>
                  </a:lnTo>
                  <a:lnTo>
                    <a:pt x="103" y="26"/>
                  </a:lnTo>
                  <a:lnTo>
                    <a:pt x="104" y="24"/>
                  </a:lnTo>
                  <a:lnTo>
                    <a:pt x="105" y="22"/>
                  </a:lnTo>
                  <a:lnTo>
                    <a:pt x="106" y="20"/>
                  </a:lnTo>
                  <a:lnTo>
                    <a:pt x="107" y="19"/>
                  </a:lnTo>
                  <a:lnTo>
                    <a:pt x="109" y="17"/>
                  </a:lnTo>
                  <a:lnTo>
                    <a:pt x="110" y="16"/>
                  </a:lnTo>
                  <a:lnTo>
                    <a:pt x="112" y="15"/>
                  </a:lnTo>
                  <a:lnTo>
                    <a:pt x="114" y="14"/>
                  </a:lnTo>
                  <a:lnTo>
                    <a:pt x="115" y="13"/>
                  </a:lnTo>
                  <a:lnTo>
                    <a:pt x="116" y="13"/>
                  </a:lnTo>
                  <a:lnTo>
                    <a:pt x="118" y="12"/>
                  </a:lnTo>
                  <a:lnTo>
                    <a:pt x="119" y="12"/>
                  </a:lnTo>
                  <a:lnTo>
                    <a:pt x="122" y="11"/>
                  </a:lnTo>
                  <a:lnTo>
                    <a:pt x="124" y="11"/>
                  </a:lnTo>
                  <a:lnTo>
                    <a:pt x="126" y="11"/>
                  </a:lnTo>
                  <a:lnTo>
                    <a:pt x="127" y="11"/>
                  </a:lnTo>
                  <a:lnTo>
                    <a:pt x="129" y="11"/>
                  </a:lnTo>
                  <a:lnTo>
                    <a:pt x="130" y="11"/>
                  </a:lnTo>
                  <a:lnTo>
                    <a:pt x="131" y="11"/>
                  </a:lnTo>
                  <a:lnTo>
                    <a:pt x="132" y="11"/>
                  </a:lnTo>
                  <a:lnTo>
                    <a:pt x="134" y="12"/>
                  </a:lnTo>
                  <a:lnTo>
                    <a:pt x="136" y="13"/>
                  </a:lnTo>
                  <a:lnTo>
                    <a:pt x="138" y="13"/>
                  </a:lnTo>
                  <a:lnTo>
                    <a:pt x="139" y="14"/>
                  </a:lnTo>
                  <a:lnTo>
                    <a:pt x="140" y="14"/>
                  </a:lnTo>
                  <a:lnTo>
                    <a:pt x="141" y="15"/>
                  </a:lnTo>
                  <a:lnTo>
                    <a:pt x="143" y="15"/>
                  </a:lnTo>
                  <a:lnTo>
                    <a:pt x="143" y="16"/>
                  </a:lnTo>
                  <a:lnTo>
                    <a:pt x="144" y="17"/>
                  </a:lnTo>
                  <a:lnTo>
                    <a:pt x="146" y="18"/>
                  </a:lnTo>
                  <a:lnTo>
                    <a:pt x="147" y="20"/>
                  </a:lnTo>
                  <a:lnTo>
                    <a:pt x="148" y="20"/>
                  </a:lnTo>
                  <a:lnTo>
                    <a:pt x="148" y="21"/>
                  </a:lnTo>
                  <a:lnTo>
                    <a:pt x="149" y="21"/>
                  </a:lnTo>
                  <a:lnTo>
                    <a:pt x="149" y="22"/>
                  </a:lnTo>
                  <a:lnTo>
                    <a:pt x="150" y="22"/>
                  </a:lnTo>
                  <a:lnTo>
                    <a:pt x="151" y="21"/>
                  </a:lnTo>
                  <a:lnTo>
                    <a:pt x="152" y="20"/>
                  </a:lnTo>
                  <a:lnTo>
                    <a:pt x="153" y="20"/>
                  </a:lnTo>
                  <a:lnTo>
                    <a:pt x="154" y="19"/>
                  </a:lnTo>
                  <a:lnTo>
                    <a:pt x="155" y="18"/>
                  </a:lnTo>
                  <a:lnTo>
                    <a:pt x="156" y="18"/>
                  </a:lnTo>
                  <a:lnTo>
                    <a:pt x="157" y="18"/>
                  </a:lnTo>
                  <a:lnTo>
                    <a:pt x="158" y="17"/>
                  </a:lnTo>
                  <a:lnTo>
                    <a:pt x="159" y="17"/>
                  </a:lnTo>
                  <a:lnTo>
                    <a:pt x="160" y="17"/>
                  </a:lnTo>
                  <a:lnTo>
                    <a:pt x="161" y="17"/>
                  </a:lnTo>
                  <a:lnTo>
                    <a:pt x="162" y="17"/>
                  </a:lnTo>
                  <a:lnTo>
                    <a:pt x="163" y="17"/>
                  </a:lnTo>
                  <a:lnTo>
                    <a:pt x="164" y="17"/>
                  </a:lnTo>
                  <a:lnTo>
                    <a:pt x="165" y="17"/>
                  </a:lnTo>
                  <a:lnTo>
                    <a:pt x="165" y="18"/>
                  </a:lnTo>
                  <a:lnTo>
                    <a:pt x="166" y="18"/>
                  </a:lnTo>
                  <a:lnTo>
                    <a:pt x="166" y="19"/>
                  </a:lnTo>
                  <a:lnTo>
                    <a:pt x="167" y="19"/>
                  </a:lnTo>
                  <a:lnTo>
                    <a:pt x="167" y="20"/>
                  </a:lnTo>
                  <a:lnTo>
                    <a:pt x="168" y="21"/>
                  </a:lnTo>
                  <a:lnTo>
                    <a:pt x="168" y="22"/>
                  </a:lnTo>
                  <a:lnTo>
                    <a:pt x="168" y="23"/>
                  </a:lnTo>
                  <a:lnTo>
                    <a:pt x="168" y="24"/>
                  </a:lnTo>
                  <a:lnTo>
                    <a:pt x="169" y="25"/>
                  </a:lnTo>
                  <a:lnTo>
                    <a:pt x="169" y="26"/>
                  </a:lnTo>
                  <a:lnTo>
                    <a:pt x="169" y="27"/>
                  </a:lnTo>
                  <a:lnTo>
                    <a:pt x="169" y="28"/>
                  </a:lnTo>
                  <a:lnTo>
                    <a:pt x="169" y="29"/>
                  </a:lnTo>
                  <a:lnTo>
                    <a:pt x="169" y="31"/>
                  </a:lnTo>
                  <a:lnTo>
                    <a:pt x="170" y="32"/>
                  </a:lnTo>
                  <a:lnTo>
                    <a:pt x="171" y="32"/>
                  </a:lnTo>
                  <a:lnTo>
                    <a:pt x="171" y="33"/>
                  </a:lnTo>
                  <a:lnTo>
                    <a:pt x="172" y="33"/>
                  </a:lnTo>
                  <a:lnTo>
                    <a:pt x="172" y="34"/>
                  </a:lnTo>
                  <a:lnTo>
                    <a:pt x="173" y="35"/>
                  </a:lnTo>
                  <a:lnTo>
                    <a:pt x="173" y="36"/>
                  </a:lnTo>
                  <a:lnTo>
                    <a:pt x="173" y="37"/>
                  </a:lnTo>
                  <a:lnTo>
                    <a:pt x="173" y="38"/>
                  </a:lnTo>
                  <a:lnTo>
                    <a:pt x="173" y="39"/>
                  </a:lnTo>
                  <a:lnTo>
                    <a:pt x="172" y="40"/>
                  </a:lnTo>
                  <a:lnTo>
                    <a:pt x="172" y="41"/>
                  </a:lnTo>
                  <a:lnTo>
                    <a:pt x="171" y="42"/>
                  </a:lnTo>
                  <a:lnTo>
                    <a:pt x="170" y="43"/>
                  </a:lnTo>
                  <a:lnTo>
                    <a:pt x="169" y="44"/>
                  </a:lnTo>
                  <a:lnTo>
                    <a:pt x="167" y="45"/>
                  </a:lnTo>
                  <a:lnTo>
                    <a:pt x="166" y="45"/>
                  </a:lnTo>
                  <a:lnTo>
                    <a:pt x="165" y="46"/>
                  </a:lnTo>
                  <a:lnTo>
                    <a:pt x="163" y="46"/>
                  </a:lnTo>
                  <a:lnTo>
                    <a:pt x="163" y="47"/>
                  </a:lnTo>
                  <a:lnTo>
                    <a:pt x="164" y="51"/>
                  </a:lnTo>
                  <a:lnTo>
                    <a:pt x="165" y="54"/>
                  </a:lnTo>
                  <a:lnTo>
                    <a:pt x="166" y="58"/>
                  </a:lnTo>
                  <a:lnTo>
                    <a:pt x="167" y="62"/>
                  </a:lnTo>
                  <a:lnTo>
                    <a:pt x="167" y="65"/>
                  </a:lnTo>
                  <a:lnTo>
                    <a:pt x="168" y="69"/>
                  </a:lnTo>
                  <a:lnTo>
                    <a:pt x="168" y="73"/>
                  </a:lnTo>
                  <a:lnTo>
                    <a:pt x="169" y="76"/>
                  </a:lnTo>
                  <a:lnTo>
                    <a:pt x="169" y="80"/>
                  </a:lnTo>
                  <a:lnTo>
                    <a:pt x="169" y="84"/>
                  </a:lnTo>
                  <a:lnTo>
                    <a:pt x="169" y="88"/>
                  </a:lnTo>
                  <a:lnTo>
                    <a:pt x="169" y="91"/>
                  </a:lnTo>
                  <a:lnTo>
                    <a:pt x="169" y="95"/>
                  </a:lnTo>
                  <a:lnTo>
                    <a:pt x="169" y="99"/>
                  </a:lnTo>
                  <a:lnTo>
                    <a:pt x="169" y="103"/>
                  </a:lnTo>
                  <a:lnTo>
                    <a:pt x="169" y="106"/>
                  </a:lnTo>
                  <a:lnTo>
                    <a:pt x="169" y="108"/>
                  </a:lnTo>
                  <a:lnTo>
                    <a:pt x="169" y="110"/>
                  </a:lnTo>
                  <a:lnTo>
                    <a:pt x="170" y="118"/>
                  </a:lnTo>
                  <a:lnTo>
                    <a:pt x="170" y="120"/>
                  </a:lnTo>
                  <a:lnTo>
                    <a:pt x="170" y="122"/>
                  </a:lnTo>
                  <a:lnTo>
                    <a:pt x="171" y="122"/>
                  </a:lnTo>
                  <a:lnTo>
                    <a:pt x="172" y="122"/>
                  </a:lnTo>
                  <a:lnTo>
                    <a:pt x="172" y="121"/>
                  </a:lnTo>
                  <a:lnTo>
                    <a:pt x="173" y="121"/>
                  </a:lnTo>
                  <a:lnTo>
                    <a:pt x="174" y="121"/>
                  </a:lnTo>
                  <a:lnTo>
                    <a:pt x="175" y="121"/>
                  </a:lnTo>
                  <a:lnTo>
                    <a:pt x="176" y="121"/>
                  </a:lnTo>
                  <a:lnTo>
                    <a:pt x="177" y="122"/>
                  </a:lnTo>
                  <a:lnTo>
                    <a:pt x="178" y="123"/>
                  </a:lnTo>
                  <a:lnTo>
                    <a:pt x="179" y="123"/>
                  </a:lnTo>
                  <a:lnTo>
                    <a:pt x="179" y="124"/>
                  </a:lnTo>
                  <a:lnTo>
                    <a:pt x="180" y="121"/>
                  </a:lnTo>
                  <a:lnTo>
                    <a:pt x="180" y="118"/>
                  </a:lnTo>
                  <a:lnTo>
                    <a:pt x="180" y="114"/>
                  </a:lnTo>
                  <a:lnTo>
                    <a:pt x="181" y="111"/>
                  </a:lnTo>
                  <a:lnTo>
                    <a:pt x="181" y="108"/>
                  </a:lnTo>
                  <a:lnTo>
                    <a:pt x="181" y="104"/>
                  </a:lnTo>
                  <a:lnTo>
                    <a:pt x="182" y="97"/>
                  </a:lnTo>
                  <a:lnTo>
                    <a:pt x="183" y="90"/>
                  </a:lnTo>
                  <a:lnTo>
                    <a:pt x="183" y="83"/>
                  </a:lnTo>
                  <a:lnTo>
                    <a:pt x="185" y="76"/>
                  </a:lnTo>
                  <a:lnTo>
                    <a:pt x="186" y="68"/>
                  </a:lnTo>
                  <a:lnTo>
                    <a:pt x="186" y="65"/>
                  </a:lnTo>
                  <a:lnTo>
                    <a:pt x="187" y="61"/>
                  </a:lnTo>
                  <a:lnTo>
                    <a:pt x="188" y="57"/>
                  </a:lnTo>
                  <a:lnTo>
                    <a:pt x="189" y="54"/>
                  </a:lnTo>
                  <a:lnTo>
                    <a:pt x="190" y="50"/>
                  </a:lnTo>
                  <a:lnTo>
                    <a:pt x="191" y="47"/>
                  </a:lnTo>
                  <a:lnTo>
                    <a:pt x="192" y="43"/>
                  </a:lnTo>
                  <a:lnTo>
                    <a:pt x="193" y="40"/>
                  </a:lnTo>
                  <a:lnTo>
                    <a:pt x="194" y="37"/>
                  </a:lnTo>
                  <a:lnTo>
                    <a:pt x="196" y="34"/>
                  </a:lnTo>
                  <a:lnTo>
                    <a:pt x="197" y="31"/>
                  </a:lnTo>
                  <a:lnTo>
                    <a:pt x="199" y="28"/>
                  </a:lnTo>
                  <a:lnTo>
                    <a:pt x="200" y="25"/>
                  </a:lnTo>
                  <a:lnTo>
                    <a:pt x="202" y="22"/>
                  </a:lnTo>
                  <a:lnTo>
                    <a:pt x="204" y="20"/>
                  </a:lnTo>
                  <a:lnTo>
                    <a:pt x="206" y="17"/>
                  </a:lnTo>
                  <a:lnTo>
                    <a:pt x="207" y="16"/>
                  </a:lnTo>
                  <a:lnTo>
                    <a:pt x="208" y="14"/>
                  </a:lnTo>
                  <a:lnTo>
                    <a:pt x="210" y="13"/>
                  </a:lnTo>
                  <a:lnTo>
                    <a:pt x="211" y="12"/>
                  </a:lnTo>
                  <a:lnTo>
                    <a:pt x="212" y="11"/>
                  </a:lnTo>
                  <a:lnTo>
                    <a:pt x="213" y="10"/>
                  </a:lnTo>
                  <a:lnTo>
                    <a:pt x="215" y="9"/>
                  </a:lnTo>
                  <a:lnTo>
                    <a:pt x="216" y="8"/>
                  </a:lnTo>
                  <a:lnTo>
                    <a:pt x="218" y="6"/>
                  </a:lnTo>
                  <a:lnTo>
                    <a:pt x="220" y="5"/>
                  </a:lnTo>
                  <a:lnTo>
                    <a:pt x="223" y="4"/>
                  </a:lnTo>
                  <a:lnTo>
                    <a:pt x="225" y="3"/>
                  </a:lnTo>
                  <a:lnTo>
                    <a:pt x="228" y="2"/>
                  </a:lnTo>
                  <a:lnTo>
                    <a:pt x="230" y="1"/>
                  </a:lnTo>
                  <a:lnTo>
                    <a:pt x="233" y="1"/>
                  </a:lnTo>
                  <a:lnTo>
                    <a:pt x="236" y="0"/>
                  </a:lnTo>
                  <a:lnTo>
                    <a:pt x="238" y="0"/>
                  </a:lnTo>
                  <a:lnTo>
                    <a:pt x="239" y="0"/>
                  </a:lnTo>
                  <a:lnTo>
                    <a:pt x="243" y="0"/>
                  </a:lnTo>
                  <a:lnTo>
                    <a:pt x="244" y="0"/>
                  </a:lnTo>
                  <a:lnTo>
                    <a:pt x="246" y="0"/>
                  </a:lnTo>
                  <a:lnTo>
                    <a:pt x="248" y="0"/>
                  </a:lnTo>
                  <a:lnTo>
                    <a:pt x="250" y="1"/>
                  </a:lnTo>
                  <a:lnTo>
                    <a:pt x="252" y="1"/>
                  </a:lnTo>
                  <a:lnTo>
                    <a:pt x="255" y="2"/>
                  </a:lnTo>
                  <a:lnTo>
                    <a:pt x="257" y="3"/>
                  </a:lnTo>
                  <a:lnTo>
                    <a:pt x="259" y="4"/>
                  </a:lnTo>
                  <a:lnTo>
                    <a:pt x="261" y="5"/>
                  </a:lnTo>
                  <a:lnTo>
                    <a:pt x="262" y="6"/>
                  </a:lnTo>
                  <a:lnTo>
                    <a:pt x="264" y="8"/>
                  </a:lnTo>
                  <a:lnTo>
                    <a:pt x="266" y="9"/>
                  </a:lnTo>
                  <a:lnTo>
                    <a:pt x="267" y="11"/>
                  </a:lnTo>
                  <a:lnTo>
                    <a:pt x="268" y="12"/>
                  </a:lnTo>
                  <a:lnTo>
                    <a:pt x="270" y="14"/>
                  </a:lnTo>
                  <a:lnTo>
                    <a:pt x="271" y="16"/>
                  </a:lnTo>
                  <a:lnTo>
                    <a:pt x="272" y="18"/>
                  </a:lnTo>
                  <a:lnTo>
                    <a:pt x="273" y="20"/>
                  </a:lnTo>
                  <a:lnTo>
                    <a:pt x="273" y="22"/>
                  </a:lnTo>
                  <a:lnTo>
                    <a:pt x="274" y="24"/>
                  </a:lnTo>
                  <a:lnTo>
                    <a:pt x="275" y="26"/>
                  </a:lnTo>
                  <a:lnTo>
                    <a:pt x="275" y="28"/>
                  </a:lnTo>
                  <a:lnTo>
                    <a:pt x="276" y="30"/>
                  </a:lnTo>
                  <a:lnTo>
                    <a:pt x="276" y="32"/>
                  </a:lnTo>
                  <a:lnTo>
                    <a:pt x="277" y="35"/>
                  </a:lnTo>
                  <a:lnTo>
                    <a:pt x="277" y="37"/>
                  </a:lnTo>
                  <a:lnTo>
                    <a:pt x="277" y="39"/>
                  </a:lnTo>
                  <a:lnTo>
                    <a:pt x="277" y="42"/>
                  </a:lnTo>
                  <a:lnTo>
                    <a:pt x="277" y="44"/>
                  </a:lnTo>
                  <a:lnTo>
                    <a:pt x="277" y="46"/>
                  </a:lnTo>
                  <a:lnTo>
                    <a:pt x="277" y="49"/>
                  </a:lnTo>
                  <a:lnTo>
                    <a:pt x="277" y="51"/>
                  </a:lnTo>
                  <a:lnTo>
                    <a:pt x="277" y="53"/>
                  </a:lnTo>
                  <a:lnTo>
                    <a:pt x="277" y="55"/>
                  </a:lnTo>
                  <a:lnTo>
                    <a:pt x="276" y="58"/>
                  </a:lnTo>
                  <a:lnTo>
                    <a:pt x="276" y="60"/>
                  </a:lnTo>
                  <a:lnTo>
                    <a:pt x="274" y="64"/>
                  </a:lnTo>
                  <a:lnTo>
                    <a:pt x="273" y="68"/>
                  </a:lnTo>
                  <a:lnTo>
                    <a:pt x="271" y="72"/>
                  </a:lnTo>
                  <a:lnTo>
                    <a:pt x="269" y="76"/>
                  </a:lnTo>
                  <a:lnTo>
                    <a:pt x="267" y="79"/>
                  </a:lnTo>
                  <a:lnTo>
                    <a:pt x="265" y="83"/>
                  </a:lnTo>
                  <a:lnTo>
                    <a:pt x="263" y="86"/>
                  </a:lnTo>
                  <a:lnTo>
                    <a:pt x="261" y="90"/>
                  </a:lnTo>
                  <a:lnTo>
                    <a:pt x="258" y="93"/>
                  </a:lnTo>
                  <a:lnTo>
                    <a:pt x="256" y="96"/>
                  </a:lnTo>
                  <a:lnTo>
                    <a:pt x="253" y="99"/>
                  </a:lnTo>
                  <a:lnTo>
                    <a:pt x="250" y="102"/>
                  </a:lnTo>
                  <a:lnTo>
                    <a:pt x="247" y="105"/>
                  </a:lnTo>
                  <a:lnTo>
                    <a:pt x="244" y="108"/>
                  </a:lnTo>
                  <a:lnTo>
                    <a:pt x="240" y="110"/>
                  </a:lnTo>
                  <a:lnTo>
                    <a:pt x="237" y="113"/>
                  </a:lnTo>
                  <a:lnTo>
                    <a:pt x="236" y="113"/>
                  </a:lnTo>
                  <a:lnTo>
                    <a:pt x="235" y="114"/>
                  </a:lnTo>
                  <a:lnTo>
                    <a:pt x="234" y="114"/>
                  </a:lnTo>
                  <a:lnTo>
                    <a:pt x="233" y="115"/>
                  </a:lnTo>
                  <a:lnTo>
                    <a:pt x="231" y="116"/>
                  </a:lnTo>
                  <a:lnTo>
                    <a:pt x="229" y="117"/>
                  </a:lnTo>
                  <a:lnTo>
                    <a:pt x="227" y="118"/>
                  </a:lnTo>
                  <a:lnTo>
                    <a:pt x="226" y="118"/>
                  </a:lnTo>
                  <a:lnTo>
                    <a:pt x="225" y="119"/>
                  </a:lnTo>
                  <a:lnTo>
                    <a:pt x="224" y="119"/>
                  </a:lnTo>
                  <a:lnTo>
                    <a:pt x="224" y="120"/>
                  </a:lnTo>
                  <a:lnTo>
                    <a:pt x="223" y="120"/>
                  </a:lnTo>
                  <a:lnTo>
                    <a:pt x="223" y="121"/>
                  </a:lnTo>
                  <a:lnTo>
                    <a:pt x="224" y="121"/>
                  </a:lnTo>
                  <a:lnTo>
                    <a:pt x="225" y="121"/>
                  </a:lnTo>
                  <a:lnTo>
                    <a:pt x="226" y="121"/>
                  </a:lnTo>
                  <a:lnTo>
                    <a:pt x="226" y="120"/>
                  </a:lnTo>
                  <a:lnTo>
                    <a:pt x="228" y="120"/>
                  </a:lnTo>
                  <a:lnTo>
                    <a:pt x="230" y="120"/>
                  </a:lnTo>
                  <a:lnTo>
                    <a:pt x="232" y="120"/>
                  </a:lnTo>
                  <a:lnTo>
                    <a:pt x="233" y="120"/>
                  </a:lnTo>
                  <a:lnTo>
                    <a:pt x="235" y="120"/>
                  </a:lnTo>
                  <a:lnTo>
                    <a:pt x="236" y="120"/>
                  </a:lnTo>
                  <a:lnTo>
                    <a:pt x="237" y="121"/>
                  </a:lnTo>
                  <a:lnTo>
                    <a:pt x="238" y="121"/>
                  </a:lnTo>
                  <a:lnTo>
                    <a:pt x="239" y="121"/>
                  </a:lnTo>
                  <a:lnTo>
                    <a:pt x="240" y="122"/>
                  </a:lnTo>
                  <a:lnTo>
                    <a:pt x="241" y="123"/>
                  </a:lnTo>
                  <a:lnTo>
                    <a:pt x="242" y="124"/>
                  </a:lnTo>
                  <a:lnTo>
                    <a:pt x="243" y="125"/>
                  </a:lnTo>
                  <a:lnTo>
                    <a:pt x="243" y="126"/>
                  </a:lnTo>
                  <a:lnTo>
                    <a:pt x="244" y="128"/>
                  </a:lnTo>
                  <a:lnTo>
                    <a:pt x="244" y="129"/>
                  </a:lnTo>
                  <a:lnTo>
                    <a:pt x="244" y="131"/>
                  </a:lnTo>
                  <a:lnTo>
                    <a:pt x="245" y="132"/>
                  </a:lnTo>
                  <a:lnTo>
                    <a:pt x="244" y="134"/>
                  </a:lnTo>
                  <a:lnTo>
                    <a:pt x="243" y="136"/>
                  </a:lnTo>
                  <a:lnTo>
                    <a:pt x="243" y="137"/>
                  </a:lnTo>
                  <a:lnTo>
                    <a:pt x="242" y="138"/>
                  </a:lnTo>
                  <a:lnTo>
                    <a:pt x="241" y="139"/>
                  </a:lnTo>
                  <a:lnTo>
                    <a:pt x="240" y="140"/>
                  </a:lnTo>
                  <a:lnTo>
                    <a:pt x="239" y="141"/>
                  </a:lnTo>
                  <a:lnTo>
                    <a:pt x="238" y="142"/>
                  </a:lnTo>
                  <a:lnTo>
                    <a:pt x="237" y="143"/>
                  </a:lnTo>
                  <a:lnTo>
                    <a:pt x="236" y="143"/>
                  </a:lnTo>
                  <a:lnTo>
                    <a:pt x="235" y="144"/>
                  </a:lnTo>
                  <a:lnTo>
                    <a:pt x="234" y="144"/>
                  </a:lnTo>
                  <a:lnTo>
                    <a:pt x="232" y="145"/>
                  </a:lnTo>
                  <a:lnTo>
                    <a:pt x="231" y="145"/>
                  </a:lnTo>
                  <a:lnTo>
                    <a:pt x="229" y="145"/>
                  </a:lnTo>
                  <a:lnTo>
                    <a:pt x="226" y="146"/>
                  </a:lnTo>
                  <a:lnTo>
                    <a:pt x="224" y="146"/>
                  </a:lnTo>
                  <a:lnTo>
                    <a:pt x="222" y="146"/>
                  </a:lnTo>
                  <a:lnTo>
                    <a:pt x="221" y="146"/>
                  </a:lnTo>
                  <a:lnTo>
                    <a:pt x="220" y="146"/>
                  </a:lnTo>
                  <a:lnTo>
                    <a:pt x="219" y="146"/>
                  </a:lnTo>
                  <a:lnTo>
                    <a:pt x="218" y="146"/>
                  </a:lnTo>
                  <a:lnTo>
                    <a:pt x="217" y="147"/>
                  </a:lnTo>
                  <a:lnTo>
                    <a:pt x="216" y="147"/>
                  </a:lnTo>
                  <a:lnTo>
                    <a:pt x="215" y="148"/>
                  </a:lnTo>
                  <a:lnTo>
                    <a:pt x="219" y="149"/>
                  </a:lnTo>
                  <a:lnTo>
                    <a:pt x="223" y="150"/>
                  </a:lnTo>
                  <a:lnTo>
                    <a:pt x="226" y="151"/>
                  </a:lnTo>
                  <a:lnTo>
                    <a:pt x="230" y="152"/>
                  </a:lnTo>
                  <a:lnTo>
                    <a:pt x="233" y="153"/>
                  </a:lnTo>
                  <a:lnTo>
                    <a:pt x="236" y="154"/>
                  </a:lnTo>
                  <a:lnTo>
                    <a:pt x="239" y="155"/>
                  </a:lnTo>
                  <a:lnTo>
                    <a:pt x="242" y="157"/>
                  </a:lnTo>
                  <a:lnTo>
                    <a:pt x="243" y="158"/>
                  </a:lnTo>
                  <a:lnTo>
                    <a:pt x="245" y="159"/>
                  </a:lnTo>
                  <a:lnTo>
                    <a:pt x="246" y="160"/>
                  </a:lnTo>
                  <a:lnTo>
                    <a:pt x="248" y="161"/>
                  </a:lnTo>
                  <a:lnTo>
                    <a:pt x="249" y="162"/>
                  </a:lnTo>
                  <a:lnTo>
                    <a:pt x="250" y="163"/>
                  </a:lnTo>
                  <a:lnTo>
                    <a:pt x="251" y="164"/>
                  </a:lnTo>
                  <a:lnTo>
                    <a:pt x="252" y="165"/>
                  </a:lnTo>
                  <a:lnTo>
                    <a:pt x="254" y="167"/>
                  </a:lnTo>
                  <a:lnTo>
                    <a:pt x="255" y="168"/>
                  </a:lnTo>
                  <a:lnTo>
                    <a:pt x="256" y="170"/>
                  </a:lnTo>
                  <a:lnTo>
                    <a:pt x="257" y="171"/>
                  </a:lnTo>
                  <a:lnTo>
                    <a:pt x="258" y="173"/>
                  </a:lnTo>
                  <a:lnTo>
                    <a:pt x="259" y="175"/>
                  </a:lnTo>
                  <a:lnTo>
                    <a:pt x="259" y="176"/>
                  </a:lnTo>
                  <a:lnTo>
                    <a:pt x="260" y="178"/>
                  </a:lnTo>
                  <a:lnTo>
                    <a:pt x="261" y="179"/>
                  </a:lnTo>
                  <a:lnTo>
                    <a:pt x="262" y="180"/>
                  </a:lnTo>
                  <a:lnTo>
                    <a:pt x="263" y="180"/>
                  </a:lnTo>
                  <a:lnTo>
                    <a:pt x="264" y="180"/>
                  </a:lnTo>
                  <a:lnTo>
                    <a:pt x="265" y="179"/>
                  </a:lnTo>
                  <a:lnTo>
                    <a:pt x="266" y="178"/>
                  </a:lnTo>
                  <a:lnTo>
                    <a:pt x="267" y="177"/>
                  </a:lnTo>
                  <a:lnTo>
                    <a:pt x="268" y="176"/>
                  </a:lnTo>
                  <a:lnTo>
                    <a:pt x="269" y="175"/>
                  </a:lnTo>
                  <a:lnTo>
                    <a:pt x="270" y="173"/>
                  </a:lnTo>
                  <a:lnTo>
                    <a:pt x="270" y="171"/>
                  </a:lnTo>
                  <a:lnTo>
                    <a:pt x="271" y="170"/>
                  </a:lnTo>
                  <a:lnTo>
                    <a:pt x="272" y="168"/>
                  </a:lnTo>
                  <a:lnTo>
                    <a:pt x="273" y="167"/>
                  </a:lnTo>
                  <a:lnTo>
                    <a:pt x="273" y="166"/>
                  </a:lnTo>
                  <a:lnTo>
                    <a:pt x="273" y="165"/>
                  </a:lnTo>
                  <a:lnTo>
                    <a:pt x="274" y="165"/>
                  </a:lnTo>
                  <a:lnTo>
                    <a:pt x="274" y="164"/>
                  </a:lnTo>
                  <a:lnTo>
                    <a:pt x="275" y="164"/>
                  </a:lnTo>
                  <a:lnTo>
                    <a:pt x="276" y="164"/>
                  </a:lnTo>
                  <a:lnTo>
                    <a:pt x="275" y="166"/>
                  </a:lnTo>
                  <a:lnTo>
                    <a:pt x="275" y="168"/>
                  </a:lnTo>
                  <a:lnTo>
                    <a:pt x="275" y="169"/>
                  </a:lnTo>
                  <a:lnTo>
                    <a:pt x="275" y="171"/>
                  </a:lnTo>
                  <a:lnTo>
                    <a:pt x="274" y="173"/>
                  </a:lnTo>
                  <a:lnTo>
                    <a:pt x="274" y="175"/>
                  </a:lnTo>
                  <a:lnTo>
                    <a:pt x="273" y="178"/>
                  </a:lnTo>
                  <a:lnTo>
                    <a:pt x="272" y="180"/>
                  </a:lnTo>
                  <a:lnTo>
                    <a:pt x="271" y="182"/>
                  </a:lnTo>
                  <a:lnTo>
                    <a:pt x="270" y="184"/>
                  </a:lnTo>
                  <a:lnTo>
                    <a:pt x="270" y="185"/>
                  </a:lnTo>
                  <a:lnTo>
                    <a:pt x="268" y="187"/>
                  </a:lnTo>
                  <a:lnTo>
                    <a:pt x="267" y="189"/>
                  </a:lnTo>
                  <a:lnTo>
                    <a:pt x="266" y="190"/>
                  </a:lnTo>
                  <a:lnTo>
                    <a:pt x="265" y="191"/>
                  </a:lnTo>
                  <a:lnTo>
                    <a:pt x="263" y="193"/>
                  </a:lnTo>
                  <a:lnTo>
                    <a:pt x="263" y="194"/>
                  </a:lnTo>
                  <a:lnTo>
                    <a:pt x="263" y="196"/>
                  </a:lnTo>
                  <a:lnTo>
                    <a:pt x="263" y="199"/>
                  </a:lnTo>
                  <a:lnTo>
                    <a:pt x="263" y="201"/>
                  </a:lnTo>
                  <a:lnTo>
                    <a:pt x="263" y="203"/>
                  </a:lnTo>
                  <a:lnTo>
                    <a:pt x="263" y="205"/>
                  </a:lnTo>
                  <a:lnTo>
                    <a:pt x="262" y="208"/>
                  </a:lnTo>
                  <a:lnTo>
                    <a:pt x="262" y="210"/>
                  </a:lnTo>
                  <a:lnTo>
                    <a:pt x="262" y="213"/>
                  </a:lnTo>
                  <a:lnTo>
                    <a:pt x="261" y="215"/>
                  </a:lnTo>
                  <a:lnTo>
                    <a:pt x="260" y="217"/>
                  </a:lnTo>
                  <a:lnTo>
                    <a:pt x="260" y="220"/>
                  </a:lnTo>
                  <a:lnTo>
                    <a:pt x="259" y="222"/>
                  </a:lnTo>
                  <a:lnTo>
                    <a:pt x="258" y="224"/>
                  </a:lnTo>
                  <a:lnTo>
                    <a:pt x="257" y="224"/>
                  </a:lnTo>
                  <a:lnTo>
                    <a:pt x="256" y="225"/>
                  </a:lnTo>
                  <a:lnTo>
                    <a:pt x="256" y="226"/>
                  </a:lnTo>
                  <a:lnTo>
                    <a:pt x="255" y="227"/>
                  </a:lnTo>
                  <a:lnTo>
                    <a:pt x="255" y="228"/>
                  </a:lnTo>
                  <a:lnTo>
                    <a:pt x="254" y="228"/>
                  </a:lnTo>
                  <a:lnTo>
                    <a:pt x="254" y="229"/>
                  </a:lnTo>
                  <a:lnTo>
                    <a:pt x="255" y="229"/>
                  </a:lnTo>
                  <a:lnTo>
                    <a:pt x="256" y="228"/>
                  </a:lnTo>
                  <a:lnTo>
                    <a:pt x="257" y="228"/>
                  </a:lnTo>
                  <a:lnTo>
                    <a:pt x="258" y="228"/>
                  </a:lnTo>
                  <a:lnTo>
                    <a:pt x="259" y="229"/>
                  </a:lnTo>
                  <a:lnTo>
                    <a:pt x="260" y="230"/>
                  </a:lnTo>
                  <a:lnTo>
                    <a:pt x="261" y="231"/>
                  </a:lnTo>
                  <a:lnTo>
                    <a:pt x="262" y="232"/>
                  </a:lnTo>
                  <a:lnTo>
                    <a:pt x="262" y="234"/>
                  </a:lnTo>
                  <a:lnTo>
                    <a:pt x="263" y="236"/>
                  </a:lnTo>
                  <a:lnTo>
                    <a:pt x="264" y="237"/>
                  </a:lnTo>
                  <a:lnTo>
                    <a:pt x="265" y="239"/>
                  </a:lnTo>
                  <a:lnTo>
                    <a:pt x="265" y="241"/>
                  </a:lnTo>
                  <a:lnTo>
                    <a:pt x="265" y="242"/>
                  </a:lnTo>
                  <a:lnTo>
                    <a:pt x="266" y="243"/>
                  </a:lnTo>
                  <a:lnTo>
                    <a:pt x="266" y="244"/>
                  </a:lnTo>
                  <a:lnTo>
                    <a:pt x="266" y="245"/>
                  </a:lnTo>
                  <a:lnTo>
                    <a:pt x="268" y="247"/>
                  </a:lnTo>
                  <a:lnTo>
                    <a:pt x="270" y="249"/>
                  </a:lnTo>
                  <a:lnTo>
                    <a:pt x="272" y="250"/>
                  </a:lnTo>
                  <a:lnTo>
                    <a:pt x="274" y="252"/>
                  </a:lnTo>
                  <a:lnTo>
                    <a:pt x="275" y="254"/>
                  </a:lnTo>
                  <a:lnTo>
                    <a:pt x="277" y="255"/>
                  </a:lnTo>
                  <a:lnTo>
                    <a:pt x="280" y="259"/>
                  </a:lnTo>
                  <a:lnTo>
                    <a:pt x="282" y="260"/>
                  </a:lnTo>
                  <a:lnTo>
                    <a:pt x="283" y="262"/>
                  </a:lnTo>
                  <a:lnTo>
                    <a:pt x="285" y="264"/>
                  </a:lnTo>
                  <a:lnTo>
                    <a:pt x="286" y="266"/>
                  </a:lnTo>
                  <a:lnTo>
                    <a:pt x="288" y="268"/>
                  </a:lnTo>
                  <a:lnTo>
                    <a:pt x="289" y="270"/>
                  </a:lnTo>
                  <a:lnTo>
                    <a:pt x="290" y="272"/>
                  </a:lnTo>
                  <a:lnTo>
                    <a:pt x="290" y="273"/>
                  </a:lnTo>
                  <a:lnTo>
                    <a:pt x="291" y="274"/>
                  </a:lnTo>
                  <a:lnTo>
                    <a:pt x="292" y="276"/>
                  </a:lnTo>
                  <a:lnTo>
                    <a:pt x="292" y="277"/>
                  </a:lnTo>
                  <a:lnTo>
                    <a:pt x="293" y="279"/>
                  </a:lnTo>
                  <a:lnTo>
                    <a:pt x="293" y="281"/>
                  </a:lnTo>
                  <a:lnTo>
                    <a:pt x="294" y="283"/>
                  </a:lnTo>
                  <a:lnTo>
                    <a:pt x="294" y="284"/>
                  </a:lnTo>
                  <a:lnTo>
                    <a:pt x="294" y="287"/>
                  </a:lnTo>
                  <a:lnTo>
                    <a:pt x="295" y="289"/>
                  </a:lnTo>
                  <a:lnTo>
                    <a:pt x="295" y="291"/>
                  </a:lnTo>
                  <a:lnTo>
                    <a:pt x="295" y="293"/>
                  </a:lnTo>
                  <a:lnTo>
                    <a:pt x="295" y="295"/>
                  </a:lnTo>
                  <a:lnTo>
                    <a:pt x="295" y="297"/>
                  </a:lnTo>
                  <a:lnTo>
                    <a:pt x="295" y="299"/>
                  </a:lnTo>
                  <a:lnTo>
                    <a:pt x="294" y="301"/>
                  </a:lnTo>
                  <a:lnTo>
                    <a:pt x="294" y="302"/>
                  </a:lnTo>
                  <a:lnTo>
                    <a:pt x="293" y="304"/>
                  </a:lnTo>
                  <a:lnTo>
                    <a:pt x="292" y="305"/>
                  </a:lnTo>
                  <a:lnTo>
                    <a:pt x="291" y="307"/>
                  </a:lnTo>
                  <a:lnTo>
                    <a:pt x="290" y="308"/>
                  </a:lnTo>
                  <a:lnTo>
                    <a:pt x="288" y="309"/>
                  </a:lnTo>
                  <a:lnTo>
                    <a:pt x="287" y="309"/>
                  </a:lnTo>
                  <a:lnTo>
                    <a:pt x="286" y="310"/>
                  </a:lnTo>
                  <a:lnTo>
                    <a:pt x="284" y="310"/>
                  </a:lnTo>
                  <a:lnTo>
                    <a:pt x="283" y="311"/>
                  </a:lnTo>
                  <a:lnTo>
                    <a:pt x="281" y="311"/>
                  </a:lnTo>
                  <a:lnTo>
                    <a:pt x="280" y="311"/>
                  </a:lnTo>
                  <a:lnTo>
                    <a:pt x="278" y="311"/>
                  </a:lnTo>
                  <a:lnTo>
                    <a:pt x="277" y="311"/>
                  </a:lnTo>
                  <a:lnTo>
                    <a:pt x="275" y="310"/>
                  </a:lnTo>
                  <a:lnTo>
                    <a:pt x="274" y="310"/>
                  </a:lnTo>
                  <a:lnTo>
                    <a:pt x="272" y="309"/>
                  </a:lnTo>
                  <a:lnTo>
                    <a:pt x="271" y="309"/>
                  </a:lnTo>
                  <a:lnTo>
                    <a:pt x="269" y="308"/>
                  </a:lnTo>
                  <a:lnTo>
                    <a:pt x="268" y="307"/>
                  </a:lnTo>
                  <a:lnTo>
                    <a:pt x="266" y="306"/>
                  </a:lnTo>
                  <a:lnTo>
                    <a:pt x="265" y="306"/>
                  </a:lnTo>
                  <a:lnTo>
                    <a:pt x="264" y="305"/>
                  </a:lnTo>
                  <a:lnTo>
                    <a:pt x="262" y="304"/>
                  </a:lnTo>
                  <a:lnTo>
                    <a:pt x="261" y="303"/>
                  </a:lnTo>
                  <a:lnTo>
                    <a:pt x="260" y="301"/>
                  </a:lnTo>
                  <a:lnTo>
                    <a:pt x="259" y="300"/>
                  </a:lnTo>
                  <a:lnTo>
                    <a:pt x="258" y="299"/>
                  </a:lnTo>
                  <a:lnTo>
                    <a:pt x="256" y="298"/>
                  </a:lnTo>
                  <a:lnTo>
                    <a:pt x="255" y="297"/>
                  </a:lnTo>
                  <a:lnTo>
                    <a:pt x="254" y="296"/>
                  </a:lnTo>
                  <a:lnTo>
                    <a:pt x="254" y="294"/>
                  </a:lnTo>
                  <a:lnTo>
                    <a:pt x="253" y="293"/>
                  </a:lnTo>
                  <a:lnTo>
                    <a:pt x="252" y="292"/>
                  </a:lnTo>
                  <a:lnTo>
                    <a:pt x="251" y="291"/>
                  </a:lnTo>
                  <a:lnTo>
                    <a:pt x="251" y="293"/>
                  </a:lnTo>
                  <a:lnTo>
                    <a:pt x="251" y="295"/>
                  </a:lnTo>
                  <a:lnTo>
                    <a:pt x="251" y="297"/>
                  </a:lnTo>
                  <a:lnTo>
                    <a:pt x="252" y="299"/>
                  </a:lnTo>
                  <a:lnTo>
                    <a:pt x="252" y="302"/>
                  </a:lnTo>
                  <a:lnTo>
                    <a:pt x="252" y="304"/>
                  </a:lnTo>
                  <a:lnTo>
                    <a:pt x="252" y="306"/>
                  </a:lnTo>
                  <a:lnTo>
                    <a:pt x="251" y="309"/>
                  </a:lnTo>
                  <a:lnTo>
                    <a:pt x="251" y="311"/>
                  </a:lnTo>
                  <a:lnTo>
                    <a:pt x="251" y="312"/>
                  </a:lnTo>
                  <a:lnTo>
                    <a:pt x="250" y="313"/>
                  </a:lnTo>
                  <a:lnTo>
                    <a:pt x="250" y="314"/>
                  </a:lnTo>
                  <a:lnTo>
                    <a:pt x="249" y="315"/>
                  </a:lnTo>
                  <a:lnTo>
                    <a:pt x="249" y="316"/>
                  </a:lnTo>
                  <a:lnTo>
                    <a:pt x="248" y="317"/>
                  </a:lnTo>
                  <a:lnTo>
                    <a:pt x="247" y="318"/>
                  </a:lnTo>
                  <a:lnTo>
                    <a:pt x="246" y="319"/>
                  </a:lnTo>
                  <a:lnTo>
                    <a:pt x="245" y="319"/>
                  </a:lnTo>
                  <a:lnTo>
                    <a:pt x="244" y="320"/>
                  </a:lnTo>
                  <a:lnTo>
                    <a:pt x="243" y="320"/>
                  </a:lnTo>
                  <a:lnTo>
                    <a:pt x="242" y="321"/>
                  </a:lnTo>
                  <a:lnTo>
                    <a:pt x="241" y="321"/>
                  </a:lnTo>
                  <a:close/>
                  <a:moveTo>
                    <a:pt x="249" y="284"/>
                  </a:moveTo>
                  <a:lnTo>
                    <a:pt x="250" y="284"/>
                  </a:lnTo>
                  <a:lnTo>
                    <a:pt x="250" y="283"/>
                  </a:lnTo>
                  <a:lnTo>
                    <a:pt x="251" y="282"/>
                  </a:lnTo>
                  <a:lnTo>
                    <a:pt x="251" y="281"/>
                  </a:lnTo>
                  <a:lnTo>
                    <a:pt x="251" y="280"/>
                  </a:lnTo>
                  <a:lnTo>
                    <a:pt x="251" y="279"/>
                  </a:lnTo>
                  <a:lnTo>
                    <a:pt x="250" y="279"/>
                  </a:lnTo>
                  <a:lnTo>
                    <a:pt x="250" y="278"/>
                  </a:lnTo>
                  <a:lnTo>
                    <a:pt x="249" y="276"/>
                  </a:lnTo>
                  <a:lnTo>
                    <a:pt x="248" y="275"/>
                  </a:lnTo>
                  <a:lnTo>
                    <a:pt x="247" y="274"/>
                  </a:lnTo>
                  <a:lnTo>
                    <a:pt x="246" y="273"/>
                  </a:lnTo>
                  <a:lnTo>
                    <a:pt x="246" y="274"/>
                  </a:lnTo>
                  <a:lnTo>
                    <a:pt x="246" y="275"/>
                  </a:lnTo>
                  <a:lnTo>
                    <a:pt x="246" y="276"/>
                  </a:lnTo>
                  <a:lnTo>
                    <a:pt x="246" y="277"/>
                  </a:lnTo>
                  <a:lnTo>
                    <a:pt x="246" y="278"/>
                  </a:lnTo>
                  <a:lnTo>
                    <a:pt x="247" y="280"/>
                  </a:lnTo>
                  <a:lnTo>
                    <a:pt x="248" y="281"/>
                  </a:lnTo>
                  <a:lnTo>
                    <a:pt x="248" y="282"/>
                  </a:lnTo>
                  <a:lnTo>
                    <a:pt x="249" y="283"/>
                  </a:lnTo>
                  <a:lnTo>
                    <a:pt x="249" y="284"/>
                  </a:lnTo>
                  <a:close/>
                  <a:moveTo>
                    <a:pt x="200" y="266"/>
                  </a:moveTo>
                  <a:lnTo>
                    <a:pt x="202" y="266"/>
                  </a:lnTo>
                  <a:lnTo>
                    <a:pt x="202" y="265"/>
                  </a:lnTo>
                  <a:lnTo>
                    <a:pt x="202" y="264"/>
                  </a:lnTo>
                  <a:lnTo>
                    <a:pt x="202" y="263"/>
                  </a:lnTo>
                  <a:lnTo>
                    <a:pt x="202" y="262"/>
                  </a:lnTo>
                  <a:lnTo>
                    <a:pt x="202" y="261"/>
                  </a:lnTo>
                  <a:lnTo>
                    <a:pt x="202" y="260"/>
                  </a:lnTo>
                  <a:lnTo>
                    <a:pt x="203" y="259"/>
                  </a:lnTo>
                  <a:lnTo>
                    <a:pt x="202" y="259"/>
                  </a:lnTo>
                  <a:lnTo>
                    <a:pt x="201" y="260"/>
                  </a:lnTo>
                  <a:lnTo>
                    <a:pt x="200" y="260"/>
                  </a:lnTo>
                  <a:lnTo>
                    <a:pt x="199" y="260"/>
                  </a:lnTo>
                  <a:lnTo>
                    <a:pt x="198" y="260"/>
                  </a:lnTo>
                  <a:lnTo>
                    <a:pt x="195" y="260"/>
                  </a:lnTo>
                  <a:lnTo>
                    <a:pt x="195" y="261"/>
                  </a:lnTo>
                  <a:lnTo>
                    <a:pt x="195" y="262"/>
                  </a:lnTo>
                  <a:lnTo>
                    <a:pt x="196" y="263"/>
                  </a:lnTo>
                  <a:lnTo>
                    <a:pt x="196" y="264"/>
                  </a:lnTo>
                  <a:lnTo>
                    <a:pt x="197" y="265"/>
                  </a:lnTo>
                  <a:lnTo>
                    <a:pt x="198" y="265"/>
                  </a:lnTo>
                  <a:lnTo>
                    <a:pt x="198" y="266"/>
                  </a:lnTo>
                  <a:lnTo>
                    <a:pt x="199" y="266"/>
                  </a:lnTo>
                  <a:lnTo>
                    <a:pt x="200" y="266"/>
                  </a:lnTo>
                  <a:close/>
                  <a:moveTo>
                    <a:pt x="229" y="255"/>
                  </a:moveTo>
                  <a:lnTo>
                    <a:pt x="229" y="256"/>
                  </a:lnTo>
                  <a:lnTo>
                    <a:pt x="229" y="255"/>
                  </a:lnTo>
                  <a:lnTo>
                    <a:pt x="230" y="253"/>
                  </a:lnTo>
                  <a:lnTo>
                    <a:pt x="230" y="252"/>
                  </a:lnTo>
                  <a:lnTo>
                    <a:pt x="230" y="251"/>
                  </a:lnTo>
                  <a:lnTo>
                    <a:pt x="229" y="252"/>
                  </a:lnTo>
                  <a:lnTo>
                    <a:pt x="227" y="253"/>
                  </a:lnTo>
                  <a:lnTo>
                    <a:pt x="228" y="253"/>
                  </a:lnTo>
                  <a:lnTo>
                    <a:pt x="228" y="254"/>
                  </a:lnTo>
                  <a:lnTo>
                    <a:pt x="228" y="255"/>
                  </a:lnTo>
                  <a:lnTo>
                    <a:pt x="229" y="255"/>
                  </a:lnTo>
                  <a:close/>
                </a:path>
              </a:pathLst>
            </a:custGeom>
            <a:solidFill>
              <a:srgbClr val="2328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4" name="Freeform 89"/>
            <p:cNvSpPr>
              <a:spLocks/>
            </p:cNvSpPr>
            <p:nvPr/>
          </p:nvSpPr>
          <p:spPr bwMode="auto">
            <a:xfrm>
              <a:off x="5377" y="952"/>
              <a:ext cx="33" cy="29"/>
            </a:xfrm>
            <a:custGeom>
              <a:avLst/>
              <a:gdLst>
                <a:gd name="T0" fmla="*/ 27 w 17"/>
                <a:gd name="T1" fmla="*/ 56 h 15"/>
                <a:gd name="T2" fmla="*/ 27 w 17"/>
                <a:gd name="T3" fmla="*/ 56 h 15"/>
                <a:gd name="T4" fmla="*/ 33 w 17"/>
                <a:gd name="T5" fmla="*/ 52 h 15"/>
                <a:gd name="T6" fmla="*/ 45 w 17"/>
                <a:gd name="T7" fmla="*/ 48 h 15"/>
                <a:gd name="T8" fmla="*/ 52 w 17"/>
                <a:gd name="T9" fmla="*/ 44 h 15"/>
                <a:gd name="T10" fmla="*/ 56 w 17"/>
                <a:gd name="T11" fmla="*/ 44 h 15"/>
                <a:gd name="T12" fmla="*/ 64 w 17"/>
                <a:gd name="T13" fmla="*/ 33 h 15"/>
                <a:gd name="T14" fmla="*/ 64 w 17"/>
                <a:gd name="T15" fmla="*/ 27 h 15"/>
                <a:gd name="T16" fmla="*/ 64 w 17"/>
                <a:gd name="T17" fmla="*/ 19 h 15"/>
                <a:gd name="T18" fmla="*/ 60 w 17"/>
                <a:gd name="T19" fmla="*/ 15 h 15"/>
                <a:gd name="T20" fmla="*/ 60 w 17"/>
                <a:gd name="T21" fmla="*/ 12 h 15"/>
                <a:gd name="T22" fmla="*/ 56 w 17"/>
                <a:gd name="T23" fmla="*/ 8 h 15"/>
                <a:gd name="T24" fmla="*/ 52 w 17"/>
                <a:gd name="T25" fmla="*/ 4 h 15"/>
                <a:gd name="T26" fmla="*/ 49 w 17"/>
                <a:gd name="T27" fmla="*/ 4 h 15"/>
                <a:gd name="T28" fmla="*/ 45 w 17"/>
                <a:gd name="T29" fmla="*/ 0 h 15"/>
                <a:gd name="T30" fmla="*/ 37 w 17"/>
                <a:gd name="T31" fmla="*/ 0 h 15"/>
                <a:gd name="T32" fmla="*/ 31 w 17"/>
                <a:gd name="T33" fmla="*/ 0 h 15"/>
                <a:gd name="T34" fmla="*/ 23 w 17"/>
                <a:gd name="T35" fmla="*/ 4 h 15"/>
                <a:gd name="T36" fmla="*/ 12 w 17"/>
                <a:gd name="T37" fmla="*/ 8 h 15"/>
                <a:gd name="T38" fmla="*/ 0 w 17"/>
                <a:gd name="T39" fmla="*/ 19 h 15"/>
                <a:gd name="T40" fmla="*/ 4 w 17"/>
                <a:gd name="T41" fmla="*/ 23 h 15"/>
                <a:gd name="T42" fmla="*/ 4 w 17"/>
                <a:gd name="T43" fmla="*/ 27 h 15"/>
                <a:gd name="T44" fmla="*/ 16 w 17"/>
                <a:gd name="T45" fmla="*/ 41 h 15"/>
                <a:gd name="T46" fmla="*/ 23 w 17"/>
                <a:gd name="T47" fmla="*/ 52 h 15"/>
                <a:gd name="T48" fmla="*/ 27 w 17"/>
                <a:gd name="T49" fmla="*/ 56 h 15"/>
                <a:gd name="T50" fmla="*/ 23 w 17"/>
                <a:gd name="T51" fmla="*/ 48 h 15"/>
                <a:gd name="T52" fmla="*/ 12 w 17"/>
                <a:gd name="T53" fmla="*/ 33 h 15"/>
                <a:gd name="T54" fmla="*/ 8 w 17"/>
                <a:gd name="T55" fmla="*/ 27 h 15"/>
                <a:gd name="T56" fmla="*/ 4 w 17"/>
                <a:gd name="T57" fmla="*/ 19 h 15"/>
                <a:gd name="T58" fmla="*/ 4 w 17"/>
                <a:gd name="T59" fmla="*/ 19 h 15"/>
                <a:gd name="T60" fmla="*/ 8 w 17"/>
                <a:gd name="T61" fmla="*/ 15 h 15"/>
                <a:gd name="T62" fmla="*/ 19 w 17"/>
                <a:gd name="T63" fmla="*/ 8 h 15"/>
                <a:gd name="T64" fmla="*/ 31 w 17"/>
                <a:gd name="T65" fmla="*/ 4 h 15"/>
                <a:gd name="T66" fmla="*/ 33 w 17"/>
                <a:gd name="T67" fmla="*/ 4 h 15"/>
                <a:gd name="T68" fmla="*/ 41 w 17"/>
                <a:gd name="T69" fmla="*/ 4 h 15"/>
                <a:gd name="T70" fmla="*/ 45 w 17"/>
                <a:gd name="T71" fmla="*/ 4 h 15"/>
                <a:gd name="T72" fmla="*/ 49 w 17"/>
                <a:gd name="T73" fmla="*/ 8 h 15"/>
                <a:gd name="T74" fmla="*/ 52 w 17"/>
                <a:gd name="T75" fmla="*/ 8 h 15"/>
                <a:gd name="T76" fmla="*/ 56 w 17"/>
                <a:gd name="T77" fmla="*/ 12 h 15"/>
                <a:gd name="T78" fmla="*/ 56 w 17"/>
                <a:gd name="T79" fmla="*/ 15 h 15"/>
                <a:gd name="T80" fmla="*/ 60 w 17"/>
                <a:gd name="T81" fmla="*/ 15 h 15"/>
                <a:gd name="T82" fmla="*/ 60 w 17"/>
                <a:gd name="T83" fmla="*/ 23 h 15"/>
                <a:gd name="T84" fmla="*/ 60 w 17"/>
                <a:gd name="T85" fmla="*/ 27 h 15"/>
                <a:gd name="T86" fmla="*/ 60 w 17"/>
                <a:gd name="T87" fmla="*/ 33 h 15"/>
                <a:gd name="T88" fmla="*/ 56 w 17"/>
                <a:gd name="T89" fmla="*/ 41 h 15"/>
                <a:gd name="T90" fmla="*/ 52 w 17"/>
                <a:gd name="T91" fmla="*/ 41 h 15"/>
                <a:gd name="T92" fmla="*/ 49 w 17"/>
                <a:gd name="T93" fmla="*/ 44 h 15"/>
                <a:gd name="T94" fmla="*/ 37 w 17"/>
                <a:gd name="T95" fmla="*/ 48 h 15"/>
                <a:gd name="T96" fmla="*/ 31 w 17"/>
                <a:gd name="T97" fmla="*/ 52 h 15"/>
                <a:gd name="T98" fmla="*/ 27 w 17"/>
                <a:gd name="T99" fmla="*/ 56 h 15"/>
                <a:gd name="T100" fmla="*/ 23 w 17"/>
                <a:gd name="T101" fmla="*/ 56 h 15"/>
                <a:gd name="T102" fmla="*/ 23 w 17"/>
                <a:gd name="T103" fmla="*/ 56 h 15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17" h="15">
                  <a:moveTo>
                    <a:pt x="6" y="15"/>
                  </a:moveTo>
                  <a:lnTo>
                    <a:pt x="7" y="15"/>
                  </a:lnTo>
                  <a:lnTo>
                    <a:pt x="8" y="15"/>
                  </a:lnTo>
                  <a:lnTo>
                    <a:pt x="9" y="14"/>
                  </a:lnTo>
                  <a:lnTo>
                    <a:pt x="10" y="14"/>
                  </a:lnTo>
                  <a:lnTo>
                    <a:pt x="10" y="13"/>
                  </a:lnTo>
                  <a:lnTo>
                    <a:pt x="12" y="13"/>
                  </a:lnTo>
                  <a:lnTo>
                    <a:pt x="13" y="12"/>
                  </a:lnTo>
                  <a:lnTo>
                    <a:pt x="14" y="12"/>
                  </a:lnTo>
                  <a:lnTo>
                    <a:pt x="15" y="12"/>
                  </a:lnTo>
                  <a:lnTo>
                    <a:pt x="16" y="12"/>
                  </a:lnTo>
                  <a:lnTo>
                    <a:pt x="16" y="10"/>
                  </a:lnTo>
                  <a:lnTo>
                    <a:pt x="17" y="9"/>
                  </a:lnTo>
                  <a:lnTo>
                    <a:pt x="17" y="8"/>
                  </a:lnTo>
                  <a:lnTo>
                    <a:pt x="17" y="7"/>
                  </a:lnTo>
                  <a:lnTo>
                    <a:pt x="17" y="6"/>
                  </a:lnTo>
                  <a:lnTo>
                    <a:pt x="17" y="5"/>
                  </a:lnTo>
                  <a:lnTo>
                    <a:pt x="16" y="4"/>
                  </a:lnTo>
                  <a:lnTo>
                    <a:pt x="16" y="3"/>
                  </a:lnTo>
                  <a:lnTo>
                    <a:pt x="15" y="2"/>
                  </a:lnTo>
                  <a:lnTo>
                    <a:pt x="14" y="1"/>
                  </a:lnTo>
                  <a:lnTo>
                    <a:pt x="13" y="1"/>
                  </a:lnTo>
                  <a:lnTo>
                    <a:pt x="12" y="1"/>
                  </a:lnTo>
                  <a:lnTo>
                    <a:pt x="12" y="0"/>
                  </a:lnTo>
                  <a:lnTo>
                    <a:pt x="11" y="0"/>
                  </a:lnTo>
                  <a:lnTo>
                    <a:pt x="10" y="0"/>
                  </a:lnTo>
                  <a:lnTo>
                    <a:pt x="9" y="0"/>
                  </a:lnTo>
                  <a:lnTo>
                    <a:pt x="8" y="0"/>
                  </a:lnTo>
                  <a:lnTo>
                    <a:pt x="6" y="1"/>
                  </a:lnTo>
                  <a:lnTo>
                    <a:pt x="5" y="2"/>
                  </a:lnTo>
                  <a:lnTo>
                    <a:pt x="3" y="2"/>
                  </a:lnTo>
                  <a:lnTo>
                    <a:pt x="2" y="3"/>
                  </a:lnTo>
                  <a:lnTo>
                    <a:pt x="0" y="5"/>
                  </a:lnTo>
                  <a:lnTo>
                    <a:pt x="0" y="6"/>
                  </a:lnTo>
                  <a:lnTo>
                    <a:pt x="1" y="6"/>
                  </a:lnTo>
                  <a:lnTo>
                    <a:pt x="1" y="7"/>
                  </a:lnTo>
                  <a:lnTo>
                    <a:pt x="2" y="8"/>
                  </a:lnTo>
                  <a:lnTo>
                    <a:pt x="3" y="10"/>
                  </a:lnTo>
                  <a:lnTo>
                    <a:pt x="4" y="11"/>
                  </a:lnTo>
                  <a:lnTo>
                    <a:pt x="5" y="13"/>
                  </a:lnTo>
                  <a:lnTo>
                    <a:pt x="5" y="14"/>
                  </a:lnTo>
                  <a:lnTo>
                    <a:pt x="6" y="14"/>
                  </a:lnTo>
                  <a:lnTo>
                    <a:pt x="6" y="15"/>
                  </a:lnTo>
                  <a:lnTo>
                    <a:pt x="7" y="15"/>
                  </a:lnTo>
                  <a:lnTo>
                    <a:pt x="6" y="14"/>
                  </a:lnTo>
                  <a:lnTo>
                    <a:pt x="6" y="13"/>
                  </a:lnTo>
                  <a:lnTo>
                    <a:pt x="5" y="13"/>
                  </a:lnTo>
                  <a:lnTo>
                    <a:pt x="4" y="11"/>
                  </a:lnTo>
                  <a:lnTo>
                    <a:pt x="3" y="9"/>
                  </a:lnTo>
                  <a:lnTo>
                    <a:pt x="2" y="8"/>
                  </a:lnTo>
                  <a:lnTo>
                    <a:pt x="2" y="7"/>
                  </a:lnTo>
                  <a:lnTo>
                    <a:pt x="1" y="7"/>
                  </a:lnTo>
                  <a:lnTo>
                    <a:pt x="1" y="6"/>
                  </a:lnTo>
                  <a:lnTo>
                    <a:pt x="1" y="5"/>
                  </a:lnTo>
                  <a:lnTo>
                    <a:pt x="2" y="4"/>
                  </a:lnTo>
                  <a:lnTo>
                    <a:pt x="3" y="3"/>
                  </a:lnTo>
                  <a:lnTo>
                    <a:pt x="5" y="2"/>
                  </a:lnTo>
                  <a:lnTo>
                    <a:pt x="6" y="2"/>
                  </a:lnTo>
                  <a:lnTo>
                    <a:pt x="8" y="1"/>
                  </a:lnTo>
                  <a:lnTo>
                    <a:pt x="9" y="1"/>
                  </a:lnTo>
                  <a:lnTo>
                    <a:pt x="10" y="1"/>
                  </a:lnTo>
                  <a:lnTo>
                    <a:pt x="11" y="1"/>
                  </a:lnTo>
                  <a:lnTo>
                    <a:pt x="12" y="1"/>
                  </a:lnTo>
                  <a:lnTo>
                    <a:pt x="13" y="1"/>
                  </a:lnTo>
                  <a:lnTo>
                    <a:pt x="13" y="2"/>
                  </a:lnTo>
                  <a:lnTo>
                    <a:pt x="14" y="2"/>
                  </a:lnTo>
                  <a:lnTo>
                    <a:pt x="15" y="3"/>
                  </a:lnTo>
                  <a:lnTo>
                    <a:pt x="15" y="4"/>
                  </a:lnTo>
                  <a:lnTo>
                    <a:pt x="16" y="4"/>
                  </a:lnTo>
                  <a:lnTo>
                    <a:pt x="16" y="5"/>
                  </a:lnTo>
                  <a:lnTo>
                    <a:pt x="16" y="6"/>
                  </a:lnTo>
                  <a:lnTo>
                    <a:pt x="16" y="7"/>
                  </a:lnTo>
                  <a:lnTo>
                    <a:pt x="16" y="8"/>
                  </a:lnTo>
                  <a:lnTo>
                    <a:pt x="16" y="9"/>
                  </a:lnTo>
                  <a:lnTo>
                    <a:pt x="16" y="10"/>
                  </a:lnTo>
                  <a:lnTo>
                    <a:pt x="15" y="11"/>
                  </a:lnTo>
                  <a:lnTo>
                    <a:pt x="16" y="11"/>
                  </a:lnTo>
                  <a:lnTo>
                    <a:pt x="15" y="11"/>
                  </a:lnTo>
                  <a:lnTo>
                    <a:pt x="14" y="11"/>
                  </a:lnTo>
                  <a:lnTo>
                    <a:pt x="13" y="12"/>
                  </a:lnTo>
                  <a:lnTo>
                    <a:pt x="12" y="12"/>
                  </a:lnTo>
                  <a:lnTo>
                    <a:pt x="10" y="13"/>
                  </a:lnTo>
                  <a:lnTo>
                    <a:pt x="9" y="13"/>
                  </a:lnTo>
                  <a:lnTo>
                    <a:pt x="9" y="14"/>
                  </a:lnTo>
                  <a:lnTo>
                    <a:pt x="8" y="14"/>
                  </a:lnTo>
                  <a:lnTo>
                    <a:pt x="7" y="14"/>
                  </a:lnTo>
                  <a:lnTo>
                    <a:pt x="7" y="15"/>
                  </a:lnTo>
                  <a:lnTo>
                    <a:pt x="6" y="15"/>
                  </a:lnTo>
                  <a:lnTo>
                    <a:pt x="7" y="15"/>
                  </a:lnTo>
                  <a:lnTo>
                    <a:pt x="6" y="15"/>
                  </a:lnTo>
                  <a:close/>
                </a:path>
              </a:pathLst>
            </a:custGeom>
            <a:solidFill>
              <a:srgbClr val="00A0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5" name="Freeform 90"/>
            <p:cNvSpPr>
              <a:spLocks/>
            </p:cNvSpPr>
            <p:nvPr/>
          </p:nvSpPr>
          <p:spPr bwMode="auto">
            <a:xfrm>
              <a:off x="5266" y="1363"/>
              <a:ext cx="289" cy="185"/>
            </a:xfrm>
            <a:custGeom>
              <a:avLst/>
              <a:gdLst>
                <a:gd name="T0" fmla="*/ 529 w 146"/>
                <a:gd name="T1" fmla="*/ 352 h 94"/>
                <a:gd name="T2" fmla="*/ 489 w 146"/>
                <a:gd name="T3" fmla="*/ 321 h 94"/>
                <a:gd name="T4" fmla="*/ 471 w 146"/>
                <a:gd name="T5" fmla="*/ 291 h 94"/>
                <a:gd name="T6" fmla="*/ 471 w 146"/>
                <a:gd name="T7" fmla="*/ 283 h 94"/>
                <a:gd name="T8" fmla="*/ 477 w 146"/>
                <a:gd name="T9" fmla="*/ 272 h 94"/>
                <a:gd name="T10" fmla="*/ 475 w 146"/>
                <a:gd name="T11" fmla="*/ 232 h 94"/>
                <a:gd name="T12" fmla="*/ 463 w 146"/>
                <a:gd name="T13" fmla="*/ 213 h 94"/>
                <a:gd name="T14" fmla="*/ 451 w 146"/>
                <a:gd name="T15" fmla="*/ 193 h 94"/>
                <a:gd name="T16" fmla="*/ 432 w 146"/>
                <a:gd name="T17" fmla="*/ 193 h 94"/>
                <a:gd name="T18" fmla="*/ 404 w 146"/>
                <a:gd name="T19" fmla="*/ 197 h 94"/>
                <a:gd name="T20" fmla="*/ 380 w 146"/>
                <a:gd name="T21" fmla="*/ 193 h 94"/>
                <a:gd name="T22" fmla="*/ 360 w 146"/>
                <a:gd name="T23" fmla="*/ 175 h 94"/>
                <a:gd name="T24" fmla="*/ 340 w 146"/>
                <a:gd name="T25" fmla="*/ 132 h 94"/>
                <a:gd name="T26" fmla="*/ 287 w 146"/>
                <a:gd name="T27" fmla="*/ 100 h 94"/>
                <a:gd name="T28" fmla="*/ 220 w 146"/>
                <a:gd name="T29" fmla="*/ 65 h 94"/>
                <a:gd name="T30" fmla="*/ 212 w 146"/>
                <a:gd name="T31" fmla="*/ 55 h 94"/>
                <a:gd name="T32" fmla="*/ 192 w 146"/>
                <a:gd name="T33" fmla="*/ 35 h 94"/>
                <a:gd name="T34" fmla="*/ 180 w 146"/>
                <a:gd name="T35" fmla="*/ 77 h 94"/>
                <a:gd name="T36" fmla="*/ 176 w 146"/>
                <a:gd name="T37" fmla="*/ 104 h 94"/>
                <a:gd name="T38" fmla="*/ 156 w 146"/>
                <a:gd name="T39" fmla="*/ 96 h 94"/>
                <a:gd name="T40" fmla="*/ 113 w 146"/>
                <a:gd name="T41" fmla="*/ 59 h 94"/>
                <a:gd name="T42" fmla="*/ 71 w 146"/>
                <a:gd name="T43" fmla="*/ 16 h 94"/>
                <a:gd name="T44" fmla="*/ 51 w 146"/>
                <a:gd name="T45" fmla="*/ 24 h 94"/>
                <a:gd name="T46" fmla="*/ 32 w 146"/>
                <a:gd name="T47" fmla="*/ 43 h 94"/>
                <a:gd name="T48" fmla="*/ 16 w 146"/>
                <a:gd name="T49" fmla="*/ 43 h 94"/>
                <a:gd name="T50" fmla="*/ 8 w 146"/>
                <a:gd name="T51" fmla="*/ 35 h 94"/>
                <a:gd name="T52" fmla="*/ 12 w 146"/>
                <a:gd name="T53" fmla="*/ 24 h 94"/>
                <a:gd name="T54" fmla="*/ 8 w 146"/>
                <a:gd name="T55" fmla="*/ 8 h 94"/>
                <a:gd name="T56" fmla="*/ 12 w 146"/>
                <a:gd name="T57" fmla="*/ 12 h 94"/>
                <a:gd name="T58" fmla="*/ 8 w 146"/>
                <a:gd name="T59" fmla="*/ 28 h 94"/>
                <a:gd name="T60" fmla="*/ 8 w 146"/>
                <a:gd name="T61" fmla="*/ 39 h 94"/>
                <a:gd name="T62" fmla="*/ 20 w 146"/>
                <a:gd name="T63" fmla="*/ 47 h 94"/>
                <a:gd name="T64" fmla="*/ 44 w 146"/>
                <a:gd name="T65" fmla="*/ 35 h 94"/>
                <a:gd name="T66" fmla="*/ 67 w 146"/>
                <a:gd name="T67" fmla="*/ 16 h 94"/>
                <a:gd name="T68" fmla="*/ 75 w 146"/>
                <a:gd name="T69" fmla="*/ 20 h 94"/>
                <a:gd name="T70" fmla="*/ 129 w 146"/>
                <a:gd name="T71" fmla="*/ 77 h 94"/>
                <a:gd name="T72" fmla="*/ 164 w 146"/>
                <a:gd name="T73" fmla="*/ 104 h 94"/>
                <a:gd name="T74" fmla="*/ 180 w 146"/>
                <a:gd name="T75" fmla="*/ 104 h 94"/>
                <a:gd name="T76" fmla="*/ 188 w 146"/>
                <a:gd name="T77" fmla="*/ 47 h 94"/>
                <a:gd name="T78" fmla="*/ 192 w 146"/>
                <a:gd name="T79" fmla="*/ 39 h 94"/>
                <a:gd name="T80" fmla="*/ 212 w 146"/>
                <a:gd name="T81" fmla="*/ 61 h 94"/>
                <a:gd name="T82" fmla="*/ 232 w 146"/>
                <a:gd name="T83" fmla="*/ 73 h 94"/>
                <a:gd name="T84" fmla="*/ 325 w 146"/>
                <a:gd name="T85" fmla="*/ 112 h 94"/>
                <a:gd name="T86" fmla="*/ 340 w 146"/>
                <a:gd name="T87" fmla="*/ 148 h 94"/>
                <a:gd name="T88" fmla="*/ 368 w 146"/>
                <a:gd name="T89" fmla="*/ 189 h 94"/>
                <a:gd name="T90" fmla="*/ 388 w 146"/>
                <a:gd name="T91" fmla="*/ 197 h 94"/>
                <a:gd name="T92" fmla="*/ 412 w 146"/>
                <a:gd name="T93" fmla="*/ 201 h 94"/>
                <a:gd name="T94" fmla="*/ 435 w 146"/>
                <a:gd name="T95" fmla="*/ 197 h 94"/>
                <a:gd name="T96" fmla="*/ 451 w 146"/>
                <a:gd name="T97" fmla="*/ 197 h 94"/>
                <a:gd name="T98" fmla="*/ 459 w 146"/>
                <a:gd name="T99" fmla="*/ 209 h 94"/>
                <a:gd name="T100" fmla="*/ 471 w 146"/>
                <a:gd name="T101" fmla="*/ 228 h 94"/>
                <a:gd name="T102" fmla="*/ 475 w 146"/>
                <a:gd name="T103" fmla="*/ 264 h 94"/>
                <a:gd name="T104" fmla="*/ 471 w 146"/>
                <a:gd name="T105" fmla="*/ 279 h 94"/>
                <a:gd name="T106" fmla="*/ 467 w 146"/>
                <a:gd name="T107" fmla="*/ 287 h 94"/>
                <a:gd name="T108" fmla="*/ 489 w 146"/>
                <a:gd name="T109" fmla="*/ 325 h 94"/>
                <a:gd name="T110" fmla="*/ 521 w 146"/>
                <a:gd name="T111" fmla="*/ 348 h 9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146" h="94">
                  <a:moveTo>
                    <a:pt x="146" y="94"/>
                  </a:moveTo>
                  <a:lnTo>
                    <a:pt x="146" y="94"/>
                  </a:lnTo>
                  <a:lnTo>
                    <a:pt x="144" y="93"/>
                  </a:lnTo>
                  <a:lnTo>
                    <a:pt x="141" y="93"/>
                  </a:lnTo>
                  <a:lnTo>
                    <a:pt x="139" y="92"/>
                  </a:lnTo>
                  <a:lnTo>
                    <a:pt x="137" y="92"/>
                  </a:lnTo>
                  <a:lnTo>
                    <a:pt x="135" y="91"/>
                  </a:lnTo>
                  <a:lnTo>
                    <a:pt x="133" y="90"/>
                  </a:lnTo>
                  <a:lnTo>
                    <a:pt x="132" y="89"/>
                  </a:lnTo>
                  <a:lnTo>
                    <a:pt x="130" y="88"/>
                  </a:lnTo>
                  <a:lnTo>
                    <a:pt x="128" y="86"/>
                  </a:lnTo>
                  <a:lnTo>
                    <a:pt x="127" y="85"/>
                  </a:lnTo>
                  <a:lnTo>
                    <a:pt x="125" y="83"/>
                  </a:lnTo>
                  <a:lnTo>
                    <a:pt x="124" y="82"/>
                  </a:lnTo>
                  <a:lnTo>
                    <a:pt x="123" y="80"/>
                  </a:lnTo>
                  <a:lnTo>
                    <a:pt x="122" y="78"/>
                  </a:lnTo>
                  <a:lnTo>
                    <a:pt x="120" y="76"/>
                  </a:lnTo>
                  <a:lnTo>
                    <a:pt x="120" y="74"/>
                  </a:lnTo>
                  <a:lnTo>
                    <a:pt x="120" y="75"/>
                  </a:lnTo>
                  <a:lnTo>
                    <a:pt x="120" y="74"/>
                  </a:lnTo>
                  <a:lnTo>
                    <a:pt x="120" y="73"/>
                  </a:lnTo>
                  <a:lnTo>
                    <a:pt x="120" y="72"/>
                  </a:lnTo>
                  <a:lnTo>
                    <a:pt x="121" y="72"/>
                  </a:lnTo>
                  <a:lnTo>
                    <a:pt x="122" y="72"/>
                  </a:lnTo>
                  <a:lnTo>
                    <a:pt x="122" y="70"/>
                  </a:lnTo>
                  <a:lnTo>
                    <a:pt x="122" y="68"/>
                  </a:lnTo>
                  <a:lnTo>
                    <a:pt x="122" y="67"/>
                  </a:lnTo>
                  <a:lnTo>
                    <a:pt x="121" y="65"/>
                  </a:lnTo>
                  <a:lnTo>
                    <a:pt x="121" y="64"/>
                  </a:lnTo>
                  <a:lnTo>
                    <a:pt x="121" y="62"/>
                  </a:lnTo>
                  <a:lnTo>
                    <a:pt x="121" y="60"/>
                  </a:lnTo>
                  <a:lnTo>
                    <a:pt x="121" y="58"/>
                  </a:lnTo>
                  <a:lnTo>
                    <a:pt x="120" y="57"/>
                  </a:lnTo>
                  <a:lnTo>
                    <a:pt x="119" y="56"/>
                  </a:lnTo>
                  <a:lnTo>
                    <a:pt x="118" y="55"/>
                  </a:lnTo>
                  <a:lnTo>
                    <a:pt x="118" y="54"/>
                  </a:lnTo>
                  <a:lnTo>
                    <a:pt x="117" y="54"/>
                  </a:lnTo>
                  <a:lnTo>
                    <a:pt x="117" y="53"/>
                  </a:lnTo>
                  <a:lnTo>
                    <a:pt x="117" y="52"/>
                  </a:lnTo>
                  <a:lnTo>
                    <a:pt x="116" y="51"/>
                  </a:lnTo>
                  <a:lnTo>
                    <a:pt x="115" y="50"/>
                  </a:lnTo>
                  <a:lnTo>
                    <a:pt x="114" y="50"/>
                  </a:lnTo>
                  <a:lnTo>
                    <a:pt x="113" y="50"/>
                  </a:lnTo>
                  <a:lnTo>
                    <a:pt x="112" y="50"/>
                  </a:lnTo>
                  <a:lnTo>
                    <a:pt x="111" y="50"/>
                  </a:lnTo>
                  <a:lnTo>
                    <a:pt x="110" y="50"/>
                  </a:lnTo>
                  <a:lnTo>
                    <a:pt x="109" y="51"/>
                  </a:lnTo>
                  <a:lnTo>
                    <a:pt x="108" y="51"/>
                  </a:lnTo>
                  <a:lnTo>
                    <a:pt x="107" y="51"/>
                  </a:lnTo>
                  <a:lnTo>
                    <a:pt x="105" y="51"/>
                  </a:lnTo>
                  <a:lnTo>
                    <a:pt x="104" y="51"/>
                  </a:lnTo>
                  <a:lnTo>
                    <a:pt x="103" y="51"/>
                  </a:lnTo>
                  <a:lnTo>
                    <a:pt x="102" y="51"/>
                  </a:lnTo>
                  <a:lnTo>
                    <a:pt x="101" y="51"/>
                  </a:lnTo>
                  <a:lnTo>
                    <a:pt x="100" y="51"/>
                  </a:lnTo>
                  <a:lnTo>
                    <a:pt x="99" y="51"/>
                  </a:lnTo>
                  <a:lnTo>
                    <a:pt x="98" y="50"/>
                  </a:lnTo>
                  <a:lnTo>
                    <a:pt x="97" y="50"/>
                  </a:lnTo>
                  <a:lnTo>
                    <a:pt x="96" y="49"/>
                  </a:lnTo>
                  <a:lnTo>
                    <a:pt x="95" y="49"/>
                  </a:lnTo>
                  <a:lnTo>
                    <a:pt x="95" y="48"/>
                  </a:lnTo>
                  <a:lnTo>
                    <a:pt x="93" y="47"/>
                  </a:lnTo>
                  <a:lnTo>
                    <a:pt x="92" y="45"/>
                  </a:lnTo>
                  <a:lnTo>
                    <a:pt x="91" y="44"/>
                  </a:lnTo>
                  <a:lnTo>
                    <a:pt x="90" y="42"/>
                  </a:lnTo>
                  <a:lnTo>
                    <a:pt x="89" y="40"/>
                  </a:lnTo>
                  <a:lnTo>
                    <a:pt x="88" y="38"/>
                  </a:lnTo>
                  <a:lnTo>
                    <a:pt x="87" y="36"/>
                  </a:lnTo>
                  <a:lnTo>
                    <a:pt x="87" y="34"/>
                  </a:lnTo>
                  <a:lnTo>
                    <a:pt x="86" y="32"/>
                  </a:lnTo>
                  <a:lnTo>
                    <a:pt x="85" y="30"/>
                  </a:lnTo>
                  <a:lnTo>
                    <a:pt x="85" y="29"/>
                  </a:lnTo>
                  <a:lnTo>
                    <a:pt x="83" y="29"/>
                  </a:lnTo>
                  <a:lnTo>
                    <a:pt x="81" y="28"/>
                  </a:lnTo>
                  <a:lnTo>
                    <a:pt x="77" y="27"/>
                  </a:lnTo>
                  <a:lnTo>
                    <a:pt x="73" y="26"/>
                  </a:lnTo>
                  <a:lnTo>
                    <a:pt x="70" y="24"/>
                  </a:lnTo>
                  <a:lnTo>
                    <a:pt x="66" y="23"/>
                  </a:lnTo>
                  <a:lnTo>
                    <a:pt x="63" y="21"/>
                  </a:lnTo>
                  <a:lnTo>
                    <a:pt x="59" y="19"/>
                  </a:lnTo>
                  <a:lnTo>
                    <a:pt x="56" y="17"/>
                  </a:lnTo>
                  <a:lnTo>
                    <a:pt x="55" y="17"/>
                  </a:lnTo>
                  <a:lnTo>
                    <a:pt x="56" y="17"/>
                  </a:lnTo>
                  <a:lnTo>
                    <a:pt x="55" y="16"/>
                  </a:lnTo>
                  <a:lnTo>
                    <a:pt x="55" y="15"/>
                  </a:lnTo>
                  <a:lnTo>
                    <a:pt x="54" y="15"/>
                  </a:lnTo>
                  <a:lnTo>
                    <a:pt x="54" y="14"/>
                  </a:lnTo>
                  <a:lnTo>
                    <a:pt x="53" y="13"/>
                  </a:lnTo>
                  <a:lnTo>
                    <a:pt x="51" y="12"/>
                  </a:lnTo>
                  <a:lnTo>
                    <a:pt x="51" y="11"/>
                  </a:lnTo>
                  <a:lnTo>
                    <a:pt x="50" y="10"/>
                  </a:lnTo>
                  <a:lnTo>
                    <a:pt x="49" y="10"/>
                  </a:lnTo>
                  <a:lnTo>
                    <a:pt x="49" y="9"/>
                  </a:lnTo>
                  <a:lnTo>
                    <a:pt x="48" y="9"/>
                  </a:lnTo>
                  <a:lnTo>
                    <a:pt x="48" y="11"/>
                  </a:lnTo>
                  <a:lnTo>
                    <a:pt x="47" y="12"/>
                  </a:lnTo>
                  <a:lnTo>
                    <a:pt x="47" y="14"/>
                  </a:lnTo>
                  <a:lnTo>
                    <a:pt x="47" y="16"/>
                  </a:lnTo>
                  <a:lnTo>
                    <a:pt x="47" y="18"/>
                  </a:lnTo>
                  <a:lnTo>
                    <a:pt x="46" y="20"/>
                  </a:lnTo>
                  <a:lnTo>
                    <a:pt x="46" y="23"/>
                  </a:lnTo>
                  <a:lnTo>
                    <a:pt x="46" y="25"/>
                  </a:lnTo>
                  <a:lnTo>
                    <a:pt x="46" y="27"/>
                  </a:lnTo>
                  <a:lnTo>
                    <a:pt x="45" y="27"/>
                  </a:lnTo>
                  <a:lnTo>
                    <a:pt x="46" y="27"/>
                  </a:lnTo>
                  <a:lnTo>
                    <a:pt x="45" y="27"/>
                  </a:lnTo>
                  <a:lnTo>
                    <a:pt x="44" y="27"/>
                  </a:lnTo>
                  <a:lnTo>
                    <a:pt x="43" y="27"/>
                  </a:lnTo>
                  <a:lnTo>
                    <a:pt x="42" y="26"/>
                  </a:lnTo>
                  <a:lnTo>
                    <a:pt x="41" y="26"/>
                  </a:lnTo>
                  <a:lnTo>
                    <a:pt x="40" y="25"/>
                  </a:lnTo>
                  <a:lnTo>
                    <a:pt x="39" y="24"/>
                  </a:lnTo>
                  <a:lnTo>
                    <a:pt x="38" y="23"/>
                  </a:lnTo>
                  <a:lnTo>
                    <a:pt x="37" y="23"/>
                  </a:lnTo>
                  <a:lnTo>
                    <a:pt x="36" y="22"/>
                  </a:lnTo>
                  <a:lnTo>
                    <a:pt x="34" y="19"/>
                  </a:lnTo>
                  <a:lnTo>
                    <a:pt x="31" y="17"/>
                  </a:lnTo>
                  <a:lnTo>
                    <a:pt x="29" y="15"/>
                  </a:lnTo>
                  <a:lnTo>
                    <a:pt x="26" y="12"/>
                  </a:lnTo>
                  <a:lnTo>
                    <a:pt x="24" y="10"/>
                  </a:lnTo>
                  <a:lnTo>
                    <a:pt x="22" y="8"/>
                  </a:lnTo>
                  <a:lnTo>
                    <a:pt x="21" y="7"/>
                  </a:lnTo>
                  <a:lnTo>
                    <a:pt x="21" y="6"/>
                  </a:lnTo>
                  <a:lnTo>
                    <a:pt x="20" y="6"/>
                  </a:lnTo>
                  <a:lnTo>
                    <a:pt x="19" y="5"/>
                  </a:lnTo>
                  <a:lnTo>
                    <a:pt x="19" y="4"/>
                  </a:lnTo>
                  <a:lnTo>
                    <a:pt x="18" y="4"/>
                  </a:lnTo>
                  <a:lnTo>
                    <a:pt x="18" y="3"/>
                  </a:lnTo>
                  <a:lnTo>
                    <a:pt x="17" y="3"/>
                  </a:lnTo>
                  <a:lnTo>
                    <a:pt x="16" y="3"/>
                  </a:lnTo>
                  <a:lnTo>
                    <a:pt x="15" y="5"/>
                  </a:lnTo>
                  <a:lnTo>
                    <a:pt x="14" y="5"/>
                  </a:lnTo>
                  <a:lnTo>
                    <a:pt x="13" y="6"/>
                  </a:lnTo>
                  <a:lnTo>
                    <a:pt x="13" y="7"/>
                  </a:lnTo>
                  <a:lnTo>
                    <a:pt x="12" y="8"/>
                  </a:lnTo>
                  <a:lnTo>
                    <a:pt x="11" y="9"/>
                  </a:lnTo>
                  <a:lnTo>
                    <a:pt x="10" y="10"/>
                  </a:lnTo>
                  <a:lnTo>
                    <a:pt x="9" y="10"/>
                  </a:lnTo>
                  <a:lnTo>
                    <a:pt x="8" y="11"/>
                  </a:lnTo>
                  <a:lnTo>
                    <a:pt x="7" y="11"/>
                  </a:lnTo>
                  <a:lnTo>
                    <a:pt x="6" y="11"/>
                  </a:lnTo>
                  <a:lnTo>
                    <a:pt x="5" y="11"/>
                  </a:lnTo>
                  <a:lnTo>
                    <a:pt x="4" y="11"/>
                  </a:lnTo>
                  <a:lnTo>
                    <a:pt x="5" y="11"/>
                  </a:lnTo>
                  <a:lnTo>
                    <a:pt x="4" y="11"/>
                  </a:lnTo>
                  <a:lnTo>
                    <a:pt x="3" y="11"/>
                  </a:lnTo>
                  <a:lnTo>
                    <a:pt x="2" y="10"/>
                  </a:lnTo>
                  <a:lnTo>
                    <a:pt x="3" y="11"/>
                  </a:lnTo>
                  <a:lnTo>
                    <a:pt x="2" y="10"/>
                  </a:lnTo>
                  <a:lnTo>
                    <a:pt x="2" y="9"/>
                  </a:lnTo>
                  <a:lnTo>
                    <a:pt x="2" y="8"/>
                  </a:lnTo>
                  <a:lnTo>
                    <a:pt x="3" y="7"/>
                  </a:lnTo>
                  <a:lnTo>
                    <a:pt x="3" y="6"/>
                  </a:lnTo>
                  <a:lnTo>
                    <a:pt x="4" y="5"/>
                  </a:lnTo>
                  <a:lnTo>
                    <a:pt x="5" y="4"/>
                  </a:lnTo>
                  <a:lnTo>
                    <a:pt x="5" y="3"/>
                  </a:lnTo>
                  <a:lnTo>
                    <a:pt x="4" y="2"/>
                  </a:lnTo>
                  <a:lnTo>
                    <a:pt x="3" y="2"/>
                  </a:lnTo>
                  <a:lnTo>
                    <a:pt x="2" y="2"/>
                  </a:lnTo>
                  <a:lnTo>
                    <a:pt x="1" y="1"/>
                  </a:lnTo>
                  <a:lnTo>
                    <a:pt x="0" y="0"/>
                  </a:lnTo>
                  <a:lnTo>
                    <a:pt x="1" y="1"/>
                  </a:lnTo>
                  <a:lnTo>
                    <a:pt x="1" y="2"/>
                  </a:lnTo>
                  <a:lnTo>
                    <a:pt x="2" y="2"/>
                  </a:lnTo>
                  <a:lnTo>
                    <a:pt x="3" y="3"/>
                  </a:lnTo>
                  <a:lnTo>
                    <a:pt x="5" y="3"/>
                  </a:lnTo>
                  <a:lnTo>
                    <a:pt x="4" y="3"/>
                  </a:lnTo>
                  <a:lnTo>
                    <a:pt x="4" y="4"/>
                  </a:lnTo>
                  <a:lnTo>
                    <a:pt x="3" y="5"/>
                  </a:lnTo>
                  <a:lnTo>
                    <a:pt x="2" y="7"/>
                  </a:lnTo>
                  <a:lnTo>
                    <a:pt x="2" y="8"/>
                  </a:lnTo>
                  <a:lnTo>
                    <a:pt x="1" y="9"/>
                  </a:lnTo>
                  <a:lnTo>
                    <a:pt x="2" y="10"/>
                  </a:lnTo>
                  <a:lnTo>
                    <a:pt x="2" y="11"/>
                  </a:lnTo>
                  <a:lnTo>
                    <a:pt x="3" y="11"/>
                  </a:lnTo>
                  <a:lnTo>
                    <a:pt x="4" y="12"/>
                  </a:lnTo>
                  <a:lnTo>
                    <a:pt x="5" y="12"/>
                  </a:lnTo>
                  <a:lnTo>
                    <a:pt x="6" y="12"/>
                  </a:lnTo>
                  <a:lnTo>
                    <a:pt x="7" y="12"/>
                  </a:lnTo>
                  <a:lnTo>
                    <a:pt x="8" y="11"/>
                  </a:lnTo>
                  <a:lnTo>
                    <a:pt x="9" y="11"/>
                  </a:lnTo>
                  <a:lnTo>
                    <a:pt x="10" y="10"/>
                  </a:lnTo>
                  <a:lnTo>
                    <a:pt x="11" y="9"/>
                  </a:lnTo>
                  <a:lnTo>
                    <a:pt x="12" y="8"/>
                  </a:lnTo>
                  <a:lnTo>
                    <a:pt x="13" y="8"/>
                  </a:lnTo>
                  <a:lnTo>
                    <a:pt x="14" y="7"/>
                  </a:lnTo>
                  <a:lnTo>
                    <a:pt x="15" y="6"/>
                  </a:lnTo>
                  <a:lnTo>
                    <a:pt x="15" y="5"/>
                  </a:lnTo>
                  <a:lnTo>
                    <a:pt x="16" y="4"/>
                  </a:lnTo>
                  <a:lnTo>
                    <a:pt x="17" y="4"/>
                  </a:lnTo>
                  <a:lnTo>
                    <a:pt x="17" y="3"/>
                  </a:lnTo>
                  <a:lnTo>
                    <a:pt x="17" y="4"/>
                  </a:lnTo>
                  <a:lnTo>
                    <a:pt x="18" y="4"/>
                  </a:lnTo>
                  <a:lnTo>
                    <a:pt x="18" y="5"/>
                  </a:lnTo>
                  <a:lnTo>
                    <a:pt x="19" y="5"/>
                  </a:lnTo>
                  <a:lnTo>
                    <a:pt x="19" y="6"/>
                  </a:lnTo>
                  <a:lnTo>
                    <a:pt x="20" y="7"/>
                  </a:lnTo>
                  <a:lnTo>
                    <a:pt x="21" y="8"/>
                  </a:lnTo>
                  <a:lnTo>
                    <a:pt x="22" y="9"/>
                  </a:lnTo>
                  <a:lnTo>
                    <a:pt x="24" y="11"/>
                  </a:lnTo>
                  <a:lnTo>
                    <a:pt x="26" y="13"/>
                  </a:lnTo>
                  <a:lnTo>
                    <a:pt x="28" y="15"/>
                  </a:lnTo>
                  <a:lnTo>
                    <a:pt x="31" y="18"/>
                  </a:lnTo>
                  <a:lnTo>
                    <a:pt x="33" y="20"/>
                  </a:lnTo>
                  <a:lnTo>
                    <a:pt x="36" y="22"/>
                  </a:lnTo>
                  <a:lnTo>
                    <a:pt x="37" y="23"/>
                  </a:lnTo>
                  <a:lnTo>
                    <a:pt x="38" y="24"/>
                  </a:lnTo>
                  <a:lnTo>
                    <a:pt x="39" y="25"/>
                  </a:lnTo>
                  <a:lnTo>
                    <a:pt x="40" y="26"/>
                  </a:lnTo>
                  <a:lnTo>
                    <a:pt x="41" y="26"/>
                  </a:lnTo>
                  <a:lnTo>
                    <a:pt x="42" y="27"/>
                  </a:lnTo>
                  <a:lnTo>
                    <a:pt x="43" y="27"/>
                  </a:lnTo>
                  <a:lnTo>
                    <a:pt x="44" y="27"/>
                  </a:lnTo>
                  <a:lnTo>
                    <a:pt x="44" y="28"/>
                  </a:lnTo>
                  <a:lnTo>
                    <a:pt x="45" y="28"/>
                  </a:lnTo>
                  <a:lnTo>
                    <a:pt x="46" y="28"/>
                  </a:lnTo>
                  <a:lnTo>
                    <a:pt x="46" y="27"/>
                  </a:lnTo>
                  <a:lnTo>
                    <a:pt x="47" y="25"/>
                  </a:lnTo>
                  <a:lnTo>
                    <a:pt x="47" y="23"/>
                  </a:lnTo>
                  <a:lnTo>
                    <a:pt x="47" y="20"/>
                  </a:lnTo>
                  <a:lnTo>
                    <a:pt x="47" y="18"/>
                  </a:lnTo>
                  <a:lnTo>
                    <a:pt x="47" y="16"/>
                  </a:lnTo>
                  <a:lnTo>
                    <a:pt x="48" y="14"/>
                  </a:lnTo>
                  <a:lnTo>
                    <a:pt x="48" y="12"/>
                  </a:lnTo>
                  <a:lnTo>
                    <a:pt x="48" y="11"/>
                  </a:lnTo>
                  <a:lnTo>
                    <a:pt x="49" y="10"/>
                  </a:lnTo>
                  <a:lnTo>
                    <a:pt x="48" y="10"/>
                  </a:lnTo>
                  <a:lnTo>
                    <a:pt x="49" y="10"/>
                  </a:lnTo>
                  <a:lnTo>
                    <a:pt x="50" y="11"/>
                  </a:lnTo>
                  <a:lnTo>
                    <a:pt x="51" y="12"/>
                  </a:lnTo>
                  <a:lnTo>
                    <a:pt x="52" y="13"/>
                  </a:lnTo>
                  <a:lnTo>
                    <a:pt x="53" y="14"/>
                  </a:lnTo>
                  <a:lnTo>
                    <a:pt x="54" y="15"/>
                  </a:lnTo>
                  <a:lnTo>
                    <a:pt x="54" y="16"/>
                  </a:lnTo>
                  <a:lnTo>
                    <a:pt x="55" y="16"/>
                  </a:lnTo>
                  <a:lnTo>
                    <a:pt x="55" y="17"/>
                  </a:lnTo>
                  <a:lnTo>
                    <a:pt x="56" y="17"/>
                  </a:lnTo>
                  <a:lnTo>
                    <a:pt x="59" y="19"/>
                  </a:lnTo>
                  <a:lnTo>
                    <a:pt x="62" y="21"/>
                  </a:lnTo>
                  <a:lnTo>
                    <a:pt x="66" y="23"/>
                  </a:lnTo>
                  <a:lnTo>
                    <a:pt x="69" y="25"/>
                  </a:lnTo>
                  <a:lnTo>
                    <a:pt x="73" y="26"/>
                  </a:lnTo>
                  <a:lnTo>
                    <a:pt x="77" y="28"/>
                  </a:lnTo>
                  <a:lnTo>
                    <a:pt x="81" y="29"/>
                  </a:lnTo>
                  <a:lnTo>
                    <a:pt x="83" y="29"/>
                  </a:lnTo>
                  <a:lnTo>
                    <a:pt x="85" y="30"/>
                  </a:lnTo>
                  <a:lnTo>
                    <a:pt x="85" y="32"/>
                  </a:lnTo>
                  <a:lnTo>
                    <a:pt x="86" y="34"/>
                  </a:lnTo>
                  <a:lnTo>
                    <a:pt x="87" y="36"/>
                  </a:lnTo>
                  <a:lnTo>
                    <a:pt x="87" y="38"/>
                  </a:lnTo>
                  <a:lnTo>
                    <a:pt x="88" y="40"/>
                  </a:lnTo>
                  <a:lnTo>
                    <a:pt x="89" y="42"/>
                  </a:lnTo>
                  <a:lnTo>
                    <a:pt x="90" y="44"/>
                  </a:lnTo>
                  <a:lnTo>
                    <a:pt x="92" y="46"/>
                  </a:lnTo>
                  <a:lnTo>
                    <a:pt x="93" y="47"/>
                  </a:lnTo>
                  <a:lnTo>
                    <a:pt x="94" y="49"/>
                  </a:lnTo>
                  <a:lnTo>
                    <a:pt x="95" y="49"/>
                  </a:lnTo>
                  <a:lnTo>
                    <a:pt x="96" y="50"/>
                  </a:lnTo>
                  <a:lnTo>
                    <a:pt x="97" y="50"/>
                  </a:lnTo>
                  <a:lnTo>
                    <a:pt x="98" y="51"/>
                  </a:lnTo>
                  <a:lnTo>
                    <a:pt x="99" y="51"/>
                  </a:lnTo>
                  <a:lnTo>
                    <a:pt x="100" y="51"/>
                  </a:lnTo>
                  <a:lnTo>
                    <a:pt x="101" y="52"/>
                  </a:lnTo>
                  <a:lnTo>
                    <a:pt x="102" y="52"/>
                  </a:lnTo>
                  <a:lnTo>
                    <a:pt x="103" y="52"/>
                  </a:lnTo>
                  <a:lnTo>
                    <a:pt x="104" y="52"/>
                  </a:lnTo>
                  <a:lnTo>
                    <a:pt x="105" y="52"/>
                  </a:lnTo>
                  <a:lnTo>
                    <a:pt x="107" y="52"/>
                  </a:lnTo>
                  <a:lnTo>
                    <a:pt x="108" y="51"/>
                  </a:lnTo>
                  <a:lnTo>
                    <a:pt x="109" y="51"/>
                  </a:lnTo>
                  <a:lnTo>
                    <a:pt x="110" y="51"/>
                  </a:lnTo>
                  <a:lnTo>
                    <a:pt x="111" y="51"/>
                  </a:lnTo>
                  <a:lnTo>
                    <a:pt x="112" y="50"/>
                  </a:lnTo>
                  <a:lnTo>
                    <a:pt x="113" y="50"/>
                  </a:lnTo>
                  <a:lnTo>
                    <a:pt x="114" y="50"/>
                  </a:lnTo>
                  <a:lnTo>
                    <a:pt x="114" y="51"/>
                  </a:lnTo>
                  <a:lnTo>
                    <a:pt x="115" y="51"/>
                  </a:lnTo>
                  <a:lnTo>
                    <a:pt x="116" y="52"/>
                  </a:lnTo>
                  <a:lnTo>
                    <a:pt x="117" y="53"/>
                  </a:lnTo>
                  <a:lnTo>
                    <a:pt x="117" y="54"/>
                  </a:lnTo>
                  <a:lnTo>
                    <a:pt x="117" y="55"/>
                  </a:lnTo>
                  <a:lnTo>
                    <a:pt x="118" y="56"/>
                  </a:lnTo>
                  <a:lnTo>
                    <a:pt x="118" y="57"/>
                  </a:lnTo>
                  <a:lnTo>
                    <a:pt x="119" y="58"/>
                  </a:lnTo>
                  <a:lnTo>
                    <a:pt x="120" y="59"/>
                  </a:lnTo>
                  <a:lnTo>
                    <a:pt x="120" y="60"/>
                  </a:lnTo>
                  <a:lnTo>
                    <a:pt x="120" y="62"/>
                  </a:lnTo>
                  <a:lnTo>
                    <a:pt x="120" y="64"/>
                  </a:lnTo>
                  <a:lnTo>
                    <a:pt x="121" y="65"/>
                  </a:lnTo>
                  <a:lnTo>
                    <a:pt x="121" y="67"/>
                  </a:lnTo>
                  <a:lnTo>
                    <a:pt x="121" y="68"/>
                  </a:lnTo>
                  <a:lnTo>
                    <a:pt x="121" y="70"/>
                  </a:lnTo>
                  <a:lnTo>
                    <a:pt x="122" y="71"/>
                  </a:lnTo>
                  <a:lnTo>
                    <a:pt x="121" y="72"/>
                  </a:lnTo>
                  <a:lnTo>
                    <a:pt x="121" y="71"/>
                  </a:lnTo>
                  <a:lnTo>
                    <a:pt x="120" y="72"/>
                  </a:lnTo>
                  <a:lnTo>
                    <a:pt x="119" y="72"/>
                  </a:lnTo>
                  <a:lnTo>
                    <a:pt x="119" y="73"/>
                  </a:lnTo>
                  <a:lnTo>
                    <a:pt x="119" y="74"/>
                  </a:lnTo>
                  <a:lnTo>
                    <a:pt x="119" y="75"/>
                  </a:lnTo>
                  <a:lnTo>
                    <a:pt x="120" y="77"/>
                  </a:lnTo>
                  <a:lnTo>
                    <a:pt x="121" y="78"/>
                  </a:lnTo>
                  <a:lnTo>
                    <a:pt x="121" y="79"/>
                  </a:lnTo>
                  <a:lnTo>
                    <a:pt x="122" y="80"/>
                  </a:lnTo>
                  <a:lnTo>
                    <a:pt x="123" y="82"/>
                  </a:lnTo>
                  <a:lnTo>
                    <a:pt x="125" y="84"/>
                  </a:lnTo>
                  <a:lnTo>
                    <a:pt x="126" y="85"/>
                  </a:lnTo>
                  <a:lnTo>
                    <a:pt x="128" y="87"/>
                  </a:lnTo>
                  <a:lnTo>
                    <a:pt x="130" y="88"/>
                  </a:lnTo>
                  <a:lnTo>
                    <a:pt x="131" y="89"/>
                  </a:lnTo>
                  <a:lnTo>
                    <a:pt x="133" y="90"/>
                  </a:lnTo>
                  <a:lnTo>
                    <a:pt x="135" y="91"/>
                  </a:lnTo>
                  <a:lnTo>
                    <a:pt x="137" y="92"/>
                  </a:lnTo>
                  <a:lnTo>
                    <a:pt x="139" y="93"/>
                  </a:lnTo>
                  <a:lnTo>
                    <a:pt x="141" y="94"/>
                  </a:lnTo>
                  <a:lnTo>
                    <a:pt x="143" y="94"/>
                  </a:lnTo>
                  <a:lnTo>
                    <a:pt x="146" y="94"/>
                  </a:lnTo>
                  <a:close/>
                </a:path>
              </a:pathLst>
            </a:custGeom>
            <a:solidFill>
              <a:srgbClr val="00A0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6" name="Freeform 91"/>
            <p:cNvSpPr>
              <a:spLocks/>
            </p:cNvSpPr>
            <p:nvPr/>
          </p:nvSpPr>
          <p:spPr bwMode="auto">
            <a:xfrm>
              <a:off x="5076" y="1205"/>
              <a:ext cx="212" cy="160"/>
            </a:xfrm>
            <a:custGeom>
              <a:avLst/>
              <a:gdLst>
                <a:gd name="T0" fmla="*/ 376 w 107"/>
                <a:gd name="T1" fmla="*/ 304 h 81"/>
                <a:gd name="T2" fmla="*/ 380 w 107"/>
                <a:gd name="T3" fmla="*/ 292 h 81"/>
                <a:gd name="T4" fmla="*/ 392 w 107"/>
                <a:gd name="T5" fmla="*/ 280 h 81"/>
                <a:gd name="T6" fmla="*/ 408 w 107"/>
                <a:gd name="T7" fmla="*/ 269 h 81"/>
                <a:gd name="T8" fmla="*/ 412 w 107"/>
                <a:gd name="T9" fmla="*/ 245 h 81"/>
                <a:gd name="T10" fmla="*/ 380 w 107"/>
                <a:gd name="T11" fmla="*/ 235 h 81"/>
                <a:gd name="T12" fmla="*/ 299 w 107"/>
                <a:gd name="T13" fmla="*/ 253 h 81"/>
                <a:gd name="T14" fmla="*/ 264 w 107"/>
                <a:gd name="T15" fmla="*/ 249 h 81"/>
                <a:gd name="T16" fmla="*/ 216 w 107"/>
                <a:gd name="T17" fmla="*/ 200 h 81"/>
                <a:gd name="T18" fmla="*/ 184 w 107"/>
                <a:gd name="T19" fmla="*/ 168 h 81"/>
                <a:gd name="T20" fmla="*/ 157 w 107"/>
                <a:gd name="T21" fmla="*/ 156 h 81"/>
                <a:gd name="T22" fmla="*/ 145 w 107"/>
                <a:gd name="T23" fmla="*/ 152 h 81"/>
                <a:gd name="T24" fmla="*/ 83 w 107"/>
                <a:gd name="T25" fmla="*/ 148 h 81"/>
                <a:gd name="T26" fmla="*/ 20 w 107"/>
                <a:gd name="T27" fmla="*/ 152 h 81"/>
                <a:gd name="T28" fmla="*/ 4 w 107"/>
                <a:gd name="T29" fmla="*/ 140 h 81"/>
                <a:gd name="T30" fmla="*/ 4 w 107"/>
                <a:gd name="T31" fmla="*/ 132 h 81"/>
                <a:gd name="T32" fmla="*/ 12 w 107"/>
                <a:gd name="T33" fmla="*/ 124 h 81"/>
                <a:gd name="T34" fmla="*/ 52 w 107"/>
                <a:gd name="T35" fmla="*/ 113 h 81"/>
                <a:gd name="T36" fmla="*/ 63 w 107"/>
                <a:gd name="T37" fmla="*/ 105 h 81"/>
                <a:gd name="T38" fmla="*/ 87 w 107"/>
                <a:gd name="T39" fmla="*/ 89 h 81"/>
                <a:gd name="T40" fmla="*/ 117 w 107"/>
                <a:gd name="T41" fmla="*/ 67 h 81"/>
                <a:gd name="T42" fmla="*/ 141 w 107"/>
                <a:gd name="T43" fmla="*/ 55 h 81"/>
                <a:gd name="T44" fmla="*/ 141 w 107"/>
                <a:gd name="T45" fmla="*/ 36 h 81"/>
                <a:gd name="T46" fmla="*/ 145 w 107"/>
                <a:gd name="T47" fmla="*/ 24 h 81"/>
                <a:gd name="T48" fmla="*/ 168 w 107"/>
                <a:gd name="T49" fmla="*/ 8 h 81"/>
                <a:gd name="T50" fmla="*/ 188 w 107"/>
                <a:gd name="T51" fmla="*/ 0 h 81"/>
                <a:gd name="T52" fmla="*/ 196 w 107"/>
                <a:gd name="T53" fmla="*/ 8 h 81"/>
                <a:gd name="T54" fmla="*/ 196 w 107"/>
                <a:gd name="T55" fmla="*/ 16 h 81"/>
                <a:gd name="T56" fmla="*/ 188 w 107"/>
                <a:gd name="T57" fmla="*/ 59 h 81"/>
                <a:gd name="T58" fmla="*/ 188 w 107"/>
                <a:gd name="T59" fmla="*/ 59 h 81"/>
                <a:gd name="T60" fmla="*/ 200 w 107"/>
                <a:gd name="T61" fmla="*/ 16 h 81"/>
                <a:gd name="T62" fmla="*/ 192 w 107"/>
                <a:gd name="T63" fmla="*/ 0 h 81"/>
                <a:gd name="T64" fmla="*/ 172 w 107"/>
                <a:gd name="T65" fmla="*/ 4 h 81"/>
                <a:gd name="T66" fmla="*/ 145 w 107"/>
                <a:gd name="T67" fmla="*/ 16 h 81"/>
                <a:gd name="T68" fmla="*/ 137 w 107"/>
                <a:gd name="T69" fmla="*/ 36 h 81"/>
                <a:gd name="T70" fmla="*/ 141 w 107"/>
                <a:gd name="T71" fmla="*/ 51 h 81"/>
                <a:gd name="T72" fmla="*/ 117 w 107"/>
                <a:gd name="T73" fmla="*/ 67 h 81"/>
                <a:gd name="T74" fmla="*/ 91 w 107"/>
                <a:gd name="T75" fmla="*/ 85 h 81"/>
                <a:gd name="T76" fmla="*/ 63 w 107"/>
                <a:gd name="T77" fmla="*/ 101 h 81"/>
                <a:gd name="T78" fmla="*/ 52 w 107"/>
                <a:gd name="T79" fmla="*/ 113 h 81"/>
                <a:gd name="T80" fmla="*/ 16 w 107"/>
                <a:gd name="T81" fmla="*/ 120 h 81"/>
                <a:gd name="T82" fmla="*/ 4 w 107"/>
                <a:gd name="T83" fmla="*/ 132 h 81"/>
                <a:gd name="T84" fmla="*/ 4 w 107"/>
                <a:gd name="T85" fmla="*/ 144 h 81"/>
                <a:gd name="T86" fmla="*/ 40 w 107"/>
                <a:gd name="T87" fmla="*/ 156 h 81"/>
                <a:gd name="T88" fmla="*/ 109 w 107"/>
                <a:gd name="T89" fmla="*/ 152 h 81"/>
                <a:gd name="T90" fmla="*/ 145 w 107"/>
                <a:gd name="T91" fmla="*/ 156 h 81"/>
                <a:gd name="T92" fmla="*/ 168 w 107"/>
                <a:gd name="T93" fmla="*/ 164 h 81"/>
                <a:gd name="T94" fmla="*/ 200 w 107"/>
                <a:gd name="T95" fmla="*/ 188 h 81"/>
                <a:gd name="T96" fmla="*/ 256 w 107"/>
                <a:gd name="T97" fmla="*/ 245 h 81"/>
                <a:gd name="T98" fmla="*/ 283 w 107"/>
                <a:gd name="T99" fmla="*/ 257 h 81"/>
                <a:gd name="T100" fmla="*/ 357 w 107"/>
                <a:gd name="T101" fmla="*/ 241 h 81"/>
                <a:gd name="T102" fmla="*/ 408 w 107"/>
                <a:gd name="T103" fmla="*/ 235 h 81"/>
                <a:gd name="T104" fmla="*/ 416 w 107"/>
                <a:gd name="T105" fmla="*/ 257 h 81"/>
                <a:gd name="T106" fmla="*/ 400 w 107"/>
                <a:gd name="T107" fmla="*/ 269 h 81"/>
                <a:gd name="T108" fmla="*/ 388 w 107"/>
                <a:gd name="T109" fmla="*/ 284 h 81"/>
                <a:gd name="T110" fmla="*/ 376 w 107"/>
                <a:gd name="T111" fmla="*/ 296 h 81"/>
                <a:gd name="T112" fmla="*/ 376 w 107"/>
                <a:gd name="T113" fmla="*/ 312 h 81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107" h="81">
                  <a:moveTo>
                    <a:pt x="96" y="80"/>
                  </a:moveTo>
                  <a:lnTo>
                    <a:pt x="96" y="80"/>
                  </a:lnTo>
                  <a:lnTo>
                    <a:pt x="96" y="79"/>
                  </a:lnTo>
                  <a:lnTo>
                    <a:pt x="96" y="78"/>
                  </a:lnTo>
                  <a:lnTo>
                    <a:pt x="96" y="77"/>
                  </a:lnTo>
                  <a:lnTo>
                    <a:pt x="97" y="76"/>
                  </a:lnTo>
                  <a:lnTo>
                    <a:pt x="96" y="76"/>
                  </a:lnTo>
                  <a:lnTo>
                    <a:pt x="97" y="75"/>
                  </a:lnTo>
                  <a:lnTo>
                    <a:pt x="98" y="75"/>
                  </a:lnTo>
                  <a:lnTo>
                    <a:pt x="99" y="74"/>
                  </a:lnTo>
                  <a:lnTo>
                    <a:pt x="100" y="74"/>
                  </a:lnTo>
                  <a:lnTo>
                    <a:pt x="100" y="73"/>
                  </a:lnTo>
                  <a:lnTo>
                    <a:pt x="100" y="72"/>
                  </a:lnTo>
                  <a:lnTo>
                    <a:pt x="101" y="71"/>
                  </a:lnTo>
                  <a:lnTo>
                    <a:pt x="102" y="70"/>
                  </a:lnTo>
                  <a:lnTo>
                    <a:pt x="103" y="69"/>
                  </a:lnTo>
                  <a:lnTo>
                    <a:pt x="104" y="69"/>
                  </a:lnTo>
                  <a:lnTo>
                    <a:pt x="105" y="69"/>
                  </a:lnTo>
                  <a:lnTo>
                    <a:pt x="106" y="68"/>
                  </a:lnTo>
                  <a:lnTo>
                    <a:pt x="106" y="67"/>
                  </a:lnTo>
                  <a:lnTo>
                    <a:pt x="107" y="66"/>
                  </a:lnTo>
                  <a:lnTo>
                    <a:pt x="106" y="65"/>
                  </a:lnTo>
                  <a:lnTo>
                    <a:pt x="106" y="64"/>
                  </a:lnTo>
                  <a:lnTo>
                    <a:pt x="105" y="63"/>
                  </a:lnTo>
                  <a:lnTo>
                    <a:pt x="105" y="62"/>
                  </a:lnTo>
                  <a:lnTo>
                    <a:pt x="105" y="61"/>
                  </a:lnTo>
                  <a:lnTo>
                    <a:pt x="104" y="60"/>
                  </a:lnTo>
                  <a:lnTo>
                    <a:pt x="104" y="59"/>
                  </a:lnTo>
                  <a:lnTo>
                    <a:pt x="102" y="59"/>
                  </a:lnTo>
                  <a:lnTo>
                    <a:pt x="100" y="59"/>
                  </a:lnTo>
                  <a:lnTo>
                    <a:pt x="97" y="60"/>
                  </a:lnTo>
                  <a:lnTo>
                    <a:pt x="95" y="60"/>
                  </a:lnTo>
                  <a:lnTo>
                    <a:pt x="91" y="61"/>
                  </a:lnTo>
                  <a:lnTo>
                    <a:pt x="87" y="63"/>
                  </a:lnTo>
                  <a:lnTo>
                    <a:pt x="82" y="64"/>
                  </a:lnTo>
                  <a:lnTo>
                    <a:pt x="80" y="65"/>
                  </a:lnTo>
                  <a:lnTo>
                    <a:pt x="78" y="65"/>
                  </a:lnTo>
                  <a:lnTo>
                    <a:pt x="76" y="65"/>
                  </a:lnTo>
                  <a:lnTo>
                    <a:pt x="74" y="66"/>
                  </a:lnTo>
                  <a:lnTo>
                    <a:pt x="72" y="66"/>
                  </a:lnTo>
                  <a:lnTo>
                    <a:pt x="70" y="66"/>
                  </a:lnTo>
                  <a:lnTo>
                    <a:pt x="68" y="65"/>
                  </a:lnTo>
                  <a:lnTo>
                    <a:pt x="69" y="65"/>
                  </a:lnTo>
                  <a:lnTo>
                    <a:pt x="67" y="64"/>
                  </a:lnTo>
                  <a:lnTo>
                    <a:pt x="66" y="63"/>
                  </a:lnTo>
                  <a:lnTo>
                    <a:pt x="65" y="63"/>
                  </a:lnTo>
                  <a:lnTo>
                    <a:pt x="63" y="61"/>
                  </a:lnTo>
                  <a:lnTo>
                    <a:pt x="62" y="59"/>
                  </a:lnTo>
                  <a:lnTo>
                    <a:pt x="60" y="57"/>
                  </a:lnTo>
                  <a:lnTo>
                    <a:pt x="55" y="51"/>
                  </a:lnTo>
                  <a:lnTo>
                    <a:pt x="54" y="49"/>
                  </a:lnTo>
                  <a:lnTo>
                    <a:pt x="52" y="47"/>
                  </a:lnTo>
                  <a:lnTo>
                    <a:pt x="50" y="45"/>
                  </a:lnTo>
                  <a:lnTo>
                    <a:pt x="49" y="45"/>
                  </a:lnTo>
                  <a:lnTo>
                    <a:pt x="48" y="44"/>
                  </a:lnTo>
                  <a:lnTo>
                    <a:pt x="47" y="43"/>
                  </a:lnTo>
                  <a:lnTo>
                    <a:pt x="46" y="42"/>
                  </a:lnTo>
                  <a:lnTo>
                    <a:pt x="45" y="42"/>
                  </a:lnTo>
                  <a:lnTo>
                    <a:pt x="44" y="41"/>
                  </a:lnTo>
                  <a:lnTo>
                    <a:pt x="42" y="41"/>
                  </a:lnTo>
                  <a:lnTo>
                    <a:pt x="41" y="41"/>
                  </a:lnTo>
                  <a:lnTo>
                    <a:pt x="40" y="40"/>
                  </a:lnTo>
                  <a:lnTo>
                    <a:pt x="38" y="40"/>
                  </a:lnTo>
                  <a:lnTo>
                    <a:pt x="37" y="40"/>
                  </a:lnTo>
                  <a:lnTo>
                    <a:pt x="37" y="39"/>
                  </a:lnTo>
                  <a:lnTo>
                    <a:pt x="34" y="39"/>
                  </a:lnTo>
                  <a:lnTo>
                    <a:pt x="32" y="38"/>
                  </a:lnTo>
                  <a:lnTo>
                    <a:pt x="30" y="38"/>
                  </a:lnTo>
                  <a:lnTo>
                    <a:pt x="28" y="38"/>
                  </a:lnTo>
                  <a:lnTo>
                    <a:pt x="26" y="38"/>
                  </a:lnTo>
                  <a:lnTo>
                    <a:pt x="24" y="38"/>
                  </a:lnTo>
                  <a:lnTo>
                    <a:pt x="21" y="38"/>
                  </a:lnTo>
                  <a:lnTo>
                    <a:pt x="17" y="39"/>
                  </a:lnTo>
                  <a:lnTo>
                    <a:pt x="14" y="39"/>
                  </a:lnTo>
                  <a:lnTo>
                    <a:pt x="12" y="39"/>
                  </a:lnTo>
                  <a:lnTo>
                    <a:pt x="10" y="39"/>
                  </a:lnTo>
                  <a:lnTo>
                    <a:pt x="8" y="39"/>
                  </a:lnTo>
                  <a:lnTo>
                    <a:pt x="5" y="39"/>
                  </a:lnTo>
                  <a:lnTo>
                    <a:pt x="6" y="39"/>
                  </a:lnTo>
                  <a:lnTo>
                    <a:pt x="5" y="39"/>
                  </a:lnTo>
                  <a:lnTo>
                    <a:pt x="4" y="38"/>
                  </a:lnTo>
                  <a:lnTo>
                    <a:pt x="3" y="37"/>
                  </a:lnTo>
                  <a:lnTo>
                    <a:pt x="2" y="37"/>
                  </a:lnTo>
                  <a:lnTo>
                    <a:pt x="2" y="36"/>
                  </a:lnTo>
                  <a:lnTo>
                    <a:pt x="1" y="36"/>
                  </a:lnTo>
                  <a:lnTo>
                    <a:pt x="1" y="35"/>
                  </a:lnTo>
                  <a:lnTo>
                    <a:pt x="1" y="34"/>
                  </a:lnTo>
                  <a:lnTo>
                    <a:pt x="1" y="33"/>
                  </a:lnTo>
                  <a:lnTo>
                    <a:pt x="2" y="33"/>
                  </a:lnTo>
                  <a:lnTo>
                    <a:pt x="1" y="33"/>
                  </a:lnTo>
                  <a:lnTo>
                    <a:pt x="2" y="33"/>
                  </a:lnTo>
                  <a:lnTo>
                    <a:pt x="3" y="32"/>
                  </a:lnTo>
                  <a:lnTo>
                    <a:pt x="4" y="32"/>
                  </a:lnTo>
                  <a:lnTo>
                    <a:pt x="5" y="31"/>
                  </a:lnTo>
                  <a:lnTo>
                    <a:pt x="7" y="31"/>
                  </a:lnTo>
                  <a:lnTo>
                    <a:pt x="8" y="30"/>
                  </a:lnTo>
                  <a:lnTo>
                    <a:pt x="10" y="30"/>
                  </a:lnTo>
                  <a:lnTo>
                    <a:pt x="13" y="29"/>
                  </a:lnTo>
                  <a:lnTo>
                    <a:pt x="14" y="29"/>
                  </a:lnTo>
                  <a:lnTo>
                    <a:pt x="15" y="28"/>
                  </a:lnTo>
                  <a:lnTo>
                    <a:pt x="15" y="29"/>
                  </a:lnTo>
                  <a:lnTo>
                    <a:pt x="15" y="28"/>
                  </a:lnTo>
                  <a:lnTo>
                    <a:pt x="15" y="27"/>
                  </a:lnTo>
                  <a:lnTo>
                    <a:pt x="16" y="27"/>
                  </a:lnTo>
                  <a:lnTo>
                    <a:pt x="16" y="26"/>
                  </a:lnTo>
                  <a:lnTo>
                    <a:pt x="17" y="26"/>
                  </a:lnTo>
                  <a:lnTo>
                    <a:pt x="18" y="25"/>
                  </a:lnTo>
                  <a:lnTo>
                    <a:pt x="19" y="24"/>
                  </a:lnTo>
                  <a:lnTo>
                    <a:pt x="21" y="24"/>
                  </a:lnTo>
                  <a:lnTo>
                    <a:pt x="22" y="23"/>
                  </a:lnTo>
                  <a:lnTo>
                    <a:pt x="23" y="23"/>
                  </a:lnTo>
                  <a:lnTo>
                    <a:pt x="24" y="21"/>
                  </a:lnTo>
                  <a:lnTo>
                    <a:pt x="25" y="21"/>
                  </a:lnTo>
                  <a:lnTo>
                    <a:pt x="26" y="20"/>
                  </a:lnTo>
                  <a:lnTo>
                    <a:pt x="27" y="19"/>
                  </a:lnTo>
                  <a:lnTo>
                    <a:pt x="28" y="19"/>
                  </a:lnTo>
                  <a:lnTo>
                    <a:pt x="29" y="18"/>
                  </a:lnTo>
                  <a:lnTo>
                    <a:pt x="30" y="17"/>
                  </a:lnTo>
                  <a:lnTo>
                    <a:pt x="31" y="17"/>
                  </a:lnTo>
                  <a:lnTo>
                    <a:pt x="32" y="16"/>
                  </a:lnTo>
                  <a:lnTo>
                    <a:pt x="33" y="16"/>
                  </a:lnTo>
                  <a:lnTo>
                    <a:pt x="34" y="15"/>
                  </a:lnTo>
                  <a:lnTo>
                    <a:pt x="35" y="15"/>
                  </a:lnTo>
                  <a:lnTo>
                    <a:pt x="36" y="14"/>
                  </a:lnTo>
                  <a:lnTo>
                    <a:pt x="37" y="13"/>
                  </a:lnTo>
                  <a:lnTo>
                    <a:pt x="36" y="12"/>
                  </a:lnTo>
                  <a:lnTo>
                    <a:pt x="36" y="11"/>
                  </a:lnTo>
                  <a:lnTo>
                    <a:pt x="36" y="10"/>
                  </a:lnTo>
                  <a:lnTo>
                    <a:pt x="36" y="9"/>
                  </a:lnTo>
                  <a:lnTo>
                    <a:pt x="36" y="8"/>
                  </a:lnTo>
                  <a:lnTo>
                    <a:pt x="36" y="7"/>
                  </a:lnTo>
                  <a:lnTo>
                    <a:pt x="36" y="6"/>
                  </a:lnTo>
                  <a:lnTo>
                    <a:pt x="37" y="6"/>
                  </a:lnTo>
                  <a:lnTo>
                    <a:pt x="37" y="5"/>
                  </a:lnTo>
                  <a:lnTo>
                    <a:pt x="38" y="4"/>
                  </a:lnTo>
                  <a:lnTo>
                    <a:pt x="39" y="4"/>
                  </a:lnTo>
                  <a:lnTo>
                    <a:pt x="40" y="3"/>
                  </a:lnTo>
                  <a:lnTo>
                    <a:pt x="41" y="3"/>
                  </a:lnTo>
                  <a:lnTo>
                    <a:pt x="42" y="2"/>
                  </a:lnTo>
                  <a:lnTo>
                    <a:pt x="43" y="2"/>
                  </a:lnTo>
                  <a:lnTo>
                    <a:pt x="44" y="1"/>
                  </a:lnTo>
                  <a:lnTo>
                    <a:pt x="45" y="1"/>
                  </a:lnTo>
                  <a:lnTo>
                    <a:pt x="46" y="1"/>
                  </a:lnTo>
                  <a:lnTo>
                    <a:pt x="47" y="0"/>
                  </a:lnTo>
                  <a:lnTo>
                    <a:pt x="48" y="0"/>
                  </a:lnTo>
                  <a:lnTo>
                    <a:pt x="48" y="1"/>
                  </a:lnTo>
                  <a:lnTo>
                    <a:pt x="49" y="1"/>
                  </a:lnTo>
                  <a:lnTo>
                    <a:pt x="50" y="1"/>
                  </a:lnTo>
                  <a:lnTo>
                    <a:pt x="50" y="2"/>
                  </a:lnTo>
                  <a:lnTo>
                    <a:pt x="50" y="3"/>
                  </a:lnTo>
                  <a:lnTo>
                    <a:pt x="50" y="4"/>
                  </a:lnTo>
                  <a:lnTo>
                    <a:pt x="50" y="5"/>
                  </a:lnTo>
                  <a:lnTo>
                    <a:pt x="50" y="6"/>
                  </a:lnTo>
                  <a:lnTo>
                    <a:pt x="49" y="8"/>
                  </a:lnTo>
                  <a:lnTo>
                    <a:pt x="48" y="11"/>
                  </a:lnTo>
                  <a:lnTo>
                    <a:pt x="48" y="13"/>
                  </a:lnTo>
                  <a:lnTo>
                    <a:pt x="48" y="15"/>
                  </a:lnTo>
                  <a:lnTo>
                    <a:pt x="47" y="16"/>
                  </a:lnTo>
                  <a:lnTo>
                    <a:pt x="47" y="17"/>
                  </a:lnTo>
                  <a:lnTo>
                    <a:pt x="48" y="17"/>
                  </a:lnTo>
                  <a:lnTo>
                    <a:pt x="48" y="16"/>
                  </a:lnTo>
                  <a:lnTo>
                    <a:pt x="48" y="15"/>
                  </a:lnTo>
                  <a:lnTo>
                    <a:pt x="48" y="13"/>
                  </a:lnTo>
                  <a:lnTo>
                    <a:pt x="49" y="12"/>
                  </a:lnTo>
                  <a:lnTo>
                    <a:pt x="50" y="8"/>
                  </a:lnTo>
                  <a:lnTo>
                    <a:pt x="50" y="7"/>
                  </a:lnTo>
                  <a:lnTo>
                    <a:pt x="51" y="5"/>
                  </a:lnTo>
                  <a:lnTo>
                    <a:pt x="51" y="4"/>
                  </a:lnTo>
                  <a:lnTo>
                    <a:pt x="51" y="3"/>
                  </a:lnTo>
                  <a:lnTo>
                    <a:pt x="51" y="2"/>
                  </a:lnTo>
                  <a:lnTo>
                    <a:pt x="50" y="1"/>
                  </a:lnTo>
                  <a:lnTo>
                    <a:pt x="50" y="0"/>
                  </a:lnTo>
                  <a:lnTo>
                    <a:pt x="49" y="0"/>
                  </a:lnTo>
                  <a:lnTo>
                    <a:pt x="48" y="0"/>
                  </a:lnTo>
                  <a:lnTo>
                    <a:pt x="47" y="0"/>
                  </a:lnTo>
                  <a:lnTo>
                    <a:pt x="46" y="0"/>
                  </a:lnTo>
                  <a:lnTo>
                    <a:pt x="45" y="0"/>
                  </a:lnTo>
                  <a:lnTo>
                    <a:pt x="44" y="1"/>
                  </a:lnTo>
                  <a:lnTo>
                    <a:pt x="42" y="1"/>
                  </a:lnTo>
                  <a:lnTo>
                    <a:pt x="41" y="2"/>
                  </a:lnTo>
                  <a:lnTo>
                    <a:pt x="40" y="2"/>
                  </a:lnTo>
                  <a:lnTo>
                    <a:pt x="39" y="3"/>
                  </a:lnTo>
                  <a:lnTo>
                    <a:pt x="38" y="3"/>
                  </a:lnTo>
                  <a:lnTo>
                    <a:pt x="38" y="4"/>
                  </a:lnTo>
                  <a:lnTo>
                    <a:pt x="37" y="4"/>
                  </a:lnTo>
                  <a:lnTo>
                    <a:pt x="36" y="5"/>
                  </a:lnTo>
                  <a:lnTo>
                    <a:pt x="36" y="6"/>
                  </a:lnTo>
                  <a:lnTo>
                    <a:pt x="35" y="6"/>
                  </a:lnTo>
                  <a:lnTo>
                    <a:pt x="35" y="7"/>
                  </a:lnTo>
                  <a:lnTo>
                    <a:pt x="35" y="8"/>
                  </a:lnTo>
                  <a:lnTo>
                    <a:pt x="35" y="9"/>
                  </a:lnTo>
                  <a:lnTo>
                    <a:pt x="35" y="10"/>
                  </a:lnTo>
                  <a:lnTo>
                    <a:pt x="35" y="11"/>
                  </a:lnTo>
                  <a:lnTo>
                    <a:pt x="36" y="12"/>
                  </a:lnTo>
                  <a:lnTo>
                    <a:pt x="36" y="13"/>
                  </a:lnTo>
                  <a:lnTo>
                    <a:pt x="37" y="13"/>
                  </a:lnTo>
                  <a:lnTo>
                    <a:pt x="36" y="13"/>
                  </a:lnTo>
                  <a:lnTo>
                    <a:pt x="35" y="14"/>
                  </a:lnTo>
                  <a:lnTo>
                    <a:pt x="34" y="15"/>
                  </a:lnTo>
                  <a:lnTo>
                    <a:pt x="33" y="15"/>
                  </a:lnTo>
                  <a:lnTo>
                    <a:pt x="32" y="16"/>
                  </a:lnTo>
                  <a:lnTo>
                    <a:pt x="31" y="16"/>
                  </a:lnTo>
                  <a:lnTo>
                    <a:pt x="30" y="17"/>
                  </a:lnTo>
                  <a:lnTo>
                    <a:pt x="28" y="18"/>
                  </a:lnTo>
                  <a:lnTo>
                    <a:pt x="27" y="18"/>
                  </a:lnTo>
                  <a:lnTo>
                    <a:pt x="27" y="19"/>
                  </a:lnTo>
                  <a:lnTo>
                    <a:pt x="26" y="19"/>
                  </a:lnTo>
                  <a:lnTo>
                    <a:pt x="25" y="20"/>
                  </a:lnTo>
                  <a:lnTo>
                    <a:pt x="24" y="21"/>
                  </a:lnTo>
                  <a:lnTo>
                    <a:pt x="23" y="22"/>
                  </a:lnTo>
                  <a:lnTo>
                    <a:pt x="22" y="22"/>
                  </a:lnTo>
                  <a:lnTo>
                    <a:pt x="22" y="23"/>
                  </a:lnTo>
                  <a:lnTo>
                    <a:pt x="21" y="23"/>
                  </a:lnTo>
                  <a:lnTo>
                    <a:pt x="19" y="24"/>
                  </a:lnTo>
                  <a:lnTo>
                    <a:pt x="18" y="24"/>
                  </a:lnTo>
                  <a:lnTo>
                    <a:pt x="16" y="25"/>
                  </a:lnTo>
                  <a:lnTo>
                    <a:pt x="16" y="26"/>
                  </a:lnTo>
                  <a:lnTo>
                    <a:pt x="15" y="26"/>
                  </a:lnTo>
                  <a:lnTo>
                    <a:pt x="15" y="27"/>
                  </a:lnTo>
                  <a:lnTo>
                    <a:pt x="14" y="28"/>
                  </a:lnTo>
                  <a:lnTo>
                    <a:pt x="14" y="29"/>
                  </a:lnTo>
                  <a:lnTo>
                    <a:pt x="13" y="29"/>
                  </a:lnTo>
                  <a:lnTo>
                    <a:pt x="10" y="29"/>
                  </a:lnTo>
                  <a:lnTo>
                    <a:pt x="8" y="30"/>
                  </a:lnTo>
                  <a:lnTo>
                    <a:pt x="7" y="30"/>
                  </a:lnTo>
                  <a:lnTo>
                    <a:pt x="5" y="30"/>
                  </a:lnTo>
                  <a:lnTo>
                    <a:pt x="4" y="31"/>
                  </a:lnTo>
                  <a:lnTo>
                    <a:pt x="3" y="32"/>
                  </a:lnTo>
                  <a:lnTo>
                    <a:pt x="2" y="32"/>
                  </a:lnTo>
                  <a:lnTo>
                    <a:pt x="1" y="32"/>
                  </a:lnTo>
                  <a:lnTo>
                    <a:pt x="1" y="33"/>
                  </a:lnTo>
                  <a:lnTo>
                    <a:pt x="1" y="34"/>
                  </a:lnTo>
                  <a:lnTo>
                    <a:pt x="0" y="34"/>
                  </a:lnTo>
                  <a:lnTo>
                    <a:pt x="0" y="35"/>
                  </a:lnTo>
                  <a:lnTo>
                    <a:pt x="1" y="36"/>
                  </a:lnTo>
                  <a:lnTo>
                    <a:pt x="1" y="37"/>
                  </a:lnTo>
                  <a:lnTo>
                    <a:pt x="2" y="37"/>
                  </a:lnTo>
                  <a:lnTo>
                    <a:pt x="3" y="38"/>
                  </a:lnTo>
                  <a:lnTo>
                    <a:pt x="3" y="39"/>
                  </a:lnTo>
                  <a:lnTo>
                    <a:pt x="4" y="39"/>
                  </a:lnTo>
                  <a:lnTo>
                    <a:pt x="5" y="40"/>
                  </a:lnTo>
                  <a:lnTo>
                    <a:pt x="8" y="40"/>
                  </a:lnTo>
                  <a:lnTo>
                    <a:pt x="10" y="40"/>
                  </a:lnTo>
                  <a:lnTo>
                    <a:pt x="12" y="40"/>
                  </a:lnTo>
                  <a:lnTo>
                    <a:pt x="14" y="40"/>
                  </a:lnTo>
                  <a:lnTo>
                    <a:pt x="17" y="39"/>
                  </a:lnTo>
                  <a:lnTo>
                    <a:pt x="21" y="39"/>
                  </a:lnTo>
                  <a:lnTo>
                    <a:pt x="24" y="39"/>
                  </a:lnTo>
                  <a:lnTo>
                    <a:pt x="26" y="39"/>
                  </a:lnTo>
                  <a:lnTo>
                    <a:pt x="28" y="39"/>
                  </a:lnTo>
                  <a:lnTo>
                    <a:pt x="30" y="39"/>
                  </a:lnTo>
                  <a:lnTo>
                    <a:pt x="32" y="39"/>
                  </a:lnTo>
                  <a:lnTo>
                    <a:pt x="34" y="39"/>
                  </a:lnTo>
                  <a:lnTo>
                    <a:pt x="36" y="39"/>
                  </a:lnTo>
                  <a:lnTo>
                    <a:pt x="37" y="40"/>
                  </a:lnTo>
                  <a:lnTo>
                    <a:pt x="38" y="41"/>
                  </a:lnTo>
                  <a:lnTo>
                    <a:pt x="40" y="41"/>
                  </a:lnTo>
                  <a:lnTo>
                    <a:pt x="41" y="41"/>
                  </a:lnTo>
                  <a:lnTo>
                    <a:pt x="42" y="42"/>
                  </a:lnTo>
                  <a:lnTo>
                    <a:pt x="43" y="42"/>
                  </a:lnTo>
                  <a:lnTo>
                    <a:pt x="45" y="42"/>
                  </a:lnTo>
                  <a:lnTo>
                    <a:pt x="46" y="43"/>
                  </a:lnTo>
                  <a:lnTo>
                    <a:pt x="47" y="44"/>
                  </a:lnTo>
                  <a:lnTo>
                    <a:pt x="48" y="44"/>
                  </a:lnTo>
                  <a:lnTo>
                    <a:pt x="49" y="45"/>
                  </a:lnTo>
                  <a:lnTo>
                    <a:pt x="50" y="46"/>
                  </a:lnTo>
                  <a:lnTo>
                    <a:pt x="51" y="48"/>
                  </a:lnTo>
                  <a:lnTo>
                    <a:pt x="53" y="49"/>
                  </a:lnTo>
                  <a:lnTo>
                    <a:pt x="55" y="51"/>
                  </a:lnTo>
                  <a:lnTo>
                    <a:pt x="59" y="58"/>
                  </a:lnTo>
                  <a:lnTo>
                    <a:pt x="61" y="60"/>
                  </a:lnTo>
                  <a:lnTo>
                    <a:pt x="63" y="61"/>
                  </a:lnTo>
                  <a:lnTo>
                    <a:pt x="65" y="63"/>
                  </a:lnTo>
                  <a:lnTo>
                    <a:pt x="66" y="64"/>
                  </a:lnTo>
                  <a:lnTo>
                    <a:pt x="67" y="65"/>
                  </a:lnTo>
                  <a:lnTo>
                    <a:pt x="68" y="65"/>
                  </a:lnTo>
                  <a:lnTo>
                    <a:pt x="69" y="66"/>
                  </a:lnTo>
                  <a:lnTo>
                    <a:pt x="72" y="66"/>
                  </a:lnTo>
                  <a:lnTo>
                    <a:pt x="74" y="66"/>
                  </a:lnTo>
                  <a:lnTo>
                    <a:pt x="76" y="66"/>
                  </a:lnTo>
                  <a:lnTo>
                    <a:pt x="78" y="66"/>
                  </a:lnTo>
                  <a:lnTo>
                    <a:pt x="80" y="65"/>
                  </a:lnTo>
                  <a:lnTo>
                    <a:pt x="82" y="65"/>
                  </a:lnTo>
                  <a:lnTo>
                    <a:pt x="87" y="63"/>
                  </a:lnTo>
                  <a:lnTo>
                    <a:pt x="91" y="62"/>
                  </a:lnTo>
                  <a:lnTo>
                    <a:pt x="95" y="61"/>
                  </a:lnTo>
                  <a:lnTo>
                    <a:pt x="98" y="60"/>
                  </a:lnTo>
                  <a:lnTo>
                    <a:pt x="100" y="60"/>
                  </a:lnTo>
                  <a:lnTo>
                    <a:pt x="102" y="59"/>
                  </a:lnTo>
                  <a:lnTo>
                    <a:pt x="104" y="59"/>
                  </a:lnTo>
                  <a:lnTo>
                    <a:pt x="104" y="60"/>
                  </a:lnTo>
                  <a:lnTo>
                    <a:pt x="104" y="61"/>
                  </a:lnTo>
                  <a:lnTo>
                    <a:pt x="104" y="62"/>
                  </a:lnTo>
                  <a:lnTo>
                    <a:pt x="105" y="64"/>
                  </a:lnTo>
                  <a:lnTo>
                    <a:pt x="105" y="65"/>
                  </a:lnTo>
                  <a:lnTo>
                    <a:pt x="106" y="66"/>
                  </a:lnTo>
                  <a:lnTo>
                    <a:pt x="106" y="67"/>
                  </a:lnTo>
                  <a:lnTo>
                    <a:pt x="106" y="68"/>
                  </a:lnTo>
                  <a:lnTo>
                    <a:pt x="105" y="68"/>
                  </a:lnTo>
                  <a:lnTo>
                    <a:pt x="104" y="69"/>
                  </a:lnTo>
                  <a:lnTo>
                    <a:pt x="103" y="69"/>
                  </a:lnTo>
                  <a:lnTo>
                    <a:pt x="102" y="69"/>
                  </a:lnTo>
                  <a:lnTo>
                    <a:pt x="101" y="70"/>
                  </a:lnTo>
                  <a:lnTo>
                    <a:pt x="100" y="71"/>
                  </a:lnTo>
                  <a:lnTo>
                    <a:pt x="100" y="72"/>
                  </a:lnTo>
                  <a:lnTo>
                    <a:pt x="99" y="73"/>
                  </a:lnTo>
                  <a:lnTo>
                    <a:pt x="98" y="74"/>
                  </a:lnTo>
                  <a:lnTo>
                    <a:pt x="97" y="74"/>
                  </a:lnTo>
                  <a:lnTo>
                    <a:pt x="97" y="75"/>
                  </a:lnTo>
                  <a:lnTo>
                    <a:pt x="96" y="75"/>
                  </a:lnTo>
                  <a:lnTo>
                    <a:pt x="96" y="76"/>
                  </a:lnTo>
                  <a:lnTo>
                    <a:pt x="95" y="77"/>
                  </a:lnTo>
                  <a:lnTo>
                    <a:pt x="95" y="78"/>
                  </a:lnTo>
                  <a:lnTo>
                    <a:pt x="95" y="79"/>
                  </a:lnTo>
                  <a:lnTo>
                    <a:pt x="95" y="80"/>
                  </a:lnTo>
                  <a:lnTo>
                    <a:pt x="96" y="81"/>
                  </a:lnTo>
                  <a:lnTo>
                    <a:pt x="97" y="81"/>
                  </a:lnTo>
                  <a:lnTo>
                    <a:pt x="96" y="80"/>
                  </a:lnTo>
                  <a:close/>
                </a:path>
              </a:pathLst>
            </a:custGeom>
            <a:solidFill>
              <a:srgbClr val="00A0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7" name="Freeform 92"/>
            <p:cNvSpPr>
              <a:spLocks/>
            </p:cNvSpPr>
            <p:nvPr/>
          </p:nvSpPr>
          <p:spPr bwMode="auto">
            <a:xfrm>
              <a:off x="5148" y="985"/>
              <a:ext cx="126" cy="314"/>
            </a:xfrm>
            <a:custGeom>
              <a:avLst/>
              <a:gdLst>
                <a:gd name="T0" fmla="*/ 63 w 64"/>
                <a:gd name="T1" fmla="*/ 511 h 159"/>
                <a:gd name="T2" fmla="*/ 69 w 64"/>
                <a:gd name="T3" fmla="*/ 523 h 159"/>
                <a:gd name="T4" fmla="*/ 69 w 64"/>
                <a:gd name="T5" fmla="*/ 561 h 159"/>
                <a:gd name="T6" fmla="*/ 112 w 64"/>
                <a:gd name="T7" fmla="*/ 600 h 159"/>
                <a:gd name="T8" fmla="*/ 144 w 64"/>
                <a:gd name="T9" fmla="*/ 620 h 159"/>
                <a:gd name="T10" fmla="*/ 175 w 64"/>
                <a:gd name="T11" fmla="*/ 620 h 159"/>
                <a:gd name="T12" fmla="*/ 213 w 64"/>
                <a:gd name="T13" fmla="*/ 596 h 159"/>
                <a:gd name="T14" fmla="*/ 248 w 64"/>
                <a:gd name="T15" fmla="*/ 569 h 159"/>
                <a:gd name="T16" fmla="*/ 213 w 64"/>
                <a:gd name="T17" fmla="*/ 553 h 159"/>
                <a:gd name="T18" fmla="*/ 167 w 64"/>
                <a:gd name="T19" fmla="*/ 531 h 159"/>
                <a:gd name="T20" fmla="*/ 112 w 64"/>
                <a:gd name="T21" fmla="*/ 484 h 159"/>
                <a:gd name="T22" fmla="*/ 89 w 64"/>
                <a:gd name="T23" fmla="*/ 444 h 159"/>
                <a:gd name="T24" fmla="*/ 77 w 64"/>
                <a:gd name="T25" fmla="*/ 409 h 159"/>
                <a:gd name="T26" fmla="*/ 85 w 64"/>
                <a:gd name="T27" fmla="*/ 379 h 159"/>
                <a:gd name="T28" fmla="*/ 128 w 64"/>
                <a:gd name="T29" fmla="*/ 316 h 159"/>
                <a:gd name="T30" fmla="*/ 156 w 64"/>
                <a:gd name="T31" fmla="*/ 257 h 159"/>
                <a:gd name="T32" fmla="*/ 189 w 64"/>
                <a:gd name="T33" fmla="*/ 180 h 159"/>
                <a:gd name="T34" fmla="*/ 187 w 64"/>
                <a:gd name="T35" fmla="*/ 152 h 159"/>
                <a:gd name="T36" fmla="*/ 152 w 64"/>
                <a:gd name="T37" fmla="*/ 89 h 159"/>
                <a:gd name="T38" fmla="*/ 120 w 64"/>
                <a:gd name="T39" fmla="*/ 51 h 159"/>
                <a:gd name="T40" fmla="*/ 93 w 64"/>
                <a:gd name="T41" fmla="*/ 28 h 159"/>
                <a:gd name="T42" fmla="*/ 43 w 64"/>
                <a:gd name="T43" fmla="*/ 4 h 159"/>
                <a:gd name="T44" fmla="*/ 16 w 64"/>
                <a:gd name="T45" fmla="*/ 4 h 159"/>
                <a:gd name="T46" fmla="*/ 0 w 64"/>
                <a:gd name="T47" fmla="*/ 20 h 159"/>
                <a:gd name="T48" fmla="*/ 0 w 64"/>
                <a:gd name="T49" fmla="*/ 47 h 159"/>
                <a:gd name="T50" fmla="*/ 39 w 64"/>
                <a:gd name="T51" fmla="*/ 89 h 159"/>
                <a:gd name="T52" fmla="*/ 51 w 64"/>
                <a:gd name="T53" fmla="*/ 93 h 159"/>
                <a:gd name="T54" fmla="*/ 63 w 64"/>
                <a:gd name="T55" fmla="*/ 109 h 159"/>
                <a:gd name="T56" fmla="*/ 51 w 64"/>
                <a:gd name="T57" fmla="*/ 89 h 159"/>
                <a:gd name="T58" fmla="*/ 28 w 64"/>
                <a:gd name="T59" fmla="*/ 89 h 159"/>
                <a:gd name="T60" fmla="*/ 4 w 64"/>
                <a:gd name="T61" fmla="*/ 43 h 159"/>
                <a:gd name="T62" fmla="*/ 4 w 64"/>
                <a:gd name="T63" fmla="*/ 20 h 159"/>
                <a:gd name="T64" fmla="*/ 12 w 64"/>
                <a:gd name="T65" fmla="*/ 8 h 159"/>
                <a:gd name="T66" fmla="*/ 32 w 64"/>
                <a:gd name="T67" fmla="*/ 4 h 159"/>
                <a:gd name="T68" fmla="*/ 69 w 64"/>
                <a:gd name="T69" fmla="*/ 20 h 159"/>
                <a:gd name="T70" fmla="*/ 112 w 64"/>
                <a:gd name="T71" fmla="*/ 47 h 159"/>
                <a:gd name="T72" fmla="*/ 128 w 64"/>
                <a:gd name="T73" fmla="*/ 67 h 159"/>
                <a:gd name="T74" fmla="*/ 175 w 64"/>
                <a:gd name="T75" fmla="*/ 140 h 159"/>
                <a:gd name="T76" fmla="*/ 187 w 64"/>
                <a:gd name="T77" fmla="*/ 172 h 159"/>
                <a:gd name="T78" fmla="*/ 159 w 64"/>
                <a:gd name="T79" fmla="*/ 237 h 159"/>
                <a:gd name="T80" fmla="*/ 152 w 64"/>
                <a:gd name="T81" fmla="*/ 280 h 159"/>
                <a:gd name="T82" fmla="*/ 100 w 64"/>
                <a:gd name="T83" fmla="*/ 344 h 159"/>
                <a:gd name="T84" fmla="*/ 77 w 64"/>
                <a:gd name="T85" fmla="*/ 393 h 159"/>
                <a:gd name="T86" fmla="*/ 81 w 64"/>
                <a:gd name="T87" fmla="*/ 432 h 159"/>
                <a:gd name="T88" fmla="*/ 100 w 64"/>
                <a:gd name="T89" fmla="*/ 472 h 159"/>
                <a:gd name="T90" fmla="*/ 140 w 64"/>
                <a:gd name="T91" fmla="*/ 515 h 159"/>
                <a:gd name="T92" fmla="*/ 189 w 64"/>
                <a:gd name="T93" fmla="*/ 549 h 159"/>
                <a:gd name="T94" fmla="*/ 240 w 64"/>
                <a:gd name="T95" fmla="*/ 565 h 159"/>
                <a:gd name="T96" fmla="*/ 244 w 64"/>
                <a:gd name="T97" fmla="*/ 569 h 159"/>
                <a:gd name="T98" fmla="*/ 201 w 64"/>
                <a:gd name="T99" fmla="*/ 600 h 159"/>
                <a:gd name="T100" fmla="*/ 167 w 64"/>
                <a:gd name="T101" fmla="*/ 620 h 159"/>
                <a:gd name="T102" fmla="*/ 144 w 64"/>
                <a:gd name="T103" fmla="*/ 620 h 159"/>
                <a:gd name="T104" fmla="*/ 112 w 64"/>
                <a:gd name="T105" fmla="*/ 600 h 159"/>
                <a:gd name="T106" fmla="*/ 73 w 64"/>
                <a:gd name="T107" fmla="*/ 561 h 159"/>
                <a:gd name="T108" fmla="*/ 69 w 64"/>
                <a:gd name="T109" fmla="*/ 527 h 159"/>
                <a:gd name="T110" fmla="*/ 63 w 64"/>
                <a:gd name="T111" fmla="*/ 511 h 159"/>
                <a:gd name="T112" fmla="*/ 43 w 64"/>
                <a:gd name="T113" fmla="*/ 500 h 159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64" h="159">
                  <a:moveTo>
                    <a:pt x="11" y="128"/>
                  </a:moveTo>
                  <a:lnTo>
                    <a:pt x="11" y="128"/>
                  </a:lnTo>
                  <a:lnTo>
                    <a:pt x="12" y="129"/>
                  </a:lnTo>
                  <a:lnTo>
                    <a:pt x="13" y="130"/>
                  </a:lnTo>
                  <a:lnTo>
                    <a:pt x="14" y="130"/>
                  </a:lnTo>
                  <a:lnTo>
                    <a:pt x="15" y="131"/>
                  </a:lnTo>
                  <a:lnTo>
                    <a:pt x="16" y="131"/>
                  </a:lnTo>
                  <a:lnTo>
                    <a:pt x="15" y="131"/>
                  </a:lnTo>
                  <a:lnTo>
                    <a:pt x="16" y="132"/>
                  </a:lnTo>
                  <a:lnTo>
                    <a:pt x="17" y="132"/>
                  </a:lnTo>
                  <a:lnTo>
                    <a:pt x="17" y="133"/>
                  </a:lnTo>
                  <a:lnTo>
                    <a:pt x="18" y="134"/>
                  </a:lnTo>
                  <a:lnTo>
                    <a:pt x="18" y="135"/>
                  </a:lnTo>
                  <a:lnTo>
                    <a:pt x="18" y="136"/>
                  </a:lnTo>
                  <a:lnTo>
                    <a:pt x="18" y="137"/>
                  </a:lnTo>
                  <a:lnTo>
                    <a:pt x="18" y="138"/>
                  </a:lnTo>
                  <a:lnTo>
                    <a:pt x="18" y="140"/>
                  </a:lnTo>
                  <a:lnTo>
                    <a:pt x="18" y="142"/>
                  </a:lnTo>
                  <a:lnTo>
                    <a:pt x="18" y="144"/>
                  </a:lnTo>
                  <a:lnTo>
                    <a:pt x="20" y="146"/>
                  </a:lnTo>
                  <a:lnTo>
                    <a:pt x="22" y="148"/>
                  </a:lnTo>
                  <a:lnTo>
                    <a:pt x="23" y="149"/>
                  </a:lnTo>
                  <a:lnTo>
                    <a:pt x="25" y="151"/>
                  </a:lnTo>
                  <a:lnTo>
                    <a:pt x="26" y="152"/>
                  </a:lnTo>
                  <a:lnTo>
                    <a:pt x="28" y="153"/>
                  </a:lnTo>
                  <a:lnTo>
                    <a:pt x="29" y="154"/>
                  </a:lnTo>
                  <a:lnTo>
                    <a:pt x="30" y="155"/>
                  </a:lnTo>
                  <a:lnTo>
                    <a:pt x="31" y="156"/>
                  </a:lnTo>
                  <a:lnTo>
                    <a:pt x="33" y="157"/>
                  </a:lnTo>
                  <a:lnTo>
                    <a:pt x="34" y="158"/>
                  </a:lnTo>
                  <a:lnTo>
                    <a:pt x="35" y="158"/>
                  </a:lnTo>
                  <a:lnTo>
                    <a:pt x="36" y="159"/>
                  </a:lnTo>
                  <a:lnTo>
                    <a:pt x="37" y="159"/>
                  </a:lnTo>
                  <a:lnTo>
                    <a:pt x="38" y="159"/>
                  </a:lnTo>
                  <a:lnTo>
                    <a:pt x="39" y="159"/>
                  </a:lnTo>
                  <a:lnTo>
                    <a:pt x="41" y="159"/>
                  </a:lnTo>
                  <a:lnTo>
                    <a:pt x="42" y="159"/>
                  </a:lnTo>
                  <a:lnTo>
                    <a:pt x="43" y="159"/>
                  </a:lnTo>
                  <a:lnTo>
                    <a:pt x="44" y="159"/>
                  </a:lnTo>
                  <a:lnTo>
                    <a:pt x="45" y="159"/>
                  </a:lnTo>
                  <a:lnTo>
                    <a:pt x="46" y="158"/>
                  </a:lnTo>
                  <a:lnTo>
                    <a:pt x="48" y="157"/>
                  </a:lnTo>
                  <a:lnTo>
                    <a:pt x="49" y="157"/>
                  </a:lnTo>
                  <a:lnTo>
                    <a:pt x="50" y="156"/>
                  </a:lnTo>
                  <a:lnTo>
                    <a:pt x="52" y="155"/>
                  </a:lnTo>
                  <a:lnTo>
                    <a:pt x="53" y="154"/>
                  </a:lnTo>
                  <a:lnTo>
                    <a:pt x="55" y="153"/>
                  </a:lnTo>
                  <a:lnTo>
                    <a:pt x="57" y="152"/>
                  </a:lnTo>
                  <a:lnTo>
                    <a:pt x="58" y="150"/>
                  </a:lnTo>
                  <a:lnTo>
                    <a:pt x="60" y="149"/>
                  </a:lnTo>
                  <a:lnTo>
                    <a:pt x="62" y="148"/>
                  </a:lnTo>
                  <a:lnTo>
                    <a:pt x="63" y="147"/>
                  </a:lnTo>
                  <a:lnTo>
                    <a:pt x="63" y="146"/>
                  </a:lnTo>
                  <a:lnTo>
                    <a:pt x="64" y="146"/>
                  </a:lnTo>
                  <a:lnTo>
                    <a:pt x="64" y="145"/>
                  </a:lnTo>
                  <a:lnTo>
                    <a:pt x="62" y="144"/>
                  </a:lnTo>
                  <a:lnTo>
                    <a:pt x="60" y="144"/>
                  </a:lnTo>
                  <a:lnTo>
                    <a:pt x="58" y="143"/>
                  </a:lnTo>
                  <a:lnTo>
                    <a:pt x="57" y="143"/>
                  </a:lnTo>
                  <a:lnTo>
                    <a:pt x="55" y="142"/>
                  </a:lnTo>
                  <a:lnTo>
                    <a:pt x="53" y="142"/>
                  </a:lnTo>
                  <a:lnTo>
                    <a:pt x="51" y="141"/>
                  </a:lnTo>
                  <a:lnTo>
                    <a:pt x="50" y="140"/>
                  </a:lnTo>
                  <a:lnTo>
                    <a:pt x="48" y="139"/>
                  </a:lnTo>
                  <a:lnTo>
                    <a:pt x="46" y="138"/>
                  </a:lnTo>
                  <a:lnTo>
                    <a:pt x="45" y="137"/>
                  </a:lnTo>
                  <a:lnTo>
                    <a:pt x="43" y="136"/>
                  </a:lnTo>
                  <a:lnTo>
                    <a:pt x="40" y="134"/>
                  </a:lnTo>
                  <a:lnTo>
                    <a:pt x="37" y="132"/>
                  </a:lnTo>
                  <a:lnTo>
                    <a:pt x="34" y="129"/>
                  </a:lnTo>
                  <a:lnTo>
                    <a:pt x="33" y="128"/>
                  </a:lnTo>
                  <a:lnTo>
                    <a:pt x="31" y="126"/>
                  </a:lnTo>
                  <a:lnTo>
                    <a:pt x="30" y="125"/>
                  </a:lnTo>
                  <a:lnTo>
                    <a:pt x="29" y="124"/>
                  </a:lnTo>
                  <a:lnTo>
                    <a:pt x="28" y="122"/>
                  </a:lnTo>
                  <a:lnTo>
                    <a:pt x="26" y="121"/>
                  </a:lnTo>
                  <a:lnTo>
                    <a:pt x="25" y="119"/>
                  </a:lnTo>
                  <a:lnTo>
                    <a:pt x="24" y="117"/>
                  </a:lnTo>
                  <a:lnTo>
                    <a:pt x="24" y="116"/>
                  </a:lnTo>
                  <a:lnTo>
                    <a:pt x="23" y="114"/>
                  </a:lnTo>
                  <a:lnTo>
                    <a:pt x="22" y="113"/>
                  </a:lnTo>
                  <a:lnTo>
                    <a:pt x="21" y="111"/>
                  </a:lnTo>
                  <a:lnTo>
                    <a:pt x="21" y="109"/>
                  </a:lnTo>
                  <a:lnTo>
                    <a:pt x="20" y="108"/>
                  </a:lnTo>
                  <a:lnTo>
                    <a:pt x="20" y="106"/>
                  </a:lnTo>
                  <a:lnTo>
                    <a:pt x="20" y="105"/>
                  </a:lnTo>
                  <a:lnTo>
                    <a:pt x="20" y="103"/>
                  </a:lnTo>
                  <a:lnTo>
                    <a:pt x="21" y="102"/>
                  </a:lnTo>
                  <a:lnTo>
                    <a:pt x="21" y="101"/>
                  </a:lnTo>
                  <a:lnTo>
                    <a:pt x="21" y="99"/>
                  </a:lnTo>
                  <a:lnTo>
                    <a:pt x="22" y="98"/>
                  </a:lnTo>
                  <a:lnTo>
                    <a:pt x="22" y="97"/>
                  </a:lnTo>
                  <a:lnTo>
                    <a:pt x="23" y="95"/>
                  </a:lnTo>
                  <a:lnTo>
                    <a:pt x="24" y="93"/>
                  </a:lnTo>
                  <a:lnTo>
                    <a:pt x="25" y="90"/>
                  </a:lnTo>
                  <a:lnTo>
                    <a:pt x="27" y="89"/>
                  </a:lnTo>
                  <a:lnTo>
                    <a:pt x="28" y="87"/>
                  </a:lnTo>
                  <a:lnTo>
                    <a:pt x="30" y="85"/>
                  </a:lnTo>
                  <a:lnTo>
                    <a:pt x="33" y="81"/>
                  </a:lnTo>
                  <a:lnTo>
                    <a:pt x="34" y="79"/>
                  </a:lnTo>
                  <a:lnTo>
                    <a:pt x="35" y="79"/>
                  </a:lnTo>
                  <a:lnTo>
                    <a:pt x="36" y="77"/>
                  </a:lnTo>
                  <a:lnTo>
                    <a:pt x="38" y="74"/>
                  </a:lnTo>
                  <a:lnTo>
                    <a:pt x="39" y="72"/>
                  </a:lnTo>
                  <a:lnTo>
                    <a:pt x="40" y="70"/>
                  </a:lnTo>
                  <a:lnTo>
                    <a:pt x="40" y="68"/>
                  </a:lnTo>
                  <a:lnTo>
                    <a:pt x="40" y="66"/>
                  </a:lnTo>
                  <a:lnTo>
                    <a:pt x="41" y="65"/>
                  </a:lnTo>
                  <a:lnTo>
                    <a:pt x="41" y="63"/>
                  </a:lnTo>
                  <a:lnTo>
                    <a:pt x="42" y="61"/>
                  </a:lnTo>
                  <a:lnTo>
                    <a:pt x="43" y="58"/>
                  </a:lnTo>
                  <a:lnTo>
                    <a:pt x="45" y="55"/>
                  </a:lnTo>
                  <a:lnTo>
                    <a:pt x="46" y="52"/>
                  </a:lnTo>
                  <a:lnTo>
                    <a:pt x="48" y="49"/>
                  </a:lnTo>
                  <a:lnTo>
                    <a:pt x="49" y="46"/>
                  </a:lnTo>
                  <a:lnTo>
                    <a:pt x="49" y="45"/>
                  </a:lnTo>
                  <a:lnTo>
                    <a:pt x="49" y="44"/>
                  </a:lnTo>
                  <a:lnTo>
                    <a:pt x="49" y="43"/>
                  </a:lnTo>
                  <a:lnTo>
                    <a:pt x="49" y="42"/>
                  </a:lnTo>
                  <a:lnTo>
                    <a:pt x="48" y="41"/>
                  </a:lnTo>
                  <a:lnTo>
                    <a:pt x="48" y="40"/>
                  </a:lnTo>
                  <a:lnTo>
                    <a:pt x="48" y="39"/>
                  </a:lnTo>
                  <a:lnTo>
                    <a:pt x="47" y="38"/>
                  </a:lnTo>
                  <a:lnTo>
                    <a:pt x="46" y="35"/>
                  </a:lnTo>
                  <a:lnTo>
                    <a:pt x="45" y="33"/>
                  </a:lnTo>
                  <a:lnTo>
                    <a:pt x="43" y="31"/>
                  </a:lnTo>
                  <a:lnTo>
                    <a:pt x="42" y="28"/>
                  </a:lnTo>
                  <a:lnTo>
                    <a:pt x="40" y="26"/>
                  </a:lnTo>
                  <a:lnTo>
                    <a:pt x="39" y="23"/>
                  </a:lnTo>
                  <a:lnTo>
                    <a:pt x="37" y="21"/>
                  </a:lnTo>
                  <a:lnTo>
                    <a:pt x="35" y="19"/>
                  </a:lnTo>
                  <a:lnTo>
                    <a:pt x="34" y="17"/>
                  </a:lnTo>
                  <a:lnTo>
                    <a:pt x="33" y="16"/>
                  </a:lnTo>
                  <a:lnTo>
                    <a:pt x="32" y="15"/>
                  </a:lnTo>
                  <a:lnTo>
                    <a:pt x="32" y="14"/>
                  </a:lnTo>
                  <a:lnTo>
                    <a:pt x="31" y="14"/>
                  </a:lnTo>
                  <a:lnTo>
                    <a:pt x="31" y="13"/>
                  </a:lnTo>
                  <a:lnTo>
                    <a:pt x="30" y="12"/>
                  </a:lnTo>
                  <a:lnTo>
                    <a:pt x="29" y="12"/>
                  </a:lnTo>
                  <a:lnTo>
                    <a:pt x="28" y="11"/>
                  </a:lnTo>
                  <a:lnTo>
                    <a:pt x="27" y="10"/>
                  </a:lnTo>
                  <a:lnTo>
                    <a:pt x="26" y="9"/>
                  </a:lnTo>
                  <a:lnTo>
                    <a:pt x="24" y="7"/>
                  </a:lnTo>
                  <a:lnTo>
                    <a:pt x="21" y="6"/>
                  </a:lnTo>
                  <a:lnTo>
                    <a:pt x="19" y="4"/>
                  </a:lnTo>
                  <a:lnTo>
                    <a:pt x="16" y="3"/>
                  </a:lnTo>
                  <a:lnTo>
                    <a:pt x="15" y="2"/>
                  </a:lnTo>
                  <a:lnTo>
                    <a:pt x="13" y="2"/>
                  </a:lnTo>
                  <a:lnTo>
                    <a:pt x="12" y="1"/>
                  </a:lnTo>
                  <a:lnTo>
                    <a:pt x="11" y="1"/>
                  </a:lnTo>
                  <a:lnTo>
                    <a:pt x="9" y="1"/>
                  </a:lnTo>
                  <a:lnTo>
                    <a:pt x="8" y="1"/>
                  </a:lnTo>
                  <a:lnTo>
                    <a:pt x="7" y="0"/>
                  </a:lnTo>
                  <a:lnTo>
                    <a:pt x="6" y="1"/>
                  </a:lnTo>
                  <a:lnTo>
                    <a:pt x="5" y="1"/>
                  </a:lnTo>
                  <a:lnTo>
                    <a:pt x="4" y="1"/>
                  </a:lnTo>
                  <a:lnTo>
                    <a:pt x="3" y="1"/>
                  </a:lnTo>
                  <a:lnTo>
                    <a:pt x="2" y="2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5"/>
                  </a:lnTo>
                  <a:lnTo>
                    <a:pt x="0" y="5"/>
                  </a:lnTo>
                  <a:lnTo>
                    <a:pt x="0" y="6"/>
                  </a:lnTo>
                  <a:lnTo>
                    <a:pt x="0" y="8"/>
                  </a:lnTo>
                  <a:lnTo>
                    <a:pt x="0" y="9"/>
                  </a:lnTo>
                  <a:lnTo>
                    <a:pt x="0" y="10"/>
                  </a:lnTo>
                  <a:lnTo>
                    <a:pt x="0" y="11"/>
                  </a:lnTo>
                  <a:lnTo>
                    <a:pt x="0" y="12"/>
                  </a:lnTo>
                  <a:lnTo>
                    <a:pt x="0" y="13"/>
                  </a:lnTo>
                  <a:lnTo>
                    <a:pt x="3" y="18"/>
                  </a:lnTo>
                  <a:lnTo>
                    <a:pt x="5" y="24"/>
                  </a:lnTo>
                  <a:lnTo>
                    <a:pt x="6" y="24"/>
                  </a:lnTo>
                  <a:lnTo>
                    <a:pt x="7" y="24"/>
                  </a:lnTo>
                  <a:lnTo>
                    <a:pt x="9" y="23"/>
                  </a:lnTo>
                  <a:lnTo>
                    <a:pt x="10" y="23"/>
                  </a:lnTo>
                  <a:lnTo>
                    <a:pt x="11" y="23"/>
                  </a:lnTo>
                  <a:lnTo>
                    <a:pt x="12" y="23"/>
                  </a:lnTo>
                  <a:lnTo>
                    <a:pt x="13" y="24"/>
                  </a:lnTo>
                  <a:lnTo>
                    <a:pt x="13" y="23"/>
                  </a:lnTo>
                  <a:lnTo>
                    <a:pt x="13" y="24"/>
                  </a:lnTo>
                  <a:lnTo>
                    <a:pt x="14" y="24"/>
                  </a:lnTo>
                  <a:lnTo>
                    <a:pt x="15" y="25"/>
                  </a:lnTo>
                  <a:lnTo>
                    <a:pt x="15" y="26"/>
                  </a:lnTo>
                  <a:lnTo>
                    <a:pt x="16" y="28"/>
                  </a:lnTo>
                  <a:lnTo>
                    <a:pt x="16" y="29"/>
                  </a:lnTo>
                  <a:lnTo>
                    <a:pt x="16" y="28"/>
                  </a:lnTo>
                  <a:lnTo>
                    <a:pt x="17" y="28"/>
                  </a:lnTo>
                  <a:lnTo>
                    <a:pt x="16" y="26"/>
                  </a:lnTo>
                  <a:lnTo>
                    <a:pt x="15" y="25"/>
                  </a:lnTo>
                  <a:lnTo>
                    <a:pt x="15" y="24"/>
                  </a:lnTo>
                  <a:lnTo>
                    <a:pt x="14" y="23"/>
                  </a:lnTo>
                  <a:lnTo>
                    <a:pt x="13" y="23"/>
                  </a:lnTo>
                  <a:lnTo>
                    <a:pt x="12" y="23"/>
                  </a:lnTo>
                  <a:lnTo>
                    <a:pt x="11" y="22"/>
                  </a:lnTo>
                  <a:lnTo>
                    <a:pt x="10" y="23"/>
                  </a:lnTo>
                  <a:lnTo>
                    <a:pt x="9" y="23"/>
                  </a:lnTo>
                  <a:lnTo>
                    <a:pt x="7" y="23"/>
                  </a:lnTo>
                  <a:lnTo>
                    <a:pt x="6" y="23"/>
                  </a:lnTo>
                  <a:lnTo>
                    <a:pt x="5" y="23"/>
                  </a:lnTo>
                  <a:lnTo>
                    <a:pt x="3" y="18"/>
                  </a:lnTo>
                  <a:lnTo>
                    <a:pt x="1" y="13"/>
                  </a:lnTo>
                  <a:lnTo>
                    <a:pt x="1" y="12"/>
                  </a:lnTo>
                  <a:lnTo>
                    <a:pt x="1" y="11"/>
                  </a:lnTo>
                  <a:lnTo>
                    <a:pt x="1" y="10"/>
                  </a:lnTo>
                  <a:lnTo>
                    <a:pt x="1" y="9"/>
                  </a:lnTo>
                  <a:lnTo>
                    <a:pt x="1" y="8"/>
                  </a:lnTo>
                  <a:lnTo>
                    <a:pt x="1" y="6"/>
                  </a:lnTo>
                  <a:lnTo>
                    <a:pt x="1" y="5"/>
                  </a:lnTo>
                  <a:lnTo>
                    <a:pt x="1" y="4"/>
                  </a:lnTo>
                  <a:lnTo>
                    <a:pt x="2" y="3"/>
                  </a:lnTo>
                  <a:lnTo>
                    <a:pt x="3" y="2"/>
                  </a:lnTo>
                  <a:lnTo>
                    <a:pt x="4" y="1"/>
                  </a:lnTo>
                  <a:lnTo>
                    <a:pt x="5" y="1"/>
                  </a:lnTo>
                  <a:lnTo>
                    <a:pt x="6" y="1"/>
                  </a:lnTo>
                  <a:lnTo>
                    <a:pt x="7" y="1"/>
                  </a:lnTo>
                  <a:lnTo>
                    <a:pt x="8" y="1"/>
                  </a:lnTo>
                  <a:lnTo>
                    <a:pt x="9" y="1"/>
                  </a:lnTo>
                  <a:lnTo>
                    <a:pt x="10" y="2"/>
                  </a:lnTo>
                  <a:lnTo>
                    <a:pt x="12" y="2"/>
                  </a:lnTo>
                  <a:lnTo>
                    <a:pt x="13" y="2"/>
                  </a:lnTo>
                  <a:lnTo>
                    <a:pt x="14" y="3"/>
                  </a:lnTo>
                  <a:lnTo>
                    <a:pt x="16" y="4"/>
                  </a:lnTo>
                  <a:lnTo>
                    <a:pt x="18" y="5"/>
                  </a:lnTo>
                  <a:lnTo>
                    <a:pt x="21" y="6"/>
                  </a:lnTo>
                  <a:lnTo>
                    <a:pt x="23" y="8"/>
                  </a:lnTo>
                  <a:lnTo>
                    <a:pt x="26" y="10"/>
                  </a:lnTo>
                  <a:lnTo>
                    <a:pt x="27" y="11"/>
                  </a:lnTo>
                  <a:lnTo>
                    <a:pt x="27" y="10"/>
                  </a:lnTo>
                  <a:lnTo>
                    <a:pt x="28" y="11"/>
                  </a:lnTo>
                  <a:lnTo>
                    <a:pt x="29" y="12"/>
                  </a:lnTo>
                  <a:lnTo>
                    <a:pt x="30" y="13"/>
                  </a:lnTo>
                  <a:lnTo>
                    <a:pt x="31" y="14"/>
                  </a:lnTo>
                  <a:lnTo>
                    <a:pt x="31" y="15"/>
                  </a:lnTo>
                  <a:lnTo>
                    <a:pt x="32" y="16"/>
                  </a:lnTo>
                  <a:lnTo>
                    <a:pt x="33" y="16"/>
                  </a:lnTo>
                  <a:lnTo>
                    <a:pt x="33" y="17"/>
                  </a:lnTo>
                  <a:lnTo>
                    <a:pt x="35" y="19"/>
                  </a:lnTo>
                  <a:lnTo>
                    <a:pt x="36" y="21"/>
                  </a:lnTo>
                  <a:lnTo>
                    <a:pt x="38" y="24"/>
                  </a:lnTo>
                  <a:lnTo>
                    <a:pt x="40" y="26"/>
                  </a:lnTo>
                  <a:lnTo>
                    <a:pt x="41" y="28"/>
                  </a:lnTo>
                  <a:lnTo>
                    <a:pt x="43" y="31"/>
                  </a:lnTo>
                  <a:lnTo>
                    <a:pt x="44" y="33"/>
                  </a:lnTo>
                  <a:lnTo>
                    <a:pt x="45" y="36"/>
                  </a:lnTo>
                  <a:lnTo>
                    <a:pt x="46" y="38"/>
                  </a:lnTo>
                  <a:lnTo>
                    <a:pt x="47" y="39"/>
                  </a:lnTo>
                  <a:lnTo>
                    <a:pt x="47" y="40"/>
                  </a:lnTo>
                  <a:lnTo>
                    <a:pt x="48" y="41"/>
                  </a:lnTo>
                  <a:lnTo>
                    <a:pt x="48" y="42"/>
                  </a:lnTo>
                  <a:lnTo>
                    <a:pt x="48" y="43"/>
                  </a:lnTo>
                  <a:lnTo>
                    <a:pt x="48" y="44"/>
                  </a:lnTo>
                  <a:lnTo>
                    <a:pt x="49" y="45"/>
                  </a:lnTo>
                  <a:lnTo>
                    <a:pt x="49" y="46"/>
                  </a:lnTo>
                  <a:lnTo>
                    <a:pt x="47" y="49"/>
                  </a:lnTo>
                  <a:lnTo>
                    <a:pt x="46" y="52"/>
                  </a:lnTo>
                  <a:lnTo>
                    <a:pt x="44" y="55"/>
                  </a:lnTo>
                  <a:lnTo>
                    <a:pt x="43" y="58"/>
                  </a:lnTo>
                  <a:lnTo>
                    <a:pt x="41" y="61"/>
                  </a:lnTo>
                  <a:lnTo>
                    <a:pt x="41" y="63"/>
                  </a:lnTo>
                  <a:lnTo>
                    <a:pt x="40" y="64"/>
                  </a:lnTo>
                  <a:lnTo>
                    <a:pt x="40" y="66"/>
                  </a:lnTo>
                  <a:lnTo>
                    <a:pt x="39" y="68"/>
                  </a:lnTo>
                  <a:lnTo>
                    <a:pt x="39" y="70"/>
                  </a:lnTo>
                  <a:lnTo>
                    <a:pt x="39" y="72"/>
                  </a:lnTo>
                  <a:lnTo>
                    <a:pt x="37" y="74"/>
                  </a:lnTo>
                  <a:lnTo>
                    <a:pt x="36" y="76"/>
                  </a:lnTo>
                  <a:lnTo>
                    <a:pt x="34" y="78"/>
                  </a:lnTo>
                  <a:lnTo>
                    <a:pt x="32" y="80"/>
                  </a:lnTo>
                  <a:lnTo>
                    <a:pt x="29" y="84"/>
                  </a:lnTo>
                  <a:lnTo>
                    <a:pt x="28" y="86"/>
                  </a:lnTo>
                  <a:lnTo>
                    <a:pt x="26" y="88"/>
                  </a:lnTo>
                  <a:lnTo>
                    <a:pt x="25" y="90"/>
                  </a:lnTo>
                  <a:lnTo>
                    <a:pt x="23" y="92"/>
                  </a:lnTo>
                  <a:lnTo>
                    <a:pt x="22" y="94"/>
                  </a:lnTo>
                  <a:lnTo>
                    <a:pt x="21" y="97"/>
                  </a:lnTo>
                  <a:lnTo>
                    <a:pt x="21" y="98"/>
                  </a:lnTo>
                  <a:lnTo>
                    <a:pt x="21" y="99"/>
                  </a:lnTo>
                  <a:lnTo>
                    <a:pt x="20" y="101"/>
                  </a:lnTo>
                  <a:lnTo>
                    <a:pt x="20" y="102"/>
                  </a:lnTo>
                  <a:lnTo>
                    <a:pt x="20" y="103"/>
                  </a:lnTo>
                  <a:lnTo>
                    <a:pt x="20" y="105"/>
                  </a:lnTo>
                  <a:lnTo>
                    <a:pt x="20" y="106"/>
                  </a:lnTo>
                  <a:lnTo>
                    <a:pt x="20" y="108"/>
                  </a:lnTo>
                  <a:lnTo>
                    <a:pt x="20" y="110"/>
                  </a:lnTo>
                  <a:lnTo>
                    <a:pt x="21" y="111"/>
                  </a:lnTo>
                  <a:lnTo>
                    <a:pt x="22" y="113"/>
                  </a:lnTo>
                  <a:lnTo>
                    <a:pt x="22" y="115"/>
                  </a:lnTo>
                  <a:lnTo>
                    <a:pt x="23" y="116"/>
                  </a:lnTo>
                  <a:lnTo>
                    <a:pt x="24" y="118"/>
                  </a:lnTo>
                  <a:lnTo>
                    <a:pt x="25" y="119"/>
                  </a:lnTo>
                  <a:lnTo>
                    <a:pt x="26" y="121"/>
                  </a:lnTo>
                  <a:lnTo>
                    <a:pt x="27" y="122"/>
                  </a:lnTo>
                  <a:lnTo>
                    <a:pt x="28" y="124"/>
                  </a:lnTo>
                  <a:lnTo>
                    <a:pt x="29" y="125"/>
                  </a:lnTo>
                  <a:lnTo>
                    <a:pt x="31" y="127"/>
                  </a:lnTo>
                  <a:lnTo>
                    <a:pt x="32" y="128"/>
                  </a:lnTo>
                  <a:lnTo>
                    <a:pt x="34" y="130"/>
                  </a:lnTo>
                  <a:lnTo>
                    <a:pt x="36" y="132"/>
                  </a:lnTo>
                  <a:lnTo>
                    <a:pt x="40" y="135"/>
                  </a:lnTo>
                  <a:lnTo>
                    <a:pt x="43" y="137"/>
                  </a:lnTo>
                  <a:lnTo>
                    <a:pt x="44" y="138"/>
                  </a:lnTo>
                  <a:lnTo>
                    <a:pt x="46" y="139"/>
                  </a:lnTo>
                  <a:lnTo>
                    <a:pt x="48" y="140"/>
                  </a:lnTo>
                  <a:lnTo>
                    <a:pt x="49" y="141"/>
                  </a:lnTo>
                  <a:lnTo>
                    <a:pt x="51" y="141"/>
                  </a:lnTo>
                  <a:lnTo>
                    <a:pt x="53" y="142"/>
                  </a:lnTo>
                  <a:lnTo>
                    <a:pt x="55" y="143"/>
                  </a:lnTo>
                  <a:lnTo>
                    <a:pt x="56" y="144"/>
                  </a:lnTo>
                  <a:lnTo>
                    <a:pt x="58" y="144"/>
                  </a:lnTo>
                  <a:lnTo>
                    <a:pt x="60" y="145"/>
                  </a:lnTo>
                  <a:lnTo>
                    <a:pt x="62" y="145"/>
                  </a:lnTo>
                  <a:lnTo>
                    <a:pt x="63" y="145"/>
                  </a:lnTo>
                  <a:lnTo>
                    <a:pt x="63" y="146"/>
                  </a:lnTo>
                  <a:lnTo>
                    <a:pt x="62" y="146"/>
                  </a:lnTo>
                  <a:lnTo>
                    <a:pt x="62" y="147"/>
                  </a:lnTo>
                  <a:lnTo>
                    <a:pt x="60" y="148"/>
                  </a:lnTo>
                  <a:lnTo>
                    <a:pt x="58" y="150"/>
                  </a:lnTo>
                  <a:lnTo>
                    <a:pt x="56" y="151"/>
                  </a:lnTo>
                  <a:lnTo>
                    <a:pt x="55" y="152"/>
                  </a:lnTo>
                  <a:lnTo>
                    <a:pt x="53" y="153"/>
                  </a:lnTo>
                  <a:lnTo>
                    <a:pt x="52" y="154"/>
                  </a:lnTo>
                  <a:lnTo>
                    <a:pt x="50" y="155"/>
                  </a:lnTo>
                  <a:lnTo>
                    <a:pt x="49" y="156"/>
                  </a:lnTo>
                  <a:lnTo>
                    <a:pt x="48" y="157"/>
                  </a:lnTo>
                  <a:lnTo>
                    <a:pt x="46" y="157"/>
                  </a:lnTo>
                  <a:lnTo>
                    <a:pt x="45" y="158"/>
                  </a:lnTo>
                  <a:lnTo>
                    <a:pt x="44" y="158"/>
                  </a:lnTo>
                  <a:lnTo>
                    <a:pt x="43" y="159"/>
                  </a:lnTo>
                  <a:lnTo>
                    <a:pt x="42" y="159"/>
                  </a:lnTo>
                  <a:lnTo>
                    <a:pt x="40" y="159"/>
                  </a:lnTo>
                  <a:lnTo>
                    <a:pt x="41" y="159"/>
                  </a:lnTo>
                  <a:lnTo>
                    <a:pt x="39" y="159"/>
                  </a:lnTo>
                  <a:lnTo>
                    <a:pt x="40" y="159"/>
                  </a:lnTo>
                  <a:lnTo>
                    <a:pt x="38" y="159"/>
                  </a:lnTo>
                  <a:lnTo>
                    <a:pt x="37" y="159"/>
                  </a:lnTo>
                  <a:lnTo>
                    <a:pt x="36" y="158"/>
                  </a:lnTo>
                  <a:lnTo>
                    <a:pt x="35" y="158"/>
                  </a:lnTo>
                  <a:lnTo>
                    <a:pt x="34" y="157"/>
                  </a:lnTo>
                  <a:lnTo>
                    <a:pt x="33" y="157"/>
                  </a:lnTo>
                  <a:lnTo>
                    <a:pt x="32" y="156"/>
                  </a:lnTo>
                  <a:lnTo>
                    <a:pt x="31" y="155"/>
                  </a:lnTo>
                  <a:lnTo>
                    <a:pt x="29" y="154"/>
                  </a:lnTo>
                  <a:lnTo>
                    <a:pt x="28" y="153"/>
                  </a:lnTo>
                  <a:lnTo>
                    <a:pt x="27" y="152"/>
                  </a:lnTo>
                  <a:lnTo>
                    <a:pt x="25" y="150"/>
                  </a:lnTo>
                  <a:lnTo>
                    <a:pt x="24" y="149"/>
                  </a:lnTo>
                  <a:lnTo>
                    <a:pt x="22" y="147"/>
                  </a:lnTo>
                  <a:lnTo>
                    <a:pt x="21" y="146"/>
                  </a:lnTo>
                  <a:lnTo>
                    <a:pt x="19" y="144"/>
                  </a:lnTo>
                  <a:lnTo>
                    <a:pt x="19" y="142"/>
                  </a:lnTo>
                  <a:lnTo>
                    <a:pt x="19" y="140"/>
                  </a:lnTo>
                  <a:lnTo>
                    <a:pt x="19" y="138"/>
                  </a:lnTo>
                  <a:lnTo>
                    <a:pt x="19" y="137"/>
                  </a:lnTo>
                  <a:lnTo>
                    <a:pt x="19" y="136"/>
                  </a:lnTo>
                  <a:lnTo>
                    <a:pt x="18" y="135"/>
                  </a:lnTo>
                  <a:lnTo>
                    <a:pt x="18" y="134"/>
                  </a:lnTo>
                  <a:lnTo>
                    <a:pt x="18" y="133"/>
                  </a:lnTo>
                  <a:lnTo>
                    <a:pt x="17" y="132"/>
                  </a:lnTo>
                  <a:lnTo>
                    <a:pt x="17" y="131"/>
                  </a:lnTo>
                  <a:lnTo>
                    <a:pt x="16" y="131"/>
                  </a:lnTo>
                  <a:lnTo>
                    <a:pt x="15" y="130"/>
                  </a:lnTo>
                  <a:lnTo>
                    <a:pt x="14" y="130"/>
                  </a:lnTo>
                  <a:lnTo>
                    <a:pt x="13" y="129"/>
                  </a:lnTo>
                  <a:lnTo>
                    <a:pt x="12" y="128"/>
                  </a:lnTo>
                  <a:lnTo>
                    <a:pt x="11" y="128"/>
                  </a:lnTo>
                  <a:close/>
                </a:path>
              </a:pathLst>
            </a:custGeom>
            <a:solidFill>
              <a:srgbClr val="00A0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8" name="Freeform 93"/>
            <p:cNvSpPr>
              <a:spLocks/>
            </p:cNvSpPr>
            <p:nvPr/>
          </p:nvSpPr>
          <p:spPr bwMode="auto">
            <a:xfrm>
              <a:off x="5144" y="934"/>
              <a:ext cx="247" cy="138"/>
            </a:xfrm>
            <a:custGeom>
              <a:avLst/>
              <a:gdLst>
                <a:gd name="T0" fmla="*/ 67 w 125"/>
                <a:gd name="T1" fmla="*/ 229 h 70"/>
                <a:gd name="T2" fmla="*/ 55 w 125"/>
                <a:gd name="T3" fmla="*/ 241 h 70"/>
                <a:gd name="T4" fmla="*/ 40 w 125"/>
                <a:gd name="T5" fmla="*/ 241 h 70"/>
                <a:gd name="T6" fmla="*/ 20 w 125"/>
                <a:gd name="T7" fmla="*/ 233 h 70"/>
                <a:gd name="T8" fmla="*/ 12 w 125"/>
                <a:gd name="T9" fmla="*/ 221 h 70"/>
                <a:gd name="T10" fmla="*/ 16 w 125"/>
                <a:gd name="T11" fmla="*/ 205 h 70"/>
                <a:gd name="T12" fmla="*/ 24 w 125"/>
                <a:gd name="T13" fmla="*/ 191 h 70"/>
                <a:gd name="T14" fmla="*/ 8 w 125"/>
                <a:gd name="T15" fmla="*/ 152 h 70"/>
                <a:gd name="T16" fmla="*/ 4 w 125"/>
                <a:gd name="T17" fmla="*/ 132 h 70"/>
                <a:gd name="T18" fmla="*/ 4 w 125"/>
                <a:gd name="T19" fmla="*/ 116 h 70"/>
                <a:gd name="T20" fmla="*/ 12 w 125"/>
                <a:gd name="T21" fmla="*/ 108 h 70"/>
                <a:gd name="T22" fmla="*/ 47 w 125"/>
                <a:gd name="T23" fmla="*/ 101 h 70"/>
                <a:gd name="T24" fmla="*/ 85 w 125"/>
                <a:gd name="T25" fmla="*/ 112 h 70"/>
                <a:gd name="T26" fmla="*/ 140 w 125"/>
                <a:gd name="T27" fmla="*/ 160 h 70"/>
                <a:gd name="T28" fmla="*/ 176 w 125"/>
                <a:gd name="T29" fmla="*/ 213 h 70"/>
                <a:gd name="T30" fmla="*/ 207 w 125"/>
                <a:gd name="T31" fmla="*/ 272 h 70"/>
                <a:gd name="T32" fmla="*/ 231 w 125"/>
                <a:gd name="T33" fmla="*/ 264 h 70"/>
                <a:gd name="T34" fmla="*/ 281 w 125"/>
                <a:gd name="T35" fmla="*/ 241 h 70"/>
                <a:gd name="T36" fmla="*/ 273 w 125"/>
                <a:gd name="T37" fmla="*/ 183 h 70"/>
                <a:gd name="T38" fmla="*/ 261 w 125"/>
                <a:gd name="T39" fmla="*/ 116 h 70"/>
                <a:gd name="T40" fmla="*/ 269 w 125"/>
                <a:gd name="T41" fmla="*/ 69 h 70"/>
                <a:gd name="T42" fmla="*/ 296 w 125"/>
                <a:gd name="T43" fmla="*/ 28 h 70"/>
                <a:gd name="T44" fmla="*/ 328 w 125"/>
                <a:gd name="T45" fmla="*/ 12 h 70"/>
                <a:gd name="T46" fmla="*/ 368 w 125"/>
                <a:gd name="T47" fmla="*/ 4 h 70"/>
                <a:gd name="T48" fmla="*/ 413 w 125"/>
                <a:gd name="T49" fmla="*/ 16 h 70"/>
                <a:gd name="T50" fmla="*/ 429 w 125"/>
                <a:gd name="T51" fmla="*/ 24 h 70"/>
                <a:gd name="T52" fmla="*/ 453 w 125"/>
                <a:gd name="T53" fmla="*/ 47 h 70"/>
                <a:gd name="T54" fmla="*/ 472 w 125"/>
                <a:gd name="T55" fmla="*/ 35 h 70"/>
                <a:gd name="T56" fmla="*/ 480 w 125"/>
                <a:gd name="T57" fmla="*/ 32 h 70"/>
                <a:gd name="T58" fmla="*/ 456 w 125"/>
                <a:gd name="T59" fmla="*/ 47 h 70"/>
                <a:gd name="T60" fmla="*/ 441 w 125"/>
                <a:gd name="T61" fmla="*/ 32 h 70"/>
                <a:gd name="T62" fmla="*/ 421 w 125"/>
                <a:gd name="T63" fmla="*/ 16 h 70"/>
                <a:gd name="T64" fmla="*/ 379 w 125"/>
                <a:gd name="T65" fmla="*/ 4 h 70"/>
                <a:gd name="T66" fmla="*/ 332 w 125"/>
                <a:gd name="T67" fmla="*/ 8 h 70"/>
                <a:gd name="T68" fmla="*/ 292 w 125"/>
                <a:gd name="T69" fmla="*/ 28 h 70"/>
                <a:gd name="T70" fmla="*/ 269 w 125"/>
                <a:gd name="T71" fmla="*/ 59 h 70"/>
                <a:gd name="T72" fmla="*/ 261 w 125"/>
                <a:gd name="T73" fmla="*/ 108 h 70"/>
                <a:gd name="T74" fmla="*/ 269 w 125"/>
                <a:gd name="T75" fmla="*/ 175 h 70"/>
                <a:gd name="T76" fmla="*/ 285 w 125"/>
                <a:gd name="T77" fmla="*/ 237 h 70"/>
                <a:gd name="T78" fmla="*/ 239 w 125"/>
                <a:gd name="T79" fmla="*/ 260 h 70"/>
                <a:gd name="T80" fmla="*/ 207 w 125"/>
                <a:gd name="T81" fmla="*/ 268 h 70"/>
                <a:gd name="T82" fmla="*/ 192 w 125"/>
                <a:gd name="T83" fmla="*/ 237 h 70"/>
                <a:gd name="T84" fmla="*/ 148 w 125"/>
                <a:gd name="T85" fmla="*/ 168 h 70"/>
                <a:gd name="T86" fmla="*/ 109 w 125"/>
                <a:gd name="T87" fmla="*/ 124 h 70"/>
                <a:gd name="T88" fmla="*/ 59 w 125"/>
                <a:gd name="T89" fmla="*/ 97 h 70"/>
                <a:gd name="T90" fmla="*/ 16 w 125"/>
                <a:gd name="T91" fmla="*/ 101 h 70"/>
                <a:gd name="T92" fmla="*/ 0 w 125"/>
                <a:gd name="T93" fmla="*/ 116 h 70"/>
                <a:gd name="T94" fmla="*/ 0 w 125"/>
                <a:gd name="T95" fmla="*/ 128 h 70"/>
                <a:gd name="T96" fmla="*/ 4 w 125"/>
                <a:gd name="T97" fmla="*/ 152 h 70"/>
                <a:gd name="T98" fmla="*/ 20 w 125"/>
                <a:gd name="T99" fmla="*/ 187 h 70"/>
                <a:gd name="T100" fmla="*/ 20 w 125"/>
                <a:gd name="T101" fmla="*/ 199 h 70"/>
                <a:gd name="T102" fmla="*/ 8 w 125"/>
                <a:gd name="T103" fmla="*/ 217 h 70"/>
                <a:gd name="T104" fmla="*/ 16 w 125"/>
                <a:gd name="T105" fmla="*/ 233 h 70"/>
                <a:gd name="T106" fmla="*/ 36 w 125"/>
                <a:gd name="T107" fmla="*/ 244 h 70"/>
                <a:gd name="T108" fmla="*/ 51 w 125"/>
                <a:gd name="T109" fmla="*/ 244 h 70"/>
                <a:gd name="T110" fmla="*/ 71 w 125"/>
                <a:gd name="T111" fmla="*/ 229 h 70"/>
                <a:gd name="T112" fmla="*/ 71 w 125"/>
                <a:gd name="T113" fmla="*/ 209 h 7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125" h="70">
                  <a:moveTo>
                    <a:pt x="18" y="54"/>
                  </a:moveTo>
                  <a:lnTo>
                    <a:pt x="18" y="56"/>
                  </a:lnTo>
                  <a:lnTo>
                    <a:pt x="18" y="57"/>
                  </a:lnTo>
                  <a:lnTo>
                    <a:pt x="18" y="58"/>
                  </a:lnTo>
                  <a:lnTo>
                    <a:pt x="17" y="59"/>
                  </a:lnTo>
                  <a:lnTo>
                    <a:pt x="17" y="60"/>
                  </a:lnTo>
                  <a:lnTo>
                    <a:pt x="16" y="61"/>
                  </a:lnTo>
                  <a:lnTo>
                    <a:pt x="15" y="62"/>
                  </a:lnTo>
                  <a:lnTo>
                    <a:pt x="14" y="62"/>
                  </a:lnTo>
                  <a:lnTo>
                    <a:pt x="13" y="62"/>
                  </a:lnTo>
                  <a:lnTo>
                    <a:pt x="12" y="62"/>
                  </a:lnTo>
                  <a:lnTo>
                    <a:pt x="11" y="63"/>
                  </a:lnTo>
                  <a:lnTo>
                    <a:pt x="10" y="62"/>
                  </a:lnTo>
                  <a:lnTo>
                    <a:pt x="9" y="62"/>
                  </a:lnTo>
                  <a:lnTo>
                    <a:pt x="8" y="62"/>
                  </a:lnTo>
                  <a:lnTo>
                    <a:pt x="7" y="62"/>
                  </a:lnTo>
                  <a:lnTo>
                    <a:pt x="6" y="61"/>
                  </a:lnTo>
                  <a:lnTo>
                    <a:pt x="5" y="60"/>
                  </a:lnTo>
                  <a:lnTo>
                    <a:pt x="4" y="60"/>
                  </a:lnTo>
                  <a:lnTo>
                    <a:pt x="4" y="59"/>
                  </a:lnTo>
                  <a:lnTo>
                    <a:pt x="3" y="58"/>
                  </a:lnTo>
                  <a:lnTo>
                    <a:pt x="3" y="57"/>
                  </a:lnTo>
                  <a:lnTo>
                    <a:pt x="3" y="56"/>
                  </a:lnTo>
                  <a:lnTo>
                    <a:pt x="3" y="55"/>
                  </a:lnTo>
                  <a:lnTo>
                    <a:pt x="3" y="54"/>
                  </a:lnTo>
                  <a:lnTo>
                    <a:pt x="4" y="53"/>
                  </a:lnTo>
                  <a:lnTo>
                    <a:pt x="5" y="53"/>
                  </a:lnTo>
                  <a:lnTo>
                    <a:pt x="4" y="53"/>
                  </a:lnTo>
                  <a:lnTo>
                    <a:pt x="5" y="52"/>
                  </a:lnTo>
                  <a:lnTo>
                    <a:pt x="6" y="51"/>
                  </a:lnTo>
                  <a:lnTo>
                    <a:pt x="6" y="50"/>
                  </a:lnTo>
                  <a:lnTo>
                    <a:pt x="6" y="49"/>
                  </a:lnTo>
                  <a:lnTo>
                    <a:pt x="6" y="48"/>
                  </a:lnTo>
                  <a:lnTo>
                    <a:pt x="5" y="47"/>
                  </a:lnTo>
                  <a:lnTo>
                    <a:pt x="5" y="46"/>
                  </a:lnTo>
                  <a:lnTo>
                    <a:pt x="4" y="44"/>
                  </a:lnTo>
                  <a:lnTo>
                    <a:pt x="3" y="42"/>
                  </a:lnTo>
                  <a:lnTo>
                    <a:pt x="2" y="41"/>
                  </a:lnTo>
                  <a:lnTo>
                    <a:pt x="2" y="40"/>
                  </a:lnTo>
                  <a:lnTo>
                    <a:pt x="2" y="39"/>
                  </a:lnTo>
                  <a:lnTo>
                    <a:pt x="1" y="38"/>
                  </a:lnTo>
                  <a:lnTo>
                    <a:pt x="1" y="37"/>
                  </a:lnTo>
                  <a:lnTo>
                    <a:pt x="1" y="36"/>
                  </a:lnTo>
                  <a:lnTo>
                    <a:pt x="1" y="35"/>
                  </a:lnTo>
                  <a:lnTo>
                    <a:pt x="1" y="34"/>
                  </a:lnTo>
                  <a:lnTo>
                    <a:pt x="0" y="34"/>
                  </a:lnTo>
                  <a:lnTo>
                    <a:pt x="0" y="33"/>
                  </a:lnTo>
                  <a:lnTo>
                    <a:pt x="0" y="32"/>
                  </a:lnTo>
                  <a:lnTo>
                    <a:pt x="0" y="31"/>
                  </a:lnTo>
                  <a:lnTo>
                    <a:pt x="0" y="32"/>
                  </a:lnTo>
                  <a:lnTo>
                    <a:pt x="1" y="31"/>
                  </a:lnTo>
                  <a:lnTo>
                    <a:pt x="1" y="30"/>
                  </a:lnTo>
                  <a:lnTo>
                    <a:pt x="1" y="29"/>
                  </a:lnTo>
                  <a:lnTo>
                    <a:pt x="2" y="29"/>
                  </a:lnTo>
                  <a:lnTo>
                    <a:pt x="2" y="28"/>
                  </a:lnTo>
                  <a:lnTo>
                    <a:pt x="3" y="28"/>
                  </a:lnTo>
                  <a:lnTo>
                    <a:pt x="4" y="27"/>
                  </a:lnTo>
                  <a:lnTo>
                    <a:pt x="6" y="26"/>
                  </a:lnTo>
                  <a:lnTo>
                    <a:pt x="9" y="26"/>
                  </a:lnTo>
                  <a:lnTo>
                    <a:pt x="8" y="26"/>
                  </a:lnTo>
                  <a:lnTo>
                    <a:pt x="10" y="26"/>
                  </a:lnTo>
                  <a:lnTo>
                    <a:pt x="12" y="26"/>
                  </a:lnTo>
                  <a:lnTo>
                    <a:pt x="14" y="26"/>
                  </a:lnTo>
                  <a:lnTo>
                    <a:pt x="16" y="27"/>
                  </a:lnTo>
                  <a:lnTo>
                    <a:pt x="18" y="27"/>
                  </a:lnTo>
                  <a:lnTo>
                    <a:pt x="20" y="28"/>
                  </a:lnTo>
                  <a:lnTo>
                    <a:pt x="22" y="29"/>
                  </a:lnTo>
                  <a:lnTo>
                    <a:pt x="24" y="30"/>
                  </a:lnTo>
                  <a:lnTo>
                    <a:pt x="26" y="31"/>
                  </a:lnTo>
                  <a:lnTo>
                    <a:pt x="28" y="33"/>
                  </a:lnTo>
                  <a:lnTo>
                    <a:pt x="29" y="34"/>
                  </a:lnTo>
                  <a:lnTo>
                    <a:pt x="31" y="36"/>
                  </a:lnTo>
                  <a:lnTo>
                    <a:pt x="33" y="37"/>
                  </a:lnTo>
                  <a:lnTo>
                    <a:pt x="34" y="39"/>
                  </a:lnTo>
                  <a:lnTo>
                    <a:pt x="36" y="41"/>
                  </a:lnTo>
                  <a:lnTo>
                    <a:pt x="37" y="43"/>
                  </a:lnTo>
                  <a:lnTo>
                    <a:pt x="39" y="45"/>
                  </a:lnTo>
                  <a:lnTo>
                    <a:pt x="40" y="47"/>
                  </a:lnTo>
                  <a:lnTo>
                    <a:pt x="41" y="49"/>
                  </a:lnTo>
                  <a:lnTo>
                    <a:pt x="43" y="51"/>
                  </a:lnTo>
                  <a:lnTo>
                    <a:pt x="45" y="55"/>
                  </a:lnTo>
                  <a:lnTo>
                    <a:pt x="46" y="57"/>
                  </a:lnTo>
                  <a:lnTo>
                    <a:pt x="47" y="59"/>
                  </a:lnTo>
                  <a:lnTo>
                    <a:pt x="48" y="61"/>
                  </a:lnTo>
                  <a:lnTo>
                    <a:pt x="49" y="63"/>
                  </a:lnTo>
                  <a:lnTo>
                    <a:pt x="50" y="65"/>
                  </a:lnTo>
                  <a:lnTo>
                    <a:pt x="51" y="66"/>
                  </a:lnTo>
                  <a:lnTo>
                    <a:pt x="52" y="68"/>
                  </a:lnTo>
                  <a:lnTo>
                    <a:pt x="53" y="70"/>
                  </a:lnTo>
                  <a:lnTo>
                    <a:pt x="54" y="70"/>
                  </a:lnTo>
                  <a:lnTo>
                    <a:pt x="55" y="69"/>
                  </a:lnTo>
                  <a:lnTo>
                    <a:pt x="56" y="69"/>
                  </a:lnTo>
                  <a:lnTo>
                    <a:pt x="57" y="69"/>
                  </a:lnTo>
                  <a:lnTo>
                    <a:pt x="59" y="68"/>
                  </a:lnTo>
                  <a:lnTo>
                    <a:pt x="61" y="67"/>
                  </a:lnTo>
                  <a:lnTo>
                    <a:pt x="64" y="66"/>
                  </a:lnTo>
                  <a:lnTo>
                    <a:pt x="66" y="65"/>
                  </a:lnTo>
                  <a:lnTo>
                    <a:pt x="68" y="64"/>
                  </a:lnTo>
                  <a:lnTo>
                    <a:pt x="70" y="63"/>
                  </a:lnTo>
                  <a:lnTo>
                    <a:pt x="71" y="63"/>
                  </a:lnTo>
                  <a:lnTo>
                    <a:pt x="72" y="62"/>
                  </a:lnTo>
                  <a:lnTo>
                    <a:pt x="73" y="62"/>
                  </a:lnTo>
                  <a:lnTo>
                    <a:pt x="74" y="61"/>
                  </a:lnTo>
                  <a:lnTo>
                    <a:pt x="73" y="56"/>
                  </a:lnTo>
                  <a:lnTo>
                    <a:pt x="71" y="52"/>
                  </a:lnTo>
                  <a:lnTo>
                    <a:pt x="70" y="47"/>
                  </a:lnTo>
                  <a:lnTo>
                    <a:pt x="69" y="45"/>
                  </a:lnTo>
                  <a:lnTo>
                    <a:pt x="69" y="42"/>
                  </a:lnTo>
                  <a:lnTo>
                    <a:pt x="68" y="40"/>
                  </a:lnTo>
                  <a:lnTo>
                    <a:pt x="68" y="37"/>
                  </a:lnTo>
                  <a:lnTo>
                    <a:pt x="68" y="35"/>
                  </a:lnTo>
                  <a:lnTo>
                    <a:pt x="67" y="33"/>
                  </a:lnTo>
                  <a:lnTo>
                    <a:pt x="67" y="30"/>
                  </a:lnTo>
                  <a:lnTo>
                    <a:pt x="67" y="28"/>
                  </a:lnTo>
                  <a:lnTo>
                    <a:pt x="67" y="26"/>
                  </a:lnTo>
                  <a:lnTo>
                    <a:pt x="68" y="24"/>
                  </a:lnTo>
                  <a:lnTo>
                    <a:pt x="68" y="22"/>
                  </a:lnTo>
                  <a:lnTo>
                    <a:pt x="69" y="20"/>
                  </a:lnTo>
                  <a:lnTo>
                    <a:pt x="69" y="18"/>
                  </a:lnTo>
                  <a:lnTo>
                    <a:pt x="70" y="16"/>
                  </a:lnTo>
                  <a:lnTo>
                    <a:pt x="71" y="14"/>
                  </a:lnTo>
                  <a:lnTo>
                    <a:pt x="72" y="12"/>
                  </a:lnTo>
                  <a:lnTo>
                    <a:pt x="73" y="11"/>
                  </a:lnTo>
                  <a:lnTo>
                    <a:pt x="74" y="9"/>
                  </a:lnTo>
                  <a:lnTo>
                    <a:pt x="76" y="7"/>
                  </a:lnTo>
                  <a:lnTo>
                    <a:pt x="77" y="6"/>
                  </a:lnTo>
                  <a:lnTo>
                    <a:pt x="79" y="5"/>
                  </a:lnTo>
                  <a:lnTo>
                    <a:pt x="81" y="4"/>
                  </a:lnTo>
                  <a:lnTo>
                    <a:pt x="83" y="3"/>
                  </a:lnTo>
                  <a:lnTo>
                    <a:pt x="84" y="3"/>
                  </a:lnTo>
                  <a:lnTo>
                    <a:pt x="85" y="3"/>
                  </a:lnTo>
                  <a:lnTo>
                    <a:pt x="86" y="2"/>
                  </a:lnTo>
                  <a:lnTo>
                    <a:pt x="89" y="1"/>
                  </a:lnTo>
                  <a:lnTo>
                    <a:pt x="91" y="1"/>
                  </a:lnTo>
                  <a:lnTo>
                    <a:pt x="93" y="1"/>
                  </a:lnTo>
                  <a:lnTo>
                    <a:pt x="94" y="1"/>
                  </a:lnTo>
                  <a:lnTo>
                    <a:pt x="96" y="1"/>
                  </a:lnTo>
                  <a:lnTo>
                    <a:pt x="97" y="1"/>
                  </a:lnTo>
                  <a:lnTo>
                    <a:pt x="98" y="2"/>
                  </a:lnTo>
                  <a:lnTo>
                    <a:pt x="99" y="2"/>
                  </a:lnTo>
                  <a:lnTo>
                    <a:pt x="101" y="2"/>
                  </a:lnTo>
                  <a:lnTo>
                    <a:pt x="102" y="3"/>
                  </a:lnTo>
                  <a:lnTo>
                    <a:pt x="104" y="4"/>
                  </a:lnTo>
                  <a:lnTo>
                    <a:pt x="106" y="4"/>
                  </a:lnTo>
                  <a:lnTo>
                    <a:pt x="107" y="5"/>
                  </a:lnTo>
                  <a:lnTo>
                    <a:pt x="108" y="5"/>
                  </a:lnTo>
                  <a:lnTo>
                    <a:pt x="109" y="5"/>
                  </a:lnTo>
                  <a:lnTo>
                    <a:pt x="110" y="5"/>
                  </a:lnTo>
                  <a:lnTo>
                    <a:pt x="110" y="6"/>
                  </a:lnTo>
                  <a:lnTo>
                    <a:pt x="111" y="7"/>
                  </a:lnTo>
                  <a:lnTo>
                    <a:pt x="113" y="9"/>
                  </a:lnTo>
                  <a:lnTo>
                    <a:pt x="114" y="10"/>
                  </a:lnTo>
                  <a:lnTo>
                    <a:pt x="114" y="11"/>
                  </a:lnTo>
                  <a:lnTo>
                    <a:pt x="115" y="11"/>
                  </a:lnTo>
                  <a:lnTo>
                    <a:pt x="116" y="12"/>
                  </a:lnTo>
                  <a:lnTo>
                    <a:pt x="117" y="12"/>
                  </a:lnTo>
                  <a:lnTo>
                    <a:pt x="118" y="11"/>
                  </a:lnTo>
                  <a:lnTo>
                    <a:pt x="119" y="11"/>
                  </a:lnTo>
                  <a:lnTo>
                    <a:pt x="120" y="10"/>
                  </a:lnTo>
                  <a:lnTo>
                    <a:pt x="121" y="9"/>
                  </a:lnTo>
                  <a:lnTo>
                    <a:pt x="122" y="9"/>
                  </a:lnTo>
                  <a:lnTo>
                    <a:pt x="123" y="8"/>
                  </a:lnTo>
                  <a:lnTo>
                    <a:pt x="124" y="8"/>
                  </a:lnTo>
                  <a:lnTo>
                    <a:pt x="125" y="7"/>
                  </a:lnTo>
                  <a:lnTo>
                    <a:pt x="124" y="7"/>
                  </a:lnTo>
                  <a:lnTo>
                    <a:pt x="123" y="8"/>
                  </a:lnTo>
                  <a:lnTo>
                    <a:pt x="122" y="8"/>
                  </a:lnTo>
                  <a:lnTo>
                    <a:pt x="121" y="9"/>
                  </a:lnTo>
                  <a:lnTo>
                    <a:pt x="120" y="9"/>
                  </a:lnTo>
                  <a:lnTo>
                    <a:pt x="119" y="10"/>
                  </a:lnTo>
                  <a:lnTo>
                    <a:pt x="118" y="11"/>
                  </a:lnTo>
                  <a:lnTo>
                    <a:pt x="117" y="12"/>
                  </a:lnTo>
                  <a:lnTo>
                    <a:pt x="116" y="11"/>
                  </a:lnTo>
                  <a:lnTo>
                    <a:pt x="115" y="10"/>
                  </a:lnTo>
                  <a:lnTo>
                    <a:pt x="114" y="9"/>
                  </a:lnTo>
                  <a:lnTo>
                    <a:pt x="113" y="8"/>
                  </a:lnTo>
                  <a:lnTo>
                    <a:pt x="112" y="7"/>
                  </a:lnTo>
                  <a:lnTo>
                    <a:pt x="111" y="6"/>
                  </a:lnTo>
                  <a:lnTo>
                    <a:pt x="110" y="5"/>
                  </a:lnTo>
                  <a:lnTo>
                    <a:pt x="108" y="4"/>
                  </a:lnTo>
                  <a:lnTo>
                    <a:pt x="107" y="4"/>
                  </a:lnTo>
                  <a:lnTo>
                    <a:pt x="106" y="4"/>
                  </a:lnTo>
                  <a:lnTo>
                    <a:pt x="105" y="3"/>
                  </a:lnTo>
                  <a:lnTo>
                    <a:pt x="103" y="3"/>
                  </a:lnTo>
                  <a:lnTo>
                    <a:pt x="101" y="2"/>
                  </a:lnTo>
                  <a:lnTo>
                    <a:pt x="99" y="1"/>
                  </a:lnTo>
                  <a:lnTo>
                    <a:pt x="98" y="1"/>
                  </a:lnTo>
                  <a:lnTo>
                    <a:pt x="97" y="1"/>
                  </a:lnTo>
                  <a:lnTo>
                    <a:pt x="96" y="1"/>
                  </a:lnTo>
                  <a:lnTo>
                    <a:pt x="94" y="0"/>
                  </a:lnTo>
                  <a:lnTo>
                    <a:pt x="93" y="0"/>
                  </a:lnTo>
                  <a:lnTo>
                    <a:pt x="91" y="0"/>
                  </a:lnTo>
                  <a:lnTo>
                    <a:pt x="88" y="1"/>
                  </a:lnTo>
                  <a:lnTo>
                    <a:pt x="86" y="1"/>
                  </a:lnTo>
                  <a:lnTo>
                    <a:pt x="85" y="2"/>
                  </a:lnTo>
                  <a:lnTo>
                    <a:pt x="83" y="2"/>
                  </a:lnTo>
                  <a:lnTo>
                    <a:pt x="82" y="3"/>
                  </a:lnTo>
                  <a:lnTo>
                    <a:pt x="81" y="3"/>
                  </a:lnTo>
                  <a:lnTo>
                    <a:pt x="79" y="4"/>
                  </a:lnTo>
                  <a:lnTo>
                    <a:pt x="77" y="6"/>
                  </a:lnTo>
                  <a:lnTo>
                    <a:pt x="75" y="7"/>
                  </a:lnTo>
                  <a:lnTo>
                    <a:pt x="74" y="8"/>
                  </a:lnTo>
                  <a:lnTo>
                    <a:pt x="73" y="10"/>
                  </a:lnTo>
                  <a:lnTo>
                    <a:pt x="72" y="10"/>
                  </a:lnTo>
                  <a:lnTo>
                    <a:pt x="71" y="12"/>
                  </a:lnTo>
                  <a:lnTo>
                    <a:pt x="70" y="14"/>
                  </a:lnTo>
                  <a:lnTo>
                    <a:pt x="69" y="15"/>
                  </a:lnTo>
                  <a:lnTo>
                    <a:pt x="69" y="17"/>
                  </a:lnTo>
                  <a:lnTo>
                    <a:pt x="68" y="19"/>
                  </a:lnTo>
                  <a:lnTo>
                    <a:pt x="67" y="22"/>
                  </a:lnTo>
                  <a:lnTo>
                    <a:pt x="67" y="24"/>
                  </a:lnTo>
                  <a:lnTo>
                    <a:pt x="67" y="26"/>
                  </a:lnTo>
                  <a:lnTo>
                    <a:pt x="67" y="28"/>
                  </a:lnTo>
                  <a:lnTo>
                    <a:pt x="67" y="30"/>
                  </a:lnTo>
                  <a:lnTo>
                    <a:pt x="67" y="33"/>
                  </a:lnTo>
                  <a:lnTo>
                    <a:pt x="67" y="35"/>
                  </a:lnTo>
                  <a:lnTo>
                    <a:pt x="67" y="37"/>
                  </a:lnTo>
                  <a:lnTo>
                    <a:pt x="68" y="40"/>
                  </a:lnTo>
                  <a:lnTo>
                    <a:pt x="68" y="42"/>
                  </a:lnTo>
                  <a:lnTo>
                    <a:pt x="69" y="45"/>
                  </a:lnTo>
                  <a:lnTo>
                    <a:pt x="69" y="47"/>
                  </a:lnTo>
                  <a:lnTo>
                    <a:pt x="70" y="52"/>
                  </a:lnTo>
                  <a:lnTo>
                    <a:pt x="72" y="57"/>
                  </a:lnTo>
                  <a:lnTo>
                    <a:pt x="74" y="61"/>
                  </a:lnTo>
                  <a:lnTo>
                    <a:pt x="73" y="61"/>
                  </a:lnTo>
                  <a:lnTo>
                    <a:pt x="72" y="62"/>
                  </a:lnTo>
                  <a:lnTo>
                    <a:pt x="71" y="62"/>
                  </a:lnTo>
                  <a:lnTo>
                    <a:pt x="69" y="63"/>
                  </a:lnTo>
                  <a:lnTo>
                    <a:pt x="68" y="64"/>
                  </a:lnTo>
                  <a:lnTo>
                    <a:pt x="66" y="64"/>
                  </a:lnTo>
                  <a:lnTo>
                    <a:pt x="64" y="65"/>
                  </a:lnTo>
                  <a:lnTo>
                    <a:pt x="61" y="67"/>
                  </a:lnTo>
                  <a:lnTo>
                    <a:pt x="59" y="67"/>
                  </a:lnTo>
                  <a:lnTo>
                    <a:pt x="57" y="68"/>
                  </a:lnTo>
                  <a:lnTo>
                    <a:pt x="56" y="69"/>
                  </a:lnTo>
                  <a:lnTo>
                    <a:pt x="55" y="69"/>
                  </a:lnTo>
                  <a:lnTo>
                    <a:pt x="54" y="69"/>
                  </a:lnTo>
                  <a:lnTo>
                    <a:pt x="53" y="69"/>
                  </a:lnTo>
                  <a:lnTo>
                    <a:pt x="53" y="70"/>
                  </a:lnTo>
                  <a:lnTo>
                    <a:pt x="52" y="68"/>
                  </a:lnTo>
                  <a:lnTo>
                    <a:pt x="52" y="66"/>
                  </a:lnTo>
                  <a:lnTo>
                    <a:pt x="51" y="64"/>
                  </a:lnTo>
                  <a:lnTo>
                    <a:pt x="50" y="63"/>
                  </a:lnTo>
                  <a:lnTo>
                    <a:pt x="49" y="61"/>
                  </a:lnTo>
                  <a:lnTo>
                    <a:pt x="48" y="59"/>
                  </a:lnTo>
                  <a:lnTo>
                    <a:pt x="47" y="57"/>
                  </a:lnTo>
                  <a:lnTo>
                    <a:pt x="46" y="55"/>
                  </a:lnTo>
                  <a:lnTo>
                    <a:pt x="43" y="51"/>
                  </a:lnTo>
                  <a:lnTo>
                    <a:pt x="42" y="48"/>
                  </a:lnTo>
                  <a:lnTo>
                    <a:pt x="41" y="46"/>
                  </a:lnTo>
                  <a:lnTo>
                    <a:pt x="39" y="44"/>
                  </a:lnTo>
                  <a:lnTo>
                    <a:pt x="38" y="43"/>
                  </a:lnTo>
                  <a:lnTo>
                    <a:pt x="36" y="41"/>
                  </a:lnTo>
                  <a:lnTo>
                    <a:pt x="35" y="39"/>
                  </a:lnTo>
                  <a:lnTo>
                    <a:pt x="33" y="37"/>
                  </a:lnTo>
                  <a:lnTo>
                    <a:pt x="31" y="35"/>
                  </a:lnTo>
                  <a:lnTo>
                    <a:pt x="30" y="34"/>
                  </a:lnTo>
                  <a:lnTo>
                    <a:pt x="28" y="32"/>
                  </a:lnTo>
                  <a:lnTo>
                    <a:pt x="26" y="31"/>
                  </a:lnTo>
                  <a:lnTo>
                    <a:pt x="24" y="30"/>
                  </a:lnTo>
                  <a:lnTo>
                    <a:pt x="22" y="28"/>
                  </a:lnTo>
                  <a:lnTo>
                    <a:pt x="20" y="27"/>
                  </a:lnTo>
                  <a:lnTo>
                    <a:pt x="19" y="27"/>
                  </a:lnTo>
                  <a:lnTo>
                    <a:pt x="17" y="26"/>
                  </a:lnTo>
                  <a:lnTo>
                    <a:pt x="15" y="25"/>
                  </a:lnTo>
                  <a:lnTo>
                    <a:pt x="13" y="25"/>
                  </a:lnTo>
                  <a:lnTo>
                    <a:pt x="12" y="25"/>
                  </a:lnTo>
                  <a:lnTo>
                    <a:pt x="10" y="25"/>
                  </a:lnTo>
                  <a:lnTo>
                    <a:pt x="8" y="25"/>
                  </a:lnTo>
                  <a:lnTo>
                    <a:pt x="6" y="25"/>
                  </a:lnTo>
                  <a:lnTo>
                    <a:pt x="4" y="26"/>
                  </a:lnTo>
                  <a:lnTo>
                    <a:pt x="3" y="27"/>
                  </a:lnTo>
                  <a:lnTo>
                    <a:pt x="2" y="27"/>
                  </a:lnTo>
                  <a:lnTo>
                    <a:pt x="2" y="28"/>
                  </a:lnTo>
                  <a:lnTo>
                    <a:pt x="1" y="28"/>
                  </a:lnTo>
                  <a:lnTo>
                    <a:pt x="1" y="29"/>
                  </a:lnTo>
                  <a:lnTo>
                    <a:pt x="0" y="30"/>
                  </a:lnTo>
                  <a:lnTo>
                    <a:pt x="0" y="31"/>
                  </a:lnTo>
                  <a:lnTo>
                    <a:pt x="0" y="32"/>
                  </a:lnTo>
                  <a:lnTo>
                    <a:pt x="0" y="33"/>
                  </a:lnTo>
                  <a:lnTo>
                    <a:pt x="0" y="34"/>
                  </a:lnTo>
                  <a:lnTo>
                    <a:pt x="0" y="35"/>
                  </a:lnTo>
                  <a:lnTo>
                    <a:pt x="0" y="36"/>
                  </a:lnTo>
                  <a:lnTo>
                    <a:pt x="0" y="37"/>
                  </a:lnTo>
                  <a:lnTo>
                    <a:pt x="0" y="38"/>
                  </a:lnTo>
                  <a:lnTo>
                    <a:pt x="1" y="38"/>
                  </a:lnTo>
                  <a:lnTo>
                    <a:pt x="1" y="39"/>
                  </a:lnTo>
                  <a:lnTo>
                    <a:pt x="1" y="40"/>
                  </a:lnTo>
                  <a:lnTo>
                    <a:pt x="2" y="41"/>
                  </a:lnTo>
                  <a:lnTo>
                    <a:pt x="2" y="42"/>
                  </a:lnTo>
                  <a:lnTo>
                    <a:pt x="3" y="44"/>
                  </a:lnTo>
                  <a:lnTo>
                    <a:pt x="4" y="46"/>
                  </a:lnTo>
                  <a:lnTo>
                    <a:pt x="5" y="48"/>
                  </a:lnTo>
                  <a:lnTo>
                    <a:pt x="6" y="49"/>
                  </a:lnTo>
                  <a:lnTo>
                    <a:pt x="6" y="50"/>
                  </a:lnTo>
                  <a:lnTo>
                    <a:pt x="5" y="51"/>
                  </a:lnTo>
                  <a:lnTo>
                    <a:pt x="4" y="52"/>
                  </a:lnTo>
                  <a:lnTo>
                    <a:pt x="3" y="53"/>
                  </a:lnTo>
                  <a:lnTo>
                    <a:pt x="3" y="54"/>
                  </a:lnTo>
                  <a:lnTo>
                    <a:pt x="3" y="55"/>
                  </a:lnTo>
                  <a:lnTo>
                    <a:pt x="2" y="56"/>
                  </a:lnTo>
                  <a:lnTo>
                    <a:pt x="2" y="57"/>
                  </a:lnTo>
                  <a:lnTo>
                    <a:pt x="3" y="58"/>
                  </a:lnTo>
                  <a:lnTo>
                    <a:pt x="3" y="59"/>
                  </a:lnTo>
                  <a:lnTo>
                    <a:pt x="4" y="60"/>
                  </a:lnTo>
                  <a:lnTo>
                    <a:pt x="4" y="61"/>
                  </a:lnTo>
                  <a:lnTo>
                    <a:pt x="5" y="61"/>
                  </a:lnTo>
                  <a:lnTo>
                    <a:pt x="6" y="62"/>
                  </a:lnTo>
                  <a:lnTo>
                    <a:pt x="7" y="62"/>
                  </a:lnTo>
                  <a:lnTo>
                    <a:pt x="8" y="63"/>
                  </a:lnTo>
                  <a:lnTo>
                    <a:pt x="9" y="63"/>
                  </a:lnTo>
                  <a:lnTo>
                    <a:pt x="10" y="63"/>
                  </a:lnTo>
                  <a:lnTo>
                    <a:pt x="11" y="63"/>
                  </a:lnTo>
                  <a:lnTo>
                    <a:pt x="12" y="63"/>
                  </a:lnTo>
                  <a:lnTo>
                    <a:pt x="13" y="63"/>
                  </a:lnTo>
                  <a:lnTo>
                    <a:pt x="14" y="63"/>
                  </a:lnTo>
                  <a:lnTo>
                    <a:pt x="15" y="62"/>
                  </a:lnTo>
                  <a:lnTo>
                    <a:pt x="16" y="62"/>
                  </a:lnTo>
                  <a:lnTo>
                    <a:pt x="17" y="61"/>
                  </a:lnTo>
                  <a:lnTo>
                    <a:pt x="17" y="60"/>
                  </a:lnTo>
                  <a:lnTo>
                    <a:pt x="18" y="59"/>
                  </a:lnTo>
                  <a:lnTo>
                    <a:pt x="18" y="58"/>
                  </a:lnTo>
                  <a:lnTo>
                    <a:pt x="19" y="57"/>
                  </a:lnTo>
                  <a:lnTo>
                    <a:pt x="19" y="56"/>
                  </a:lnTo>
                  <a:lnTo>
                    <a:pt x="19" y="54"/>
                  </a:lnTo>
                  <a:lnTo>
                    <a:pt x="18" y="54"/>
                  </a:lnTo>
                  <a:close/>
                </a:path>
              </a:pathLst>
            </a:custGeom>
            <a:solidFill>
              <a:srgbClr val="00A0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9" name="Freeform 94"/>
            <p:cNvSpPr>
              <a:spLocks/>
            </p:cNvSpPr>
            <p:nvPr/>
          </p:nvSpPr>
          <p:spPr bwMode="auto">
            <a:xfrm>
              <a:off x="5391" y="914"/>
              <a:ext cx="237" cy="245"/>
            </a:xfrm>
            <a:custGeom>
              <a:avLst/>
              <a:gdLst>
                <a:gd name="T0" fmla="*/ 16 w 120"/>
                <a:gd name="T1" fmla="*/ 67 h 124"/>
                <a:gd name="T2" fmla="*/ 28 w 120"/>
                <a:gd name="T3" fmla="*/ 71 h 124"/>
                <a:gd name="T4" fmla="*/ 40 w 120"/>
                <a:gd name="T5" fmla="*/ 85 h 124"/>
                <a:gd name="T6" fmla="*/ 43 w 120"/>
                <a:gd name="T7" fmla="*/ 113 h 124"/>
                <a:gd name="T8" fmla="*/ 55 w 120"/>
                <a:gd name="T9" fmla="*/ 132 h 124"/>
                <a:gd name="T10" fmla="*/ 59 w 120"/>
                <a:gd name="T11" fmla="*/ 148 h 124"/>
                <a:gd name="T12" fmla="*/ 51 w 120"/>
                <a:gd name="T13" fmla="*/ 164 h 124"/>
                <a:gd name="T14" fmla="*/ 28 w 120"/>
                <a:gd name="T15" fmla="*/ 176 h 124"/>
                <a:gd name="T16" fmla="*/ 32 w 120"/>
                <a:gd name="T17" fmla="*/ 243 h 124"/>
                <a:gd name="T18" fmla="*/ 43 w 120"/>
                <a:gd name="T19" fmla="*/ 356 h 124"/>
                <a:gd name="T20" fmla="*/ 43 w 120"/>
                <a:gd name="T21" fmla="*/ 429 h 124"/>
                <a:gd name="T22" fmla="*/ 55 w 120"/>
                <a:gd name="T23" fmla="*/ 476 h 124"/>
                <a:gd name="T24" fmla="*/ 67 w 120"/>
                <a:gd name="T25" fmla="*/ 472 h 124"/>
                <a:gd name="T26" fmla="*/ 85 w 120"/>
                <a:gd name="T27" fmla="*/ 472 h 124"/>
                <a:gd name="T28" fmla="*/ 105 w 120"/>
                <a:gd name="T29" fmla="*/ 296 h 124"/>
                <a:gd name="T30" fmla="*/ 132 w 120"/>
                <a:gd name="T31" fmla="*/ 172 h 124"/>
                <a:gd name="T32" fmla="*/ 168 w 120"/>
                <a:gd name="T33" fmla="*/ 97 h 124"/>
                <a:gd name="T34" fmla="*/ 211 w 120"/>
                <a:gd name="T35" fmla="*/ 43 h 124"/>
                <a:gd name="T36" fmla="*/ 253 w 120"/>
                <a:gd name="T37" fmla="*/ 16 h 124"/>
                <a:gd name="T38" fmla="*/ 312 w 120"/>
                <a:gd name="T39" fmla="*/ 4 h 124"/>
                <a:gd name="T40" fmla="*/ 379 w 120"/>
                <a:gd name="T41" fmla="*/ 8 h 124"/>
                <a:gd name="T42" fmla="*/ 413 w 120"/>
                <a:gd name="T43" fmla="*/ 32 h 124"/>
                <a:gd name="T44" fmla="*/ 440 w 120"/>
                <a:gd name="T45" fmla="*/ 71 h 124"/>
                <a:gd name="T46" fmla="*/ 460 w 120"/>
                <a:gd name="T47" fmla="*/ 128 h 124"/>
                <a:gd name="T48" fmla="*/ 464 w 120"/>
                <a:gd name="T49" fmla="*/ 200 h 124"/>
                <a:gd name="T50" fmla="*/ 448 w 120"/>
                <a:gd name="T51" fmla="*/ 265 h 124"/>
                <a:gd name="T52" fmla="*/ 391 w 120"/>
                <a:gd name="T53" fmla="*/ 364 h 124"/>
                <a:gd name="T54" fmla="*/ 320 w 120"/>
                <a:gd name="T55" fmla="*/ 429 h 124"/>
                <a:gd name="T56" fmla="*/ 308 w 120"/>
                <a:gd name="T57" fmla="*/ 441 h 124"/>
                <a:gd name="T58" fmla="*/ 393 w 120"/>
                <a:gd name="T59" fmla="*/ 364 h 124"/>
                <a:gd name="T60" fmla="*/ 448 w 120"/>
                <a:gd name="T61" fmla="*/ 265 h 124"/>
                <a:gd name="T62" fmla="*/ 464 w 120"/>
                <a:gd name="T63" fmla="*/ 200 h 124"/>
                <a:gd name="T64" fmla="*/ 464 w 120"/>
                <a:gd name="T65" fmla="*/ 124 h 124"/>
                <a:gd name="T66" fmla="*/ 444 w 120"/>
                <a:gd name="T67" fmla="*/ 71 h 124"/>
                <a:gd name="T68" fmla="*/ 413 w 120"/>
                <a:gd name="T69" fmla="*/ 28 h 124"/>
                <a:gd name="T70" fmla="*/ 379 w 120"/>
                <a:gd name="T71" fmla="*/ 8 h 124"/>
                <a:gd name="T72" fmla="*/ 304 w 120"/>
                <a:gd name="T73" fmla="*/ 0 h 124"/>
                <a:gd name="T74" fmla="*/ 241 w 120"/>
                <a:gd name="T75" fmla="*/ 20 h 124"/>
                <a:gd name="T76" fmla="*/ 211 w 120"/>
                <a:gd name="T77" fmla="*/ 43 h 124"/>
                <a:gd name="T78" fmla="*/ 164 w 120"/>
                <a:gd name="T79" fmla="*/ 97 h 124"/>
                <a:gd name="T80" fmla="*/ 128 w 120"/>
                <a:gd name="T81" fmla="*/ 184 h 124"/>
                <a:gd name="T82" fmla="*/ 97 w 120"/>
                <a:gd name="T83" fmla="*/ 324 h 124"/>
                <a:gd name="T84" fmla="*/ 81 w 120"/>
                <a:gd name="T85" fmla="*/ 484 h 124"/>
                <a:gd name="T86" fmla="*/ 67 w 120"/>
                <a:gd name="T87" fmla="*/ 472 h 124"/>
                <a:gd name="T88" fmla="*/ 55 w 120"/>
                <a:gd name="T89" fmla="*/ 472 h 124"/>
                <a:gd name="T90" fmla="*/ 51 w 120"/>
                <a:gd name="T91" fmla="*/ 468 h 124"/>
                <a:gd name="T92" fmla="*/ 47 w 120"/>
                <a:gd name="T93" fmla="*/ 387 h 124"/>
                <a:gd name="T94" fmla="*/ 40 w 120"/>
                <a:gd name="T95" fmla="*/ 269 h 124"/>
                <a:gd name="T96" fmla="*/ 20 w 120"/>
                <a:gd name="T97" fmla="*/ 184 h 124"/>
                <a:gd name="T98" fmla="*/ 40 w 120"/>
                <a:gd name="T99" fmla="*/ 176 h 124"/>
                <a:gd name="T100" fmla="*/ 59 w 120"/>
                <a:gd name="T101" fmla="*/ 152 h 124"/>
                <a:gd name="T102" fmla="*/ 59 w 120"/>
                <a:gd name="T103" fmla="*/ 132 h 124"/>
                <a:gd name="T104" fmla="*/ 47 w 120"/>
                <a:gd name="T105" fmla="*/ 121 h 124"/>
                <a:gd name="T106" fmla="*/ 40 w 120"/>
                <a:gd name="T107" fmla="*/ 89 h 124"/>
                <a:gd name="T108" fmla="*/ 32 w 120"/>
                <a:gd name="T109" fmla="*/ 71 h 124"/>
                <a:gd name="T110" fmla="*/ 20 w 120"/>
                <a:gd name="T111" fmla="*/ 63 h 12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120" h="124">
                  <a:moveTo>
                    <a:pt x="0" y="17"/>
                  </a:moveTo>
                  <a:lnTo>
                    <a:pt x="1" y="17"/>
                  </a:lnTo>
                  <a:lnTo>
                    <a:pt x="2" y="17"/>
                  </a:lnTo>
                  <a:lnTo>
                    <a:pt x="3" y="17"/>
                  </a:lnTo>
                  <a:lnTo>
                    <a:pt x="4" y="17"/>
                  </a:lnTo>
                  <a:lnTo>
                    <a:pt x="5" y="17"/>
                  </a:lnTo>
                  <a:lnTo>
                    <a:pt x="6" y="17"/>
                  </a:lnTo>
                  <a:lnTo>
                    <a:pt x="6" y="18"/>
                  </a:lnTo>
                  <a:lnTo>
                    <a:pt x="7" y="18"/>
                  </a:lnTo>
                  <a:lnTo>
                    <a:pt x="8" y="19"/>
                  </a:lnTo>
                  <a:lnTo>
                    <a:pt x="8" y="20"/>
                  </a:lnTo>
                  <a:lnTo>
                    <a:pt x="9" y="20"/>
                  </a:lnTo>
                  <a:lnTo>
                    <a:pt x="9" y="21"/>
                  </a:lnTo>
                  <a:lnTo>
                    <a:pt x="10" y="22"/>
                  </a:lnTo>
                  <a:lnTo>
                    <a:pt x="10" y="23"/>
                  </a:lnTo>
                  <a:lnTo>
                    <a:pt x="10" y="24"/>
                  </a:lnTo>
                  <a:lnTo>
                    <a:pt x="10" y="25"/>
                  </a:lnTo>
                  <a:lnTo>
                    <a:pt x="11" y="26"/>
                  </a:lnTo>
                  <a:lnTo>
                    <a:pt x="11" y="27"/>
                  </a:lnTo>
                  <a:lnTo>
                    <a:pt x="11" y="28"/>
                  </a:lnTo>
                  <a:lnTo>
                    <a:pt x="11" y="29"/>
                  </a:lnTo>
                  <a:lnTo>
                    <a:pt x="11" y="31"/>
                  </a:lnTo>
                  <a:lnTo>
                    <a:pt x="12" y="32"/>
                  </a:lnTo>
                  <a:lnTo>
                    <a:pt x="13" y="33"/>
                  </a:lnTo>
                  <a:lnTo>
                    <a:pt x="14" y="34"/>
                  </a:lnTo>
                  <a:lnTo>
                    <a:pt x="14" y="35"/>
                  </a:lnTo>
                  <a:lnTo>
                    <a:pt x="15" y="36"/>
                  </a:lnTo>
                  <a:lnTo>
                    <a:pt x="15" y="37"/>
                  </a:lnTo>
                  <a:lnTo>
                    <a:pt x="15" y="38"/>
                  </a:lnTo>
                  <a:lnTo>
                    <a:pt x="14" y="39"/>
                  </a:lnTo>
                  <a:lnTo>
                    <a:pt x="14" y="40"/>
                  </a:lnTo>
                  <a:lnTo>
                    <a:pt x="13" y="41"/>
                  </a:lnTo>
                  <a:lnTo>
                    <a:pt x="13" y="42"/>
                  </a:lnTo>
                  <a:lnTo>
                    <a:pt x="12" y="43"/>
                  </a:lnTo>
                  <a:lnTo>
                    <a:pt x="10" y="43"/>
                  </a:lnTo>
                  <a:lnTo>
                    <a:pt x="9" y="44"/>
                  </a:lnTo>
                  <a:lnTo>
                    <a:pt x="8" y="45"/>
                  </a:lnTo>
                  <a:lnTo>
                    <a:pt x="7" y="45"/>
                  </a:lnTo>
                  <a:lnTo>
                    <a:pt x="5" y="46"/>
                  </a:lnTo>
                  <a:lnTo>
                    <a:pt x="5" y="47"/>
                  </a:lnTo>
                  <a:lnTo>
                    <a:pt x="6" y="51"/>
                  </a:lnTo>
                  <a:lnTo>
                    <a:pt x="7" y="54"/>
                  </a:lnTo>
                  <a:lnTo>
                    <a:pt x="8" y="58"/>
                  </a:lnTo>
                  <a:lnTo>
                    <a:pt x="8" y="62"/>
                  </a:lnTo>
                  <a:lnTo>
                    <a:pt x="9" y="65"/>
                  </a:lnTo>
                  <a:lnTo>
                    <a:pt x="10" y="69"/>
                  </a:lnTo>
                  <a:lnTo>
                    <a:pt x="10" y="73"/>
                  </a:lnTo>
                  <a:lnTo>
                    <a:pt x="10" y="76"/>
                  </a:lnTo>
                  <a:lnTo>
                    <a:pt x="11" y="80"/>
                  </a:lnTo>
                  <a:lnTo>
                    <a:pt x="11" y="84"/>
                  </a:lnTo>
                  <a:lnTo>
                    <a:pt x="11" y="88"/>
                  </a:lnTo>
                  <a:lnTo>
                    <a:pt x="11" y="91"/>
                  </a:lnTo>
                  <a:lnTo>
                    <a:pt x="11" y="95"/>
                  </a:lnTo>
                  <a:lnTo>
                    <a:pt x="11" y="99"/>
                  </a:lnTo>
                  <a:lnTo>
                    <a:pt x="11" y="103"/>
                  </a:lnTo>
                  <a:lnTo>
                    <a:pt x="10" y="106"/>
                  </a:lnTo>
                  <a:lnTo>
                    <a:pt x="10" y="108"/>
                  </a:lnTo>
                  <a:lnTo>
                    <a:pt x="11" y="110"/>
                  </a:lnTo>
                  <a:lnTo>
                    <a:pt x="12" y="118"/>
                  </a:lnTo>
                  <a:lnTo>
                    <a:pt x="12" y="120"/>
                  </a:lnTo>
                  <a:lnTo>
                    <a:pt x="12" y="122"/>
                  </a:lnTo>
                  <a:lnTo>
                    <a:pt x="13" y="122"/>
                  </a:lnTo>
                  <a:lnTo>
                    <a:pt x="14" y="122"/>
                  </a:lnTo>
                  <a:lnTo>
                    <a:pt x="15" y="121"/>
                  </a:lnTo>
                  <a:lnTo>
                    <a:pt x="16" y="121"/>
                  </a:lnTo>
                  <a:lnTo>
                    <a:pt x="17" y="121"/>
                  </a:lnTo>
                  <a:lnTo>
                    <a:pt x="18" y="122"/>
                  </a:lnTo>
                  <a:lnTo>
                    <a:pt x="19" y="122"/>
                  </a:lnTo>
                  <a:lnTo>
                    <a:pt x="20" y="123"/>
                  </a:lnTo>
                  <a:lnTo>
                    <a:pt x="21" y="124"/>
                  </a:lnTo>
                  <a:lnTo>
                    <a:pt x="22" y="124"/>
                  </a:lnTo>
                  <a:lnTo>
                    <a:pt x="22" y="121"/>
                  </a:lnTo>
                  <a:lnTo>
                    <a:pt x="22" y="118"/>
                  </a:lnTo>
                  <a:lnTo>
                    <a:pt x="23" y="114"/>
                  </a:lnTo>
                  <a:lnTo>
                    <a:pt x="23" y="111"/>
                  </a:lnTo>
                  <a:lnTo>
                    <a:pt x="23" y="108"/>
                  </a:lnTo>
                  <a:lnTo>
                    <a:pt x="23" y="104"/>
                  </a:lnTo>
                  <a:lnTo>
                    <a:pt x="24" y="97"/>
                  </a:lnTo>
                  <a:lnTo>
                    <a:pt x="25" y="90"/>
                  </a:lnTo>
                  <a:lnTo>
                    <a:pt x="26" y="83"/>
                  </a:lnTo>
                  <a:lnTo>
                    <a:pt x="27" y="76"/>
                  </a:lnTo>
                  <a:lnTo>
                    <a:pt x="28" y="68"/>
                  </a:lnTo>
                  <a:lnTo>
                    <a:pt x="29" y="65"/>
                  </a:lnTo>
                  <a:lnTo>
                    <a:pt x="30" y="61"/>
                  </a:lnTo>
                  <a:lnTo>
                    <a:pt x="30" y="57"/>
                  </a:lnTo>
                  <a:lnTo>
                    <a:pt x="31" y="54"/>
                  </a:lnTo>
                  <a:lnTo>
                    <a:pt x="32" y="50"/>
                  </a:lnTo>
                  <a:lnTo>
                    <a:pt x="33" y="47"/>
                  </a:lnTo>
                  <a:lnTo>
                    <a:pt x="34" y="44"/>
                  </a:lnTo>
                  <a:lnTo>
                    <a:pt x="35" y="40"/>
                  </a:lnTo>
                  <a:lnTo>
                    <a:pt x="37" y="37"/>
                  </a:lnTo>
                  <a:lnTo>
                    <a:pt x="38" y="34"/>
                  </a:lnTo>
                  <a:lnTo>
                    <a:pt x="39" y="31"/>
                  </a:lnTo>
                  <a:lnTo>
                    <a:pt x="41" y="28"/>
                  </a:lnTo>
                  <a:lnTo>
                    <a:pt x="43" y="25"/>
                  </a:lnTo>
                  <a:lnTo>
                    <a:pt x="44" y="22"/>
                  </a:lnTo>
                  <a:lnTo>
                    <a:pt x="46" y="20"/>
                  </a:lnTo>
                  <a:lnTo>
                    <a:pt x="48" y="17"/>
                  </a:lnTo>
                  <a:lnTo>
                    <a:pt x="49" y="16"/>
                  </a:lnTo>
                  <a:lnTo>
                    <a:pt x="51" y="15"/>
                  </a:lnTo>
                  <a:lnTo>
                    <a:pt x="53" y="12"/>
                  </a:lnTo>
                  <a:lnTo>
                    <a:pt x="54" y="11"/>
                  </a:lnTo>
                  <a:lnTo>
                    <a:pt x="56" y="10"/>
                  </a:lnTo>
                  <a:lnTo>
                    <a:pt x="57" y="9"/>
                  </a:lnTo>
                  <a:lnTo>
                    <a:pt x="58" y="8"/>
                  </a:lnTo>
                  <a:lnTo>
                    <a:pt x="60" y="7"/>
                  </a:lnTo>
                  <a:lnTo>
                    <a:pt x="63" y="5"/>
                  </a:lnTo>
                  <a:lnTo>
                    <a:pt x="65" y="4"/>
                  </a:lnTo>
                  <a:lnTo>
                    <a:pt x="67" y="3"/>
                  </a:lnTo>
                  <a:lnTo>
                    <a:pt x="70" y="2"/>
                  </a:lnTo>
                  <a:lnTo>
                    <a:pt x="72" y="1"/>
                  </a:lnTo>
                  <a:lnTo>
                    <a:pt x="75" y="1"/>
                  </a:lnTo>
                  <a:lnTo>
                    <a:pt x="78" y="1"/>
                  </a:lnTo>
                  <a:lnTo>
                    <a:pt x="80" y="1"/>
                  </a:lnTo>
                  <a:lnTo>
                    <a:pt x="81" y="0"/>
                  </a:lnTo>
                  <a:lnTo>
                    <a:pt x="85" y="0"/>
                  </a:lnTo>
                  <a:lnTo>
                    <a:pt x="86" y="1"/>
                  </a:lnTo>
                  <a:lnTo>
                    <a:pt x="88" y="1"/>
                  </a:lnTo>
                  <a:lnTo>
                    <a:pt x="90" y="1"/>
                  </a:lnTo>
                  <a:lnTo>
                    <a:pt x="92" y="1"/>
                  </a:lnTo>
                  <a:lnTo>
                    <a:pt x="94" y="2"/>
                  </a:lnTo>
                  <a:lnTo>
                    <a:pt x="97" y="2"/>
                  </a:lnTo>
                  <a:lnTo>
                    <a:pt x="96" y="2"/>
                  </a:lnTo>
                  <a:lnTo>
                    <a:pt x="99" y="3"/>
                  </a:lnTo>
                  <a:lnTo>
                    <a:pt x="101" y="4"/>
                  </a:lnTo>
                  <a:lnTo>
                    <a:pt x="102" y="5"/>
                  </a:lnTo>
                  <a:lnTo>
                    <a:pt x="104" y="6"/>
                  </a:lnTo>
                  <a:lnTo>
                    <a:pt x="106" y="8"/>
                  </a:lnTo>
                  <a:lnTo>
                    <a:pt x="107" y="9"/>
                  </a:lnTo>
                  <a:lnTo>
                    <a:pt x="109" y="11"/>
                  </a:lnTo>
                  <a:lnTo>
                    <a:pt x="110" y="12"/>
                  </a:lnTo>
                  <a:lnTo>
                    <a:pt x="111" y="14"/>
                  </a:lnTo>
                  <a:lnTo>
                    <a:pt x="112" y="16"/>
                  </a:lnTo>
                  <a:lnTo>
                    <a:pt x="113" y="18"/>
                  </a:lnTo>
                  <a:lnTo>
                    <a:pt x="114" y="20"/>
                  </a:lnTo>
                  <a:lnTo>
                    <a:pt x="115" y="22"/>
                  </a:lnTo>
                  <a:lnTo>
                    <a:pt x="116" y="24"/>
                  </a:lnTo>
                  <a:lnTo>
                    <a:pt x="117" y="26"/>
                  </a:lnTo>
                  <a:lnTo>
                    <a:pt x="117" y="28"/>
                  </a:lnTo>
                  <a:lnTo>
                    <a:pt x="118" y="30"/>
                  </a:lnTo>
                  <a:lnTo>
                    <a:pt x="118" y="33"/>
                  </a:lnTo>
                  <a:lnTo>
                    <a:pt x="118" y="35"/>
                  </a:lnTo>
                  <a:lnTo>
                    <a:pt x="119" y="37"/>
                  </a:lnTo>
                  <a:lnTo>
                    <a:pt x="119" y="39"/>
                  </a:lnTo>
                  <a:lnTo>
                    <a:pt x="119" y="42"/>
                  </a:lnTo>
                  <a:lnTo>
                    <a:pt x="119" y="44"/>
                  </a:lnTo>
                  <a:lnTo>
                    <a:pt x="119" y="46"/>
                  </a:lnTo>
                  <a:lnTo>
                    <a:pt x="119" y="49"/>
                  </a:lnTo>
                  <a:lnTo>
                    <a:pt x="119" y="51"/>
                  </a:lnTo>
                  <a:lnTo>
                    <a:pt x="119" y="53"/>
                  </a:lnTo>
                  <a:lnTo>
                    <a:pt x="118" y="55"/>
                  </a:lnTo>
                  <a:lnTo>
                    <a:pt x="118" y="58"/>
                  </a:lnTo>
                  <a:lnTo>
                    <a:pt x="118" y="60"/>
                  </a:lnTo>
                  <a:lnTo>
                    <a:pt x="116" y="64"/>
                  </a:lnTo>
                  <a:lnTo>
                    <a:pt x="115" y="68"/>
                  </a:lnTo>
                  <a:lnTo>
                    <a:pt x="113" y="72"/>
                  </a:lnTo>
                  <a:lnTo>
                    <a:pt x="111" y="76"/>
                  </a:lnTo>
                  <a:lnTo>
                    <a:pt x="109" y="79"/>
                  </a:lnTo>
                  <a:lnTo>
                    <a:pt x="107" y="83"/>
                  </a:lnTo>
                  <a:lnTo>
                    <a:pt x="105" y="86"/>
                  </a:lnTo>
                  <a:lnTo>
                    <a:pt x="103" y="89"/>
                  </a:lnTo>
                  <a:lnTo>
                    <a:pt x="100" y="93"/>
                  </a:lnTo>
                  <a:lnTo>
                    <a:pt x="98" y="96"/>
                  </a:lnTo>
                  <a:lnTo>
                    <a:pt x="95" y="99"/>
                  </a:lnTo>
                  <a:lnTo>
                    <a:pt x="92" y="102"/>
                  </a:lnTo>
                  <a:lnTo>
                    <a:pt x="89" y="105"/>
                  </a:lnTo>
                  <a:lnTo>
                    <a:pt x="85" y="107"/>
                  </a:lnTo>
                  <a:lnTo>
                    <a:pt x="82" y="110"/>
                  </a:lnTo>
                  <a:lnTo>
                    <a:pt x="78" y="113"/>
                  </a:lnTo>
                  <a:lnTo>
                    <a:pt x="77" y="113"/>
                  </a:lnTo>
                  <a:lnTo>
                    <a:pt x="76" y="114"/>
                  </a:lnTo>
                  <a:lnTo>
                    <a:pt x="77" y="114"/>
                  </a:lnTo>
                  <a:lnTo>
                    <a:pt x="78" y="114"/>
                  </a:lnTo>
                  <a:lnTo>
                    <a:pt x="79" y="113"/>
                  </a:lnTo>
                  <a:lnTo>
                    <a:pt x="82" y="111"/>
                  </a:lnTo>
                  <a:lnTo>
                    <a:pt x="86" y="108"/>
                  </a:lnTo>
                  <a:lnTo>
                    <a:pt x="89" y="105"/>
                  </a:lnTo>
                  <a:lnTo>
                    <a:pt x="92" y="102"/>
                  </a:lnTo>
                  <a:lnTo>
                    <a:pt x="95" y="99"/>
                  </a:lnTo>
                  <a:lnTo>
                    <a:pt x="98" y="96"/>
                  </a:lnTo>
                  <a:lnTo>
                    <a:pt x="101" y="93"/>
                  </a:lnTo>
                  <a:lnTo>
                    <a:pt x="103" y="90"/>
                  </a:lnTo>
                  <a:lnTo>
                    <a:pt x="105" y="87"/>
                  </a:lnTo>
                  <a:lnTo>
                    <a:pt x="108" y="83"/>
                  </a:lnTo>
                  <a:lnTo>
                    <a:pt x="110" y="80"/>
                  </a:lnTo>
                  <a:lnTo>
                    <a:pt x="110" y="79"/>
                  </a:lnTo>
                  <a:lnTo>
                    <a:pt x="112" y="76"/>
                  </a:lnTo>
                  <a:lnTo>
                    <a:pt x="113" y="72"/>
                  </a:lnTo>
                  <a:lnTo>
                    <a:pt x="115" y="68"/>
                  </a:lnTo>
                  <a:lnTo>
                    <a:pt x="117" y="64"/>
                  </a:lnTo>
                  <a:lnTo>
                    <a:pt x="118" y="60"/>
                  </a:lnTo>
                  <a:lnTo>
                    <a:pt x="119" y="58"/>
                  </a:lnTo>
                  <a:lnTo>
                    <a:pt x="119" y="55"/>
                  </a:lnTo>
                  <a:lnTo>
                    <a:pt x="119" y="53"/>
                  </a:lnTo>
                  <a:lnTo>
                    <a:pt x="119" y="51"/>
                  </a:lnTo>
                  <a:lnTo>
                    <a:pt x="119" y="49"/>
                  </a:lnTo>
                  <a:lnTo>
                    <a:pt x="120" y="46"/>
                  </a:lnTo>
                  <a:lnTo>
                    <a:pt x="120" y="44"/>
                  </a:lnTo>
                  <a:lnTo>
                    <a:pt x="120" y="42"/>
                  </a:lnTo>
                  <a:lnTo>
                    <a:pt x="119" y="39"/>
                  </a:lnTo>
                  <a:lnTo>
                    <a:pt x="119" y="37"/>
                  </a:lnTo>
                  <a:lnTo>
                    <a:pt x="119" y="35"/>
                  </a:lnTo>
                  <a:lnTo>
                    <a:pt x="119" y="32"/>
                  </a:lnTo>
                  <a:lnTo>
                    <a:pt x="118" y="30"/>
                  </a:lnTo>
                  <a:lnTo>
                    <a:pt x="118" y="28"/>
                  </a:lnTo>
                  <a:lnTo>
                    <a:pt x="117" y="26"/>
                  </a:lnTo>
                  <a:lnTo>
                    <a:pt x="116" y="24"/>
                  </a:lnTo>
                  <a:lnTo>
                    <a:pt x="116" y="22"/>
                  </a:lnTo>
                  <a:lnTo>
                    <a:pt x="115" y="20"/>
                  </a:lnTo>
                  <a:lnTo>
                    <a:pt x="114" y="18"/>
                  </a:lnTo>
                  <a:lnTo>
                    <a:pt x="113" y="16"/>
                  </a:lnTo>
                  <a:lnTo>
                    <a:pt x="112" y="14"/>
                  </a:lnTo>
                  <a:lnTo>
                    <a:pt x="111" y="12"/>
                  </a:lnTo>
                  <a:lnTo>
                    <a:pt x="110" y="12"/>
                  </a:lnTo>
                  <a:lnTo>
                    <a:pt x="109" y="11"/>
                  </a:lnTo>
                  <a:lnTo>
                    <a:pt x="109" y="10"/>
                  </a:lnTo>
                  <a:lnTo>
                    <a:pt x="108" y="9"/>
                  </a:lnTo>
                  <a:lnTo>
                    <a:pt x="106" y="7"/>
                  </a:lnTo>
                  <a:lnTo>
                    <a:pt x="105" y="6"/>
                  </a:lnTo>
                  <a:lnTo>
                    <a:pt x="103" y="5"/>
                  </a:lnTo>
                  <a:lnTo>
                    <a:pt x="101" y="4"/>
                  </a:lnTo>
                  <a:lnTo>
                    <a:pt x="99" y="3"/>
                  </a:lnTo>
                  <a:lnTo>
                    <a:pt x="97" y="2"/>
                  </a:lnTo>
                  <a:lnTo>
                    <a:pt x="95" y="1"/>
                  </a:lnTo>
                  <a:lnTo>
                    <a:pt x="92" y="0"/>
                  </a:lnTo>
                  <a:lnTo>
                    <a:pt x="90" y="0"/>
                  </a:lnTo>
                  <a:lnTo>
                    <a:pt x="88" y="0"/>
                  </a:lnTo>
                  <a:lnTo>
                    <a:pt x="86" y="0"/>
                  </a:lnTo>
                  <a:lnTo>
                    <a:pt x="85" y="0"/>
                  </a:lnTo>
                  <a:lnTo>
                    <a:pt x="81" y="0"/>
                  </a:lnTo>
                  <a:lnTo>
                    <a:pt x="80" y="0"/>
                  </a:lnTo>
                  <a:lnTo>
                    <a:pt x="78" y="0"/>
                  </a:lnTo>
                  <a:lnTo>
                    <a:pt x="75" y="0"/>
                  </a:lnTo>
                  <a:lnTo>
                    <a:pt x="72" y="1"/>
                  </a:lnTo>
                  <a:lnTo>
                    <a:pt x="70" y="1"/>
                  </a:lnTo>
                  <a:lnTo>
                    <a:pt x="67" y="2"/>
                  </a:lnTo>
                  <a:lnTo>
                    <a:pt x="65" y="3"/>
                  </a:lnTo>
                  <a:lnTo>
                    <a:pt x="62" y="5"/>
                  </a:lnTo>
                  <a:lnTo>
                    <a:pt x="60" y="6"/>
                  </a:lnTo>
                  <a:lnTo>
                    <a:pt x="58" y="8"/>
                  </a:lnTo>
                  <a:lnTo>
                    <a:pt x="56" y="9"/>
                  </a:lnTo>
                  <a:lnTo>
                    <a:pt x="55" y="10"/>
                  </a:lnTo>
                  <a:lnTo>
                    <a:pt x="54" y="11"/>
                  </a:lnTo>
                  <a:lnTo>
                    <a:pt x="53" y="12"/>
                  </a:lnTo>
                  <a:lnTo>
                    <a:pt x="50" y="14"/>
                  </a:lnTo>
                  <a:lnTo>
                    <a:pt x="49" y="16"/>
                  </a:lnTo>
                  <a:lnTo>
                    <a:pt x="48" y="17"/>
                  </a:lnTo>
                  <a:lnTo>
                    <a:pt x="46" y="19"/>
                  </a:lnTo>
                  <a:lnTo>
                    <a:pt x="44" y="22"/>
                  </a:lnTo>
                  <a:lnTo>
                    <a:pt x="42" y="25"/>
                  </a:lnTo>
                  <a:lnTo>
                    <a:pt x="41" y="28"/>
                  </a:lnTo>
                  <a:lnTo>
                    <a:pt x="39" y="31"/>
                  </a:lnTo>
                  <a:lnTo>
                    <a:pt x="38" y="34"/>
                  </a:lnTo>
                  <a:lnTo>
                    <a:pt x="36" y="37"/>
                  </a:lnTo>
                  <a:lnTo>
                    <a:pt x="35" y="40"/>
                  </a:lnTo>
                  <a:lnTo>
                    <a:pt x="34" y="43"/>
                  </a:lnTo>
                  <a:lnTo>
                    <a:pt x="33" y="47"/>
                  </a:lnTo>
                  <a:lnTo>
                    <a:pt x="32" y="50"/>
                  </a:lnTo>
                  <a:lnTo>
                    <a:pt x="31" y="54"/>
                  </a:lnTo>
                  <a:lnTo>
                    <a:pt x="30" y="57"/>
                  </a:lnTo>
                  <a:lnTo>
                    <a:pt x="29" y="61"/>
                  </a:lnTo>
                  <a:lnTo>
                    <a:pt x="28" y="65"/>
                  </a:lnTo>
                  <a:lnTo>
                    <a:pt x="27" y="68"/>
                  </a:lnTo>
                  <a:lnTo>
                    <a:pt x="26" y="76"/>
                  </a:lnTo>
                  <a:lnTo>
                    <a:pt x="25" y="83"/>
                  </a:lnTo>
                  <a:lnTo>
                    <a:pt x="24" y="90"/>
                  </a:lnTo>
                  <a:lnTo>
                    <a:pt x="23" y="97"/>
                  </a:lnTo>
                  <a:lnTo>
                    <a:pt x="23" y="104"/>
                  </a:lnTo>
                  <a:lnTo>
                    <a:pt x="22" y="108"/>
                  </a:lnTo>
                  <a:lnTo>
                    <a:pt x="22" y="111"/>
                  </a:lnTo>
                  <a:lnTo>
                    <a:pt x="22" y="114"/>
                  </a:lnTo>
                  <a:lnTo>
                    <a:pt x="22" y="118"/>
                  </a:lnTo>
                  <a:lnTo>
                    <a:pt x="21" y="121"/>
                  </a:lnTo>
                  <a:lnTo>
                    <a:pt x="21" y="124"/>
                  </a:lnTo>
                  <a:lnTo>
                    <a:pt x="22" y="124"/>
                  </a:lnTo>
                  <a:lnTo>
                    <a:pt x="21" y="123"/>
                  </a:lnTo>
                  <a:lnTo>
                    <a:pt x="20" y="123"/>
                  </a:lnTo>
                  <a:lnTo>
                    <a:pt x="19" y="122"/>
                  </a:lnTo>
                  <a:lnTo>
                    <a:pt x="18" y="121"/>
                  </a:lnTo>
                  <a:lnTo>
                    <a:pt x="17" y="121"/>
                  </a:lnTo>
                  <a:lnTo>
                    <a:pt x="16" y="121"/>
                  </a:lnTo>
                  <a:lnTo>
                    <a:pt x="15" y="121"/>
                  </a:lnTo>
                  <a:lnTo>
                    <a:pt x="14" y="121"/>
                  </a:lnTo>
                  <a:lnTo>
                    <a:pt x="13" y="121"/>
                  </a:lnTo>
                  <a:lnTo>
                    <a:pt x="13" y="122"/>
                  </a:lnTo>
                  <a:lnTo>
                    <a:pt x="13" y="120"/>
                  </a:lnTo>
                  <a:lnTo>
                    <a:pt x="12" y="118"/>
                  </a:lnTo>
                  <a:lnTo>
                    <a:pt x="11" y="110"/>
                  </a:lnTo>
                  <a:lnTo>
                    <a:pt x="11" y="108"/>
                  </a:lnTo>
                  <a:lnTo>
                    <a:pt x="11" y="106"/>
                  </a:lnTo>
                  <a:lnTo>
                    <a:pt x="11" y="103"/>
                  </a:lnTo>
                  <a:lnTo>
                    <a:pt x="12" y="99"/>
                  </a:lnTo>
                  <a:lnTo>
                    <a:pt x="12" y="95"/>
                  </a:lnTo>
                  <a:lnTo>
                    <a:pt x="12" y="91"/>
                  </a:lnTo>
                  <a:lnTo>
                    <a:pt x="12" y="88"/>
                  </a:lnTo>
                  <a:lnTo>
                    <a:pt x="12" y="84"/>
                  </a:lnTo>
                  <a:lnTo>
                    <a:pt x="11" y="80"/>
                  </a:lnTo>
                  <a:lnTo>
                    <a:pt x="11" y="76"/>
                  </a:lnTo>
                  <a:lnTo>
                    <a:pt x="11" y="73"/>
                  </a:lnTo>
                  <a:lnTo>
                    <a:pt x="10" y="69"/>
                  </a:lnTo>
                  <a:lnTo>
                    <a:pt x="10" y="65"/>
                  </a:lnTo>
                  <a:lnTo>
                    <a:pt x="9" y="61"/>
                  </a:lnTo>
                  <a:lnTo>
                    <a:pt x="8" y="58"/>
                  </a:lnTo>
                  <a:lnTo>
                    <a:pt x="7" y="54"/>
                  </a:lnTo>
                  <a:lnTo>
                    <a:pt x="6" y="51"/>
                  </a:lnTo>
                  <a:lnTo>
                    <a:pt x="5" y="47"/>
                  </a:lnTo>
                  <a:lnTo>
                    <a:pt x="6" y="46"/>
                  </a:lnTo>
                  <a:lnTo>
                    <a:pt x="5" y="46"/>
                  </a:lnTo>
                  <a:lnTo>
                    <a:pt x="7" y="46"/>
                  </a:lnTo>
                  <a:lnTo>
                    <a:pt x="8" y="45"/>
                  </a:lnTo>
                  <a:lnTo>
                    <a:pt x="10" y="45"/>
                  </a:lnTo>
                  <a:lnTo>
                    <a:pt x="11" y="44"/>
                  </a:lnTo>
                  <a:lnTo>
                    <a:pt x="12" y="43"/>
                  </a:lnTo>
                  <a:lnTo>
                    <a:pt x="13" y="42"/>
                  </a:lnTo>
                  <a:lnTo>
                    <a:pt x="14" y="41"/>
                  </a:lnTo>
                  <a:lnTo>
                    <a:pt x="15" y="40"/>
                  </a:lnTo>
                  <a:lnTo>
                    <a:pt x="15" y="39"/>
                  </a:lnTo>
                  <a:lnTo>
                    <a:pt x="15" y="38"/>
                  </a:lnTo>
                  <a:lnTo>
                    <a:pt x="15" y="37"/>
                  </a:lnTo>
                  <a:lnTo>
                    <a:pt x="15" y="36"/>
                  </a:lnTo>
                  <a:lnTo>
                    <a:pt x="15" y="35"/>
                  </a:lnTo>
                  <a:lnTo>
                    <a:pt x="15" y="34"/>
                  </a:lnTo>
                  <a:lnTo>
                    <a:pt x="14" y="34"/>
                  </a:lnTo>
                  <a:lnTo>
                    <a:pt x="14" y="33"/>
                  </a:lnTo>
                  <a:lnTo>
                    <a:pt x="13" y="32"/>
                  </a:lnTo>
                  <a:lnTo>
                    <a:pt x="12" y="31"/>
                  </a:lnTo>
                  <a:lnTo>
                    <a:pt x="11" y="31"/>
                  </a:lnTo>
                  <a:lnTo>
                    <a:pt x="12" y="31"/>
                  </a:lnTo>
                  <a:lnTo>
                    <a:pt x="12" y="29"/>
                  </a:lnTo>
                  <a:lnTo>
                    <a:pt x="12" y="28"/>
                  </a:lnTo>
                  <a:lnTo>
                    <a:pt x="11" y="27"/>
                  </a:lnTo>
                  <a:lnTo>
                    <a:pt x="11" y="26"/>
                  </a:lnTo>
                  <a:lnTo>
                    <a:pt x="11" y="25"/>
                  </a:lnTo>
                  <a:lnTo>
                    <a:pt x="11" y="24"/>
                  </a:lnTo>
                  <a:lnTo>
                    <a:pt x="10" y="23"/>
                  </a:lnTo>
                  <a:lnTo>
                    <a:pt x="10" y="22"/>
                  </a:lnTo>
                  <a:lnTo>
                    <a:pt x="10" y="21"/>
                  </a:lnTo>
                  <a:lnTo>
                    <a:pt x="9" y="20"/>
                  </a:lnTo>
                  <a:lnTo>
                    <a:pt x="9" y="19"/>
                  </a:lnTo>
                  <a:lnTo>
                    <a:pt x="8" y="19"/>
                  </a:lnTo>
                  <a:lnTo>
                    <a:pt x="8" y="18"/>
                  </a:lnTo>
                  <a:lnTo>
                    <a:pt x="7" y="18"/>
                  </a:lnTo>
                  <a:lnTo>
                    <a:pt x="7" y="17"/>
                  </a:lnTo>
                  <a:lnTo>
                    <a:pt x="6" y="17"/>
                  </a:lnTo>
                  <a:lnTo>
                    <a:pt x="5" y="17"/>
                  </a:lnTo>
                  <a:lnTo>
                    <a:pt x="5" y="16"/>
                  </a:lnTo>
                  <a:lnTo>
                    <a:pt x="4" y="16"/>
                  </a:lnTo>
                  <a:lnTo>
                    <a:pt x="3" y="16"/>
                  </a:lnTo>
                  <a:lnTo>
                    <a:pt x="2" y="16"/>
                  </a:lnTo>
                  <a:lnTo>
                    <a:pt x="1" y="17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00A0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20" name="Freeform 95"/>
            <p:cNvSpPr>
              <a:spLocks/>
            </p:cNvSpPr>
            <p:nvPr/>
          </p:nvSpPr>
          <p:spPr bwMode="auto">
            <a:xfrm>
              <a:off x="5503" y="1139"/>
              <a:ext cx="121" cy="257"/>
            </a:xfrm>
            <a:custGeom>
              <a:avLst/>
              <a:gdLst>
                <a:gd name="T0" fmla="*/ 32 w 61"/>
                <a:gd name="T1" fmla="*/ 20 h 130"/>
                <a:gd name="T2" fmla="*/ 40 w 61"/>
                <a:gd name="T3" fmla="*/ 28 h 130"/>
                <a:gd name="T4" fmla="*/ 71 w 61"/>
                <a:gd name="T5" fmla="*/ 24 h 130"/>
                <a:gd name="T6" fmla="*/ 99 w 61"/>
                <a:gd name="T7" fmla="*/ 32 h 130"/>
                <a:gd name="T8" fmla="*/ 111 w 61"/>
                <a:gd name="T9" fmla="*/ 47 h 130"/>
                <a:gd name="T10" fmla="*/ 111 w 61"/>
                <a:gd name="T11" fmla="*/ 83 h 130"/>
                <a:gd name="T12" fmla="*/ 91 w 61"/>
                <a:gd name="T13" fmla="*/ 109 h 130"/>
                <a:gd name="T14" fmla="*/ 63 w 61"/>
                <a:gd name="T15" fmla="*/ 121 h 130"/>
                <a:gd name="T16" fmla="*/ 16 w 61"/>
                <a:gd name="T17" fmla="*/ 125 h 130"/>
                <a:gd name="T18" fmla="*/ 0 w 61"/>
                <a:gd name="T19" fmla="*/ 129 h 130"/>
                <a:gd name="T20" fmla="*/ 95 w 61"/>
                <a:gd name="T21" fmla="*/ 164 h 130"/>
                <a:gd name="T22" fmla="*/ 133 w 61"/>
                <a:gd name="T23" fmla="*/ 188 h 130"/>
                <a:gd name="T24" fmla="*/ 161 w 61"/>
                <a:gd name="T25" fmla="*/ 223 h 130"/>
                <a:gd name="T26" fmla="*/ 181 w 61"/>
                <a:gd name="T27" fmla="*/ 255 h 130"/>
                <a:gd name="T28" fmla="*/ 200 w 61"/>
                <a:gd name="T29" fmla="*/ 255 h 130"/>
                <a:gd name="T30" fmla="*/ 220 w 61"/>
                <a:gd name="T31" fmla="*/ 227 h 130"/>
                <a:gd name="T32" fmla="*/ 232 w 61"/>
                <a:gd name="T33" fmla="*/ 200 h 130"/>
                <a:gd name="T34" fmla="*/ 236 w 61"/>
                <a:gd name="T35" fmla="*/ 196 h 130"/>
                <a:gd name="T36" fmla="*/ 228 w 61"/>
                <a:gd name="T37" fmla="*/ 239 h 130"/>
                <a:gd name="T38" fmla="*/ 204 w 61"/>
                <a:gd name="T39" fmla="*/ 293 h 130"/>
                <a:gd name="T40" fmla="*/ 188 w 61"/>
                <a:gd name="T41" fmla="*/ 332 h 130"/>
                <a:gd name="T42" fmla="*/ 181 w 61"/>
                <a:gd name="T43" fmla="*/ 395 h 130"/>
                <a:gd name="T44" fmla="*/ 161 w 61"/>
                <a:gd name="T45" fmla="*/ 433 h 130"/>
                <a:gd name="T46" fmla="*/ 153 w 61"/>
                <a:gd name="T47" fmla="*/ 445 h 130"/>
                <a:gd name="T48" fmla="*/ 165 w 61"/>
                <a:gd name="T49" fmla="*/ 445 h 130"/>
                <a:gd name="T50" fmla="*/ 173 w 61"/>
                <a:gd name="T51" fmla="*/ 449 h 130"/>
                <a:gd name="T52" fmla="*/ 188 w 61"/>
                <a:gd name="T53" fmla="*/ 476 h 130"/>
                <a:gd name="T54" fmla="*/ 200 w 61"/>
                <a:gd name="T55" fmla="*/ 508 h 130"/>
                <a:gd name="T56" fmla="*/ 192 w 61"/>
                <a:gd name="T57" fmla="*/ 480 h 130"/>
                <a:gd name="T58" fmla="*/ 173 w 61"/>
                <a:gd name="T59" fmla="*/ 449 h 130"/>
                <a:gd name="T60" fmla="*/ 161 w 61"/>
                <a:gd name="T61" fmla="*/ 445 h 130"/>
                <a:gd name="T62" fmla="*/ 157 w 61"/>
                <a:gd name="T63" fmla="*/ 449 h 130"/>
                <a:gd name="T64" fmla="*/ 161 w 61"/>
                <a:gd name="T65" fmla="*/ 437 h 130"/>
                <a:gd name="T66" fmla="*/ 181 w 61"/>
                <a:gd name="T67" fmla="*/ 403 h 130"/>
                <a:gd name="T68" fmla="*/ 188 w 61"/>
                <a:gd name="T69" fmla="*/ 340 h 130"/>
                <a:gd name="T70" fmla="*/ 200 w 61"/>
                <a:gd name="T71" fmla="*/ 297 h 130"/>
                <a:gd name="T72" fmla="*/ 228 w 61"/>
                <a:gd name="T73" fmla="*/ 257 h 130"/>
                <a:gd name="T74" fmla="*/ 240 w 61"/>
                <a:gd name="T75" fmla="*/ 204 h 130"/>
                <a:gd name="T76" fmla="*/ 228 w 61"/>
                <a:gd name="T77" fmla="*/ 200 h 130"/>
                <a:gd name="T78" fmla="*/ 212 w 61"/>
                <a:gd name="T79" fmla="*/ 235 h 130"/>
                <a:gd name="T80" fmla="*/ 192 w 61"/>
                <a:gd name="T81" fmla="*/ 255 h 130"/>
                <a:gd name="T82" fmla="*/ 181 w 61"/>
                <a:gd name="T83" fmla="*/ 255 h 130"/>
                <a:gd name="T84" fmla="*/ 169 w 61"/>
                <a:gd name="T85" fmla="*/ 231 h 130"/>
                <a:gd name="T86" fmla="*/ 137 w 61"/>
                <a:gd name="T87" fmla="*/ 192 h 130"/>
                <a:gd name="T88" fmla="*/ 107 w 61"/>
                <a:gd name="T89" fmla="*/ 168 h 130"/>
                <a:gd name="T90" fmla="*/ 0 w 61"/>
                <a:gd name="T91" fmla="*/ 132 h 130"/>
                <a:gd name="T92" fmla="*/ 8 w 61"/>
                <a:gd name="T93" fmla="*/ 129 h 130"/>
                <a:gd name="T94" fmla="*/ 36 w 61"/>
                <a:gd name="T95" fmla="*/ 125 h 130"/>
                <a:gd name="T96" fmla="*/ 79 w 61"/>
                <a:gd name="T97" fmla="*/ 117 h 130"/>
                <a:gd name="T98" fmla="*/ 103 w 61"/>
                <a:gd name="T99" fmla="*/ 101 h 130"/>
                <a:gd name="T100" fmla="*/ 115 w 61"/>
                <a:gd name="T101" fmla="*/ 59 h 130"/>
                <a:gd name="T102" fmla="*/ 107 w 61"/>
                <a:gd name="T103" fmla="*/ 36 h 130"/>
                <a:gd name="T104" fmla="*/ 83 w 61"/>
                <a:gd name="T105" fmla="*/ 24 h 130"/>
                <a:gd name="T106" fmla="*/ 44 w 61"/>
                <a:gd name="T107" fmla="*/ 24 h 130"/>
                <a:gd name="T108" fmla="*/ 32 w 61"/>
                <a:gd name="T109" fmla="*/ 24 h 130"/>
                <a:gd name="T110" fmla="*/ 36 w 61"/>
                <a:gd name="T111" fmla="*/ 20 h 130"/>
                <a:gd name="T112" fmla="*/ 75 w 61"/>
                <a:gd name="T113" fmla="*/ 0 h 13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61" h="130">
                  <a:moveTo>
                    <a:pt x="19" y="0"/>
                  </a:moveTo>
                  <a:lnTo>
                    <a:pt x="16" y="1"/>
                  </a:lnTo>
                  <a:lnTo>
                    <a:pt x="14" y="2"/>
                  </a:lnTo>
                  <a:lnTo>
                    <a:pt x="12" y="4"/>
                  </a:lnTo>
                  <a:lnTo>
                    <a:pt x="11" y="4"/>
                  </a:lnTo>
                  <a:lnTo>
                    <a:pt x="10" y="4"/>
                  </a:lnTo>
                  <a:lnTo>
                    <a:pt x="9" y="5"/>
                  </a:lnTo>
                  <a:lnTo>
                    <a:pt x="8" y="5"/>
                  </a:lnTo>
                  <a:lnTo>
                    <a:pt x="8" y="6"/>
                  </a:lnTo>
                  <a:lnTo>
                    <a:pt x="8" y="7"/>
                  </a:lnTo>
                  <a:lnTo>
                    <a:pt x="9" y="7"/>
                  </a:lnTo>
                  <a:lnTo>
                    <a:pt x="10" y="7"/>
                  </a:lnTo>
                  <a:lnTo>
                    <a:pt x="11" y="7"/>
                  </a:lnTo>
                  <a:lnTo>
                    <a:pt x="12" y="7"/>
                  </a:lnTo>
                  <a:lnTo>
                    <a:pt x="13" y="7"/>
                  </a:lnTo>
                  <a:lnTo>
                    <a:pt x="15" y="6"/>
                  </a:lnTo>
                  <a:lnTo>
                    <a:pt x="17" y="6"/>
                  </a:lnTo>
                  <a:lnTo>
                    <a:pt x="18" y="6"/>
                  </a:lnTo>
                  <a:lnTo>
                    <a:pt x="20" y="7"/>
                  </a:lnTo>
                  <a:lnTo>
                    <a:pt x="21" y="7"/>
                  </a:lnTo>
                  <a:lnTo>
                    <a:pt x="22" y="7"/>
                  </a:lnTo>
                  <a:lnTo>
                    <a:pt x="23" y="7"/>
                  </a:lnTo>
                  <a:lnTo>
                    <a:pt x="24" y="8"/>
                  </a:lnTo>
                  <a:lnTo>
                    <a:pt x="25" y="8"/>
                  </a:lnTo>
                  <a:lnTo>
                    <a:pt x="25" y="9"/>
                  </a:lnTo>
                  <a:lnTo>
                    <a:pt x="26" y="10"/>
                  </a:lnTo>
                  <a:lnTo>
                    <a:pt x="27" y="10"/>
                  </a:lnTo>
                  <a:lnTo>
                    <a:pt x="27" y="11"/>
                  </a:lnTo>
                  <a:lnTo>
                    <a:pt x="28" y="13"/>
                  </a:lnTo>
                  <a:lnTo>
                    <a:pt x="28" y="12"/>
                  </a:lnTo>
                  <a:lnTo>
                    <a:pt x="28" y="14"/>
                  </a:lnTo>
                  <a:lnTo>
                    <a:pt x="29" y="15"/>
                  </a:lnTo>
                  <a:lnTo>
                    <a:pt x="29" y="17"/>
                  </a:lnTo>
                  <a:lnTo>
                    <a:pt x="29" y="18"/>
                  </a:lnTo>
                  <a:lnTo>
                    <a:pt x="29" y="20"/>
                  </a:lnTo>
                  <a:lnTo>
                    <a:pt x="28" y="22"/>
                  </a:lnTo>
                  <a:lnTo>
                    <a:pt x="28" y="21"/>
                  </a:lnTo>
                  <a:lnTo>
                    <a:pt x="28" y="23"/>
                  </a:lnTo>
                  <a:lnTo>
                    <a:pt x="27" y="24"/>
                  </a:lnTo>
                  <a:lnTo>
                    <a:pt x="26" y="25"/>
                  </a:lnTo>
                  <a:lnTo>
                    <a:pt x="25" y="26"/>
                  </a:lnTo>
                  <a:lnTo>
                    <a:pt x="24" y="27"/>
                  </a:lnTo>
                  <a:lnTo>
                    <a:pt x="23" y="28"/>
                  </a:lnTo>
                  <a:lnTo>
                    <a:pt x="22" y="29"/>
                  </a:lnTo>
                  <a:lnTo>
                    <a:pt x="21" y="29"/>
                  </a:lnTo>
                  <a:lnTo>
                    <a:pt x="20" y="30"/>
                  </a:lnTo>
                  <a:lnTo>
                    <a:pt x="19" y="30"/>
                  </a:lnTo>
                  <a:lnTo>
                    <a:pt x="17" y="31"/>
                  </a:lnTo>
                  <a:lnTo>
                    <a:pt x="16" y="31"/>
                  </a:lnTo>
                  <a:lnTo>
                    <a:pt x="14" y="31"/>
                  </a:lnTo>
                  <a:lnTo>
                    <a:pt x="11" y="31"/>
                  </a:lnTo>
                  <a:lnTo>
                    <a:pt x="9" y="32"/>
                  </a:lnTo>
                  <a:lnTo>
                    <a:pt x="7" y="32"/>
                  </a:lnTo>
                  <a:lnTo>
                    <a:pt x="6" y="32"/>
                  </a:lnTo>
                  <a:lnTo>
                    <a:pt x="5" y="32"/>
                  </a:lnTo>
                  <a:lnTo>
                    <a:pt x="4" y="32"/>
                  </a:lnTo>
                  <a:lnTo>
                    <a:pt x="3" y="32"/>
                  </a:lnTo>
                  <a:lnTo>
                    <a:pt x="2" y="32"/>
                  </a:lnTo>
                  <a:lnTo>
                    <a:pt x="1" y="32"/>
                  </a:lnTo>
                  <a:lnTo>
                    <a:pt x="1" y="33"/>
                  </a:lnTo>
                  <a:lnTo>
                    <a:pt x="0" y="33"/>
                  </a:lnTo>
                  <a:lnTo>
                    <a:pt x="0" y="34"/>
                  </a:lnTo>
                  <a:lnTo>
                    <a:pt x="4" y="35"/>
                  </a:lnTo>
                  <a:lnTo>
                    <a:pt x="7" y="36"/>
                  </a:lnTo>
                  <a:lnTo>
                    <a:pt x="11" y="37"/>
                  </a:lnTo>
                  <a:lnTo>
                    <a:pt x="14" y="38"/>
                  </a:lnTo>
                  <a:lnTo>
                    <a:pt x="18" y="39"/>
                  </a:lnTo>
                  <a:lnTo>
                    <a:pt x="21" y="40"/>
                  </a:lnTo>
                  <a:lnTo>
                    <a:pt x="24" y="42"/>
                  </a:lnTo>
                  <a:lnTo>
                    <a:pt x="27" y="43"/>
                  </a:lnTo>
                  <a:lnTo>
                    <a:pt x="28" y="44"/>
                  </a:lnTo>
                  <a:lnTo>
                    <a:pt x="30" y="45"/>
                  </a:lnTo>
                  <a:lnTo>
                    <a:pt x="31" y="46"/>
                  </a:lnTo>
                  <a:lnTo>
                    <a:pt x="32" y="47"/>
                  </a:lnTo>
                  <a:lnTo>
                    <a:pt x="34" y="48"/>
                  </a:lnTo>
                  <a:lnTo>
                    <a:pt x="35" y="49"/>
                  </a:lnTo>
                  <a:lnTo>
                    <a:pt x="36" y="50"/>
                  </a:lnTo>
                  <a:lnTo>
                    <a:pt x="37" y="52"/>
                  </a:lnTo>
                  <a:lnTo>
                    <a:pt x="37" y="51"/>
                  </a:lnTo>
                  <a:lnTo>
                    <a:pt x="38" y="53"/>
                  </a:lnTo>
                  <a:lnTo>
                    <a:pt x="39" y="54"/>
                  </a:lnTo>
                  <a:lnTo>
                    <a:pt x="40" y="56"/>
                  </a:lnTo>
                  <a:lnTo>
                    <a:pt x="41" y="57"/>
                  </a:lnTo>
                  <a:lnTo>
                    <a:pt x="42" y="59"/>
                  </a:lnTo>
                  <a:lnTo>
                    <a:pt x="43" y="61"/>
                  </a:lnTo>
                  <a:lnTo>
                    <a:pt x="44" y="63"/>
                  </a:lnTo>
                  <a:lnTo>
                    <a:pt x="45" y="65"/>
                  </a:lnTo>
                  <a:lnTo>
                    <a:pt x="46" y="65"/>
                  </a:lnTo>
                  <a:lnTo>
                    <a:pt x="47" y="66"/>
                  </a:lnTo>
                  <a:lnTo>
                    <a:pt x="48" y="66"/>
                  </a:lnTo>
                  <a:lnTo>
                    <a:pt x="49" y="66"/>
                  </a:lnTo>
                  <a:lnTo>
                    <a:pt x="50" y="65"/>
                  </a:lnTo>
                  <a:lnTo>
                    <a:pt x="51" y="65"/>
                  </a:lnTo>
                  <a:lnTo>
                    <a:pt x="52" y="64"/>
                  </a:lnTo>
                  <a:lnTo>
                    <a:pt x="52" y="63"/>
                  </a:lnTo>
                  <a:lnTo>
                    <a:pt x="53" y="62"/>
                  </a:lnTo>
                  <a:lnTo>
                    <a:pt x="54" y="61"/>
                  </a:lnTo>
                  <a:lnTo>
                    <a:pt x="55" y="59"/>
                  </a:lnTo>
                  <a:lnTo>
                    <a:pt x="56" y="58"/>
                  </a:lnTo>
                  <a:lnTo>
                    <a:pt x="56" y="56"/>
                  </a:lnTo>
                  <a:lnTo>
                    <a:pt x="57" y="54"/>
                  </a:lnTo>
                  <a:lnTo>
                    <a:pt x="58" y="53"/>
                  </a:lnTo>
                  <a:lnTo>
                    <a:pt x="58" y="52"/>
                  </a:lnTo>
                  <a:lnTo>
                    <a:pt x="59" y="52"/>
                  </a:lnTo>
                  <a:lnTo>
                    <a:pt x="59" y="51"/>
                  </a:lnTo>
                  <a:lnTo>
                    <a:pt x="60" y="50"/>
                  </a:lnTo>
                  <a:lnTo>
                    <a:pt x="60" y="52"/>
                  </a:lnTo>
                  <a:lnTo>
                    <a:pt x="60" y="54"/>
                  </a:lnTo>
                  <a:lnTo>
                    <a:pt x="60" y="55"/>
                  </a:lnTo>
                  <a:lnTo>
                    <a:pt x="59" y="57"/>
                  </a:lnTo>
                  <a:lnTo>
                    <a:pt x="59" y="59"/>
                  </a:lnTo>
                  <a:lnTo>
                    <a:pt x="58" y="61"/>
                  </a:lnTo>
                  <a:lnTo>
                    <a:pt x="58" y="63"/>
                  </a:lnTo>
                  <a:lnTo>
                    <a:pt x="57" y="65"/>
                  </a:lnTo>
                  <a:lnTo>
                    <a:pt x="56" y="67"/>
                  </a:lnTo>
                  <a:lnTo>
                    <a:pt x="55" y="69"/>
                  </a:lnTo>
                  <a:lnTo>
                    <a:pt x="54" y="71"/>
                  </a:lnTo>
                  <a:lnTo>
                    <a:pt x="53" y="73"/>
                  </a:lnTo>
                  <a:lnTo>
                    <a:pt x="52" y="75"/>
                  </a:lnTo>
                  <a:lnTo>
                    <a:pt x="51" y="76"/>
                  </a:lnTo>
                  <a:lnTo>
                    <a:pt x="50" y="77"/>
                  </a:lnTo>
                  <a:lnTo>
                    <a:pt x="48" y="78"/>
                  </a:lnTo>
                  <a:lnTo>
                    <a:pt x="48" y="80"/>
                  </a:lnTo>
                  <a:lnTo>
                    <a:pt x="48" y="82"/>
                  </a:lnTo>
                  <a:lnTo>
                    <a:pt x="48" y="85"/>
                  </a:lnTo>
                  <a:lnTo>
                    <a:pt x="48" y="87"/>
                  </a:lnTo>
                  <a:lnTo>
                    <a:pt x="48" y="89"/>
                  </a:lnTo>
                  <a:lnTo>
                    <a:pt x="47" y="91"/>
                  </a:lnTo>
                  <a:lnTo>
                    <a:pt x="47" y="94"/>
                  </a:lnTo>
                  <a:lnTo>
                    <a:pt x="47" y="96"/>
                  </a:lnTo>
                  <a:lnTo>
                    <a:pt x="46" y="99"/>
                  </a:lnTo>
                  <a:lnTo>
                    <a:pt x="46" y="101"/>
                  </a:lnTo>
                  <a:lnTo>
                    <a:pt x="45" y="103"/>
                  </a:lnTo>
                  <a:lnTo>
                    <a:pt x="44" y="105"/>
                  </a:lnTo>
                  <a:lnTo>
                    <a:pt x="44" y="107"/>
                  </a:lnTo>
                  <a:lnTo>
                    <a:pt x="42" y="110"/>
                  </a:lnTo>
                  <a:lnTo>
                    <a:pt x="42" y="109"/>
                  </a:lnTo>
                  <a:lnTo>
                    <a:pt x="42" y="110"/>
                  </a:lnTo>
                  <a:lnTo>
                    <a:pt x="41" y="111"/>
                  </a:lnTo>
                  <a:lnTo>
                    <a:pt x="41" y="112"/>
                  </a:lnTo>
                  <a:lnTo>
                    <a:pt x="40" y="113"/>
                  </a:lnTo>
                  <a:lnTo>
                    <a:pt x="39" y="114"/>
                  </a:lnTo>
                  <a:lnTo>
                    <a:pt x="39" y="115"/>
                  </a:lnTo>
                  <a:lnTo>
                    <a:pt x="39" y="116"/>
                  </a:lnTo>
                  <a:lnTo>
                    <a:pt x="40" y="115"/>
                  </a:lnTo>
                  <a:lnTo>
                    <a:pt x="41" y="114"/>
                  </a:lnTo>
                  <a:lnTo>
                    <a:pt x="41" y="115"/>
                  </a:lnTo>
                  <a:lnTo>
                    <a:pt x="41" y="114"/>
                  </a:lnTo>
                  <a:lnTo>
                    <a:pt x="42" y="114"/>
                  </a:lnTo>
                  <a:lnTo>
                    <a:pt x="43" y="114"/>
                  </a:lnTo>
                  <a:lnTo>
                    <a:pt x="43" y="115"/>
                  </a:lnTo>
                  <a:lnTo>
                    <a:pt x="44" y="115"/>
                  </a:lnTo>
                  <a:lnTo>
                    <a:pt x="45" y="116"/>
                  </a:lnTo>
                  <a:lnTo>
                    <a:pt x="45" y="117"/>
                  </a:lnTo>
                  <a:lnTo>
                    <a:pt x="46" y="118"/>
                  </a:lnTo>
                  <a:lnTo>
                    <a:pt x="47" y="120"/>
                  </a:lnTo>
                  <a:lnTo>
                    <a:pt x="48" y="122"/>
                  </a:lnTo>
                  <a:lnTo>
                    <a:pt x="49" y="123"/>
                  </a:lnTo>
                  <a:lnTo>
                    <a:pt x="49" y="125"/>
                  </a:lnTo>
                  <a:lnTo>
                    <a:pt x="50" y="127"/>
                  </a:lnTo>
                  <a:lnTo>
                    <a:pt x="50" y="128"/>
                  </a:lnTo>
                  <a:lnTo>
                    <a:pt x="50" y="129"/>
                  </a:lnTo>
                  <a:lnTo>
                    <a:pt x="51" y="129"/>
                  </a:lnTo>
                  <a:lnTo>
                    <a:pt x="51" y="130"/>
                  </a:lnTo>
                  <a:lnTo>
                    <a:pt x="51" y="129"/>
                  </a:lnTo>
                  <a:lnTo>
                    <a:pt x="51" y="128"/>
                  </a:lnTo>
                  <a:lnTo>
                    <a:pt x="50" y="126"/>
                  </a:lnTo>
                  <a:lnTo>
                    <a:pt x="50" y="125"/>
                  </a:lnTo>
                  <a:lnTo>
                    <a:pt x="49" y="123"/>
                  </a:lnTo>
                  <a:lnTo>
                    <a:pt x="48" y="121"/>
                  </a:lnTo>
                  <a:lnTo>
                    <a:pt x="48" y="120"/>
                  </a:lnTo>
                  <a:lnTo>
                    <a:pt x="47" y="118"/>
                  </a:lnTo>
                  <a:lnTo>
                    <a:pt x="46" y="117"/>
                  </a:lnTo>
                  <a:lnTo>
                    <a:pt x="46" y="116"/>
                  </a:lnTo>
                  <a:lnTo>
                    <a:pt x="45" y="116"/>
                  </a:lnTo>
                  <a:lnTo>
                    <a:pt x="45" y="115"/>
                  </a:lnTo>
                  <a:lnTo>
                    <a:pt x="44" y="115"/>
                  </a:lnTo>
                  <a:lnTo>
                    <a:pt x="44" y="114"/>
                  </a:lnTo>
                  <a:lnTo>
                    <a:pt x="43" y="114"/>
                  </a:lnTo>
                  <a:lnTo>
                    <a:pt x="42" y="114"/>
                  </a:lnTo>
                  <a:lnTo>
                    <a:pt x="41" y="114"/>
                  </a:lnTo>
                  <a:lnTo>
                    <a:pt x="40" y="114"/>
                  </a:lnTo>
                  <a:lnTo>
                    <a:pt x="39" y="115"/>
                  </a:lnTo>
                  <a:lnTo>
                    <a:pt x="40" y="115"/>
                  </a:lnTo>
                  <a:lnTo>
                    <a:pt x="40" y="114"/>
                  </a:lnTo>
                  <a:lnTo>
                    <a:pt x="40" y="115"/>
                  </a:lnTo>
                  <a:lnTo>
                    <a:pt x="40" y="114"/>
                  </a:lnTo>
                  <a:lnTo>
                    <a:pt x="40" y="113"/>
                  </a:lnTo>
                  <a:lnTo>
                    <a:pt x="41" y="112"/>
                  </a:lnTo>
                  <a:lnTo>
                    <a:pt x="42" y="112"/>
                  </a:lnTo>
                  <a:lnTo>
                    <a:pt x="42" y="111"/>
                  </a:lnTo>
                  <a:lnTo>
                    <a:pt x="43" y="110"/>
                  </a:lnTo>
                  <a:lnTo>
                    <a:pt x="44" y="108"/>
                  </a:lnTo>
                  <a:lnTo>
                    <a:pt x="45" y="106"/>
                  </a:lnTo>
                  <a:lnTo>
                    <a:pt x="46" y="103"/>
                  </a:lnTo>
                  <a:lnTo>
                    <a:pt x="46" y="101"/>
                  </a:lnTo>
                  <a:lnTo>
                    <a:pt x="47" y="99"/>
                  </a:lnTo>
                  <a:lnTo>
                    <a:pt x="47" y="96"/>
                  </a:lnTo>
                  <a:lnTo>
                    <a:pt x="48" y="94"/>
                  </a:lnTo>
                  <a:lnTo>
                    <a:pt x="48" y="92"/>
                  </a:lnTo>
                  <a:lnTo>
                    <a:pt x="48" y="89"/>
                  </a:lnTo>
                  <a:lnTo>
                    <a:pt x="48" y="87"/>
                  </a:lnTo>
                  <a:lnTo>
                    <a:pt x="48" y="85"/>
                  </a:lnTo>
                  <a:lnTo>
                    <a:pt x="49" y="82"/>
                  </a:lnTo>
                  <a:lnTo>
                    <a:pt x="49" y="80"/>
                  </a:lnTo>
                  <a:lnTo>
                    <a:pt x="49" y="79"/>
                  </a:lnTo>
                  <a:lnTo>
                    <a:pt x="50" y="78"/>
                  </a:lnTo>
                  <a:lnTo>
                    <a:pt x="51" y="76"/>
                  </a:lnTo>
                  <a:lnTo>
                    <a:pt x="52" y="75"/>
                  </a:lnTo>
                  <a:lnTo>
                    <a:pt x="53" y="75"/>
                  </a:lnTo>
                  <a:lnTo>
                    <a:pt x="54" y="73"/>
                  </a:lnTo>
                  <a:lnTo>
                    <a:pt x="55" y="71"/>
                  </a:lnTo>
                  <a:lnTo>
                    <a:pt x="56" y="70"/>
                  </a:lnTo>
                  <a:lnTo>
                    <a:pt x="57" y="68"/>
                  </a:lnTo>
                  <a:lnTo>
                    <a:pt x="58" y="66"/>
                  </a:lnTo>
                  <a:lnTo>
                    <a:pt x="58" y="64"/>
                  </a:lnTo>
                  <a:lnTo>
                    <a:pt x="59" y="62"/>
                  </a:lnTo>
                  <a:lnTo>
                    <a:pt x="60" y="60"/>
                  </a:lnTo>
                  <a:lnTo>
                    <a:pt x="60" y="57"/>
                  </a:lnTo>
                  <a:lnTo>
                    <a:pt x="60" y="55"/>
                  </a:lnTo>
                  <a:lnTo>
                    <a:pt x="61" y="54"/>
                  </a:lnTo>
                  <a:lnTo>
                    <a:pt x="61" y="52"/>
                  </a:lnTo>
                  <a:lnTo>
                    <a:pt x="61" y="50"/>
                  </a:lnTo>
                  <a:lnTo>
                    <a:pt x="60" y="50"/>
                  </a:lnTo>
                  <a:lnTo>
                    <a:pt x="59" y="50"/>
                  </a:lnTo>
                  <a:lnTo>
                    <a:pt x="58" y="51"/>
                  </a:lnTo>
                  <a:lnTo>
                    <a:pt x="58" y="52"/>
                  </a:lnTo>
                  <a:lnTo>
                    <a:pt x="57" y="53"/>
                  </a:lnTo>
                  <a:lnTo>
                    <a:pt x="57" y="54"/>
                  </a:lnTo>
                  <a:lnTo>
                    <a:pt x="56" y="56"/>
                  </a:lnTo>
                  <a:lnTo>
                    <a:pt x="55" y="57"/>
                  </a:lnTo>
                  <a:lnTo>
                    <a:pt x="54" y="59"/>
                  </a:lnTo>
                  <a:lnTo>
                    <a:pt x="54" y="60"/>
                  </a:lnTo>
                  <a:lnTo>
                    <a:pt x="53" y="62"/>
                  </a:lnTo>
                  <a:lnTo>
                    <a:pt x="52" y="63"/>
                  </a:lnTo>
                  <a:lnTo>
                    <a:pt x="51" y="64"/>
                  </a:lnTo>
                  <a:lnTo>
                    <a:pt x="50" y="64"/>
                  </a:lnTo>
                  <a:lnTo>
                    <a:pt x="51" y="64"/>
                  </a:lnTo>
                  <a:lnTo>
                    <a:pt x="50" y="65"/>
                  </a:lnTo>
                  <a:lnTo>
                    <a:pt x="49" y="65"/>
                  </a:lnTo>
                  <a:lnTo>
                    <a:pt x="48" y="65"/>
                  </a:lnTo>
                  <a:lnTo>
                    <a:pt x="47" y="66"/>
                  </a:lnTo>
                  <a:lnTo>
                    <a:pt x="46" y="65"/>
                  </a:lnTo>
                  <a:lnTo>
                    <a:pt x="46" y="64"/>
                  </a:lnTo>
                  <a:lnTo>
                    <a:pt x="45" y="62"/>
                  </a:lnTo>
                  <a:lnTo>
                    <a:pt x="44" y="60"/>
                  </a:lnTo>
                  <a:lnTo>
                    <a:pt x="43" y="59"/>
                  </a:lnTo>
                  <a:lnTo>
                    <a:pt x="42" y="57"/>
                  </a:lnTo>
                  <a:lnTo>
                    <a:pt x="41" y="55"/>
                  </a:lnTo>
                  <a:lnTo>
                    <a:pt x="40" y="54"/>
                  </a:lnTo>
                  <a:lnTo>
                    <a:pt x="39" y="52"/>
                  </a:lnTo>
                  <a:lnTo>
                    <a:pt x="38" y="51"/>
                  </a:lnTo>
                  <a:lnTo>
                    <a:pt x="36" y="50"/>
                  </a:lnTo>
                  <a:lnTo>
                    <a:pt x="35" y="49"/>
                  </a:lnTo>
                  <a:lnTo>
                    <a:pt x="34" y="47"/>
                  </a:lnTo>
                  <a:lnTo>
                    <a:pt x="33" y="46"/>
                  </a:lnTo>
                  <a:lnTo>
                    <a:pt x="31" y="45"/>
                  </a:lnTo>
                  <a:lnTo>
                    <a:pt x="30" y="44"/>
                  </a:lnTo>
                  <a:lnTo>
                    <a:pt x="29" y="44"/>
                  </a:lnTo>
                  <a:lnTo>
                    <a:pt x="27" y="43"/>
                  </a:lnTo>
                  <a:lnTo>
                    <a:pt x="24" y="41"/>
                  </a:lnTo>
                  <a:lnTo>
                    <a:pt x="21" y="40"/>
                  </a:lnTo>
                  <a:lnTo>
                    <a:pt x="18" y="39"/>
                  </a:lnTo>
                  <a:lnTo>
                    <a:pt x="15" y="38"/>
                  </a:lnTo>
                  <a:lnTo>
                    <a:pt x="11" y="37"/>
                  </a:lnTo>
                  <a:lnTo>
                    <a:pt x="8" y="36"/>
                  </a:lnTo>
                  <a:lnTo>
                    <a:pt x="4" y="35"/>
                  </a:lnTo>
                  <a:lnTo>
                    <a:pt x="0" y="34"/>
                  </a:lnTo>
                  <a:lnTo>
                    <a:pt x="1" y="33"/>
                  </a:lnTo>
                  <a:lnTo>
                    <a:pt x="2" y="33"/>
                  </a:lnTo>
                  <a:lnTo>
                    <a:pt x="3" y="33"/>
                  </a:lnTo>
                  <a:lnTo>
                    <a:pt x="4" y="33"/>
                  </a:lnTo>
                  <a:lnTo>
                    <a:pt x="5" y="33"/>
                  </a:lnTo>
                  <a:lnTo>
                    <a:pt x="6" y="32"/>
                  </a:lnTo>
                  <a:lnTo>
                    <a:pt x="7" y="32"/>
                  </a:lnTo>
                  <a:lnTo>
                    <a:pt x="9" y="32"/>
                  </a:lnTo>
                  <a:lnTo>
                    <a:pt x="11" y="32"/>
                  </a:lnTo>
                  <a:lnTo>
                    <a:pt x="14" y="32"/>
                  </a:lnTo>
                  <a:lnTo>
                    <a:pt x="16" y="31"/>
                  </a:lnTo>
                  <a:lnTo>
                    <a:pt x="17" y="31"/>
                  </a:lnTo>
                  <a:lnTo>
                    <a:pt x="19" y="31"/>
                  </a:lnTo>
                  <a:lnTo>
                    <a:pt x="20" y="30"/>
                  </a:lnTo>
                  <a:lnTo>
                    <a:pt x="21" y="30"/>
                  </a:lnTo>
                  <a:lnTo>
                    <a:pt x="22" y="29"/>
                  </a:lnTo>
                  <a:lnTo>
                    <a:pt x="23" y="28"/>
                  </a:lnTo>
                  <a:lnTo>
                    <a:pt x="25" y="28"/>
                  </a:lnTo>
                  <a:lnTo>
                    <a:pt x="25" y="27"/>
                  </a:lnTo>
                  <a:lnTo>
                    <a:pt x="26" y="26"/>
                  </a:lnTo>
                  <a:lnTo>
                    <a:pt x="27" y="24"/>
                  </a:lnTo>
                  <a:lnTo>
                    <a:pt x="28" y="23"/>
                  </a:lnTo>
                  <a:lnTo>
                    <a:pt x="29" y="22"/>
                  </a:lnTo>
                  <a:lnTo>
                    <a:pt x="29" y="20"/>
                  </a:lnTo>
                  <a:lnTo>
                    <a:pt x="30" y="18"/>
                  </a:lnTo>
                  <a:lnTo>
                    <a:pt x="30" y="17"/>
                  </a:lnTo>
                  <a:lnTo>
                    <a:pt x="29" y="15"/>
                  </a:lnTo>
                  <a:lnTo>
                    <a:pt x="29" y="14"/>
                  </a:lnTo>
                  <a:lnTo>
                    <a:pt x="28" y="12"/>
                  </a:lnTo>
                  <a:lnTo>
                    <a:pt x="28" y="11"/>
                  </a:lnTo>
                  <a:lnTo>
                    <a:pt x="27" y="10"/>
                  </a:lnTo>
                  <a:lnTo>
                    <a:pt x="27" y="9"/>
                  </a:lnTo>
                  <a:lnTo>
                    <a:pt x="26" y="9"/>
                  </a:lnTo>
                  <a:lnTo>
                    <a:pt x="25" y="8"/>
                  </a:lnTo>
                  <a:lnTo>
                    <a:pt x="24" y="7"/>
                  </a:lnTo>
                  <a:lnTo>
                    <a:pt x="23" y="7"/>
                  </a:lnTo>
                  <a:lnTo>
                    <a:pt x="22" y="6"/>
                  </a:lnTo>
                  <a:lnTo>
                    <a:pt x="21" y="6"/>
                  </a:lnTo>
                  <a:lnTo>
                    <a:pt x="20" y="6"/>
                  </a:lnTo>
                  <a:lnTo>
                    <a:pt x="19" y="6"/>
                  </a:lnTo>
                  <a:lnTo>
                    <a:pt x="18" y="6"/>
                  </a:lnTo>
                  <a:lnTo>
                    <a:pt x="17" y="6"/>
                  </a:lnTo>
                  <a:lnTo>
                    <a:pt x="15" y="6"/>
                  </a:lnTo>
                  <a:lnTo>
                    <a:pt x="13" y="6"/>
                  </a:lnTo>
                  <a:lnTo>
                    <a:pt x="11" y="6"/>
                  </a:lnTo>
                  <a:lnTo>
                    <a:pt x="10" y="6"/>
                  </a:lnTo>
                  <a:lnTo>
                    <a:pt x="9" y="6"/>
                  </a:lnTo>
                  <a:lnTo>
                    <a:pt x="8" y="6"/>
                  </a:lnTo>
                  <a:lnTo>
                    <a:pt x="8" y="7"/>
                  </a:lnTo>
                  <a:lnTo>
                    <a:pt x="8" y="6"/>
                  </a:lnTo>
                  <a:lnTo>
                    <a:pt x="9" y="6"/>
                  </a:lnTo>
                  <a:lnTo>
                    <a:pt x="9" y="5"/>
                  </a:lnTo>
                  <a:lnTo>
                    <a:pt x="10" y="5"/>
                  </a:lnTo>
                  <a:lnTo>
                    <a:pt x="11" y="4"/>
                  </a:lnTo>
                  <a:lnTo>
                    <a:pt x="12" y="4"/>
                  </a:lnTo>
                  <a:lnTo>
                    <a:pt x="14" y="3"/>
                  </a:lnTo>
                  <a:lnTo>
                    <a:pt x="16" y="2"/>
                  </a:lnTo>
                  <a:lnTo>
                    <a:pt x="19" y="0"/>
                  </a:lnTo>
                  <a:lnTo>
                    <a:pt x="20" y="0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00A0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21" name="Freeform 96"/>
            <p:cNvSpPr>
              <a:spLocks/>
            </p:cNvSpPr>
            <p:nvPr/>
          </p:nvSpPr>
          <p:spPr bwMode="auto">
            <a:xfrm>
              <a:off x="5555" y="1396"/>
              <a:ext cx="106" cy="152"/>
            </a:xfrm>
            <a:custGeom>
              <a:avLst/>
              <a:gdLst>
                <a:gd name="T0" fmla="*/ 120 w 54"/>
                <a:gd name="T1" fmla="*/ 28 h 77"/>
                <a:gd name="T2" fmla="*/ 161 w 54"/>
                <a:gd name="T3" fmla="*/ 71 h 77"/>
                <a:gd name="T4" fmla="*/ 177 w 54"/>
                <a:gd name="T5" fmla="*/ 93 h 77"/>
                <a:gd name="T6" fmla="*/ 192 w 54"/>
                <a:gd name="T7" fmla="*/ 116 h 77"/>
                <a:gd name="T8" fmla="*/ 200 w 54"/>
                <a:gd name="T9" fmla="*/ 144 h 77"/>
                <a:gd name="T10" fmla="*/ 204 w 54"/>
                <a:gd name="T11" fmla="*/ 176 h 77"/>
                <a:gd name="T12" fmla="*/ 204 w 54"/>
                <a:gd name="T13" fmla="*/ 207 h 77"/>
                <a:gd name="T14" fmla="*/ 200 w 54"/>
                <a:gd name="T15" fmla="*/ 225 h 77"/>
                <a:gd name="T16" fmla="*/ 192 w 54"/>
                <a:gd name="T17" fmla="*/ 241 h 77"/>
                <a:gd name="T18" fmla="*/ 181 w 54"/>
                <a:gd name="T19" fmla="*/ 249 h 77"/>
                <a:gd name="T20" fmla="*/ 165 w 54"/>
                <a:gd name="T21" fmla="*/ 257 h 77"/>
                <a:gd name="T22" fmla="*/ 151 w 54"/>
                <a:gd name="T23" fmla="*/ 261 h 77"/>
                <a:gd name="T24" fmla="*/ 132 w 54"/>
                <a:gd name="T25" fmla="*/ 257 h 77"/>
                <a:gd name="T26" fmla="*/ 112 w 54"/>
                <a:gd name="T27" fmla="*/ 249 h 77"/>
                <a:gd name="T28" fmla="*/ 88 w 54"/>
                <a:gd name="T29" fmla="*/ 233 h 77"/>
                <a:gd name="T30" fmla="*/ 73 w 54"/>
                <a:gd name="T31" fmla="*/ 223 h 77"/>
                <a:gd name="T32" fmla="*/ 57 w 54"/>
                <a:gd name="T33" fmla="*/ 207 h 77"/>
                <a:gd name="T34" fmla="*/ 43 w 54"/>
                <a:gd name="T35" fmla="*/ 188 h 77"/>
                <a:gd name="T36" fmla="*/ 39 w 54"/>
                <a:gd name="T37" fmla="*/ 191 h 77"/>
                <a:gd name="T38" fmla="*/ 39 w 54"/>
                <a:gd name="T39" fmla="*/ 225 h 77"/>
                <a:gd name="T40" fmla="*/ 39 w 54"/>
                <a:gd name="T41" fmla="*/ 261 h 77"/>
                <a:gd name="T42" fmla="*/ 35 w 54"/>
                <a:gd name="T43" fmla="*/ 272 h 77"/>
                <a:gd name="T44" fmla="*/ 27 w 54"/>
                <a:gd name="T45" fmla="*/ 280 h 77"/>
                <a:gd name="T46" fmla="*/ 20 w 54"/>
                <a:gd name="T47" fmla="*/ 288 h 77"/>
                <a:gd name="T48" fmla="*/ 8 w 54"/>
                <a:gd name="T49" fmla="*/ 296 h 77"/>
                <a:gd name="T50" fmla="*/ 4 w 54"/>
                <a:gd name="T51" fmla="*/ 300 h 77"/>
                <a:gd name="T52" fmla="*/ 16 w 54"/>
                <a:gd name="T53" fmla="*/ 296 h 77"/>
                <a:gd name="T54" fmla="*/ 27 w 54"/>
                <a:gd name="T55" fmla="*/ 288 h 77"/>
                <a:gd name="T56" fmla="*/ 35 w 54"/>
                <a:gd name="T57" fmla="*/ 276 h 77"/>
                <a:gd name="T58" fmla="*/ 39 w 54"/>
                <a:gd name="T59" fmla="*/ 265 h 77"/>
                <a:gd name="T60" fmla="*/ 43 w 54"/>
                <a:gd name="T61" fmla="*/ 241 h 77"/>
                <a:gd name="T62" fmla="*/ 43 w 54"/>
                <a:gd name="T63" fmla="*/ 207 h 77"/>
                <a:gd name="T64" fmla="*/ 39 w 54"/>
                <a:gd name="T65" fmla="*/ 184 h 77"/>
                <a:gd name="T66" fmla="*/ 47 w 54"/>
                <a:gd name="T67" fmla="*/ 191 h 77"/>
                <a:gd name="T68" fmla="*/ 57 w 54"/>
                <a:gd name="T69" fmla="*/ 211 h 77"/>
                <a:gd name="T70" fmla="*/ 77 w 54"/>
                <a:gd name="T71" fmla="*/ 229 h 77"/>
                <a:gd name="T72" fmla="*/ 92 w 54"/>
                <a:gd name="T73" fmla="*/ 241 h 77"/>
                <a:gd name="T74" fmla="*/ 116 w 54"/>
                <a:gd name="T75" fmla="*/ 253 h 77"/>
                <a:gd name="T76" fmla="*/ 132 w 54"/>
                <a:gd name="T77" fmla="*/ 261 h 77"/>
                <a:gd name="T78" fmla="*/ 155 w 54"/>
                <a:gd name="T79" fmla="*/ 261 h 77"/>
                <a:gd name="T80" fmla="*/ 173 w 54"/>
                <a:gd name="T81" fmla="*/ 257 h 77"/>
                <a:gd name="T82" fmla="*/ 185 w 54"/>
                <a:gd name="T83" fmla="*/ 253 h 77"/>
                <a:gd name="T84" fmla="*/ 200 w 54"/>
                <a:gd name="T85" fmla="*/ 241 h 77"/>
                <a:gd name="T86" fmla="*/ 208 w 54"/>
                <a:gd name="T87" fmla="*/ 223 h 77"/>
                <a:gd name="T88" fmla="*/ 208 w 54"/>
                <a:gd name="T89" fmla="*/ 191 h 77"/>
                <a:gd name="T90" fmla="*/ 204 w 54"/>
                <a:gd name="T91" fmla="*/ 156 h 77"/>
                <a:gd name="T92" fmla="*/ 196 w 54"/>
                <a:gd name="T93" fmla="*/ 128 h 77"/>
                <a:gd name="T94" fmla="*/ 188 w 54"/>
                <a:gd name="T95" fmla="*/ 105 h 77"/>
                <a:gd name="T96" fmla="*/ 169 w 54"/>
                <a:gd name="T97" fmla="*/ 77 h 77"/>
                <a:gd name="T98" fmla="*/ 155 w 54"/>
                <a:gd name="T99" fmla="*/ 55 h 77"/>
                <a:gd name="T100" fmla="*/ 104 w 54"/>
                <a:gd name="T101" fmla="*/ 12 h 77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54" h="77">
                  <a:moveTo>
                    <a:pt x="25" y="0"/>
                  </a:moveTo>
                  <a:lnTo>
                    <a:pt x="25" y="1"/>
                  </a:lnTo>
                  <a:lnTo>
                    <a:pt x="27" y="3"/>
                  </a:lnTo>
                  <a:lnTo>
                    <a:pt x="29" y="5"/>
                  </a:lnTo>
                  <a:lnTo>
                    <a:pt x="31" y="7"/>
                  </a:lnTo>
                  <a:lnTo>
                    <a:pt x="34" y="10"/>
                  </a:lnTo>
                  <a:lnTo>
                    <a:pt x="36" y="12"/>
                  </a:lnTo>
                  <a:lnTo>
                    <a:pt x="39" y="15"/>
                  </a:lnTo>
                  <a:lnTo>
                    <a:pt x="41" y="16"/>
                  </a:lnTo>
                  <a:lnTo>
                    <a:pt x="42" y="18"/>
                  </a:lnTo>
                  <a:lnTo>
                    <a:pt x="44" y="20"/>
                  </a:lnTo>
                  <a:lnTo>
                    <a:pt x="45" y="22"/>
                  </a:lnTo>
                  <a:lnTo>
                    <a:pt x="46" y="24"/>
                  </a:lnTo>
                  <a:lnTo>
                    <a:pt x="48" y="27"/>
                  </a:lnTo>
                  <a:lnTo>
                    <a:pt x="48" y="28"/>
                  </a:lnTo>
                  <a:lnTo>
                    <a:pt x="49" y="29"/>
                  </a:lnTo>
                  <a:lnTo>
                    <a:pt x="50" y="30"/>
                  </a:lnTo>
                  <a:lnTo>
                    <a:pt x="51" y="32"/>
                  </a:lnTo>
                  <a:lnTo>
                    <a:pt x="50" y="32"/>
                  </a:lnTo>
                  <a:lnTo>
                    <a:pt x="51" y="33"/>
                  </a:lnTo>
                  <a:lnTo>
                    <a:pt x="51" y="35"/>
                  </a:lnTo>
                  <a:lnTo>
                    <a:pt x="52" y="37"/>
                  </a:lnTo>
                  <a:lnTo>
                    <a:pt x="52" y="39"/>
                  </a:lnTo>
                  <a:lnTo>
                    <a:pt x="53" y="41"/>
                  </a:lnTo>
                  <a:lnTo>
                    <a:pt x="53" y="43"/>
                  </a:lnTo>
                  <a:lnTo>
                    <a:pt x="53" y="45"/>
                  </a:lnTo>
                  <a:lnTo>
                    <a:pt x="53" y="47"/>
                  </a:lnTo>
                  <a:lnTo>
                    <a:pt x="54" y="49"/>
                  </a:lnTo>
                  <a:lnTo>
                    <a:pt x="54" y="51"/>
                  </a:lnTo>
                  <a:lnTo>
                    <a:pt x="53" y="53"/>
                  </a:lnTo>
                  <a:lnTo>
                    <a:pt x="53" y="55"/>
                  </a:lnTo>
                  <a:lnTo>
                    <a:pt x="53" y="57"/>
                  </a:lnTo>
                  <a:lnTo>
                    <a:pt x="52" y="58"/>
                  </a:lnTo>
                  <a:lnTo>
                    <a:pt x="52" y="60"/>
                  </a:lnTo>
                  <a:lnTo>
                    <a:pt x="51" y="61"/>
                  </a:lnTo>
                  <a:lnTo>
                    <a:pt x="50" y="62"/>
                  </a:lnTo>
                  <a:lnTo>
                    <a:pt x="49" y="64"/>
                  </a:lnTo>
                  <a:lnTo>
                    <a:pt x="47" y="64"/>
                  </a:lnTo>
                  <a:lnTo>
                    <a:pt x="46" y="65"/>
                  </a:lnTo>
                  <a:lnTo>
                    <a:pt x="45" y="66"/>
                  </a:lnTo>
                  <a:lnTo>
                    <a:pt x="43" y="66"/>
                  </a:lnTo>
                  <a:lnTo>
                    <a:pt x="42" y="66"/>
                  </a:lnTo>
                  <a:lnTo>
                    <a:pt x="40" y="66"/>
                  </a:lnTo>
                  <a:lnTo>
                    <a:pt x="39" y="67"/>
                  </a:lnTo>
                  <a:lnTo>
                    <a:pt x="37" y="66"/>
                  </a:lnTo>
                  <a:lnTo>
                    <a:pt x="36" y="66"/>
                  </a:lnTo>
                  <a:lnTo>
                    <a:pt x="34" y="66"/>
                  </a:lnTo>
                  <a:lnTo>
                    <a:pt x="33" y="66"/>
                  </a:lnTo>
                  <a:lnTo>
                    <a:pt x="31" y="65"/>
                  </a:lnTo>
                  <a:lnTo>
                    <a:pt x="30" y="64"/>
                  </a:lnTo>
                  <a:lnTo>
                    <a:pt x="29" y="64"/>
                  </a:lnTo>
                  <a:lnTo>
                    <a:pt x="27" y="63"/>
                  </a:lnTo>
                  <a:lnTo>
                    <a:pt x="26" y="62"/>
                  </a:lnTo>
                  <a:lnTo>
                    <a:pt x="24" y="61"/>
                  </a:lnTo>
                  <a:lnTo>
                    <a:pt x="23" y="60"/>
                  </a:lnTo>
                  <a:lnTo>
                    <a:pt x="22" y="59"/>
                  </a:lnTo>
                  <a:lnTo>
                    <a:pt x="20" y="58"/>
                  </a:lnTo>
                  <a:lnTo>
                    <a:pt x="19" y="57"/>
                  </a:lnTo>
                  <a:lnTo>
                    <a:pt x="18" y="56"/>
                  </a:lnTo>
                  <a:lnTo>
                    <a:pt x="17" y="55"/>
                  </a:lnTo>
                  <a:lnTo>
                    <a:pt x="16" y="54"/>
                  </a:lnTo>
                  <a:lnTo>
                    <a:pt x="15" y="53"/>
                  </a:lnTo>
                  <a:lnTo>
                    <a:pt x="14" y="51"/>
                  </a:lnTo>
                  <a:lnTo>
                    <a:pt x="13" y="50"/>
                  </a:lnTo>
                  <a:lnTo>
                    <a:pt x="12" y="49"/>
                  </a:lnTo>
                  <a:lnTo>
                    <a:pt x="11" y="48"/>
                  </a:lnTo>
                  <a:lnTo>
                    <a:pt x="11" y="46"/>
                  </a:lnTo>
                  <a:lnTo>
                    <a:pt x="10" y="46"/>
                  </a:lnTo>
                  <a:lnTo>
                    <a:pt x="10" y="49"/>
                  </a:lnTo>
                  <a:lnTo>
                    <a:pt x="10" y="51"/>
                  </a:lnTo>
                  <a:lnTo>
                    <a:pt x="10" y="53"/>
                  </a:lnTo>
                  <a:lnTo>
                    <a:pt x="10" y="55"/>
                  </a:lnTo>
                  <a:lnTo>
                    <a:pt x="10" y="58"/>
                  </a:lnTo>
                  <a:lnTo>
                    <a:pt x="10" y="60"/>
                  </a:lnTo>
                  <a:lnTo>
                    <a:pt x="10" y="62"/>
                  </a:lnTo>
                  <a:lnTo>
                    <a:pt x="10" y="65"/>
                  </a:lnTo>
                  <a:lnTo>
                    <a:pt x="10" y="67"/>
                  </a:lnTo>
                  <a:lnTo>
                    <a:pt x="9" y="68"/>
                  </a:lnTo>
                  <a:lnTo>
                    <a:pt x="9" y="69"/>
                  </a:lnTo>
                  <a:lnTo>
                    <a:pt x="9" y="70"/>
                  </a:lnTo>
                  <a:lnTo>
                    <a:pt x="8" y="71"/>
                  </a:lnTo>
                  <a:lnTo>
                    <a:pt x="8" y="72"/>
                  </a:lnTo>
                  <a:lnTo>
                    <a:pt x="7" y="72"/>
                  </a:lnTo>
                  <a:lnTo>
                    <a:pt x="7" y="73"/>
                  </a:lnTo>
                  <a:lnTo>
                    <a:pt x="6" y="74"/>
                  </a:lnTo>
                  <a:lnTo>
                    <a:pt x="5" y="74"/>
                  </a:lnTo>
                  <a:lnTo>
                    <a:pt x="4" y="75"/>
                  </a:lnTo>
                  <a:lnTo>
                    <a:pt x="3" y="76"/>
                  </a:lnTo>
                  <a:lnTo>
                    <a:pt x="2" y="76"/>
                  </a:lnTo>
                  <a:lnTo>
                    <a:pt x="1" y="76"/>
                  </a:lnTo>
                  <a:lnTo>
                    <a:pt x="0" y="77"/>
                  </a:lnTo>
                  <a:lnTo>
                    <a:pt x="1" y="77"/>
                  </a:lnTo>
                  <a:lnTo>
                    <a:pt x="2" y="77"/>
                  </a:lnTo>
                  <a:lnTo>
                    <a:pt x="3" y="76"/>
                  </a:lnTo>
                  <a:lnTo>
                    <a:pt x="4" y="76"/>
                  </a:lnTo>
                  <a:lnTo>
                    <a:pt x="5" y="75"/>
                  </a:lnTo>
                  <a:lnTo>
                    <a:pt x="6" y="74"/>
                  </a:lnTo>
                  <a:lnTo>
                    <a:pt x="7" y="74"/>
                  </a:lnTo>
                  <a:lnTo>
                    <a:pt x="8" y="73"/>
                  </a:lnTo>
                  <a:lnTo>
                    <a:pt x="8" y="72"/>
                  </a:lnTo>
                  <a:lnTo>
                    <a:pt x="9" y="71"/>
                  </a:lnTo>
                  <a:lnTo>
                    <a:pt x="9" y="70"/>
                  </a:lnTo>
                  <a:lnTo>
                    <a:pt x="10" y="69"/>
                  </a:lnTo>
                  <a:lnTo>
                    <a:pt x="10" y="68"/>
                  </a:lnTo>
                  <a:lnTo>
                    <a:pt x="10" y="67"/>
                  </a:lnTo>
                  <a:lnTo>
                    <a:pt x="11" y="65"/>
                  </a:lnTo>
                  <a:lnTo>
                    <a:pt x="11" y="63"/>
                  </a:lnTo>
                  <a:lnTo>
                    <a:pt x="11" y="62"/>
                  </a:lnTo>
                  <a:lnTo>
                    <a:pt x="11" y="60"/>
                  </a:lnTo>
                  <a:lnTo>
                    <a:pt x="11" y="58"/>
                  </a:lnTo>
                  <a:lnTo>
                    <a:pt x="11" y="55"/>
                  </a:lnTo>
                  <a:lnTo>
                    <a:pt x="11" y="53"/>
                  </a:lnTo>
                  <a:lnTo>
                    <a:pt x="10" y="51"/>
                  </a:lnTo>
                  <a:lnTo>
                    <a:pt x="10" y="49"/>
                  </a:lnTo>
                  <a:lnTo>
                    <a:pt x="10" y="47"/>
                  </a:lnTo>
                  <a:lnTo>
                    <a:pt x="11" y="48"/>
                  </a:lnTo>
                  <a:lnTo>
                    <a:pt x="12" y="49"/>
                  </a:lnTo>
                  <a:lnTo>
                    <a:pt x="12" y="51"/>
                  </a:lnTo>
                  <a:lnTo>
                    <a:pt x="13" y="52"/>
                  </a:lnTo>
                  <a:lnTo>
                    <a:pt x="14" y="53"/>
                  </a:lnTo>
                  <a:lnTo>
                    <a:pt x="15" y="54"/>
                  </a:lnTo>
                  <a:lnTo>
                    <a:pt x="16" y="55"/>
                  </a:lnTo>
                  <a:lnTo>
                    <a:pt x="18" y="57"/>
                  </a:lnTo>
                  <a:lnTo>
                    <a:pt x="19" y="58"/>
                  </a:lnTo>
                  <a:lnTo>
                    <a:pt x="20" y="59"/>
                  </a:lnTo>
                  <a:lnTo>
                    <a:pt x="21" y="60"/>
                  </a:lnTo>
                  <a:lnTo>
                    <a:pt x="23" y="61"/>
                  </a:lnTo>
                  <a:lnTo>
                    <a:pt x="24" y="62"/>
                  </a:lnTo>
                  <a:lnTo>
                    <a:pt x="25" y="63"/>
                  </a:lnTo>
                  <a:lnTo>
                    <a:pt x="27" y="64"/>
                  </a:lnTo>
                  <a:lnTo>
                    <a:pt x="28" y="64"/>
                  </a:lnTo>
                  <a:lnTo>
                    <a:pt x="30" y="65"/>
                  </a:lnTo>
                  <a:lnTo>
                    <a:pt x="31" y="66"/>
                  </a:lnTo>
                  <a:lnTo>
                    <a:pt x="33" y="66"/>
                  </a:lnTo>
                  <a:lnTo>
                    <a:pt x="34" y="67"/>
                  </a:lnTo>
                  <a:lnTo>
                    <a:pt x="36" y="67"/>
                  </a:lnTo>
                  <a:lnTo>
                    <a:pt x="37" y="67"/>
                  </a:lnTo>
                  <a:lnTo>
                    <a:pt x="39" y="67"/>
                  </a:lnTo>
                  <a:lnTo>
                    <a:pt x="40" y="67"/>
                  </a:lnTo>
                  <a:lnTo>
                    <a:pt x="42" y="67"/>
                  </a:lnTo>
                  <a:lnTo>
                    <a:pt x="43" y="67"/>
                  </a:lnTo>
                  <a:lnTo>
                    <a:pt x="45" y="66"/>
                  </a:lnTo>
                  <a:lnTo>
                    <a:pt x="46" y="66"/>
                  </a:lnTo>
                  <a:lnTo>
                    <a:pt x="48" y="65"/>
                  </a:lnTo>
                  <a:lnTo>
                    <a:pt x="49" y="64"/>
                  </a:lnTo>
                  <a:lnTo>
                    <a:pt x="50" y="63"/>
                  </a:lnTo>
                  <a:lnTo>
                    <a:pt x="52" y="62"/>
                  </a:lnTo>
                  <a:lnTo>
                    <a:pt x="52" y="60"/>
                  </a:lnTo>
                  <a:lnTo>
                    <a:pt x="53" y="59"/>
                  </a:lnTo>
                  <a:lnTo>
                    <a:pt x="54" y="57"/>
                  </a:lnTo>
                  <a:lnTo>
                    <a:pt x="54" y="55"/>
                  </a:lnTo>
                  <a:lnTo>
                    <a:pt x="54" y="53"/>
                  </a:lnTo>
                  <a:lnTo>
                    <a:pt x="54" y="51"/>
                  </a:lnTo>
                  <a:lnTo>
                    <a:pt x="54" y="49"/>
                  </a:lnTo>
                  <a:lnTo>
                    <a:pt x="54" y="47"/>
                  </a:lnTo>
                  <a:lnTo>
                    <a:pt x="54" y="45"/>
                  </a:lnTo>
                  <a:lnTo>
                    <a:pt x="54" y="43"/>
                  </a:lnTo>
                  <a:lnTo>
                    <a:pt x="53" y="40"/>
                  </a:lnTo>
                  <a:lnTo>
                    <a:pt x="53" y="38"/>
                  </a:lnTo>
                  <a:lnTo>
                    <a:pt x="52" y="37"/>
                  </a:lnTo>
                  <a:lnTo>
                    <a:pt x="52" y="35"/>
                  </a:lnTo>
                  <a:lnTo>
                    <a:pt x="51" y="33"/>
                  </a:lnTo>
                  <a:lnTo>
                    <a:pt x="51" y="32"/>
                  </a:lnTo>
                  <a:lnTo>
                    <a:pt x="50" y="30"/>
                  </a:lnTo>
                  <a:lnTo>
                    <a:pt x="50" y="29"/>
                  </a:lnTo>
                  <a:lnTo>
                    <a:pt x="49" y="27"/>
                  </a:lnTo>
                  <a:lnTo>
                    <a:pt x="48" y="26"/>
                  </a:lnTo>
                  <a:lnTo>
                    <a:pt x="47" y="24"/>
                  </a:lnTo>
                  <a:lnTo>
                    <a:pt x="46" y="22"/>
                  </a:lnTo>
                  <a:lnTo>
                    <a:pt x="44" y="20"/>
                  </a:lnTo>
                  <a:lnTo>
                    <a:pt x="43" y="18"/>
                  </a:lnTo>
                  <a:lnTo>
                    <a:pt x="41" y="16"/>
                  </a:lnTo>
                  <a:lnTo>
                    <a:pt x="40" y="14"/>
                  </a:lnTo>
                  <a:lnTo>
                    <a:pt x="36" y="11"/>
                  </a:lnTo>
                  <a:lnTo>
                    <a:pt x="35" y="10"/>
                  </a:lnTo>
                  <a:lnTo>
                    <a:pt x="31" y="6"/>
                  </a:lnTo>
                  <a:lnTo>
                    <a:pt x="29" y="4"/>
                  </a:lnTo>
                  <a:lnTo>
                    <a:pt x="27" y="3"/>
                  </a:lnTo>
                  <a:lnTo>
                    <a:pt x="26" y="1"/>
                  </a:lnTo>
                  <a:lnTo>
                    <a:pt x="26" y="0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00A0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22" name="Freeform 97"/>
            <p:cNvSpPr>
              <a:spLocks/>
            </p:cNvSpPr>
            <p:nvPr/>
          </p:nvSpPr>
          <p:spPr bwMode="auto">
            <a:xfrm>
              <a:off x="5563" y="1454"/>
              <a:ext cx="12" cy="21"/>
            </a:xfrm>
            <a:custGeom>
              <a:avLst/>
              <a:gdLst>
                <a:gd name="T0" fmla="*/ 20 w 6"/>
                <a:gd name="T1" fmla="*/ 40 h 11"/>
                <a:gd name="T2" fmla="*/ 24 w 6"/>
                <a:gd name="T3" fmla="*/ 36 h 11"/>
                <a:gd name="T4" fmla="*/ 24 w 6"/>
                <a:gd name="T5" fmla="*/ 29 h 11"/>
                <a:gd name="T6" fmla="*/ 24 w 6"/>
                <a:gd name="T7" fmla="*/ 21 h 11"/>
                <a:gd name="T8" fmla="*/ 24 w 6"/>
                <a:gd name="T9" fmla="*/ 21 h 11"/>
                <a:gd name="T10" fmla="*/ 20 w 6"/>
                <a:gd name="T11" fmla="*/ 19 h 11"/>
                <a:gd name="T12" fmla="*/ 12 w 6"/>
                <a:gd name="T13" fmla="*/ 8 h 11"/>
                <a:gd name="T14" fmla="*/ 12 w 6"/>
                <a:gd name="T15" fmla="*/ 4 h 11"/>
                <a:gd name="T16" fmla="*/ 4 w 6"/>
                <a:gd name="T17" fmla="*/ 0 h 11"/>
                <a:gd name="T18" fmla="*/ 0 w 6"/>
                <a:gd name="T19" fmla="*/ 0 h 11"/>
                <a:gd name="T20" fmla="*/ 0 w 6"/>
                <a:gd name="T21" fmla="*/ 4 h 11"/>
                <a:gd name="T22" fmla="*/ 0 w 6"/>
                <a:gd name="T23" fmla="*/ 8 h 11"/>
                <a:gd name="T24" fmla="*/ 4 w 6"/>
                <a:gd name="T25" fmla="*/ 15 h 11"/>
                <a:gd name="T26" fmla="*/ 4 w 6"/>
                <a:gd name="T27" fmla="*/ 19 h 11"/>
                <a:gd name="T28" fmla="*/ 12 w 6"/>
                <a:gd name="T29" fmla="*/ 29 h 11"/>
                <a:gd name="T30" fmla="*/ 12 w 6"/>
                <a:gd name="T31" fmla="*/ 32 h 11"/>
                <a:gd name="T32" fmla="*/ 16 w 6"/>
                <a:gd name="T33" fmla="*/ 40 h 11"/>
                <a:gd name="T34" fmla="*/ 16 w 6"/>
                <a:gd name="T35" fmla="*/ 40 h 11"/>
                <a:gd name="T36" fmla="*/ 16 w 6"/>
                <a:gd name="T37" fmla="*/ 36 h 11"/>
                <a:gd name="T38" fmla="*/ 16 w 6"/>
                <a:gd name="T39" fmla="*/ 36 h 11"/>
                <a:gd name="T40" fmla="*/ 12 w 6"/>
                <a:gd name="T41" fmla="*/ 29 h 11"/>
                <a:gd name="T42" fmla="*/ 12 w 6"/>
                <a:gd name="T43" fmla="*/ 21 h 11"/>
                <a:gd name="T44" fmla="*/ 8 w 6"/>
                <a:gd name="T45" fmla="*/ 19 h 11"/>
                <a:gd name="T46" fmla="*/ 4 w 6"/>
                <a:gd name="T47" fmla="*/ 11 h 11"/>
                <a:gd name="T48" fmla="*/ 4 w 6"/>
                <a:gd name="T49" fmla="*/ 8 h 11"/>
                <a:gd name="T50" fmla="*/ 4 w 6"/>
                <a:gd name="T51" fmla="*/ 4 h 11"/>
                <a:gd name="T52" fmla="*/ 4 w 6"/>
                <a:gd name="T53" fmla="*/ 4 h 11"/>
                <a:gd name="T54" fmla="*/ 4 w 6"/>
                <a:gd name="T55" fmla="*/ 4 h 11"/>
                <a:gd name="T56" fmla="*/ 4 w 6"/>
                <a:gd name="T57" fmla="*/ 0 h 11"/>
                <a:gd name="T58" fmla="*/ 4 w 6"/>
                <a:gd name="T59" fmla="*/ 0 h 11"/>
                <a:gd name="T60" fmla="*/ 8 w 6"/>
                <a:gd name="T61" fmla="*/ 4 h 11"/>
                <a:gd name="T62" fmla="*/ 12 w 6"/>
                <a:gd name="T63" fmla="*/ 8 h 11"/>
                <a:gd name="T64" fmla="*/ 20 w 6"/>
                <a:gd name="T65" fmla="*/ 19 h 11"/>
                <a:gd name="T66" fmla="*/ 20 w 6"/>
                <a:gd name="T67" fmla="*/ 21 h 11"/>
                <a:gd name="T68" fmla="*/ 20 w 6"/>
                <a:gd name="T69" fmla="*/ 21 h 11"/>
                <a:gd name="T70" fmla="*/ 24 w 6"/>
                <a:gd name="T71" fmla="*/ 25 h 11"/>
                <a:gd name="T72" fmla="*/ 24 w 6"/>
                <a:gd name="T73" fmla="*/ 32 h 11"/>
                <a:gd name="T74" fmla="*/ 20 w 6"/>
                <a:gd name="T75" fmla="*/ 32 h 11"/>
                <a:gd name="T76" fmla="*/ 20 w 6"/>
                <a:gd name="T77" fmla="*/ 36 h 11"/>
                <a:gd name="T78" fmla="*/ 20 w 6"/>
                <a:gd name="T79" fmla="*/ 40 h 11"/>
                <a:gd name="T80" fmla="*/ 20 w 6"/>
                <a:gd name="T81" fmla="*/ 40 h 11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6" h="11">
                  <a:moveTo>
                    <a:pt x="4" y="11"/>
                  </a:moveTo>
                  <a:lnTo>
                    <a:pt x="5" y="11"/>
                  </a:lnTo>
                  <a:lnTo>
                    <a:pt x="6" y="10"/>
                  </a:lnTo>
                  <a:lnTo>
                    <a:pt x="6" y="9"/>
                  </a:lnTo>
                  <a:lnTo>
                    <a:pt x="6" y="8"/>
                  </a:lnTo>
                  <a:lnTo>
                    <a:pt x="6" y="7"/>
                  </a:lnTo>
                  <a:lnTo>
                    <a:pt x="6" y="6"/>
                  </a:lnTo>
                  <a:lnTo>
                    <a:pt x="5" y="5"/>
                  </a:lnTo>
                  <a:lnTo>
                    <a:pt x="4" y="3"/>
                  </a:lnTo>
                  <a:lnTo>
                    <a:pt x="3" y="2"/>
                  </a:lnTo>
                  <a:lnTo>
                    <a:pt x="3" y="1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2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5"/>
                  </a:lnTo>
                  <a:lnTo>
                    <a:pt x="2" y="7"/>
                  </a:lnTo>
                  <a:lnTo>
                    <a:pt x="3" y="8"/>
                  </a:lnTo>
                  <a:lnTo>
                    <a:pt x="3" y="9"/>
                  </a:lnTo>
                  <a:lnTo>
                    <a:pt x="4" y="10"/>
                  </a:lnTo>
                  <a:lnTo>
                    <a:pt x="4" y="11"/>
                  </a:lnTo>
                  <a:lnTo>
                    <a:pt x="5" y="11"/>
                  </a:lnTo>
                  <a:lnTo>
                    <a:pt x="4" y="10"/>
                  </a:lnTo>
                  <a:lnTo>
                    <a:pt x="4" y="9"/>
                  </a:lnTo>
                  <a:lnTo>
                    <a:pt x="3" y="8"/>
                  </a:lnTo>
                  <a:lnTo>
                    <a:pt x="3" y="7"/>
                  </a:lnTo>
                  <a:lnTo>
                    <a:pt x="3" y="6"/>
                  </a:lnTo>
                  <a:lnTo>
                    <a:pt x="2" y="5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0"/>
                  </a:lnTo>
                  <a:lnTo>
                    <a:pt x="2" y="1"/>
                  </a:lnTo>
                  <a:lnTo>
                    <a:pt x="3" y="2"/>
                  </a:lnTo>
                  <a:lnTo>
                    <a:pt x="4" y="4"/>
                  </a:lnTo>
                  <a:lnTo>
                    <a:pt x="5" y="5"/>
                  </a:lnTo>
                  <a:lnTo>
                    <a:pt x="5" y="6"/>
                  </a:lnTo>
                  <a:lnTo>
                    <a:pt x="6" y="7"/>
                  </a:lnTo>
                  <a:lnTo>
                    <a:pt x="6" y="8"/>
                  </a:lnTo>
                  <a:lnTo>
                    <a:pt x="6" y="9"/>
                  </a:lnTo>
                  <a:lnTo>
                    <a:pt x="5" y="9"/>
                  </a:lnTo>
                  <a:lnTo>
                    <a:pt x="5" y="10"/>
                  </a:lnTo>
                  <a:lnTo>
                    <a:pt x="5" y="11"/>
                  </a:lnTo>
                  <a:lnTo>
                    <a:pt x="4" y="11"/>
                  </a:lnTo>
                  <a:lnTo>
                    <a:pt x="5" y="11"/>
                  </a:lnTo>
                  <a:lnTo>
                    <a:pt x="4" y="11"/>
                  </a:lnTo>
                  <a:close/>
                </a:path>
              </a:pathLst>
            </a:custGeom>
            <a:solidFill>
              <a:srgbClr val="00A0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23" name="Freeform 98"/>
            <p:cNvSpPr>
              <a:spLocks/>
            </p:cNvSpPr>
            <p:nvPr/>
          </p:nvSpPr>
          <p:spPr bwMode="auto">
            <a:xfrm>
              <a:off x="5464" y="1426"/>
              <a:ext cx="16" cy="14"/>
            </a:xfrm>
            <a:custGeom>
              <a:avLst/>
              <a:gdLst>
                <a:gd name="T0" fmla="*/ 28 w 8"/>
                <a:gd name="T1" fmla="*/ 28 h 7"/>
                <a:gd name="T2" fmla="*/ 28 w 8"/>
                <a:gd name="T3" fmla="*/ 24 h 7"/>
                <a:gd name="T4" fmla="*/ 28 w 8"/>
                <a:gd name="T5" fmla="*/ 16 h 7"/>
                <a:gd name="T6" fmla="*/ 28 w 8"/>
                <a:gd name="T7" fmla="*/ 16 h 7"/>
                <a:gd name="T8" fmla="*/ 28 w 8"/>
                <a:gd name="T9" fmla="*/ 8 h 7"/>
                <a:gd name="T10" fmla="*/ 32 w 8"/>
                <a:gd name="T11" fmla="*/ 0 h 7"/>
                <a:gd name="T12" fmla="*/ 24 w 8"/>
                <a:gd name="T13" fmla="*/ 0 h 7"/>
                <a:gd name="T14" fmla="*/ 24 w 8"/>
                <a:gd name="T15" fmla="*/ 0 h 7"/>
                <a:gd name="T16" fmla="*/ 20 w 8"/>
                <a:gd name="T17" fmla="*/ 0 h 7"/>
                <a:gd name="T18" fmla="*/ 12 w 8"/>
                <a:gd name="T19" fmla="*/ 0 h 7"/>
                <a:gd name="T20" fmla="*/ 0 w 8"/>
                <a:gd name="T21" fmla="*/ 8 h 7"/>
                <a:gd name="T22" fmla="*/ 0 w 8"/>
                <a:gd name="T23" fmla="*/ 16 h 7"/>
                <a:gd name="T24" fmla="*/ 4 w 8"/>
                <a:gd name="T25" fmla="*/ 20 h 7"/>
                <a:gd name="T26" fmla="*/ 4 w 8"/>
                <a:gd name="T27" fmla="*/ 24 h 7"/>
                <a:gd name="T28" fmla="*/ 4 w 8"/>
                <a:gd name="T29" fmla="*/ 24 h 7"/>
                <a:gd name="T30" fmla="*/ 8 w 8"/>
                <a:gd name="T31" fmla="*/ 28 h 7"/>
                <a:gd name="T32" fmla="*/ 16 w 8"/>
                <a:gd name="T33" fmla="*/ 28 h 7"/>
                <a:gd name="T34" fmla="*/ 20 w 8"/>
                <a:gd name="T35" fmla="*/ 28 h 7"/>
                <a:gd name="T36" fmla="*/ 16 w 8"/>
                <a:gd name="T37" fmla="*/ 28 h 7"/>
                <a:gd name="T38" fmla="*/ 12 w 8"/>
                <a:gd name="T39" fmla="*/ 24 h 7"/>
                <a:gd name="T40" fmla="*/ 8 w 8"/>
                <a:gd name="T41" fmla="*/ 24 h 7"/>
                <a:gd name="T42" fmla="*/ 8 w 8"/>
                <a:gd name="T43" fmla="*/ 24 h 7"/>
                <a:gd name="T44" fmla="*/ 8 w 8"/>
                <a:gd name="T45" fmla="*/ 20 h 7"/>
                <a:gd name="T46" fmla="*/ 4 w 8"/>
                <a:gd name="T47" fmla="*/ 20 h 7"/>
                <a:gd name="T48" fmla="*/ 4 w 8"/>
                <a:gd name="T49" fmla="*/ 16 h 7"/>
                <a:gd name="T50" fmla="*/ 4 w 8"/>
                <a:gd name="T51" fmla="*/ 12 h 7"/>
                <a:gd name="T52" fmla="*/ 0 w 8"/>
                <a:gd name="T53" fmla="*/ 4 h 7"/>
                <a:gd name="T54" fmla="*/ 12 w 8"/>
                <a:gd name="T55" fmla="*/ 4 h 7"/>
                <a:gd name="T56" fmla="*/ 20 w 8"/>
                <a:gd name="T57" fmla="*/ 4 h 7"/>
                <a:gd name="T58" fmla="*/ 24 w 8"/>
                <a:gd name="T59" fmla="*/ 4 h 7"/>
                <a:gd name="T60" fmla="*/ 24 w 8"/>
                <a:gd name="T61" fmla="*/ 4 h 7"/>
                <a:gd name="T62" fmla="*/ 32 w 8"/>
                <a:gd name="T63" fmla="*/ 4 h 7"/>
                <a:gd name="T64" fmla="*/ 28 w 8"/>
                <a:gd name="T65" fmla="*/ 4 h 7"/>
                <a:gd name="T66" fmla="*/ 28 w 8"/>
                <a:gd name="T67" fmla="*/ 8 h 7"/>
                <a:gd name="T68" fmla="*/ 24 w 8"/>
                <a:gd name="T69" fmla="*/ 16 h 7"/>
                <a:gd name="T70" fmla="*/ 24 w 8"/>
                <a:gd name="T71" fmla="*/ 20 h 7"/>
                <a:gd name="T72" fmla="*/ 24 w 8"/>
                <a:gd name="T73" fmla="*/ 24 h 7"/>
                <a:gd name="T74" fmla="*/ 28 w 8"/>
                <a:gd name="T75" fmla="*/ 28 h 7"/>
                <a:gd name="T76" fmla="*/ 20 w 8"/>
                <a:gd name="T77" fmla="*/ 28 h 7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8" h="7">
                  <a:moveTo>
                    <a:pt x="5" y="7"/>
                  </a:moveTo>
                  <a:lnTo>
                    <a:pt x="7" y="7"/>
                  </a:lnTo>
                  <a:lnTo>
                    <a:pt x="7" y="6"/>
                  </a:lnTo>
                  <a:lnTo>
                    <a:pt x="7" y="5"/>
                  </a:lnTo>
                  <a:lnTo>
                    <a:pt x="7" y="4"/>
                  </a:lnTo>
                  <a:lnTo>
                    <a:pt x="7" y="2"/>
                  </a:lnTo>
                  <a:lnTo>
                    <a:pt x="8" y="1"/>
                  </a:lnTo>
                  <a:lnTo>
                    <a:pt x="8" y="0"/>
                  </a:lnTo>
                  <a:lnTo>
                    <a:pt x="7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5"/>
                  </a:lnTo>
                  <a:lnTo>
                    <a:pt x="1" y="6"/>
                  </a:lnTo>
                  <a:lnTo>
                    <a:pt x="2" y="6"/>
                  </a:lnTo>
                  <a:lnTo>
                    <a:pt x="2" y="7"/>
                  </a:lnTo>
                  <a:lnTo>
                    <a:pt x="3" y="7"/>
                  </a:lnTo>
                  <a:lnTo>
                    <a:pt x="4" y="7"/>
                  </a:lnTo>
                  <a:lnTo>
                    <a:pt x="5" y="7"/>
                  </a:lnTo>
                  <a:lnTo>
                    <a:pt x="4" y="7"/>
                  </a:lnTo>
                  <a:lnTo>
                    <a:pt x="3" y="6"/>
                  </a:lnTo>
                  <a:lnTo>
                    <a:pt x="2" y="6"/>
                  </a:lnTo>
                  <a:lnTo>
                    <a:pt x="2" y="5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2"/>
                  </a:lnTo>
                  <a:lnTo>
                    <a:pt x="0" y="1"/>
                  </a:lnTo>
                  <a:lnTo>
                    <a:pt x="3" y="1"/>
                  </a:lnTo>
                  <a:lnTo>
                    <a:pt x="4" y="1"/>
                  </a:lnTo>
                  <a:lnTo>
                    <a:pt x="5" y="1"/>
                  </a:lnTo>
                  <a:lnTo>
                    <a:pt x="6" y="1"/>
                  </a:lnTo>
                  <a:lnTo>
                    <a:pt x="7" y="1"/>
                  </a:lnTo>
                  <a:lnTo>
                    <a:pt x="8" y="1"/>
                  </a:lnTo>
                  <a:lnTo>
                    <a:pt x="7" y="0"/>
                  </a:lnTo>
                  <a:lnTo>
                    <a:pt x="7" y="1"/>
                  </a:lnTo>
                  <a:lnTo>
                    <a:pt x="7" y="2"/>
                  </a:lnTo>
                  <a:lnTo>
                    <a:pt x="7" y="3"/>
                  </a:lnTo>
                  <a:lnTo>
                    <a:pt x="6" y="4"/>
                  </a:lnTo>
                  <a:lnTo>
                    <a:pt x="6" y="5"/>
                  </a:lnTo>
                  <a:lnTo>
                    <a:pt x="6" y="6"/>
                  </a:lnTo>
                  <a:lnTo>
                    <a:pt x="7" y="7"/>
                  </a:lnTo>
                  <a:lnTo>
                    <a:pt x="5" y="7"/>
                  </a:lnTo>
                  <a:close/>
                </a:path>
              </a:pathLst>
            </a:custGeom>
            <a:solidFill>
              <a:srgbClr val="00A0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24" name="Freeform 99"/>
            <p:cNvSpPr>
              <a:spLocks/>
            </p:cNvSpPr>
            <p:nvPr/>
          </p:nvSpPr>
          <p:spPr bwMode="auto">
            <a:xfrm>
              <a:off x="5527" y="1410"/>
              <a:ext cx="6" cy="10"/>
            </a:xfrm>
            <a:custGeom>
              <a:avLst/>
              <a:gdLst>
                <a:gd name="T0" fmla="*/ 8 w 3"/>
                <a:gd name="T1" fmla="*/ 20 h 5"/>
                <a:gd name="T2" fmla="*/ 8 w 3"/>
                <a:gd name="T3" fmla="*/ 20 h 5"/>
                <a:gd name="T4" fmla="*/ 8 w 3"/>
                <a:gd name="T5" fmla="*/ 20 h 5"/>
                <a:gd name="T6" fmla="*/ 8 w 3"/>
                <a:gd name="T7" fmla="*/ 20 h 5"/>
                <a:gd name="T8" fmla="*/ 12 w 3"/>
                <a:gd name="T9" fmla="*/ 20 h 5"/>
                <a:gd name="T10" fmla="*/ 12 w 3"/>
                <a:gd name="T11" fmla="*/ 8 h 5"/>
                <a:gd name="T12" fmla="*/ 12 w 3"/>
                <a:gd name="T13" fmla="*/ 8 h 5"/>
                <a:gd name="T14" fmla="*/ 12 w 3"/>
                <a:gd name="T15" fmla="*/ 0 h 5"/>
                <a:gd name="T16" fmla="*/ 8 w 3"/>
                <a:gd name="T17" fmla="*/ 0 h 5"/>
                <a:gd name="T18" fmla="*/ 8 w 3"/>
                <a:gd name="T19" fmla="*/ 4 h 5"/>
                <a:gd name="T20" fmla="*/ 8 w 3"/>
                <a:gd name="T21" fmla="*/ 4 h 5"/>
                <a:gd name="T22" fmla="*/ 0 w 3"/>
                <a:gd name="T23" fmla="*/ 8 h 5"/>
                <a:gd name="T24" fmla="*/ 0 w 3"/>
                <a:gd name="T25" fmla="*/ 8 h 5"/>
                <a:gd name="T26" fmla="*/ 0 w 3"/>
                <a:gd name="T27" fmla="*/ 8 h 5"/>
                <a:gd name="T28" fmla="*/ 0 w 3"/>
                <a:gd name="T29" fmla="*/ 8 h 5"/>
                <a:gd name="T30" fmla="*/ 4 w 3"/>
                <a:gd name="T31" fmla="*/ 12 h 5"/>
                <a:gd name="T32" fmla="*/ 4 w 3"/>
                <a:gd name="T33" fmla="*/ 12 h 5"/>
                <a:gd name="T34" fmla="*/ 4 w 3"/>
                <a:gd name="T35" fmla="*/ 16 h 5"/>
                <a:gd name="T36" fmla="*/ 8 w 3"/>
                <a:gd name="T37" fmla="*/ 20 h 5"/>
                <a:gd name="T38" fmla="*/ 8 w 3"/>
                <a:gd name="T39" fmla="*/ 16 h 5"/>
                <a:gd name="T40" fmla="*/ 8 w 3"/>
                <a:gd name="T41" fmla="*/ 16 h 5"/>
                <a:gd name="T42" fmla="*/ 4 w 3"/>
                <a:gd name="T43" fmla="*/ 12 h 5"/>
                <a:gd name="T44" fmla="*/ 4 w 3"/>
                <a:gd name="T45" fmla="*/ 12 h 5"/>
                <a:gd name="T46" fmla="*/ 4 w 3"/>
                <a:gd name="T47" fmla="*/ 8 h 5"/>
                <a:gd name="T48" fmla="*/ 4 w 3"/>
                <a:gd name="T49" fmla="*/ 8 h 5"/>
                <a:gd name="T50" fmla="*/ 4 w 3"/>
                <a:gd name="T51" fmla="*/ 8 h 5"/>
                <a:gd name="T52" fmla="*/ 4 w 3"/>
                <a:gd name="T53" fmla="*/ 8 h 5"/>
                <a:gd name="T54" fmla="*/ 4 w 3"/>
                <a:gd name="T55" fmla="*/ 8 h 5"/>
                <a:gd name="T56" fmla="*/ 4 w 3"/>
                <a:gd name="T57" fmla="*/ 8 h 5"/>
                <a:gd name="T58" fmla="*/ 8 w 3"/>
                <a:gd name="T59" fmla="*/ 4 h 5"/>
                <a:gd name="T60" fmla="*/ 8 w 3"/>
                <a:gd name="T61" fmla="*/ 4 h 5"/>
                <a:gd name="T62" fmla="*/ 8 w 3"/>
                <a:gd name="T63" fmla="*/ 4 h 5"/>
                <a:gd name="T64" fmla="*/ 8 w 3"/>
                <a:gd name="T65" fmla="*/ 4 h 5"/>
                <a:gd name="T66" fmla="*/ 12 w 3"/>
                <a:gd name="T67" fmla="*/ 4 h 5"/>
                <a:gd name="T68" fmla="*/ 12 w 3"/>
                <a:gd name="T69" fmla="*/ 0 h 5"/>
                <a:gd name="T70" fmla="*/ 12 w 3"/>
                <a:gd name="T71" fmla="*/ 4 h 5"/>
                <a:gd name="T72" fmla="*/ 8 w 3"/>
                <a:gd name="T73" fmla="*/ 8 h 5"/>
                <a:gd name="T74" fmla="*/ 8 w 3"/>
                <a:gd name="T75" fmla="*/ 16 h 5"/>
                <a:gd name="T76" fmla="*/ 8 w 3"/>
                <a:gd name="T77" fmla="*/ 16 h 5"/>
                <a:gd name="T78" fmla="*/ 8 w 3"/>
                <a:gd name="T79" fmla="*/ 16 h 5"/>
                <a:gd name="T80" fmla="*/ 8 w 3"/>
                <a:gd name="T81" fmla="*/ 16 h 5"/>
                <a:gd name="T82" fmla="*/ 8 w 3"/>
                <a:gd name="T83" fmla="*/ 16 h 5"/>
                <a:gd name="T84" fmla="*/ 8 w 3"/>
                <a:gd name="T85" fmla="*/ 16 h 5"/>
                <a:gd name="T86" fmla="*/ 8 w 3"/>
                <a:gd name="T87" fmla="*/ 16 h 5"/>
                <a:gd name="T88" fmla="*/ 8 w 3"/>
                <a:gd name="T89" fmla="*/ 16 h 5"/>
                <a:gd name="T90" fmla="*/ 8 w 3"/>
                <a:gd name="T91" fmla="*/ 20 h 5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3" h="5">
                  <a:moveTo>
                    <a:pt x="2" y="5"/>
                  </a:moveTo>
                  <a:lnTo>
                    <a:pt x="2" y="5"/>
                  </a:lnTo>
                  <a:lnTo>
                    <a:pt x="3" y="5"/>
                  </a:lnTo>
                  <a:lnTo>
                    <a:pt x="3" y="2"/>
                  </a:lnTo>
                  <a:lnTo>
                    <a:pt x="3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0" y="2"/>
                  </a:lnTo>
                  <a:lnTo>
                    <a:pt x="1" y="3"/>
                  </a:lnTo>
                  <a:lnTo>
                    <a:pt x="1" y="4"/>
                  </a:lnTo>
                  <a:lnTo>
                    <a:pt x="2" y="5"/>
                  </a:lnTo>
                  <a:lnTo>
                    <a:pt x="2" y="4"/>
                  </a:lnTo>
                  <a:lnTo>
                    <a:pt x="1" y="3"/>
                  </a:lnTo>
                  <a:lnTo>
                    <a:pt x="1" y="2"/>
                  </a:lnTo>
                  <a:lnTo>
                    <a:pt x="2" y="1"/>
                  </a:lnTo>
                  <a:lnTo>
                    <a:pt x="3" y="1"/>
                  </a:lnTo>
                  <a:lnTo>
                    <a:pt x="3" y="0"/>
                  </a:lnTo>
                  <a:lnTo>
                    <a:pt x="3" y="1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5"/>
                  </a:lnTo>
                  <a:close/>
                </a:path>
              </a:pathLst>
            </a:custGeom>
            <a:solidFill>
              <a:srgbClr val="00A0D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25" name="Freeform 100"/>
            <p:cNvSpPr>
              <a:spLocks/>
            </p:cNvSpPr>
            <p:nvPr/>
          </p:nvSpPr>
          <p:spPr bwMode="auto">
            <a:xfrm>
              <a:off x="5507" y="1493"/>
              <a:ext cx="66" cy="49"/>
            </a:xfrm>
            <a:custGeom>
              <a:avLst/>
              <a:gdLst>
                <a:gd name="T0" fmla="*/ 84 w 33"/>
                <a:gd name="T1" fmla="*/ 96 h 25"/>
                <a:gd name="T2" fmla="*/ 80 w 33"/>
                <a:gd name="T3" fmla="*/ 92 h 25"/>
                <a:gd name="T4" fmla="*/ 68 w 33"/>
                <a:gd name="T5" fmla="*/ 92 h 25"/>
                <a:gd name="T6" fmla="*/ 56 w 33"/>
                <a:gd name="T7" fmla="*/ 84 h 25"/>
                <a:gd name="T8" fmla="*/ 40 w 33"/>
                <a:gd name="T9" fmla="*/ 76 h 25"/>
                <a:gd name="T10" fmla="*/ 24 w 33"/>
                <a:gd name="T11" fmla="*/ 65 h 25"/>
                <a:gd name="T12" fmla="*/ 12 w 33"/>
                <a:gd name="T13" fmla="*/ 53 h 25"/>
                <a:gd name="T14" fmla="*/ 8 w 33"/>
                <a:gd name="T15" fmla="*/ 49 h 25"/>
                <a:gd name="T16" fmla="*/ 4 w 33"/>
                <a:gd name="T17" fmla="*/ 43 h 25"/>
                <a:gd name="T18" fmla="*/ 0 w 33"/>
                <a:gd name="T19" fmla="*/ 39 h 25"/>
                <a:gd name="T20" fmla="*/ 0 w 33"/>
                <a:gd name="T21" fmla="*/ 31 h 25"/>
                <a:gd name="T22" fmla="*/ 4 w 33"/>
                <a:gd name="T23" fmla="*/ 27 h 25"/>
                <a:gd name="T24" fmla="*/ 8 w 33"/>
                <a:gd name="T25" fmla="*/ 27 h 25"/>
                <a:gd name="T26" fmla="*/ 20 w 33"/>
                <a:gd name="T27" fmla="*/ 20 h 25"/>
                <a:gd name="T28" fmla="*/ 32 w 33"/>
                <a:gd name="T29" fmla="*/ 16 h 25"/>
                <a:gd name="T30" fmla="*/ 44 w 33"/>
                <a:gd name="T31" fmla="*/ 8 h 25"/>
                <a:gd name="T32" fmla="*/ 60 w 33"/>
                <a:gd name="T33" fmla="*/ 4 h 25"/>
                <a:gd name="T34" fmla="*/ 72 w 33"/>
                <a:gd name="T35" fmla="*/ 4 h 25"/>
                <a:gd name="T36" fmla="*/ 88 w 33"/>
                <a:gd name="T37" fmla="*/ 0 h 25"/>
                <a:gd name="T38" fmla="*/ 104 w 33"/>
                <a:gd name="T39" fmla="*/ 0 h 25"/>
                <a:gd name="T40" fmla="*/ 120 w 33"/>
                <a:gd name="T41" fmla="*/ 4 h 25"/>
                <a:gd name="T42" fmla="*/ 128 w 33"/>
                <a:gd name="T43" fmla="*/ 12 h 25"/>
                <a:gd name="T44" fmla="*/ 128 w 33"/>
                <a:gd name="T45" fmla="*/ 27 h 25"/>
                <a:gd name="T46" fmla="*/ 132 w 33"/>
                <a:gd name="T47" fmla="*/ 39 h 25"/>
                <a:gd name="T48" fmla="*/ 128 w 33"/>
                <a:gd name="T49" fmla="*/ 53 h 25"/>
                <a:gd name="T50" fmla="*/ 124 w 33"/>
                <a:gd name="T51" fmla="*/ 69 h 25"/>
                <a:gd name="T52" fmla="*/ 120 w 33"/>
                <a:gd name="T53" fmla="*/ 76 h 25"/>
                <a:gd name="T54" fmla="*/ 116 w 33"/>
                <a:gd name="T55" fmla="*/ 84 h 25"/>
                <a:gd name="T56" fmla="*/ 112 w 33"/>
                <a:gd name="T57" fmla="*/ 88 h 25"/>
                <a:gd name="T58" fmla="*/ 104 w 33"/>
                <a:gd name="T59" fmla="*/ 92 h 25"/>
                <a:gd name="T60" fmla="*/ 100 w 33"/>
                <a:gd name="T61" fmla="*/ 92 h 25"/>
                <a:gd name="T62" fmla="*/ 92 w 33"/>
                <a:gd name="T63" fmla="*/ 96 h 2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33" h="25">
                  <a:moveTo>
                    <a:pt x="22" y="25"/>
                  </a:moveTo>
                  <a:lnTo>
                    <a:pt x="21" y="25"/>
                  </a:lnTo>
                  <a:lnTo>
                    <a:pt x="20" y="25"/>
                  </a:lnTo>
                  <a:lnTo>
                    <a:pt x="20" y="24"/>
                  </a:lnTo>
                  <a:lnTo>
                    <a:pt x="19" y="24"/>
                  </a:lnTo>
                  <a:lnTo>
                    <a:pt x="17" y="24"/>
                  </a:lnTo>
                  <a:lnTo>
                    <a:pt x="17" y="23"/>
                  </a:lnTo>
                  <a:lnTo>
                    <a:pt x="14" y="22"/>
                  </a:lnTo>
                  <a:lnTo>
                    <a:pt x="12" y="21"/>
                  </a:lnTo>
                  <a:lnTo>
                    <a:pt x="10" y="20"/>
                  </a:lnTo>
                  <a:lnTo>
                    <a:pt x="8" y="18"/>
                  </a:lnTo>
                  <a:lnTo>
                    <a:pt x="6" y="17"/>
                  </a:lnTo>
                  <a:lnTo>
                    <a:pt x="4" y="15"/>
                  </a:lnTo>
                  <a:lnTo>
                    <a:pt x="3" y="14"/>
                  </a:lnTo>
                  <a:lnTo>
                    <a:pt x="2" y="13"/>
                  </a:lnTo>
                  <a:lnTo>
                    <a:pt x="1" y="12"/>
                  </a:lnTo>
                  <a:lnTo>
                    <a:pt x="1" y="11"/>
                  </a:lnTo>
                  <a:lnTo>
                    <a:pt x="0" y="10"/>
                  </a:lnTo>
                  <a:lnTo>
                    <a:pt x="0" y="9"/>
                  </a:lnTo>
                  <a:lnTo>
                    <a:pt x="0" y="8"/>
                  </a:lnTo>
                  <a:lnTo>
                    <a:pt x="1" y="8"/>
                  </a:lnTo>
                  <a:lnTo>
                    <a:pt x="1" y="7"/>
                  </a:lnTo>
                  <a:lnTo>
                    <a:pt x="2" y="7"/>
                  </a:lnTo>
                  <a:lnTo>
                    <a:pt x="3" y="6"/>
                  </a:lnTo>
                  <a:lnTo>
                    <a:pt x="5" y="5"/>
                  </a:lnTo>
                  <a:lnTo>
                    <a:pt x="6" y="5"/>
                  </a:lnTo>
                  <a:lnTo>
                    <a:pt x="8" y="4"/>
                  </a:lnTo>
                  <a:lnTo>
                    <a:pt x="9" y="3"/>
                  </a:lnTo>
                  <a:lnTo>
                    <a:pt x="11" y="2"/>
                  </a:lnTo>
                  <a:lnTo>
                    <a:pt x="13" y="2"/>
                  </a:lnTo>
                  <a:lnTo>
                    <a:pt x="15" y="1"/>
                  </a:lnTo>
                  <a:lnTo>
                    <a:pt x="17" y="1"/>
                  </a:lnTo>
                  <a:lnTo>
                    <a:pt x="18" y="1"/>
                  </a:lnTo>
                  <a:lnTo>
                    <a:pt x="20" y="0"/>
                  </a:lnTo>
                  <a:lnTo>
                    <a:pt x="22" y="0"/>
                  </a:lnTo>
                  <a:lnTo>
                    <a:pt x="24" y="0"/>
                  </a:lnTo>
                  <a:lnTo>
                    <a:pt x="26" y="0"/>
                  </a:lnTo>
                  <a:lnTo>
                    <a:pt x="28" y="0"/>
                  </a:lnTo>
                  <a:lnTo>
                    <a:pt x="30" y="1"/>
                  </a:lnTo>
                  <a:lnTo>
                    <a:pt x="31" y="1"/>
                  </a:lnTo>
                  <a:lnTo>
                    <a:pt x="32" y="3"/>
                  </a:lnTo>
                  <a:lnTo>
                    <a:pt x="32" y="5"/>
                  </a:lnTo>
                  <a:lnTo>
                    <a:pt x="32" y="7"/>
                  </a:lnTo>
                  <a:lnTo>
                    <a:pt x="33" y="8"/>
                  </a:lnTo>
                  <a:lnTo>
                    <a:pt x="33" y="10"/>
                  </a:lnTo>
                  <a:lnTo>
                    <a:pt x="32" y="12"/>
                  </a:lnTo>
                  <a:lnTo>
                    <a:pt x="32" y="14"/>
                  </a:lnTo>
                  <a:lnTo>
                    <a:pt x="32" y="16"/>
                  </a:lnTo>
                  <a:lnTo>
                    <a:pt x="31" y="18"/>
                  </a:lnTo>
                  <a:lnTo>
                    <a:pt x="31" y="19"/>
                  </a:lnTo>
                  <a:lnTo>
                    <a:pt x="30" y="20"/>
                  </a:lnTo>
                  <a:lnTo>
                    <a:pt x="30" y="21"/>
                  </a:lnTo>
                  <a:lnTo>
                    <a:pt x="29" y="22"/>
                  </a:lnTo>
                  <a:lnTo>
                    <a:pt x="28" y="22"/>
                  </a:lnTo>
                  <a:lnTo>
                    <a:pt x="28" y="23"/>
                  </a:lnTo>
                  <a:lnTo>
                    <a:pt x="27" y="23"/>
                  </a:lnTo>
                  <a:lnTo>
                    <a:pt x="26" y="24"/>
                  </a:lnTo>
                  <a:lnTo>
                    <a:pt x="25" y="24"/>
                  </a:lnTo>
                  <a:lnTo>
                    <a:pt x="24" y="25"/>
                  </a:lnTo>
                  <a:lnTo>
                    <a:pt x="23" y="25"/>
                  </a:lnTo>
                  <a:lnTo>
                    <a:pt x="22" y="25"/>
                  </a:lnTo>
                  <a:close/>
                </a:path>
              </a:pathLst>
            </a:custGeom>
            <a:solidFill>
              <a:srgbClr val="4F9A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26" name="Freeform 101"/>
            <p:cNvSpPr>
              <a:spLocks/>
            </p:cNvSpPr>
            <p:nvPr/>
          </p:nvSpPr>
          <p:spPr bwMode="auto">
            <a:xfrm>
              <a:off x="5576" y="1457"/>
              <a:ext cx="80" cy="66"/>
            </a:xfrm>
            <a:custGeom>
              <a:avLst/>
              <a:gdLst>
                <a:gd name="T0" fmla="*/ 100 w 40"/>
                <a:gd name="T1" fmla="*/ 132 h 33"/>
                <a:gd name="T2" fmla="*/ 88 w 40"/>
                <a:gd name="T3" fmla="*/ 128 h 33"/>
                <a:gd name="T4" fmla="*/ 72 w 40"/>
                <a:gd name="T5" fmla="*/ 120 h 33"/>
                <a:gd name="T6" fmla="*/ 52 w 40"/>
                <a:gd name="T7" fmla="*/ 112 h 33"/>
                <a:gd name="T8" fmla="*/ 36 w 40"/>
                <a:gd name="T9" fmla="*/ 100 h 33"/>
                <a:gd name="T10" fmla="*/ 24 w 40"/>
                <a:gd name="T11" fmla="*/ 88 h 33"/>
                <a:gd name="T12" fmla="*/ 12 w 40"/>
                <a:gd name="T13" fmla="*/ 72 h 33"/>
                <a:gd name="T14" fmla="*/ 8 w 40"/>
                <a:gd name="T15" fmla="*/ 64 h 33"/>
                <a:gd name="T16" fmla="*/ 4 w 40"/>
                <a:gd name="T17" fmla="*/ 56 h 33"/>
                <a:gd name="T18" fmla="*/ 4 w 40"/>
                <a:gd name="T19" fmla="*/ 48 h 33"/>
                <a:gd name="T20" fmla="*/ 0 w 40"/>
                <a:gd name="T21" fmla="*/ 40 h 33"/>
                <a:gd name="T22" fmla="*/ 4 w 40"/>
                <a:gd name="T23" fmla="*/ 36 h 33"/>
                <a:gd name="T24" fmla="*/ 16 w 40"/>
                <a:gd name="T25" fmla="*/ 28 h 33"/>
                <a:gd name="T26" fmla="*/ 32 w 40"/>
                <a:gd name="T27" fmla="*/ 20 h 33"/>
                <a:gd name="T28" fmla="*/ 48 w 40"/>
                <a:gd name="T29" fmla="*/ 12 h 33"/>
                <a:gd name="T30" fmla="*/ 64 w 40"/>
                <a:gd name="T31" fmla="*/ 4 h 33"/>
                <a:gd name="T32" fmla="*/ 80 w 40"/>
                <a:gd name="T33" fmla="*/ 0 h 33"/>
                <a:gd name="T34" fmla="*/ 92 w 40"/>
                <a:gd name="T35" fmla="*/ 0 h 33"/>
                <a:gd name="T36" fmla="*/ 100 w 40"/>
                <a:gd name="T37" fmla="*/ 0 h 33"/>
                <a:gd name="T38" fmla="*/ 104 w 40"/>
                <a:gd name="T39" fmla="*/ 0 h 33"/>
                <a:gd name="T40" fmla="*/ 112 w 40"/>
                <a:gd name="T41" fmla="*/ 4 h 33"/>
                <a:gd name="T42" fmla="*/ 116 w 40"/>
                <a:gd name="T43" fmla="*/ 4 h 33"/>
                <a:gd name="T44" fmla="*/ 124 w 40"/>
                <a:gd name="T45" fmla="*/ 4 h 33"/>
                <a:gd name="T46" fmla="*/ 128 w 40"/>
                <a:gd name="T47" fmla="*/ 4 h 33"/>
                <a:gd name="T48" fmla="*/ 136 w 40"/>
                <a:gd name="T49" fmla="*/ 12 h 33"/>
                <a:gd name="T50" fmla="*/ 144 w 40"/>
                <a:gd name="T51" fmla="*/ 16 h 33"/>
                <a:gd name="T52" fmla="*/ 152 w 40"/>
                <a:gd name="T53" fmla="*/ 20 h 33"/>
                <a:gd name="T54" fmla="*/ 156 w 40"/>
                <a:gd name="T55" fmla="*/ 28 h 33"/>
                <a:gd name="T56" fmla="*/ 160 w 40"/>
                <a:gd name="T57" fmla="*/ 36 h 33"/>
                <a:gd name="T58" fmla="*/ 160 w 40"/>
                <a:gd name="T59" fmla="*/ 52 h 33"/>
                <a:gd name="T60" fmla="*/ 160 w 40"/>
                <a:gd name="T61" fmla="*/ 72 h 33"/>
                <a:gd name="T62" fmla="*/ 160 w 40"/>
                <a:gd name="T63" fmla="*/ 96 h 33"/>
                <a:gd name="T64" fmla="*/ 156 w 40"/>
                <a:gd name="T65" fmla="*/ 104 h 33"/>
                <a:gd name="T66" fmla="*/ 152 w 40"/>
                <a:gd name="T67" fmla="*/ 112 h 33"/>
                <a:gd name="T68" fmla="*/ 148 w 40"/>
                <a:gd name="T69" fmla="*/ 120 h 33"/>
                <a:gd name="T70" fmla="*/ 144 w 40"/>
                <a:gd name="T71" fmla="*/ 124 h 33"/>
                <a:gd name="T72" fmla="*/ 136 w 40"/>
                <a:gd name="T73" fmla="*/ 128 h 33"/>
                <a:gd name="T74" fmla="*/ 128 w 40"/>
                <a:gd name="T75" fmla="*/ 128 h 33"/>
                <a:gd name="T76" fmla="*/ 120 w 40"/>
                <a:gd name="T77" fmla="*/ 132 h 33"/>
                <a:gd name="T78" fmla="*/ 104 w 40"/>
                <a:gd name="T79" fmla="*/ 132 h 33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40" h="33">
                  <a:moveTo>
                    <a:pt x="26" y="33"/>
                  </a:moveTo>
                  <a:lnTo>
                    <a:pt x="25" y="33"/>
                  </a:lnTo>
                  <a:lnTo>
                    <a:pt x="24" y="32"/>
                  </a:lnTo>
                  <a:lnTo>
                    <a:pt x="22" y="32"/>
                  </a:lnTo>
                  <a:lnTo>
                    <a:pt x="20" y="31"/>
                  </a:lnTo>
                  <a:lnTo>
                    <a:pt x="18" y="30"/>
                  </a:lnTo>
                  <a:lnTo>
                    <a:pt x="15" y="29"/>
                  </a:lnTo>
                  <a:lnTo>
                    <a:pt x="13" y="28"/>
                  </a:lnTo>
                  <a:lnTo>
                    <a:pt x="11" y="26"/>
                  </a:lnTo>
                  <a:lnTo>
                    <a:pt x="9" y="25"/>
                  </a:lnTo>
                  <a:lnTo>
                    <a:pt x="7" y="23"/>
                  </a:lnTo>
                  <a:lnTo>
                    <a:pt x="6" y="22"/>
                  </a:lnTo>
                  <a:lnTo>
                    <a:pt x="4" y="20"/>
                  </a:lnTo>
                  <a:lnTo>
                    <a:pt x="3" y="18"/>
                  </a:lnTo>
                  <a:lnTo>
                    <a:pt x="2" y="17"/>
                  </a:lnTo>
                  <a:lnTo>
                    <a:pt x="2" y="16"/>
                  </a:lnTo>
                  <a:lnTo>
                    <a:pt x="1" y="15"/>
                  </a:lnTo>
                  <a:lnTo>
                    <a:pt x="1" y="14"/>
                  </a:lnTo>
                  <a:lnTo>
                    <a:pt x="1" y="13"/>
                  </a:lnTo>
                  <a:lnTo>
                    <a:pt x="1" y="12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1" y="9"/>
                  </a:lnTo>
                  <a:lnTo>
                    <a:pt x="3" y="8"/>
                  </a:lnTo>
                  <a:lnTo>
                    <a:pt x="4" y="7"/>
                  </a:lnTo>
                  <a:lnTo>
                    <a:pt x="6" y="6"/>
                  </a:lnTo>
                  <a:lnTo>
                    <a:pt x="8" y="5"/>
                  </a:lnTo>
                  <a:lnTo>
                    <a:pt x="10" y="4"/>
                  </a:lnTo>
                  <a:lnTo>
                    <a:pt x="12" y="3"/>
                  </a:lnTo>
                  <a:lnTo>
                    <a:pt x="14" y="2"/>
                  </a:lnTo>
                  <a:lnTo>
                    <a:pt x="16" y="1"/>
                  </a:lnTo>
                  <a:lnTo>
                    <a:pt x="18" y="1"/>
                  </a:lnTo>
                  <a:lnTo>
                    <a:pt x="20" y="0"/>
                  </a:lnTo>
                  <a:lnTo>
                    <a:pt x="22" y="0"/>
                  </a:lnTo>
                  <a:lnTo>
                    <a:pt x="23" y="0"/>
                  </a:lnTo>
                  <a:lnTo>
                    <a:pt x="24" y="0"/>
                  </a:lnTo>
                  <a:lnTo>
                    <a:pt x="25" y="0"/>
                  </a:lnTo>
                  <a:lnTo>
                    <a:pt x="26" y="0"/>
                  </a:lnTo>
                  <a:lnTo>
                    <a:pt x="27" y="1"/>
                  </a:lnTo>
                  <a:lnTo>
                    <a:pt x="28" y="1"/>
                  </a:lnTo>
                  <a:lnTo>
                    <a:pt x="29" y="1"/>
                  </a:lnTo>
                  <a:lnTo>
                    <a:pt x="30" y="1"/>
                  </a:lnTo>
                  <a:lnTo>
                    <a:pt x="31" y="1"/>
                  </a:lnTo>
                  <a:lnTo>
                    <a:pt x="32" y="1"/>
                  </a:lnTo>
                  <a:lnTo>
                    <a:pt x="33" y="2"/>
                  </a:lnTo>
                  <a:lnTo>
                    <a:pt x="34" y="3"/>
                  </a:lnTo>
                  <a:lnTo>
                    <a:pt x="35" y="3"/>
                  </a:lnTo>
                  <a:lnTo>
                    <a:pt x="36" y="4"/>
                  </a:lnTo>
                  <a:lnTo>
                    <a:pt x="37" y="5"/>
                  </a:lnTo>
                  <a:lnTo>
                    <a:pt x="38" y="5"/>
                  </a:lnTo>
                  <a:lnTo>
                    <a:pt x="39" y="6"/>
                  </a:lnTo>
                  <a:lnTo>
                    <a:pt x="39" y="7"/>
                  </a:lnTo>
                  <a:lnTo>
                    <a:pt x="39" y="8"/>
                  </a:lnTo>
                  <a:lnTo>
                    <a:pt x="40" y="9"/>
                  </a:lnTo>
                  <a:lnTo>
                    <a:pt x="40" y="10"/>
                  </a:lnTo>
                  <a:lnTo>
                    <a:pt x="40" y="13"/>
                  </a:lnTo>
                  <a:lnTo>
                    <a:pt x="40" y="16"/>
                  </a:lnTo>
                  <a:lnTo>
                    <a:pt x="40" y="18"/>
                  </a:lnTo>
                  <a:lnTo>
                    <a:pt x="40" y="21"/>
                  </a:lnTo>
                  <a:lnTo>
                    <a:pt x="40" y="24"/>
                  </a:lnTo>
                  <a:lnTo>
                    <a:pt x="40" y="25"/>
                  </a:lnTo>
                  <a:lnTo>
                    <a:pt x="39" y="26"/>
                  </a:lnTo>
                  <a:lnTo>
                    <a:pt x="39" y="27"/>
                  </a:lnTo>
                  <a:lnTo>
                    <a:pt x="38" y="28"/>
                  </a:lnTo>
                  <a:lnTo>
                    <a:pt x="38" y="29"/>
                  </a:lnTo>
                  <a:lnTo>
                    <a:pt x="37" y="30"/>
                  </a:lnTo>
                  <a:lnTo>
                    <a:pt x="37" y="31"/>
                  </a:lnTo>
                  <a:lnTo>
                    <a:pt x="36" y="31"/>
                  </a:lnTo>
                  <a:lnTo>
                    <a:pt x="35" y="32"/>
                  </a:lnTo>
                  <a:lnTo>
                    <a:pt x="34" y="32"/>
                  </a:lnTo>
                  <a:lnTo>
                    <a:pt x="33" y="32"/>
                  </a:lnTo>
                  <a:lnTo>
                    <a:pt x="32" y="32"/>
                  </a:lnTo>
                  <a:lnTo>
                    <a:pt x="31" y="33"/>
                  </a:lnTo>
                  <a:lnTo>
                    <a:pt x="30" y="33"/>
                  </a:lnTo>
                  <a:lnTo>
                    <a:pt x="28" y="33"/>
                  </a:lnTo>
                  <a:lnTo>
                    <a:pt x="26" y="33"/>
                  </a:lnTo>
                  <a:close/>
                </a:path>
              </a:pathLst>
            </a:custGeom>
            <a:solidFill>
              <a:srgbClr val="4F9A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27" name="Freeform 102"/>
            <p:cNvSpPr>
              <a:spLocks/>
            </p:cNvSpPr>
            <p:nvPr/>
          </p:nvSpPr>
          <p:spPr bwMode="auto">
            <a:xfrm>
              <a:off x="5507" y="1454"/>
              <a:ext cx="48" cy="47"/>
            </a:xfrm>
            <a:custGeom>
              <a:avLst/>
              <a:gdLst>
                <a:gd name="T0" fmla="*/ 12 w 24"/>
                <a:gd name="T1" fmla="*/ 92 h 24"/>
                <a:gd name="T2" fmla="*/ 8 w 24"/>
                <a:gd name="T3" fmla="*/ 92 h 24"/>
                <a:gd name="T4" fmla="*/ 4 w 24"/>
                <a:gd name="T5" fmla="*/ 88 h 24"/>
                <a:gd name="T6" fmla="*/ 4 w 24"/>
                <a:gd name="T7" fmla="*/ 80 h 24"/>
                <a:gd name="T8" fmla="*/ 0 w 24"/>
                <a:gd name="T9" fmla="*/ 76 h 24"/>
                <a:gd name="T10" fmla="*/ 4 w 24"/>
                <a:gd name="T11" fmla="*/ 69 h 24"/>
                <a:gd name="T12" fmla="*/ 8 w 24"/>
                <a:gd name="T13" fmla="*/ 69 h 24"/>
                <a:gd name="T14" fmla="*/ 16 w 24"/>
                <a:gd name="T15" fmla="*/ 69 h 24"/>
                <a:gd name="T16" fmla="*/ 28 w 24"/>
                <a:gd name="T17" fmla="*/ 69 h 24"/>
                <a:gd name="T18" fmla="*/ 36 w 24"/>
                <a:gd name="T19" fmla="*/ 65 h 24"/>
                <a:gd name="T20" fmla="*/ 40 w 24"/>
                <a:gd name="T21" fmla="*/ 65 h 24"/>
                <a:gd name="T22" fmla="*/ 40 w 24"/>
                <a:gd name="T23" fmla="*/ 61 h 24"/>
                <a:gd name="T24" fmla="*/ 40 w 24"/>
                <a:gd name="T25" fmla="*/ 53 h 24"/>
                <a:gd name="T26" fmla="*/ 36 w 24"/>
                <a:gd name="T27" fmla="*/ 47 h 24"/>
                <a:gd name="T28" fmla="*/ 36 w 24"/>
                <a:gd name="T29" fmla="*/ 43 h 24"/>
                <a:gd name="T30" fmla="*/ 32 w 24"/>
                <a:gd name="T31" fmla="*/ 43 h 24"/>
                <a:gd name="T32" fmla="*/ 28 w 24"/>
                <a:gd name="T33" fmla="*/ 43 h 24"/>
                <a:gd name="T34" fmla="*/ 20 w 24"/>
                <a:gd name="T35" fmla="*/ 43 h 24"/>
                <a:gd name="T36" fmla="*/ 12 w 24"/>
                <a:gd name="T37" fmla="*/ 47 h 24"/>
                <a:gd name="T38" fmla="*/ 4 w 24"/>
                <a:gd name="T39" fmla="*/ 47 h 24"/>
                <a:gd name="T40" fmla="*/ 0 w 24"/>
                <a:gd name="T41" fmla="*/ 43 h 24"/>
                <a:gd name="T42" fmla="*/ 0 w 24"/>
                <a:gd name="T43" fmla="*/ 43 h 24"/>
                <a:gd name="T44" fmla="*/ 0 w 24"/>
                <a:gd name="T45" fmla="*/ 39 h 24"/>
                <a:gd name="T46" fmla="*/ 8 w 24"/>
                <a:gd name="T47" fmla="*/ 39 h 24"/>
                <a:gd name="T48" fmla="*/ 16 w 24"/>
                <a:gd name="T49" fmla="*/ 35 h 24"/>
                <a:gd name="T50" fmla="*/ 20 w 24"/>
                <a:gd name="T51" fmla="*/ 35 h 24"/>
                <a:gd name="T52" fmla="*/ 24 w 24"/>
                <a:gd name="T53" fmla="*/ 31 h 24"/>
                <a:gd name="T54" fmla="*/ 28 w 24"/>
                <a:gd name="T55" fmla="*/ 27 h 24"/>
                <a:gd name="T56" fmla="*/ 28 w 24"/>
                <a:gd name="T57" fmla="*/ 24 h 24"/>
                <a:gd name="T58" fmla="*/ 28 w 24"/>
                <a:gd name="T59" fmla="*/ 20 h 24"/>
                <a:gd name="T60" fmla="*/ 28 w 24"/>
                <a:gd name="T61" fmla="*/ 12 h 24"/>
                <a:gd name="T62" fmla="*/ 32 w 24"/>
                <a:gd name="T63" fmla="*/ 12 h 24"/>
                <a:gd name="T64" fmla="*/ 40 w 24"/>
                <a:gd name="T65" fmla="*/ 8 h 24"/>
                <a:gd name="T66" fmla="*/ 52 w 24"/>
                <a:gd name="T67" fmla="*/ 4 h 24"/>
                <a:gd name="T68" fmla="*/ 64 w 24"/>
                <a:gd name="T69" fmla="*/ 0 h 24"/>
                <a:gd name="T70" fmla="*/ 68 w 24"/>
                <a:gd name="T71" fmla="*/ 0 h 24"/>
                <a:gd name="T72" fmla="*/ 72 w 24"/>
                <a:gd name="T73" fmla="*/ 0 h 24"/>
                <a:gd name="T74" fmla="*/ 76 w 24"/>
                <a:gd name="T75" fmla="*/ 8 h 24"/>
                <a:gd name="T76" fmla="*/ 84 w 24"/>
                <a:gd name="T77" fmla="*/ 24 h 24"/>
                <a:gd name="T78" fmla="*/ 92 w 24"/>
                <a:gd name="T79" fmla="*/ 39 h 24"/>
                <a:gd name="T80" fmla="*/ 96 w 24"/>
                <a:gd name="T81" fmla="*/ 47 h 24"/>
                <a:gd name="T82" fmla="*/ 96 w 24"/>
                <a:gd name="T83" fmla="*/ 57 h 24"/>
                <a:gd name="T84" fmla="*/ 96 w 24"/>
                <a:gd name="T85" fmla="*/ 65 h 24"/>
                <a:gd name="T86" fmla="*/ 84 w 24"/>
                <a:gd name="T87" fmla="*/ 69 h 24"/>
                <a:gd name="T88" fmla="*/ 76 w 24"/>
                <a:gd name="T89" fmla="*/ 69 h 24"/>
                <a:gd name="T90" fmla="*/ 56 w 24"/>
                <a:gd name="T91" fmla="*/ 76 h 24"/>
                <a:gd name="T92" fmla="*/ 36 w 24"/>
                <a:gd name="T93" fmla="*/ 84 h 24"/>
                <a:gd name="T94" fmla="*/ 16 w 24"/>
                <a:gd name="T95" fmla="*/ 92 h 24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24" h="24">
                  <a:moveTo>
                    <a:pt x="4" y="24"/>
                  </a:moveTo>
                  <a:lnTo>
                    <a:pt x="3" y="24"/>
                  </a:lnTo>
                  <a:lnTo>
                    <a:pt x="2" y="24"/>
                  </a:lnTo>
                  <a:lnTo>
                    <a:pt x="2" y="23"/>
                  </a:lnTo>
                  <a:lnTo>
                    <a:pt x="1" y="23"/>
                  </a:lnTo>
                  <a:lnTo>
                    <a:pt x="1" y="22"/>
                  </a:lnTo>
                  <a:lnTo>
                    <a:pt x="1" y="21"/>
                  </a:lnTo>
                  <a:lnTo>
                    <a:pt x="0" y="21"/>
                  </a:lnTo>
                  <a:lnTo>
                    <a:pt x="0" y="20"/>
                  </a:lnTo>
                  <a:lnTo>
                    <a:pt x="0" y="19"/>
                  </a:lnTo>
                  <a:lnTo>
                    <a:pt x="1" y="18"/>
                  </a:lnTo>
                  <a:lnTo>
                    <a:pt x="2" y="18"/>
                  </a:lnTo>
                  <a:lnTo>
                    <a:pt x="3" y="18"/>
                  </a:lnTo>
                  <a:lnTo>
                    <a:pt x="4" y="18"/>
                  </a:lnTo>
                  <a:lnTo>
                    <a:pt x="5" y="18"/>
                  </a:lnTo>
                  <a:lnTo>
                    <a:pt x="7" y="18"/>
                  </a:lnTo>
                  <a:lnTo>
                    <a:pt x="8" y="18"/>
                  </a:lnTo>
                  <a:lnTo>
                    <a:pt x="9" y="17"/>
                  </a:lnTo>
                  <a:lnTo>
                    <a:pt x="10" y="17"/>
                  </a:lnTo>
                  <a:lnTo>
                    <a:pt x="10" y="16"/>
                  </a:lnTo>
                  <a:lnTo>
                    <a:pt x="10" y="15"/>
                  </a:lnTo>
                  <a:lnTo>
                    <a:pt x="10" y="14"/>
                  </a:lnTo>
                  <a:lnTo>
                    <a:pt x="10" y="13"/>
                  </a:lnTo>
                  <a:lnTo>
                    <a:pt x="9" y="12"/>
                  </a:lnTo>
                  <a:lnTo>
                    <a:pt x="9" y="11"/>
                  </a:lnTo>
                  <a:lnTo>
                    <a:pt x="8" y="11"/>
                  </a:lnTo>
                  <a:lnTo>
                    <a:pt x="7" y="11"/>
                  </a:lnTo>
                  <a:lnTo>
                    <a:pt x="6" y="11"/>
                  </a:lnTo>
                  <a:lnTo>
                    <a:pt x="5" y="11"/>
                  </a:lnTo>
                  <a:lnTo>
                    <a:pt x="4" y="11"/>
                  </a:lnTo>
                  <a:lnTo>
                    <a:pt x="3" y="12"/>
                  </a:lnTo>
                  <a:lnTo>
                    <a:pt x="2" y="12"/>
                  </a:lnTo>
                  <a:lnTo>
                    <a:pt x="1" y="12"/>
                  </a:lnTo>
                  <a:lnTo>
                    <a:pt x="0" y="12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1" y="10"/>
                  </a:lnTo>
                  <a:lnTo>
                    <a:pt x="2" y="10"/>
                  </a:lnTo>
                  <a:lnTo>
                    <a:pt x="3" y="9"/>
                  </a:lnTo>
                  <a:lnTo>
                    <a:pt x="4" y="9"/>
                  </a:lnTo>
                  <a:lnTo>
                    <a:pt x="5" y="9"/>
                  </a:lnTo>
                  <a:lnTo>
                    <a:pt x="6" y="8"/>
                  </a:lnTo>
                  <a:lnTo>
                    <a:pt x="7" y="7"/>
                  </a:lnTo>
                  <a:lnTo>
                    <a:pt x="7" y="6"/>
                  </a:lnTo>
                  <a:lnTo>
                    <a:pt x="7" y="5"/>
                  </a:lnTo>
                  <a:lnTo>
                    <a:pt x="7" y="4"/>
                  </a:lnTo>
                  <a:lnTo>
                    <a:pt x="7" y="3"/>
                  </a:lnTo>
                  <a:lnTo>
                    <a:pt x="8" y="3"/>
                  </a:lnTo>
                  <a:lnTo>
                    <a:pt x="9" y="3"/>
                  </a:lnTo>
                  <a:lnTo>
                    <a:pt x="10" y="2"/>
                  </a:lnTo>
                  <a:lnTo>
                    <a:pt x="12" y="2"/>
                  </a:lnTo>
                  <a:lnTo>
                    <a:pt x="13" y="1"/>
                  </a:lnTo>
                  <a:lnTo>
                    <a:pt x="15" y="1"/>
                  </a:lnTo>
                  <a:lnTo>
                    <a:pt x="16" y="0"/>
                  </a:lnTo>
                  <a:lnTo>
                    <a:pt x="17" y="0"/>
                  </a:lnTo>
                  <a:lnTo>
                    <a:pt x="18" y="0"/>
                  </a:lnTo>
                  <a:lnTo>
                    <a:pt x="19" y="2"/>
                  </a:lnTo>
                  <a:lnTo>
                    <a:pt x="20" y="4"/>
                  </a:lnTo>
                  <a:lnTo>
                    <a:pt x="21" y="6"/>
                  </a:lnTo>
                  <a:lnTo>
                    <a:pt x="22" y="8"/>
                  </a:lnTo>
                  <a:lnTo>
                    <a:pt x="23" y="10"/>
                  </a:lnTo>
                  <a:lnTo>
                    <a:pt x="23" y="11"/>
                  </a:lnTo>
                  <a:lnTo>
                    <a:pt x="24" y="12"/>
                  </a:lnTo>
                  <a:lnTo>
                    <a:pt x="24" y="13"/>
                  </a:lnTo>
                  <a:lnTo>
                    <a:pt x="24" y="15"/>
                  </a:lnTo>
                  <a:lnTo>
                    <a:pt x="24" y="16"/>
                  </a:lnTo>
                  <a:lnTo>
                    <a:pt x="24" y="17"/>
                  </a:lnTo>
                  <a:lnTo>
                    <a:pt x="23" y="17"/>
                  </a:lnTo>
                  <a:lnTo>
                    <a:pt x="21" y="18"/>
                  </a:lnTo>
                  <a:lnTo>
                    <a:pt x="20" y="18"/>
                  </a:lnTo>
                  <a:lnTo>
                    <a:pt x="19" y="18"/>
                  </a:lnTo>
                  <a:lnTo>
                    <a:pt x="16" y="19"/>
                  </a:lnTo>
                  <a:lnTo>
                    <a:pt x="14" y="20"/>
                  </a:lnTo>
                  <a:lnTo>
                    <a:pt x="12" y="21"/>
                  </a:lnTo>
                  <a:lnTo>
                    <a:pt x="9" y="22"/>
                  </a:lnTo>
                  <a:lnTo>
                    <a:pt x="7" y="23"/>
                  </a:lnTo>
                  <a:lnTo>
                    <a:pt x="4" y="24"/>
                  </a:lnTo>
                  <a:close/>
                </a:path>
              </a:pathLst>
            </a:custGeom>
            <a:solidFill>
              <a:srgbClr val="7DC1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28" name="Freeform 103"/>
            <p:cNvSpPr>
              <a:spLocks/>
            </p:cNvSpPr>
            <p:nvPr/>
          </p:nvSpPr>
          <p:spPr bwMode="auto">
            <a:xfrm>
              <a:off x="5551" y="1456"/>
              <a:ext cx="18" cy="33"/>
            </a:xfrm>
            <a:custGeom>
              <a:avLst/>
              <a:gdLst>
                <a:gd name="T0" fmla="*/ 36 w 9"/>
                <a:gd name="T1" fmla="*/ 64 h 17"/>
                <a:gd name="T2" fmla="*/ 28 w 9"/>
                <a:gd name="T3" fmla="*/ 60 h 17"/>
                <a:gd name="T4" fmla="*/ 24 w 9"/>
                <a:gd name="T5" fmla="*/ 60 h 17"/>
                <a:gd name="T6" fmla="*/ 20 w 9"/>
                <a:gd name="T7" fmla="*/ 60 h 17"/>
                <a:gd name="T8" fmla="*/ 20 w 9"/>
                <a:gd name="T9" fmla="*/ 52 h 17"/>
                <a:gd name="T10" fmla="*/ 16 w 9"/>
                <a:gd name="T11" fmla="*/ 45 h 17"/>
                <a:gd name="T12" fmla="*/ 16 w 9"/>
                <a:gd name="T13" fmla="*/ 37 h 17"/>
                <a:gd name="T14" fmla="*/ 12 w 9"/>
                <a:gd name="T15" fmla="*/ 31 h 17"/>
                <a:gd name="T16" fmla="*/ 12 w 9"/>
                <a:gd name="T17" fmla="*/ 23 h 17"/>
                <a:gd name="T18" fmla="*/ 8 w 9"/>
                <a:gd name="T19" fmla="*/ 16 h 17"/>
                <a:gd name="T20" fmla="*/ 4 w 9"/>
                <a:gd name="T21" fmla="*/ 8 h 17"/>
                <a:gd name="T22" fmla="*/ 0 w 9"/>
                <a:gd name="T23" fmla="*/ 0 h 17"/>
                <a:gd name="T24" fmla="*/ 4 w 9"/>
                <a:gd name="T25" fmla="*/ 0 h 17"/>
                <a:gd name="T26" fmla="*/ 4 w 9"/>
                <a:gd name="T27" fmla="*/ 0 h 17"/>
                <a:gd name="T28" fmla="*/ 4 w 9"/>
                <a:gd name="T29" fmla="*/ 0 h 17"/>
                <a:gd name="T30" fmla="*/ 8 w 9"/>
                <a:gd name="T31" fmla="*/ 0 h 17"/>
                <a:gd name="T32" fmla="*/ 8 w 9"/>
                <a:gd name="T33" fmla="*/ 0 h 17"/>
                <a:gd name="T34" fmla="*/ 12 w 9"/>
                <a:gd name="T35" fmla="*/ 0 h 17"/>
                <a:gd name="T36" fmla="*/ 12 w 9"/>
                <a:gd name="T37" fmla="*/ 4 h 17"/>
                <a:gd name="T38" fmla="*/ 16 w 9"/>
                <a:gd name="T39" fmla="*/ 8 h 17"/>
                <a:gd name="T40" fmla="*/ 20 w 9"/>
                <a:gd name="T41" fmla="*/ 16 h 17"/>
                <a:gd name="T42" fmla="*/ 24 w 9"/>
                <a:gd name="T43" fmla="*/ 23 h 17"/>
                <a:gd name="T44" fmla="*/ 28 w 9"/>
                <a:gd name="T45" fmla="*/ 31 h 17"/>
                <a:gd name="T46" fmla="*/ 32 w 9"/>
                <a:gd name="T47" fmla="*/ 37 h 17"/>
                <a:gd name="T48" fmla="*/ 32 w 9"/>
                <a:gd name="T49" fmla="*/ 45 h 17"/>
                <a:gd name="T50" fmla="*/ 36 w 9"/>
                <a:gd name="T51" fmla="*/ 56 h 17"/>
                <a:gd name="T52" fmla="*/ 36 w 9"/>
                <a:gd name="T53" fmla="*/ 64 h 17"/>
                <a:gd name="T54" fmla="*/ 36 w 9"/>
                <a:gd name="T55" fmla="*/ 64 h 17"/>
                <a:gd name="T56" fmla="*/ 36 w 9"/>
                <a:gd name="T57" fmla="*/ 64 h 1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9" h="17">
                  <a:moveTo>
                    <a:pt x="9" y="17"/>
                  </a:moveTo>
                  <a:lnTo>
                    <a:pt x="7" y="16"/>
                  </a:lnTo>
                  <a:lnTo>
                    <a:pt x="6" y="16"/>
                  </a:lnTo>
                  <a:lnTo>
                    <a:pt x="5" y="16"/>
                  </a:lnTo>
                  <a:lnTo>
                    <a:pt x="5" y="14"/>
                  </a:lnTo>
                  <a:lnTo>
                    <a:pt x="4" y="12"/>
                  </a:lnTo>
                  <a:lnTo>
                    <a:pt x="4" y="10"/>
                  </a:lnTo>
                  <a:lnTo>
                    <a:pt x="3" y="8"/>
                  </a:lnTo>
                  <a:lnTo>
                    <a:pt x="3" y="6"/>
                  </a:lnTo>
                  <a:lnTo>
                    <a:pt x="2" y="4"/>
                  </a:lnTo>
                  <a:lnTo>
                    <a:pt x="1" y="2"/>
                  </a:lnTo>
                  <a:lnTo>
                    <a:pt x="0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1"/>
                  </a:lnTo>
                  <a:lnTo>
                    <a:pt x="4" y="2"/>
                  </a:lnTo>
                  <a:lnTo>
                    <a:pt x="5" y="4"/>
                  </a:lnTo>
                  <a:lnTo>
                    <a:pt x="6" y="6"/>
                  </a:lnTo>
                  <a:lnTo>
                    <a:pt x="7" y="8"/>
                  </a:lnTo>
                  <a:lnTo>
                    <a:pt x="8" y="10"/>
                  </a:lnTo>
                  <a:lnTo>
                    <a:pt x="8" y="12"/>
                  </a:lnTo>
                  <a:lnTo>
                    <a:pt x="9" y="15"/>
                  </a:lnTo>
                  <a:lnTo>
                    <a:pt x="9" y="17"/>
                  </a:lnTo>
                  <a:close/>
                </a:path>
              </a:pathLst>
            </a:custGeom>
            <a:solidFill>
              <a:srgbClr val="EFEF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29" name="Freeform 104"/>
            <p:cNvSpPr>
              <a:spLocks/>
            </p:cNvSpPr>
            <p:nvPr/>
          </p:nvSpPr>
          <p:spPr bwMode="auto">
            <a:xfrm>
              <a:off x="5507" y="1479"/>
              <a:ext cx="16" cy="8"/>
            </a:xfrm>
            <a:custGeom>
              <a:avLst/>
              <a:gdLst>
                <a:gd name="T0" fmla="*/ 0 w 8"/>
                <a:gd name="T1" fmla="*/ 16 h 4"/>
                <a:gd name="T2" fmla="*/ 0 w 8"/>
                <a:gd name="T3" fmla="*/ 4 h 4"/>
                <a:gd name="T4" fmla="*/ 4 w 8"/>
                <a:gd name="T5" fmla="*/ 4 h 4"/>
                <a:gd name="T6" fmla="*/ 8 w 8"/>
                <a:gd name="T7" fmla="*/ 4 h 4"/>
                <a:gd name="T8" fmla="*/ 16 w 8"/>
                <a:gd name="T9" fmla="*/ 0 h 4"/>
                <a:gd name="T10" fmla="*/ 20 w 8"/>
                <a:gd name="T11" fmla="*/ 0 h 4"/>
                <a:gd name="T12" fmla="*/ 24 w 8"/>
                <a:gd name="T13" fmla="*/ 0 h 4"/>
                <a:gd name="T14" fmla="*/ 28 w 8"/>
                <a:gd name="T15" fmla="*/ 0 h 4"/>
                <a:gd name="T16" fmla="*/ 32 w 8"/>
                <a:gd name="T17" fmla="*/ 0 h 4"/>
                <a:gd name="T18" fmla="*/ 32 w 8"/>
                <a:gd name="T19" fmla="*/ 0 h 4"/>
                <a:gd name="T20" fmla="*/ 32 w 8"/>
                <a:gd name="T21" fmla="*/ 4 h 4"/>
                <a:gd name="T22" fmla="*/ 32 w 8"/>
                <a:gd name="T23" fmla="*/ 8 h 4"/>
                <a:gd name="T24" fmla="*/ 32 w 8"/>
                <a:gd name="T25" fmla="*/ 12 h 4"/>
                <a:gd name="T26" fmla="*/ 28 w 8"/>
                <a:gd name="T27" fmla="*/ 12 h 4"/>
                <a:gd name="T28" fmla="*/ 24 w 8"/>
                <a:gd name="T29" fmla="*/ 12 h 4"/>
                <a:gd name="T30" fmla="*/ 24 w 8"/>
                <a:gd name="T31" fmla="*/ 12 h 4"/>
                <a:gd name="T32" fmla="*/ 20 w 8"/>
                <a:gd name="T33" fmla="*/ 12 h 4"/>
                <a:gd name="T34" fmla="*/ 16 w 8"/>
                <a:gd name="T35" fmla="*/ 12 h 4"/>
                <a:gd name="T36" fmla="*/ 12 w 8"/>
                <a:gd name="T37" fmla="*/ 12 h 4"/>
                <a:gd name="T38" fmla="*/ 8 w 8"/>
                <a:gd name="T39" fmla="*/ 12 h 4"/>
                <a:gd name="T40" fmla="*/ 4 w 8"/>
                <a:gd name="T41" fmla="*/ 16 h 4"/>
                <a:gd name="T42" fmla="*/ 0 w 8"/>
                <a:gd name="T43" fmla="*/ 16 h 4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8" h="4">
                  <a:moveTo>
                    <a:pt x="0" y="4"/>
                  </a:moveTo>
                  <a:lnTo>
                    <a:pt x="0" y="1"/>
                  </a:lnTo>
                  <a:lnTo>
                    <a:pt x="1" y="1"/>
                  </a:lnTo>
                  <a:lnTo>
                    <a:pt x="2" y="1"/>
                  </a:lnTo>
                  <a:lnTo>
                    <a:pt x="4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8" y="0"/>
                  </a:lnTo>
                  <a:lnTo>
                    <a:pt x="8" y="1"/>
                  </a:lnTo>
                  <a:lnTo>
                    <a:pt x="8" y="2"/>
                  </a:lnTo>
                  <a:lnTo>
                    <a:pt x="8" y="3"/>
                  </a:lnTo>
                  <a:lnTo>
                    <a:pt x="7" y="3"/>
                  </a:lnTo>
                  <a:lnTo>
                    <a:pt x="6" y="3"/>
                  </a:lnTo>
                  <a:lnTo>
                    <a:pt x="5" y="3"/>
                  </a:lnTo>
                  <a:lnTo>
                    <a:pt x="4" y="3"/>
                  </a:lnTo>
                  <a:lnTo>
                    <a:pt x="3" y="3"/>
                  </a:lnTo>
                  <a:lnTo>
                    <a:pt x="2" y="3"/>
                  </a:lnTo>
                  <a:lnTo>
                    <a:pt x="1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30" name="Freeform 105"/>
            <p:cNvSpPr>
              <a:spLocks/>
            </p:cNvSpPr>
            <p:nvPr/>
          </p:nvSpPr>
          <p:spPr bwMode="auto">
            <a:xfrm>
              <a:off x="5501" y="1461"/>
              <a:ext cx="18" cy="10"/>
            </a:xfrm>
            <a:custGeom>
              <a:avLst/>
              <a:gdLst>
                <a:gd name="T0" fmla="*/ 4 w 9"/>
                <a:gd name="T1" fmla="*/ 20 h 5"/>
                <a:gd name="T2" fmla="*/ 4 w 9"/>
                <a:gd name="T3" fmla="*/ 16 h 5"/>
                <a:gd name="T4" fmla="*/ 4 w 9"/>
                <a:gd name="T5" fmla="*/ 16 h 5"/>
                <a:gd name="T6" fmla="*/ 0 w 9"/>
                <a:gd name="T7" fmla="*/ 12 h 5"/>
                <a:gd name="T8" fmla="*/ 0 w 9"/>
                <a:gd name="T9" fmla="*/ 12 h 5"/>
                <a:gd name="T10" fmla="*/ 0 w 9"/>
                <a:gd name="T11" fmla="*/ 8 h 5"/>
                <a:gd name="T12" fmla="*/ 4 w 9"/>
                <a:gd name="T13" fmla="*/ 8 h 5"/>
                <a:gd name="T14" fmla="*/ 4 w 9"/>
                <a:gd name="T15" fmla="*/ 4 h 5"/>
                <a:gd name="T16" fmla="*/ 8 w 9"/>
                <a:gd name="T17" fmla="*/ 4 h 5"/>
                <a:gd name="T18" fmla="*/ 8 w 9"/>
                <a:gd name="T19" fmla="*/ 4 h 5"/>
                <a:gd name="T20" fmla="*/ 12 w 9"/>
                <a:gd name="T21" fmla="*/ 0 h 5"/>
                <a:gd name="T22" fmla="*/ 16 w 9"/>
                <a:gd name="T23" fmla="*/ 0 h 5"/>
                <a:gd name="T24" fmla="*/ 20 w 9"/>
                <a:gd name="T25" fmla="*/ 0 h 5"/>
                <a:gd name="T26" fmla="*/ 20 w 9"/>
                <a:gd name="T27" fmla="*/ 0 h 5"/>
                <a:gd name="T28" fmla="*/ 24 w 9"/>
                <a:gd name="T29" fmla="*/ 0 h 5"/>
                <a:gd name="T30" fmla="*/ 28 w 9"/>
                <a:gd name="T31" fmla="*/ 0 h 5"/>
                <a:gd name="T32" fmla="*/ 32 w 9"/>
                <a:gd name="T33" fmla="*/ 0 h 5"/>
                <a:gd name="T34" fmla="*/ 36 w 9"/>
                <a:gd name="T35" fmla="*/ 4 h 5"/>
                <a:gd name="T36" fmla="*/ 32 w 9"/>
                <a:gd name="T37" fmla="*/ 4 h 5"/>
                <a:gd name="T38" fmla="*/ 32 w 9"/>
                <a:gd name="T39" fmla="*/ 8 h 5"/>
                <a:gd name="T40" fmla="*/ 32 w 9"/>
                <a:gd name="T41" fmla="*/ 8 h 5"/>
                <a:gd name="T42" fmla="*/ 28 w 9"/>
                <a:gd name="T43" fmla="*/ 8 h 5"/>
                <a:gd name="T44" fmla="*/ 28 w 9"/>
                <a:gd name="T45" fmla="*/ 12 h 5"/>
                <a:gd name="T46" fmla="*/ 28 w 9"/>
                <a:gd name="T47" fmla="*/ 12 h 5"/>
                <a:gd name="T48" fmla="*/ 20 w 9"/>
                <a:gd name="T49" fmla="*/ 16 h 5"/>
                <a:gd name="T50" fmla="*/ 16 w 9"/>
                <a:gd name="T51" fmla="*/ 16 h 5"/>
                <a:gd name="T52" fmla="*/ 12 w 9"/>
                <a:gd name="T53" fmla="*/ 16 h 5"/>
                <a:gd name="T54" fmla="*/ 8 w 9"/>
                <a:gd name="T55" fmla="*/ 16 h 5"/>
                <a:gd name="T56" fmla="*/ 4 w 9"/>
                <a:gd name="T57" fmla="*/ 20 h 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9" h="5">
                  <a:moveTo>
                    <a:pt x="1" y="5"/>
                  </a:moveTo>
                  <a:lnTo>
                    <a:pt x="1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2" y="1"/>
                  </a:lnTo>
                  <a:lnTo>
                    <a:pt x="3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8" y="0"/>
                  </a:lnTo>
                  <a:lnTo>
                    <a:pt x="9" y="1"/>
                  </a:lnTo>
                  <a:lnTo>
                    <a:pt x="8" y="1"/>
                  </a:lnTo>
                  <a:lnTo>
                    <a:pt x="8" y="2"/>
                  </a:lnTo>
                  <a:lnTo>
                    <a:pt x="7" y="2"/>
                  </a:lnTo>
                  <a:lnTo>
                    <a:pt x="7" y="3"/>
                  </a:lnTo>
                  <a:lnTo>
                    <a:pt x="5" y="4"/>
                  </a:lnTo>
                  <a:lnTo>
                    <a:pt x="4" y="4"/>
                  </a:lnTo>
                  <a:lnTo>
                    <a:pt x="3" y="4"/>
                  </a:lnTo>
                  <a:lnTo>
                    <a:pt x="2" y="4"/>
                  </a:lnTo>
                  <a:lnTo>
                    <a:pt x="1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31" name="Freeform 106"/>
            <p:cNvSpPr>
              <a:spLocks/>
            </p:cNvSpPr>
            <p:nvPr/>
          </p:nvSpPr>
          <p:spPr bwMode="auto">
            <a:xfrm>
              <a:off x="5537" y="1376"/>
              <a:ext cx="93" cy="93"/>
            </a:xfrm>
            <a:custGeom>
              <a:avLst/>
              <a:gdLst>
                <a:gd name="T0" fmla="*/ 79 w 47"/>
                <a:gd name="T1" fmla="*/ 180 h 47"/>
                <a:gd name="T2" fmla="*/ 83 w 47"/>
                <a:gd name="T3" fmla="*/ 172 h 47"/>
                <a:gd name="T4" fmla="*/ 105 w 47"/>
                <a:gd name="T5" fmla="*/ 156 h 47"/>
                <a:gd name="T6" fmla="*/ 121 w 47"/>
                <a:gd name="T7" fmla="*/ 148 h 47"/>
                <a:gd name="T8" fmla="*/ 125 w 47"/>
                <a:gd name="T9" fmla="*/ 140 h 47"/>
                <a:gd name="T10" fmla="*/ 121 w 47"/>
                <a:gd name="T11" fmla="*/ 129 h 47"/>
                <a:gd name="T12" fmla="*/ 117 w 47"/>
                <a:gd name="T13" fmla="*/ 125 h 47"/>
                <a:gd name="T14" fmla="*/ 93 w 47"/>
                <a:gd name="T15" fmla="*/ 133 h 47"/>
                <a:gd name="T16" fmla="*/ 83 w 47"/>
                <a:gd name="T17" fmla="*/ 140 h 47"/>
                <a:gd name="T18" fmla="*/ 101 w 47"/>
                <a:gd name="T19" fmla="*/ 125 h 47"/>
                <a:gd name="T20" fmla="*/ 109 w 47"/>
                <a:gd name="T21" fmla="*/ 109 h 47"/>
                <a:gd name="T22" fmla="*/ 97 w 47"/>
                <a:gd name="T23" fmla="*/ 105 h 47"/>
                <a:gd name="T24" fmla="*/ 79 w 47"/>
                <a:gd name="T25" fmla="*/ 113 h 47"/>
                <a:gd name="T26" fmla="*/ 71 w 47"/>
                <a:gd name="T27" fmla="*/ 93 h 47"/>
                <a:gd name="T28" fmla="*/ 63 w 47"/>
                <a:gd name="T29" fmla="*/ 121 h 47"/>
                <a:gd name="T30" fmla="*/ 51 w 47"/>
                <a:gd name="T31" fmla="*/ 140 h 47"/>
                <a:gd name="T32" fmla="*/ 32 w 47"/>
                <a:gd name="T33" fmla="*/ 144 h 47"/>
                <a:gd name="T34" fmla="*/ 24 w 47"/>
                <a:gd name="T35" fmla="*/ 140 h 47"/>
                <a:gd name="T36" fmla="*/ 32 w 47"/>
                <a:gd name="T37" fmla="*/ 133 h 47"/>
                <a:gd name="T38" fmla="*/ 44 w 47"/>
                <a:gd name="T39" fmla="*/ 129 h 47"/>
                <a:gd name="T40" fmla="*/ 47 w 47"/>
                <a:gd name="T41" fmla="*/ 113 h 47"/>
                <a:gd name="T42" fmla="*/ 44 w 47"/>
                <a:gd name="T43" fmla="*/ 83 h 47"/>
                <a:gd name="T44" fmla="*/ 32 w 47"/>
                <a:gd name="T45" fmla="*/ 59 h 47"/>
                <a:gd name="T46" fmla="*/ 20 w 47"/>
                <a:gd name="T47" fmla="*/ 59 h 47"/>
                <a:gd name="T48" fmla="*/ 8 w 47"/>
                <a:gd name="T49" fmla="*/ 75 h 47"/>
                <a:gd name="T50" fmla="*/ 4 w 47"/>
                <a:gd name="T51" fmla="*/ 71 h 47"/>
                <a:gd name="T52" fmla="*/ 12 w 47"/>
                <a:gd name="T53" fmla="*/ 44 h 47"/>
                <a:gd name="T54" fmla="*/ 24 w 47"/>
                <a:gd name="T55" fmla="*/ 28 h 47"/>
                <a:gd name="T56" fmla="*/ 36 w 47"/>
                <a:gd name="T57" fmla="*/ 24 h 47"/>
                <a:gd name="T58" fmla="*/ 47 w 47"/>
                <a:gd name="T59" fmla="*/ 36 h 47"/>
                <a:gd name="T60" fmla="*/ 63 w 47"/>
                <a:gd name="T61" fmla="*/ 63 h 47"/>
                <a:gd name="T62" fmla="*/ 67 w 47"/>
                <a:gd name="T63" fmla="*/ 51 h 47"/>
                <a:gd name="T64" fmla="*/ 71 w 47"/>
                <a:gd name="T65" fmla="*/ 47 h 47"/>
                <a:gd name="T66" fmla="*/ 75 w 47"/>
                <a:gd name="T67" fmla="*/ 63 h 47"/>
                <a:gd name="T68" fmla="*/ 79 w 47"/>
                <a:gd name="T69" fmla="*/ 55 h 47"/>
                <a:gd name="T70" fmla="*/ 67 w 47"/>
                <a:gd name="T71" fmla="*/ 40 h 47"/>
                <a:gd name="T72" fmla="*/ 63 w 47"/>
                <a:gd name="T73" fmla="*/ 28 h 47"/>
                <a:gd name="T74" fmla="*/ 75 w 47"/>
                <a:gd name="T75" fmla="*/ 32 h 47"/>
                <a:gd name="T76" fmla="*/ 83 w 47"/>
                <a:gd name="T77" fmla="*/ 47 h 47"/>
                <a:gd name="T78" fmla="*/ 83 w 47"/>
                <a:gd name="T79" fmla="*/ 44 h 47"/>
                <a:gd name="T80" fmla="*/ 79 w 47"/>
                <a:gd name="T81" fmla="*/ 32 h 47"/>
                <a:gd name="T82" fmla="*/ 71 w 47"/>
                <a:gd name="T83" fmla="*/ 24 h 47"/>
                <a:gd name="T84" fmla="*/ 63 w 47"/>
                <a:gd name="T85" fmla="*/ 16 h 47"/>
                <a:gd name="T86" fmla="*/ 71 w 47"/>
                <a:gd name="T87" fmla="*/ 0 h 47"/>
                <a:gd name="T88" fmla="*/ 83 w 47"/>
                <a:gd name="T89" fmla="*/ 8 h 47"/>
                <a:gd name="T90" fmla="*/ 93 w 47"/>
                <a:gd name="T91" fmla="*/ 32 h 47"/>
                <a:gd name="T92" fmla="*/ 97 w 47"/>
                <a:gd name="T93" fmla="*/ 55 h 47"/>
                <a:gd name="T94" fmla="*/ 105 w 47"/>
                <a:gd name="T95" fmla="*/ 67 h 47"/>
                <a:gd name="T96" fmla="*/ 133 w 47"/>
                <a:gd name="T97" fmla="*/ 91 h 47"/>
                <a:gd name="T98" fmla="*/ 172 w 47"/>
                <a:gd name="T99" fmla="*/ 125 h 47"/>
                <a:gd name="T100" fmla="*/ 180 w 47"/>
                <a:gd name="T101" fmla="*/ 140 h 47"/>
                <a:gd name="T102" fmla="*/ 184 w 47"/>
                <a:gd name="T103" fmla="*/ 152 h 47"/>
                <a:gd name="T104" fmla="*/ 140 w 47"/>
                <a:gd name="T105" fmla="*/ 160 h 47"/>
                <a:gd name="T106" fmla="*/ 121 w 47"/>
                <a:gd name="T107" fmla="*/ 168 h 47"/>
                <a:gd name="T108" fmla="*/ 97 w 47"/>
                <a:gd name="T109" fmla="*/ 180 h 47"/>
                <a:gd name="T110" fmla="*/ 83 w 47"/>
                <a:gd name="T111" fmla="*/ 184 h 47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47" h="47">
                  <a:moveTo>
                    <a:pt x="21" y="47"/>
                  </a:moveTo>
                  <a:lnTo>
                    <a:pt x="21" y="47"/>
                  </a:lnTo>
                  <a:lnTo>
                    <a:pt x="20" y="46"/>
                  </a:lnTo>
                  <a:lnTo>
                    <a:pt x="20" y="45"/>
                  </a:lnTo>
                  <a:lnTo>
                    <a:pt x="21" y="44"/>
                  </a:lnTo>
                  <a:lnTo>
                    <a:pt x="21" y="43"/>
                  </a:lnTo>
                  <a:lnTo>
                    <a:pt x="22" y="43"/>
                  </a:lnTo>
                  <a:lnTo>
                    <a:pt x="23" y="42"/>
                  </a:lnTo>
                  <a:lnTo>
                    <a:pt x="24" y="41"/>
                  </a:lnTo>
                  <a:lnTo>
                    <a:pt x="27" y="40"/>
                  </a:lnTo>
                  <a:lnTo>
                    <a:pt x="28" y="39"/>
                  </a:lnTo>
                  <a:lnTo>
                    <a:pt x="29" y="39"/>
                  </a:lnTo>
                  <a:lnTo>
                    <a:pt x="30" y="38"/>
                  </a:lnTo>
                  <a:lnTo>
                    <a:pt x="31" y="38"/>
                  </a:lnTo>
                  <a:lnTo>
                    <a:pt x="32" y="38"/>
                  </a:lnTo>
                  <a:lnTo>
                    <a:pt x="32" y="37"/>
                  </a:lnTo>
                  <a:lnTo>
                    <a:pt x="32" y="36"/>
                  </a:lnTo>
                  <a:lnTo>
                    <a:pt x="32" y="35"/>
                  </a:lnTo>
                  <a:lnTo>
                    <a:pt x="32" y="34"/>
                  </a:lnTo>
                  <a:lnTo>
                    <a:pt x="31" y="33"/>
                  </a:lnTo>
                  <a:lnTo>
                    <a:pt x="31" y="32"/>
                  </a:lnTo>
                  <a:lnTo>
                    <a:pt x="30" y="32"/>
                  </a:lnTo>
                  <a:lnTo>
                    <a:pt x="29" y="32"/>
                  </a:lnTo>
                  <a:lnTo>
                    <a:pt x="28" y="32"/>
                  </a:lnTo>
                  <a:lnTo>
                    <a:pt x="27" y="33"/>
                  </a:lnTo>
                  <a:lnTo>
                    <a:pt x="26" y="33"/>
                  </a:lnTo>
                  <a:lnTo>
                    <a:pt x="24" y="34"/>
                  </a:lnTo>
                  <a:lnTo>
                    <a:pt x="22" y="36"/>
                  </a:lnTo>
                  <a:lnTo>
                    <a:pt x="21" y="37"/>
                  </a:lnTo>
                  <a:lnTo>
                    <a:pt x="20" y="36"/>
                  </a:lnTo>
                  <a:lnTo>
                    <a:pt x="21" y="36"/>
                  </a:lnTo>
                  <a:lnTo>
                    <a:pt x="22" y="35"/>
                  </a:lnTo>
                  <a:lnTo>
                    <a:pt x="24" y="34"/>
                  </a:lnTo>
                  <a:lnTo>
                    <a:pt x="25" y="33"/>
                  </a:lnTo>
                  <a:lnTo>
                    <a:pt x="26" y="32"/>
                  </a:lnTo>
                  <a:lnTo>
                    <a:pt x="27" y="31"/>
                  </a:lnTo>
                  <a:lnTo>
                    <a:pt x="27" y="30"/>
                  </a:lnTo>
                  <a:lnTo>
                    <a:pt x="28" y="30"/>
                  </a:lnTo>
                  <a:lnTo>
                    <a:pt x="28" y="29"/>
                  </a:lnTo>
                  <a:lnTo>
                    <a:pt x="28" y="28"/>
                  </a:lnTo>
                  <a:lnTo>
                    <a:pt x="27" y="28"/>
                  </a:lnTo>
                  <a:lnTo>
                    <a:pt x="26" y="28"/>
                  </a:lnTo>
                  <a:lnTo>
                    <a:pt x="25" y="27"/>
                  </a:lnTo>
                  <a:lnTo>
                    <a:pt x="24" y="28"/>
                  </a:lnTo>
                  <a:lnTo>
                    <a:pt x="22" y="28"/>
                  </a:lnTo>
                  <a:lnTo>
                    <a:pt x="21" y="28"/>
                  </a:lnTo>
                  <a:lnTo>
                    <a:pt x="20" y="29"/>
                  </a:lnTo>
                  <a:lnTo>
                    <a:pt x="19" y="29"/>
                  </a:lnTo>
                  <a:lnTo>
                    <a:pt x="19" y="28"/>
                  </a:lnTo>
                  <a:lnTo>
                    <a:pt x="19" y="26"/>
                  </a:lnTo>
                  <a:lnTo>
                    <a:pt x="19" y="25"/>
                  </a:lnTo>
                  <a:lnTo>
                    <a:pt x="18" y="24"/>
                  </a:lnTo>
                  <a:lnTo>
                    <a:pt x="17" y="26"/>
                  </a:lnTo>
                  <a:lnTo>
                    <a:pt x="17" y="29"/>
                  </a:lnTo>
                  <a:lnTo>
                    <a:pt x="17" y="30"/>
                  </a:lnTo>
                  <a:lnTo>
                    <a:pt x="16" y="31"/>
                  </a:lnTo>
                  <a:lnTo>
                    <a:pt x="16" y="32"/>
                  </a:lnTo>
                  <a:lnTo>
                    <a:pt x="16" y="33"/>
                  </a:lnTo>
                  <a:lnTo>
                    <a:pt x="15" y="34"/>
                  </a:lnTo>
                  <a:lnTo>
                    <a:pt x="14" y="35"/>
                  </a:lnTo>
                  <a:lnTo>
                    <a:pt x="13" y="36"/>
                  </a:lnTo>
                  <a:lnTo>
                    <a:pt x="12" y="37"/>
                  </a:lnTo>
                  <a:lnTo>
                    <a:pt x="10" y="37"/>
                  </a:lnTo>
                  <a:lnTo>
                    <a:pt x="9" y="37"/>
                  </a:lnTo>
                  <a:lnTo>
                    <a:pt x="8" y="37"/>
                  </a:lnTo>
                  <a:lnTo>
                    <a:pt x="7" y="37"/>
                  </a:lnTo>
                  <a:lnTo>
                    <a:pt x="6" y="36"/>
                  </a:lnTo>
                  <a:lnTo>
                    <a:pt x="6" y="35"/>
                  </a:lnTo>
                  <a:lnTo>
                    <a:pt x="5" y="34"/>
                  </a:lnTo>
                  <a:lnTo>
                    <a:pt x="6" y="34"/>
                  </a:lnTo>
                  <a:lnTo>
                    <a:pt x="7" y="34"/>
                  </a:lnTo>
                  <a:lnTo>
                    <a:pt x="8" y="34"/>
                  </a:lnTo>
                  <a:lnTo>
                    <a:pt x="9" y="34"/>
                  </a:lnTo>
                  <a:lnTo>
                    <a:pt x="10" y="34"/>
                  </a:lnTo>
                  <a:lnTo>
                    <a:pt x="10" y="33"/>
                  </a:lnTo>
                  <a:lnTo>
                    <a:pt x="11" y="33"/>
                  </a:lnTo>
                  <a:lnTo>
                    <a:pt x="11" y="32"/>
                  </a:lnTo>
                  <a:lnTo>
                    <a:pt x="11" y="31"/>
                  </a:lnTo>
                  <a:lnTo>
                    <a:pt x="12" y="30"/>
                  </a:lnTo>
                  <a:lnTo>
                    <a:pt x="12" y="29"/>
                  </a:lnTo>
                  <a:lnTo>
                    <a:pt x="12" y="27"/>
                  </a:lnTo>
                  <a:lnTo>
                    <a:pt x="12" y="26"/>
                  </a:lnTo>
                  <a:lnTo>
                    <a:pt x="12" y="24"/>
                  </a:lnTo>
                  <a:lnTo>
                    <a:pt x="11" y="22"/>
                  </a:lnTo>
                  <a:lnTo>
                    <a:pt x="11" y="21"/>
                  </a:lnTo>
                  <a:lnTo>
                    <a:pt x="10" y="19"/>
                  </a:lnTo>
                  <a:lnTo>
                    <a:pt x="10" y="18"/>
                  </a:lnTo>
                  <a:lnTo>
                    <a:pt x="9" y="17"/>
                  </a:lnTo>
                  <a:lnTo>
                    <a:pt x="9" y="16"/>
                  </a:lnTo>
                  <a:lnTo>
                    <a:pt x="8" y="15"/>
                  </a:lnTo>
                  <a:lnTo>
                    <a:pt x="7" y="15"/>
                  </a:lnTo>
                  <a:lnTo>
                    <a:pt x="6" y="15"/>
                  </a:lnTo>
                  <a:lnTo>
                    <a:pt x="5" y="15"/>
                  </a:lnTo>
                  <a:lnTo>
                    <a:pt x="4" y="16"/>
                  </a:lnTo>
                  <a:lnTo>
                    <a:pt x="3" y="17"/>
                  </a:lnTo>
                  <a:lnTo>
                    <a:pt x="2" y="19"/>
                  </a:lnTo>
                  <a:lnTo>
                    <a:pt x="1" y="20"/>
                  </a:lnTo>
                  <a:lnTo>
                    <a:pt x="0" y="21"/>
                  </a:lnTo>
                  <a:lnTo>
                    <a:pt x="0" y="20"/>
                  </a:lnTo>
                  <a:lnTo>
                    <a:pt x="0" y="19"/>
                  </a:lnTo>
                  <a:lnTo>
                    <a:pt x="1" y="18"/>
                  </a:lnTo>
                  <a:lnTo>
                    <a:pt x="1" y="16"/>
                  </a:lnTo>
                  <a:lnTo>
                    <a:pt x="1" y="15"/>
                  </a:lnTo>
                  <a:lnTo>
                    <a:pt x="2" y="13"/>
                  </a:lnTo>
                  <a:lnTo>
                    <a:pt x="2" y="12"/>
                  </a:lnTo>
                  <a:lnTo>
                    <a:pt x="3" y="11"/>
                  </a:lnTo>
                  <a:lnTo>
                    <a:pt x="4" y="10"/>
                  </a:lnTo>
                  <a:lnTo>
                    <a:pt x="5" y="9"/>
                  </a:lnTo>
                  <a:lnTo>
                    <a:pt x="5" y="8"/>
                  </a:lnTo>
                  <a:lnTo>
                    <a:pt x="6" y="7"/>
                  </a:lnTo>
                  <a:lnTo>
                    <a:pt x="7" y="7"/>
                  </a:lnTo>
                  <a:lnTo>
                    <a:pt x="8" y="6"/>
                  </a:lnTo>
                  <a:lnTo>
                    <a:pt x="9" y="6"/>
                  </a:lnTo>
                  <a:lnTo>
                    <a:pt x="10" y="6"/>
                  </a:lnTo>
                  <a:lnTo>
                    <a:pt x="11" y="6"/>
                  </a:lnTo>
                  <a:lnTo>
                    <a:pt x="11" y="7"/>
                  </a:lnTo>
                  <a:lnTo>
                    <a:pt x="12" y="8"/>
                  </a:lnTo>
                  <a:lnTo>
                    <a:pt x="12" y="9"/>
                  </a:lnTo>
                  <a:lnTo>
                    <a:pt x="14" y="9"/>
                  </a:lnTo>
                  <a:lnTo>
                    <a:pt x="15" y="13"/>
                  </a:lnTo>
                  <a:lnTo>
                    <a:pt x="16" y="16"/>
                  </a:lnTo>
                  <a:lnTo>
                    <a:pt x="16" y="15"/>
                  </a:lnTo>
                  <a:lnTo>
                    <a:pt x="17" y="15"/>
                  </a:lnTo>
                  <a:lnTo>
                    <a:pt x="17" y="14"/>
                  </a:lnTo>
                  <a:lnTo>
                    <a:pt x="17" y="13"/>
                  </a:lnTo>
                  <a:lnTo>
                    <a:pt x="17" y="12"/>
                  </a:lnTo>
                  <a:lnTo>
                    <a:pt x="17" y="11"/>
                  </a:lnTo>
                  <a:lnTo>
                    <a:pt x="18" y="12"/>
                  </a:lnTo>
                  <a:lnTo>
                    <a:pt x="18" y="13"/>
                  </a:lnTo>
                  <a:lnTo>
                    <a:pt x="19" y="14"/>
                  </a:lnTo>
                  <a:lnTo>
                    <a:pt x="19" y="16"/>
                  </a:lnTo>
                  <a:lnTo>
                    <a:pt x="20" y="16"/>
                  </a:lnTo>
                  <a:lnTo>
                    <a:pt x="20" y="15"/>
                  </a:lnTo>
                  <a:lnTo>
                    <a:pt x="20" y="14"/>
                  </a:lnTo>
                  <a:lnTo>
                    <a:pt x="20" y="13"/>
                  </a:lnTo>
                  <a:lnTo>
                    <a:pt x="19" y="13"/>
                  </a:lnTo>
                  <a:lnTo>
                    <a:pt x="19" y="11"/>
                  </a:lnTo>
                  <a:lnTo>
                    <a:pt x="18" y="11"/>
                  </a:lnTo>
                  <a:lnTo>
                    <a:pt x="17" y="10"/>
                  </a:lnTo>
                  <a:lnTo>
                    <a:pt x="17" y="9"/>
                  </a:lnTo>
                  <a:lnTo>
                    <a:pt x="16" y="8"/>
                  </a:lnTo>
                  <a:lnTo>
                    <a:pt x="16" y="7"/>
                  </a:lnTo>
                  <a:lnTo>
                    <a:pt x="17" y="7"/>
                  </a:lnTo>
                  <a:lnTo>
                    <a:pt x="18" y="7"/>
                  </a:lnTo>
                  <a:lnTo>
                    <a:pt x="19" y="8"/>
                  </a:lnTo>
                  <a:lnTo>
                    <a:pt x="20" y="9"/>
                  </a:lnTo>
                  <a:lnTo>
                    <a:pt x="20" y="10"/>
                  </a:lnTo>
                  <a:lnTo>
                    <a:pt x="21" y="11"/>
                  </a:lnTo>
                  <a:lnTo>
                    <a:pt x="21" y="12"/>
                  </a:lnTo>
                  <a:lnTo>
                    <a:pt x="22" y="12"/>
                  </a:lnTo>
                  <a:lnTo>
                    <a:pt x="22" y="13"/>
                  </a:lnTo>
                  <a:lnTo>
                    <a:pt x="22" y="12"/>
                  </a:lnTo>
                  <a:lnTo>
                    <a:pt x="21" y="11"/>
                  </a:lnTo>
                  <a:lnTo>
                    <a:pt x="21" y="10"/>
                  </a:lnTo>
                  <a:lnTo>
                    <a:pt x="21" y="9"/>
                  </a:lnTo>
                  <a:lnTo>
                    <a:pt x="20" y="8"/>
                  </a:lnTo>
                  <a:lnTo>
                    <a:pt x="19" y="7"/>
                  </a:lnTo>
                  <a:lnTo>
                    <a:pt x="18" y="6"/>
                  </a:lnTo>
                  <a:lnTo>
                    <a:pt x="17" y="6"/>
                  </a:lnTo>
                  <a:lnTo>
                    <a:pt x="16" y="6"/>
                  </a:lnTo>
                  <a:lnTo>
                    <a:pt x="16" y="5"/>
                  </a:lnTo>
                  <a:lnTo>
                    <a:pt x="16" y="4"/>
                  </a:lnTo>
                  <a:lnTo>
                    <a:pt x="16" y="3"/>
                  </a:lnTo>
                  <a:lnTo>
                    <a:pt x="17" y="2"/>
                  </a:lnTo>
                  <a:lnTo>
                    <a:pt x="17" y="1"/>
                  </a:lnTo>
                  <a:lnTo>
                    <a:pt x="18" y="0"/>
                  </a:lnTo>
                  <a:lnTo>
                    <a:pt x="19" y="0"/>
                  </a:lnTo>
                  <a:lnTo>
                    <a:pt x="20" y="0"/>
                  </a:lnTo>
                  <a:lnTo>
                    <a:pt x="20" y="1"/>
                  </a:lnTo>
                  <a:lnTo>
                    <a:pt x="21" y="2"/>
                  </a:lnTo>
                  <a:lnTo>
                    <a:pt x="22" y="3"/>
                  </a:lnTo>
                  <a:lnTo>
                    <a:pt x="23" y="5"/>
                  </a:lnTo>
                  <a:lnTo>
                    <a:pt x="24" y="7"/>
                  </a:lnTo>
                  <a:lnTo>
                    <a:pt x="24" y="8"/>
                  </a:lnTo>
                  <a:lnTo>
                    <a:pt x="24" y="9"/>
                  </a:lnTo>
                  <a:lnTo>
                    <a:pt x="25" y="10"/>
                  </a:lnTo>
                  <a:lnTo>
                    <a:pt x="25" y="11"/>
                  </a:lnTo>
                  <a:lnTo>
                    <a:pt x="25" y="13"/>
                  </a:lnTo>
                  <a:lnTo>
                    <a:pt x="25" y="14"/>
                  </a:lnTo>
                  <a:lnTo>
                    <a:pt x="25" y="15"/>
                  </a:lnTo>
                  <a:lnTo>
                    <a:pt x="26" y="16"/>
                  </a:lnTo>
                  <a:lnTo>
                    <a:pt x="27" y="16"/>
                  </a:lnTo>
                  <a:lnTo>
                    <a:pt x="27" y="17"/>
                  </a:lnTo>
                  <a:lnTo>
                    <a:pt x="28" y="18"/>
                  </a:lnTo>
                  <a:lnTo>
                    <a:pt x="29" y="18"/>
                  </a:lnTo>
                  <a:lnTo>
                    <a:pt x="31" y="20"/>
                  </a:lnTo>
                  <a:lnTo>
                    <a:pt x="33" y="21"/>
                  </a:lnTo>
                  <a:lnTo>
                    <a:pt x="34" y="23"/>
                  </a:lnTo>
                  <a:lnTo>
                    <a:pt x="36" y="24"/>
                  </a:lnTo>
                  <a:lnTo>
                    <a:pt x="38" y="26"/>
                  </a:lnTo>
                  <a:lnTo>
                    <a:pt x="40" y="28"/>
                  </a:lnTo>
                  <a:lnTo>
                    <a:pt x="42" y="30"/>
                  </a:lnTo>
                  <a:lnTo>
                    <a:pt x="44" y="32"/>
                  </a:lnTo>
                  <a:lnTo>
                    <a:pt x="45" y="33"/>
                  </a:lnTo>
                  <a:lnTo>
                    <a:pt x="46" y="34"/>
                  </a:lnTo>
                  <a:lnTo>
                    <a:pt x="46" y="35"/>
                  </a:lnTo>
                  <a:lnTo>
                    <a:pt x="46" y="36"/>
                  </a:lnTo>
                  <a:lnTo>
                    <a:pt x="47" y="36"/>
                  </a:lnTo>
                  <a:lnTo>
                    <a:pt x="47" y="37"/>
                  </a:lnTo>
                  <a:lnTo>
                    <a:pt x="47" y="38"/>
                  </a:lnTo>
                  <a:lnTo>
                    <a:pt x="47" y="39"/>
                  </a:lnTo>
                  <a:lnTo>
                    <a:pt x="45" y="39"/>
                  </a:lnTo>
                  <a:lnTo>
                    <a:pt x="43" y="40"/>
                  </a:lnTo>
                  <a:lnTo>
                    <a:pt x="41" y="40"/>
                  </a:lnTo>
                  <a:lnTo>
                    <a:pt x="39" y="40"/>
                  </a:lnTo>
                  <a:lnTo>
                    <a:pt x="36" y="41"/>
                  </a:lnTo>
                  <a:lnTo>
                    <a:pt x="34" y="41"/>
                  </a:lnTo>
                  <a:lnTo>
                    <a:pt x="32" y="42"/>
                  </a:lnTo>
                  <a:lnTo>
                    <a:pt x="31" y="42"/>
                  </a:lnTo>
                  <a:lnTo>
                    <a:pt x="31" y="43"/>
                  </a:lnTo>
                  <a:lnTo>
                    <a:pt x="30" y="43"/>
                  </a:lnTo>
                  <a:lnTo>
                    <a:pt x="29" y="43"/>
                  </a:lnTo>
                  <a:lnTo>
                    <a:pt x="29" y="44"/>
                  </a:lnTo>
                  <a:lnTo>
                    <a:pt x="27" y="45"/>
                  </a:lnTo>
                  <a:lnTo>
                    <a:pt x="25" y="46"/>
                  </a:lnTo>
                  <a:lnTo>
                    <a:pt x="24" y="46"/>
                  </a:lnTo>
                  <a:lnTo>
                    <a:pt x="23" y="47"/>
                  </a:lnTo>
                  <a:lnTo>
                    <a:pt x="22" y="47"/>
                  </a:lnTo>
                  <a:lnTo>
                    <a:pt x="21" y="47"/>
                  </a:lnTo>
                  <a:close/>
                </a:path>
              </a:pathLst>
            </a:custGeom>
            <a:solidFill>
              <a:srgbClr val="7DC1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32" name="Freeform 107"/>
            <p:cNvSpPr>
              <a:spLocks/>
            </p:cNvSpPr>
            <p:nvPr/>
          </p:nvSpPr>
          <p:spPr bwMode="auto">
            <a:xfrm>
              <a:off x="5578" y="1372"/>
              <a:ext cx="72" cy="89"/>
            </a:xfrm>
            <a:custGeom>
              <a:avLst/>
              <a:gdLst>
                <a:gd name="T0" fmla="*/ 140 w 36"/>
                <a:gd name="T1" fmla="*/ 172 h 45"/>
                <a:gd name="T2" fmla="*/ 132 w 36"/>
                <a:gd name="T3" fmla="*/ 168 h 45"/>
                <a:gd name="T4" fmla="*/ 128 w 36"/>
                <a:gd name="T5" fmla="*/ 164 h 45"/>
                <a:gd name="T6" fmla="*/ 120 w 36"/>
                <a:gd name="T7" fmla="*/ 164 h 45"/>
                <a:gd name="T8" fmla="*/ 112 w 36"/>
                <a:gd name="T9" fmla="*/ 152 h 45"/>
                <a:gd name="T10" fmla="*/ 100 w 36"/>
                <a:gd name="T11" fmla="*/ 133 h 45"/>
                <a:gd name="T12" fmla="*/ 84 w 36"/>
                <a:gd name="T13" fmla="*/ 117 h 45"/>
                <a:gd name="T14" fmla="*/ 64 w 36"/>
                <a:gd name="T15" fmla="*/ 89 h 45"/>
                <a:gd name="T16" fmla="*/ 56 w 36"/>
                <a:gd name="T17" fmla="*/ 87 h 45"/>
                <a:gd name="T18" fmla="*/ 48 w 36"/>
                <a:gd name="T19" fmla="*/ 83 h 45"/>
                <a:gd name="T20" fmla="*/ 44 w 36"/>
                <a:gd name="T21" fmla="*/ 79 h 45"/>
                <a:gd name="T22" fmla="*/ 36 w 36"/>
                <a:gd name="T23" fmla="*/ 71 h 45"/>
                <a:gd name="T24" fmla="*/ 32 w 36"/>
                <a:gd name="T25" fmla="*/ 63 h 45"/>
                <a:gd name="T26" fmla="*/ 28 w 36"/>
                <a:gd name="T27" fmla="*/ 55 h 45"/>
                <a:gd name="T28" fmla="*/ 24 w 36"/>
                <a:gd name="T29" fmla="*/ 40 h 45"/>
                <a:gd name="T30" fmla="*/ 20 w 36"/>
                <a:gd name="T31" fmla="*/ 32 h 45"/>
                <a:gd name="T32" fmla="*/ 16 w 36"/>
                <a:gd name="T33" fmla="*/ 20 h 45"/>
                <a:gd name="T34" fmla="*/ 12 w 36"/>
                <a:gd name="T35" fmla="*/ 16 h 45"/>
                <a:gd name="T36" fmla="*/ 4 w 36"/>
                <a:gd name="T37" fmla="*/ 8 h 45"/>
                <a:gd name="T38" fmla="*/ 0 w 36"/>
                <a:gd name="T39" fmla="*/ 0 h 45"/>
                <a:gd name="T40" fmla="*/ 0 w 36"/>
                <a:gd name="T41" fmla="*/ 0 h 45"/>
                <a:gd name="T42" fmla="*/ 8 w 36"/>
                <a:gd name="T43" fmla="*/ 0 h 45"/>
                <a:gd name="T44" fmla="*/ 12 w 36"/>
                <a:gd name="T45" fmla="*/ 0 h 45"/>
                <a:gd name="T46" fmla="*/ 20 w 36"/>
                <a:gd name="T47" fmla="*/ 0 h 45"/>
                <a:gd name="T48" fmla="*/ 24 w 36"/>
                <a:gd name="T49" fmla="*/ 4 h 45"/>
                <a:gd name="T50" fmla="*/ 32 w 36"/>
                <a:gd name="T51" fmla="*/ 12 h 45"/>
                <a:gd name="T52" fmla="*/ 36 w 36"/>
                <a:gd name="T53" fmla="*/ 20 h 45"/>
                <a:gd name="T54" fmla="*/ 36 w 36"/>
                <a:gd name="T55" fmla="*/ 32 h 45"/>
                <a:gd name="T56" fmla="*/ 36 w 36"/>
                <a:gd name="T57" fmla="*/ 40 h 45"/>
                <a:gd name="T58" fmla="*/ 40 w 36"/>
                <a:gd name="T59" fmla="*/ 51 h 45"/>
                <a:gd name="T60" fmla="*/ 48 w 36"/>
                <a:gd name="T61" fmla="*/ 59 h 45"/>
                <a:gd name="T62" fmla="*/ 60 w 36"/>
                <a:gd name="T63" fmla="*/ 67 h 45"/>
                <a:gd name="T64" fmla="*/ 76 w 36"/>
                <a:gd name="T65" fmla="*/ 83 h 45"/>
                <a:gd name="T66" fmla="*/ 92 w 36"/>
                <a:gd name="T67" fmla="*/ 97 h 45"/>
                <a:gd name="T68" fmla="*/ 112 w 36"/>
                <a:gd name="T69" fmla="*/ 113 h 45"/>
                <a:gd name="T70" fmla="*/ 128 w 36"/>
                <a:gd name="T71" fmla="*/ 133 h 45"/>
                <a:gd name="T72" fmla="*/ 136 w 36"/>
                <a:gd name="T73" fmla="*/ 144 h 45"/>
                <a:gd name="T74" fmla="*/ 140 w 36"/>
                <a:gd name="T75" fmla="*/ 156 h 45"/>
                <a:gd name="T76" fmla="*/ 144 w 36"/>
                <a:gd name="T77" fmla="*/ 164 h 45"/>
                <a:gd name="T78" fmla="*/ 144 w 36"/>
                <a:gd name="T79" fmla="*/ 172 h 45"/>
                <a:gd name="T80" fmla="*/ 144 w 36"/>
                <a:gd name="T81" fmla="*/ 176 h 4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36" h="45">
                  <a:moveTo>
                    <a:pt x="36" y="45"/>
                  </a:moveTo>
                  <a:lnTo>
                    <a:pt x="35" y="44"/>
                  </a:lnTo>
                  <a:lnTo>
                    <a:pt x="34" y="44"/>
                  </a:lnTo>
                  <a:lnTo>
                    <a:pt x="33" y="43"/>
                  </a:lnTo>
                  <a:lnTo>
                    <a:pt x="32" y="43"/>
                  </a:lnTo>
                  <a:lnTo>
                    <a:pt x="32" y="42"/>
                  </a:lnTo>
                  <a:lnTo>
                    <a:pt x="31" y="42"/>
                  </a:lnTo>
                  <a:lnTo>
                    <a:pt x="30" y="42"/>
                  </a:lnTo>
                  <a:lnTo>
                    <a:pt x="29" y="41"/>
                  </a:lnTo>
                  <a:lnTo>
                    <a:pt x="28" y="39"/>
                  </a:lnTo>
                  <a:lnTo>
                    <a:pt x="26" y="36"/>
                  </a:lnTo>
                  <a:lnTo>
                    <a:pt x="25" y="34"/>
                  </a:lnTo>
                  <a:lnTo>
                    <a:pt x="23" y="32"/>
                  </a:lnTo>
                  <a:lnTo>
                    <a:pt x="21" y="30"/>
                  </a:lnTo>
                  <a:lnTo>
                    <a:pt x="19" y="27"/>
                  </a:lnTo>
                  <a:lnTo>
                    <a:pt x="16" y="23"/>
                  </a:lnTo>
                  <a:lnTo>
                    <a:pt x="15" y="23"/>
                  </a:lnTo>
                  <a:lnTo>
                    <a:pt x="14" y="22"/>
                  </a:lnTo>
                  <a:lnTo>
                    <a:pt x="13" y="22"/>
                  </a:lnTo>
                  <a:lnTo>
                    <a:pt x="12" y="21"/>
                  </a:lnTo>
                  <a:lnTo>
                    <a:pt x="11" y="21"/>
                  </a:lnTo>
                  <a:lnTo>
                    <a:pt x="11" y="20"/>
                  </a:lnTo>
                  <a:lnTo>
                    <a:pt x="10" y="19"/>
                  </a:lnTo>
                  <a:lnTo>
                    <a:pt x="9" y="18"/>
                  </a:lnTo>
                  <a:lnTo>
                    <a:pt x="8" y="17"/>
                  </a:lnTo>
                  <a:lnTo>
                    <a:pt x="8" y="16"/>
                  </a:lnTo>
                  <a:lnTo>
                    <a:pt x="7" y="15"/>
                  </a:lnTo>
                  <a:lnTo>
                    <a:pt x="7" y="14"/>
                  </a:lnTo>
                  <a:lnTo>
                    <a:pt x="6" y="13"/>
                  </a:lnTo>
                  <a:lnTo>
                    <a:pt x="6" y="10"/>
                  </a:lnTo>
                  <a:lnTo>
                    <a:pt x="6" y="9"/>
                  </a:lnTo>
                  <a:lnTo>
                    <a:pt x="5" y="8"/>
                  </a:lnTo>
                  <a:lnTo>
                    <a:pt x="5" y="6"/>
                  </a:lnTo>
                  <a:lnTo>
                    <a:pt x="4" y="5"/>
                  </a:lnTo>
                  <a:lnTo>
                    <a:pt x="4" y="4"/>
                  </a:lnTo>
                  <a:lnTo>
                    <a:pt x="3" y="4"/>
                  </a:lnTo>
                  <a:lnTo>
                    <a:pt x="2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0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6" y="1"/>
                  </a:lnTo>
                  <a:lnTo>
                    <a:pt x="7" y="2"/>
                  </a:lnTo>
                  <a:lnTo>
                    <a:pt x="8" y="3"/>
                  </a:lnTo>
                  <a:lnTo>
                    <a:pt x="8" y="4"/>
                  </a:lnTo>
                  <a:lnTo>
                    <a:pt x="9" y="5"/>
                  </a:lnTo>
                  <a:lnTo>
                    <a:pt x="9" y="6"/>
                  </a:lnTo>
                  <a:lnTo>
                    <a:pt x="9" y="8"/>
                  </a:lnTo>
                  <a:lnTo>
                    <a:pt x="9" y="9"/>
                  </a:lnTo>
                  <a:lnTo>
                    <a:pt x="9" y="10"/>
                  </a:lnTo>
                  <a:lnTo>
                    <a:pt x="9" y="13"/>
                  </a:lnTo>
                  <a:lnTo>
                    <a:pt x="10" y="13"/>
                  </a:lnTo>
                  <a:lnTo>
                    <a:pt x="11" y="14"/>
                  </a:lnTo>
                  <a:lnTo>
                    <a:pt x="12" y="15"/>
                  </a:lnTo>
                  <a:lnTo>
                    <a:pt x="13" y="15"/>
                  </a:lnTo>
                  <a:lnTo>
                    <a:pt x="15" y="17"/>
                  </a:lnTo>
                  <a:lnTo>
                    <a:pt x="17" y="19"/>
                  </a:lnTo>
                  <a:lnTo>
                    <a:pt x="19" y="21"/>
                  </a:lnTo>
                  <a:lnTo>
                    <a:pt x="21" y="23"/>
                  </a:lnTo>
                  <a:lnTo>
                    <a:pt x="23" y="25"/>
                  </a:lnTo>
                  <a:lnTo>
                    <a:pt x="26" y="27"/>
                  </a:lnTo>
                  <a:lnTo>
                    <a:pt x="28" y="29"/>
                  </a:lnTo>
                  <a:lnTo>
                    <a:pt x="30" y="32"/>
                  </a:lnTo>
                  <a:lnTo>
                    <a:pt x="32" y="34"/>
                  </a:lnTo>
                  <a:lnTo>
                    <a:pt x="33" y="36"/>
                  </a:lnTo>
                  <a:lnTo>
                    <a:pt x="34" y="37"/>
                  </a:lnTo>
                  <a:lnTo>
                    <a:pt x="35" y="39"/>
                  </a:lnTo>
                  <a:lnTo>
                    <a:pt x="35" y="40"/>
                  </a:lnTo>
                  <a:lnTo>
                    <a:pt x="36" y="41"/>
                  </a:lnTo>
                  <a:lnTo>
                    <a:pt x="36" y="42"/>
                  </a:lnTo>
                  <a:lnTo>
                    <a:pt x="36" y="43"/>
                  </a:lnTo>
                  <a:lnTo>
                    <a:pt x="36" y="44"/>
                  </a:lnTo>
                  <a:lnTo>
                    <a:pt x="36" y="45"/>
                  </a:lnTo>
                  <a:close/>
                </a:path>
              </a:pathLst>
            </a:custGeom>
            <a:solidFill>
              <a:srgbClr val="EFEF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33" name="Freeform 108"/>
            <p:cNvSpPr>
              <a:spLocks/>
            </p:cNvSpPr>
            <p:nvPr/>
          </p:nvSpPr>
          <p:spPr bwMode="auto">
            <a:xfrm>
              <a:off x="5438" y="1422"/>
              <a:ext cx="53" cy="37"/>
            </a:xfrm>
            <a:custGeom>
              <a:avLst/>
              <a:gdLst>
                <a:gd name="T0" fmla="*/ 53 w 27"/>
                <a:gd name="T1" fmla="*/ 72 h 19"/>
                <a:gd name="T2" fmla="*/ 43 w 27"/>
                <a:gd name="T3" fmla="*/ 68 h 19"/>
                <a:gd name="T4" fmla="*/ 31 w 27"/>
                <a:gd name="T5" fmla="*/ 60 h 19"/>
                <a:gd name="T6" fmla="*/ 24 w 27"/>
                <a:gd name="T7" fmla="*/ 53 h 19"/>
                <a:gd name="T8" fmla="*/ 16 w 27"/>
                <a:gd name="T9" fmla="*/ 41 h 19"/>
                <a:gd name="T10" fmla="*/ 12 w 27"/>
                <a:gd name="T11" fmla="*/ 31 h 19"/>
                <a:gd name="T12" fmla="*/ 4 w 27"/>
                <a:gd name="T13" fmla="*/ 19 h 19"/>
                <a:gd name="T14" fmla="*/ 4 w 27"/>
                <a:gd name="T15" fmla="*/ 8 h 19"/>
                <a:gd name="T16" fmla="*/ 8 w 27"/>
                <a:gd name="T17" fmla="*/ 4 h 19"/>
                <a:gd name="T18" fmla="*/ 16 w 27"/>
                <a:gd name="T19" fmla="*/ 4 h 19"/>
                <a:gd name="T20" fmla="*/ 20 w 27"/>
                <a:gd name="T21" fmla="*/ 4 h 19"/>
                <a:gd name="T22" fmla="*/ 24 w 27"/>
                <a:gd name="T23" fmla="*/ 4 h 19"/>
                <a:gd name="T24" fmla="*/ 31 w 27"/>
                <a:gd name="T25" fmla="*/ 8 h 19"/>
                <a:gd name="T26" fmla="*/ 35 w 27"/>
                <a:gd name="T27" fmla="*/ 8 h 19"/>
                <a:gd name="T28" fmla="*/ 43 w 27"/>
                <a:gd name="T29" fmla="*/ 12 h 19"/>
                <a:gd name="T30" fmla="*/ 47 w 27"/>
                <a:gd name="T31" fmla="*/ 23 h 19"/>
                <a:gd name="T32" fmla="*/ 51 w 27"/>
                <a:gd name="T33" fmla="*/ 31 h 19"/>
                <a:gd name="T34" fmla="*/ 53 w 27"/>
                <a:gd name="T35" fmla="*/ 37 h 19"/>
                <a:gd name="T36" fmla="*/ 61 w 27"/>
                <a:gd name="T37" fmla="*/ 41 h 19"/>
                <a:gd name="T38" fmla="*/ 69 w 27"/>
                <a:gd name="T39" fmla="*/ 45 h 19"/>
                <a:gd name="T40" fmla="*/ 80 w 27"/>
                <a:gd name="T41" fmla="*/ 41 h 19"/>
                <a:gd name="T42" fmla="*/ 84 w 27"/>
                <a:gd name="T43" fmla="*/ 41 h 19"/>
                <a:gd name="T44" fmla="*/ 88 w 27"/>
                <a:gd name="T45" fmla="*/ 37 h 19"/>
                <a:gd name="T46" fmla="*/ 96 w 27"/>
                <a:gd name="T47" fmla="*/ 35 h 19"/>
                <a:gd name="T48" fmla="*/ 100 w 27"/>
                <a:gd name="T49" fmla="*/ 35 h 19"/>
                <a:gd name="T50" fmla="*/ 104 w 27"/>
                <a:gd name="T51" fmla="*/ 37 h 19"/>
                <a:gd name="T52" fmla="*/ 104 w 27"/>
                <a:gd name="T53" fmla="*/ 41 h 19"/>
                <a:gd name="T54" fmla="*/ 104 w 27"/>
                <a:gd name="T55" fmla="*/ 45 h 19"/>
                <a:gd name="T56" fmla="*/ 104 w 27"/>
                <a:gd name="T57" fmla="*/ 49 h 19"/>
                <a:gd name="T58" fmla="*/ 100 w 27"/>
                <a:gd name="T59" fmla="*/ 53 h 19"/>
                <a:gd name="T60" fmla="*/ 92 w 27"/>
                <a:gd name="T61" fmla="*/ 60 h 19"/>
                <a:gd name="T62" fmla="*/ 84 w 27"/>
                <a:gd name="T63" fmla="*/ 68 h 19"/>
                <a:gd name="T64" fmla="*/ 73 w 27"/>
                <a:gd name="T65" fmla="*/ 72 h 19"/>
                <a:gd name="T66" fmla="*/ 65 w 27"/>
                <a:gd name="T67" fmla="*/ 72 h 1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27" h="19">
                  <a:moveTo>
                    <a:pt x="16" y="19"/>
                  </a:moveTo>
                  <a:lnTo>
                    <a:pt x="14" y="19"/>
                  </a:lnTo>
                  <a:lnTo>
                    <a:pt x="12" y="18"/>
                  </a:lnTo>
                  <a:lnTo>
                    <a:pt x="11" y="18"/>
                  </a:lnTo>
                  <a:lnTo>
                    <a:pt x="9" y="17"/>
                  </a:lnTo>
                  <a:lnTo>
                    <a:pt x="8" y="16"/>
                  </a:lnTo>
                  <a:lnTo>
                    <a:pt x="7" y="15"/>
                  </a:lnTo>
                  <a:lnTo>
                    <a:pt x="6" y="14"/>
                  </a:lnTo>
                  <a:lnTo>
                    <a:pt x="5" y="12"/>
                  </a:lnTo>
                  <a:lnTo>
                    <a:pt x="4" y="11"/>
                  </a:lnTo>
                  <a:lnTo>
                    <a:pt x="3" y="10"/>
                  </a:lnTo>
                  <a:lnTo>
                    <a:pt x="3" y="8"/>
                  </a:lnTo>
                  <a:lnTo>
                    <a:pt x="2" y="7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2"/>
                  </a:lnTo>
                  <a:lnTo>
                    <a:pt x="0" y="0"/>
                  </a:lnTo>
                  <a:lnTo>
                    <a:pt x="2" y="1"/>
                  </a:lnTo>
                  <a:lnTo>
                    <a:pt x="3" y="1"/>
                  </a:lnTo>
                  <a:lnTo>
                    <a:pt x="4" y="1"/>
                  </a:lnTo>
                  <a:lnTo>
                    <a:pt x="5" y="1"/>
                  </a:lnTo>
                  <a:lnTo>
                    <a:pt x="6" y="1"/>
                  </a:lnTo>
                  <a:lnTo>
                    <a:pt x="7" y="1"/>
                  </a:lnTo>
                  <a:lnTo>
                    <a:pt x="8" y="2"/>
                  </a:lnTo>
                  <a:lnTo>
                    <a:pt x="9" y="2"/>
                  </a:lnTo>
                  <a:lnTo>
                    <a:pt x="10" y="2"/>
                  </a:lnTo>
                  <a:lnTo>
                    <a:pt x="11" y="3"/>
                  </a:lnTo>
                  <a:lnTo>
                    <a:pt x="11" y="5"/>
                  </a:lnTo>
                  <a:lnTo>
                    <a:pt x="12" y="6"/>
                  </a:lnTo>
                  <a:lnTo>
                    <a:pt x="12" y="7"/>
                  </a:lnTo>
                  <a:lnTo>
                    <a:pt x="13" y="8"/>
                  </a:lnTo>
                  <a:lnTo>
                    <a:pt x="14" y="9"/>
                  </a:lnTo>
                  <a:lnTo>
                    <a:pt x="14" y="10"/>
                  </a:lnTo>
                  <a:lnTo>
                    <a:pt x="15" y="11"/>
                  </a:lnTo>
                  <a:lnTo>
                    <a:pt x="16" y="11"/>
                  </a:lnTo>
                  <a:lnTo>
                    <a:pt x="17" y="11"/>
                  </a:lnTo>
                  <a:lnTo>
                    <a:pt x="18" y="12"/>
                  </a:lnTo>
                  <a:lnTo>
                    <a:pt x="19" y="11"/>
                  </a:lnTo>
                  <a:lnTo>
                    <a:pt x="21" y="11"/>
                  </a:lnTo>
                  <a:lnTo>
                    <a:pt x="22" y="11"/>
                  </a:lnTo>
                  <a:lnTo>
                    <a:pt x="22" y="10"/>
                  </a:lnTo>
                  <a:lnTo>
                    <a:pt x="23" y="10"/>
                  </a:lnTo>
                  <a:lnTo>
                    <a:pt x="24" y="9"/>
                  </a:lnTo>
                  <a:lnTo>
                    <a:pt x="25" y="9"/>
                  </a:lnTo>
                  <a:lnTo>
                    <a:pt x="26" y="9"/>
                  </a:lnTo>
                  <a:lnTo>
                    <a:pt x="26" y="10"/>
                  </a:lnTo>
                  <a:lnTo>
                    <a:pt x="27" y="10"/>
                  </a:lnTo>
                  <a:lnTo>
                    <a:pt x="27" y="11"/>
                  </a:lnTo>
                  <a:lnTo>
                    <a:pt x="27" y="12"/>
                  </a:lnTo>
                  <a:lnTo>
                    <a:pt x="27" y="13"/>
                  </a:lnTo>
                  <a:lnTo>
                    <a:pt x="27" y="14"/>
                  </a:lnTo>
                  <a:lnTo>
                    <a:pt x="26" y="14"/>
                  </a:lnTo>
                  <a:lnTo>
                    <a:pt x="25" y="15"/>
                  </a:lnTo>
                  <a:lnTo>
                    <a:pt x="24" y="16"/>
                  </a:lnTo>
                  <a:lnTo>
                    <a:pt x="23" y="17"/>
                  </a:lnTo>
                  <a:lnTo>
                    <a:pt x="22" y="18"/>
                  </a:lnTo>
                  <a:lnTo>
                    <a:pt x="21" y="18"/>
                  </a:lnTo>
                  <a:lnTo>
                    <a:pt x="19" y="19"/>
                  </a:lnTo>
                  <a:lnTo>
                    <a:pt x="18" y="19"/>
                  </a:lnTo>
                  <a:lnTo>
                    <a:pt x="17" y="19"/>
                  </a:lnTo>
                  <a:lnTo>
                    <a:pt x="16" y="19"/>
                  </a:lnTo>
                  <a:close/>
                </a:path>
              </a:pathLst>
            </a:custGeom>
            <a:solidFill>
              <a:srgbClr val="4C59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34" name="Freeform 109"/>
            <p:cNvSpPr>
              <a:spLocks/>
            </p:cNvSpPr>
            <p:nvPr/>
          </p:nvSpPr>
          <p:spPr bwMode="auto">
            <a:xfrm>
              <a:off x="5482" y="1422"/>
              <a:ext cx="35" cy="37"/>
            </a:xfrm>
            <a:custGeom>
              <a:avLst/>
              <a:gdLst>
                <a:gd name="T0" fmla="*/ 19 w 18"/>
                <a:gd name="T1" fmla="*/ 72 h 19"/>
                <a:gd name="T2" fmla="*/ 16 w 18"/>
                <a:gd name="T3" fmla="*/ 72 h 19"/>
                <a:gd name="T4" fmla="*/ 16 w 18"/>
                <a:gd name="T5" fmla="*/ 68 h 19"/>
                <a:gd name="T6" fmla="*/ 16 w 18"/>
                <a:gd name="T7" fmla="*/ 64 h 19"/>
                <a:gd name="T8" fmla="*/ 19 w 18"/>
                <a:gd name="T9" fmla="*/ 64 h 19"/>
                <a:gd name="T10" fmla="*/ 23 w 18"/>
                <a:gd name="T11" fmla="*/ 60 h 19"/>
                <a:gd name="T12" fmla="*/ 23 w 18"/>
                <a:gd name="T13" fmla="*/ 56 h 19"/>
                <a:gd name="T14" fmla="*/ 27 w 18"/>
                <a:gd name="T15" fmla="*/ 53 h 19"/>
                <a:gd name="T16" fmla="*/ 27 w 18"/>
                <a:gd name="T17" fmla="*/ 45 h 19"/>
                <a:gd name="T18" fmla="*/ 23 w 18"/>
                <a:gd name="T19" fmla="*/ 37 h 19"/>
                <a:gd name="T20" fmla="*/ 19 w 18"/>
                <a:gd name="T21" fmla="*/ 31 h 19"/>
                <a:gd name="T22" fmla="*/ 16 w 18"/>
                <a:gd name="T23" fmla="*/ 27 h 19"/>
                <a:gd name="T24" fmla="*/ 16 w 18"/>
                <a:gd name="T25" fmla="*/ 23 h 19"/>
                <a:gd name="T26" fmla="*/ 12 w 18"/>
                <a:gd name="T27" fmla="*/ 23 h 19"/>
                <a:gd name="T28" fmla="*/ 8 w 18"/>
                <a:gd name="T29" fmla="*/ 23 h 19"/>
                <a:gd name="T30" fmla="*/ 4 w 18"/>
                <a:gd name="T31" fmla="*/ 27 h 19"/>
                <a:gd name="T32" fmla="*/ 0 w 18"/>
                <a:gd name="T33" fmla="*/ 23 h 19"/>
                <a:gd name="T34" fmla="*/ 0 w 18"/>
                <a:gd name="T35" fmla="*/ 16 h 19"/>
                <a:gd name="T36" fmla="*/ 4 w 18"/>
                <a:gd name="T37" fmla="*/ 12 h 19"/>
                <a:gd name="T38" fmla="*/ 4 w 18"/>
                <a:gd name="T39" fmla="*/ 12 h 19"/>
                <a:gd name="T40" fmla="*/ 8 w 18"/>
                <a:gd name="T41" fmla="*/ 12 h 19"/>
                <a:gd name="T42" fmla="*/ 12 w 18"/>
                <a:gd name="T43" fmla="*/ 8 h 19"/>
                <a:gd name="T44" fmla="*/ 16 w 18"/>
                <a:gd name="T45" fmla="*/ 4 h 19"/>
                <a:gd name="T46" fmla="*/ 23 w 18"/>
                <a:gd name="T47" fmla="*/ 0 h 19"/>
                <a:gd name="T48" fmla="*/ 31 w 18"/>
                <a:gd name="T49" fmla="*/ 0 h 19"/>
                <a:gd name="T50" fmla="*/ 35 w 18"/>
                <a:gd name="T51" fmla="*/ 8 h 19"/>
                <a:gd name="T52" fmla="*/ 37 w 18"/>
                <a:gd name="T53" fmla="*/ 27 h 19"/>
                <a:gd name="T54" fmla="*/ 45 w 18"/>
                <a:gd name="T55" fmla="*/ 41 h 19"/>
                <a:gd name="T56" fmla="*/ 49 w 18"/>
                <a:gd name="T57" fmla="*/ 49 h 19"/>
                <a:gd name="T58" fmla="*/ 60 w 18"/>
                <a:gd name="T59" fmla="*/ 60 h 19"/>
                <a:gd name="T60" fmla="*/ 68 w 18"/>
                <a:gd name="T61" fmla="*/ 68 h 19"/>
                <a:gd name="T62" fmla="*/ 64 w 18"/>
                <a:gd name="T63" fmla="*/ 68 h 19"/>
                <a:gd name="T64" fmla="*/ 60 w 18"/>
                <a:gd name="T65" fmla="*/ 68 h 19"/>
                <a:gd name="T66" fmla="*/ 53 w 18"/>
                <a:gd name="T67" fmla="*/ 68 h 19"/>
                <a:gd name="T68" fmla="*/ 45 w 18"/>
                <a:gd name="T69" fmla="*/ 72 h 19"/>
                <a:gd name="T70" fmla="*/ 45 w 18"/>
                <a:gd name="T71" fmla="*/ 64 h 19"/>
                <a:gd name="T72" fmla="*/ 49 w 18"/>
                <a:gd name="T73" fmla="*/ 56 h 19"/>
                <a:gd name="T74" fmla="*/ 49 w 18"/>
                <a:gd name="T75" fmla="*/ 53 h 19"/>
                <a:gd name="T76" fmla="*/ 45 w 18"/>
                <a:gd name="T77" fmla="*/ 53 h 19"/>
                <a:gd name="T78" fmla="*/ 41 w 18"/>
                <a:gd name="T79" fmla="*/ 53 h 19"/>
                <a:gd name="T80" fmla="*/ 37 w 18"/>
                <a:gd name="T81" fmla="*/ 60 h 19"/>
                <a:gd name="T82" fmla="*/ 37 w 18"/>
                <a:gd name="T83" fmla="*/ 68 h 19"/>
                <a:gd name="T84" fmla="*/ 35 w 18"/>
                <a:gd name="T85" fmla="*/ 72 h 19"/>
                <a:gd name="T86" fmla="*/ 31 w 18"/>
                <a:gd name="T87" fmla="*/ 72 h 19"/>
                <a:gd name="T88" fmla="*/ 23 w 18"/>
                <a:gd name="T89" fmla="*/ 72 h 19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18" h="19">
                  <a:moveTo>
                    <a:pt x="6" y="19"/>
                  </a:moveTo>
                  <a:lnTo>
                    <a:pt x="5" y="19"/>
                  </a:lnTo>
                  <a:lnTo>
                    <a:pt x="4" y="19"/>
                  </a:lnTo>
                  <a:lnTo>
                    <a:pt x="4" y="18"/>
                  </a:lnTo>
                  <a:lnTo>
                    <a:pt x="4" y="17"/>
                  </a:lnTo>
                  <a:lnTo>
                    <a:pt x="5" y="17"/>
                  </a:lnTo>
                  <a:lnTo>
                    <a:pt x="5" y="16"/>
                  </a:lnTo>
                  <a:lnTo>
                    <a:pt x="6" y="16"/>
                  </a:lnTo>
                  <a:lnTo>
                    <a:pt x="6" y="15"/>
                  </a:lnTo>
                  <a:lnTo>
                    <a:pt x="7" y="14"/>
                  </a:lnTo>
                  <a:lnTo>
                    <a:pt x="7" y="13"/>
                  </a:lnTo>
                  <a:lnTo>
                    <a:pt x="7" y="12"/>
                  </a:lnTo>
                  <a:lnTo>
                    <a:pt x="7" y="11"/>
                  </a:lnTo>
                  <a:lnTo>
                    <a:pt x="6" y="10"/>
                  </a:lnTo>
                  <a:lnTo>
                    <a:pt x="6" y="9"/>
                  </a:lnTo>
                  <a:lnTo>
                    <a:pt x="5" y="8"/>
                  </a:lnTo>
                  <a:lnTo>
                    <a:pt x="5" y="7"/>
                  </a:lnTo>
                  <a:lnTo>
                    <a:pt x="4" y="7"/>
                  </a:lnTo>
                  <a:lnTo>
                    <a:pt x="4" y="6"/>
                  </a:lnTo>
                  <a:lnTo>
                    <a:pt x="3" y="6"/>
                  </a:lnTo>
                  <a:lnTo>
                    <a:pt x="2" y="6"/>
                  </a:lnTo>
                  <a:lnTo>
                    <a:pt x="1" y="7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4"/>
                  </a:lnTo>
                  <a:lnTo>
                    <a:pt x="1" y="4"/>
                  </a:lnTo>
                  <a:lnTo>
                    <a:pt x="1" y="3"/>
                  </a:lnTo>
                  <a:lnTo>
                    <a:pt x="2" y="3"/>
                  </a:lnTo>
                  <a:lnTo>
                    <a:pt x="3" y="3"/>
                  </a:lnTo>
                  <a:lnTo>
                    <a:pt x="3" y="2"/>
                  </a:lnTo>
                  <a:lnTo>
                    <a:pt x="4" y="1"/>
                  </a:lnTo>
                  <a:lnTo>
                    <a:pt x="5" y="1"/>
                  </a:lnTo>
                  <a:lnTo>
                    <a:pt x="6" y="0"/>
                  </a:lnTo>
                  <a:lnTo>
                    <a:pt x="8" y="0"/>
                  </a:lnTo>
                  <a:lnTo>
                    <a:pt x="8" y="1"/>
                  </a:lnTo>
                  <a:lnTo>
                    <a:pt x="9" y="2"/>
                  </a:lnTo>
                  <a:lnTo>
                    <a:pt x="9" y="4"/>
                  </a:lnTo>
                  <a:lnTo>
                    <a:pt x="10" y="7"/>
                  </a:lnTo>
                  <a:lnTo>
                    <a:pt x="11" y="9"/>
                  </a:lnTo>
                  <a:lnTo>
                    <a:pt x="12" y="11"/>
                  </a:lnTo>
                  <a:lnTo>
                    <a:pt x="12" y="12"/>
                  </a:lnTo>
                  <a:lnTo>
                    <a:pt x="13" y="13"/>
                  </a:lnTo>
                  <a:lnTo>
                    <a:pt x="15" y="15"/>
                  </a:lnTo>
                  <a:lnTo>
                    <a:pt x="16" y="16"/>
                  </a:lnTo>
                  <a:lnTo>
                    <a:pt x="17" y="17"/>
                  </a:lnTo>
                  <a:lnTo>
                    <a:pt x="18" y="18"/>
                  </a:lnTo>
                  <a:lnTo>
                    <a:pt x="17" y="18"/>
                  </a:lnTo>
                  <a:lnTo>
                    <a:pt x="16" y="18"/>
                  </a:lnTo>
                  <a:lnTo>
                    <a:pt x="15" y="18"/>
                  </a:lnTo>
                  <a:lnTo>
                    <a:pt x="14" y="18"/>
                  </a:lnTo>
                  <a:lnTo>
                    <a:pt x="13" y="18"/>
                  </a:lnTo>
                  <a:lnTo>
                    <a:pt x="12" y="19"/>
                  </a:lnTo>
                  <a:lnTo>
                    <a:pt x="12" y="18"/>
                  </a:lnTo>
                  <a:lnTo>
                    <a:pt x="12" y="17"/>
                  </a:lnTo>
                  <a:lnTo>
                    <a:pt x="13" y="16"/>
                  </a:lnTo>
                  <a:lnTo>
                    <a:pt x="13" y="15"/>
                  </a:lnTo>
                  <a:lnTo>
                    <a:pt x="13" y="14"/>
                  </a:lnTo>
                  <a:lnTo>
                    <a:pt x="12" y="13"/>
                  </a:lnTo>
                  <a:lnTo>
                    <a:pt x="12" y="14"/>
                  </a:lnTo>
                  <a:lnTo>
                    <a:pt x="11" y="14"/>
                  </a:lnTo>
                  <a:lnTo>
                    <a:pt x="11" y="15"/>
                  </a:lnTo>
                  <a:lnTo>
                    <a:pt x="10" y="16"/>
                  </a:lnTo>
                  <a:lnTo>
                    <a:pt x="10" y="17"/>
                  </a:lnTo>
                  <a:lnTo>
                    <a:pt x="10" y="18"/>
                  </a:lnTo>
                  <a:lnTo>
                    <a:pt x="9" y="18"/>
                  </a:lnTo>
                  <a:lnTo>
                    <a:pt x="9" y="19"/>
                  </a:lnTo>
                  <a:lnTo>
                    <a:pt x="8" y="19"/>
                  </a:lnTo>
                  <a:lnTo>
                    <a:pt x="7" y="19"/>
                  </a:lnTo>
                  <a:lnTo>
                    <a:pt x="6" y="19"/>
                  </a:lnTo>
                  <a:close/>
                </a:path>
              </a:pathLst>
            </a:custGeom>
            <a:solidFill>
              <a:srgbClr val="7DC1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35" name="Freeform 110"/>
            <p:cNvSpPr>
              <a:spLocks/>
            </p:cNvSpPr>
            <p:nvPr/>
          </p:nvSpPr>
          <p:spPr bwMode="auto">
            <a:xfrm>
              <a:off x="5573" y="1444"/>
              <a:ext cx="23" cy="15"/>
            </a:xfrm>
            <a:custGeom>
              <a:avLst/>
              <a:gdLst>
                <a:gd name="T0" fmla="*/ 8 w 12"/>
                <a:gd name="T1" fmla="*/ 28 h 8"/>
                <a:gd name="T2" fmla="*/ 8 w 12"/>
                <a:gd name="T3" fmla="*/ 24 h 8"/>
                <a:gd name="T4" fmla="*/ 8 w 12"/>
                <a:gd name="T5" fmla="*/ 24 h 8"/>
                <a:gd name="T6" fmla="*/ 4 w 12"/>
                <a:gd name="T7" fmla="*/ 21 h 8"/>
                <a:gd name="T8" fmla="*/ 4 w 12"/>
                <a:gd name="T9" fmla="*/ 21 h 8"/>
                <a:gd name="T10" fmla="*/ 0 w 12"/>
                <a:gd name="T11" fmla="*/ 21 h 8"/>
                <a:gd name="T12" fmla="*/ 0 w 12"/>
                <a:gd name="T13" fmla="*/ 21 h 8"/>
                <a:gd name="T14" fmla="*/ 0 w 12"/>
                <a:gd name="T15" fmla="*/ 21 h 8"/>
                <a:gd name="T16" fmla="*/ 0 w 12"/>
                <a:gd name="T17" fmla="*/ 21 h 8"/>
                <a:gd name="T18" fmla="*/ 4 w 12"/>
                <a:gd name="T19" fmla="*/ 17 h 8"/>
                <a:gd name="T20" fmla="*/ 8 w 12"/>
                <a:gd name="T21" fmla="*/ 17 h 8"/>
                <a:gd name="T22" fmla="*/ 8 w 12"/>
                <a:gd name="T23" fmla="*/ 15 h 8"/>
                <a:gd name="T24" fmla="*/ 15 w 12"/>
                <a:gd name="T25" fmla="*/ 11 h 8"/>
                <a:gd name="T26" fmla="*/ 23 w 12"/>
                <a:gd name="T27" fmla="*/ 8 h 8"/>
                <a:gd name="T28" fmla="*/ 25 w 12"/>
                <a:gd name="T29" fmla="*/ 4 h 8"/>
                <a:gd name="T30" fmla="*/ 29 w 12"/>
                <a:gd name="T31" fmla="*/ 4 h 8"/>
                <a:gd name="T32" fmla="*/ 33 w 12"/>
                <a:gd name="T33" fmla="*/ 4 h 8"/>
                <a:gd name="T34" fmla="*/ 36 w 12"/>
                <a:gd name="T35" fmla="*/ 0 h 8"/>
                <a:gd name="T36" fmla="*/ 36 w 12"/>
                <a:gd name="T37" fmla="*/ 0 h 8"/>
                <a:gd name="T38" fmla="*/ 40 w 12"/>
                <a:gd name="T39" fmla="*/ 0 h 8"/>
                <a:gd name="T40" fmla="*/ 40 w 12"/>
                <a:gd name="T41" fmla="*/ 0 h 8"/>
                <a:gd name="T42" fmla="*/ 44 w 12"/>
                <a:gd name="T43" fmla="*/ 4 h 8"/>
                <a:gd name="T44" fmla="*/ 44 w 12"/>
                <a:gd name="T45" fmla="*/ 4 h 8"/>
                <a:gd name="T46" fmla="*/ 44 w 12"/>
                <a:gd name="T47" fmla="*/ 4 h 8"/>
                <a:gd name="T48" fmla="*/ 44 w 12"/>
                <a:gd name="T49" fmla="*/ 8 h 8"/>
                <a:gd name="T50" fmla="*/ 44 w 12"/>
                <a:gd name="T51" fmla="*/ 11 h 8"/>
                <a:gd name="T52" fmla="*/ 44 w 12"/>
                <a:gd name="T53" fmla="*/ 11 h 8"/>
                <a:gd name="T54" fmla="*/ 40 w 12"/>
                <a:gd name="T55" fmla="*/ 11 h 8"/>
                <a:gd name="T56" fmla="*/ 40 w 12"/>
                <a:gd name="T57" fmla="*/ 11 h 8"/>
                <a:gd name="T58" fmla="*/ 36 w 12"/>
                <a:gd name="T59" fmla="*/ 11 h 8"/>
                <a:gd name="T60" fmla="*/ 36 w 12"/>
                <a:gd name="T61" fmla="*/ 11 h 8"/>
                <a:gd name="T62" fmla="*/ 33 w 12"/>
                <a:gd name="T63" fmla="*/ 15 h 8"/>
                <a:gd name="T64" fmla="*/ 33 w 12"/>
                <a:gd name="T65" fmla="*/ 15 h 8"/>
                <a:gd name="T66" fmla="*/ 29 w 12"/>
                <a:gd name="T67" fmla="*/ 15 h 8"/>
                <a:gd name="T68" fmla="*/ 25 w 12"/>
                <a:gd name="T69" fmla="*/ 17 h 8"/>
                <a:gd name="T70" fmla="*/ 23 w 12"/>
                <a:gd name="T71" fmla="*/ 17 h 8"/>
                <a:gd name="T72" fmla="*/ 23 w 12"/>
                <a:gd name="T73" fmla="*/ 21 h 8"/>
                <a:gd name="T74" fmla="*/ 15 w 12"/>
                <a:gd name="T75" fmla="*/ 21 h 8"/>
                <a:gd name="T76" fmla="*/ 12 w 12"/>
                <a:gd name="T77" fmla="*/ 24 h 8"/>
                <a:gd name="T78" fmla="*/ 8 w 12"/>
                <a:gd name="T79" fmla="*/ 28 h 8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12" h="8">
                  <a:moveTo>
                    <a:pt x="2" y="8"/>
                  </a:moveTo>
                  <a:lnTo>
                    <a:pt x="2" y="7"/>
                  </a:lnTo>
                  <a:lnTo>
                    <a:pt x="1" y="6"/>
                  </a:lnTo>
                  <a:lnTo>
                    <a:pt x="0" y="6"/>
                  </a:lnTo>
                  <a:lnTo>
                    <a:pt x="1" y="5"/>
                  </a:lnTo>
                  <a:lnTo>
                    <a:pt x="2" y="5"/>
                  </a:lnTo>
                  <a:lnTo>
                    <a:pt x="2" y="4"/>
                  </a:lnTo>
                  <a:lnTo>
                    <a:pt x="4" y="3"/>
                  </a:lnTo>
                  <a:lnTo>
                    <a:pt x="6" y="2"/>
                  </a:lnTo>
                  <a:lnTo>
                    <a:pt x="7" y="1"/>
                  </a:lnTo>
                  <a:lnTo>
                    <a:pt x="8" y="1"/>
                  </a:lnTo>
                  <a:lnTo>
                    <a:pt x="9" y="1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2" y="1"/>
                  </a:lnTo>
                  <a:lnTo>
                    <a:pt x="12" y="2"/>
                  </a:lnTo>
                  <a:lnTo>
                    <a:pt x="12" y="3"/>
                  </a:lnTo>
                  <a:lnTo>
                    <a:pt x="11" y="3"/>
                  </a:lnTo>
                  <a:lnTo>
                    <a:pt x="10" y="3"/>
                  </a:lnTo>
                  <a:lnTo>
                    <a:pt x="9" y="4"/>
                  </a:lnTo>
                  <a:lnTo>
                    <a:pt x="8" y="4"/>
                  </a:lnTo>
                  <a:lnTo>
                    <a:pt x="7" y="5"/>
                  </a:lnTo>
                  <a:lnTo>
                    <a:pt x="6" y="5"/>
                  </a:lnTo>
                  <a:lnTo>
                    <a:pt x="6" y="6"/>
                  </a:lnTo>
                  <a:lnTo>
                    <a:pt x="4" y="6"/>
                  </a:lnTo>
                  <a:lnTo>
                    <a:pt x="3" y="7"/>
                  </a:lnTo>
                  <a:lnTo>
                    <a:pt x="2" y="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36" name="Freeform 111"/>
            <p:cNvSpPr>
              <a:spLocks/>
            </p:cNvSpPr>
            <p:nvPr/>
          </p:nvSpPr>
          <p:spPr bwMode="auto">
            <a:xfrm>
              <a:off x="5490" y="1355"/>
              <a:ext cx="67" cy="99"/>
            </a:xfrm>
            <a:custGeom>
              <a:avLst/>
              <a:gdLst>
                <a:gd name="T0" fmla="*/ 67 w 34"/>
                <a:gd name="T1" fmla="*/ 196 h 50"/>
                <a:gd name="T2" fmla="*/ 59 w 34"/>
                <a:gd name="T3" fmla="*/ 192 h 50"/>
                <a:gd name="T4" fmla="*/ 51 w 34"/>
                <a:gd name="T5" fmla="*/ 184 h 50"/>
                <a:gd name="T6" fmla="*/ 43 w 34"/>
                <a:gd name="T7" fmla="*/ 172 h 50"/>
                <a:gd name="T8" fmla="*/ 35 w 34"/>
                <a:gd name="T9" fmla="*/ 160 h 50"/>
                <a:gd name="T10" fmla="*/ 28 w 34"/>
                <a:gd name="T11" fmla="*/ 145 h 50"/>
                <a:gd name="T12" fmla="*/ 20 w 34"/>
                <a:gd name="T13" fmla="*/ 125 h 50"/>
                <a:gd name="T14" fmla="*/ 12 w 34"/>
                <a:gd name="T15" fmla="*/ 95 h 50"/>
                <a:gd name="T16" fmla="*/ 8 w 34"/>
                <a:gd name="T17" fmla="*/ 71 h 50"/>
                <a:gd name="T18" fmla="*/ 4 w 34"/>
                <a:gd name="T19" fmla="*/ 55 h 50"/>
                <a:gd name="T20" fmla="*/ 0 w 34"/>
                <a:gd name="T21" fmla="*/ 40 h 50"/>
                <a:gd name="T22" fmla="*/ 0 w 34"/>
                <a:gd name="T23" fmla="*/ 28 h 50"/>
                <a:gd name="T24" fmla="*/ 0 w 34"/>
                <a:gd name="T25" fmla="*/ 20 h 50"/>
                <a:gd name="T26" fmla="*/ 0 w 34"/>
                <a:gd name="T27" fmla="*/ 12 h 50"/>
                <a:gd name="T28" fmla="*/ 0 w 34"/>
                <a:gd name="T29" fmla="*/ 8 h 50"/>
                <a:gd name="T30" fmla="*/ 4 w 34"/>
                <a:gd name="T31" fmla="*/ 4 h 50"/>
                <a:gd name="T32" fmla="*/ 12 w 34"/>
                <a:gd name="T33" fmla="*/ 0 h 50"/>
                <a:gd name="T34" fmla="*/ 16 w 34"/>
                <a:gd name="T35" fmla="*/ 0 h 50"/>
                <a:gd name="T36" fmla="*/ 24 w 34"/>
                <a:gd name="T37" fmla="*/ 0 h 50"/>
                <a:gd name="T38" fmla="*/ 32 w 34"/>
                <a:gd name="T39" fmla="*/ 0 h 50"/>
                <a:gd name="T40" fmla="*/ 35 w 34"/>
                <a:gd name="T41" fmla="*/ 36 h 50"/>
                <a:gd name="T42" fmla="*/ 43 w 34"/>
                <a:gd name="T43" fmla="*/ 75 h 50"/>
                <a:gd name="T44" fmla="*/ 51 w 34"/>
                <a:gd name="T45" fmla="*/ 113 h 50"/>
                <a:gd name="T46" fmla="*/ 67 w 34"/>
                <a:gd name="T47" fmla="*/ 149 h 50"/>
                <a:gd name="T48" fmla="*/ 69 w 34"/>
                <a:gd name="T49" fmla="*/ 152 h 50"/>
                <a:gd name="T50" fmla="*/ 77 w 34"/>
                <a:gd name="T51" fmla="*/ 156 h 50"/>
                <a:gd name="T52" fmla="*/ 81 w 34"/>
                <a:gd name="T53" fmla="*/ 156 h 50"/>
                <a:gd name="T54" fmla="*/ 89 w 34"/>
                <a:gd name="T55" fmla="*/ 156 h 50"/>
                <a:gd name="T56" fmla="*/ 93 w 34"/>
                <a:gd name="T57" fmla="*/ 152 h 50"/>
                <a:gd name="T58" fmla="*/ 101 w 34"/>
                <a:gd name="T59" fmla="*/ 145 h 50"/>
                <a:gd name="T60" fmla="*/ 108 w 34"/>
                <a:gd name="T61" fmla="*/ 137 h 50"/>
                <a:gd name="T62" fmla="*/ 112 w 34"/>
                <a:gd name="T63" fmla="*/ 129 h 50"/>
                <a:gd name="T64" fmla="*/ 120 w 34"/>
                <a:gd name="T65" fmla="*/ 125 h 50"/>
                <a:gd name="T66" fmla="*/ 124 w 34"/>
                <a:gd name="T67" fmla="*/ 121 h 50"/>
                <a:gd name="T68" fmla="*/ 128 w 34"/>
                <a:gd name="T69" fmla="*/ 121 h 50"/>
                <a:gd name="T70" fmla="*/ 128 w 34"/>
                <a:gd name="T71" fmla="*/ 125 h 50"/>
                <a:gd name="T72" fmla="*/ 132 w 34"/>
                <a:gd name="T73" fmla="*/ 137 h 50"/>
                <a:gd name="T74" fmla="*/ 128 w 34"/>
                <a:gd name="T75" fmla="*/ 149 h 50"/>
                <a:gd name="T76" fmla="*/ 128 w 34"/>
                <a:gd name="T77" fmla="*/ 160 h 50"/>
                <a:gd name="T78" fmla="*/ 120 w 34"/>
                <a:gd name="T79" fmla="*/ 168 h 50"/>
                <a:gd name="T80" fmla="*/ 120 w 34"/>
                <a:gd name="T81" fmla="*/ 164 h 50"/>
                <a:gd name="T82" fmla="*/ 120 w 34"/>
                <a:gd name="T83" fmla="*/ 164 h 50"/>
                <a:gd name="T84" fmla="*/ 116 w 34"/>
                <a:gd name="T85" fmla="*/ 164 h 50"/>
                <a:gd name="T86" fmla="*/ 108 w 34"/>
                <a:gd name="T87" fmla="*/ 176 h 50"/>
                <a:gd name="T88" fmla="*/ 97 w 34"/>
                <a:gd name="T89" fmla="*/ 188 h 50"/>
                <a:gd name="T90" fmla="*/ 93 w 34"/>
                <a:gd name="T91" fmla="*/ 192 h 50"/>
                <a:gd name="T92" fmla="*/ 85 w 34"/>
                <a:gd name="T93" fmla="*/ 196 h 50"/>
                <a:gd name="T94" fmla="*/ 77 w 34"/>
                <a:gd name="T95" fmla="*/ 196 h 50"/>
                <a:gd name="T96" fmla="*/ 69 w 34"/>
                <a:gd name="T97" fmla="*/ 196 h 5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34" h="50">
                  <a:moveTo>
                    <a:pt x="18" y="50"/>
                  </a:moveTo>
                  <a:lnTo>
                    <a:pt x="17" y="50"/>
                  </a:lnTo>
                  <a:lnTo>
                    <a:pt x="16" y="49"/>
                  </a:lnTo>
                  <a:lnTo>
                    <a:pt x="15" y="49"/>
                  </a:lnTo>
                  <a:lnTo>
                    <a:pt x="14" y="48"/>
                  </a:lnTo>
                  <a:lnTo>
                    <a:pt x="13" y="47"/>
                  </a:lnTo>
                  <a:lnTo>
                    <a:pt x="12" y="45"/>
                  </a:lnTo>
                  <a:lnTo>
                    <a:pt x="11" y="44"/>
                  </a:lnTo>
                  <a:lnTo>
                    <a:pt x="10" y="42"/>
                  </a:lnTo>
                  <a:lnTo>
                    <a:pt x="9" y="41"/>
                  </a:lnTo>
                  <a:lnTo>
                    <a:pt x="8" y="39"/>
                  </a:lnTo>
                  <a:lnTo>
                    <a:pt x="7" y="37"/>
                  </a:lnTo>
                  <a:lnTo>
                    <a:pt x="7" y="35"/>
                  </a:lnTo>
                  <a:lnTo>
                    <a:pt x="5" y="32"/>
                  </a:lnTo>
                  <a:lnTo>
                    <a:pt x="4" y="28"/>
                  </a:lnTo>
                  <a:lnTo>
                    <a:pt x="3" y="24"/>
                  </a:lnTo>
                  <a:lnTo>
                    <a:pt x="2" y="19"/>
                  </a:lnTo>
                  <a:lnTo>
                    <a:pt x="2" y="18"/>
                  </a:lnTo>
                  <a:lnTo>
                    <a:pt x="1" y="16"/>
                  </a:lnTo>
                  <a:lnTo>
                    <a:pt x="1" y="14"/>
                  </a:lnTo>
                  <a:lnTo>
                    <a:pt x="1" y="12"/>
                  </a:lnTo>
                  <a:lnTo>
                    <a:pt x="0" y="10"/>
                  </a:lnTo>
                  <a:lnTo>
                    <a:pt x="0" y="9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1"/>
                  </a:lnTo>
                  <a:lnTo>
                    <a:pt x="2" y="1"/>
                  </a:lnTo>
                  <a:lnTo>
                    <a:pt x="3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8" y="0"/>
                  </a:lnTo>
                  <a:lnTo>
                    <a:pt x="8" y="4"/>
                  </a:lnTo>
                  <a:lnTo>
                    <a:pt x="9" y="9"/>
                  </a:lnTo>
                  <a:lnTo>
                    <a:pt x="10" y="14"/>
                  </a:lnTo>
                  <a:lnTo>
                    <a:pt x="11" y="19"/>
                  </a:lnTo>
                  <a:lnTo>
                    <a:pt x="12" y="24"/>
                  </a:lnTo>
                  <a:lnTo>
                    <a:pt x="13" y="29"/>
                  </a:lnTo>
                  <a:lnTo>
                    <a:pt x="15" y="33"/>
                  </a:lnTo>
                  <a:lnTo>
                    <a:pt x="17" y="38"/>
                  </a:lnTo>
                  <a:lnTo>
                    <a:pt x="18" y="39"/>
                  </a:lnTo>
                  <a:lnTo>
                    <a:pt x="19" y="39"/>
                  </a:lnTo>
                  <a:lnTo>
                    <a:pt x="20" y="40"/>
                  </a:lnTo>
                  <a:lnTo>
                    <a:pt x="21" y="40"/>
                  </a:lnTo>
                  <a:lnTo>
                    <a:pt x="22" y="40"/>
                  </a:lnTo>
                  <a:lnTo>
                    <a:pt x="23" y="40"/>
                  </a:lnTo>
                  <a:lnTo>
                    <a:pt x="23" y="39"/>
                  </a:lnTo>
                  <a:lnTo>
                    <a:pt x="24" y="39"/>
                  </a:lnTo>
                  <a:lnTo>
                    <a:pt x="25" y="38"/>
                  </a:lnTo>
                  <a:lnTo>
                    <a:pt x="26" y="37"/>
                  </a:lnTo>
                  <a:lnTo>
                    <a:pt x="27" y="36"/>
                  </a:lnTo>
                  <a:lnTo>
                    <a:pt x="28" y="35"/>
                  </a:lnTo>
                  <a:lnTo>
                    <a:pt x="29" y="34"/>
                  </a:lnTo>
                  <a:lnTo>
                    <a:pt x="29" y="33"/>
                  </a:lnTo>
                  <a:lnTo>
                    <a:pt x="30" y="32"/>
                  </a:lnTo>
                  <a:lnTo>
                    <a:pt x="31" y="32"/>
                  </a:lnTo>
                  <a:lnTo>
                    <a:pt x="32" y="31"/>
                  </a:lnTo>
                  <a:lnTo>
                    <a:pt x="33" y="31"/>
                  </a:lnTo>
                  <a:lnTo>
                    <a:pt x="33" y="32"/>
                  </a:lnTo>
                  <a:lnTo>
                    <a:pt x="34" y="34"/>
                  </a:lnTo>
                  <a:lnTo>
                    <a:pt x="34" y="35"/>
                  </a:lnTo>
                  <a:lnTo>
                    <a:pt x="34" y="37"/>
                  </a:lnTo>
                  <a:lnTo>
                    <a:pt x="33" y="38"/>
                  </a:lnTo>
                  <a:lnTo>
                    <a:pt x="33" y="40"/>
                  </a:lnTo>
                  <a:lnTo>
                    <a:pt x="33" y="41"/>
                  </a:lnTo>
                  <a:lnTo>
                    <a:pt x="32" y="43"/>
                  </a:lnTo>
                  <a:lnTo>
                    <a:pt x="31" y="43"/>
                  </a:lnTo>
                  <a:lnTo>
                    <a:pt x="31" y="42"/>
                  </a:lnTo>
                  <a:lnTo>
                    <a:pt x="31" y="41"/>
                  </a:lnTo>
                  <a:lnTo>
                    <a:pt x="30" y="42"/>
                  </a:lnTo>
                  <a:lnTo>
                    <a:pt x="29" y="43"/>
                  </a:lnTo>
                  <a:lnTo>
                    <a:pt x="28" y="45"/>
                  </a:lnTo>
                  <a:lnTo>
                    <a:pt x="26" y="46"/>
                  </a:lnTo>
                  <a:lnTo>
                    <a:pt x="25" y="48"/>
                  </a:lnTo>
                  <a:lnTo>
                    <a:pt x="24" y="48"/>
                  </a:lnTo>
                  <a:lnTo>
                    <a:pt x="24" y="49"/>
                  </a:lnTo>
                  <a:lnTo>
                    <a:pt x="23" y="49"/>
                  </a:lnTo>
                  <a:lnTo>
                    <a:pt x="22" y="50"/>
                  </a:lnTo>
                  <a:lnTo>
                    <a:pt x="21" y="50"/>
                  </a:lnTo>
                  <a:lnTo>
                    <a:pt x="20" y="50"/>
                  </a:lnTo>
                  <a:lnTo>
                    <a:pt x="19" y="50"/>
                  </a:lnTo>
                  <a:lnTo>
                    <a:pt x="18" y="50"/>
                  </a:lnTo>
                  <a:close/>
                </a:path>
              </a:pathLst>
            </a:custGeom>
            <a:solidFill>
              <a:srgbClr val="4C59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37" name="Freeform 112"/>
            <p:cNvSpPr>
              <a:spLocks/>
            </p:cNvSpPr>
            <p:nvPr/>
          </p:nvSpPr>
          <p:spPr bwMode="auto">
            <a:xfrm>
              <a:off x="5569" y="1434"/>
              <a:ext cx="19" cy="18"/>
            </a:xfrm>
            <a:custGeom>
              <a:avLst/>
              <a:gdLst>
                <a:gd name="T0" fmla="*/ 4 w 10"/>
                <a:gd name="T1" fmla="*/ 36 h 9"/>
                <a:gd name="T2" fmla="*/ 0 w 10"/>
                <a:gd name="T3" fmla="*/ 32 h 9"/>
                <a:gd name="T4" fmla="*/ 4 w 10"/>
                <a:gd name="T5" fmla="*/ 28 h 9"/>
                <a:gd name="T6" fmla="*/ 4 w 10"/>
                <a:gd name="T7" fmla="*/ 24 h 9"/>
                <a:gd name="T8" fmla="*/ 4 w 10"/>
                <a:gd name="T9" fmla="*/ 24 h 9"/>
                <a:gd name="T10" fmla="*/ 8 w 10"/>
                <a:gd name="T11" fmla="*/ 20 h 9"/>
                <a:gd name="T12" fmla="*/ 8 w 10"/>
                <a:gd name="T13" fmla="*/ 16 h 9"/>
                <a:gd name="T14" fmla="*/ 11 w 10"/>
                <a:gd name="T15" fmla="*/ 12 h 9"/>
                <a:gd name="T16" fmla="*/ 15 w 10"/>
                <a:gd name="T17" fmla="*/ 8 h 9"/>
                <a:gd name="T18" fmla="*/ 15 w 10"/>
                <a:gd name="T19" fmla="*/ 8 h 9"/>
                <a:gd name="T20" fmla="*/ 19 w 10"/>
                <a:gd name="T21" fmla="*/ 4 h 9"/>
                <a:gd name="T22" fmla="*/ 21 w 10"/>
                <a:gd name="T23" fmla="*/ 0 h 9"/>
                <a:gd name="T24" fmla="*/ 25 w 10"/>
                <a:gd name="T25" fmla="*/ 0 h 9"/>
                <a:gd name="T26" fmla="*/ 29 w 10"/>
                <a:gd name="T27" fmla="*/ 0 h 9"/>
                <a:gd name="T28" fmla="*/ 32 w 10"/>
                <a:gd name="T29" fmla="*/ 0 h 9"/>
                <a:gd name="T30" fmla="*/ 32 w 10"/>
                <a:gd name="T31" fmla="*/ 0 h 9"/>
                <a:gd name="T32" fmla="*/ 36 w 10"/>
                <a:gd name="T33" fmla="*/ 0 h 9"/>
                <a:gd name="T34" fmla="*/ 36 w 10"/>
                <a:gd name="T35" fmla="*/ 0 h 9"/>
                <a:gd name="T36" fmla="*/ 32 w 10"/>
                <a:gd name="T37" fmla="*/ 8 h 9"/>
                <a:gd name="T38" fmla="*/ 29 w 10"/>
                <a:gd name="T39" fmla="*/ 12 h 9"/>
                <a:gd name="T40" fmla="*/ 19 w 10"/>
                <a:gd name="T41" fmla="*/ 20 h 9"/>
                <a:gd name="T42" fmla="*/ 11 w 10"/>
                <a:gd name="T43" fmla="*/ 24 h 9"/>
                <a:gd name="T44" fmla="*/ 8 w 10"/>
                <a:gd name="T45" fmla="*/ 32 h 9"/>
                <a:gd name="T46" fmla="*/ 4 w 10"/>
                <a:gd name="T47" fmla="*/ 36 h 9"/>
                <a:gd name="T48" fmla="*/ 4 w 10"/>
                <a:gd name="T49" fmla="*/ 36 h 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0" h="9">
                  <a:moveTo>
                    <a:pt x="1" y="9"/>
                  </a:moveTo>
                  <a:lnTo>
                    <a:pt x="0" y="8"/>
                  </a:lnTo>
                  <a:lnTo>
                    <a:pt x="1" y="7"/>
                  </a:lnTo>
                  <a:lnTo>
                    <a:pt x="1" y="6"/>
                  </a:lnTo>
                  <a:lnTo>
                    <a:pt x="2" y="5"/>
                  </a:lnTo>
                  <a:lnTo>
                    <a:pt x="2" y="4"/>
                  </a:lnTo>
                  <a:lnTo>
                    <a:pt x="3" y="3"/>
                  </a:lnTo>
                  <a:lnTo>
                    <a:pt x="4" y="2"/>
                  </a:lnTo>
                  <a:lnTo>
                    <a:pt x="5" y="1"/>
                  </a:lnTo>
                  <a:lnTo>
                    <a:pt x="6" y="0"/>
                  </a:lnTo>
                  <a:lnTo>
                    <a:pt x="7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10" y="0"/>
                  </a:lnTo>
                  <a:lnTo>
                    <a:pt x="9" y="2"/>
                  </a:lnTo>
                  <a:lnTo>
                    <a:pt x="8" y="3"/>
                  </a:lnTo>
                  <a:lnTo>
                    <a:pt x="5" y="5"/>
                  </a:lnTo>
                  <a:lnTo>
                    <a:pt x="3" y="6"/>
                  </a:lnTo>
                  <a:lnTo>
                    <a:pt x="2" y="8"/>
                  </a:lnTo>
                  <a:lnTo>
                    <a:pt x="1" y="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38" name="Freeform 113"/>
            <p:cNvSpPr>
              <a:spLocks/>
            </p:cNvSpPr>
            <p:nvPr/>
          </p:nvSpPr>
          <p:spPr bwMode="auto">
            <a:xfrm>
              <a:off x="5549" y="1430"/>
              <a:ext cx="6" cy="6"/>
            </a:xfrm>
            <a:custGeom>
              <a:avLst/>
              <a:gdLst>
                <a:gd name="T0" fmla="*/ 0 w 3"/>
                <a:gd name="T1" fmla="*/ 12 h 3"/>
                <a:gd name="T2" fmla="*/ 0 w 3"/>
                <a:gd name="T3" fmla="*/ 12 h 3"/>
                <a:gd name="T4" fmla="*/ 4 w 3"/>
                <a:gd name="T5" fmla="*/ 8 h 3"/>
                <a:gd name="T6" fmla="*/ 4 w 3"/>
                <a:gd name="T7" fmla="*/ 4 h 3"/>
                <a:gd name="T8" fmla="*/ 8 w 3"/>
                <a:gd name="T9" fmla="*/ 4 h 3"/>
                <a:gd name="T10" fmla="*/ 12 w 3"/>
                <a:gd name="T11" fmla="*/ 0 h 3"/>
                <a:gd name="T12" fmla="*/ 12 w 3"/>
                <a:gd name="T13" fmla="*/ 0 h 3"/>
                <a:gd name="T14" fmla="*/ 12 w 3"/>
                <a:gd name="T15" fmla="*/ 4 h 3"/>
                <a:gd name="T16" fmla="*/ 12 w 3"/>
                <a:gd name="T17" fmla="*/ 4 h 3"/>
                <a:gd name="T18" fmla="*/ 12 w 3"/>
                <a:gd name="T19" fmla="*/ 4 h 3"/>
                <a:gd name="T20" fmla="*/ 8 w 3"/>
                <a:gd name="T21" fmla="*/ 4 h 3"/>
                <a:gd name="T22" fmla="*/ 8 w 3"/>
                <a:gd name="T23" fmla="*/ 8 h 3"/>
                <a:gd name="T24" fmla="*/ 4 w 3"/>
                <a:gd name="T25" fmla="*/ 12 h 3"/>
                <a:gd name="T26" fmla="*/ 0 w 3"/>
                <a:gd name="T27" fmla="*/ 12 h 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3" h="3">
                  <a:moveTo>
                    <a:pt x="0" y="3"/>
                  </a:moveTo>
                  <a:lnTo>
                    <a:pt x="0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2" y="1"/>
                  </a:lnTo>
                  <a:lnTo>
                    <a:pt x="3" y="0"/>
                  </a:lnTo>
                  <a:lnTo>
                    <a:pt x="3" y="1"/>
                  </a:lnTo>
                  <a:lnTo>
                    <a:pt x="2" y="1"/>
                  </a:lnTo>
                  <a:lnTo>
                    <a:pt x="2" y="2"/>
                  </a:lnTo>
                  <a:lnTo>
                    <a:pt x="1" y="3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2328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39" name="Freeform 114"/>
            <p:cNvSpPr>
              <a:spLocks/>
            </p:cNvSpPr>
            <p:nvPr/>
          </p:nvSpPr>
          <p:spPr bwMode="auto">
            <a:xfrm>
              <a:off x="5525" y="1418"/>
              <a:ext cx="8" cy="8"/>
            </a:xfrm>
            <a:custGeom>
              <a:avLst/>
              <a:gdLst>
                <a:gd name="T0" fmla="*/ 12 w 4"/>
                <a:gd name="T1" fmla="*/ 16 h 4"/>
                <a:gd name="T2" fmla="*/ 12 w 4"/>
                <a:gd name="T3" fmla="*/ 16 h 4"/>
                <a:gd name="T4" fmla="*/ 8 w 4"/>
                <a:gd name="T5" fmla="*/ 16 h 4"/>
                <a:gd name="T6" fmla="*/ 4 w 4"/>
                <a:gd name="T7" fmla="*/ 16 h 4"/>
                <a:gd name="T8" fmla="*/ 4 w 4"/>
                <a:gd name="T9" fmla="*/ 12 h 4"/>
                <a:gd name="T10" fmla="*/ 0 w 4"/>
                <a:gd name="T11" fmla="*/ 12 h 4"/>
                <a:gd name="T12" fmla="*/ 0 w 4"/>
                <a:gd name="T13" fmla="*/ 8 h 4"/>
                <a:gd name="T14" fmla="*/ 0 w 4"/>
                <a:gd name="T15" fmla="*/ 4 h 4"/>
                <a:gd name="T16" fmla="*/ 0 w 4"/>
                <a:gd name="T17" fmla="*/ 0 h 4"/>
                <a:gd name="T18" fmla="*/ 4 w 4"/>
                <a:gd name="T19" fmla="*/ 4 h 4"/>
                <a:gd name="T20" fmla="*/ 8 w 4"/>
                <a:gd name="T21" fmla="*/ 8 h 4"/>
                <a:gd name="T22" fmla="*/ 8 w 4"/>
                <a:gd name="T23" fmla="*/ 8 h 4"/>
                <a:gd name="T24" fmla="*/ 12 w 4"/>
                <a:gd name="T25" fmla="*/ 12 h 4"/>
                <a:gd name="T26" fmla="*/ 12 w 4"/>
                <a:gd name="T27" fmla="*/ 12 h 4"/>
                <a:gd name="T28" fmla="*/ 16 w 4"/>
                <a:gd name="T29" fmla="*/ 16 h 4"/>
                <a:gd name="T30" fmla="*/ 12 w 4"/>
                <a:gd name="T31" fmla="*/ 16 h 4"/>
                <a:gd name="T32" fmla="*/ 12 w 4"/>
                <a:gd name="T33" fmla="*/ 16 h 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" h="4">
                  <a:moveTo>
                    <a:pt x="3" y="4"/>
                  </a:moveTo>
                  <a:lnTo>
                    <a:pt x="3" y="4"/>
                  </a:lnTo>
                  <a:lnTo>
                    <a:pt x="2" y="4"/>
                  </a:lnTo>
                  <a:lnTo>
                    <a:pt x="1" y="4"/>
                  </a:lnTo>
                  <a:lnTo>
                    <a:pt x="1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0"/>
                  </a:lnTo>
                  <a:lnTo>
                    <a:pt x="1" y="1"/>
                  </a:lnTo>
                  <a:lnTo>
                    <a:pt x="2" y="2"/>
                  </a:lnTo>
                  <a:lnTo>
                    <a:pt x="3" y="3"/>
                  </a:lnTo>
                  <a:lnTo>
                    <a:pt x="4" y="4"/>
                  </a:lnTo>
                  <a:lnTo>
                    <a:pt x="3" y="4"/>
                  </a:lnTo>
                  <a:close/>
                </a:path>
              </a:pathLst>
            </a:custGeom>
            <a:solidFill>
              <a:srgbClr val="EFEF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40" name="Freeform 115"/>
            <p:cNvSpPr>
              <a:spLocks/>
            </p:cNvSpPr>
            <p:nvPr/>
          </p:nvSpPr>
          <p:spPr bwMode="auto">
            <a:xfrm>
              <a:off x="5438" y="1361"/>
              <a:ext cx="57" cy="61"/>
            </a:xfrm>
            <a:custGeom>
              <a:avLst/>
              <a:gdLst>
                <a:gd name="T0" fmla="*/ 61 w 29"/>
                <a:gd name="T1" fmla="*/ 120 h 31"/>
                <a:gd name="T2" fmla="*/ 43 w 29"/>
                <a:gd name="T3" fmla="*/ 116 h 31"/>
                <a:gd name="T4" fmla="*/ 16 w 29"/>
                <a:gd name="T5" fmla="*/ 112 h 31"/>
                <a:gd name="T6" fmla="*/ 0 w 29"/>
                <a:gd name="T7" fmla="*/ 112 h 31"/>
                <a:gd name="T8" fmla="*/ 0 w 29"/>
                <a:gd name="T9" fmla="*/ 104 h 31"/>
                <a:gd name="T10" fmla="*/ 4 w 29"/>
                <a:gd name="T11" fmla="*/ 104 h 31"/>
                <a:gd name="T12" fmla="*/ 4 w 29"/>
                <a:gd name="T13" fmla="*/ 100 h 31"/>
                <a:gd name="T14" fmla="*/ 12 w 29"/>
                <a:gd name="T15" fmla="*/ 92 h 31"/>
                <a:gd name="T16" fmla="*/ 24 w 29"/>
                <a:gd name="T17" fmla="*/ 77 h 31"/>
                <a:gd name="T18" fmla="*/ 39 w 29"/>
                <a:gd name="T19" fmla="*/ 51 h 31"/>
                <a:gd name="T20" fmla="*/ 51 w 29"/>
                <a:gd name="T21" fmla="*/ 24 h 31"/>
                <a:gd name="T22" fmla="*/ 61 w 29"/>
                <a:gd name="T23" fmla="*/ 0 h 31"/>
                <a:gd name="T24" fmla="*/ 88 w 29"/>
                <a:gd name="T25" fmla="*/ 0 h 31"/>
                <a:gd name="T26" fmla="*/ 88 w 29"/>
                <a:gd name="T27" fmla="*/ 4 h 31"/>
                <a:gd name="T28" fmla="*/ 85 w 29"/>
                <a:gd name="T29" fmla="*/ 8 h 31"/>
                <a:gd name="T30" fmla="*/ 77 w 29"/>
                <a:gd name="T31" fmla="*/ 16 h 31"/>
                <a:gd name="T32" fmla="*/ 65 w 29"/>
                <a:gd name="T33" fmla="*/ 24 h 31"/>
                <a:gd name="T34" fmla="*/ 57 w 29"/>
                <a:gd name="T35" fmla="*/ 31 h 31"/>
                <a:gd name="T36" fmla="*/ 61 w 29"/>
                <a:gd name="T37" fmla="*/ 31 h 31"/>
                <a:gd name="T38" fmla="*/ 73 w 29"/>
                <a:gd name="T39" fmla="*/ 24 h 31"/>
                <a:gd name="T40" fmla="*/ 81 w 29"/>
                <a:gd name="T41" fmla="*/ 20 h 31"/>
                <a:gd name="T42" fmla="*/ 85 w 29"/>
                <a:gd name="T43" fmla="*/ 16 h 31"/>
                <a:gd name="T44" fmla="*/ 88 w 29"/>
                <a:gd name="T45" fmla="*/ 16 h 31"/>
                <a:gd name="T46" fmla="*/ 92 w 29"/>
                <a:gd name="T47" fmla="*/ 16 h 31"/>
                <a:gd name="T48" fmla="*/ 92 w 29"/>
                <a:gd name="T49" fmla="*/ 24 h 31"/>
                <a:gd name="T50" fmla="*/ 88 w 29"/>
                <a:gd name="T51" fmla="*/ 35 h 31"/>
                <a:gd name="T52" fmla="*/ 81 w 29"/>
                <a:gd name="T53" fmla="*/ 43 h 31"/>
                <a:gd name="T54" fmla="*/ 73 w 29"/>
                <a:gd name="T55" fmla="*/ 51 h 31"/>
                <a:gd name="T56" fmla="*/ 77 w 29"/>
                <a:gd name="T57" fmla="*/ 55 h 31"/>
                <a:gd name="T58" fmla="*/ 81 w 29"/>
                <a:gd name="T59" fmla="*/ 51 h 31"/>
                <a:gd name="T60" fmla="*/ 85 w 29"/>
                <a:gd name="T61" fmla="*/ 47 h 31"/>
                <a:gd name="T62" fmla="*/ 85 w 29"/>
                <a:gd name="T63" fmla="*/ 43 h 31"/>
                <a:gd name="T64" fmla="*/ 88 w 29"/>
                <a:gd name="T65" fmla="*/ 39 h 31"/>
                <a:gd name="T66" fmla="*/ 92 w 29"/>
                <a:gd name="T67" fmla="*/ 35 h 31"/>
                <a:gd name="T68" fmla="*/ 92 w 29"/>
                <a:gd name="T69" fmla="*/ 31 h 31"/>
                <a:gd name="T70" fmla="*/ 96 w 29"/>
                <a:gd name="T71" fmla="*/ 35 h 31"/>
                <a:gd name="T72" fmla="*/ 100 w 29"/>
                <a:gd name="T73" fmla="*/ 51 h 31"/>
                <a:gd name="T74" fmla="*/ 104 w 29"/>
                <a:gd name="T75" fmla="*/ 69 h 31"/>
                <a:gd name="T76" fmla="*/ 108 w 29"/>
                <a:gd name="T77" fmla="*/ 92 h 31"/>
                <a:gd name="T78" fmla="*/ 112 w 29"/>
                <a:gd name="T79" fmla="*/ 100 h 31"/>
                <a:gd name="T80" fmla="*/ 112 w 29"/>
                <a:gd name="T81" fmla="*/ 112 h 31"/>
                <a:gd name="T82" fmla="*/ 100 w 29"/>
                <a:gd name="T83" fmla="*/ 116 h 31"/>
                <a:gd name="T84" fmla="*/ 92 w 29"/>
                <a:gd name="T85" fmla="*/ 120 h 31"/>
                <a:gd name="T86" fmla="*/ 81 w 29"/>
                <a:gd name="T87" fmla="*/ 120 h 31"/>
                <a:gd name="T88" fmla="*/ 73 w 29"/>
                <a:gd name="T89" fmla="*/ 120 h 31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29" h="31">
                  <a:moveTo>
                    <a:pt x="19" y="31"/>
                  </a:moveTo>
                  <a:lnTo>
                    <a:pt x="16" y="31"/>
                  </a:lnTo>
                  <a:lnTo>
                    <a:pt x="14" y="31"/>
                  </a:lnTo>
                  <a:lnTo>
                    <a:pt x="11" y="30"/>
                  </a:lnTo>
                  <a:lnTo>
                    <a:pt x="9" y="30"/>
                  </a:lnTo>
                  <a:lnTo>
                    <a:pt x="4" y="29"/>
                  </a:lnTo>
                  <a:lnTo>
                    <a:pt x="2" y="29"/>
                  </a:lnTo>
                  <a:lnTo>
                    <a:pt x="0" y="29"/>
                  </a:lnTo>
                  <a:lnTo>
                    <a:pt x="0" y="28"/>
                  </a:lnTo>
                  <a:lnTo>
                    <a:pt x="0" y="27"/>
                  </a:lnTo>
                  <a:lnTo>
                    <a:pt x="1" y="27"/>
                  </a:lnTo>
                  <a:lnTo>
                    <a:pt x="1" y="26"/>
                  </a:lnTo>
                  <a:lnTo>
                    <a:pt x="2" y="25"/>
                  </a:lnTo>
                  <a:lnTo>
                    <a:pt x="3" y="24"/>
                  </a:lnTo>
                  <a:lnTo>
                    <a:pt x="5" y="21"/>
                  </a:lnTo>
                  <a:lnTo>
                    <a:pt x="6" y="20"/>
                  </a:lnTo>
                  <a:lnTo>
                    <a:pt x="8" y="16"/>
                  </a:lnTo>
                  <a:lnTo>
                    <a:pt x="10" y="13"/>
                  </a:lnTo>
                  <a:lnTo>
                    <a:pt x="11" y="10"/>
                  </a:lnTo>
                  <a:lnTo>
                    <a:pt x="13" y="6"/>
                  </a:lnTo>
                  <a:lnTo>
                    <a:pt x="14" y="3"/>
                  </a:lnTo>
                  <a:lnTo>
                    <a:pt x="16" y="0"/>
                  </a:lnTo>
                  <a:lnTo>
                    <a:pt x="19" y="0"/>
                  </a:lnTo>
                  <a:lnTo>
                    <a:pt x="23" y="0"/>
                  </a:lnTo>
                  <a:lnTo>
                    <a:pt x="23" y="1"/>
                  </a:lnTo>
                  <a:lnTo>
                    <a:pt x="23" y="2"/>
                  </a:lnTo>
                  <a:lnTo>
                    <a:pt x="22" y="2"/>
                  </a:lnTo>
                  <a:lnTo>
                    <a:pt x="21" y="3"/>
                  </a:lnTo>
                  <a:lnTo>
                    <a:pt x="20" y="4"/>
                  </a:lnTo>
                  <a:lnTo>
                    <a:pt x="19" y="5"/>
                  </a:lnTo>
                  <a:lnTo>
                    <a:pt x="17" y="6"/>
                  </a:lnTo>
                  <a:lnTo>
                    <a:pt x="16" y="7"/>
                  </a:lnTo>
                  <a:lnTo>
                    <a:pt x="15" y="8"/>
                  </a:lnTo>
                  <a:lnTo>
                    <a:pt x="16" y="8"/>
                  </a:lnTo>
                  <a:lnTo>
                    <a:pt x="17" y="7"/>
                  </a:lnTo>
                  <a:lnTo>
                    <a:pt x="19" y="6"/>
                  </a:lnTo>
                  <a:lnTo>
                    <a:pt x="20" y="6"/>
                  </a:lnTo>
                  <a:lnTo>
                    <a:pt x="21" y="5"/>
                  </a:lnTo>
                  <a:lnTo>
                    <a:pt x="22" y="5"/>
                  </a:lnTo>
                  <a:lnTo>
                    <a:pt x="22" y="4"/>
                  </a:lnTo>
                  <a:lnTo>
                    <a:pt x="23" y="4"/>
                  </a:lnTo>
                  <a:lnTo>
                    <a:pt x="24" y="4"/>
                  </a:lnTo>
                  <a:lnTo>
                    <a:pt x="24" y="5"/>
                  </a:lnTo>
                  <a:lnTo>
                    <a:pt x="24" y="6"/>
                  </a:lnTo>
                  <a:lnTo>
                    <a:pt x="23" y="8"/>
                  </a:lnTo>
                  <a:lnTo>
                    <a:pt x="23" y="9"/>
                  </a:lnTo>
                  <a:lnTo>
                    <a:pt x="22" y="10"/>
                  </a:lnTo>
                  <a:lnTo>
                    <a:pt x="21" y="11"/>
                  </a:lnTo>
                  <a:lnTo>
                    <a:pt x="19" y="13"/>
                  </a:lnTo>
                  <a:lnTo>
                    <a:pt x="19" y="14"/>
                  </a:lnTo>
                  <a:lnTo>
                    <a:pt x="20" y="14"/>
                  </a:lnTo>
                  <a:lnTo>
                    <a:pt x="21" y="13"/>
                  </a:lnTo>
                  <a:lnTo>
                    <a:pt x="21" y="12"/>
                  </a:lnTo>
                  <a:lnTo>
                    <a:pt x="22" y="12"/>
                  </a:lnTo>
                  <a:lnTo>
                    <a:pt x="22" y="11"/>
                  </a:lnTo>
                  <a:lnTo>
                    <a:pt x="23" y="10"/>
                  </a:lnTo>
                  <a:lnTo>
                    <a:pt x="23" y="9"/>
                  </a:lnTo>
                  <a:lnTo>
                    <a:pt x="24" y="9"/>
                  </a:lnTo>
                  <a:lnTo>
                    <a:pt x="24" y="8"/>
                  </a:lnTo>
                  <a:lnTo>
                    <a:pt x="25" y="8"/>
                  </a:lnTo>
                  <a:lnTo>
                    <a:pt x="25" y="9"/>
                  </a:lnTo>
                  <a:lnTo>
                    <a:pt x="25" y="10"/>
                  </a:lnTo>
                  <a:lnTo>
                    <a:pt x="26" y="13"/>
                  </a:lnTo>
                  <a:lnTo>
                    <a:pt x="26" y="16"/>
                  </a:lnTo>
                  <a:lnTo>
                    <a:pt x="27" y="18"/>
                  </a:lnTo>
                  <a:lnTo>
                    <a:pt x="28" y="21"/>
                  </a:lnTo>
                  <a:lnTo>
                    <a:pt x="28" y="24"/>
                  </a:lnTo>
                  <a:lnTo>
                    <a:pt x="29" y="25"/>
                  </a:lnTo>
                  <a:lnTo>
                    <a:pt x="29" y="26"/>
                  </a:lnTo>
                  <a:lnTo>
                    <a:pt x="29" y="28"/>
                  </a:lnTo>
                  <a:lnTo>
                    <a:pt x="29" y="29"/>
                  </a:lnTo>
                  <a:lnTo>
                    <a:pt x="28" y="29"/>
                  </a:lnTo>
                  <a:lnTo>
                    <a:pt x="26" y="30"/>
                  </a:lnTo>
                  <a:lnTo>
                    <a:pt x="25" y="30"/>
                  </a:lnTo>
                  <a:lnTo>
                    <a:pt x="24" y="31"/>
                  </a:lnTo>
                  <a:lnTo>
                    <a:pt x="23" y="31"/>
                  </a:lnTo>
                  <a:lnTo>
                    <a:pt x="21" y="31"/>
                  </a:lnTo>
                  <a:lnTo>
                    <a:pt x="20" y="31"/>
                  </a:lnTo>
                  <a:lnTo>
                    <a:pt x="19" y="31"/>
                  </a:lnTo>
                  <a:close/>
                </a:path>
              </a:pathLst>
            </a:custGeom>
            <a:solidFill>
              <a:srgbClr val="4C59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41" name="Freeform 116"/>
            <p:cNvSpPr>
              <a:spLocks/>
            </p:cNvSpPr>
            <p:nvPr/>
          </p:nvSpPr>
          <p:spPr bwMode="auto">
            <a:xfrm>
              <a:off x="5401" y="1208"/>
              <a:ext cx="81" cy="208"/>
            </a:xfrm>
            <a:custGeom>
              <a:avLst/>
              <a:gdLst>
                <a:gd name="T0" fmla="*/ 47 w 41"/>
                <a:gd name="T1" fmla="*/ 408 h 105"/>
                <a:gd name="T2" fmla="*/ 32 w 41"/>
                <a:gd name="T3" fmla="*/ 404 h 105"/>
                <a:gd name="T4" fmla="*/ 20 w 41"/>
                <a:gd name="T5" fmla="*/ 400 h 105"/>
                <a:gd name="T6" fmla="*/ 4 w 41"/>
                <a:gd name="T7" fmla="*/ 392 h 105"/>
                <a:gd name="T8" fmla="*/ 0 w 41"/>
                <a:gd name="T9" fmla="*/ 388 h 105"/>
                <a:gd name="T10" fmla="*/ 0 w 41"/>
                <a:gd name="T11" fmla="*/ 384 h 105"/>
                <a:gd name="T12" fmla="*/ 8 w 41"/>
                <a:gd name="T13" fmla="*/ 380 h 105"/>
                <a:gd name="T14" fmla="*/ 12 w 41"/>
                <a:gd name="T15" fmla="*/ 372 h 105"/>
                <a:gd name="T16" fmla="*/ 16 w 41"/>
                <a:gd name="T17" fmla="*/ 364 h 105"/>
                <a:gd name="T18" fmla="*/ 24 w 41"/>
                <a:gd name="T19" fmla="*/ 349 h 105"/>
                <a:gd name="T20" fmla="*/ 36 w 41"/>
                <a:gd name="T21" fmla="*/ 329 h 105"/>
                <a:gd name="T22" fmla="*/ 43 w 41"/>
                <a:gd name="T23" fmla="*/ 309 h 105"/>
                <a:gd name="T24" fmla="*/ 51 w 41"/>
                <a:gd name="T25" fmla="*/ 287 h 105"/>
                <a:gd name="T26" fmla="*/ 59 w 41"/>
                <a:gd name="T27" fmla="*/ 275 h 105"/>
                <a:gd name="T28" fmla="*/ 63 w 41"/>
                <a:gd name="T29" fmla="*/ 263 h 105"/>
                <a:gd name="T30" fmla="*/ 63 w 41"/>
                <a:gd name="T31" fmla="*/ 260 h 105"/>
                <a:gd name="T32" fmla="*/ 67 w 41"/>
                <a:gd name="T33" fmla="*/ 252 h 105"/>
                <a:gd name="T34" fmla="*/ 67 w 41"/>
                <a:gd name="T35" fmla="*/ 244 h 105"/>
                <a:gd name="T36" fmla="*/ 71 w 41"/>
                <a:gd name="T37" fmla="*/ 224 h 105"/>
                <a:gd name="T38" fmla="*/ 75 w 41"/>
                <a:gd name="T39" fmla="*/ 196 h 105"/>
                <a:gd name="T40" fmla="*/ 79 w 41"/>
                <a:gd name="T41" fmla="*/ 164 h 105"/>
                <a:gd name="T42" fmla="*/ 79 w 41"/>
                <a:gd name="T43" fmla="*/ 133 h 105"/>
                <a:gd name="T44" fmla="*/ 75 w 41"/>
                <a:gd name="T45" fmla="*/ 103 h 105"/>
                <a:gd name="T46" fmla="*/ 71 w 41"/>
                <a:gd name="T47" fmla="*/ 91 h 105"/>
                <a:gd name="T48" fmla="*/ 71 w 41"/>
                <a:gd name="T49" fmla="*/ 75 h 105"/>
                <a:gd name="T50" fmla="*/ 63 w 41"/>
                <a:gd name="T51" fmla="*/ 63 h 105"/>
                <a:gd name="T52" fmla="*/ 59 w 41"/>
                <a:gd name="T53" fmla="*/ 48 h 105"/>
                <a:gd name="T54" fmla="*/ 51 w 41"/>
                <a:gd name="T55" fmla="*/ 36 h 105"/>
                <a:gd name="T56" fmla="*/ 47 w 41"/>
                <a:gd name="T57" fmla="*/ 28 h 105"/>
                <a:gd name="T58" fmla="*/ 51 w 41"/>
                <a:gd name="T59" fmla="*/ 20 h 105"/>
                <a:gd name="T60" fmla="*/ 59 w 41"/>
                <a:gd name="T61" fmla="*/ 16 h 105"/>
                <a:gd name="T62" fmla="*/ 75 w 41"/>
                <a:gd name="T63" fmla="*/ 8 h 105"/>
                <a:gd name="T64" fmla="*/ 97 w 41"/>
                <a:gd name="T65" fmla="*/ 4 h 105"/>
                <a:gd name="T66" fmla="*/ 117 w 41"/>
                <a:gd name="T67" fmla="*/ 0 h 105"/>
                <a:gd name="T68" fmla="*/ 136 w 41"/>
                <a:gd name="T69" fmla="*/ 12 h 105"/>
                <a:gd name="T70" fmla="*/ 144 w 41"/>
                <a:gd name="T71" fmla="*/ 36 h 105"/>
                <a:gd name="T72" fmla="*/ 152 w 41"/>
                <a:gd name="T73" fmla="*/ 59 h 105"/>
                <a:gd name="T74" fmla="*/ 156 w 41"/>
                <a:gd name="T75" fmla="*/ 87 h 105"/>
                <a:gd name="T76" fmla="*/ 156 w 41"/>
                <a:gd name="T77" fmla="*/ 113 h 105"/>
                <a:gd name="T78" fmla="*/ 160 w 41"/>
                <a:gd name="T79" fmla="*/ 137 h 105"/>
                <a:gd name="T80" fmla="*/ 156 w 41"/>
                <a:gd name="T81" fmla="*/ 164 h 105"/>
                <a:gd name="T82" fmla="*/ 152 w 41"/>
                <a:gd name="T83" fmla="*/ 192 h 105"/>
                <a:gd name="T84" fmla="*/ 148 w 41"/>
                <a:gd name="T85" fmla="*/ 220 h 105"/>
                <a:gd name="T86" fmla="*/ 140 w 41"/>
                <a:gd name="T87" fmla="*/ 248 h 105"/>
                <a:gd name="T88" fmla="*/ 132 w 41"/>
                <a:gd name="T89" fmla="*/ 271 h 105"/>
                <a:gd name="T90" fmla="*/ 124 w 41"/>
                <a:gd name="T91" fmla="*/ 299 h 105"/>
                <a:gd name="T92" fmla="*/ 113 w 41"/>
                <a:gd name="T93" fmla="*/ 321 h 105"/>
                <a:gd name="T94" fmla="*/ 101 w 41"/>
                <a:gd name="T95" fmla="*/ 345 h 105"/>
                <a:gd name="T96" fmla="*/ 89 w 41"/>
                <a:gd name="T97" fmla="*/ 368 h 105"/>
                <a:gd name="T98" fmla="*/ 75 w 41"/>
                <a:gd name="T99" fmla="*/ 392 h 105"/>
                <a:gd name="T100" fmla="*/ 63 w 41"/>
                <a:gd name="T101" fmla="*/ 408 h 105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41" h="105">
                  <a:moveTo>
                    <a:pt x="14" y="105"/>
                  </a:moveTo>
                  <a:lnTo>
                    <a:pt x="12" y="104"/>
                  </a:lnTo>
                  <a:lnTo>
                    <a:pt x="10" y="104"/>
                  </a:lnTo>
                  <a:lnTo>
                    <a:pt x="8" y="103"/>
                  </a:lnTo>
                  <a:lnTo>
                    <a:pt x="7" y="102"/>
                  </a:lnTo>
                  <a:lnTo>
                    <a:pt x="5" y="102"/>
                  </a:lnTo>
                  <a:lnTo>
                    <a:pt x="3" y="101"/>
                  </a:lnTo>
                  <a:lnTo>
                    <a:pt x="1" y="100"/>
                  </a:lnTo>
                  <a:lnTo>
                    <a:pt x="0" y="99"/>
                  </a:lnTo>
                  <a:lnTo>
                    <a:pt x="0" y="98"/>
                  </a:lnTo>
                  <a:lnTo>
                    <a:pt x="1" y="97"/>
                  </a:lnTo>
                  <a:lnTo>
                    <a:pt x="2" y="97"/>
                  </a:lnTo>
                  <a:lnTo>
                    <a:pt x="2" y="96"/>
                  </a:lnTo>
                  <a:lnTo>
                    <a:pt x="3" y="95"/>
                  </a:lnTo>
                  <a:lnTo>
                    <a:pt x="3" y="94"/>
                  </a:lnTo>
                  <a:lnTo>
                    <a:pt x="4" y="93"/>
                  </a:lnTo>
                  <a:lnTo>
                    <a:pt x="5" y="92"/>
                  </a:lnTo>
                  <a:lnTo>
                    <a:pt x="6" y="89"/>
                  </a:lnTo>
                  <a:lnTo>
                    <a:pt x="7" y="87"/>
                  </a:lnTo>
                  <a:lnTo>
                    <a:pt x="9" y="84"/>
                  </a:lnTo>
                  <a:lnTo>
                    <a:pt x="10" y="81"/>
                  </a:lnTo>
                  <a:lnTo>
                    <a:pt x="11" y="79"/>
                  </a:lnTo>
                  <a:lnTo>
                    <a:pt x="12" y="76"/>
                  </a:lnTo>
                  <a:lnTo>
                    <a:pt x="13" y="73"/>
                  </a:lnTo>
                  <a:lnTo>
                    <a:pt x="14" y="71"/>
                  </a:lnTo>
                  <a:lnTo>
                    <a:pt x="15" y="70"/>
                  </a:lnTo>
                  <a:lnTo>
                    <a:pt x="15" y="69"/>
                  </a:lnTo>
                  <a:lnTo>
                    <a:pt x="16" y="67"/>
                  </a:lnTo>
                  <a:lnTo>
                    <a:pt x="16" y="66"/>
                  </a:lnTo>
                  <a:lnTo>
                    <a:pt x="16" y="65"/>
                  </a:lnTo>
                  <a:lnTo>
                    <a:pt x="17" y="64"/>
                  </a:lnTo>
                  <a:lnTo>
                    <a:pt x="17" y="62"/>
                  </a:lnTo>
                  <a:lnTo>
                    <a:pt x="18" y="60"/>
                  </a:lnTo>
                  <a:lnTo>
                    <a:pt x="18" y="57"/>
                  </a:lnTo>
                  <a:lnTo>
                    <a:pt x="19" y="54"/>
                  </a:lnTo>
                  <a:lnTo>
                    <a:pt x="19" y="50"/>
                  </a:lnTo>
                  <a:lnTo>
                    <a:pt x="20" y="46"/>
                  </a:lnTo>
                  <a:lnTo>
                    <a:pt x="20" y="42"/>
                  </a:lnTo>
                  <a:lnTo>
                    <a:pt x="20" y="38"/>
                  </a:lnTo>
                  <a:lnTo>
                    <a:pt x="20" y="34"/>
                  </a:lnTo>
                  <a:lnTo>
                    <a:pt x="19" y="30"/>
                  </a:lnTo>
                  <a:lnTo>
                    <a:pt x="19" y="26"/>
                  </a:lnTo>
                  <a:lnTo>
                    <a:pt x="19" y="25"/>
                  </a:lnTo>
                  <a:lnTo>
                    <a:pt x="18" y="23"/>
                  </a:lnTo>
                  <a:lnTo>
                    <a:pt x="18" y="21"/>
                  </a:lnTo>
                  <a:lnTo>
                    <a:pt x="18" y="19"/>
                  </a:lnTo>
                  <a:lnTo>
                    <a:pt x="17" y="17"/>
                  </a:lnTo>
                  <a:lnTo>
                    <a:pt x="16" y="16"/>
                  </a:lnTo>
                  <a:lnTo>
                    <a:pt x="16" y="14"/>
                  </a:lnTo>
                  <a:lnTo>
                    <a:pt x="15" y="12"/>
                  </a:lnTo>
                  <a:lnTo>
                    <a:pt x="14" y="11"/>
                  </a:lnTo>
                  <a:lnTo>
                    <a:pt x="13" y="9"/>
                  </a:lnTo>
                  <a:lnTo>
                    <a:pt x="13" y="8"/>
                  </a:lnTo>
                  <a:lnTo>
                    <a:pt x="12" y="7"/>
                  </a:lnTo>
                  <a:lnTo>
                    <a:pt x="12" y="6"/>
                  </a:lnTo>
                  <a:lnTo>
                    <a:pt x="13" y="5"/>
                  </a:lnTo>
                  <a:lnTo>
                    <a:pt x="14" y="5"/>
                  </a:lnTo>
                  <a:lnTo>
                    <a:pt x="15" y="4"/>
                  </a:lnTo>
                  <a:lnTo>
                    <a:pt x="17" y="3"/>
                  </a:lnTo>
                  <a:lnTo>
                    <a:pt x="19" y="2"/>
                  </a:lnTo>
                  <a:lnTo>
                    <a:pt x="22" y="1"/>
                  </a:lnTo>
                  <a:lnTo>
                    <a:pt x="25" y="1"/>
                  </a:lnTo>
                  <a:lnTo>
                    <a:pt x="27" y="0"/>
                  </a:lnTo>
                  <a:lnTo>
                    <a:pt x="30" y="0"/>
                  </a:lnTo>
                  <a:lnTo>
                    <a:pt x="33" y="0"/>
                  </a:lnTo>
                  <a:lnTo>
                    <a:pt x="35" y="3"/>
                  </a:lnTo>
                  <a:lnTo>
                    <a:pt x="36" y="6"/>
                  </a:lnTo>
                  <a:lnTo>
                    <a:pt x="37" y="9"/>
                  </a:lnTo>
                  <a:lnTo>
                    <a:pt x="38" y="12"/>
                  </a:lnTo>
                  <a:lnTo>
                    <a:pt x="39" y="15"/>
                  </a:lnTo>
                  <a:lnTo>
                    <a:pt x="39" y="19"/>
                  </a:lnTo>
                  <a:lnTo>
                    <a:pt x="40" y="22"/>
                  </a:lnTo>
                  <a:lnTo>
                    <a:pt x="40" y="25"/>
                  </a:lnTo>
                  <a:lnTo>
                    <a:pt x="40" y="29"/>
                  </a:lnTo>
                  <a:lnTo>
                    <a:pt x="41" y="32"/>
                  </a:lnTo>
                  <a:lnTo>
                    <a:pt x="41" y="35"/>
                  </a:lnTo>
                  <a:lnTo>
                    <a:pt x="40" y="39"/>
                  </a:lnTo>
                  <a:lnTo>
                    <a:pt x="40" y="42"/>
                  </a:lnTo>
                  <a:lnTo>
                    <a:pt x="40" y="46"/>
                  </a:lnTo>
                  <a:lnTo>
                    <a:pt x="39" y="49"/>
                  </a:lnTo>
                  <a:lnTo>
                    <a:pt x="39" y="53"/>
                  </a:lnTo>
                  <a:lnTo>
                    <a:pt x="38" y="56"/>
                  </a:lnTo>
                  <a:lnTo>
                    <a:pt x="37" y="59"/>
                  </a:lnTo>
                  <a:lnTo>
                    <a:pt x="36" y="63"/>
                  </a:lnTo>
                  <a:lnTo>
                    <a:pt x="36" y="66"/>
                  </a:lnTo>
                  <a:lnTo>
                    <a:pt x="34" y="69"/>
                  </a:lnTo>
                  <a:lnTo>
                    <a:pt x="33" y="73"/>
                  </a:lnTo>
                  <a:lnTo>
                    <a:pt x="32" y="76"/>
                  </a:lnTo>
                  <a:lnTo>
                    <a:pt x="31" y="79"/>
                  </a:lnTo>
                  <a:lnTo>
                    <a:pt x="29" y="82"/>
                  </a:lnTo>
                  <a:lnTo>
                    <a:pt x="28" y="85"/>
                  </a:lnTo>
                  <a:lnTo>
                    <a:pt x="26" y="88"/>
                  </a:lnTo>
                  <a:lnTo>
                    <a:pt x="25" y="91"/>
                  </a:lnTo>
                  <a:lnTo>
                    <a:pt x="23" y="94"/>
                  </a:lnTo>
                  <a:lnTo>
                    <a:pt x="21" y="97"/>
                  </a:lnTo>
                  <a:lnTo>
                    <a:pt x="19" y="100"/>
                  </a:lnTo>
                  <a:lnTo>
                    <a:pt x="18" y="102"/>
                  </a:lnTo>
                  <a:lnTo>
                    <a:pt x="16" y="104"/>
                  </a:lnTo>
                  <a:lnTo>
                    <a:pt x="14" y="105"/>
                  </a:lnTo>
                  <a:close/>
                </a:path>
              </a:pathLst>
            </a:custGeom>
            <a:solidFill>
              <a:srgbClr val="E9E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42" name="Freeform 117"/>
            <p:cNvSpPr>
              <a:spLocks/>
            </p:cNvSpPr>
            <p:nvPr/>
          </p:nvSpPr>
          <p:spPr bwMode="auto">
            <a:xfrm>
              <a:off x="5521" y="1230"/>
              <a:ext cx="95" cy="182"/>
            </a:xfrm>
            <a:custGeom>
              <a:avLst/>
              <a:gdLst>
                <a:gd name="T0" fmla="*/ 0 w 48"/>
                <a:gd name="T1" fmla="*/ 356 h 92"/>
                <a:gd name="T2" fmla="*/ 0 w 48"/>
                <a:gd name="T3" fmla="*/ 348 h 92"/>
                <a:gd name="T4" fmla="*/ 4 w 48"/>
                <a:gd name="T5" fmla="*/ 344 h 92"/>
                <a:gd name="T6" fmla="*/ 12 w 48"/>
                <a:gd name="T7" fmla="*/ 336 h 92"/>
                <a:gd name="T8" fmla="*/ 20 w 48"/>
                <a:gd name="T9" fmla="*/ 328 h 92"/>
                <a:gd name="T10" fmla="*/ 32 w 48"/>
                <a:gd name="T11" fmla="*/ 309 h 92"/>
                <a:gd name="T12" fmla="*/ 48 w 48"/>
                <a:gd name="T13" fmla="*/ 277 h 92"/>
                <a:gd name="T14" fmla="*/ 63 w 48"/>
                <a:gd name="T15" fmla="*/ 251 h 92"/>
                <a:gd name="T16" fmla="*/ 71 w 48"/>
                <a:gd name="T17" fmla="*/ 239 h 92"/>
                <a:gd name="T18" fmla="*/ 75 w 48"/>
                <a:gd name="T19" fmla="*/ 228 h 92"/>
                <a:gd name="T20" fmla="*/ 79 w 48"/>
                <a:gd name="T21" fmla="*/ 208 h 92"/>
                <a:gd name="T22" fmla="*/ 87 w 48"/>
                <a:gd name="T23" fmla="*/ 168 h 92"/>
                <a:gd name="T24" fmla="*/ 91 w 48"/>
                <a:gd name="T25" fmla="*/ 125 h 92"/>
                <a:gd name="T26" fmla="*/ 91 w 48"/>
                <a:gd name="T27" fmla="*/ 83 h 92"/>
                <a:gd name="T28" fmla="*/ 87 w 48"/>
                <a:gd name="T29" fmla="*/ 44 h 92"/>
                <a:gd name="T30" fmla="*/ 83 w 48"/>
                <a:gd name="T31" fmla="*/ 24 h 92"/>
                <a:gd name="T32" fmla="*/ 79 w 48"/>
                <a:gd name="T33" fmla="*/ 8 h 92"/>
                <a:gd name="T34" fmla="*/ 79 w 48"/>
                <a:gd name="T35" fmla="*/ 4 h 92"/>
                <a:gd name="T36" fmla="*/ 95 w 48"/>
                <a:gd name="T37" fmla="*/ 16 h 92"/>
                <a:gd name="T38" fmla="*/ 109 w 48"/>
                <a:gd name="T39" fmla="*/ 32 h 92"/>
                <a:gd name="T40" fmla="*/ 121 w 48"/>
                <a:gd name="T41" fmla="*/ 47 h 92"/>
                <a:gd name="T42" fmla="*/ 129 w 48"/>
                <a:gd name="T43" fmla="*/ 67 h 92"/>
                <a:gd name="T44" fmla="*/ 133 w 48"/>
                <a:gd name="T45" fmla="*/ 83 h 92"/>
                <a:gd name="T46" fmla="*/ 137 w 48"/>
                <a:gd name="T47" fmla="*/ 87 h 92"/>
                <a:gd name="T48" fmla="*/ 148 w 48"/>
                <a:gd name="T49" fmla="*/ 91 h 92"/>
                <a:gd name="T50" fmla="*/ 160 w 48"/>
                <a:gd name="T51" fmla="*/ 87 h 92"/>
                <a:gd name="T52" fmla="*/ 168 w 48"/>
                <a:gd name="T53" fmla="*/ 75 h 92"/>
                <a:gd name="T54" fmla="*/ 184 w 48"/>
                <a:gd name="T55" fmla="*/ 59 h 92"/>
                <a:gd name="T56" fmla="*/ 184 w 48"/>
                <a:gd name="T57" fmla="*/ 63 h 92"/>
                <a:gd name="T58" fmla="*/ 176 w 48"/>
                <a:gd name="T59" fmla="*/ 91 h 92"/>
                <a:gd name="T60" fmla="*/ 172 w 48"/>
                <a:gd name="T61" fmla="*/ 101 h 92"/>
                <a:gd name="T62" fmla="*/ 160 w 48"/>
                <a:gd name="T63" fmla="*/ 113 h 92"/>
                <a:gd name="T64" fmla="*/ 144 w 48"/>
                <a:gd name="T65" fmla="*/ 125 h 92"/>
                <a:gd name="T66" fmla="*/ 144 w 48"/>
                <a:gd name="T67" fmla="*/ 137 h 92"/>
                <a:gd name="T68" fmla="*/ 141 w 48"/>
                <a:gd name="T69" fmla="*/ 176 h 92"/>
                <a:gd name="T70" fmla="*/ 133 w 48"/>
                <a:gd name="T71" fmla="*/ 208 h 92"/>
                <a:gd name="T72" fmla="*/ 121 w 48"/>
                <a:gd name="T73" fmla="*/ 243 h 92"/>
                <a:gd name="T74" fmla="*/ 105 w 48"/>
                <a:gd name="T75" fmla="*/ 273 h 92"/>
                <a:gd name="T76" fmla="*/ 95 w 48"/>
                <a:gd name="T77" fmla="*/ 285 h 92"/>
                <a:gd name="T78" fmla="*/ 79 w 48"/>
                <a:gd name="T79" fmla="*/ 301 h 92"/>
                <a:gd name="T80" fmla="*/ 75 w 48"/>
                <a:gd name="T81" fmla="*/ 301 h 92"/>
                <a:gd name="T82" fmla="*/ 67 w 48"/>
                <a:gd name="T83" fmla="*/ 305 h 92"/>
                <a:gd name="T84" fmla="*/ 55 w 48"/>
                <a:gd name="T85" fmla="*/ 305 h 92"/>
                <a:gd name="T86" fmla="*/ 48 w 48"/>
                <a:gd name="T87" fmla="*/ 313 h 92"/>
                <a:gd name="T88" fmla="*/ 36 w 48"/>
                <a:gd name="T89" fmla="*/ 324 h 92"/>
                <a:gd name="T90" fmla="*/ 28 w 48"/>
                <a:gd name="T91" fmla="*/ 336 h 92"/>
                <a:gd name="T92" fmla="*/ 20 w 48"/>
                <a:gd name="T93" fmla="*/ 352 h 92"/>
                <a:gd name="T94" fmla="*/ 12 w 48"/>
                <a:gd name="T95" fmla="*/ 356 h 92"/>
                <a:gd name="T96" fmla="*/ 0 w 48"/>
                <a:gd name="T97" fmla="*/ 360 h 9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48" h="92">
                  <a:moveTo>
                    <a:pt x="0" y="92"/>
                  </a:moveTo>
                  <a:lnTo>
                    <a:pt x="0" y="91"/>
                  </a:lnTo>
                  <a:lnTo>
                    <a:pt x="0" y="90"/>
                  </a:lnTo>
                  <a:lnTo>
                    <a:pt x="0" y="89"/>
                  </a:lnTo>
                  <a:lnTo>
                    <a:pt x="1" y="88"/>
                  </a:lnTo>
                  <a:lnTo>
                    <a:pt x="2" y="87"/>
                  </a:lnTo>
                  <a:lnTo>
                    <a:pt x="3" y="86"/>
                  </a:lnTo>
                  <a:lnTo>
                    <a:pt x="3" y="85"/>
                  </a:lnTo>
                  <a:lnTo>
                    <a:pt x="4" y="85"/>
                  </a:lnTo>
                  <a:lnTo>
                    <a:pt x="5" y="84"/>
                  </a:lnTo>
                  <a:lnTo>
                    <a:pt x="5" y="83"/>
                  </a:lnTo>
                  <a:lnTo>
                    <a:pt x="6" y="81"/>
                  </a:lnTo>
                  <a:lnTo>
                    <a:pt x="8" y="79"/>
                  </a:lnTo>
                  <a:lnTo>
                    <a:pt x="9" y="77"/>
                  </a:lnTo>
                  <a:lnTo>
                    <a:pt x="11" y="74"/>
                  </a:lnTo>
                  <a:lnTo>
                    <a:pt x="12" y="71"/>
                  </a:lnTo>
                  <a:lnTo>
                    <a:pt x="14" y="69"/>
                  </a:lnTo>
                  <a:lnTo>
                    <a:pt x="15" y="66"/>
                  </a:lnTo>
                  <a:lnTo>
                    <a:pt x="16" y="64"/>
                  </a:lnTo>
                  <a:lnTo>
                    <a:pt x="17" y="63"/>
                  </a:lnTo>
                  <a:lnTo>
                    <a:pt x="17" y="62"/>
                  </a:lnTo>
                  <a:lnTo>
                    <a:pt x="18" y="61"/>
                  </a:lnTo>
                  <a:lnTo>
                    <a:pt x="18" y="60"/>
                  </a:lnTo>
                  <a:lnTo>
                    <a:pt x="19" y="59"/>
                  </a:lnTo>
                  <a:lnTo>
                    <a:pt x="19" y="58"/>
                  </a:lnTo>
                  <a:lnTo>
                    <a:pt x="19" y="57"/>
                  </a:lnTo>
                  <a:lnTo>
                    <a:pt x="20" y="56"/>
                  </a:lnTo>
                  <a:lnTo>
                    <a:pt x="20" y="53"/>
                  </a:lnTo>
                  <a:lnTo>
                    <a:pt x="21" y="50"/>
                  </a:lnTo>
                  <a:lnTo>
                    <a:pt x="21" y="47"/>
                  </a:lnTo>
                  <a:lnTo>
                    <a:pt x="22" y="43"/>
                  </a:lnTo>
                  <a:lnTo>
                    <a:pt x="22" y="40"/>
                  </a:lnTo>
                  <a:lnTo>
                    <a:pt x="23" y="36"/>
                  </a:lnTo>
                  <a:lnTo>
                    <a:pt x="23" y="32"/>
                  </a:lnTo>
                  <a:lnTo>
                    <a:pt x="23" y="28"/>
                  </a:lnTo>
                  <a:lnTo>
                    <a:pt x="23" y="24"/>
                  </a:lnTo>
                  <a:lnTo>
                    <a:pt x="23" y="21"/>
                  </a:lnTo>
                  <a:lnTo>
                    <a:pt x="23" y="17"/>
                  </a:lnTo>
                  <a:lnTo>
                    <a:pt x="23" y="13"/>
                  </a:lnTo>
                  <a:lnTo>
                    <a:pt x="22" y="11"/>
                  </a:lnTo>
                  <a:lnTo>
                    <a:pt x="22" y="10"/>
                  </a:lnTo>
                  <a:lnTo>
                    <a:pt x="22" y="8"/>
                  </a:lnTo>
                  <a:lnTo>
                    <a:pt x="21" y="6"/>
                  </a:lnTo>
                  <a:lnTo>
                    <a:pt x="21" y="5"/>
                  </a:lnTo>
                  <a:lnTo>
                    <a:pt x="20" y="3"/>
                  </a:lnTo>
                  <a:lnTo>
                    <a:pt x="20" y="2"/>
                  </a:lnTo>
                  <a:lnTo>
                    <a:pt x="19" y="1"/>
                  </a:lnTo>
                  <a:lnTo>
                    <a:pt x="19" y="0"/>
                  </a:lnTo>
                  <a:lnTo>
                    <a:pt x="20" y="1"/>
                  </a:lnTo>
                  <a:lnTo>
                    <a:pt x="21" y="2"/>
                  </a:lnTo>
                  <a:lnTo>
                    <a:pt x="23" y="3"/>
                  </a:lnTo>
                  <a:lnTo>
                    <a:pt x="24" y="4"/>
                  </a:lnTo>
                  <a:lnTo>
                    <a:pt x="25" y="5"/>
                  </a:lnTo>
                  <a:lnTo>
                    <a:pt x="27" y="6"/>
                  </a:lnTo>
                  <a:lnTo>
                    <a:pt x="28" y="8"/>
                  </a:lnTo>
                  <a:lnTo>
                    <a:pt x="29" y="9"/>
                  </a:lnTo>
                  <a:lnTo>
                    <a:pt x="30" y="10"/>
                  </a:lnTo>
                  <a:lnTo>
                    <a:pt x="31" y="12"/>
                  </a:lnTo>
                  <a:lnTo>
                    <a:pt x="32" y="14"/>
                  </a:lnTo>
                  <a:lnTo>
                    <a:pt x="32" y="15"/>
                  </a:lnTo>
                  <a:lnTo>
                    <a:pt x="33" y="17"/>
                  </a:lnTo>
                  <a:lnTo>
                    <a:pt x="34" y="18"/>
                  </a:lnTo>
                  <a:lnTo>
                    <a:pt x="34" y="20"/>
                  </a:lnTo>
                  <a:lnTo>
                    <a:pt x="34" y="21"/>
                  </a:lnTo>
                  <a:lnTo>
                    <a:pt x="34" y="22"/>
                  </a:lnTo>
                  <a:lnTo>
                    <a:pt x="35" y="22"/>
                  </a:lnTo>
                  <a:lnTo>
                    <a:pt x="36" y="23"/>
                  </a:lnTo>
                  <a:lnTo>
                    <a:pt x="37" y="23"/>
                  </a:lnTo>
                  <a:lnTo>
                    <a:pt x="38" y="23"/>
                  </a:lnTo>
                  <a:lnTo>
                    <a:pt x="39" y="22"/>
                  </a:lnTo>
                  <a:lnTo>
                    <a:pt x="40" y="22"/>
                  </a:lnTo>
                  <a:lnTo>
                    <a:pt x="41" y="22"/>
                  </a:lnTo>
                  <a:lnTo>
                    <a:pt x="42" y="21"/>
                  </a:lnTo>
                  <a:lnTo>
                    <a:pt x="42" y="20"/>
                  </a:lnTo>
                  <a:lnTo>
                    <a:pt x="43" y="19"/>
                  </a:lnTo>
                  <a:lnTo>
                    <a:pt x="45" y="17"/>
                  </a:lnTo>
                  <a:lnTo>
                    <a:pt x="46" y="16"/>
                  </a:lnTo>
                  <a:lnTo>
                    <a:pt x="47" y="15"/>
                  </a:lnTo>
                  <a:lnTo>
                    <a:pt x="47" y="14"/>
                  </a:lnTo>
                  <a:lnTo>
                    <a:pt x="48" y="14"/>
                  </a:lnTo>
                  <a:lnTo>
                    <a:pt x="47" y="16"/>
                  </a:lnTo>
                  <a:lnTo>
                    <a:pt x="46" y="19"/>
                  </a:lnTo>
                  <a:lnTo>
                    <a:pt x="46" y="21"/>
                  </a:lnTo>
                  <a:lnTo>
                    <a:pt x="45" y="23"/>
                  </a:lnTo>
                  <a:lnTo>
                    <a:pt x="45" y="24"/>
                  </a:lnTo>
                  <a:lnTo>
                    <a:pt x="44" y="25"/>
                  </a:lnTo>
                  <a:lnTo>
                    <a:pt x="44" y="26"/>
                  </a:lnTo>
                  <a:lnTo>
                    <a:pt x="43" y="27"/>
                  </a:lnTo>
                  <a:lnTo>
                    <a:pt x="42" y="28"/>
                  </a:lnTo>
                  <a:lnTo>
                    <a:pt x="41" y="29"/>
                  </a:lnTo>
                  <a:lnTo>
                    <a:pt x="40" y="30"/>
                  </a:lnTo>
                  <a:lnTo>
                    <a:pt x="39" y="31"/>
                  </a:lnTo>
                  <a:lnTo>
                    <a:pt x="37" y="32"/>
                  </a:lnTo>
                  <a:lnTo>
                    <a:pt x="37" y="35"/>
                  </a:lnTo>
                  <a:lnTo>
                    <a:pt x="37" y="38"/>
                  </a:lnTo>
                  <a:lnTo>
                    <a:pt x="36" y="41"/>
                  </a:lnTo>
                  <a:lnTo>
                    <a:pt x="36" y="45"/>
                  </a:lnTo>
                  <a:lnTo>
                    <a:pt x="35" y="48"/>
                  </a:lnTo>
                  <a:lnTo>
                    <a:pt x="35" y="50"/>
                  </a:lnTo>
                  <a:lnTo>
                    <a:pt x="34" y="53"/>
                  </a:lnTo>
                  <a:lnTo>
                    <a:pt x="33" y="56"/>
                  </a:lnTo>
                  <a:lnTo>
                    <a:pt x="32" y="59"/>
                  </a:lnTo>
                  <a:lnTo>
                    <a:pt x="31" y="62"/>
                  </a:lnTo>
                  <a:lnTo>
                    <a:pt x="30" y="65"/>
                  </a:lnTo>
                  <a:lnTo>
                    <a:pt x="28" y="67"/>
                  </a:lnTo>
                  <a:lnTo>
                    <a:pt x="27" y="70"/>
                  </a:lnTo>
                  <a:lnTo>
                    <a:pt x="26" y="71"/>
                  </a:lnTo>
                  <a:lnTo>
                    <a:pt x="25" y="72"/>
                  </a:lnTo>
                  <a:lnTo>
                    <a:pt x="24" y="73"/>
                  </a:lnTo>
                  <a:lnTo>
                    <a:pt x="22" y="74"/>
                  </a:lnTo>
                  <a:lnTo>
                    <a:pt x="21" y="76"/>
                  </a:lnTo>
                  <a:lnTo>
                    <a:pt x="20" y="77"/>
                  </a:lnTo>
                  <a:lnTo>
                    <a:pt x="20" y="76"/>
                  </a:lnTo>
                  <a:lnTo>
                    <a:pt x="19" y="77"/>
                  </a:lnTo>
                  <a:lnTo>
                    <a:pt x="19" y="78"/>
                  </a:lnTo>
                  <a:lnTo>
                    <a:pt x="18" y="78"/>
                  </a:lnTo>
                  <a:lnTo>
                    <a:pt x="17" y="78"/>
                  </a:lnTo>
                  <a:lnTo>
                    <a:pt x="16" y="78"/>
                  </a:lnTo>
                  <a:lnTo>
                    <a:pt x="15" y="78"/>
                  </a:lnTo>
                  <a:lnTo>
                    <a:pt x="14" y="78"/>
                  </a:lnTo>
                  <a:lnTo>
                    <a:pt x="13" y="79"/>
                  </a:lnTo>
                  <a:lnTo>
                    <a:pt x="12" y="80"/>
                  </a:lnTo>
                  <a:lnTo>
                    <a:pt x="11" y="80"/>
                  </a:lnTo>
                  <a:lnTo>
                    <a:pt x="10" y="82"/>
                  </a:lnTo>
                  <a:lnTo>
                    <a:pt x="9" y="83"/>
                  </a:lnTo>
                  <a:lnTo>
                    <a:pt x="9" y="84"/>
                  </a:lnTo>
                  <a:lnTo>
                    <a:pt x="8" y="85"/>
                  </a:lnTo>
                  <a:lnTo>
                    <a:pt x="7" y="86"/>
                  </a:lnTo>
                  <a:lnTo>
                    <a:pt x="7" y="87"/>
                  </a:lnTo>
                  <a:lnTo>
                    <a:pt x="6" y="89"/>
                  </a:lnTo>
                  <a:lnTo>
                    <a:pt x="5" y="90"/>
                  </a:lnTo>
                  <a:lnTo>
                    <a:pt x="4" y="90"/>
                  </a:lnTo>
                  <a:lnTo>
                    <a:pt x="4" y="91"/>
                  </a:lnTo>
                  <a:lnTo>
                    <a:pt x="3" y="91"/>
                  </a:lnTo>
                  <a:lnTo>
                    <a:pt x="2" y="91"/>
                  </a:lnTo>
                  <a:lnTo>
                    <a:pt x="1" y="92"/>
                  </a:lnTo>
                  <a:lnTo>
                    <a:pt x="0" y="92"/>
                  </a:lnTo>
                  <a:close/>
                </a:path>
              </a:pathLst>
            </a:custGeom>
            <a:solidFill>
              <a:srgbClr val="E9E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43" name="Freeform 118"/>
            <p:cNvSpPr>
              <a:spLocks/>
            </p:cNvSpPr>
            <p:nvPr/>
          </p:nvSpPr>
          <p:spPr bwMode="auto">
            <a:xfrm>
              <a:off x="5304" y="1357"/>
              <a:ext cx="53" cy="53"/>
            </a:xfrm>
            <a:custGeom>
              <a:avLst/>
              <a:gdLst>
                <a:gd name="T0" fmla="*/ 92 w 27"/>
                <a:gd name="T1" fmla="*/ 104 h 27"/>
                <a:gd name="T2" fmla="*/ 80 w 27"/>
                <a:gd name="T3" fmla="*/ 96 h 27"/>
                <a:gd name="T4" fmla="*/ 65 w 27"/>
                <a:gd name="T5" fmla="*/ 84 h 27"/>
                <a:gd name="T6" fmla="*/ 53 w 27"/>
                <a:gd name="T7" fmla="*/ 77 h 27"/>
                <a:gd name="T8" fmla="*/ 43 w 27"/>
                <a:gd name="T9" fmla="*/ 65 h 27"/>
                <a:gd name="T10" fmla="*/ 31 w 27"/>
                <a:gd name="T11" fmla="*/ 53 h 27"/>
                <a:gd name="T12" fmla="*/ 24 w 27"/>
                <a:gd name="T13" fmla="*/ 51 h 27"/>
                <a:gd name="T14" fmla="*/ 20 w 27"/>
                <a:gd name="T15" fmla="*/ 43 h 27"/>
                <a:gd name="T16" fmla="*/ 16 w 27"/>
                <a:gd name="T17" fmla="*/ 39 h 27"/>
                <a:gd name="T18" fmla="*/ 8 w 27"/>
                <a:gd name="T19" fmla="*/ 31 h 27"/>
                <a:gd name="T20" fmla="*/ 4 w 27"/>
                <a:gd name="T21" fmla="*/ 24 h 27"/>
                <a:gd name="T22" fmla="*/ 0 w 27"/>
                <a:gd name="T23" fmla="*/ 16 h 27"/>
                <a:gd name="T24" fmla="*/ 0 w 27"/>
                <a:gd name="T25" fmla="*/ 16 h 27"/>
                <a:gd name="T26" fmla="*/ 0 w 27"/>
                <a:gd name="T27" fmla="*/ 12 h 27"/>
                <a:gd name="T28" fmla="*/ 0 w 27"/>
                <a:gd name="T29" fmla="*/ 12 h 27"/>
                <a:gd name="T30" fmla="*/ 4 w 27"/>
                <a:gd name="T31" fmla="*/ 8 h 27"/>
                <a:gd name="T32" fmla="*/ 4 w 27"/>
                <a:gd name="T33" fmla="*/ 8 h 27"/>
                <a:gd name="T34" fmla="*/ 8 w 27"/>
                <a:gd name="T35" fmla="*/ 4 h 27"/>
                <a:gd name="T36" fmla="*/ 8 w 27"/>
                <a:gd name="T37" fmla="*/ 4 h 27"/>
                <a:gd name="T38" fmla="*/ 12 w 27"/>
                <a:gd name="T39" fmla="*/ 0 h 27"/>
                <a:gd name="T40" fmla="*/ 16 w 27"/>
                <a:gd name="T41" fmla="*/ 4 h 27"/>
                <a:gd name="T42" fmla="*/ 16 w 27"/>
                <a:gd name="T43" fmla="*/ 4 h 27"/>
                <a:gd name="T44" fmla="*/ 20 w 27"/>
                <a:gd name="T45" fmla="*/ 8 h 27"/>
                <a:gd name="T46" fmla="*/ 20 w 27"/>
                <a:gd name="T47" fmla="*/ 8 h 27"/>
                <a:gd name="T48" fmla="*/ 24 w 27"/>
                <a:gd name="T49" fmla="*/ 12 h 27"/>
                <a:gd name="T50" fmla="*/ 27 w 27"/>
                <a:gd name="T51" fmla="*/ 16 h 27"/>
                <a:gd name="T52" fmla="*/ 31 w 27"/>
                <a:gd name="T53" fmla="*/ 20 h 27"/>
                <a:gd name="T54" fmla="*/ 39 w 27"/>
                <a:gd name="T55" fmla="*/ 24 h 27"/>
                <a:gd name="T56" fmla="*/ 43 w 27"/>
                <a:gd name="T57" fmla="*/ 27 h 27"/>
                <a:gd name="T58" fmla="*/ 51 w 27"/>
                <a:gd name="T59" fmla="*/ 27 h 27"/>
                <a:gd name="T60" fmla="*/ 57 w 27"/>
                <a:gd name="T61" fmla="*/ 31 h 27"/>
                <a:gd name="T62" fmla="*/ 69 w 27"/>
                <a:gd name="T63" fmla="*/ 35 h 27"/>
                <a:gd name="T64" fmla="*/ 77 w 27"/>
                <a:gd name="T65" fmla="*/ 39 h 27"/>
                <a:gd name="T66" fmla="*/ 80 w 27"/>
                <a:gd name="T67" fmla="*/ 39 h 27"/>
                <a:gd name="T68" fmla="*/ 88 w 27"/>
                <a:gd name="T69" fmla="*/ 43 h 27"/>
                <a:gd name="T70" fmla="*/ 96 w 27"/>
                <a:gd name="T71" fmla="*/ 43 h 27"/>
                <a:gd name="T72" fmla="*/ 100 w 27"/>
                <a:gd name="T73" fmla="*/ 43 h 27"/>
                <a:gd name="T74" fmla="*/ 104 w 27"/>
                <a:gd name="T75" fmla="*/ 43 h 27"/>
                <a:gd name="T76" fmla="*/ 104 w 27"/>
                <a:gd name="T77" fmla="*/ 51 h 27"/>
                <a:gd name="T78" fmla="*/ 104 w 27"/>
                <a:gd name="T79" fmla="*/ 53 h 27"/>
                <a:gd name="T80" fmla="*/ 104 w 27"/>
                <a:gd name="T81" fmla="*/ 57 h 27"/>
                <a:gd name="T82" fmla="*/ 100 w 27"/>
                <a:gd name="T83" fmla="*/ 61 h 27"/>
                <a:gd name="T84" fmla="*/ 100 w 27"/>
                <a:gd name="T85" fmla="*/ 65 h 27"/>
                <a:gd name="T86" fmla="*/ 96 w 27"/>
                <a:gd name="T87" fmla="*/ 73 h 27"/>
                <a:gd name="T88" fmla="*/ 96 w 27"/>
                <a:gd name="T89" fmla="*/ 80 h 27"/>
                <a:gd name="T90" fmla="*/ 96 w 27"/>
                <a:gd name="T91" fmla="*/ 88 h 27"/>
                <a:gd name="T92" fmla="*/ 96 w 27"/>
                <a:gd name="T93" fmla="*/ 92 h 27"/>
                <a:gd name="T94" fmla="*/ 96 w 27"/>
                <a:gd name="T95" fmla="*/ 96 h 27"/>
                <a:gd name="T96" fmla="*/ 96 w 27"/>
                <a:gd name="T97" fmla="*/ 100 h 27"/>
                <a:gd name="T98" fmla="*/ 96 w 27"/>
                <a:gd name="T99" fmla="*/ 104 h 27"/>
                <a:gd name="T100" fmla="*/ 92 w 27"/>
                <a:gd name="T101" fmla="*/ 104 h 27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27" h="27">
                  <a:moveTo>
                    <a:pt x="24" y="27"/>
                  </a:moveTo>
                  <a:lnTo>
                    <a:pt x="21" y="25"/>
                  </a:lnTo>
                  <a:lnTo>
                    <a:pt x="17" y="22"/>
                  </a:lnTo>
                  <a:lnTo>
                    <a:pt x="14" y="20"/>
                  </a:lnTo>
                  <a:lnTo>
                    <a:pt x="11" y="17"/>
                  </a:lnTo>
                  <a:lnTo>
                    <a:pt x="8" y="14"/>
                  </a:lnTo>
                  <a:lnTo>
                    <a:pt x="6" y="13"/>
                  </a:lnTo>
                  <a:lnTo>
                    <a:pt x="5" y="11"/>
                  </a:lnTo>
                  <a:lnTo>
                    <a:pt x="4" y="10"/>
                  </a:lnTo>
                  <a:lnTo>
                    <a:pt x="2" y="8"/>
                  </a:lnTo>
                  <a:lnTo>
                    <a:pt x="1" y="6"/>
                  </a:lnTo>
                  <a:lnTo>
                    <a:pt x="0" y="4"/>
                  </a:lnTo>
                  <a:lnTo>
                    <a:pt x="0" y="3"/>
                  </a:lnTo>
                  <a:lnTo>
                    <a:pt x="1" y="2"/>
                  </a:lnTo>
                  <a:lnTo>
                    <a:pt x="2" y="1"/>
                  </a:lnTo>
                  <a:lnTo>
                    <a:pt x="3" y="0"/>
                  </a:lnTo>
                  <a:lnTo>
                    <a:pt x="4" y="1"/>
                  </a:lnTo>
                  <a:lnTo>
                    <a:pt x="5" y="2"/>
                  </a:lnTo>
                  <a:lnTo>
                    <a:pt x="6" y="3"/>
                  </a:lnTo>
                  <a:lnTo>
                    <a:pt x="7" y="4"/>
                  </a:lnTo>
                  <a:lnTo>
                    <a:pt x="8" y="5"/>
                  </a:lnTo>
                  <a:lnTo>
                    <a:pt x="10" y="6"/>
                  </a:lnTo>
                  <a:lnTo>
                    <a:pt x="11" y="7"/>
                  </a:lnTo>
                  <a:lnTo>
                    <a:pt x="13" y="7"/>
                  </a:lnTo>
                  <a:lnTo>
                    <a:pt x="15" y="8"/>
                  </a:lnTo>
                  <a:lnTo>
                    <a:pt x="18" y="9"/>
                  </a:lnTo>
                  <a:lnTo>
                    <a:pt x="20" y="10"/>
                  </a:lnTo>
                  <a:lnTo>
                    <a:pt x="21" y="10"/>
                  </a:lnTo>
                  <a:lnTo>
                    <a:pt x="23" y="11"/>
                  </a:lnTo>
                  <a:lnTo>
                    <a:pt x="25" y="11"/>
                  </a:lnTo>
                  <a:lnTo>
                    <a:pt x="26" y="11"/>
                  </a:lnTo>
                  <a:lnTo>
                    <a:pt x="27" y="11"/>
                  </a:lnTo>
                  <a:lnTo>
                    <a:pt x="27" y="13"/>
                  </a:lnTo>
                  <a:lnTo>
                    <a:pt x="27" y="14"/>
                  </a:lnTo>
                  <a:lnTo>
                    <a:pt x="27" y="15"/>
                  </a:lnTo>
                  <a:lnTo>
                    <a:pt x="26" y="16"/>
                  </a:lnTo>
                  <a:lnTo>
                    <a:pt x="26" y="17"/>
                  </a:lnTo>
                  <a:lnTo>
                    <a:pt x="25" y="19"/>
                  </a:lnTo>
                  <a:lnTo>
                    <a:pt x="25" y="21"/>
                  </a:lnTo>
                  <a:lnTo>
                    <a:pt x="25" y="23"/>
                  </a:lnTo>
                  <a:lnTo>
                    <a:pt x="25" y="24"/>
                  </a:lnTo>
                  <a:lnTo>
                    <a:pt x="25" y="25"/>
                  </a:lnTo>
                  <a:lnTo>
                    <a:pt x="25" y="26"/>
                  </a:lnTo>
                  <a:lnTo>
                    <a:pt x="25" y="27"/>
                  </a:lnTo>
                  <a:lnTo>
                    <a:pt x="24" y="27"/>
                  </a:lnTo>
                  <a:close/>
                </a:path>
              </a:pathLst>
            </a:custGeom>
            <a:solidFill>
              <a:srgbClr val="7D2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44" name="Freeform 119"/>
            <p:cNvSpPr>
              <a:spLocks/>
            </p:cNvSpPr>
            <p:nvPr/>
          </p:nvSpPr>
          <p:spPr bwMode="auto">
            <a:xfrm>
              <a:off x="5375" y="1380"/>
              <a:ext cx="20" cy="22"/>
            </a:xfrm>
            <a:custGeom>
              <a:avLst/>
              <a:gdLst>
                <a:gd name="T0" fmla="*/ 40 w 10"/>
                <a:gd name="T1" fmla="*/ 44 h 11"/>
                <a:gd name="T2" fmla="*/ 32 w 10"/>
                <a:gd name="T3" fmla="*/ 40 h 11"/>
                <a:gd name="T4" fmla="*/ 28 w 10"/>
                <a:gd name="T5" fmla="*/ 36 h 11"/>
                <a:gd name="T6" fmla="*/ 20 w 10"/>
                <a:gd name="T7" fmla="*/ 32 h 11"/>
                <a:gd name="T8" fmla="*/ 16 w 10"/>
                <a:gd name="T9" fmla="*/ 28 h 11"/>
                <a:gd name="T10" fmla="*/ 12 w 10"/>
                <a:gd name="T11" fmla="*/ 24 h 11"/>
                <a:gd name="T12" fmla="*/ 8 w 10"/>
                <a:gd name="T13" fmla="*/ 20 h 11"/>
                <a:gd name="T14" fmla="*/ 4 w 10"/>
                <a:gd name="T15" fmla="*/ 16 h 11"/>
                <a:gd name="T16" fmla="*/ 0 w 10"/>
                <a:gd name="T17" fmla="*/ 12 h 11"/>
                <a:gd name="T18" fmla="*/ 0 w 10"/>
                <a:gd name="T19" fmla="*/ 12 h 11"/>
                <a:gd name="T20" fmla="*/ 0 w 10"/>
                <a:gd name="T21" fmla="*/ 8 h 11"/>
                <a:gd name="T22" fmla="*/ 0 w 10"/>
                <a:gd name="T23" fmla="*/ 8 h 11"/>
                <a:gd name="T24" fmla="*/ 4 w 10"/>
                <a:gd name="T25" fmla="*/ 4 h 11"/>
                <a:gd name="T26" fmla="*/ 4 w 10"/>
                <a:gd name="T27" fmla="*/ 4 h 11"/>
                <a:gd name="T28" fmla="*/ 8 w 10"/>
                <a:gd name="T29" fmla="*/ 4 h 11"/>
                <a:gd name="T30" fmla="*/ 8 w 10"/>
                <a:gd name="T31" fmla="*/ 0 h 11"/>
                <a:gd name="T32" fmla="*/ 12 w 10"/>
                <a:gd name="T33" fmla="*/ 0 h 11"/>
                <a:gd name="T34" fmla="*/ 12 w 10"/>
                <a:gd name="T35" fmla="*/ 4 h 11"/>
                <a:gd name="T36" fmla="*/ 12 w 10"/>
                <a:gd name="T37" fmla="*/ 4 h 11"/>
                <a:gd name="T38" fmla="*/ 20 w 10"/>
                <a:gd name="T39" fmla="*/ 8 h 11"/>
                <a:gd name="T40" fmla="*/ 24 w 10"/>
                <a:gd name="T41" fmla="*/ 16 h 11"/>
                <a:gd name="T42" fmla="*/ 24 w 10"/>
                <a:gd name="T43" fmla="*/ 16 h 11"/>
                <a:gd name="T44" fmla="*/ 28 w 10"/>
                <a:gd name="T45" fmla="*/ 20 h 11"/>
                <a:gd name="T46" fmla="*/ 32 w 10"/>
                <a:gd name="T47" fmla="*/ 24 h 11"/>
                <a:gd name="T48" fmla="*/ 36 w 10"/>
                <a:gd name="T49" fmla="*/ 32 h 11"/>
                <a:gd name="T50" fmla="*/ 36 w 10"/>
                <a:gd name="T51" fmla="*/ 36 h 11"/>
                <a:gd name="T52" fmla="*/ 40 w 10"/>
                <a:gd name="T53" fmla="*/ 36 h 11"/>
                <a:gd name="T54" fmla="*/ 40 w 10"/>
                <a:gd name="T55" fmla="*/ 40 h 11"/>
                <a:gd name="T56" fmla="*/ 40 w 10"/>
                <a:gd name="T57" fmla="*/ 44 h 11"/>
                <a:gd name="T58" fmla="*/ 40 w 10"/>
                <a:gd name="T59" fmla="*/ 44 h 11"/>
                <a:gd name="T60" fmla="*/ 40 w 10"/>
                <a:gd name="T61" fmla="*/ 44 h 11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10" h="11">
                  <a:moveTo>
                    <a:pt x="10" y="11"/>
                  </a:moveTo>
                  <a:lnTo>
                    <a:pt x="8" y="10"/>
                  </a:lnTo>
                  <a:lnTo>
                    <a:pt x="7" y="9"/>
                  </a:lnTo>
                  <a:lnTo>
                    <a:pt x="5" y="8"/>
                  </a:lnTo>
                  <a:lnTo>
                    <a:pt x="4" y="7"/>
                  </a:lnTo>
                  <a:lnTo>
                    <a:pt x="3" y="6"/>
                  </a:lnTo>
                  <a:lnTo>
                    <a:pt x="2" y="5"/>
                  </a:lnTo>
                  <a:lnTo>
                    <a:pt x="1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1"/>
                  </a:lnTo>
                  <a:lnTo>
                    <a:pt x="5" y="2"/>
                  </a:lnTo>
                  <a:lnTo>
                    <a:pt x="6" y="4"/>
                  </a:lnTo>
                  <a:lnTo>
                    <a:pt x="7" y="5"/>
                  </a:lnTo>
                  <a:lnTo>
                    <a:pt x="8" y="6"/>
                  </a:lnTo>
                  <a:lnTo>
                    <a:pt x="9" y="8"/>
                  </a:lnTo>
                  <a:lnTo>
                    <a:pt x="9" y="9"/>
                  </a:lnTo>
                  <a:lnTo>
                    <a:pt x="10" y="9"/>
                  </a:lnTo>
                  <a:lnTo>
                    <a:pt x="10" y="10"/>
                  </a:lnTo>
                  <a:lnTo>
                    <a:pt x="10" y="11"/>
                  </a:lnTo>
                  <a:close/>
                </a:path>
              </a:pathLst>
            </a:custGeom>
            <a:solidFill>
              <a:srgbClr val="E9E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45" name="Freeform 120"/>
            <p:cNvSpPr>
              <a:spLocks/>
            </p:cNvSpPr>
            <p:nvPr/>
          </p:nvSpPr>
          <p:spPr bwMode="auto">
            <a:xfrm>
              <a:off x="5472" y="1208"/>
              <a:ext cx="93" cy="190"/>
            </a:xfrm>
            <a:custGeom>
              <a:avLst/>
              <a:gdLst>
                <a:gd name="T0" fmla="*/ 87 w 47"/>
                <a:gd name="T1" fmla="*/ 348 h 96"/>
                <a:gd name="T2" fmla="*/ 83 w 47"/>
                <a:gd name="T3" fmla="*/ 321 h 96"/>
                <a:gd name="T4" fmla="*/ 91 w 47"/>
                <a:gd name="T5" fmla="*/ 321 h 96"/>
                <a:gd name="T6" fmla="*/ 105 w 47"/>
                <a:gd name="T7" fmla="*/ 325 h 96"/>
                <a:gd name="T8" fmla="*/ 113 w 47"/>
                <a:gd name="T9" fmla="*/ 321 h 96"/>
                <a:gd name="T10" fmla="*/ 117 w 47"/>
                <a:gd name="T11" fmla="*/ 317 h 96"/>
                <a:gd name="T12" fmla="*/ 101 w 47"/>
                <a:gd name="T13" fmla="*/ 317 h 96"/>
                <a:gd name="T14" fmla="*/ 91 w 47"/>
                <a:gd name="T15" fmla="*/ 317 h 96"/>
                <a:gd name="T16" fmla="*/ 83 w 47"/>
                <a:gd name="T17" fmla="*/ 313 h 96"/>
                <a:gd name="T18" fmla="*/ 79 w 47"/>
                <a:gd name="T19" fmla="*/ 305 h 96"/>
                <a:gd name="T20" fmla="*/ 79 w 47"/>
                <a:gd name="T21" fmla="*/ 293 h 96"/>
                <a:gd name="T22" fmla="*/ 83 w 47"/>
                <a:gd name="T23" fmla="*/ 289 h 96"/>
                <a:gd name="T24" fmla="*/ 97 w 47"/>
                <a:gd name="T25" fmla="*/ 285 h 96"/>
                <a:gd name="T26" fmla="*/ 97 w 47"/>
                <a:gd name="T27" fmla="*/ 279 h 96"/>
                <a:gd name="T28" fmla="*/ 79 w 47"/>
                <a:gd name="T29" fmla="*/ 283 h 96"/>
                <a:gd name="T30" fmla="*/ 67 w 47"/>
                <a:gd name="T31" fmla="*/ 283 h 96"/>
                <a:gd name="T32" fmla="*/ 63 w 47"/>
                <a:gd name="T33" fmla="*/ 275 h 96"/>
                <a:gd name="T34" fmla="*/ 63 w 47"/>
                <a:gd name="T35" fmla="*/ 267 h 96"/>
                <a:gd name="T36" fmla="*/ 47 w 47"/>
                <a:gd name="T37" fmla="*/ 279 h 96"/>
                <a:gd name="T38" fmla="*/ 36 w 47"/>
                <a:gd name="T39" fmla="*/ 289 h 96"/>
                <a:gd name="T40" fmla="*/ 24 w 47"/>
                <a:gd name="T41" fmla="*/ 293 h 96"/>
                <a:gd name="T42" fmla="*/ 8 w 47"/>
                <a:gd name="T43" fmla="*/ 297 h 96"/>
                <a:gd name="T44" fmla="*/ 0 w 47"/>
                <a:gd name="T45" fmla="*/ 293 h 96"/>
                <a:gd name="T46" fmla="*/ 12 w 47"/>
                <a:gd name="T47" fmla="*/ 255 h 96"/>
                <a:gd name="T48" fmla="*/ 24 w 47"/>
                <a:gd name="T49" fmla="*/ 204 h 96"/>
                <a:gd name="T50" fmla="*/ 28 w 47"/>
                <a:gd name="T51" fmla="*/ 148 h 96"/>
                <a:gd name="T52" fmla="*/ 28 w 47"/>
                <a:gd name="T53" fmla="*/ 95 h 96"/>
                <a:gd name="T54" fmla="*/ 20 w 47"/>
                <a:gd name="T55" fmla="*/ 59 h 96"/>
                <a:gd name="T56" fmla="*/ 16 w 47"/>
                <a:gd name="T57" fmla="*/ 32 h 96"/>
                <a:gd name="T58" fmla="*/ 8 w 47"/>
                <a:gd name="T59" fmla="*/ 8 h 96"/>
                <a:gd name="T60" fmla="*/ 4 w 47"/>
                <a:gd name="T61" fmla="*/ 4 h 96"/>
                <a:gd name="T62" fmla="*/ 0 w 47"/>
                <a:gd name="T63" fmla="*/ 0 h 96"/>
                <a:gd name="T64" fmla="*/ 12 w 47"/>
                <a:gd name="T65" fmla="*/ 0 h 96"/>
                <a:gd name="T66" fmla="*/ 36 w 47"/>
                <a:gd name="T67" fmla="*/ 0 h 96"/>
                <a:gd name="T68" fmla="*/ 71 w 47"/>
                <a:gd name="T69" fmla="*/ 4 h 96"/>
                <a:gd name="T70" fmla="*/ 101 w 47"/>
                <a:gd name="T71" fmla="*/ 12 h 96"/>
                <a:gd name="T72" fmla="*/ 125 w 47"/>
                <a:gd name="T73" fmla="*/ 16 h 96"/>
                <a:gd name="T74" fmla="*/ 140 w 47"/>
                <a:gd name="T75" fmla="*/ 24 h 96"/>
                <a:gd name="T76" fmla="*/ 148 w 47"/>
                <a:gd name="T77" fmla="*/ 32 h 96"/>
                <a:gd name="T78" fmla="*/ 148 w 47"/>
                <a:gd name="T79" fmla="*/ 36 h 96"/>
                <a:gd name="T80" fmla="*/ 164 w 47"/>
                <a:gd name="T81" fmla="*/ 63 h 96"/>
                <a:gd name="T82" fmla="*/ 176 w 47"/>
                <a:gd name="T83" fmla="*/ 95 h 96"/>
                <a:gd name="T84" fmla="*/ 180 w 47"/>
                <a:gd name="T85" fmla="*/ 129 h 96"/>
                <a:gd name="T86" fmla="*/ 184 w 47"/>
                <a:gd name="T87" fmla="*/ 164 h 96"/>
                <a:gd name="T88" fmla="*/ 180 w 47"/>
                <a:gd name="T89" fmla="*/ 200 h 96"/>
                <a:gd name="T90" fmla="*/ 172 w 47"/>
                <a:gd name="T91" fmla="*/ 239 h 96"/>
                <a:gd name="T92" fmla="*/ 160 w 47"/>
                <a:gd name="T93" fmla="*/ 275 h 96"/>
                <a:gd name="T94" fmla="*/ 148 w 47"/>
                <a:gd name="T95" fmla="*/ 305 h 96"/>
                <a:gd name="T96" fmla="*/ 129 w 47"/>
                <a:gd name="T97" fmla="*/ 336 h 96"/>
                <a:gd name="T98" fmla="*/ 109 w 47"/>
                <a:gd name="T99" fmla="*/ 364 h 9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47" h="96">
                  <a:moveTo>
                    <a:pt x="24" y="96"/>
                  </a:moveTo>
                  <a:lnTo>
                    <a:pt x="23" y="93"/>
                  </a:lnTo>
                  <a:lnTo>
                    <a:pt x="22" y="89"/>
                  </a:lnTo>
                  <a:lnTo>
                    <a:pt x="21" y="85"/>
                  </a:lnTo>
                  <a:lnTo>
                    <a:pt x="21" y="82"/>
                  </a:lnTo>
                  <a:lnTo>
                    <a:pt x="22" y="82"/>
                  </a:lnTo>
                  <a:lnTo>
                    <a:pt x="23" y="82"/>
                  </a:lnTo>
                  <a:lnTo>
                    <a:pt x="24" y="83"/>
                  </a:lnTo>
                  <a:lnTo>
                    <a:pt x="26" y="83"/>
                  </a:lnTo>
                  <a:lnTo>
                    <a:pt x="27" y="83"/>
                  </a:lnTo>
                  <a:lnTo>
                    <a:pt x="28" y="83"/>
                  </a:lnTo>
                  <a:lnTo>
                    <a:pt x="29" y="82"/>
                  </a:lnTo>
                  <a:lnTo>
                    <a:pt x="30" y="82"/>
                  </a:lnTo>
                  <a:lnTo>
                    <a:pt x="30" y="81"/>
                  </a:lnTo>
                  <a:lnTo>
                    <a:pt x="28" y="81"/>
                  </a:lnTo>
                  <a:lnTo>
                    <a:pt x="27" y="81"/>
                  </a:lnTo>
                  <a:lnTo>
                    <a:pt x="26" y="81"/>
                  </a:lnTo>
                  <a:lnTo>
                    <a:pt x="25" y="81"/>
                  </a:lnTo>
                  <a:lnTo>
                    <a:pt x="24" y="81"/>
                  </a:lnTo>
                  <a:lnTo>
                    <a:pt x="23" y="81"/>
                  </a:lnTo>
                  <a:lnTo>
                    <a:pt x="22" y="81"/>
                  </a:lnTo>
                  <a:lnTo>
                    <a:pt x="22" y="80"/>
                  </a:lnTo>
                  <a:lnTo>
                    <a:pt x="21" y="80"/>
                  </a:lnTo>
                  <a:lnTo>
                    <a:pt x="21" y="79"/>
                  </a:lnTo>
                  <a:lnTo>
                    <a:pt x="20" y="78"/>
                  </a:lnTo>
                  <a:lnTo>
                    <a:pt x="20" y="77"/>
                  </a:lnTo>
                  <a:lnTo>
                    <a:pt x="20" y="76"/>
                  </a:lnTo>
                  <a:lnTo>
                    <a:pt x="20" y="75"/>
                  </a:lnTo>
                  <a:lnTo>
                    <a:pt x="19" y="74"/>
                  </a:lnTo>
                  <a:lnTo>
                    <a:pt x="20" y="74"/>
                  </a:lnTo>
                  <a:lnTo>
                    <a:pt x="21" y="74"/>
                  </a:lnTo>
                  <a:lnTo>
                    <a:pt x="22" y="74"/>
                  </a:lnTo>
                  <a:lnTo>
                    <a:pt x="23" y="74"/>
                  </a:lnTo>
                  <a:lnTo>
                    <a:pt x="25" y="73"/>
                  </a:lnTo>
                  <a:lnTo>
                    <a:pt x="26" y="72"/>
                  </a:lnTo>
                  <a:lnTo>
                    <a:pt x="27" y="71"/>
                  </a:lnTo>
                  <a:lnTo>
                    <a:pt x="25" y="71"/>
                  </a:lnTo>
                  <a:lnTo>
                    <a:pt x="22" y="72"/>
                  </a:lnTo>
                  <a:lnTo>
                    <a:pt x="21" y="72"/>
                  </a:lnTo>
                  <a:lnTo>
                    <a:pt x="20" y="72"/>
                  </a:lnTo>
                  <a:lnTo>
                    <a:pt x="18" y="72"/>
                  </a:lnTo>
                  <a:lnTo>
                    <a:pt x="17" y="72"/>
                  </a:lnTo>
                  <a:lnTo>
                    <a:pt x="16" y="72"/>
                  </a:lnTo>
                  <a:lnTo>
                    <a:pt x="16" y="70"/>
                  </a:lnTo>
                  <a:lnTo>
                    <a:pt x="16" y="69"/>
                  </a:lnTo>
                  <a:lnTo>
                    <a:pt x="16" y="68"/>
                  </a:lnTo>
                  <a:lnTo>
                    <a:pt x="14" y="69"/>
                  </a:lnTo>
                  <a:lnTo>
                    <a:pt x="12" y="71"/>
                  </a:lnTo>
                  <a:lnTo>
                    <a:pt x="11" y="72"/>
                  </a:lnTo>
                  <a:lnTo>
                    <a:pt x="10" y="73"/>
                  </a:lnTo>
                  <a:lnTo>
                    <a:pt x="9" y="74"/>
                  </a:lnTo>
                  <a:lnTo>
                    <a:pt x="8" y="75"/>
                  </a:lnTo>
                  <a:lnTo>
                    <a:pt x="7" y="75"/>
                  </a:lnTo>
                  <a:lnTo>
                    <a:pt x="6" y="75"/>
                  </a:lnTo>
                  <a:lnTo>
                    <a:pt x="5" y="76"/>
                  </a:lnTo>
                  <a:lnTo>
                    <a:pt x="4" y="76"/>
                  </a:lnTo>
                  <a:lnTo>
                    <a:pt x="2" y="76"/>
                  </a:lnTo>
                  <a:lnTo>
                    <a:pt x="1" y="76"/>
                  </a:lnTo>
                  <a:lnTo>
                    <a:pt x="0" y="75"/>
                  </a:lnTo>
                  <a:lnTo>
                    <a:pt x="0" y="74"/>
                  </a:lnTo>
                  <a:lnTo>
                    <a:pt x="1" y="70"/>
                  </a:lnTo>
                  <a:lnTo>
                    <a:pt x="3" y="65"/>
                  </a:lnTo>
                  <a:lnTo>
                    <a:pt x="4" y="61"/>
                  </a:lnTo>
                  <a:lnTo>
                    <a:pt x="5" y="56"/>
                  </a:lnTo>
                  <a:lnTo>
                    <a:pt x="6" y="52"/>
                  </a:lnTo>
                  <a:lnTo>
                    <a:pt x="6" y="47"/>
                  </a:lnTo>
                  <a:lnTo>
                    <a:pt x="7" y="43"/>
                  </a:lnTo>
                  <a:lnTo>
                    <a:pt x="7" y="38"/>
                  </a:lnTo>
                  <a:lnTo>
                    <a:pt x="7" y="33"/>
                  </a:lnTo>
                  <a:lnTo>
                    <a:pt x="7" y="29"/>
                  </a:lnTo>
                  <a:lnTo>
                    <a:pt x="7" y="24"/>
                  </a:lnTo>
                  <a:lnTo>
                    <a:pt x="6" y="19"/>
                  </a:lnTo>
                  <a:lnTo>
                    <a:pt x="6" y="17"/>
                  </a:lnTo>
                  <a:lnTo>
                    <a:pt x="5" y="15"/>
                  </a:lnTo>
                  <a:lnTo>
                    <a:pt x="5" y="13"/>
                  </a:lnTo>
                  <a:lnTo>
                    <a:pt x="4" y="11"/>
                  </a:lnTo>
                  <a:lnTo>
                    <a:pt x="4" y="8"/>
                  </a:lnTo>
                  <a:lnTo>
                    <a:pt x="3" y="6"/>
                  </a:lnTo>
                  <a:lnTo>
                    <a:pt x="2" y="4"/>
                  </a:lnTo>
                  <a:lnTo>
                    <a:pt x="2" y="2"/>
                  </a:lnTo>
                  <a:lnTo>
                    <a:pt x="1" y="1"/>
                  </a:lnTo>
                  <a:lnTo>
                    <a:pt x="0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7" y="0"/>
                  </a:lnTo>
                  <a:lnTo>
                    <a:pt x="9" y="0"/>
                  </a:lnTo>
                  <a:lnTo>
                    <a:pt x="12" y="1"/>
                  </a:lnTo>
                  <a:lnTo>
                    <a:pt x="15" y="1"/>
                  </a:lnTo>
                  <a:lnTo>
                    <a:pt x="18" y="1"/>
                  </a:lnTo>
                  <a:lnTo>
                    <a:pt x="20" y="2"/>
                  </a:lnTo>
                  <a:lnTo>
                    <a:pt x="23" y="2"/>
                  </a:lnTo>
                  <a:lnTo>
                    <a:pt x="26" y="3"/>
                  </a:lnTo>
                  <a:lnTo>
                    <a:pt x="29" y="3"/>
                  </a:lnTo>
                  <a:lnTo>
                    <a:pt x="31" y="4"/>
                  </a:lnTo>
                  <a:lnTo>
                    <a:pt x="32" y="4"/>
                  </a:lnTo>
                  <a:lnTo>
                    <a:pt x="33" y="5"/>
                  </a:lnTo>
                  <a:lnTo>
                    <a:pt x="35" y="5"/>
                  </a:lnTo>
                  <a:lnTo>
                    <a:pt x="36" y="6"/>
                  </a:lnTo>
                  <a:lnTo>
                    <a:pt x="37" y="6"/>
                  </a:lnTo>
                  <a:lnTo>
                    <a:pt x="37" y="7"/>
                  </a:lnTo>
                  <a:lnTo>
                    <a:pt x="38" y="8"/>
                  </a:lnTo>
                  <a:lnTo>
                    <a:pt x="39" y="8"/>
                  </a:lnTo>
                  <a:lnTo>
                    <a:pt x="39" y="9"/>
                  </a:lnTo>
                  <a:lnTo>
                    <a:pt x="38" y="9"/>
                  </a:lnTo>
                  <a:lnTo>
                    <a:pt x="40" y="11"/>
                  </a:lnTo>
                  <a:lnTo>
                    <a:pt x="41" y="14"/>
                  </a:lnTo>
                  <a:lnTo>
                    <a:pt x="42" y="16"/>
                  </a:lnTo>
                  <a:lnTo>
                    <a:pt x="43" y="19"/>
                  </a:lnTo>
                  <a:lnTo>
                    <a:pt x="44" y="21"/>
                  </a:lnTo>
                  <a:lnTo>
                    <a:pt x="45" y="24"/>
                  </a:lnTo>
                  <a:lnTo>
                    <a:pt x="46" y="27"/>
                  </a:lnTo>
                  <a:lnTo>
                    <a:pt x="46" y="30"/>
                  </a:lnTo>
                  <a:lnTo>
                    <a:pt x="46" y="33"/>
                  </a:lnTo>
                  <a:lnTo>
                    <a:pt x="47" y="36"/>
                  </a:lnTo>
                  <a:lnTo>
                    <a:pt x="47" y="39"/>
                  </a:lnTo>
                  <a:lnTo>
                    <a:pt x="47" y="42"/>
                  </a:lnTo>
                  <a:lnTo>
                    <a:pt x="46" y="45"/>
                  </a:lnTo>
                  <a:lnTo>
                    <a:pt x="46" y="48"/>
                  </a:lnTo>
                  <a:lnTo>
                    <a:pt x="46" y="51"/>
                  </a:lnTo>
                  <a:lnTo>
                    <a:pt x="45" y="54"/>
                  </a:lnTo>
                  <a:lnTo>
                    <a:pt x="45" y="58"/>
                  </a:lnTo>
                  <a:lnTo>
                    <a:pt x="44" y="61"/>
                  </a:lnTo>
                  <a:lnTo>
                    <a:pt x="43" y="64"/>
                  </a:lnTo>
                  <a:lnTo>
                    <a:pt x="42" y="67"/>
                  </a:lnTo>
                  <a:lnTo>
                    <a:pt x="41" y="70"/>
                  </a:lnTo>
                  <a:lnTo>
                    <a:pt x="40" y="72"/>
                  </a:lnTo>
                  <a:lnTo>
                    <a:pt x="39" y="75"/>
                  </a:lnTo>
                  <a:lnTo>
                    <a:pt x="38" y="78"/>
                  </a:lnTo>
                  <a:lnTo>
                    <a:pt x="36" y="81"/>
                  </a:lnTo>
                  <a:lnTo>
                    <a:pt x="35" y="83"/>
                  </a:lnTo>
                  <a:lnTo>
                    <a:pt x="33" y="86"/>
                  </a:lnTo>
                  <a:lnTo>
                    <a:pt x="31" y="88"/>
                  </a:lnTo>
                  <a:lnTo>
                    <a:pt x="30" y="90"/>
                  </a:lnTo>
                  <a:lnTo>
                    <a:pt x="28" y="93"/>
                  </a:lnTo>
                  <a:lnTo>
                    <a:pt x="26" y="95"/>
                  </a:lnTo>
                  <a:lnTo>
                    <a:pt x="24" y="96"/>
                  </a:lnTo>
                  <a:close/>
                </a:path>
              </a:pathLst>
            </a:custGeom>
            <a:solidFill>
              <a:srgbClr val="4C59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46" name="Freeform 121"/>
            <p:cNvSpPr>
              <a:spLocks/>
            </p:cNvSpPr>
            <p:nvPr/>
          </p:nvSpPr>
          <p:spPr bwMode="auto">
            <a:xfrm>
              <a:off x="5357" y="1218"/>
              <a:ext cx="79" cy="178"/>
            </a:xfrm>
            <a:custGeom>
              <a:avLst/>
              <a:gdLst>
                <a:gd name="T0" fmla="*/ 71 w 40"/>
                <a:gd name="T1" fmla="*/ 340 h 90"/>
                <a:gd name="T2" fmla="*/ 51 w 40"/>
                <a:gd name="T3" fmla="*/ 316 h 90"/>
                <a:gd name="T4" fmla="*/ 32 w 40"/>
                <a:gd name="T5" fmla="*/ 293 h 90"/>
                <a:gd name="T6" fmla="*/ 16 w 40"/>
                <a:gd name="T7" fmla="*/ 265 h 90"/>
                <a:gd name="T8" fmla="*/ 4 w 40"/>
                <a:gd name="T9" fmla="*/ 243 h 90"/>
                <a:gd name="T10" fmla="*/ 0 w 40"/>
                <a:gd name="T11" fmla="*/ 227 h 90"/>
                <a:gd name="T12" fmla="*/ 12 w 40"/>
                <a:gd name="T13" fmla="*/ 220 h 90"/>
                <a:gd name="T14" fmla="*/ 24 w 40"/>
                <a:gd name="T15" fmla="*/ 216 h 90"/>
                <a:gd name="T16" fmla="*/ 55 w 40"/>
                <a:gd name="T17" fmla="*/ 208 h 90"/>
                <a:gd name="T18" fmla="*/ 71 w 40"/>
                <a:gd name="T19" fmla="*/ 200 h 90"/>
                <a:gd name="T20" fmla="*/ 79 w 40"/>
                <a:gd name="T21" fmla="*/ 188 h 90"/>
                <a:gd name="T22" fmla="*/ 81 w 40"/>
                <a:gd name="T23" fmla="*/ 176 h 90"/>
                <a:gd name="T24" fmla="*/ 79 w 40"/>
                <a:gd name="T25" fmla="*/ 160 h 90"/>
                <a:gd name="T26" fmla="*/ 67 w 40"/>
                <a:gd name="T27" fmla="*/ 133 h 90"/>
                <a:gd name="T28" fmla="*/ 71 w 40"/>
                <a:gd name="T29" fmla="*/ 121 h 90"/>
                <a:gd name="T30" fmla="*/ 79 w 40"/>
                <a:gd name="T31" fmla="*/ 117 h 90"/>
                <a:gd name="T32" fmla="*/ 81 w 40"/>
                <a:gd name="T33" fmla="*/ 109 h 90"/>
                <a:gd name="T34" fmla="*/ 81 w 40"/>
                <a:gd name="T35" fmla="*/ 101 h 90"/>
                <a:gd name="T36" fmla="*/ 81 w 40"/>
                <a:gd name="T37" fmla="*/ 93 h 90"/>
                <a:gd name="T38" fmla="*/ 79 w 40"/>
                <a:gd name="T39" fmla="*/ 83 h 90"/>
                <a:gd name="T40" fmla="*/ 75 w 40"/>
                <a:gd name="T41" fmla="*/ 75 h 90"/>
                <a:gd name="T42" fmla="*/ 67 w 40"/>
                <a:gd name="T43" fmla="*/ 67 h 90"/>
                <a:gd name="T44" fmla="*/ 59 w 40"/>
                <a:gd name="T45" fmla="*/ 59 h 90"/>
                <a:gd name="T46" fmla="*/ 47 w 40"/>
                <a:gd name="T47" fmla="*/ 55 h 90"/>
                <a:gd name="T48" fmla="*/ 36 w 40"/>
                <a:gd name="T49" fmla="*/ 55 h 90"/>
                <a:gd name="T50" fmla="*/ 32 w 40"/>
                <a:gd name="T51" fmla="*/ 55 h 90"/>
                <a:gd name="T52" fmla="*/ 32 w 40"/>
                <a:gd name="T53" fmla="*/ 51 h 90"/>
                <a:gd name="T54" fmla="*/ 40 w 40"/>
                <a:gd name="T55" fmla="*/ 40 h 90"/>
                <a:gd name="T56" fmla="*/ 55 w 40"/>
                <a:gd name="T57" fmla="*/ 24 h 90"/>
                <a:gd name="T58" fmla="*/ 67 w 40"/>
                <a:gd name="T59" fmla="*/ 12 h 90"/>
                <a:gd name="T60" fmla="*/ 71 w 40"/>
                <a:gd name="T61" fmla="*/ 4 h 90"/>
                <a:gd name="T62" fmla="*/ 81 w 40"/>
                <a:gd name="T63" fmla="*/ 4 h 90"/>
                <a:gd name="T64" fmla="*/ 93 w 40"/>
                <a:gd name="T65" fmla="*/ 12 h 90"/>
                <a:gd name="T66" fmla="*/ 105 w 40"/>
                <a:gd name="T67" fmla="*/ 20 h 90"/>
                <a:gd name="T68" fmla="*/ 109 w 40"/>
                <a:gd name="T69" fmla="*/ 32 h 90"/>
                <a:gd name="T70" fmla="*/ 113 w 40"/>
                <a:gd name="T71" fmla="*/ 47 h 90"/>
                <a:gd name="T72" fmla="*/ 117 w 40"/>
                <a:gd name="T73" fmla="*/ 79 h 90"/>
                <a:gd name="T74" fmla="*/ 117 w 40"/>
                <a:gd name="T75" fmla="*/ 101 h 90"/>
                <a:gd name="T76" fmla="*/ 117 w 40"/>
                <a:gd name="T77" fmla="*/ 109 h 90"/>
                <a:gd name="T78" fmla="*/ 120 w 40"/>
                <a:gd name="T79" fmla="*/ 117 h 90"/>
                <a:gd name="T80" fmla="*/ 124 w 40"/>
                <a:gd name="T81" fmla="*/ 113 h 90"/>
                <a:gd name="T82" fmla="*/ 124 w 40"/>
                <a:gd name="T83" fmla="*/ 105 h 90"/>
                <a:gd name="T84" fmla="*/ 124 w 40"/>
                <a:gd name="T85" fmla="*/ 87 h 90"/>
                <a:gd name="T86" fmla="*/ 120 w 40"/>
                <a:gd name="T87" fmla="*/ 59 h 90"/>
                <a:gd name="T88" fmla="*/ 117 w 40"/>
                <a:gd name="T89" fmla="*/ 32 h 90"/>
                <a:gd name="T90" fmla="*/ 113 w 40"/>
                <a:gd name="T91" fmla="*/ 20 h 90"/>
                <a:gd name="T92" fmla="*/ 105 w 40"/>
                <a:gd name="T93" fmla="*/ 12 h 90"/>
                <a:gd name="T94" fmla="*/ 101 w 40"/>
                <a:gd name="T95" fmla="*/ 8 h 90"/>
                <a:gd name="T96" fmla="*/ 97 w 40"/>
                <a:gd name="T97" fmla="*/ 0 h 90"/>
                <a:gd name="T98" fmla="*/ 105 w 40"/>
                <a:gd name="T99" fmla="*/ 4 h 90"/>
                <a:gd name="T100" fmla="*/ 117 w 40"/>
                <a:gd name="T101" fmla="*/ 8 h 90"/>
                <a:gd name="T102" fmla="*/ 136 w 40"/>
                <a:gd name="T103" fmla="*/ 32 h 90"/>
                <a:gd name="T104" fmla="*/ 148 w 40"/>
                <a:gd name="T105" fmla="*/ 63 h 90"/>
                <a:gd name="T106" fmla="*/ 152 w 40"/>
                <a:gd name="T107" fmla="*/ 97 h 90"/>
                <a:gd name="T108" fmla="*/ 156 w 40"/>
                <a:gd name="T109" fmla="*/ 129 h 90"/>
                <a:gd name="T110" fmla="*/ 156 w 40"/>
                <a:gd name="T111" fmla="*/ 164 h 90"/>
                <a:gd name="T112" fmla="*/ 148 w 40"/>
                <a:gd name="T113" fmla="*/ 196 h 90"/>
                <a:gd name="T114" fmla="*/ 140 w 40"/>
                <a:gd name="T115" fmla="*/ 231 h 90"/>
                <a:gd name="T116" fmla="*/ 128 w 40"/>
                <a:gd name="T117" fmla="*/ 263 h 90"/>
                <a:gd name="T118" fmla="*/ 117 w 40"/>
                <a:gd name="T119" fmla="*/ 293 h 90"/>
                <a:gd name="T120" fmla="*/ 101 w 40"/>
                <a:gd name="T121" fmla="*/ 320 h 90"/>
                <a:gd name="T122" fmla="*/ 81 w 40"/>
                <a:gd name="T123" fmla="*/ 352 h 9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40" h="90">
                  <a:moveTo>
                    <a:pt x="21" y="90"/>
                  </a:moveTo>
                  <a:lnTo>
                    <a:pt x="19" y="88"/>
                  </a:lnTo>
                  <a:lnTo>
                    <a:pt x="18" y="87"/>
                  </a:lnTo>
                  <a:lnTo>
                    <a:pt x="16" y="85"/>
                  </a:lnTo>
                  <a:lnTo>
                    <a:pt x="14" y="83"/>
                  </a:lnTo>
                  <a:lnTo>
                    <a:pt x="13" y="81"/>
                  </a:lnTo>
                  <a:lnTo>
                    <a:pt x="11" y="79"/>
                  </a:lnTo>
                  <a:lnTo>
                    <a:pt x="10" y="77"/>
                  </a:lnTo>
                  <a:lnTo>
                    <a:pt x="8" y="75"/>
                  </a:lnTo>
                  <a:lnTo>
                    <a:pt x="7" y="72"/>
                  </a:lnTo>
                  <a:lnTo>
                    <a:pt x="5" y="70"/>
                  </a:lnTo>
                  <a:lnTo>
                    <a:pt x="4" y="68"/>
                  </a:lnTo>
                  <a:lnTo>
                    <a:pt x="3" y="66"/>
                  </a:lnTo>
                  <a:lnTo>
                    <a:pt x="2" y="64"/>
                  </a:lnTo>
                  <a:lnTo>
                    <a:pt x="1" y="62"/>
                  </a:lnTo>
                  <a:lnTo>
                    <a:pt x="1" y="60"/>
                  </a:lnTo>
                  <a:lnTo>
                    <a:pt x="1" y="59"/>
                  </a:lnTo>
                  <a:lnTo>
                    <a:pt x="0" y="58"/>
                  </a:lnTo>
                  <a:lnTo>
                    <a:pt x="1" y="58"/>
                  </a:lnTo>
                  <a:lnTo>
                    <a:pt x="2" y="57"/>
                  </a:lnTo>
                  <a:lnTo>
                    <a:pt x="3" y="56"/>
                  </a:lnTo>
                  <a:lnTo>
                    <a:pt x="4" y="56"/>
                  </a:lnTo>
                  <a:lnTo>
                    <a:pt x="5" y="56"/>
                  </a:lnTo>
                  <a:lnTo>
                    <a:pt x="6" y="55"/>
                  </a:lnTo>
                  <a:lnTo>
                    <a:pt x="9" y="54"/>
                  </a:lnTo>
                  <a:lnTo>
                    <a:pt x="11" y="54"/>
                  </a:lnTo>
                  <a:lnTo>
                    <a:pt x="14" y="53"/>
                  </a:lnTo>
                  <a:lnTo>
                    <a:pt x="16" y="52"/>
                  </a:lnTo>
                  <a:lnTo>
                    <a:pt x="17" y="52"/>
                  </a:lnTo>
                  <a:lnTo>
                    <a:pt x="18" y="51"/>
                  </a:lnTo>
                  <a:lnTo>
                    <a:pt x="19" y="50"/>
                  </a:lnTo>
                  <a:lnTo>
                    <a:pt x="20" y="48"/>
                  </a:lnTo>
                  <a:lnTo>
                    <a:pt x="20" y="47"/>
                  </a:lnTo>
                  <a:lnTo>
                    <a:pt x="21" y="46"/>
                  </a:lnTo>
                  <a:lnTo>
                    <a:pt x="21" y="45"/>
                  </a:lnTo>
                  <a:lnTo>
                    <a:pt x="21" y="43"/>
                  </a:lnTo>
                  <a:lnTo>
                    <a:pt x="20" y="42"/>
                  </a:lnTo>
                  <a:lnTo>
                    <a:pt x="20" y="41"/>
                  </a:lnTo>
                  <a:lnTo>
                    <a:pt x="19" y="39"/>
                  </a:lnTo>
                  <a:lnTo>
                    <a:pt x="18" y="36"/>
                  </a:lnTo>
                  <a:lnTo>
                    <a:pt x="17" y="34"/>
                  </a:lnTo>
                  <a:lnTo>
                    <a:pt x="17" y="32"/>
                  </a:lnTo>
                  <a:lnTo>
                    <a:pt x="17" y="31"/>
                  </a:lnTo>
                  <a:lnTo>
                    <a:pt x="18" y="31"/>
                  </a:lnTo>
                  <a:lnTo>
                    <a:pt x="18" y="30"/>
                  </a:lnTo>
                  <a:lnTo>
                    <a:pt x="19" y="30"/>
                  </a:lnTo>
                  <a:lnTo>
                    <a:pt x="20" y="30"/>
                  </a:lnTo>
                  <a:lnTo>
                    <a:pt x="20" y="29"/>
                  </a:lnTo>
                  <a:lnTo>
                    <a:pt x="21" y="29"/>
                  </a:lnTo>
                  <a:lnTo>
                    <a:pt x="21" y="28"/>
                  </a:lnTo>
                  <a:lnTo>
                    <a:pt x="21" y="27"/>
                  </a:lnTo>
                  <a:lnTo>
                    <a:pt x="21" y="26"/>
                  </a:lnTo>
                  <a:lnTo>
                    <a:pt x="21" y="25"/>
                  </a:lnTo>
                  <a:lnTo>
                    <a:pt x="21" y="24"/>
                  </a:lnTo>
                  <a:lnTo>
                    <a:pt x="21" y="23"/>
                  </a:lnTo>
                  <a:lnTo>
                    <a:pt x="21" y="22"/>
                  </a:lnTo>
                  <a:lnTo>
                    <a:pt x="20" y="21"/>
                  </a:lnTo>
                  <a:lnTo>
                    <a:pt x="20" y="20"/>
                  </a:lnTo>
                  <a:lnTo>
                    <a:pt x="19" y="19"/>
                  </a:lnTo>
                  <a:lnTo>
                    <a:pt x="18" y="18"/>
                  </a:lnTo>
                  <a:lnTo>
                    <a:pt x="17" y="17"/>
                  </a:lnTo>
                  <a:lnTo>
                    <a:pt x="16" y="17"/>
                  </a:lnTo>
                  <a:lnTo>
                    <a:pt x="16" y="16"/>
                  </a:lnTo>
                  <a:lnTo>
                    <a:pt x="15" y="15"/>
                  </a:lnTo>
                  <a:lnTo>
                    <a:pt x="14" y="15"/>
                  </a:lnTo>
                  <a:lnTo>
                    <a:pt x="13" y="15"/>
                  </a:lnTo>
                  <a:lnTo>
                    <a:pt x="12" y="14"/>
                  </a:lnTo>
                  <a:lnTo>
                    <a:pt x="11" y="14"/>
                  </a:lnTo>
                  <a:lnTo>
                    <a:pt x="10" y="14"/>
                  </a:lnTo>
                  <a:lnTo>
                    <a:pt x="9" y="14"/>
                  </a:lnTo>
                  <a:lnTo>
                    <a:pt x="7" y="14"/>
                  </a:lnTo>
                  <a:lnTo>
                    <a:pt x="8" y="14"/>
                  </a:lnTo>
                  <a:lnTo>
                    <a:pt x="8" y="13"/>
                  </a:lnTo>
                  <a:lnTo>
                    <a:pt x="9" y="12"/>
                  </a:lnTo>
                  <a:lnTo>
                    <a:pt x="10" y="11"/>
                  </a:lnTo>
                  <a:lnTo>
                    <a:pt x="10" y="10"/>
                  </a:lnTo>
                  <a:lnTo>
                    <a:pt x="11" y="9"/>
                  </a:lnTo>
                  <a:lnTo>
                    <a:pt x="12" y="8"/>
                  </a:lnTo>
                  <a:lnTo>
                    <a:pt x="14" y="6"/>
                  </a:lnTo>
                  <a:lnTo>
                    <a:pt x="15" y="5"/>
                  </a:lnTo>
                  <a:lnTo>
                    <a:pt x="16" y="4"/>
                  </a:lnTo>
                  <a:lnTo>
                    <a:pt x="17" y="3"/>
                  </a:lnTo>
                  <a:lnTo>
                    <a:pt x="18" y="2"/>
                  </a:lnTo>
                  <a:lnTo>
                    <a:pt x="18" y="1"/>
                  </a:lnTo>
                  <a:lnTo>
                    <a:pt x="19" y="1"/>
                  </a:lnTo>
                  <a:lnTo>
                    <a:pt x="20" y="1"/>
                  </a:lnTo>
                  <a:lnTo>
                    <a:pt x="21" y="1"/>
                  </a:lnTo>
                  <a:lnTo>
                    <a:pt x="22" y="2"/>
                  </a:lnTo>
                  <a:lnTo>
                    <a:pt x="24" y="2"/>
                  </a:lnTo>
                  <a:lnTo>
                    <a:pt x="24" y="3"/>
                  </a:lnTo>
                  <a:lnTo>
                    <a:pt x="25" y="4"/>
                  </a:lnTo>
                  <a:lnTo>
                    <a:pt x="26" y="4"/>
                  </a:lnTo>
                  <a:lnTo>
                    <a:pt x="27" y="5"/>
                  </a:lnTo>
                  <a:lnTo>
                    <a:pt x="27" y="6"/>
                  </a:lnTo>
                  <a:lnTo>
                    <a:pt x="28" y="7"/>
                  </a:lnTo>
                  <a:lnTo>
                    <a:pt x="28" y="8"/>
                  </a:lnTo>
                  <a:lnTo>
                    <a:pt x="29" y="10"/>
                  </a:lnTo>
                  <a:lnTo>
                    <a:pt x="29" y="11"/>
                  </a:lnTo>
                  <a:lnTo>
                    <a:pt x="29" y="12"/>
                  </a:lnTo>
                  <a:lnTo>
                    <a:pt x="29" y="15"/>
                  </a:lnTo>
                  <a:lnTo>
                    <a:pt x="30" y="17"/>
                  </a:lnTo>
                  <a:lnTo>
                    <a:pt x="30" y="20"/>
                  </a:lnTo>
                  <a:lnTo>
                    <a:pt x="30" y="22"/>
                  </a:lnTo>
                  <a:lnTo>
                    <a:pt x="30" y="25"/>
                  </a:lnTo>
                  <a:lnTo>
                    <a:pt x="30" y="26"/>
                  </a:lnTo>
                  <a:lnTo>
                    <a:pt x="30" y="27"/>
                  </a:lnTo>
                  <a:lnTo>
                    <a:pt x="30" y="28"/>
                  </a:lnTo>
                  <a:lnTo>
                    <a:pt x="31" y="29"/>
                  </a:lnTo>
                  <a:lnTo>
                    <a:pt x="31" y="30"/>
                  </a:lnTo>
                  <a:lnTo>
                    <a:pt x="32" y="30"/>
                  </a:lnTo>
                  <a:lnTo>
                    <a:pt x="32" y="29"/>
                  </a:lnTo>
                  <a:lnTo>
                    <a:pt x="32" y="28"/>
                  </a:lnTo>
                  <a:lnTo>
                    <a:pt x="32" y="27"/>
                  </a:lnTo>
                  <a:lnTo>
                    <a:pt x="32" y="26"/>
                  </a:lnTo>
                  <a:lnTo>
                    <a:pt x="32" y="24"/>
                  </a:lnTo>
                  <a:lnTo>
                    <a:pt x="32" y="22"/>
                  </a:lnTo>
                  <a:lnTo>
                    <a:pt x="32" y="19"/>
                  </a:lnTo>
                  <a:lnTo>
                    <a:pt x="32" y="17"/>
                  </a:lnTo>
                  <a:lnTo>
                    <a:pt x="31" y="15"/>
                  </a:lnTo>
                  <a:lnTo>
                    <a:pt x="31" y="12"/>
                  </a:lnTo>
                  <a:lnTo>
                    <a:pt x="30" y="10"/>
                  </a:lnTo>
                  <a:lnTo>
                    <a:pt x="30" y="8"/>
                  </a:lnTo>
                  <a:lnTo>
                    <a:pt x="29" y="7"/>
                  </a:lnTo>
                  <a:lnTo>
                    <a:pt x="29" y="6"/>
                  </a:lnTo>
                  <a:lnTo>
                    <a:pt x="29" y="5"/>
                  </a:lnTo>
                  <a:lnTo>
                    <a:pt x="28" y="4"/>
                  </a:lnTo>
                  <a:lnTo>
                    <a:pt x="27" y="3"/>
                  </a:lnTo>
                  <a:lnTo>
                    <a:pt x="27" y="2"/>
                  </a:lnTo>
                  <a:lnTo>
                    <a:pt x="26" y="2"/>
                  </a:lnTo>
                  <a:lnTo>
                    <a:pt x="25" y="1"/>
                  </a:lnTo>
                  <a:lnTo>
                    <a:pt x="25" y="0"/>
                  </a:lnTo>
                  <a:lnTo>
                    <a:pt x="26" y="0"/>
                  </a:lnTo>
                  <a:lnTo>
                    <a:pt x="27" y="0"/>
                  </a:lnTo>
                  <a:lnTo>
                    <a:pt x="27" y="1"/>
                  </a:lnTo>
                  <a:lnTo>
                    <a:pt x="28" y="1"/>
                  </a:lnTo>
                  <a:lnTo>
                    <a:pt x="29" y="1"/>
                  </a:lnTo>
                  <a:lnTo>
                    <a:pt x="30" y="2"/>
                  </a:lnTo>
                  <a:lnTo>
                    <a:pt x="32" y="3"/>
                  </a:lnTo>
                  <a:lnTo>
                    <a:pt x="33" y="6"/>
                  </a:lnTo>
                  <a:lnTo>
                    <a:pt x="35" y="8"/>
                  </a:lnTo>
                  <a:lnTo>
                    <a:pt x="36" y="11"/>
                  </a:lnTo>
                  <a:lnTo>
                    <a:pt x="37" y="14"/>
                  </a:lnTo>
                  <a:lnTo>
                    <a:pt x="38" y="16"/>
                  </a:lnTo>
                  <a:lnTo>
                    <a:pt x="38" y="19"/>
                  </a:lnTo>
                  <a:lnTo>
                    <a:pt x="39" y="22"/>
                  </a:lnTo>
                  <a:lnTo>
                    <a:pt x="39" y="25"/>
                  </a:lnTo>
                  <a:lnTo>
                    <a:pt x="40" y="28"/>
                  </a:lnTo>
                  <a:lnTo>
                    <a:pt x="40" y="30"/>
                  </a:lnTo>
                  <a:lnTo>
                    <a:pt x="40" y="33"/>
                  </a:lnTo>
                  <a:lnTo>
                    <a:pt x="40" y="36"/>
                  </a:lnTo>
                  <a:lnTo>
                    <a:pt x="40" y="39"/>
                  </a:lnTo>
                  <a:lnTo>
                    <a:pt x="40" y="42"/>
                  </a:lnTo>
                  <a:lnTo>
                    <a:pt x="39" y="45"/>
                  </a:lnTo>
                  <a:lnTo>
                    <a:pt x="39" y="47"/>
                  </a:lnTo>
                  <a:lnTo>
                    <a:pt x="38" y="50"/>
                  </a:lnTo>
                  <a:lnTo>
                    <a:pt x="38" y="53"/>
                  </a:lnTo>
                  <a:lnTo>
                    <a:pt x="37" y="56"/>
                  </a:lnTo>
                  <a:lnTo>
                    <a:pt x="36" y="59"/>
                  </a:lnTo>
                  <a:lnTo>
                    <a:pt x="35" y="61"/>
                  </a:lnTo>
                  <a:lnTo>
                    <a:pt x="34" y="64"/>
                  </a:lnTo>
                  <a:lnTo>
                    <a:pt x="33" y="67"/>
                  </a:lnTo>
                  <a:lnTo>
                    <a:pt x="32" y="70"/>
                  </a:lnTo>
                  <a:lnTo>
                    <a:pt x="31" y="72"/>
                  </a:lnTo>
                  <a:lnTo>
                    <a:pt x="30" y="75"/>
                  </a:lnTo>
                  <a:lnTo>
                    <a:pt x="29" y="77"/>
                  </a:lnTo>
                  <a:lnTo>
                    <a:pt x="27" y="80"/>
                  </a:lnTo>
                  <a:lnTo>
                    <a:pt x="26" y="82"/>
                  </a:lnTo>
                  <a:lnTo>
                    <a:pt x="24" y="85"/>
                  </a:lnTo>
                  <a:lnTo>
                    <a:pt x="23" y="87"/>
                  </a:lnTo>
                  <a:lnTo>
                    <a:pt x="21" y="90"/>
                  </a:lnTo>
                  <a:close/>
                </a:path>
              </a:pathLst>
            </a:custGeom>
            <a:solidFill>
              <a:srgbClr val="7D2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47" name="Freeform 122"/>
            <p:cNvSpPr>
              <a:spLocks/>
            </p:cNvSpPr>
            <p:nvPr/>
          </p:nvSpPr>
          <p:spPr bwMode="auto">
            <a:xfrm>
              <a:off x="5333" y="1349"/>
              <a:ext cx="44" cy="33"/>
            </a:xfrm>
            <a:custGeom>
              <a:avLst/>
              <a:gdLst>
                <a:gd name="T0" fmla="*/ 76 w 22"/>
                <a:gd name="T1" fmla="*/ 64 h 17"/>
                <a:gd name="T2" fmla="*/ 72 w 22"/>
                <a:gd name="T3" fmla="*/ 64 h 17"/>
                <a:gd name="T4" fmla="*/ 72 w 22"/>
                <a:gd name="T5" fmla="*/ 60 h 17"/>
                <a:gd name="T6" fmla="*/ 72 w 22"/>
                <a:gd name="T7" fmla="*/ 60 h 17"/>
                <a:gd name="T8" fmla="*/ 72 w 22"/>
                <a:gd name="T9" fmla="*/ 60 h 17"/>
                <a:gd name="T10" fmla="*/ 72 w 22"/>
                <a:gd name="T11" fmla="*/ 56 h 17"/>
                <a:gd name="T12" fmla="*/ 72 w 22"/>
                <a:gd name="T13" fmla="*/ 56 h 17"/>
                <a:gd name="T14" fmla="*/ 72 w 22"/>
                <a:gd name="T15" fmla="*/ 56 h 17"/>
                <a:gd name="T16" fmla="*/ 52 w 22"/>
                <a:gd name="T17" fmla="*/ 52 h 17"/>
                <a:gd name="T18" fmla="*/ 36 w 22"/>
                <a:gd name="T19" fmla="*/ 49 h 17"/>
                <a:gd name="T20" fmla="*/ 24 w 22"/>
                <a:gd name="T21" fmla="*/ 45 h 17"/>
                <a:gd name="T22" fmla="*/ 16 w 22"/>
                <a:gd name="T23" fmla="*/ 45 h 17"/>
                <a:gd name="T24" fmla="*/ 8 w 22"/>
                <a:gd name="T25" fmla="*/ 41 h 17"/>
                <a:gd name="T26" fmla="*/ 0 w 22"/>
                <a:gd name="T27" fmla="*/ 37 h 17"/>
                <a:gd name="T28" fmla="*/ 0 w 22"/>
                <a:gd name="T29" fmla="*/ 33 h 17"/>
                <a:gd name="T30" fmla="*/ 4 w 22"/>
                <a:gd name="T31" fmla="*/ 33 h 17"/>
                <a:gd name="T32" fmla="*/ 4 w 22"/>
                <a:gd name="T33" fmla="*/ 33 h 17"/>
                <a:gd name="T34" fmla="*/ 8 w 22"/>
                <a:gd name="T35" fmla="*/ 31 h 17"/>
                <a:gd name="T36" fmla="*/ 12 w 22"/>
                <a:gd name="T37" fmla="*/ 31 h 17"/>
                <a:gd name="T38" fmla="*/ 20 w 22"/>
                <a:gd name="T39" fmla="*/ 27 h 17"/>
                <a:gd name="T40" fmla="*/ 28 w 22"/>
                <a:gd name="T41" fmla="*/ 19 h 17"/>
                <a:gd name="T42" fmla="*/ 36 w 22"/>
                <a:gd name="T43" fmla="*/ 16 h 17"/>
                <a:gd name="T44" fmla="*/ 40 w 22"/>
                <a:gd name="T45" fmla="*/ 12 h 17"/>
                <a:gd name="T46" fmla="*/ 44 w 22"/>
                <a:gd name="T47" fmla="*/ 8 h 17"/>
                <a:gd name="T48" fmla="*/ 48 w 22"/>
                <a:gd name="T49" fmla="*/ 4 h 17"/>
                <a:gd name="T50" fmla="*/ 48 w 22"/>
                <a:gd name="T51" fmla="*/ 0 h 17"/>
                <a:gd name="T52" fmla="*/ 52 w 22"/>
                <a:gd name="T53" fmla="*/ 0 h 17"/>
                <a:gd name="T54" fmla="*/ 56 w 22"/>
                <a:gd name="T55" fmla="*/ 0 h 17"/>
                <a:gd name="T56" fmla="*/ 60 w 22"/>
                <a:gd name="T57" fmla="*/ 12 h 17"/>
                <a:gd name="T58" fmla="*/ 68 w 22"/>
                <a:gd name="T59" fmla="*/ 27 h 17"/>
                <a:gd name="T60" fmla="*/ 80 w 22"/>
                <a:gd name="T61" fmla="*/ 37 h 17"/>
                <a:gd name="T62" fmla="*/ 88 w 22"/>
                <a:gd name="T63" fmla="*/ 52 h 17"/>
                <a:gd name="T64" fmla="*/ 88 w 22"/>
                <a:gd name="T65" fmla="*/ 52 h 17"/>
                <a:gd name="T66" fmla="*/ 88 w 22"/>
                <a:gd name="T67" fmla="*/ 56 h 17"/>
                <a:gd name="T68" fmla="*/ 84 w 22"/>
                <a:gd name="T69" fmla="*/ 60 h 17"/>
                <a:gd name="T70" fmla="*/ 80 w 22"/>
                <a:gd name="T71" fmla="*/ 64 h 17"/>
                <a:gd name="T72" fmla="*/ 80 w 22"/>
                <a:gd name="T73" fmla="*/ 64 h 17"/>
                <a:gd name="T74" fmla="*/ 76 w 22"/>
                <a:gd name="T75" fmla="*/ 64 h 17"/>
                <a:gd name="T76" fmla="*/ 76 w 22"/>
                <a:gd name="T77" fmla="*/ 64 h 17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22" h="17">
                  <a:moveTo>
                    <a:pt x="19" y="17"/>
                  </a:moveTo>
                  <a:lnTo>
                    <a:pt x="18" y="17"/>
                  </a:lnTo>
                  <a:lnTo>
                    <a:pt x="18" y="16"/>
                  </a:lnTo>
                  <a:lnTo>
                    <a:pt x="18" y="15"/>
                  </a:lnTo>
                  <a:lnTo>
                    <a:pt x="13" y="14"/>
                  </a:lnTo>
                  <a:lnTo>
                    <a:pt x="9" y="13"/>
                  </a:lnTo>
                  <a:lnTo>
                    <a:pt x="6" y="12"/>
                  </a:lnTo>
                  <a:lnTo>
                    <a:pt x="4" y="12"/>
                  </a:lnTo>
                  <a:lnTo>
                    <a:pt x="2" y="11"/>
                  </a:lnTo>
                  <a:lnTo>
                    <a:pt x="0" y="10"/>
                  </a:lnTo>
                  <a:lnTo>
                    <a:pt x="0" y="9"/>
                  </a:lnTo>
                  <a:lnTo>
                    <a:pt x="1" y="9"/>
                  </a:lnTo>
                  <a:lnTo>
                    <a:pt x="2" y="8"/>
                  </a:lnTo>
                  <a:lnTo>
                    <a:pt x="3" y="8"/>
                  </a:lnTo>
                  <a:lnTo>
                    <a:pt x="5" y="7"/>
                  </a:lnTo>
                  <a:lnTo>
                    <a:pt x="7" y="5"/>
                  </a:lnTo>
                  <a:lnTo>
                    <a:pt x="9" y="4"/>
                  </a:lnTo>
                  <a:lnTo>
                    <a:pt x="10" y="3"/>
                  </a:lnTo>
                  <a:lnTo>
                    <a:pt x="11" y="2"/>
                  </a:lnTo>
                  <a:lnTo>
                    <a:pt x="12" y="1"/>
                  </a:lnTo>
                  <a:lnTo>
                    <a:pt x="12" y="0"/>
                  </a:lnTo>
                  <a:lnTo>
                    <a:pt x="13" y="0"/>
                  </a:lnTo>
                  <a:lnTo>
                    <a:pt x="14" y="0"/>
                  </a:lnTo>
                  <a:lnTo>
                    <a:pt x="15" y="3"/>
                  </a:lnTo>
                  <a:lnTo>
                    <a:pt x="17" y="7"/>
                  </a:lnTo>
                  <a:lnTo>
                    <a:pt x="20" y="10"/>
                  </a:lnTo>
                  <a:lnTo>
                    <a:pt x="22" y="14"/>
                  </a:lnTo>
                  <a:lnTo>
                    <a:pt x="22" y="15"/>
                  </a:lnTo>
                  <a:lnTo>
                    <a:pt x="21" y="16"/>
                  </a:lnTo>
                  <a:lnTo>
                    <a:pt x="20" y="17"/>
                  </a:lnTo>
                  <a:lnTo>
                    <a:pt x="19" y="17"/>
                  </a:lnTo>
                  <a:close/>
                </a:path>
              </a:pathLst>
            </a:custGeom>
            <a:solidFill>
              <a:srgbClr val="4C59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48" name="Freeform 123"/>
            <p:cNvSpPr>
              <a:spLocks/>
            </p:cNvSpPr>
            <p:nvPr/>
          </p:nvSpPr>
          <p:spPr bwMode="auto">
            <a:xfrm>
              <a:off x="5316" y="1335"/>
              <a:ext cx="41" cy="32"/>
            </a:xfrm>
            <a:custGeom>
              <a:avLst/>
              <a:gdLst>
                <a:gd name="T0" fmla="*/ 23 w 21"/>
                <a:gd name="T1" fmla="*/ 64 h 16"/>
                <a:gd name="T2" fmla="*/ 20 w 21"/>
                <a:gd name="T3" fmla="*/ 60 h 16"/>
                <a:gd name="T4" fmla="*/ 16 w 21"/>
                <a:gd name="T5" fmla="*/ 60 h 16"/>
                <a:gd name="T6" fmla="*/ 12 w 21"/>
                <a:gd name="T7" fmla="*/ 56 h 16"/>
                <a:gd name="T8" fmla="*/ 8 w 21"/>
                <a:gd name="T9" fmla="*/ 52 h 16"/>
                <a:gd name="T10" fmla="*/ 4 w 21"/>
                <a:gd name="T11" fmla="*/ 48 h 16"/>
                <a:gd name="T12" fmla="*/ 4 w 21"/>
                <a:gd name="T13" fmla="*/ 48 h 16"/>
                <a:gd name="T14" fmla="*/ 0 w 21"/>
                <a:gd name="T15" fmla="*/ 48 h 16"/>
                <a:gd name="T16" fmla="*/ 0 w 21"/>
                <a:gd name="T17" fmla="*/ 44 h 16"/>
                <a:gd name="T18" fmla="*/ 0 w 21"/>
                <a:gd name="T19" fmla="*/ 44 h 16"/>
                <a:gd name="T20" fmla="*/ 0 w 21"/>
                <a:gd name="T21" fmla="*/ 40 h 16"/>
                <a:gd name="T22" fmla="*/ 0 w 21"/>
                <a:gd name="T23" fmla="*/ 40 h 16"/>
                <a:gd name="T24" fmla="*/ 8 w 21"/>
                <a:gd name="T25" fmla="*/ 32 h 16"/>
                <a:gd name="T26" fmla="*/ 20 w 21"/>
                <a:gd name="T27" fmla="*/ 28 h 16"/>
                <a:gd name="T28" fmla="*/ 35 w 21"/>
                <a:gd name="T29" fmla="*/ 20 h 16"/>
                <a:gd name="T30" fmla="*/ 45 w 21"/>
                <a:gd name="T31" fmla="*/ 12 h 16"/>
                <a:gd name="T32" fmla="*/ 53 w 21"/>
                <a:gd name="T33" fmla="*/ 8 h 16"/>
                <a:gd name="T34" fmla="*/ 64 w 21"/>
                <a:gd name="T35" fmla="*/ 4 h 16"/>
                <a:gd name="T36" fmla="*/ 72 w 21"/>
                <a:gd name="T37" fmla="*/ 0 h 16"/>
                <a:gd name="T38" fmla="*/ 76 w 21"/>
                <a:gd name="T39" fmla="*/ 4 h 16"/>
                <a:gd name="T40" fmla="*/ 76 w 21"/>
                <a:gd name="T41" fmla="*/ 8 h 16"/>
                <a:gd name="T42" fmla="*/ 80 w 21"/>
                <a:gd name="T43" fmla="*/ 16 h 16"/>
                <a:gd name="T44" fmla="*/ 76 w 21"/>
                <a:gd name="T45" fmla="*/ 20 h 16"/>
                <a:gd name="T46" fmla="*/ 72 w 21"/>
                <a:gd name="T47" fmla="*/ 24 h 16"/>
                <a:gd name="T48" fmla="*/ 64 w 21"/>
                <a:gd name="T49" fmla="*/ 28 h 16"/>
                <a:gd name="T50" fmla="*/ 57 w 21"/>
                <a:gd name="T51" fmla="*/ 36 h 16"/>
                <a:gd name="T52" fmla="*/ 49 w 21"/>
                <a:gd name="T53" fmla="*/ 40 h 16"/>
                <a:gd name="T54" fmla="*/ 41 w 21"/>
                <a:gd name="T55" fmla="*/ 44 h 16"/>
                <a:gd name="T56" fmla="*/ 35 w 21"/>
                <a:gd name="T57" fmla="*/ 52 h 16"/>
                <a:gd name="T58" fmla="*/ 31 w 21"/>
                <a:gd name="T59" fmla="*/ 52 h 16"/>
                <a:gd name="T60" fmla="*/ 31 w 21"/>
                <a:gd name="T61" fmla="*/ 56 h 16"/>
                <a:gd name="T62" fmla="*/ 27 w 21"/>
                <a:gd name="T63" fmla="*/ 60 h 16"/>
                <a:gd name="T64" fmla="*/ 23 w 21"/>
                <a:gd name="T65" fmla="*/ 64 h 1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1" h="16">
                  <a:moveTo>
                    <a:pt x="6" y="16"/>
                  </a:moveTo>
                  <a:lnTo>
                    <a:pt x="5" y="15"/>
                  </a:lnTo>
                  <a:lnTo>
                    <a:pt x="4" y="15"/>
                  </a:lnTo>
                  <a:lnTo>
                    <a:pt x="3" y="14"/>
                  </a:lnTo>
                  <a:lnTo>
                    <a:pt x="2" y="13"/>
                  </a:lnTo>
                  <a:lnTo>
                    <a:pt x="1" y="12"/>
                  </a:lnTo>
                  <a:lnTo>
                    <a:pt x="0" y="12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2" y="8"/>
                  </a:lnTo>
                  <a:lnTo>
                    <a:pt x="5" y="7"/>
                  </a:lnTo>
                  <a:lnTo>
                    <a:pt x="9" y="5"/>
                  </a:lnTo>
                  <a:lnTo>
                    <a:pt x="12" y="3"/>
                  </a:lnTo>
                  <a:lnTo>
                    <a:pt x="14" y="2"/>
                  </a:lnTo>
                  <a:lnTo>
                    <a:pt x="17" y="1"/>
                  </a:lnTo>
                  <a:lnTo>
                    <a:pt x="19" y="0"/>
                  </a:lnTo>
                  <a:lnTo>
                    <a:pt x="20" y="1"/>
                  </a:lnTo>
                  <a:lnTo>
                    <a:pt x="20" y="2"/>
                  </a:lnTo>
                  <a:lnTo>
                    <a:pt x="21" y="4"/>
                  </a:lnTo>
                  <a:lnTo>
                    <a:pt x="20" y="5"/>
                  </a:lnTo>
                  <a:lnTo>
                    <a:pt x="19" y="6"/>
                  </a:lnTo>
                  <a:lnTo>
                    <a:pt x="17" y="7"/>
                  </a:lnTo>
                  <a:lnTo>
                    <a:pt x="15" y="9"/>
                  </a:lnTo>
                  <a:lnTo>
                    <a:pt x="13" y="10"/>
                  </a:lnTo>
                  <a:lnTo>
                    <a:pt x="11" y="11"/>
                  </a:lnTo>
                  <a:lnTo>
                    <a:pt x="9" y="13"/>
                  </a:lnTo>
                  <a:lnTo>
                    <a:pt x="8" y="13"/>
                  </a:lnTo>
                  <a:lnTo>
                    <a:pt x="8" y="14"/>
                  </a:lnTo>
                  <a:lnTo>
                    <a:pt x="7" y="15"/>
                  </a:lnTo>
                  <a:lnTo>
                    <a:pt x="6" y="16"/>
                  </a:lnTo>
                  <a:close/>
                </a:path>
              </a:pathLst>
            </a:custGeom>
            <a:solidFill>
              <a:srgbClr val="E9E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49" name="Freeform 124"/>
            <p:cNvSpPr>
              <a:spLocks/>
            </p:cNvSpPr>
            <p:nvPr/>
          </p:nvSpPr>
          <p:spPr bwMode="auto">
            <a:xfrm>
              <a:off x="5268" y="1339"/>
              <a:ext cx="14" cy="10"/>
            </a:xfrm>
            <a:custGeom>
              <a:avLst/>
              <a:gdLst>
                <a:gd name="T0" fmla="*/ 8 w 7"/>
                <a:gd name="T1" fmla="*/ 20 h 5"/>
                <a:gd name="T2" fmla="*/ 8 w 7"/>
                <a:gd name="T3" fmla="*/ 20 h 5"/>
                <a:gd name="T4" fmla="*/ 4 w 7"/>
                <a:gd name="T5" fmla="*/ 16 h 5"/>
                <a:gd name="T6" fmla="*/ 4 w 7"/>
                <a:gd name="T7" fmla="*/ 16 h 5"/>
                <a:gd name="T8" fmla="*/ 0 w 7"/>
                <a:gd name="T9" fmla="*/ 12 h 5"/>
                <a:gd name="T10" fmla="*/ 0 w 7"/>
                <a:gd name="T11" fmla="*/ 12 h 5"/>
                <a:gd name="T12" fmla="*/ 0 w 7"/>
                <a:gd name="T13" fmla="*/ 8 h 5"/>
                <a:gd name="T14" fmla="*/ 0 w 7"/>
                <a:gd name="T15" fmla="*/ 8 h 5"/>
                <a:gd name="T16" fmla="*/ 4 w 7"/>
                <a:gd name="T17" fmla="*/ 4 h 5"/>
                <a:gd name="T18" fmla="*/ 4 w 7"/>
                <a:gd name="T19" fmla="*/ 4 h 5"/>
                <a:gd name="T20" fmla="*/ 8 w 7"/>
                <a:gd name="T21" fmla="*/ 4 h 5"/>
                <a:gd name="T22" fmla="*/ 8 w 7"/>
                <a:gd name="T23" fmla="*/ 0 h 5"/>
                <a:gd name="T24" fmla="*/ 16 w 7"/>
                <a:gd name="T25" fmla="*/ 0 h 5"/>
                <a:gd name="T26" fmla="*/ 20 w 7"/>
                <a:gd name="T27" fmla="*/ 0 h 5"/>
                <a:gd name="T28" fmla="*/ 28 w 7"/>
                <a:gd name="T29" fmla="*/ 0 h 5"/>
                <a:gd name="T30" fmla="*/ 28 w 7"/>
                <a:gd name="T31" fmla="*/ 8 h 5"/>
                <a:gd name="T32" fmla="*/ 24 w 7"/>
                <a:gd name="T33" fmla="*/ 16 h 5"/>
                <a:gd name="T34" fmla="*/ 24 w 7"/>
                <a:gd name="T35" fmla="*/ 16 h 5"/>
                <a:gd name="T36" fmla="*/ 20 w 7"/>
                <a:gd name="T37" fmla="*/ 16 h 5"/>
                <a:gd name="T38" fmla="*/ 16 w 7"/>
                <a:gd name="T39" fmla="*/ 20 h 5"/>
                <a:gd name="T40" fmla="*/ 12 w 7"/>
                <a:gd name="T41" fmla="*/ 20 h 5"/>
                <a:gd name="T42" fmla="*/ 8 w 7"/>
                <a:gd name="T43" fmla="*/ 20 h 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7" h="5">
                  <a:moveTo>
                    <a:pt x="2" y="5"/>
                  </a:moveTo>
                  <a:lnTo>
                    <a:pt x="2" y="5"/>
                  </a:lnTo>
                  <a:lnTo>
                    <a:pt x="1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7" y="0"/>
                  </a:lnTo>
                  <a:lnTo>
                    <a:pt x="7" y="2"/>
                  </a:lnTo>
                  <a:lnTo>
                    <a:pt x="6" y="4"/>
                  </a:lnTo>
                  <a:lnTo>
                    <a:pt x="5" y="4"/>
                  </a:lnTo>
                  <a:lnTo>
                    <a:pt x="4" y="5"/>
                  </a:lnTo>
                  <a:lnTo>
                    <a:pt x="3" y="5"/>
                  </a:lnTo>
                  <a:lnTo>
                    <a:pt x="2" y="5"/>
                  </a:lnTo>
                  <a:close/>
                </a:path>
              </a:pathLst>
            </a:custGeom>
            <a:solidFill>
              <a:srgbClr val="4C59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50" name="Freeform 125"/>
            <p:cNvSpPr>
              <a:spLocks/>
            </p:cNvSpPr>
            <p:nvPr/>
          </p:nvSpPr>
          <p:spPr bwMode="auto">
            <a:xfrm>
              <a:off x="5280" y="1329"/>
              <a:ext cx="6" cy="6"/>
            </a:xfrm>
            <a:custGeom>
              <a:avLst/>
              <a:gdLst>
                <a:gd name="T0" fmla="*/ 4 w 3"/>
                <a:gd name="T1" fmla="*/ 12 h 3"/>
                <a:gd name="T2" fmla="*/ 4 w 3"/>
                <a:gd name="T3" fmla="*/ 12 h 3"/>
                <a:gd name="T4" fmla="*/ 4 w 3"/>
                <a:gd name="T5" fmla="*/ 12 h 3"/>
                <a:gd name="T6" fmla="*/ 0 w 3"/>
                <a:gd name="T7" fmla="*/ 12 h 3"/>
                <a:gd name="T8" fmla="*/ 0 w 3"/>
                <a:gd name="T9" fmla="*/ 12 h 3"/>
                <a:gd name="T10" fmla="*/ 0 w 3"/>
                <a:gd name="T11" fmla="*/ 12 h 3"/>
                <a:gd name="T12" fmla="*/ 0 w 3"/>
                <a:gd name="T13" fmla="*/ 8 h 3"/>
                <a:gd name="T14" fmla="*/ 0 w 3"/>
                <a:gd name="T15" fmla="*/ 8 h 3"/>
                <a:gd name="T16" fmla="*/ 0 w 3"/>
                <a:gd name="T17" fmla="*/ 4 h 3"/>
                <a:gd name="T18" fmla="*/ 4 w 3"/>
                <a:gd name="T19" fmla="*/ 4 h 3"/>
                <a:gd name="T20" fmla="*/ 4 w 3"/>
                <a:gd name="T21" fmla="*/ 0 h 3"/>
                <a:gd name="T22" fmla="*/ 8 w 3"/>
                <a:gd name="T23" fmla="*/ 0 h 3"/>
                <a:gd name="T24" fmla="*/ 8 w 3"/>
                <a:gd name="T25" fmla="*/ 0 h 3"/>
                <a:gd name="T26" fmla="*/ 12 w 3"/>
                <a:gd name="T27" fmla="*/ 0 h 3"/>
                <a:gd name="T28" fmla="*/ 12 w 3"/>
                <a:gd name="T29" fmla="*/ 4 h 3"/>
                <a:gd name="T30" fmla="*/ 8 w 3"/>
                <a:gd name="T31" fmla="*/ 12 h 3"/>
                <a:gd name="T32" fmla="*/ 4 w 3"/>
                <a:gd name="T33" fmla="*/ 12 h 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" h="3">
                  <a:moveTo>
                    <a:pt x="1" y="3"/>
                  </a:moveTo>
                  <a:lnTo>
                    <a:pt x="1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1"/>
                  </a:lnTo>
                  <a:lnTo>
                    <a:pt x="2" y="3"/>
                  </a:lnTo>
                  <a:lnTo>
                    <a:pt x="1" y="3"/>
                  </a:lnTo>
                  <a:close/>
                </a:path>
              </a:pathLst>
            </a:custGeom>
            <a:solidFill>
              <a:srgbClr val="4C59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51" name="Freeform 126"/>
            <p:cNvSpPr>
              <a:spLocks/>
            </p:cNvSpPr>
            <p:nvPr/>
          </p:nvSpPr>
          <p:spPr bwMode="auto">
            <a:xfrm>
              <a:off x="5286" y="1315"/>
              <a:ext cx="2" cy="4"/>
            </a:xfrm>
            <a:custGeom>
              <a:avLst/>
              <a:gdLst>
                <a:gd name="T0" fmla="*/ 4 w 1"/>
                <a:gd name="T1" fmla="*/ 8 h 2"/>
                <a:gd name="T2" fmla="*/ 4 w 1"/>
                <a:gd name="T3" fmla="*/ 4 h 2"/>
                <a:gd name="T4" fmla="*/ 0 w 1"/>
                <a:gd name="T5" fmla="*/ 0 h 2"/>
                <a:gd name="T6" fmla="*/ 4 w 1"/>
                <a:gd name="T7" fmla="*/ 0 h 2"/>
                <a:gd name="T8" fmla="*/ 4 w 1"/>
                <a:gd name="T9" fmla="*/ 4 h 2"/>
                <a:gd name="T10" fmla="*/ 4 w 1"/>
                <a:gd name="T11" fmla="*/ 8 h 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lnTo>
                    <a:pt x="1" y="1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7D2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52" name="Freeform 127"/>
            <p:cNvSpPr>
              <a:spLocks/>
            </p:cNvSpPr>
            <p:nvPr/>
          </p:nvSpPr>
          <p:spPr bwMode="auto">
            <a:xfrm>
              <a:off x="5082" y="1208"/>
              <a:ext cx="196" cy="121"/>
            </a:xfrm>
            <a:custGeom>
              <a:avLst/>
              <a:gdLst>
                <a:gd name="T0" fmla="*/ 251 w 99"/>
                <a:gd name="T1" fmla="*/ 236 h 61"/>
                <a:gd name="T2" fmla="*/ 232 w 99"/>
                <a:gd name="T3" fmla="*/ 216 h 61"/>
                <a:gd name="T4" fmla="*/ 188 w 99"/>
                <a:gd name="T5" fmla="*/ 165 h 61"/>
                <a:gd name="T6" fmla="*/ 168 w 99"/>
                <a:gd name="T7" fmla="*/ 149 h 61"/>
                <a:gd name="T8" fmla="*/ 141 w 99"/>
                <a:gd name="T9" fmla="*/ 141 h 61"/>
                <a:gd name="T10" fmla="*/ 121 w 99"/>
                <a:gd name="T11" fmla="*/ 129 h 61"/>
                <a:gd name="T12" fmla="*/ 101 w 99"/>
                <a:gd name="T13" fmla="*/ 125 h 61"/>
                <a:gd name="T14" fmla="*/ 40 w 99"/>
                <a:gd name="T15" fmla="*/ 137 h 61"/>
                <a:gd name="T16" fmla="*/ 12 w 99"/>
                <a:gd name="T17" fmla="*/ 137 h 61"/>
                <a:gd name="T18" fmla="*/ 0 w 99"/>
                <a:gd name="T19" fmla="*/ 125 h 61"/>
                <a:gd name="T20" fmla="*/ 20 w 99"/>
                <a:gd name="T21" fmla="*/ 115 h 61"/>
                <a:gd name="T22" fmla="*/ 36 w 99"/>
                <a:gd name="T23" fmla="*/ 115 h 61"/>
                <a:gd name="T24" fmla="*/ 48 w 99"/>
                <a:gd name="T25" fmla="*/ 119 h 61"/>
                <a:gd name="T26" fmla="*/ 71 w 99"/>
                <a:gd name="T27" fmla="*/ 107 h 61"/>
                <a:gd name="T28" fmla="*/ 95 w 99"/>
                <a:gd name="T29" fmla="*/ 91 h 61"/>
                <a:gd name="T30" fmla="*/ 121 w 99"/>
                <a:gd name="T31" fmla="*/ 79 h 61"/>
                <a:gd name="T32" fmla="*/ 137 w 99"/>
                <a:gd name="T33" fmla="*/ 79 h 61"/>
                <a:gd name="T34" fmla="*/ 145 w 99"/>
                <a:gd name="T35" fmla="*/ 87 h 61"/>
                <a:gd name="T36" fmla="*/ 156 w 99"/>
                <a:gd name="T37" fmla="*/ 91 h 61"/>
                <a:gd name="T38" fmla="*/ 152 w 99"/>
                <a:gd name="T39" fmla="*/ 79 h 61"/>
                <a:gd name="T40" fmla="*/ 137 w 99"/>
                <a:gd name="T41" fmla="*/ 71 h 61"/>
                <a:gd name="T42" fmla="*/ 137 w 99"/>
                <a:gd name="T43" fmla="*/ 60 h 61"/>
                <a:gd name="T44" fmla="*/ 145 w 99"/>
                <a:gd name="T45" fmla="*/ 56 h 61"/>
                <a:gd name="T46" fmla="*/ 148 w 99"/>
                <a:gd name="T47" fmla="*/ 48 h 61"/>
                <a:gd name="T48" fmla="*/ 145 w 99"/>
                <a:gd name="T49" fmla="*/ 44 h 61"/>
                <a:gd name="T50" fmla="*/ 137 w 99"/>
                <a:gd name="T51" fmla="*/ 36 h 61"/>
                <a:gd name="T52" fmla="*/ 133 w 99"/>
                <a:gd name="T53" fmla="*/ 24 h 61"/>
                <a:gd name="T54" fmla="*/ 145 w 99"/>
                <a:gd name="T55" fmla="*/ 12 h 61"/>
                <a:gd name="T56" fmla="*/ 168 w 99"/>
                <a:gd name="T57" fmla="*/ 4 h 61"/>
                <a:gd name="T58" fmla="*/ 180 w 99"/>
                <a:gd name="T59" fmla="*/ 4 h 61"/>
                <a:gd name="T60" fmla="*/ 176 w 99"/>
                <a:gd name="T61" fmla="*/ 20 h 61"/>
                <a:gd name="T62" fmla="*/ 168 w 99"/>
                <a:gd name="T63" fmla="*/ 40 h 61"/>
                <a:gd name="T64" fmla="*/ 168 w 99"/>
                <a:gd name="T65" fmla="*/ 60 h 61"/>
                <a:gd name="T66" fmla="*/ 180 w 99"/>
                <a:gd name="T67" fmla="*/ 71 h 61"/>
                <a:gd name="T68" fmla="*/ 192 w 99"/>
                <a:gd name="T69" fmla="*/ 83 h 61"/>
                <a:gd name="T70" fmla="*/ 192 w 99"/>
                <a:gd name="T71" fmla="*/ 99 h 61"/>
                <a:gd name="T72" fmla="*/ 192 w 99"/>
                <a:gd name="T73" fmla="*/ 119 h 61"/>
                <a:gd name="T74" fmla="*/ 196 w 99"/>
                <a:gd name="T75" fmla="*/ 129 h 61"/>
                <a:gd name="T76" fmla="*/ 228 w 99"/>
                <a:gd name="T77" fmla="*/ 153 h 61"/>
                <a:gd name="T78" fmla="*/ 279 w 99"/>
                <a:gd name="T79" fmla="*/ 192 h 61"/>
                <a:gd name="T80" fmla="*/ 293 w 99"/>
                <a:gd name="T81" fmla="*/ 192 h 61"/>
                <a:gd name="T82" fmla="*/ 309 w 99"/>
                <a:gd name="T83" fmla="*/ 184 h 61"/>
                <a:gd name="T84" fmla="*/ 344 w 99"/>
                <a:gd name="T85" fmla="*/ 161 h 61"/>
                <a:gd name="T86" fmla="*/ 368 w 99"/>
                <a:gd name="T87" fmla="*/ 145 h 61"/>
                <a:gd name="T88" fmla="*/ 380 w 99"/>
                <a:gd name="T89" fmla="*/ 137 h 61"/>
                <a:gd name="T90" fmla="*/ 388 w 99"/>
                <a:gd name="T91" fmla="*/ 161 h 61"/>
                <a:gd name="T92" fmla="*/ 376 w 99"/>
                <a:gd name="T93" fmla="*/ 173 h 61"/>
                <a:gd name="T94" fmla="*/ 368 w 99"/>
                <a:gd name="T95" fmla="*/ 188 h 61"/>
                <a:gd name="T96" fmla="*/ 372 w 99"/>
                <a:gd name="T97" fmla="*/ 216 h 61"/>
                <a:gd name="T98" fmla="*/ 364 w 99"/>
                <a:gd name="T99" fmla="*/ 220 h 61"/>
                <a:gd name="T100" fmla="*/ 341 w 99"/>
                <a:gd name="T101" fmla="*/ 228 h 61"/>
                <a:gd name="T102" fmla="*/ 297 w 99"/>
                <a:gd name="T103" fmla="*/ 236 h 61"/>
                <a:gd name="T104" fmla="*/ 279 w 99"/>
                <a:gd name="T105" fmla="*/ 240 h 61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99" h="61">
                  <a:moveTo>
                    <a:pt x="69" y="61"/>
                  </a:moveTo>
                  <a:lnTo>
                    <a:pt x="68" y="61"/>
                  </a:lnTo>
                  <a:lnTo>
                    <a:pt x="67" y="61"/>
                  </a:lnTo>
                  <a:lnTo>
                    <a:pt x="65" y="60"/>
                  </a:lnTo>
                  <a:lnTo>
                    <a:pt x="64" y="60"/>
                  </a:lnTo>
                  <a:lnTo>
                    <a:pt x="63" y="59"/>
                  </a:lnTo>
                  <a:lnTo>
                    <a:pt x="62" y="58"/>
                  </a:lnTo>
                  <a:lnTo>
                    <a:pt x="61" y="57"/>
                  </a:lnTo>
                  <a:lnTo>
                    <a:pt x="60" y="57"/>
                  </a:lnTo>
                  <a:lnTo>
                    <a:pt x="59" y="55"/>
                  </a:lnTo>
                  <a:lnTo>
                    <a:pt x="57" y="53"/>
                  </a:lnTo>
                  <a:lnTo>
                    <a:pt x="54" y="48"/>
                  </a:lnTo>
                  <a:lnTo>
                    <a:pt x="52" y="46"/>
                  </a:lnTo>
                  <a:lnTo>
                    <a:pt x="50" y="44"/>
                  </a:lnTo>
                  <a:lnTo>
                    <a:pt x="48" y="42"/>
                  </a:lnTo>
                  <a:lnTo>
                    <a:pt x="47" y="41"/>
                  </a:lnTo>
                  <a:lnTo>
                    <a:pt x="46" y="41"/>
                  </a:lnTo>
                  <a:lnTo>
                    <a:pt x="45" y="40"/>
                  </a:lnTo>
                  <a:lnTo>
                    <a:pt x="44" y="39"/>
                  </a:lnTo>
                  <a:lnTo>
                    <a:pt x="43" y="38"/>
                  </a:lnTo>
                  <a:lnTo>
                    <a:pt x="42" y="38"/>
                  </a:lnTo>
                  <a:lnTo>
                    <a:pt x="40" y="37"/>
                  </a:lnTo>
                  <a:lnTo>
                    <a:pt x="39" y="37"/>
                  </a:lnTo>
                  <a:lnTo>
                    <a:pt x="38" y="36"/>
                  </a:lnTo>
                  <a:lnTo>
                    <a:pt x="36" y="36"/>
                  </a:lnTo>
                  <a:lnTo>
                    <a:pt x="35" y="35"/>
                  </a:lnTo>
                  <a:lnTo>
                    <a:pt x="34" y="35"/>
                  </a:lnTo>
                  <a:lnTo>
                    <a:pt x="34" y="34"/>
                  </a:lnTo>
                  <a:lnTo>
                    <a:pt x="33" y="33"/>
                  </a:lnTo>
                  <a:lnTo>
                    <a:pt x="31" y="33"/>
                  </a:lnTo>
                  <a:lnTo>
                    <a:pt x="29" y="33"/>
                  </a:lnTo>
                  <a:lnTo>
                    <a:pt x="28" y="33"/>
                  </a:lnTo>
                  <a:lnTo>
                    <a:pt x="27" y="32"/>
                  </a:lnTo>
                  <a:lnTo>
                    <a:pt x="26" y="32"/>
                  </a:lnTo>
                  <a:lnTo>
                    <a:pt x="23" y="33"/>
                  </a:lnTo>
                  <a:lnTo>
                    <a:pt x="21" y="33"/>
                  </a:lnTo>
                  <a:lnTo>
                    <a:pt x="18" y="33"/>
                  </a:lnTo>
                  <a:lnTo>
                    <a:pt x="13" y="34"/>
                  </a:lnTo>
                  <a:lnTo>
                    <a:pt x="10" y="35"/>
                  </a:lnTo>
                  <a:lnTo>
                    <a:pt x="8" y="35"/>
                  </a:lnTo>
                  <a:lnTo>
                    <a:pt x="6" y="35"/>
                  </a:lnTo>
                  <a:lnTo>
                    <a:pt x="5" y="35"/>
                  </a:lnTo>
                  <a:lnTo>
                    <a:pt x="4" y="35"/>
                  </a:lnTo>
                  <a:lnTo>
                    <a:pt x="3" y="35"/>
                  </a:lnTo>
                  <a:lnTo>
                    <a:pt x="2" y="35"/>
                  </a:lnTo>
                  <a:lnTo>
                    <a:pt x="1" y="34"/>
                  </a:lnTo>
                  <a:lnTo>
                    <a:pt x="0" y="34"/>
                  </a:lnTo>
                  <a:lnTo>
                    <a:pt x="0" y="33"/>
                  </a:lnTo>
                  <a:lnTo>
                    <a:pt x="0" y="32"/>
                  </a:lnTo>
                  <a:lnTo>
                    <a:pt x="1" y="31"/>
                  </a:lnTo>
                  <a:lnTo>
                    <a:pt x="2" y="30"/>
                  </a:lnTo>
                  <a:lnTo>
                    <a:pt x="4" y="29"/>
                  </a:lnTo>
                  <a:lnTo>
                    <a:pt x="5" y="29"/>
                  </a:lnTo>
                  <a:lnTo>
                    <a:pt x="6" y="29"/>
                  </a:lnTo>
                  <a:lnTo>
                    <a:pt x="7" y="28"/>
                  </a:lnTo>
                  <a:lnTo>
                    <a:pt x="8" y="29"/>
                  </a:lnTo>
                  <a:lnTo>
                    <a:pt x="9" y="29"/>
                  </a:lnTo>
                  <a:lnTo>
                    <a:pt x="10" y="29"/>
                  </a:lnTo>
                  <a:lnTo>
                    <a:pt x="11" y="30"/>
                  </a:lnTo>
                  <a:lnTo>
                    <a:pt x="12" y="30"/>
                  </a:lnTo>
                  <a:lnTo>
                    <a:pt x="13" y="29"/>
                  </a:lnTo>
                  <a:lnTo>
                    <a:pt x="14" y="29"/>
                  </a:lnTo>
                  <a:lnTo>
                    <a:pt x="15" y="28"/>
                  </a:lnTo>
                  <a:lnTo>
                    <a:pt x="16" y="28"/>
                  </a:lnTo>
                  <a:lnTo>
                    <a:pt x="18" y="27"/>
                  </a:lnTo>
                  <a:lnTo>
                    <a:pt x="21" y="25"/>
                  </a:lnTo>
                  <a:lnTo>
                    <a:pt x="22" y="25"/>
                  </a:lnTo>
                  <a:lnTo>
                    <a:pt x="23" y="24"/>
                  </a:lnTo>
                  <a:lnTo>
                    <a:pt x="24" y="24"/>
                  </a:lnTo>
                  <a:lnTo>
                    <a:pt x="24" y="23"/>
                  </a:lnTo>
                  <a:lnTo>
                    <a:pt x="25" y="23"/>
                  </a:lnTo>
                  <a:lnTo>
                    <a:pt x="25" y="22"/>
                  </a:lnTo>
                  <a:lnTo>
                    <a:pt x="27" y="22"/>
                  </a:lnTo>
                  <a:lnTo>
                    <a:pt x="29" y="21"/>
                  </a:lnTo>
                  <a:lnTo>
                    <a:pt x="31" y="20"/>
                  </a:lnTo>
                  <a:lnTo>
                    <a:pt x="32" y="20"/>
                  </a:lnTo>
                  <a:lnTo>
                    <a:pt x="33" y="19"/>
                  </a:lnTo>
                  <a:lnTo>
                    <a:pt x="34" y="19"/>
                  </a:lnTo>
                  <a:lnTo>
                    <a:pt x="35" y="20"/>
                  </a:lnTo>
                  <a:lnTo>
                    <a:pt x="36" y="20"/>
                  </a:lnTo>
                  <a:lnTo>
                    <a:pt x="37" y="21"/>
                  </a:lnTo>
                  <a:lnTo>
                    <a:pt x="37" y="22"/>
                  </a:lnTo>
                  <a:lnTo>
                    <a:pt x="38" y="23"/>
                  </a:lnTo>
                  <a:lnTo>
                    <a:pt x="39" y="23"/>
                  </a:lnTo>
                  <a:lnTo>
                    <a:pt x="40" y="23"/>
                  </a:lnTo>
                  <a:lnTo>
                    <a:pt x="40" y="22"/>
                  </a:lnTo>
                  <a:lnTo>
                    <a:pt x="39" y="21"/>
                  </a:lnTo>
                  <a:lnTo>
                    <a:pt x="39" y="20"/>
                  </a:lnTo>
                  <a:lnTo>
                    <a:pt x="38" y="20"/>
                  </a:lnTo>
                  <a:lnTo>
                    <a:pt x="37" y="19"/>
                  </a:lnTo>
                  <a:lnTo>
                    <a:pt x="36" y="18"/>
                  </a:lnTo>
                  <a:lnTo>
                    <a:pt x="35" y="18"/>
                  </a:lnTo>
                  <a:lnTo>
                    <a:pt x="34" y="17"/>
                  </a:lnTo>
                  <a:lnTo>
                    <a:pt x="34" y="16"/>
                  </a:lnTo>
                  <a:lnTo>
                    <a:pt x="35" y="16"/>
                  </a:lnTo>
                  <a:lnTo>
                    <a:pt x="35" y="15"/>
                  </a:lnTo>
                  <a:lnTo>
                    <a:pt x="35" y="14"/>
                  </a:lnTo>
                  <a:lnTo>
                    <a:pt x="36" y="14"/>
                  </a:lnTo>
                  <a:lnTo>
                    <a:pt x="37" y="14"/>
                  </a:lnTo>
                  <a:lnTo>
                    <a:pt x="37" y="13"/>
                  </a:lnTo>
                  <a:lnTo>
                    <a:pt x="38" y="13"/>
                  </a:lnTo>
                  <a:lnTo>
                    <a:pt x="38" y="12"/>
                  </a:lnTo>
                  <a:lnTo>
                    <a:pt x="38" y="11"/>
                  </a:lnTo>
                  <a:lnTo>
                    <a:pt x="37" y="11"/>
                  </a:lnTo>
                  <a:lnTo>
                    <a:pt x="36" y="11"/>
                  </a:lnTo>
                  <a:lnTo>
                    <a:pt x="35" y="10"/>
                  </a:lnTo>
                  <a:lnTo>
                    <a:pt x="35" y="9"/>
                  </a:lnTo>
                  <a:lnTo>
                    <a:pt x="34" y="9"/>
                  </a:lnTo>
                  <a:lnTo>
                    <a:pt x="34" y="8"/>
                  </a:lnTo>
                  <a:lnTo>
                    <a:pt x="34" y="7"/>
                  </a:lnTo>
                  <a:lnTo>
                    <a:pt x="34" y="6"/>
                  </a:lnTo>
                  <a:lnTo>
                    <a:pt x="35" y="5"/>
                  </a:lnTo>
                  <a:lnTo>
                    <a:pt x="36" y="4"/>
                  </a:lnTo>
                  <a:lnTo>
                    <a:pt x="37" y="3"/>
                  </a:lnTo>
                  <a:lnTo>
                    <a:pt x="39" y="2"/>
                  </a:lnTo>
                  <a:lnTo>
                    <a:pt x="40" y="2"/>
                  </a:lnTo>
                  <a:lnTo>
                    <a:pt x="41" y="1"/>
                  </a:lnTo>
                  <a:lnTo>
                    <a:pt x="42" y="1"/>
                  </a:lnTo>
                  <a:lnTo>
                    <a:pt x="43" y="1"/>
                  </a:lnTo>
                  <a:lnTo>
                    <a:pt x="44" y="1"/>
                  </a:lnTo>
                  <a:lnTo>
                    <a:pt x="45" y="0"/>
                  </a:lnTo>
                  <a:lnTo>
                    <a:pt x="45" y="1"/>
                  </a:lnTo>
                  <a:lnTo>
                    <a:pt x="46" y="1"/>
                  </a:lnTo>
                  <a:lnTo>
                    <a:pt x="46" y="2"/>
                  </a:lnTo>
                  <a:lnTo>
                    <a:pt x="46" y="3"/>
                  </a:lnTo>
                  <a:lnTo>
                    <a:pt x="46" y="4"/>
                  </a:lnTo>
                  <a:lnTo>
                    <a:pt x="45" y="5"/>
                  </a:lnTo>
                  <a:lnTo>
                    <a:pt x="45" y="6"/>
                  </a:lnTo>
                  <a:lnTo>
                    <a:pt x="45" y="7"/>
                  </a:lnTo>
                  <a:lnTo>
                    <a:pt x="44" y="8"/>
                  </a:lnTo>
                  <a:lnTo>
                    <a:pt x="44" y="9"/>
                  </a:lnTo>
                  <a:lnTo>
                    <a:pt x="43" y="10"/>
                  </a:lnTo>
                  <a:lnTo>
                    <a:pt x="43" y="11"/>
                  </a:lnTo>
                  <a:lnTo>
                    <a:pt x="43" y="13"/>
                  </a:lnTo>
                  <a:lnTo>
                    <a:pt x="43" y="14"/>
                  </a:lnTo>
                  <a:lnTo>
                    <a:pt x="43" y="15"/>
                  </a:lnTo>
                  <a:lnTo>
                    <a:pt x="44" y="16"/>
                  </a:lnTo>
                  <a:lnTo>
                    <a:pt x="44" y="17"/>
                  </a:lnTo>
                  <a:lnTo>
                    <a:pt x="45" y="17"/>
                  </a:lnTo>
                  <a:lnTo>
                    <a:pt x="45" y="18"/>
                  </a:lnTo>
                  <a:lnTo>
                    <a:pt x="46" y="18"/>
                  </a:lnTo>
                  <a:lnTo>
                    <a:pt x="47" y="19"/>
                  </a:lnTo>
                  <a:lnTo>
                    <a:pt x="48" y="20"/>
                  </a:lnTo>
                  <a:lnTo>
                    <a:pt x="49" y="21"/>
                  </a:lnTo>
                  <a:lnTo>
                    <a:pt x="49" y="22"/>
                  </a:lnTo>
                  <a:lnTo>
                    <a:pt x="49" y="23"/>
                  </a:lnTo>
                  <a:lnTo>
                    <a:pt x="50" y="24"/>
                  </a:lnTo>
                  <a:lnTo>
                    <a:pt x="49" y="25"/>
                  </a:lnTo>
                  <a:lnTo>
                    <a:pt x="49" y="26"/>
                  </a:lnTo>
                  <a:lnTo>
                    <a:pt x="49" y="27"/>
                  </a:lnTo>
                  <a:lnTo>
                    <a:pt x="49" y="28"/>
                  </a:lnTo>
                  <a:lnTo>
                    <a:pt x="49" y="29"/>
                  </a:lnTo>
                  <a:lnTo>
                    <a:pt x="49" y="30"/>
                  </a:lnTo>
                  <a:lnTo>
                    <a:pt x="49" y="31"/>
                  </a:lnTo>
                  <a:lnTo>
                    <a:pt x="50" y="32"/>
                  </a:lnTo>
                  <a:lnTo>
                    <a:pt x="50" y="33"/>
                  </a:lnTo>
                  <a:lnTo>
                    <a:pt x="51" y="33"/>
                  </a:lnTo>
                  <a:lnTo>
                    <a:pt x="54" y="35"/>
                  </a:lnTo>
                  <a:lnTo>
                    <a:pt x="56" y="37"/>
                  </a:lnTo>
                  <a:lnTo>
                    <a:pt x="58" y="39"/>
                  </a:lnTo>
                  <a:lnTo>
                    <a:pt x="61" y="41"/>
                  </a:lnTo>
                  <a:lnTo>
                    <a:pt x="63" y="43"/>
                  </a:lnTo>
                  <a:lnTo>
                    <a:pt x="66" y="45"/>
                  </a:lnTo>
                  <a:lnTo>
                    <a:pt x="71" y="49"/>
                  </a:lnTo>
                  <a:lnTo>
                    <a:pt x="72" y="50"/>
                  </a:lnTo>
                  <a:lnTo>
                    <a:pt x="73" y="50"/>
                  </a:lnTo>
                  <a:lnTo>
                    <a:pt x="74" y="50"/>
                  </a:lnTo>
                  <a:lnTo>
                    <a:pt x="75" y="49"/>
                  </a:lnTo>
                  <a:lnTo>
                    <a:pt x="76" y="49"/>
                  </a:lnTo>
                  <a:lnTo>
                    <a:pt x="77" y="48"/>
                  </a:lnTo>
                  <a:lnTo>
                    <a:pt x="78" y="48"/>
                  </a:lnTo>
                  <a:lnTo>
                    <a:pt x="79" y="47"/>
                  </a:lnTo>
                  <a:lnTo>
                    <a:pt x="80" y="47"/>
                  </a:lnTo>
                  <a:lnTo>
                    <a:pt x="82" y="45"/>
                  </a:lnTo>
                  <a:lnTo>
                    <a:pt x="84" y="44"/>
                  </a:lnTo>
                  <a:lnTo>
                    <a:pt x="86" y="42"/>
                  </a:lnTo>
                  <a:lnTo>
                    <a:pt x="88" y="41"/>
                  </a:lnTo>
                  <a:lnTo>
                    <a:pt x="89" y="40"/>
                  </a:lnTo>
                  <a:lnTo>
                    <a:pt x="91" y="39"/>
                  </a:lnTo>
                  <a:lnTo>
                    <a:pt x="92" y="38"/>
                  </a:lnTo>
                  <a:lnTo>
                    <a:pt x="93" y="37"/>
                  </a:lnTo>
                  <a:lnTo>
                    <a:pt x="94" y="37"/>
                  </a:lnTo>
                  <a:lnTo>
                    <a:pt x="95" y="36"/>
                  </a:lnTo>
                  <a:lnTo>
                    <a:pt x="96" y="36"/>
                  </a:lnTo>
                  <a:lnTo>
                    <a:pt x="96" y="35"/>
                  </a:lnTo>
                  <a:lnTo>
                    <a:pt x="97" y="35"/>
                  </a:lnTo>
                  <a:lnTo>
                    <a:pt x="98" y="35"/>
                  </a:lnTo>
                  <a:lnTo>
                    <a:pt x="98" y="36"/>
                  </a:lnTo>
                  <a:lnTo>
                    <a:pt x="98" y="37"/>
                  </a:lnTo>
                  <a:lnTo>
                    <a:pt x="99" y="39"/>
                  </a:lnTo>
                  <a:lnTo>
                    <a:pt x="99" y="41"/>
                  </a:lnTo>
                  <a:lnTo>
                    <a:pt x="99" y="42"/>
                  </a:lnTo>
                  <a:lnTo>
                    <a:pt x="99" y="43"/>
                  </a:lnTo>
                  <a:lnTo>
                    <a:pt x="98" y="43"/>
                  </a:lnTo>
                  <a:lnTo>
                    <a:pt x="98" y="44"/>
                  </a:lnTo>
                  <a:lnTo>
                    <a:pt x="96" y="44"/>
                  </a:lnTo>
                  <a:lnTo>
                    <a:pt x="95" y="44"/>
                  </a:lnTo>
                  <a:lnTo>
                    <a:pt x="94" y="45"/>
                  </a:lnTo>
                  <a:lnTo>
                    <a:pt x="94" y="46"/>
                  </a:lnTo>
                  <a:lnTo>
                    <a:pt x="94" y="48"/>
                  </a:lnTo>
                  <a:lnTo>
                    <a:pt x="94" y="49"/>
                  </a:lnTo>
                  <a:lnTo>
                    <a:pt x="94" y="50"/>
                  </a:lnTo>
                  <a:lnTo>
                    <a:pt x="95" y="52"/>
                  </a:lnTo>
                  <a:lnTo>
                    <a:pt x="95" y="54"/>
                  </a:lnTo>
                  <a:lnTo>
                    <a:pt x="95" y="55"/>
                  </a:lnTo>
                  <a:lnTo>
                    <a:pt x="94" y="55"/>
                  </a:lnTo>
                  <a:lnTo>
                    <a:pt x="93" y="56"/>
                  </a:lnTo>
                  <a:lnTo>
                    <a:pt x="92" y="56"/>
                  </a:lnTo>
                  <a:lnTo>
                    <a:pt x="91" y="56"/>
                  </a:lnTo>
                  <a:lnTo>
                    <a:pt x="89" y="57"/>
                  </a:lnTo>
                  <a:lnTo>
                    <a:pt x="87" y="58"/>
                  </a:lnTo>
                  <a:lnTo>
                    <a:pt x="85" y="58"/>
                  </a:lnTo>
                  <a:lnTo>
                    <a:pt x="82" y="59"/>
                  </a:lnTo>
                  <a:lnTo>
                    <a:pt x="80" y="59"/>
                  </a:lnTo>
                  <a:lnTo>
                    <a:pt x="78" y="60"/>
                  </a:lnTo>
                  <a:lnTo>
                    <a:pt x="76" y="60"/>
                  </a:lnTo>
                  <a:lnTo>
                    <a:pt x="74" y="61"/>
                  </a:lnTo>
                  <a:lnTo>
                    <a:pt x="73" y="61"/>
                  </a:lnTo>
                  <a:lnTo>
                    <a:pt x="72" y="61"/>
                  </a:lnTo>
                  <a:lnTo>
                    <a:pt x="71" y="61"/>
                  </a:lnTo>
                  <a:lnTo>
                    <a:pt x="70" y="61"/>
                  </a:lnTo>
                  <a:lnTo>
                    <a:pt x="69" y="61"/>
                  </a:lnTo>
                  <a:close/>
                </a:path>
              </a:pathLst>
            </a:custGeom>
            <a:solidFill>
              <a:srgbClr val="4C59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53" name="Freeform 128"/>
            <p:cNvSpPr>
              <a:spLocks/>
            </p:cNvSpPr>
            <p:nvPr/>
          </p:nvSpPr>
          <p:spPr bwMode="auto">
            <a:xfrm>
              <a:off x="5288" y="1278"/>
              <a:ext cx="55" cy="35"/>
            </a:xfrm>
            <a:custGeom>
              <a:avLst/>
              <a:gdLst>
                <a:gd name="T0" fmla="*/ 88 w 28"/>
                <a:gd name="T1" fmla="*/ 68 h 18"/>
                <a:gd name="T2" fmla="*/ 77 w 28"/>
                <a:gd name="T3" fmla="*/ 60 h 18"/>
                <a:gd name="T4" fmla="*/ 69 w 28"/>
                <a:gd name="T5" fmla="*/ 56 h 18"/>
                <a:gd name="T6" fmla="*/ 61 w 28"/>
                <a:gd name="T7" fmla="*/ 53 h 18"/>
                <a:gd name="T8" fmla="*/ 57 w 28"/>
                <a:gd name="T9" fmla="*/ 53 h 18"/>
                <a:gd name="T10" fmla="*/ 51 w 28"/>
                <a:gd name="T11" fmla="*/ 49 h 18"/>
                <a:gd name="T12" fmla="*/ 47 w 28"/>
                <a:gd name="T13" fmla="*/ 49 h 18"/>
                <a:gd name="T14" fmla="*/ 35 w 28"/>
                <a:gd name="T15" fmla="*/ 49 h 18"/>
                <a:gd name="T16" fmla="*/ 24 w 28"/>
                <a:gd name="T17" fmla="*/ 49 h 18"/>
                <a:gd name="T18" fmla="*/ 12 w 28"/>
                <a:gd name="T19" fmla="*/ 49 h 18"/>
                <a:gd name="T20" fmla="*/ 4 w 28"/>
                <a:gd name="T21" fmla="*/ 49 h 18"/>
                <a:gd name="T22" fmla="*/ 0 w 28"/>
                <a:gd name="T23" fmla="*/ 49 h 18"/>
                <a:gd name="T24" fmla="*/ 0 w 28"/>
                <a:gd name="T25" fmla="*/ 45 h 18"/>
                <a:gd name="T26" fmla="*/ 8 w 28"/>
                <a:gd name="T27" fmla="*/ 45 h 18"/>
                <a:gd name="T28" fmla="*/ 12 w 28"/>
                <a:gd name="T29" fmla="*/ 45 h 18"/>
                <a:gd name="T30" fmla="*/ 20 w 28"/>
                <a:gd name="T31" fmla="*/ 41 h 18"/>
                <a:gd name="T32" fmla="*/ 24 w 28"/>
                <a:gd name="T33" fmla="*/ 41 h 18"/>
                <a:gd name="T34" fmla="*/ 35 w 28"/>
                <a:gd name="T35" fmla="*/ 35 h 18"/>
                <a:gd name="T36" fmla="*/ 51 w 28"/>
                <a:gd name="T37" fmla="*/ 31 h 18"/>
                <a:gd name="T38" fmla="*/ 61 w 28"/>
                <a:gd name="T39" fmla="*/ 23 h 18"/>
                <a:gd name="T40" fmla="*/ 73 w 28"/>
                <a:gd name="T41" fmla="*/ 16 h 18"/>
                <a:gd name="T42" fmla="*/ 84 w 28"/>
                <a:gd name="T43" fmla="*/ 12 h 18"/>
                <a:gd name="T44" fmla="*/ 92 w 28"/>
                <a:gd name="T45" fmla="*/ 4 h 18"/>
                <a:gd name="T46" fmla="*/ 96 w 28"/>
                <a:gd name="T47" fmla="*/ 4 h 18"/>
                <a:gd name="T48" fmla="*/ 96 w 28"/>
                <a:gd name="T49" fmla="*/ 0 h 18"/>
                <a:gd name="T50" fmla="*/ 96 w 28"/>
                <a:gd name="T51" fmla="*/ 0 h 18"/>
                <a:gd name="T52" fmla="*/ 96 w 28"/>
                <a:gd name="T53" fmla="*/ 0 h 18"/>
                <a:gd name="T54" fmla="*/ 100 w 28"/>
                <a:gd name="T55" fmla="*/ 8 h 18"/>
                <a:gd name="T56" fmla="*/ 100 w 28"/>
                <a:gd name="T57" fmla="*/ 12 h 18"/>
                <a:gd name="T58" fmla="*/ 100 w 28"/>
                <a:gd name="T59" fmla="*/ 19 h 18"/>
                <a:gd name="T60" fmla="*/ 100 w 28"/>
                <a:gd name="T61" fmla="*/ 27 h 18"/>
                <a:gd name="T62" fmla="*/ 100 w 28"/>
                <a:gd name="T63" fmla="*/ 35 h 18"/>
                <a:gd name="T64" fmla="*/ 104 w 28"/>
                <a:gd name="T65" fmla="*/ 41 h 18"/>
                <a:gd name="T66" fmla="*/ 104 w 28"/>
                <a:gd name="T67" fmla="*/ 49 h 18"/>
                <a:gd name="T68" fmla="*/ 104 w 28"/>
                <a:gd name="T69" fmla="*/ 56 h 18"/>
                <a:gd name="T70" fmla="*/ 108 w 28"/>
                <a:gd name="T71" fmla="*/ 60 h 18"/>
                <a:gd name="T72" fmla="*/ 108 w 28"/>
                <a:gd name="T73" fmla="*/ 60 h 18"/>
                <a:gd name="T74" fmla="*/ 108 w 28"/>
                <a:gd name="T75" fmla="*/ 60 h 18"/>
                <a:gd name="T76" fmla="*/ 104 w 28"/>
                <a:gd name="T77" fmla="*/ 64 h 18"/>
                <a:gd name="T78" fmla="*/ 104 w 28"/>
                <a:gd name="T79" fmla="*/ 64 h 18"/>
                <a:gd name="T80" fmla="*/ 100 w 28"/>
                <a:gd name="T81" fmla="*/ 64 h 18"/>
                <a:gd name="T82" fmla="*/ 92 w 28"/>
                <a:gd name="T83" fmla="*/ 68 h 18"/>
                <a:gd name="T84" fmla="*/ 88 w 28"/>
                <a:gd name="T85" fmla="*/ 68 h 1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28" h="18">
                  <a:moveTo>
                    <a:pt x="23" y="18"/>
                  </a:moveTo>
                  <a:lnTo>
                    <a:pt x="20" y="16"/>
                  </a:lnTo>
                  <a:lnTo>
                    <a:pt x="18" y="15"/>
                  </a:lnTo>
                  <a:lnTo>
                    <a:pt x="16" y="14"/>
                  </a:lnTo>
                  <a:lnTo>
                    <a:pt x="15" y="14"/>
                  </a:lnTo>
                  <a:lnTo>
                    <a:pt x="13" y="13"/>
                  </a:lnTo>
                  <a:lnTo>
                    <a:pt x="12" y="13"/>
                  </a:lnTo>
                  <a:lnTo>
                    <a:pt x="9" y="13"/>
                  </a:lnTo>
                  <a:lnTo>
                    <a:pt x="6" y="13"/>
                  </a:lnTo>
                  <a:lnTo>
                    <a:pt x="3" y="13"/>
                  </a:lnTo>
                  <a:lnTo>
                    <a:pt x="1" y="13"/>
                  </a:lnTo>
                  <a:lnTo>
                    <a:pt x="0" y="13"/>
                  </a:lnTo>
                  <a:lnTo>
                    <a:pt x="0" y="12"/>
                  </a:lnTo>
                  <a:lnTo>
                    <a:pt x="2" y="12"/>
                  </a:lnTo>
                  <a:lnTo>
                    <a:pt x="3" y="12"/>
                  </a:lnTo>
                  <a:lnTo>
                    <a:pt x="5" y="11"/>
                  </a:lnTo>
                  <a:lnTo>
                    <a:pt x="6" y="11"/>
                  </a:lnTo>
                  <a:lnTo>
                    <a:pt x="9" y="9"/>
                  </a:lnTo>
                  <a:lnTo>
                    <a:pt x="13" y="8"/>
                  </a:lnTo>
                  <a:lnTo>
                    <a:pt x="16" y="6"/>
                  </a:lnTo>
                  <a:lnTo>
                    <a:pt x="19" y="4"/>
                  </a:lnTo>
                  <a:lnTo>
                    <a:pt x="22" y="3"/>
                  </a:lnTo>
                  <a:lnTo>
                    <a:pt x="24" y="1"/>
                  </a:lnTo>
                  <a:lnTo>
                    <a:pt x="25" y="1"/>
                  </a:lnTo>
                  <a:lnTo>
                    <a:pt x="25" y="0"/>
                  </a:lnTo>
                  <a:lnTo>
                    <a:pt x="26" y="2"/>
                  </a:lnTo>
                  <a:lnTo>
                    <a:pt x="26" y="3"/>
                  </a:lnTo>
                  <a:lnTo>
                    <a:pt x="26" y="5"/>
                  </a:lnTo>
                  <a:lnTo>
                    <a:pt x="26" y="7"/>
                  </a:lnTo>
                  <a:lnTo>
                    <a:pt x="26" y="9"/>
                  </a:lnTo>
                  <a:lnTo>
                    <a:pt x="27" y="11"/>
                  </a:lnTo>
                  <a:lnTo>
                    <a:pt x="27" y="13"/>
                  </a:lnTo>
                  <a:lnTo>
                    <a:pt x="27" y="15"/>
                  </a:lnTo>
                  <a:lnTo>
                    <a:pt x="28" y="16"/>
                  </a:lnTo>
                  <a:lnTo>
                    <a:pt x="27" y="17"/>
                  </a:lnTo>
                  <a:lnTo>
                    <a:pt x="26" y="17"/>
                  </a:lnTo>
                  <a:lnTo>
                    <a:pt x="24" y="18"/>
                  </a:lnTo>
                  <a:lnTo>
                    <a:pt x="23" y="18"/>
                  </a:lnTo>
                  <a:close/>
                </a:path>
              </a:pathLst>
            </a:custGeom>
            <a:solidFill>
              <a:srgbClr val="E9E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54" name="Freeform 129"/>
            <p:cNvSpPr>
              <a:spLocks/>
            </p:cNvSpPr>
            <p:nvPr/>
          </p:nvSpPr>
          <p:spPr bwMode="auto">
            <a:xfrm>
              <a:off x="5341" y="1262"/>
              <a:ext cx="30" cy="47"/>
            </a:xfrm>
            <a:custGeom>
              <a:avLst/>
              <a:gdLst>
                <a:gd name="T0" fmla="*/ 12 w 15"/>
                <a:gd name="T1" fmla="*/ 92 h 24"/>
                <a:gd name="T2" fmla="*/ 8 w 15"/>
                <a:gd name="T3" fmla="*/ 80 h 24"/>
                <a:gd name="T4" fmla="*/ 8 w 15"/>
                <a:gd name="T5" fmla="*/ 72 h 24"/>
                <a:gd name="T6" fmla="*/ 4 w 15"/>
                <a:gd name="T7" fmla="*/ 61 h 24"/>
                <a:gd name="T8" fmla="*/ 4 w 15"/>
                <a:gd name="T9" fmla="*/ 53 h 24"/>
                <a:gd name="T10" fmla="*/ 0 w 15"/>
                <a:gd name="T11" fmla="*/ 43 h 24"/>
                <a:gd name="T12" fmla="*/ 0 w 15"/>
                <a:gd name="T13" fmla="*/ 24 h 24"/>
                <a:gd name="T14" fmla="*/ 0 w 15"/>
                <a:gd name="T15" fmla="*/ 12 h 24"/>
                <a:gd name="T16" fmla="*/ 4 w 15"/>
                <a:gd name="T17" fmla="*/ 12 h 24"/>
                <a:gd name="T18" fmla="*/ 8 w 15"/>
                <a:gd name="T19" fmla="*/ 8 h 24"/>
                <a:gd name="T20" fmla="*/ 16 w 15"/>
                <a:gd name="T21" fmla="*/ 4 h 24"/>
                <a:gd name="T22" fmla="*/ 20 w 15"/>
                <a:gd name="T23" fmla="*/ 0 h 24"/>
                <a:gd name="T24" fmla="*/ 24 w 15"/>
                <a:gd name="T25" fmla="*/ 0 h 24"/>
                <a:gd name="T26" fmla="*/ 24 w 15"/>
                <a:gd name="T27" fmla="*/ 8 h 24"/>
                <a:gd name="T28" fmla="*/ 20 w 15"/>
                <a:gd name="T29" fmla="*/ 12 h 24"/>
                <a:gd name="T30" fmla="*/ 20 w 15"/>
                <a:gd name="T31" fmla="*/ 16 h 24"/>
                <a:gd name="T32" fmla="*/ 24 w 15"/>
                <a:gd name="T33" fmla="*/ 20 h 24"/>
                <a:gd name="T34" fmla="*/ 24 w 15"/>
                <a:gd name="T35" fmla="*/ 24 h 24"/>
                <a:gd name="T36" fmla="*/ 24 w 15"/>
                <a:gd name="T37" fmla="*/ 27 h 24"/>
                <a:gd name="T38" fmla="*/ 24 w 15"/>
                <a:gd name="T39" fmla="*/ 31 h 24"/>
                <a:gd name="T40" fmla="*/ 24 w 15"/>
                <a:gd name="T41" fmla="*/ 31 h 24"/>
                <a:gd name="T42" fmla="*/ 28 w 15"/>
                <a:gd name="T43" fmla="*/ 35 h 24"/>
                <a:gd name="T44" fmla="*/ 28 w 15"/>
                <a:gd name="T45" fmla="*/ 39 h 24"/>
                <a:gd name="T46" fmla="*/ 28 w 15"/>
                <a:gd name="T47" fmla="*/ 39 h 24"/>
                <a:gd name="T48" fmla="*/ 32 w 15"/>
                <a:gd name="T49" fmla="*/ 43 h 24"/>
                <a:gd name="T50" fmla="*/ 32 w 15"/>
                <a:gd name="T51" fmla="*/ 43 h 24"/>
                <a:gd name="T52" fmla="*/ 36 w 15"/>
                <a:gd name="T53" fmla="*/ 47 h 24"/>
                <a:gd name="T54" fmla="*/ 44 w 15"/>
                <a:gd name="T55" fmla="*/ 49 h 24"/>
                <a:gd name="T56" fmla="*/ 48 w 15"/>
                <a:gd name="T57" fmla="*/ 49 h 24"/>
                <a:gd name="T58" fmla="*/ 52 w 15"/>
                <a:gd name="T59" fmla="*/ 53 h 24"/>
                <a:gd name="T60" fmla="*/ 56 w 15"/>
                <a:gd name="T61" fmla="*/ 57 h 24"/>
                <a:gd name="T62" fmla="*/ 56 w 15"/>
                <a:gd name="T63" fmla="*/ 57 h 24"/>
                <a:gd name="T64" fmla="*/ 56 w 15"/>
                <a:gd name="T65" fmla="*/ 61 h 24"/>
                <a:gd name="T66" fmla="*/ 56 w 15"/>
                <a:gd name="T67" fmla="*/ 61 h 24"/>
                <a:gd name="T68" fmla="*/ 60 w 15"/>
                <a:gd name="T69" fmla="*/ 65 h 24"/>
                <a:gd name="T70" fmla="*/ 60 w 15"/>
                <a:gd name="T71" fmla="*/ 69 h 24"/>
                <a:gd name="T72" fmla="*/ 60 w 15"/>
                <a:gd name="T73" fmla="*/ 72 h 24"/>
                <a:gd name="T74" fmla="*/ 60 w 15"/>
                <a:gd name="T75" fmla="*/ 72 h 24"/>
                <a:gd name="T76" fmla="*/ 60 w 15"/>
                <a:gd name="T77" fmla="*/ 76 h 24"/>
                <a:gd name="T78" fmla="*/ 48 w 15"/>
                <a:gd name="T79" fmla="*/ 80 h 24"/>
                <a:gd name="T80" fmla="*/ 36 w 15"/>
                <a:gd name="T81" fmla="*/ 84 h 24"/>
                <a:gd name="T82" fmla="*/ 24 w 15"/>
                <a:gd name="T83" fmla="*/ 88 h 24"/>
                <a:gd name="T84" fmla="*/ 16 w 15"/>
                <a:gd name="T85" fmla="*/ 92 h 24"/>
                <a:gd name="T86" fmla="*/ 12 w 15"/>
                <a:gd name="T87" fmla="*/ 92 h 24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15" h="24">
                  <a:moveTo>
                    <a:pt x="3" y="24"/>
                  </a:moveTo>
                  <a:lnTo>
                    <a:pt x="2" y="21"/>
                  </a:lnTo>
                  <a:lnTo>
                    <a:pt x="2" y="19"/>
                  </a:lnTo>
                  <a:lnTo>
                    <a:pt x="1" y="16"/>
                  </a:lnTo>
                  <a:lnTo>
                    <a:pt x="1" y="14"/>
                  </a:lnTo>
                  <a:lnTo>
                    <a:pt x="0" y="11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3"/>
                  </a:lnTo>
                  <a:lnTo>
                    <a:pt x="2" y="2"/>
                  </a:lnTo>
                  <a:lnTo>
                    <a:pt x="4" y="1"/>
                  </a:lnTo>
                  <a:lnTo>
                    <a:pt x="5" y="0"/>
                  </a:lnTo>
                  <a:lnTo>
                    <a:pt x="6" y="0"/>
                  </a:lnTo>
                  <a:lnTo>
                    <a:pt x="6" y="2"/>
                  </a:lnTo>
                  <a:lnTo>
                    <a:pt x="5" y="3"/>
                  </a:lnTo>
                  <a:lnTo>
                    <a:pt x="5" y="4"/>
                  </a:lnTo>
                  <a:lnTo>
                    <a:pt x="6" y="5"/>
                  </a:lnTo>
                  <a:lnTo>
                    <a:pt x="6" y="6"/>
                  </a:lnTo>
                  <a:lnTo>
                    <a:pt x="6" y="7"/>
                  </a:lnTo>
                  <a:lnTo>
                    <a:pt x="6" y="8"/>
                  </a:lnTo>
                  <a:lnTo>
                    <a:pt x="7" y="9"/>
                  </a:lnTo>
                  <a:lnTo>
                    <a:pt x="7" y="10"/>
                  </a:lnTo>
                  <a:lnTo>
                    <a:pt x="8" y="11"/>
                  </a:lnTo>
                  <a:lnTo>
                    <a:pt x="9" y="12"/>
                  </a:lnTo>
                  <a:lnTo>
                    <a:pt x="11" y="13"/>
                  </a:lnTo>
                  <a:lnTo>
                    <a:pt x="12" y="13"/>
                  </a:lnTo>
                  <a:lnTo>
                    <a:pt x="13" y="14"/>
                  </a:lnTo>
                  <a:lnTo>
                    <a:pt x="14" y="15"/>
                  </a:lnTo>
                  <a:lnTo>
                    <a:pt x="14" y="16"/>
                  </a:lnTo>
                  <a:lnTo>
                    <a:pt x="15" y="17"/>
                  </a:lnTo>
                  <a:lnTo>
                    <a:pt x="15" y="18"/>
                  </a:lnTo>
                  <a:lnTo>
                    <a:pt x="15" y="19"/>
                  </a:lnTo>
                  <a:lnTo>
                    <a:pt x="15" y="20"/>
                  </a:lnTo>
                  <a:lnTo>
                    <a:pt x="12" y="21"/>
                  </a:lnTo>
                  <a:lnTo>
                    <a:pt x="9" y="22"/>
                  </a:lnTo>
                  <a:lnTo>
                    <a:pt x="6" y="23"/>
                  </a:lnTo>
                  <a:lnTo>
                    <a:pt x="4" y="24"/>
                  </a:lnTo>
                  <a:lnTo>
                    <a:pt x="3" y="24"/>
                  </a:lnTo>
                  <a:close/>
                </a:path>
              </a:pathLst>
            </a:custGeom>
            <a:solidFill>
              <a:srgbClr val="7D2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55" name="Freeform 130"/>
            <p:cNvSpPr>
              <a:spLocks/>
            </p:cNvSpPr>
            <p:nvPr/>
          </p:nvSpPr>
          <p:spPr bwMode="auto">
            <a:xfrm>
              <a:off x="5280" y="1272"/>
              <a:ext cx="6" cy="21"/>
            </a:xfrm>
            <a:custGeom>
              <a:avLst/>
              <a:gdLst>
                <a:gd name="T0" fmla="*/ 12 w 3"/>
                <a:gd name="T1" fmla="*/ 40 h 11"/>
                <a:gd name="T2" fmla="*/ 8 w 3"/>
                <a:gd name="T3" fmla="*/ 40 h 11"/>
                <a:gd name="T4" fmla="*/ 8 w 3"/>
                <a:gd name="T5" fmla="*/ 36 h 11"/>
                <a:gd name="T6" fmla="*/ 8 w 3"/>
                <a:gd name="T7" fmla="*/ 36 h 11"/>
                <a:gd name="T8" fmla="*/ 4 w 3"/>
                <a:gd name="T9" fmla="*/ 32 h 11"/>
                <a:gd name="T10" fmla="*/ 4 w 3"/>
                <a:gd name="T11" fmla="*/ 29 h 11"/>
                <a:gd name="T12" fmla="*/ 4 w 3"/>
                <a:gd name="T13" fmla="*/ 25 h 11"/>
                <a:gd name="T14" fmla="*/ 0 w 3"/>
                <a:gd name="T15" fmla="*/ 21 h 11"/>
                <a:gd name="T16" fmla="*/ 0 w 3"/>
                <a:gd name="T17" fmla="*/ 15 h 11"/>
                <a:gd name="T18" fmla="*/ 0 w 3"/>
                <a:gd name="T19" fmla="*/ 8 h 11"/>
                <a:gd name="T20" fmla="*/ 0 w 3"/>
                <a:gd name="T21" fmla="*/ 8 h 11"/>
                <a:gd name="T22" fmla="*/ 0 w 3"/>
                <a:gd name="T23" fmla="*/ 0 h 11"/>
                <a:gd name="T24" fmla="*/ 0 w 3"/>
                <a:gd name="T25" fmla="*/ 0 h 11"/>
                <a:gd name="T26" fmla="*/ 4 w 3"/>
                <a:gd name="T27" fmla="*/ 8 h 11"/>
                <a:gd name="T28" fmla="*/ 4 w 3"/>
                <a:gd name="T29" fmla="*/ 15 h 11"/>
                <a:gd name="T30" fmla="*/ 4 w 3"/>
                <a:gd name="T31" fmla="*/ 19 h 11"/>
                <a:gd name="T32" fmla="*/ 8 w 3"/>
                <a:gd name="T33" fmla="*/ 21 h 11"/>
                <a:gd name="T34" fmla="*/ 8 w 3"/>
                <a:gd name="T35" fmla="*/ 29 h 11"/>
                <a:gd name="T36" fmla="*/ 12 w 3"/>
                <a:gd name="T37" fmla="*/ 32 h 11"/>
                <a:gd name="T38" fmla="*/ 12 w 3"/>
                <a:gd name="T39" fmla="*/ 40 h 1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" h="11">
                  <a:moveTo>
                    <a:pt x="3" y="11"/>
                  </a:moveTo>
                  <a:lnTo>
                    <a:pt x="2" y="11"/>
                  </a:lnTo>
                  <a:lnTo>
                    <a:pt x="2" y="10"/>
                  </a:lnTo>
                  <a:lnTo>
                    <a:pt x="1" y="9"/>
                  </a:lnTo>
                  <a:lnTo>
                    <a:pt x="1" y="8"/>
                  </a:lnTo>
                  <a:lnTo>
                    <a:pt x="1" y="7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1" y="2"/>
                  </a:lnTo>
                  <a:lnTo>
                    <a:pt x="1" y="4"/>
                  </a:lnTo>
                  <a:lnTo>
                    <a:pt x="1" y="5"/>
                  </a:lnTo>
                  <a:lnTo>
                    <a:pt x="2" y="6"/>
                  </a:lnTo>
                  <a:lnTo>
                    <a:pt x="2" y="8"/>
                  </a:lnTo>
                  <a:lnTo>
                    <a:pt x="3" y="9"/>
                  </a:lnTo>
                  <a:lnTo>
                    <a:pt x="3" y="11"/>
                  </a:lnTo>
                  <a:close/>
                </a:path>
              </a:pathLst>
            </a:custGeom>
            <a:solidFill>
              <a:srgbClr val="7D2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56" name="Freeform 131"/>
            <p:cNvSpPr>
              <a:spLocks/>
            </p:cNvSpPr>
            <p:nvPr/>
          </p:nvSpPr>
          <p:spPr bwMode="auto">
            <a:xfrm>
              <a:off x="5286" y="1270"/>
              <a:ext cx="51" cy="25"/>
            </a:xfrm>
            <a:custGeom>
              <a:avLst/>
              <a:gdLst>
                <a:gd name="T0" fmla="*/ 4 w 26"/>
                <a:gd name="T1" fmla="*/ 48 h 13"/>
                <a:gd name="T2" fmla="*/ 4 w 26"/>
                <a:gd name="T3" fmla="*/ 44 h 13"/>
                <a:gd name="T4" fmla="*/ 4 w 26"/>
                <a:gd name="T5" fmla="*/ 37 h 13"/>
                <a:gd name="T6" fmla="*/ 0 w 26"/>
                <a:gd name="T7" fmla="*/ 33 h 13"/>
                <a:gd name="T8" fmla="*/ 0 w 26"/>
                <a:gd name="T9" fmla="*/ 29 h 13"/>
                <a:gd name="T10" fmla="*/ 0 w 26"/>
                <a:gd name="T11" fmla="*/ 25 h 13"/>
                <a:gd name="T12" fmla="*/ 0 w 26"/>
                <a:gd name="T13" fmla="*/ 23 h 13"/>
                <a:gd name="T14" fmla="*/ 0 w 26"/>
                <a:gd name="T15" fmla="*/ 15 h 13"/>
                <a:gd name="T16" fmla="*/ 0 w 26"/>
                <a:gd name="T17" fmla="*/ 12 h 13"/>
                <a:gd name="T18" fmla="*/ 8 w 26"/>
                <a:gd name="T19" fmla="*/ 12 h 13"/>
                <a:gd name="T20" fmla="*/ 16 w 26"/>
                <a:gd name="T21" fmla="*/ 12 h 13"/>
                <a:gd name="T22" fmla="*/ 24 w 26"/>
                <a:gd name="T23" fmla="*/ 15 h 13"/>
                <a:gd name="T24" fmla="*/ 35 w 26"/>
                <a:gd name="T25" fmla="*/ 15 h 13"/>
                <a:gd name="T26" fmla="*/ 43 w 26"/>
                <a:gd name="T27" fmla="*/ 15 h 13"/>
                <a:gd name="T28" fmla="*/ 51 w 26"/>
                <a:gd name="T29" fmla="*/ 15 h 13"/>
                <a:gd name="T30" fmla="*/ 57 w 26"/>
                <a:gd name="T31" fmla="*/ 15 h 13"/>
                <a:gd name="T32" fmla="*/ 61 w 26"/>
                <a:gd name="T33" fmla="*/ 15 h 13"/>
                <a:gd name="T34" fmla="*/ 65 w 26"/>
                <a:gd name="T35" fmla="*/ 15 h 13"/>
                <a:gd name="T36" fmla="*/ 73 w 26"/>
                <a:gd name="T37" fmla="*/ 15 h 13"/>
                <a:gd name="T38" fmla="*/ 77 w 26"/>
                <a:gd name="T39" fmla="*/ 12 h 13"/>
                <a:gd name="T40" fmla="*/ 80 w 26"/>
                <a:gd name="T41" fmla="*/ 12 h 13"/>
                <a:gd name="T42" fmla="*/ 84 w 26"/>
                <a:gd name="T43" fmla="*/ 8 h 13"/>
                <a:gd name="T44" fmla="*/ 84 w 26"/>
                <a:gd name="T45" fmla="*/ 8 h 13"/>
                <a:gd name="T46" fmla="*/ 88 w 26"/>
                <a:gd name="T47" fmla="*/ 8 h 13"/>
                <a:gd name="T48" fmla="*/ 92 w 26"/>
                <a:gd name="T49" fmla="*/ 4 h 13"/>
                <a:gd name="T50" fmla="*/ 92 w 26"/>
                <a:gd name="T51" fmla="*/ 4 h 13"/>
                <a:gd name="T52" fmla="*/ 92 w 26"/>
                <a:gd name="T53" fmla="*/ 4 h 13"/>
                <a:gd name="T54" fmla="*/ 96 w 26"/>
                <a:gd name="T55" fmla="*/ 4 h 13"/>
                <a:gd name="T56" fmla="*/ 96 w 26"/>
                <a:gd name="T57" fmla="*/ 4 h 13"/>
                <a:gd name="T58" fmla="*/ 100 w 26"/>
                <a:gd name="T59" fmla="*/ 0 h 13"/>
                <a:gd name="T60" fmla="*/ 100 w 26"/>
                <a:gd name="T61" fmla="*/ 12 h 13"/>
                <a:gd name="T62" fmla="*/ 96 w 26"/>
                <a:gd name="T63" fmla="*/ 12 h 13"/>
                <a:gd name="T64" fmla="*/ 92 w 26"/>
                <a:gd name="T65" fmla="*/ 15 h 13"/>
                <a:gd name="T66" fmla="*/ 84 w 26"/>
                <a:gd name="T67" fmla="*/ 15 h 13"/>
                <a:gd name="T68" fmla="*/ 80 w 26"/>
                <a:gd name="T69" fmla="*/ 19 h 13"/>
                <a:gd name="T70" fmla="*/ 73 w 26"/>
                <a:gd name="T71" fmla="*/ 23 h 13"/>
                <a:gd name="T72" fmla="*/ 65 w 26"/>
                <a:gd name="T73" fmla="*/ 25 h 13"/>
                <a:gd name="T74" fmla="*/ 53 w 26"/>
                <a:gd name="T75" fmla="*/ 33 h 13"/>
                <a:gd name="T76" fmla="*/ 43 w 26"/>
                <a:gd name="T77" fmla="*/ 37 h 13"/>
                <a:gd name="T78" fmla="*/ 35 w 26"/>
                <a:gd name="T79" fmla="*/ 40 h 13"/>
                <a:gd name="T80" fmla="*/ 27 w 26"/>
                <a:gd name="T81" fmla="*/ 44 h 13"/>
                <a:gd name="T82" fmla="*/ 24 w 26"/>
                <a:gd name="T83" fmla="*/ 44 h 13"/>
                <a:gd name="T84" fmla="*/ 16 w 26"/>
                <a:gd name="T85" fmla="*/ 48 h 13"/>
                <a:gd name="T86" fmla="*/ 12 w 26"/>
                <a:gd name="T87" fmla="*/ 48 h 13"/>
                <a:gd name="T88" fmla="*/ 4 w 26"/>
                <a:gd name="T89" fmla="*/ 48 h 13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26" h="13">
                  <a:moveTo>
                    <a:pt x="1" y="13"/>
                  </a:moveTo>
                  <a:lnTo>
                    <a:pt x="1" y="12"/>
                  </a:lnTo>
                  <a:lnTo>
                    <a:pt x="1" y="10"/>
                  </a:lnTo>
                  <a:lnTo>
                    <a:pt x="0" y="9"/>
                  </a:lnTo>
                  <a:lnTo>
                    <a:pt x="0" y="8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3"/>
                  </a:lnTo>
                  <a:lnTo>
                    <a:pt x="2" y="3"/>
                  </a:lnTo>
                  <a:lnTo>
                    <a:pt x="4" y="3"/>
                  </a:lnTo>
                  <a:lnTo>
                    <a:pt x="6" y="4"/>
                  </a:lnTo>
                  <a:lnTo>
                    <a:pt x="9" y="4"/>
                  </a:lnTo>
                  <a:lnTo>
                    <a:pt x="11" y="4"/>
                  </a:lnTo>
                  <a:lnTo>
                    <a:pt x="13" y="4"/>
                  </a:lnTo>
                  <a:lnTo>
                    <a:pt x="15" y="4"/>
                  </a:lnTo>
                  <a:lnTo>
                    <a:pt x="16" y="4"/>
                  </a:lnTo>
                  <a:lnTo>
                    <a:pt x="17" y="4"/>
                  </a:lnTo>
                  <a:lnTo>
                    <a:pt x="19" y="4"/>
                  </a:lnTo>
                  <a:lnTo>
                    <a:pt x="20" y="3"/>
                  </a:lnTo>
                  <a:lnTo>
                    <a:pt x="21" y="3"/>
                  </a:lnTo>
                  <a:lnTo>
                    <a:pt x="22" y="2"/>
                  </a:lnTo>
                  <a:lnTo>
                    <a:pt x="23" y="2"/>
                  </a:lnTo>
                  <a:lnTo>
                    <a:pt x="24" y="1"/>
                  </a:lnTo>
                  <a:lnTo>
                    <a:pt x="25" y="1"/>
                  </a:lnTo>
                  <a:lnTo>
                    <a:pt x="26" y="0"/>
                  </a:lnTo>
                  <a:lnTo>
                    <a:pt x="26" y="3"/>
                  </a:lnTo>
                  <a:lnTo>
                    <a:pt x="25" y="3"/>
                  </a:lnTo>
                  <a:lnTo>
                    <a:pt x="24" y="4"/>
                  </a:lnTo>
                  <a:lnTo>
                    <a:pt x="22" y="4"/>
                  </a:lnTo>
                  <a:lnTo>
                    <a:pt x="21" y="5"/>
                  </a:lnTo>
                  <a:lnTo>
                    <a:pt x="19" y="6"/>
                  </a:lnTo>
                  <a:lnTo>
                    <a:pt x="17" y="7"/>
                  </a:lnTo>
                  <a:lnTo>
                    <a:pt x="14" y="9"/>
                  </a:lnTo>
                  <a:lnTo>
                    <a:pt x="11" y="10"/>
                  </a:lnTo>
                  <a:lnTo>
                    <a:pt x="9" y="11"/>
                  </a:lnTo>
                  <a:lnTo>
                    <a:pt x="7" y="12"/>
                  </a:lnTo>
                  <a:lnTo>
                    <a:pt x="6" y="12"/>
                  </a:lnTo>
                  <a:lnTo>
                    <a:pt x="4" y="13"/>
                  </a:lnTo>
                  <a:lnTo>
                    <a:pt x="3" y="13"/>
                  </a:lnTo>
                  <a:lnTo>
                    <a:pt x="1" y="13"/>
                  </a:lnTo>
                  <a:close/>
                </a:path>
              </a:pathLst>
            </a:custGeom>
            <a:solidFill>
              <a:srgbClr val="4C59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57" name="Freeform 132"/>
            <p:cNvSpPr>
              <a:spLocks/>
            </p:cNvSpPr>
            <p:nvPr/>
          </p:nvSpPr>
          <p:spPr bwMode="auto">
            <a:xfrm>
              <a:off x="5191" y="1082"/>
              <a:ext cx="219" cy="192"/>
            </a:xfrm>
            <a:custGeom>
              <a:avLst/>
              <a:gdLst>
                <a:gd name="T0" fmla="*/ 156 w 111"/>
                <a:gd name="T1" fmla="*/ 364 h 97"/>
                <a:gd name="T2" fmla="*/ 71 w 111"/>
                <a:gd name="T3" fmla="*/ 321 h 97"/>
                <a:gd name="T4" fmla="*/ 12 w 111"/>
                <a:gd name="T5" fmla="*/ 259 h 97"/>
                <a:gd name="T6" fmla="*/ 0 w 111"/>
                <a:gd name="T7" fmla="*/ 224 h 97"/>
                <a:gd name="T8" fmla="*/ 8 w 111"/>
                <a:gd name="T9" fmla="*/ 180 h 97"/>
                <a:gd name="T10" fmla="*/ 51 w 111"/>
                <a:gd name="T11" fmla="*/ 125 h 97"/>
                <a:gd name="T12" fmla="*/ 73 w 111"/>
                <a:gd name="T13" fmla="*/ 75 h 97"/>
                <a:gd name="T14" fmla="*/ 85 w 111"/>
                <a:gd name="T15" fmla="*/ 36 h 97"/>
                <a:gd name="T16" fmla="*/ 97 w 111"/>
                <a:gd name="T17" fmla="*/ 51 h 97"/>
                <a:gd name="T18" fmla="*/ 112 w 111"/>
                <a:gd name="T19" fmla="*/ 87 h 97"/>
                <a:gd name="T20" fmla="*/ 109 w 111"/>
                <a:gd name="T21" fmla="*/ 97 h 97"/>
                <a:gd name="T22" fmla="*/ 89 w 111"/>
                <a:gd name="T23" fmla="*/ 109 h 97"/>
                <a:gd name="T24" fmla="*/ 105 w 111"/>
                <a:gd name="T25" fmla="*/ 109 h 97"/>
                <a:gd name="T26" fmla="*/ 112 w 111"/>
                <a:gd name="T27" fmla="*/ 121 h 97"/>
                <a:gd name="T28" fmla="*/ 101 w 111"/>
                <a:gd name="T29" fmla="*/ 160 h 97"/>
                <a:gd name="T30" fmla="*/ 89 w 111"/>
                <a:gd name="T31" fmla="*/ 196 h 97"/>
                <a:gd name="T32" fmla="*/ 51 w 111"/>
                <a:gd name="T33" fmla="*/ 232 h 97"/>
                <a:gd name="T34" fmla="*/ 67 w 111"/>
                <a:gd name="T35" fmla="*/ 228 h 97"/>
                <a:gd name="T36" fmla="*/ 89 w 111"/>
                <a:gd name="T37" fmla="*/ 220 h 97"/>
                <a:gd name="T38" fmla="*/ 101 w 111"/>
                <a:gd name="T39" fmla="*/ 232 h 97"/>
                <a:gd name="T40" fmla="*/ 112 w 111"/>
                <a:gd name="T41" fmla="*/ 240 h 97"/>
                <a:gd name="T42" fmla="*/ 164 w 111"/>
                <a:gd name="T43" fmla="*/ 271 h 97"/>
                <a:gd name="T44" fmla="*/ 211 w 111"/>
                <a:gd name="T45" fmla="*/ 279 h 97"/>
                <a:gd name="T46" fmla="*/ 280 w 111"/>
                <a:gd name="T47" fmla="*/ 232 h 97"/>
                <a:gd name="T48" fmla="*/ 328 w 111"/>
                <a:gd name="T49" fmla="*/ 172 h 97"/>
                <a:gd name="T50" fmla="*/ 331 w 111"/>
                <a:gd name="T51" fmla="*/ 168 h 97"/>
                <a:gd name="T52" fmla="*/ 316 w 111"/>
                <a:gd name="T53" fmla="*/ 141 h 97"/>
                <a:gd name="T54" fmla="*/ 320 w 111"/>
                <a:gd name="T55" fmla="*/ 160 h 97"/>
                <a:gd name="T56" fmla="*/ 304 w 111"/>
                <a:gd name="T57" fmla="*/ 133 h 97"/>
                <a:gd name="T58" fmla="*/ 300 w 111"/>
                <a:gd name="T59" fmla="*/ 137 h 97"/>
                <a:gd name="T60" fmla="*/ 316 w 111"/>
                <a:gd name="T61" fmla="*/ 168 h 97"/>
                <a:gd name="T62" fmla="*/ 296 w 111"/>
                <a:gd name="T63" fmla="*/ 204 h 97"/>
                <a:gd name="T64" fmla="*/ 237 w 111"/>
                <a:gd name="T65" fmla="*/ 255 h 97"/>
                <a:gd name="T66" fmla="*/ 195 w 111"/>
                <a:gd name="T67" fmla="*/ 267 h 97"/>
                <a:gd name="T68" fmla="*/ 136 w 111"/>
                <a:gd name="T69" fmla="*/ 247 h 97"/>
                <a:gd name="T70" fmla="*/ 101 w 111"/>
                <a:gd name="T71" fmla="*/ 220 h 97"/>
                <a:gd name="T72" fmla="*/ 101 w 111"/>
                <a:gd name="T73" fmla="*/ 196 h 97"/>
                <a:gd name="T74" fmla="*/ 128 w 111"/>
                <a:gd name="T75" fmla="*/ 212 h 97"/>
                <a:gd name="T76" fmla="*/ 191 w 111"/>
                <a:gd name="T77" fmla="*/ 224 h 97"/>
                <a:gd name="T78" fmla="*/ 256 w 111"/>
                <a:gd name="T79" fmla="*/ 204 h 97"/>
                <a:gd name="T80" fmla="*/ 292 w 111"/>
                <a:gd name="T81" fmla="*/ 156 h 97"/>
                <a:gd name="T82" fmla="*/ 292 w 111"/>
                <a:gd name="T83" fmla="*/ 125 h 97"/>
                <a:gd name="T84" fmla="*/ 272 w 111"/>
                <a:gd name="T85" fmla="*/ 97 h 97"/>
                <a:gd name="T86" fmla="*/ 256 w 111"/>
                <a:gd name="T87" fmla="*/ 79 h 97"/>
                <a:gd name="T88" fmla="*/ 280 w 111"/>
                <a:gd name="T89" fmla="*/ 71 h 97"/>
                <a:gd name="T90" fmla="*/ 256 w 111"/>
                <a:gd name="T91" fmla="*/ 71 h 97"/>
                <a:gd name="T92" fmla="*/ 268 w 111"/>
                <a:gd name="T93" fmla="*/ 71 h 97"/>
                <a:gd name="T94" fmla="*/ 280 w 111"/>
                <a:gd name="T95" fmla="*/ 59 h 97"/>
                <a:gd name="T96" fmla="*/ 284 w 111"/>
                <a:gd name="T97" fmla="*/ 44 h 97"/>
                <a:gd name="T98" fmla="*/ 300 w 111"/>
                <a:gd name="T99" fmla="*/ 4 h 97"/>
                <a:gd name="T100" fmla="*/ 324 w 111"/>
                <a:gd name="T101" fmla="*/ 40 h 97"/>
                <a:gd name="T102" fmla="*/ 381 w 111"/>
                <a:gd name="T103" fmla="*/ 75 h 97"/>
                <a:gd name="T104" fmla="*/ 424 w 111"/>
                <a:gd name="T105" fmla="*/ 117 h 97"/>
                <a:gd name="T106" fmla="*/ 432 w 111"/>
                <a:gd name="T107" fmla="*/ 164 h 97"/>
                <a:gd name="T108" fmla="*/ 401 w 111"/>
                <a:gd name="T109" fmla="*/ 251 h 97"/>
                <a:gd name="T110" fmla="*/ 335 w 111"/>
                <a:gd name="T111" fmla="*/ 329 h 97"/>
                <a:gd name="T112" fmla="*/ 253 w 111"/>
                <a:gd name="T113" fmla="*/ 376 h 97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111" h="97">
                  <a:moveTo>
                    <a:pt x="57" y="97"/>
                  </a:moveTo>
                  <a:lnTo>
                    <a:pt x="55" y="97"/>
                  </a:lnTo>
                  <a:lnTo>
                    <a:pt x="53" y="96"/>
                  </a:lnTo>
                  <a:lnTo>
                    <a:pt x="50" y="96"/>
                  </a:lnTo>
                  <a:lnTo>
                    <a:pt x="48" y="95"/>
                  </a:lnTo>
                  <a:lnTo>
                    <a:pt x="45" y="94"/>
                  </a:lnTo>
                  <a:lnTo>
                    <a:pt x="42" y="94"/>
                  </a:lnTo>
                  <a:lnTo>
                    <a:pt x="40" y="93"/>
                  </a:lnTo>
                  <a:lnTo>
                    <a:pt x="37" y="92"/>
                  </a:lnTo>
                  <a:lnTo>
                    <a:pt x="34" y="91"/>
                  </a:lnTo>
                  <a:lnTo>
                    <a:pt x="31" y="89"/>
                  </a:lnTo>
                  <a:lnTo>
                    <a:pt x="29" y="88"/>
                  </a:lnTo>
                  <a:lnTo>
                    <a:pt x="26" y="87"/>
                  </a:lnTo>
                  <a:lnTo>
                    <a:pt x="23" y="85"/>
                  </a:lnTo>
                  <a:lnTo>
                    <a:pt x="20" y="84"/>
                  </a:lnTo>
                  <a:lnTo>
                    <a:pt x="18" y="82"/>
                  </a:lnTo>
                  <a:lnTo>
                    <a:pt x="16" y="80"/>
                  </a:lnTo>
                  <a:lnTo>
                    <a:pt x="13" y="78"/>
                  </a:lnTo>
                  <a:lnTo>
                    <a:pt x="11" y="77"/>
                  </a:lnTo>
                  <a:lnTo>
                    <a:pt x="9" y="75"/>
                  </a:lnTo>
                  <a:lnTo>
                    <a:pt x="7" y="73"/>
                  </a:lnTo>
                  <a:lnTo>
                    <a:pt x="6" y="71"/>
                  </a:lnTo>
                  <a:lnTo>
                    <a:pt x="4" y="68"/>
                  </a:lnTo>
                  <a:lnTo>
                    <a:pt x="3" y="66"/>
                  </a:lnTo>
                  <a:lnTo>
                    <a:pt x="2" y="65"/>
                  </a:lnTo>
                  <a:lnTo>
                    <a:pt x="2" y="64"/>
                  </a:lnTo>
                  <a:lnTo>
                    <a:pt x="1" y="63"/>
                  </a:lnTo>
                  <a:lnTo>
                    <a:pt x="1" y="62"/>
                  </a:lnTo>
                  <a:lnTo>
                    <a:pt x="1" y="60"/>
                  </a:lnTo>
                  <a:lnTo>
                    <a:pt x="1" y="59"/>
                  </a:lnTo>
                  <a:lnTo>
                    <a:pt x="0" y="58"/>
                  </a:lnTo>
                  <a:lnTo>
                    <a:pt x="0" y="57"/>
                  </a:lnTo>
                  <a:lnTo>
                    <a:pt x="0" y="55"/>
                  </a:lnTo>
                  <a:lnTo>
                    <a:pt x="0" y="54"/>
                  </a:lnTo>
                  <a:lnTo>
                    <a:pt x="0" y="53"/>
                  </a:lnTo>
                  <a:lnTo>
                    <a:pt x="1" y="51"/>
                  </a:lnTo>
                  <a:lnTo>
                    <a:pt x="1" y="50"/>
                  </a:lnTo>
                  <a:lnTo>
                    <a:pt x="1" y="49"/>
                  </a:lnTo>
                  <a:lnTo>
                    <a:pt x="2" y="47"/>
                  </a:lnTo>
                  <a:lnTo>
                    <a:pt x="2" y="46"/>
                  </a:lnTo>
                  <a:lnTo>
                    <a:pt x="3" y="45"/>
                  </a:lnTo>
                  <a:lnTo>
                    <a:pt x="4" y="43"/>
                  </a:lnTo>
                  <a:lnTo>
                    <a:pt x="5" y="42"/>
                  </a:lnTo>
                  <a:lnTo>
                    <a:pt x="6" y="41"/>
                  </a:lnTo>
                  <a:lnTo>
                    <a:pt x="7" y="39"/>
                  </a:lnTo>
                  <a:lnTo>
                    <a:pt x="8" y="38"/>
                  </a:lnTo>
                  <a:lnTo>
                    <a:pt x="11" y="35"/>
                  </a:lnTo>
                  <a:lnTo>
                    <a:pt x="13" y="32"/>
                  </a:lnTo>
                  <a:lnTo>
                    <a:pt x="15" y="30"/>
                  </a:lnTo>
                  <a:lnTo>
                    <a:pt x="16" y="29"/>
                  </a:lnTo>
                  <a:lnTo>
                    <a:pt x="17" y="27"/>
                  </a:lnTo>
                  <a:lnTo>
                    <a:pt x="18" y="25"/>
                  </a:lnTo>
                  <a:lnTo>
                    <a:pt x="18" y="24"/>
                  </a:lnTo>
                  <a:lnTo>
                    <a:pt x="19" y="22"/>
                  </a:lnTo>
                  <a:lnTo>
                    <a:pt x="19" y="20"/>
                  </a:lnTo>
                  <a:lnTo>
                    <a:pt x="19" y="19"/>
                  </a:lnTo>
                  <a:lnTo>
                    <a:pt x="19" y="18"/>
                  </a:lnTo>
                  <a:lnTo>
                    <a:pt x="19" y="17"/>
                  </a:lnTo>
                  <a:lnTo>
                    <a:pt x="20" y="16"/>
                  </a:lnTo>
                  <a:lnTo>
                    <a:pt x="20" y="14"/>
                  </a:lnTo>
                  <a:lnTo>
                    <a:pt x="21" y="12"/>
                  </a:lnTo>
                  <a:lnTo>
                    <a:pt x="21" y="11"/>
                  </a:lnTo>
                  <a:lnTo>
                    <a:pt x="22" y="10"/>
                  </a:lnTo>
                  <a:lnTo>
                    <a:pt x="22" y="9"/>
                  </a:lnTo>
                  <a:lnTo>
                    <a:pt x="23" y="9"/>
                  </a:lnTo>
                  <a:lnTo>
                    <a:pt x="23" y="8"/>
                  </a:lnTo>
                  <a:lnTo>
                    <a:pt x="24" y="8"/>
                  </a:lnTo>
                  <a:lnTo>
                    <a:pt x="24" y="7"/>
                  </a:lnTo>
                  <a:lnTo>
                    <a:pt x="24" y="8"/>
                  </a:lnTo>
                  <a:lnTo>
                    <a:pt x="24" y="9"/>
                  </a:lnTo>
                  <a:lnTo>
                    <a:pt x="24" y="11"/>
                  </a:lnTo>
                  <a:lnTo>
                    <a:pt x="25" y="13"/>
                  </a:lnTo>
                  <a:lnTo>
                    <a:pt x="25" y="15"/>
                  </a:lnTo>
                  <a:lnTo>
                    <a:pt x="25" y="17"/>
                  </a:lnTo>
                  <a:lnTo>
                    <a:pt x="26" y="18"/>
                  </a:lnTo>
                  <a:lnTo>
                    <a:pt x="26" y="19"/>
                  </a:lnTo>
                  <a:lnTo>
                    <a:pt x="27" y="20"/>
                  </a:lnTo>
                  <a:lnTo>
                    <a:pt x="28" y="21"/>
                  </a:lnTo>
                  <a:lnTo>
                    <a:pt x="29" y="22"/>
                  </a:lnTo>
                  <a:lnTo>
                    <a:pt x="29" y="23"/>
                  </a:lnTo>
                  <a:lnTo>
                    <a:pt x="21" y="25"/>
                  </a:lnTo>
                  <a:lnTo>
                    <a:pt x="21" y="26"/>
                  </a:lnTo>
                  <a:lnTo>
                    <a:pt x="24" y="25"/>
                  </a:lnTo>
                  <a:lnTo>
                    <a:pt x="26" y="25"/>
                  </a:lnTo>
                  <a:lnTo>
                    <a:pt x="28" y="25"/>
                  </a:lnTo>
                  <a:lnTo>
                    <a:pt x="31" y="25"/>
                  </a:lnTo>
                  <a:lnTo>
                    <a:pt x="30" y="26"/>
                  </a:lnTo>
                  <a:lnTo>
                    <a:pt x="29" y="26"/>
                  </a:lnTo>
                  <a:lnTo>
                    <a:pt x="27" y="26"/>
                  </a:lnTo>
                  <a:lnTo>
                    <a:pt x="26" y="27"/>
                  </a:lnTo>
                  <a:lnTo>
                    <a:pt x="25" y="27"/>
                  </a:lnTo>
                  <a:lnTo>
                    <a:pt x="24" y="28"/>
                  </a:lnTo>
                  <a:lnTo>
                    <a:pt x="23" y="28"/>
                  </a:lnTo>
                  <a:lnTo>
                    <a:pt x="22" y="29"/>
                  </a:lnTo>
                  <a:lnTo>
                    <a:pt x="21" y="29"/>
                  </a:lnTo>
                  <a:lnTo>
                    <a:pt x="21" y="30"/>
                  </a:lnTo>
                  <a:lnTo>
                    <a:pt x="23" y="29"/>
                  </a:lnTo>
                  <a:lnTo>
                    <a:pt x="24" y="29"/>
                  </a:lnTo>
                  <a:lnTo>
                    <a:pt x="25" y="28"/>
                  </a:lnTo>
                  <a:lnTo>
                    <a:pt x="27" y="28"/>
                  </a:lnTo>
                  <a:lnTo>
                    <a:pt x="28" y="27"/>
                  </a:lnTo>
                  <a:lnTo>
                    <a:pt x="29" y="27"/>
                  </a:lnTo>
                  <a:lnTo>
                    <a:pt x="31" y="27"/>
                  </a:lnTo>
                  <a:lnTo>
                    <a:pt x="33" y="27"/>
                  </a:lnTo>
                  <a:lnTo>
                    <a:pt x="31" y="28"/>
                  </a:lnTo>
                  <a:lnTo>
                    <a:pt x="30" y="29"/>
                  </a:lnTo>
                  <a:lnTo>
                    <a:pt x="29" y="31"/>
                  </a:lnTo>
                  <a:lnTo>
                    <a:pt x="28" y="32"/>
                  </a:lnTo>
                  <a:lnTo>
                    <a:pt x="28" y="33"/>
                  </a:lnTo>
                  <a:lnTo>
                    <a:pt x="27" y="34"/>
                  </a:lnTo>
                  <a:lnTo>
                    <a:pt x="27" y="35"/>
                  </a:lnTo>
                  <a:lnTo>
                    <a:pt x="27" y="37"/>
                  </a:lnTo>
                  <a:lnTo>
                    <a:pt x="26" y="38"/>
                  </a:lnTo>
                  <a:lnTo>
                    <a:pt x="26" y="39"/>
                  </a:lnTo>
                  <a:lnTo>
                    <a:pt x="26" y="41"/>
                  </a:lnTo>
                  <a:lnTo>
                    <a:pt x="26" y="42"/>
                  </a:lnTo>
                  <a:lnTo>
                    <a:pt x="26" y="43"/>
                  </a:lnTo>
                  <a:lnTo>
                    <a:pt x="26" y="45"/>
                  </a:lnTo>
                  <a:lnTo>
                    <a:pt x="26" y="46"/>
                  </a:lnTo>
                  <a:lnTo>
                    <a:pt x="25" y="46"/>
                  </a:lnTo>
                  <a:lnTo>
                    <a:pt x="25" y="47"/>
                  </a:lnTo>
                  <a:lnTo>
                    <a:pt x="24" y="48"/>
                  </a:lnTo>
                  <a:lnTo>
                    <a:pt x="23" y="50"/>
                  </a:lnTo>
                  <a:lnTo>
                    <a:pt x="22" y="52"/>
                  </a:lnTo>
                  <a:lnTo>
                    <a:pt x="21" y="53"/>
                  </a:lnTo>
                  <a:lnTo>
                    <a:pt x="19" y="55"/>
                  </a:lnTo>
                  <a:lnTo>
                    <a:pt x="17" y="56"/>
                  </a:lnTo>
                  <a:lnTo>
                    <a:pt x="15" y="57"/>
                  </a:lnTo>
                  <a:lnTo>
                    <a:pt x="13" y="58"/>
                  </a:lnTo>
                  <a:lnTo>
                    <a:pt x="13" y="59"/>
                  </a:lnTo>
                  <a:lnTo>
                    <a:pt x="14" y="59"/>
                  </a:lnTo>
                  <a:lnTo>
                    <a:pt x="15" y="59"/>
                  </a:lnTo>
                  <a:lnTo>
                    <a:pt x="16" y="58"/>
                  </a:lnTo>
                  <a:lnTo>
                    <a:pt x="17" y="58"/>
                  </a:lnTo>
                  <a:lnTo>
                    <a:pt x="18" y="57"/>
                  </a:lnTo>
                  <a:lnTo>
                    <a:pt x="19" y="56"/>
                  </a:lnTo>
                  <a:lnTo>
                    <a:pt x="20" y="56"/>
                  </a:lnTo>
                  <a:lnTo>
                    <a:pt x="21" y="56"/>
                  </a:lnTo>
                  <a:lnTo>
                    <a:pt x="22" y="56"/>
                  </a:lnTo>
                  <a:lnTo>
                    <a:pt x="23" y="56"/>
                  </a:lnTo>
                  <a:lnTo>
                    <a:pt x="23" y="57"/>
                  </a:lnTo>
                  <a:lnTo>
                    <a:pt x="24" y="57"/>
                  </a:lnTo>
                  <a:lnTo>
                    <a:pt x="24" y="58"/>
                  </a:lnTo>
                  <a:lnTo>
                    <a:pt x="25" y="58"/>
                  </a:lnTo>
                  <a:lnTo>
                    <a:pt x="25" y="59"/>
                  </a:lnTo>
                  <a:lnTo>
                    <a:pt x="26" y="59"/>
                  </a:lnTo>
                  <a:lnTo>
                    <a:pt x="26" y="60"/>
                  </a:lnTo>
                  <a:lnTo>
                    <a:pt x="27" y="60"/>
                  </a:lnTo>
                  <a:lnTo>
                    <a:pt x="27" y="61"/>
                  </a:lnTo>
                  <a:lnTo>
                    <a:pt x="28" y="61"/>
                  </a:lnTo>
                  <a:lnTo>
                    <a:pt x="29" y="61"/>
                  </a:lnTo>
                  <a:lnTo>
                    <a:pt x="29" y="62"/>
                  </a:lnTo>
                  <a:lnTo>
                    <a:pt x="30" y="62"/>
                  </a:lnTo>
                  <a:lnTo>
                    <a:pt x="32" y="63"/>
                  </a:lnTo>
                  <a:lnTo>
                    <a:pt x="33" y="64"/>
                  </a:lnTo>
                  <a:lnTo>
                    <a:pt x="35" y="65"/>
                  </a:lnTo>
                  <a:lnTo>
                    <a:pt x="36" y="66"/>
                  </a:lnTo>
                  <a:lnTo>
                    <a:pt x="38" y="67"/>
                  </a:lnTo>
                  <a:lnTo>
                    <a:pt x="42" y="69"/>
                  </a:lnTo>
                  <a:lnTo>
                    <a:pt x="43" y="70"/>
                  </a:lnTo>
                  <a:lnTo>
                    <a:pt x="45" y="70"/>
                  </a:lnTo>
                  <a:lnTo>
                    <a:pt x="47" y="71"/>
                  </a:lnTo>
                  <a:lnTo>
                    <a:pt x="49" y="72"/>
                  </a:lnTo>
                  <a:lnTo>
                    <a:pt x="50" y="72"/>
                  </a:lnTo>
                  <a:lnTo>
                    <a:pt x="51" y="72"/>
                  </a:lnTo>
                  <a:lnTo>
                    <a:pt x="52" y="72"/>
                  </a:lnTo>
                  <a:lnTo>
                    <a:pt x="54" y="71"/>
                  </a:lnTo>
                  <a:lnTo>
                    <a:pt x="57" y="70"/>
                  </a:lnTo>
                  <a:lnTo>
                    <a:pt x="59" y="69"/>
                  </a:lnTo>
                  <a:lnTo>
                    <a:pt x="62" y="68"/>
                  </a:lnTo>
                  <a:lnTo>
                    <a:pt x="64" y="66"/>
                  </a:lnTo>
                  <a:lnTo>
                    <a:pt x="66" y="65"/>
                  </a:lnTo>
                  <a:lnTo>
                    <a:pt x="68" y="63"/>
                  </a:lnTo>
                  <a:lnTo>
                    <a:pt x="70" y="61"/>
                  </a:lnTo>
                  <a:lnTo>
                    <a:pt x="72" y="59"/>
                  </a:lnTo>
                  <a:lnTo>
                    <a:pt x="74" y="57"/>
                  </a:lnTo>
                  <a:lnTo>
                    <a:pt x="76" y="55"/>
                  </a:lnTo>
                  <a:lnTo>
                    <a:pt x="78" y="53"/>
                  </a:lnTo>
                  <a:lnTo>
                    <a:pt x="80" y="51"/>
                  </a:lnTo>
                  <a:lnTo>
                    <a:pt x="81" y="48"/>
                  </a:lnTo>
                  <a:lnTo>
                    <a:pt x="83" y="46"/>
                  </a:lnTo>
                  <a:lnTo>
                    <a:pt x="84" y="44"/>
                  </a:lnTo>
                  <a:lnTo>
                    <a:pt x="85" y="44"/>
                  </a:lnTo>
                  <a:lnTo>
                    <a:pt x="86" y="44"/>
                  </a:lnTo>
                  <a:lnTo>
                    <a:pt x="86" y="45"/>
                  </a:lnTo>
                  <a:lnTo>
                    <a:pt x="86" y="44"/>
                  </a:lnTo>
                  <a:lnTo>
                    <a:pt x="86" y="43"/>
                  </a:lnTo>
                  <a:lnTo>
                    <a:pt x="85" y="43"/>
                  </a:lnTo>
                  <a:lnTo>
                    <a:pt x="85" y="42"/>
                  </a:lnTo>
                  <a:lnTo>
                    <a:pt x="83" y="39"/>
                  </a:lnTo>
                  <a:lnTo>
                    <a:pt x="83" y="38"/>
                  </a:lnTo>
                  <a:lnTo>
                    <a:pt x="82" y="37"/>
                  </a:lnTo>
                  <a:lnTo>
                    <a:pt x="82" y="36"/>
                  </a:lnTo>
                  <a:lnTo>
                    <a:pt x="81" y="36"/>
                  </a:lnTo>
                  <a:lnTo>
                    <a:pt x="81" y="37"/>
                  </a:lnTo>
                  <a:lnTo>
                    <a:pt x="81" y="38"/>
                  </a:lnTo>
                  <a:lnTo>
                    <a:pt x="82" y="39"/>
                  </a:lnTo>
                  <a:lnTo>
                    <a:pt x="82" y="41"/>
                  </a:lnTo>
                  <a:lnTo>
                    <a:pt x="81" y="41"/>
                  </a:lnTo>
                  <a:lnTo>
                    <a:pt x="81" y="40"/>
                  </a:lnTo>
                  <a:lnTo>
                    <a:pt x="80" y="39"/>
                  </a:lnTo>
                  <a:lnTo>
                    <a:pt x="79" y="36"/>
                  </a:lnTo>
                  <a:lnTo>
                    <a:pt x="79" y="35"/>
                  </a:lnTo>
                  <a:lnTo>
                    <a:pt x="78" y="35"/>
                  </a:lnTo>
                  <a:lnTo>
                    <a:pt x="78" y="34"/>
                  </a:lnTo>
                  <a:lnTo>
                    <a:pt x="78" y="33"/>
                  </a:lnTo>
                  <a:lnTo>
                    <a:pt x="77" y="33"/>
                  </a:lnTo>
                  <a:lnTo>
                    <a:pt x="77" y="34"/>
                  </a:lnTo>
                  <a:lnTo>
                    <a:pt x="77" y="35"/>
                  </a:lnTo>
                  <a:lnTo>
                    <a:pt x="77" y="36"/>
                  </a:lnTo>
                  <a:lnTo>
                    <a:pt x="77" y="37"/>
                  </a:lnTo>
                  <a:lnTo>
                    <a:pt x="78" y="38"/>
                  </a:lnTo>
                  <a:lnTo>
                    <a:pt x="79" y="39"/>
                  </a:lnTo>
                  <a:lnTo>
                    <a:pt x="79" y="41"/>
                  </a:lnTo>
                  <a:lnTo>
                    <a:pt x="80" y="42"/>
                  </a:lnTo>
                  <a:lnTo>
                    <a:pt x="81" y="42"/>
                  </a:lnTo>
                  <a:lnTo>
                    <a:pt x="81" y="43"/>
                  </a:lnTo>
                  <a:lnTo>
                    <a:pt x="81" y="44"/>
                  </a:lnTo>
                  <a:lnTo>
                    <a:pt x="81" y="45"/>
                  </a:lnTo>
                  <a:lnTo>
                    <a:pt x="80" y="46"/>
                  </a:lnTo>
                  <a:lnTo>
                    <a:pt x="80" y="47"/>
                  </a:lnTo>
                  <a:lnTo>
                    <a:pt x="79" y="48"/>
                  </a:lnTo>
                  <a:lnTo>
                    <a:pt x="79" y="49"/>
                  </a:lnTo>
                  <a:lnTo>
                    <a:pt x="78" y="51"/>
                  </a:lnTo>
                  <a:lnTo>
                    <a:pt x="76" y="52"/>
                  </a:lnTo>
                  <a:lnTo>
                    <a:pt x="74" y="54"/>
                  </a:lnTo>
                  <a:lnTo>
                    <a:pt x="73" y="56"/>
                  </a:lnTo>
                  <a:lnTo>
                    <a:pt x="71" y="58"/>
                  </a:lnTo>
                  <a:lnTo>
                    <a:pt x="69" y="59"/>
                  </a:lnTo>
                  <a:lnTo>
                    <a:pt x="67" y="61"/>
                  </a:lnTo>
                  <a:lnTo>
                    <a:pt x="65" y="62"/>
                  </a:lnTo>
                  <a:lnTo>
                    <a:pt x="63" y="64"/>
                  </a:lnTo>
                  <a:lnTo>
                    <a:pt x="61" y="65"/>
                  </a:lnTo>
                  <a:lnTo>
                    <a:pt x="59" y="66"/>
                  </a:lnTo>
                  <a:lnTo>
                    <a:pt x="57" y="68"/>
                  </a:lnTo>
                  <a:lnTo>
                    <a:pt x="56" y="69"/>
                  </a:lnTo>
                  <a:lnTo>
                    <a:pt x="55" y="69"/>
                  </a:lnTo>
                  <a:lnTo>
                    <a:pt x="54" y="69"/>
                  </a:lnTo>
                  <a:lnTo>
                    <a:pt x="53" y="69"/>
                  </a:lnTo>
                  <a:lnTo>
                    <a:pt x="51" y="69"/>
                  </a:lnTo>
                  <a:lnTo>
                    <a:pt x="50" y="68"/>
                  </a:lnTo>
                  <a:lnTo>
                    <a:pt x="49" y="68"/>
                  </a:lnTo>
                  <a:lnTo>
                    <a:pt x="47" y="68"/>
                  </a:lnTo>
                  <a:lnTo>
                    <a:pt x="46" y="67"/>
                  </a:lnTo>
                  <a:lnTo>
                    <a:pt x="44" y="67"/>
                  </a:lnTo>
                  <a:lnTo>
                    <a:pt x="43" y="66"/>
                  </a:lnTo>
                  <a:lnTo>
                    <a:pt x="39" y="65"/>
                  </a:lnTo>
                  <a:lnTo>
                    <a:pt x="36" y="64"/>
                  </a:lnTo>
                  <a:lnTo>
                    <a:pt x="35" y="63"/>
                  </a:lnTo>
                  <a:lnTo>
                    <a:pt x="33" y="62"/>
                  </a:lnTo>
                  <a:lnTo>
                    <a:pt x="32" y="62"/>
                  </a:lnTo>
                  <a:lnTo>
                    <a:pt x="31" y="61"/>
                  </a:lnTo>
                  <a:lnTo>
                    <a:pt x="29" y="60"/>
                  </a:lnTo>
                  <a:lnTo>
                    <a:pt x="28" y="59"/>
                  </a:lnTo>
                  <a:lnTo>
                    <a:pt x="27" y="58"/>
                  </a:lnTo>
                  <a:lnTo>
                    <a:pt x="26" y="57"/>
                  </a:lnTo>
                  <a:lnTo>
                    <a:pt x="26" y="56"/>
                  </a:lnTo>
                  <a:lnTo>
                    <a:pt x="25" y="56"/>
                  </a:lnTo>
                  <a:lnTo>
                    <a:pt x="24" y="55"/>
                  </a:lnTo>
                  <a:lnTo>
                    <a:pt x="24" y="54"/>
                  </a:lnTo>
                  <a:lnTo>
                    <a:pt x="24" y="53"/>
                  </a:lnTo>
                  <a:lnTo>
                    <a:pt x="24" y="52"/>
                  </a:lnTo>
                  <a:lnTo>
                    <a:pt x="25" y="51"/>
                  </a:lnTo>
                  <a:lnTo>
                    <a:pt x="25" y="50"/>
                  </a:lnTo>
                  <a:lnTo>
                    <a:pt x="26" y="50"/>
                  </a:lnTo>
                  <a:lnTo>
                    <a:pt x="26" y="49"/>
                  </a:lnTo>
                  <a:lnTo>
                    <a:pt x="27" y="49"/>
                  </a:lnTo>
                  <a:lnTo>
                    <a:pt x="28" y="49"/>
                  </a:lnTo>
                  <a:lnTo>
                    <a:pt x="29" y="50"/>
                  </a:lnTo>
                  <a:lnTo>
                    <a:pt x="30" y="51"/>
                  </a:lnTo>
                  <a:lnTo>
                    <a:pt x="32" y="52"/>
                  </a:lnTo>
                  <a:lnTo>
                    <a:pt x="33" y="54"/>
                  </a:lnTo>
                  <a:lnTo>
                    <a:pt x="35" y="54"/>
                  </a:lnTo>
                  <a:lnTo>
                    <a:pt x="37" y="55"/>
                  </a:lnTo>
                  <a:lnTo>
                    <a:pt x="39" y="56"/>
                  </a:lnTo>
                  <a:lnTo>
                    <a:pt x="41" y="56"/>
                  </a:lnTo>
                  <a:lnTo>
                    <a:pt x="43" y="57"/>
                  </a:lnTo>
                  <a:lnTo>
                    <a:pt x="45" y="57"/>
                  </a:lnTo>
                  <a:lnTo>
                    <a:pt x="47" y="57"/>
                  </a:lnTo>
                  <a:lnTo>
                    <a:pt x="49" y="57"/>
                  </a:lnTo>
                  <a:lnTo>
                    <a:pt x="52" y="56"/>
                  </a:lnTo>
                  <a:lnTo>
                    <a:pt x="54" y="56"/>
                  </a:lnTo>
                  <a:lnTo>
                    <a:pt x="56" y="56"/>
                  </a:lnTo>
                  <a:lnTo>
                    <a:pt x="58" y="55"/>
                  </a:lnTo>
                  <a:lnTo>
                    <a:pt x="60" y="54"/>
                  </a:lnTo>
                  <a:lnTo>
                    <a:pt x="62" y="54"/>
                  </a:lnTo>
                  <a:lnTo>
                    <a:pt x="64" y="53"/>
                  </a:lnTo>
                  <a:lnTo>
                    <a:pt x="66" y="52"/>
                  </a:lnTo>
                  <a:lnTo>
                    <a:pt x="68" y="50"/>
                  </a:lnTo>
                  <a:lnTo>
                    <a:pt x="69" y="49"/>
                  </a:lnTo>
                  <a:lnTo>
                    <a:pt x="71" y="48"/>
                  </a:lnTo>
                  <a:lnTo>
                    <a:pt x="72" y="46"/>
                  </a:lnTo>
                  <a:lnTo>
                    <a:pt x="73" y="45"/>
                  </a:lnTo>
                  <a:lnTo>
                    <a:pt x="74" y="43"/>
                  </a:lnTo>
                  <a:lnTo>
                    <a:pt x="75" y="41"/>
                  </a:lnTo>
                  <a:lnTo>
                    <a:pt x="75" y="40"/>
                  </a:lnTo>
                  <a:lnTo>
                    <a:pt x="75" y="39"/>
                  </a:lnTo>
                  <a:lnTo>
                    <a:pt x="75" y="38"/>
                  </a:lnTo>
                  <a:lnTo>
                    <a:pt x="75" y="36"/>
                  </a:lnTo>
                  <a:lnTo>
                    <a:pt x="75" y="34"/>
                  </a:lnTo>
                  <a:lnTo>
                    <a:pt x="75" y="33"/>
                  </a:lnTo>
                  <a:lnTo>
                    <a:pt x="75" y="32"/>
                  </a:lnTo>
                  <a:lnTo>
                    <a:pt x="75" y="31"/>
                  </a:lnTo>
                  <a:lnTo>
                    <a:pt x="74" y="31"/>
                  </a:lnTo>
                  <a:lnTo>
                    <a:pt x="74" y="30"/>
                  </a:lnTo>
                  <a:lnTo>
                    <a:pt x="73" y="29"/>
                  </a:lnTo>
                  <a:lnTo>
                    <a:pt x="72" y="28"/>
                  </a:lnTo>
                  <a:lnTo>
                    <a:pt x="72" y="27"/>
                  </a:lnTo>
                  <a:lnTo>
                    <a:pt x="70" y="25"/>
                  </a:lnTo>
                  <a:lnTo>
                    <a:pt x="69" y="24"/>
                  </a:lnTo>
                  <a:lnTo>
                    <a:pt x="69" y="23"/>
                  </a:lnTo>
                  <a:lnTo>
                    <a:pt x="68" y="23"/>
                  </a:lnTo>
                  <a:lnTo>
                    <a:pt x="67" y="22"/>
                  </a:lnTo>
                  <a:lnTo>
                    <a:pt x="67" y="21"/>
                  </a:lnTo>
                  <a:lnTo>
                    <a:pt x="66" y="20"/>
                  </a:lnTo>
                  <a:lnTo>
                    <a:pt x="71" y="19"/>
                  </a:lnTo>
                  <a:lnTo>
                    <a:pt x="73" y="19"/>
                  </a:lnTo>
                  <a:lnTo>
                    <a:pt x="75" y="19"/>
                  </a:lnTo>
                  <a:lnTo>
                    <a:pt x="75" y="18"/>
                  </a:lnTo>
                  <a:lnTo>
                    <a:pt x="74" y="18"/>
                  </a:lnTo>
                  <a:lnTo>
                    <a:pt x="73" y="18"/>
                  </a:lnTo>
                  <a:lnTo>
                    <a:pt x="72" y="18"/>
                  </a:lnTo>
                  <a:lnTo>
                    <a:pt x="70" y="18"/>
                  </a:lnTo>
                  <a:lnTo>
                    <a:pt x="69" y="18"/>
                  </a:lnTo>
                  <a:lnTo>
                    <a:pt x="68" y="18"/>
                  </a:lnTo>
                  <a:lnTo>
                    <a:pt x="67" y="18"/>
                  </a:lnTo>
                  <a:lnTo>
                    <a:pt x="66" y="18"/>
                  </a:lnTo>
                  <a:lnTo>
                    <a:pt x="66" y="19"/>
                  </a:lnTo>
                  <a:lnTo>
                    <a:pt x="66" y="18"/>
                  </a:lnTo>
                  <a:lnTo>
                    <a:pt x="67" y="18"/>
                  </a:lnTo>
                  <a:lnTo>
                    <a:pt x="68" y="18"/>
                  </a:lnTo>
                  <a:lnTo>
                    <a:pt x="69" y="18"/>
                  </a:lnTo>
                  <a:lnTo>
                    <a:pt x="70" y="17"/>
                  </a:lnTo>
                  <a:lnTo>
                    <a:pt x="71" y="17"/>
                  </a:lnTo>
                  <a:lnTo>
                    <a:pt x="72" y="17"/>
                  </a:lnTo>
                  <a:lnTo>
                    <a:pt x="73" y="16"/>
                  </a:lnTo>
                  <a:lnTo>
                    <a:pt x="75" y="16"/>
                  </a:lnTo>
                  <a:lnTo>
                    <a:pt x="75" y="15"/>
                  </a:lnTo>
                  <a:lnTo>
                    <a:pt x="72" y="15"/>
                  </a:lnTo>
                  <a:lnTo>
                    <a:pt x="70" y="16"/>
                  </a:lnTo>
                  <a:lnTo>
                    <a:pt x="70" y="15"/>
                  </a:lnTo>
                  <a:lnTo>
                    <a:pt x="71" y="14"/>
                  </a:lnTo>
                  <a:lnTo>
                    <a:pt x="72" y="13"/>
                  </a:lnTo>
                  <a:lnTo>
                    <a:pt x="73" y="12"/>
                  </a:lnTo>
                  <a:lnTo>
                    <a:pt x="73" y="11"/>
                  </a:lnTo>
                  <a:lnTo>
                    <a:pt x="73" y="10"/>
                  </a:lnTo>
                  <a:lnTo>
                    <a:pt x="74" y="8"/>
                  </a:lnTo>
                  <a:lnTo>
                    <a:pt x="75" y="6"/>
                  </a:lnTo>
                  <a:lnTo>
                    <a:pt x="75" y="4"/>
                  </a:lnTo>
                  <a:lnTo>
                    <a:pt x="75" y="2"/>
                  </a:lnTo>
                  <a:lnTo>
                    <a:pt x="76" y="0"/>
                  </a:lnTo>
                  <a:lnTo>
                    <a:pt x="76" y="1"/>
                  </a:lnTo>
                  <a:lnTo>
                    <a:pt x="77" y="1"/>
                  </a:lnTo>
                  <a:lnTo>
                    <a:pt x="78" y="2"/>
                  </a:lnTo>
                  <a:lnTo>
                    <a:pt x="79" y="3"/>
                  </a:lnTo>
                  <a:lnTo>
                    <a:pt x="80" y="4"/>
                  </a:lnTo>
                  <a:lnTo>
                    <a:pt x="81" y="5"/>
                  </a:lnTo>
                  <a:lnTo>
                    <a:pt x="82" y="7"/>
                  </a:lnTo>
                  <a:lnTo>
                    <a:pt x="83" y="9"/>
                  </a:lnTo>
                  <a:lnTo>
                    <a:pt x="83" y="10"/>
                  </a:lnTo>
                  <a:lnTo>
                    <a:pt x="83" y="11"/>
                  </a:lnTo>
                  <a:lnTo>
                    <a:pt x="84" y="12"/>
                  </a:lnTo>
                  <a:lnTo>
                    <a:pt x="85" y="13"/>
                  </a:lnTo>
                  <a:lnTo>
                    <a:pt x="87" y="14"/>
                  </a:lnTo>
                  <a:lnTo>
                    <a:pt x="90" y="16"/>
                  </a:lnTo>
                  <a:lnTo>
                    <a:pt x="96" y="19"/>
                  </a:lnTo>
                  <a:lnTo>
                    <a:pt x="98" y="19"/>
                  </a:lnTo>
                  <a:lnTo>
                    <a:pt x="100" y="20"/>
                  </a:lnTo>
                  <a:lnTo>
                    <a:pt x="101" y="21"/>
                  </a:lnTo>
                  <a:lnTo>
                    <a:pt x="103" y="23"/>
                  </a:lnTo>
                  <a:lnTo>
                    <a:pt x="104" y="24"/>
                  </a:lnTo>
                  <a:lnTo>
                    <a:pt x="106" y="25"/>
                  </a:lnTo>
                  <a:lnTo>
                    <a:pt x="107" y="27"/>
                  </a:lnTo>
                  <a:lnTo>
                    <a:pt x="109" y="29"/>
                  </a:lnTo>
                  <a:lnTo>
                    <a:pt x="109" y="30"/>
                  </a:lnTo>
                  <a:lnTo>
                    <a:pt x="110" y="31"/>
                  </a:lnTo>
                  <a:lnTo>
                    <a:pt x="110" y="32"/>
                  </a:lnTo>
                  <a:lnTo>
                    <a:pt x="110" y="34"/>
                  </a:lnTo>
                  <a:lnTo>
                    <a:pt x="110" y="35"/>
                  </a:lnTo>
                  <a:lnTo>
                    <a:pt x="111" y="36"/>
                  </a:lnTo>
                  <a:lnTo>
                    <a:pt x="111" y="38"/>
                  </a:lnTo>
                  <a:lnTo>
                    <a:pt x="111" y="39"/>
                  </a:lnTo>
                  <a:lnTo>
                    <a:pt x="111" y="42"/>
                  </a:lnTo>
                  <a:lnTo>
                    <a:pt x="110" y="44"/>
                  </a:lnTo>
                  <a:lnTo>
                    <a:pt x="110" y="47"/>
                  </a:lnTo>
                  <a:lnTo>
                    <a:pt x="109" y="50"/>
                  </a:lnTo>
                  <a:lnTo>
                    <a:pt x="108" y="53"/>
                  </a:lnTo>
                  <a:lnTo>
                    <a:pt x="107" y="56"/>
                  </a:lnTo>
                  <a:lnTo>
                    <a:pt x="106" y="59"/>
                  </a:lnTo>
                  <a:lnTo>
                    <a:pt x="104" y="61"/>
                  </a:lnTo>
                  <a:lnTo>
                    <a:pt x="103" y="64"/>
                  </a:lnTo>
                  <a:lnTo>
                    <a:pt x="101" y="67"/>
                  </a:lnTo>
                  <a:lnTo>
                    <a:pt x="99" y="70"/>
                  </a:lnTo>
                  <a:lnTo>
                    <a:pt x="97" y="72"/>
                  </a:lnTo>
                  <a:lnTo>
                    <a:pt x="95" y="75"/>
                  </a:lnTo>
                  <a:lnTo>
                    <a:pt x="93" y="77"/>
                  </a:lnTo>
                  <a:lnTo>
                    <a:pt x="91" y="80"/>
                  </a:lnTo>
                  <a:lnTo>
                    <a:pt x="88" y="82"/>
                  </a:lnTo>
                  <a:lnTo>
                    <a:pt x="86" y="84"/>
                  </a:lnTo>
                  <a:lnTo>
                    <a:pt x="84" y="86"/>
                  </a:lnTo>
                  <a:lnTo>
                    <a:pt x="81" y="88"/>
                  </a:lnTo>
                  <a:lnTo>
                    <a:pt x="78" y="90"/>
                  </a:lnTo>
                  <a:lnTo>
                    <a:pt x="76" y="91"/>
                  </a:lnTo>
                  <a:lnTo>
                    <a:pt x="73" y="93"/>
                  </a:lnTo>
                  <a:lnTo>
                    <a:pt x="71" y="94"/>
                  </a:lnTo>
                  <a:lnTo>
                    <a:pt x="68" y="95"/>
                  </a:lnTo>
                  <a:lnTo>
                    <a:pt x="65" y="96"/>
                  </a:lnTo>
                  <a:lnTo>
                    <a:pt x="63" y="96"/>
                  </a:lnTo>
                  <a:lnTo>
                    <a:pt x="60" y="97"/>
                  </a:lnTo>
                  <a:lnTo>
                    <a:pt x="57" y="97"/>
                  </a:lnTo>
                  <a:close/>
                </a:path>
              </a:pathLst>
            </a:custGeom>
            <a:solidFill>
              <a:srgbClr val="E9E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58" name="Freeform 133"/>
            <p:cNvSpPr>
              <a:spLocks/>
            </p:cNvSpPr>
            <p:nvPr/>
          </p:nvSpPr>
          <p:spPr bwMode="auto">
            <a:xfrm>
              <a:off x="5120" y="1252"/>
              <a:ext cx="4" cy="2"/>
            </a:xfrm>
            <a:custGeom>
              <a:avLst/>
              <a:gdLst>
                <a:gd name="T0" fmla="*/ 0 w 2"/>
                <a:gd name="T1" fmla="*/ 4 h 1"/>
                <a:gd name="T2" fmla="*/ 0 w 2"/>
                <a:gd name="T3" fmla="*/ 4 h 1"/>
                <a:gd name="T4" fmla="*/ 4 w 2"/>
                <a:gd name="T5" fmla="*/ 0 h 1"/>
                <a:gd name="T6" fmla="*/ 4 w 2"/>
                <a:gd name="T7" fmla="*/ 0 h 1"/>
                <a:gd name="T8" fmla="*/ 4 w 2"/>
                <a:gd name="T9" fmla="*/ 0 h 1"/>
                <a:gd name="T10" fmla="*/ 4 w 2"/>
                <a:gd name="T11" fmla="*/ 0 h 1"/>
                <a:gd name="T12" fmla="*/ 8 w 2"/>
                <a:gd name="T13" fmla="*/ 0 h 1"/>
                <a:gd name="T14" fmla="*/ 8 w 2"/>
                <a:gd name="T15" fmla="*/ 0 h 1"/>
                <a:gd name="T16" fmla="*/ 8 w 2"/>
                <a:gd name="T17" fmla="*/ 0 h 1"/>
                <a:gd name="T18" fmla="*/ 8 w 2"/>
                <a:gd name="T19" fmla="*/ 4 h 1"/>
                <a:gd name="T20" fmla="*/ 4 w 2"/>
                <a:gd name="T21" fmla="*/ 4 h 1"/>
                <a:gd name="T22" fmla="*/ 0 w 2"/>
                <a:gd name="T23" fmla="*/ 4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" h="1">
                  <a:moveTo>
                    <a:pt x="0" y="1"/>
                  </a:moveTo>
                  <a:lnTo>
                    <a:pt x="0" y="1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1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C59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59" name="Freeform 134"/>
            <p:cNvSpPr>
              <a:spLocks/>
            </p:cNvSpPr>
            <p:nvPr/>
          </p:nvSpPr>
          <p:spPr bwMode="auto">
            <a:xfrm>
              <a:off x="5126" y="1234"/>
              <a:ext cx="22" cy="18"/>
            </a:xfrm>
            <a:custGeom>
              <a:avLst/>
              <a:gdLst>
                <a:gd name="T0" fmla="*/ 0 w 11"/>
                <a:gd name="T1" fmla="*/ 36 h 9"/>
                <a:gd name="T2" fmla="*/ 0 w 11"/>
                <a:gd name="T3" fmla="*/ 36 h 9"/>
                <a:gd name="T4" fmla="*/ 0 w 11"/>
                <a:gd name="T5" fmla="*/ 32 h 9"/>
                <a:gd name="T6" fmla="*/ 4 w 11"/>
                <a:gd name="T7" fmla="*/ 28 h 9"/>
                <a:gd name="T8" fmla="*/ 4 w 11"/>
                <a:gd name="T9" fmla="*/ 24 h 9"/>
                <a:gd name="T10" fmla="*/ 8 w 11"/>
                <a:gd name="T11" fmla="*/ 20 h 9"/>
                <a:gd name="T12" fmla="*/ 12 w 11"/>
                <a:gd name="T13" fmla="*/ 20 h 9"/>
                <a:gd name="T14" fmla="*/ 12 w 11"/>
                <a:gd name="T15" fmla="*/ 16 h 9"/>
                <a:gd name="T16" fmla="*/ 16 w 11"/>
                <a:gd name="T17" fmla="*/ 12 h 9"/>
                <a:gd name="T18" fmla="*/ 24 w 11"/>
                <a:gd name="T19" fmla="*/ 8 h 9"/>
                <a:gd name="T20" fmla="*/ 32 w 11"/>
                <a:gd name="T21" fmla="*/ 4 h 9"/>
                <a:gd name="T22" fmla="*/ 36 w 11"/>
                <a:gd name="T23" fmla="*/ 4 h 9"/>
                <a:gd name="T24" fmla="*/ 40 w 11"/>
                <a:gd name="T25" fmla="*/ 4 h 9"/>
                <a:gd name="T26" fmla="*/ 40 w 11"/>
                <a:gd name="T27" fmla="*/ 0 h 9"/>
                <a:gd name="T28" fmla="*/ 44 w 11"/>
                <a:gd name="T29" fmla="*/ 0 h 9"/>
                <a:gd name="T30" fmla="*/ 44 w 11"/>
                <a:gd name="T31" fmla="*/ 4 h 9"/>
                <a:gd name="T32" fmla="*/ 44 w 11"/>
                <a:gd name="T33" fmla="*/ 8 h 9"/>
                <a:gd name="T34" fmla="*/ 44 w 11"/>
                <a:gd name="T35" fmla="*/ 8 h 9"/>
                <a:gd name="T36" fmla="*/ 44 w 11"/>
                <a:gd name="T37" fmla="*/ 12 h 9"/>
                <a:gd name="T38" fmla="*/ 40 w 11"/>
                <a:gd name="T39" fmla="*/ 12 h 9"/>
                <a:gd name="T40" fmla="*/ 40 w 11"/>
                <a:gd name="T41" fmla="*/ 16 h 9"/>
                <a:gd name="T42" fmla="*/ 40 w 11"/>
                <a:gd name="T43" fmla="*/ 16 h 9"/>
                <a:gd name="T44" fmla="*/ 36 w 11"/>
                <a:gd name="T45" fmla="*/ 20 h 9"/>
                <a:gd name="T46" fmla="*/ 28 w 11"/>
                <a:gd name="T47" fmla="*/ 20 h 9"/>
                <a:gd name="T48" fmla="*/ 16 w 11"/>
                <a:gd name="T49" fmla="*/ 28 h 9"/>
                <a:gd name="T50" fmla="*/ 12 w 11"/>
                <a:gd name="T51" fmla="*/ 32 h 9"/>
                <a:gd name="T52" fmla="*/ 8 w 11"/>
                <a:gd name="T53" fmla="*/ 32 h 9"/>
                <a:gd name="T54" fmla="*/ 8 w 11"/>
                <a:gd name="T55" fmla="*/ 36 h 9"/>
                <a:gd name="T56" fmla="*/ 4 w 11"/>
                <a:gd name="T57" fmla="*/ 36 h 9"/>
                <a:gd name="T58" fmla="*/ 4 w 11"/>
                <a:gd name="T59" fmla="*/ 36 h 9"/>
                <a:gd name="T60" fmla="*/ 0 w 11"/>
                <a:gd name="T61" fmla="*/ 36 h 9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11" h="9">
                  <a:moveTo>
                    <a:pt x="0" y="9"/>
                  </a:moveTo>
                  <a:lnTo>
                    <a:pt x="0" y="9"/>
                  </a:lnTo>
                  <a:lnTo>
                    <a:pt x="0" y="8"/>
                  </a:lnTo>
                  <a:lnTo>
                    <a:pt x="1" y="7"/>
                  </a:lnTo>
                  <a:lnTo>
                    <a:pt x="1" y="6"/>
                  </a:lnTo>
                  <a:lnTo>
                    <a:pt x="2" y="5"/>
                  </a:lnTo>
                  <a:lnTo>
                    <a:pt x="3" y="5"/>
                  </a:lnTo>
                  <a:lnTo>
                    <a:pt x="3" y="4"/>
                  </a:lnTo>
                  <a:lnTo>
                    <a:pt x="4" y="3"/>
                  </a:lnTo>
                  <a:lnTo>
                    <a:pt x="6" y="2"/>
                  </a:lnTo>
                  <a:lnTo>
                    <a:pt x="8" y="1"/>
                  </a:lnTo>
                  <a:lnTo>
                    <a:pt x="9" y="1"/>
                  </a:lnTo>
                  <a:lnTo>
                    <a:pt x="10" y="1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1" y="1"/>
                  </a:lnTo>
                  <a:lnTo>
                    <a:pt x="11" y="2"/>
                  </a:lnTo>
                  <a:lnTo>
                    <a:pt x="11" y="3"/>
                  </a:lnTo>
                  <a:lnTo>
                    <a:pt x="10" y="3"/>
                  </a:lnTo>
                  <a:lnTo>
                    <a:pt x="10" y="4"/>
                  </a:lnTo>
                  <a:lnTo>
                    <a:pt x="9" y="5"/>
                  </a:lnTo>
                  <a:lnTo>
                    <a:pt x="7" y="5"/>
                  </a:lnTo>
                  <a:lnTo>
                    <a:pt x="4" y="7"/>
                  </a:lnTo>
                  <a:lnTo>
                    <a:pt x="3" y="8"/>
                  </a:lnTo>
                  <a:lnTo>
                    <a:pt x="2" y="8"/>
                  </a:lnTo>
                  <a:lnTo>
                    <a:pt x="2" y="9"/>
                  </a:lnTo>
                  <a:lnTo>
                    <a:pt x="1" y="9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4C59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60" name="Freeform 135"/>
            <p:cNvSpPr>
              <a:spLocks/>
            </p:cNvSpPr>
            <p:nvPr/>
          </p:nvSpPr>
          <p:spPr bwMode="auto">
            <a:xfrm>
              <a:off x="5397" y="1157"/>
              <a:ext cx="33" cy="61"/>
            </a:xfrm>
            <a:custGeom>
              <a:avLst/>
              <a:gdLst>
                <a:gd name="T0" fmla="*/ 4 w 17"/>
                <a:gd name="T1" fmla="*/ 116 h 31"/>
                <a:gd name="T2" fmla="*/ 0 w 17"/>
                <a:gd name="T3" fmla="*/ 112 h 31"/>
                <a:gd name="T4" fmla="*/ 4 w 17"/>
                <a:gd name="T5" fmla="*/ 108 h 31"/>
                <a:gd name="T6" fmla="*/ 8 w 17"/>
                <a:gd name="T7" fmla="*/ 104 h 31"/>
                <a:gd name="T8" fmla="*/ 12 w 17"/>
                <a:gd name="T9" fmla="*/ 100 h 31"/>
                <a:gd name="T10" fmla="*/ 12 w 17"/>
                <a:gd name="T11" fmla="*/ 96 h 31"/>
                <a:gd name="T12" fmla="*/ 19 w 17"/>
                <a:gd name="T13" fmla="*/ 81 h 31"/>
                <a:gd name="T14" fmla="*/ 23 w 17"/>
                <a:gd name="T15" fmla="*/ 73 h 31"/>
                <a:gd name="T16" fmla="*/ 27 w 17"/>
                <a:gd name="T17" fmla="*/ 69 h 31"/>
                <a:gd name="T18" fmla="*/ 27 w 17"/>
                <a:gd name="T19" fmla="*/ 69 h 31"/>
                <a:gd name="T20" fmla="*/ 19 w 17"/>
                <a:gd name="T21" fmla="*/ 81 h 31"/>
                <a:gd name="T22" fmla="*/ 19 w 17"/>
                <a:gd name="T23" fmla="*/ 81 h 31"/>
                <a:gd name="T24" fmla="*/ 19 w 17"/>
                <a:gd name="T25" fmla="*/ 77 h 31"/>
                <a:gd name="T26" fmla="*/ 19 w 17"/>
                <a:gd name="T27" fmla="*/ 73 h 31"/>
                <a:gd name="T28" fmla="*/ 19 w 17"/>
                <a:gd name="T29" fmla="*/ 69 h 31"/>
                <a:gd name="T30" fmla="*/ 23 w 17"/>
                <a:gd name="T31" fmla="*/ 59 h 31"/>
                <a:gd name="T32" fmla="*/ 27 w 17"/>
                <a:gd name="T33" fmla="*/ 43 h 31"/>
                <a:gd name="T34" fmla="*/ 31 w 17"/>
                <a:gd name="T35" fmla="*/ 24 h 31"/>
                <a:gd name="T36" fmla="*/ 33 w 17"/>
                <a:gd name="T37" fmla="*/ 16 h 31"/>
                <a:gd name="T38" fmla="*/ 33 w 17"/>
                <a:gd name="T39" fmla="*/ 12 h 31"/>
                <a:gd name="T40" fmla="*/ 37 w 17"/>
                <a:gd name="T41" fmla="*/ 8 h 31"/>
                <a:gd name="T42" fmla="*/ 37 w 17"/>
                <a:gd name="T43" fmla="*/ 8 h 31"/>
                <a:gd name="T44" fmla="*/ 41 w 17"/>
                <a:gd name="T45" fmla="*/ 4 h 31"/>
                <a:gd name="T46" fmla="*/ 45 w 17"/>
                <a:gd name="T47" fmla="*/ 4 h 31"/>
                <a:gd name="T48" fmla="*/ 49 w 17"/>
                <a:gd name="T49" fmla="*/ 0 h 31"/>
                <a:gd name="T50" fmla="*/ 56 w 17"/>
                <a:gd name="T51" fmla="*/ 4 h 31"/>
                <a:gd name="T52" fmla="*/ 60 w 17"/>
                <a:gd name="T53" fmla="*/ 4 h 31"/>
                <a:gd name="T54" fmla="*/ 64 w 17"/>
                <a:gd name="T55" fmla="*/ 12 h 31"/>
                <a:gd name="T56" fmla="*/ 64 w 17"/>
                <a:gd name="T57" fmla="*/ 16 h 31"/>
                <a:gd name="T58" fmla="*/ 64 w 17"/>
                <a:gd name="T59" fmla="*/ 28 h 31"/>
                <a:gd name="T60" fmla="*/ 60 w 17"/>
                <a:gd name="T61" fmla="*/ 35 h 31"/>
                <a:gd name="T62" fmla="*/ 56 w 17"/>
                <a:gd name="T63" fmla="*/ 47 h 31"/>
                <a:gd name="T64" fmla="*/ 52 w 17"/>
                <a:gd name="T65" fmla="*/ 61 h 31"/>
                <a:gd name="T66" fmla="*/ 45 w 17"/>
                <a:gd name="T67" fmla="*/ 81 h 31"/>
                <a:gd name="T68" fmla="*/ 37 w 17"/>
                <a:gd name="T69" fmla="*/ 89 h 31"/>
                <a:gd name="T70" fmla="*/ 33 w 17"/>
                <a:gd name="T71" fmla="*/ 96 h 31"/>
                <a:gd name="T72" fmla="*/ 31 w 17"/>
                <a:gd name="T73" fmla="*/ 104 h 31"/>
                <a:gd name="T74" fmla="*/ 23 w 17"/>
                <a:gd name="T75" fmla="*/ 108 h 31"/>
                <a:gd name="T76" fmla="*/ 27 w 17"/>
                <a:gd name="T77" fmla="*/ 104 h 31"/>
                <a:gd name="T78" fmla="*/ 27 w 17"/>
                <a:gd name="T79" fmla="*/ 100 h 31"/>
                <a:gd name="T80" fmla="*/ 33 w 17"/>
                <a:gd name="T81" fmla="*/ 89 h 31"/>
                <a:gd name="T82" fmla="*/ 37 w 17"/>
                <a:gd name="T83" fmla="*/ 81 h 31"/>
                <a:gd name="T84" fmla="*/ 41 w 17"/>
                <a:gd name="T85" fmla="*/ 77 h 31"/>
                <a:gd name="T86" fmla="*/ 41 w 17"/>
                <a:gd name="T87" fmla="*/ 69 h 31"/>
                <a:gd name="T88" fmla="*/ 41 w 17"/>
                <a:gd name="T89" fmla="*/ 73 h 31"/>
                <a:gd name="T90" fmla="*/ 37 w 17"/>
                <a:gd name="T91" fmla="*/ 73 h 31"/>
                <a:gd name="T92" fmla="*/ 37 w 17"/>
                <a:gd name="T93" fmla="*/ 81 h 31"/>
                <a:gd name="T94" fmla="*/ 31 w 17"/>
                <a:gd name="T95" fmla="*/ 89 h 31"/>
                <a:gd name="T96" fmla="*/ 19 w 17"/>
                <a:gd name="T97" fmla="*/ 104 h 31"/>
                <a:gd name="T98" fmla="*/ 16 w 17"/>
                <a:gd name="T99" fmla="*/ 112 h 31"/>
                <a:gd name="T100" fmla="*/ 12 w 17"/>
                <a:gd name="T101" fmla="*/ 116 h 31"/>
                <a:gd name="T102" fmla="*/ 12 w 17"/>
                <a:gd name="T103" fmla="*/ 120 h 31"/>
                <a:gd name="T104" fmla="*/ 8 w 17"/>
                <a:gd name="T105" fmla="*/ 120 h 31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17" h="31">
                  <a:moveTo>
                    <a:pt x="2" y="31"/>
                  </a:moveTo>
                  <a:lnTo>
                    <a:pt x="1" y="30"/>
                  </a:lnTo>
                  <a:lnTo>
                    <a:pt x="0" y="30"/>
                  </a:lnTo>
                  <a:lnTo>
                    <a:pt x="0" y="29"/>
                  </a:lnTo>
                  <a:lnTo>
                    <a:pt x="1" y="28"/>
                  </a:lnTo>
                  <a:lnTo>
                    <a:pt x="2" y="28"/>
                  </a:lnTo>
                  <a:lnTo>
                    <a:pt x="2" y="27"/>
                  </a:lnTo>
                  <a:lnTo>
                    <a:pt x="2" y="26"/>
                  </a:lnTo>
                  <a:lnTo>
                    <a:pt x="3" y="26"/>
                  </a:lnTo>
                  <a:lnTo>
                    <a:pt x="3" y="25"/>
                  </a:lnTo>
                  <a:lnTo>
                    <a:pt x="4" y="23"/>
                  </a:lnTo>
                  <a:lnTo>
                    <a:pt x="5" y="21"/>
                  </a:lnTo>
                  <a:lnTo>
                    <a:pt x="6" y="20"/>
                  </a:lnTo>
                  <a:lnTo>
                    <a:pt x="6" y="19"/>
                  </a:lnTo>
                  <a:lnTo>
                    <a:pt x="7" y="19"/>
                  </a:lnTo>
                  <a:lnTo>
                    <a:pt x="7" y="18"/>
                  </a:lnTo>
                  <a:lnTo>
                    <a:pt x="6" y="19"/>
                  </a:lnTo>
                  <a:lnTo>
                    <a:pt x="5" y="21"/>
                  </a:lnTo>
                  <a:lnTo>
                    <a:pt x="5" y="20"/>
                  </a:lnTo>
                  <a:lnTo>
                    <a:pt x="5" y="19"/>
                  </a:lnTo>
                  <a:lnTo>
                    <a:pt x="5" y="18"/>
                  </a:lnTo>
                  <a:lnTo>
                    <a:pt x="6" y="17"/>
                  </a:lnTo>
                  <a:lnTo>
                    <a:pt x="6" y="15"/>
                  </a:lnTo>
                  <a:lnTo>
                    <a:pt x="7" y="13"/>
                  </a:lnTo>
                  <a:lnTo>
                    <a:pt x="7" y="11"/>
                  </a:lnTo>
                  <a:lnTo>
                    <a:pt x="8" y="8"/>
                  </a:lnTo>
                  <a:lnTo>
                    <a:pt x="8" y="6"/>
                  </a:lnTo>
                  <a:lnTo>
                    <a:pt x="9" y="5"/>
                  </a:lnTo>
                  <a:lnTo>
                    <a:pt x="9" y="4"/>
                  </a:lnTo>
                  <a:lnTo>
                    <a:pt x="9" y="3"/>
                  </a:lnTo>
                  <a:lnTo>
                    <a:pt x="10" y="3"/>
                  </a:lnTo>
                  <a:lnTo>
                    <a:pt x="10" y="2"/>
                  </a:lnTo>
                  <a:lnTo>
                    <a:pt x="10" y="1"/>
                  </a:lnTo>
                  <a:lnTo>
                    <a:pt x="11" y="1"/>
                  </a:lnTo>
                  <a:lnTo>
                    <a:pt x="12" y="1"/>
                  </a:lnTo>
                  <a:lnTo>
                    <a:pt x="13" y="0"/>
                  </a:lnTo>
                  <a:lnTo>
                    <a:pt x="14" y="0"/>
                  </a:lnTo>
                  <a:lnTo>
                    <a:pt x="15" y="1"/>
                  </a:lnTo>
                  <a:lnTo>
                    <a:pt x="16" y="1"/>
                  </a:lnTo>
                  <a:lnTo>
                    <a:pt x="16" y="2"/>
                  </a:lnTo>
                  <a:lnTo>
                    <a:pt x="17" y="3"/>
                  </a:lnTo>
                  <a:lnTo>
                    <a:pt x="17" y="4"/>
                  </a:lnTo>
                  <a:lnTo>
                    <a:pt x="17" y="6"/>
                  </a:lnTo>
                  <a:lnTo>
                    <a:pt x="17" y="7"/>
                  </a:lnTo>
                  <a:lnTo>
                    <a:pt x="16" y="8"/>
                  </a:lnTo>
                  <a:lnTo>
                    <a:pt x="16" y="9"/>
                  </a:lnTo>
                  <a:lnTo>
                    <a:pt x="16" y="10"/>
                  </a:lnTo>
                  <a:lnTo>
                    <a:pt x="15" y="12"/>
                  </a:lnTo>
                  <a:lnTo>
                    <a:pt x="15" y="13"/>
                  </a:lnTo>
                  <a:lnTo>
                    <a:pt x="14" y="16"/>
                  </a:lnTo>
                  <a:lnTo>
                    <a:pt x="13" y="18"/>
                  </a:lnTo>
                  <a:lnTo>
                    <a:pt x="12" y="21"/>
                  </a:lnTo>
                  <a:lnTo>
                    <a:pt x="11" y="22"/>
                  </a:lnTo>
                  <a:lnTo>
                    <a:pt x="10" y="23"/>
                  </a:lnTo>
                  <a:lnTo>
                    <a:pt x="10" y="24"/>
                  </a:lnTo>
                  <a:lnTo>
                    <a:pt x="9" y="25"/>
                  </a:lnTo>
                  <a:lnTo>
                    <a:pt x="8" y="26"/>
                  </a:lnTo>
                  <a:lnTo>
                    <a:pt x="8" y="27"/>
                  </a:lnTo>
                  <a:lnTo>
                    <a:pt x="7" y="27"/>
                  </a:lnTo>
                  <a:lnTo>
                    <a:pt x="6" y="28"/>
                  </a:lnTo>
                  <a:lnTo>
                    <a:pt x="7" y="27"/>
                  </a:lnTo>
                  <a:lnTo>
                    <a:pt x="7" y="26"/>
                  </a:lnTo>
                  <a:lnTo>
                    <a:pt x="8" y="24"/>
                  </a:lnTo>
                  <a:lnTo>
                    <a:pt x="9" y="23"/>
                  </a:lnTo>
                  <a:lnTo>
                    <a:pt x="10" y="22"/>
                  </a:lnTo>
                  <a:lnTo>
                    <a:pt x="10" y="21"/>
                  </a:lnTo>
                  <a:lnTo>
                    <a:pt x="11" y="20"/>
                  </a:lnTo>
                  <a:lnTo>
                    <a:pt x="11" y="19"/>
                  </a:lnTo>
                  <a:lnTo>
                    <a:pt x="11" y="18"/>
                  </a:lnTo>
                  <a:lnTo>
                    <a:pt x="11" y="19"/>
                  </a:lnTo>
                  <a:lnTo>
                    <a:pt x="10" y="19"/>
                  </a:lnTo>
                  <a:lnTo>
                    <a:pt x="10" y="20"/>
                  </a:lnTo>
                  <a:lnTo>
                    <a:pt x="10" y="21"/>
                  </a:lnTo>
                  <a:lnTo>
                    <a:pt x="9" y="22"/>
                  </a:lnTo>
                  <a:lnTo>
                    <a:pt x="8" y="23"/>
                  </a:lnTo>
                  <a:lnTo>
                    <a:pt x="7" y="25"/>
                  </a:lnTo>
                  <a:lnTo>
                    <a:pt x="5" y="27"/>
                  </a:lnTo>
                  <a:lnTo>
                    <a:pt x="5" y="28"/>
                  </a:lnTo>
                  <a:lnTo>
                    <a:pt x="4" y="29"/>
                  </a:lnTo>
                  <a:lnTo>
                    <a:pt x="4" y="30"/>
                  </a:lnTo>
                  <a:lnTo>
                    <a:pt x="3" y="30"/>
                  </a:lnTo>
                  <a:lnTo>
                    <a:pt x="3" y="31"/>
                  </a:lnTo>
                  <a:lnTo>
                    <a:pt x="2" y="31"/>
                  </a:lnTo>
                  <a:close/>
                </a:path>
              </a:pathLst>
            </a:custGeom>
            <a:solidFill>
              <a:srgbClr val="EFEF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61" name="Freeform 136"/>
            <p:cNvSpPr>
              <a:spLocks/>
            </p:cNvSpPr>
            <p:nvPr/>
          </p:nvSpPr>
          <p:spPr bwMode="auto">
            <a:xfrm>
              <a:off x="5412" y="918"/>
              <a:ext cx="210" cy="298"/>
            </a:xfrm>
            <a:custGeom>
              <a:avLst/>
              <a:gdLst>
                <a:gd name="T0" fmla="*/ 8 w 106"/>
                <a:gd name="T1" fmla="*/ 576 h 151"/>
                <a:gd name="T2" fmla="*/ 28 w 106"/>
                <a:gd name="T3" fmla="*/ 541 h 151"/>
                <a:gd name="T4" fmla="*/ 48 w 106"/>
                <a:gd name="T5" fmla="*/ 468 h 151"/>
                <a:gd name="T6" fmla="*/ 79 w 106"/>
                <a:gd name="T7" fmla="*/ 264 h 151"/>
                <a:gd name="T8" fmla="*/ 109 w 106"/>
                <a:gd name="T9" fmla="*/ 136 h 151"/>
                <a:gd name="T10" fmla="*/ 149 w 106"/>
                <a:gd name="T11" fmla="*/ 67 h 151"/>
                <a:gd name="T12" fmla="*/ 208 w 106"/>
                <a:gd name="T13" fmla="*/ 20 h 151"/>
                <a:gd name="T14" fmla="*/ 295 w 106"/>
                <a:gd name="T15" fmla="*/ 0 h 151"/>
                <a:gd name="T16" fmla="*/ 357 w 106"/>
                <a:gd name="T17" fmla="*/ 24 h 151"/>
                <a:gd name="T18" fmla="*/ 392 w 106"/>
                <a:gd name="T19" fmla="*/ 63 h 151"/>
                <a:gd name="T20" fmla="*/ 412 w 106"/>
                <a:gd name="T21" fmla="*/ 120 h 151"/>
                <a:gd name="T22" fmla="*/ 408 w 106"/>
                <a:gd name="T23" fmla="*/ 221 h 151"/>
                <a:gd name="T24" fmla="*/ 372 w 106"/>
                <a:gd name="T25" fmla="*/ 304 h 151"/>
                <a:gd name="T26" fmla="*/ 291 w 106"/>
                <a:gd name="T27" fmla="*/ 397 h 151"/>
                <a:gd name="T28" fmla="*/ 172 w 106"/>
                <a:gd name="T29" fmla="*/ 472 h 151"/>
                <a:gd name="T30" fmla="*/ 145 w 106"/>
                <a:gd name="T31" fmla="*/ 499 h 151"/>
                <a:gd name="T32" fmla="*/ 149 w 106"/>
                <a:gd name="T33" fmla="*/ 507 h 151"/>
                <a:gd name="T34" fmla="*/ 168 w 106"/>
                <a:gd name="T35" fmla="*/ 491 h 151"/>
                <a:gd name="T36" fmla="*/ 228 w 106"/>
                <a:gd name="T37" fmla="*/ 468 h 151"/>
                <a:gd name="T38" fmla="*/ 267 w 106"/>
                <a:gd name="T39" fmla="*/ 476 h 151"/>
                <a:gd name="T40" fmla="*/ 287 w 106"/>
                <a:gd name="T41" fmla="*/ 507 h 151"/>
                <a:gd name="T42" fmla="*/ 263 w 106"/>
                <a:gd name="T43" fmla="*/ 541 h 151"/>
                <a:gd name="T44" fmla="*/ 208 w 106"/>
                <a:gd name="T45" fmla="*/ 549 h 151"/>
                <a:gd name="T46" fmla="*/ 168 w 106"/>
                <a:gd name="T47" fmla="*/ 560 h 151"/>
                <a:gd name="T48" fmla="*/ 153 w 106"/>
                <a:gd name="T49" fmla="*/ 564 h 151"/>
                <a:gd name="T50" fmla="*/ 141 w 106"/>
                <a:gd name="T51" fmla="*/ 560 h 151"/>
                <a:gd name="T52" fmla="*/ 176 w 106"/>
                <a:gd name="T53" fmla="*/ 541 h 151"/>
                <a:gd name="T54" fmla="*/ 180 w 106"/>
                <a:gd name="T55" fmla="*/ 529 h 151"/>
                <a:gd name="T56" fmla="*/ 137 w 106"/>
                <a:gd name="T57" fmla="*/ 560 h 151"/>
                <a:gd name="T58" fmla="*/ 141 w 106"/>
                <a:gd name="T59" fmla="*/ 553 h 151"/>
                <a:gd name="T60" fmla="*/ 160 w 106"/>
                <a:gd name="T61" fmla="*/ 533 h 151"/>
                <a:gd name="T62" fmla="*/ 125 w 106"/>
                <a:gd name="T63" fmla="*/ 557 h 151"/>
                <a:gd name="T64" fmla="*/ 141 w 106"/>
                <a:gd name="T65" fmla="*/ 541 h 151"/>
                <a:gd name="T66" fmla="*/ 117 w 106"/>
                <a:gd name="T67" fmla="*/ 553 h 151"/>
                <a:gd name="T68" fmla="*/ 125 w 106"/>
                <a:gd name="T69" fmla="*/ 545 h 151"/>
                <a:gd name="T70" fmla="*/ 129 w 106"/>
                <a:gd name="T71" fmla="*/ 537 h 151"/>
                <a:gd name="T72" fmla="*/ 103 w 106"/>
                <a:gd name="T73" fmla="*/ 557 h 151"/>
                <a:gd name="T74" fmla="*/ 117 w 106"/>
                <a:gd name="T75" fmla="*/ 533 h 151"/>
                <a:gd name="T76" fmla="*/ 99 w 106"/>
                <a:gd name="T77" fmla="*/ 553 h 151"/>
                <a:gd name="T78" fmla="*/ 91 w 106"/>
                <a:gd name="T79" fmla="*/ 553 h 151"/>
                <a:gd name="T80" fmla="*/ 103 w 106"/>
                <a:gd name="T81" fmla="*/ 533 h 151"/>
                <a:gd name="T82" fmla="*/ 83 w 106"/>
                <a:gd name="T83" fmla="*/ 557 h 151"/>
                <a:gd name="T84" fmla="*/ 83 w 106"/>
                <a:gd name="T85" fmla="*/ 549 h 151"/>
                <a:gd name="T86" fmla="*/ 95 w 106"/>
                <a:gd name="T87" fmla="*/ 529 h 151"/>
                <a:gd name="T88" fmla="*/ 71 w 106"/>
                <a:gd name="T89" fmla="*/ 557 h 151"/>
                <a:gd name="T90" fmla="*/ 44 w 106"/>
                <a:gd name="T91" fmla="*/ 572 h 151"/>
                <a:gd name="T92" fmla="*/ 52 w 106"/>
                <a:gd name="T93" fmla="*/ 568 h 151"/>
                <a:gd name="T94" fmla="*/ 79 w 106"/>
                <a:gd name="T95" fmla="*/ 533 h 151"/>
                <a:gd name="T96" fmla="*/ 59 w 106"/>
                <a:gd name="T97" fmla="*/ 557 h 151"/>
                <a:gd name="T98" fmla="*/ 71 w 106"/>
                <a:gd name="T99" fmla="*/ 521 h 151"/>
                <a:gd name="T100" fmla="*/ 48 w 106"/>
                <a:gd name="T101" fmla="*/ 568 h 151"/>
                <a:gd name="T102" fmla="*/ 36 w 106"/>
                <a:gd name="T103" fmla="*/ 568 h 151"/>
                <a:gd name="T104" fmla="*/ 55 w 106"/>
                <a:gd name="T105" fmla="*/ 525 h 151"/>
                <a:gd name="T106" fmla="*/ 48 w 106"/>
                <a:gd name="T107" fmla="*/ 545 h 151"/>
                <a:gd name="T108" fmla="*/ 24 w 106"/>
                <a:gd name="T109" fmla="*/ 584 h 151"/>
                <a:gd name="T110" fmla="*/ 28 w 106"/>
                <a:gd name="T111" fmla="*/ 564 h 151"/>
                <a:gd name="T112" fmla="*/ 52 w 106"/>
                <a:gd name="T113" fmla="*/ 521 h 151"/>
                <a:gd name="T114" fmla="*/ 48 w 106"/>
                <a:gd name="T115" fmla="*/ 517 h 151"/>
                <a:gd name="T116" fmla="*/ 28 w 106"/>
                <a:gd name="T117" fmla="*/ 568 h 151"/>
                <a:gd name="T118" fmla="*/ 12 w 106"/>
                <a:gd name="T119" fmla="*/ 588 h 151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06" h="151">
                  <a:moveTo>
                    <a:pt x="3" y="151"/>
                  </a:moveTo>
                  <a:lnTo>
                    <a:pt x="2" y="151"/>
                  </a:lnTo>
                  <a:lnTo>
                    <a:pt x="0" y="151"/>
                  </a:lnTo>
                  <a:lnTo>
                    <a:pt x="0" y="150"/>
                  </a:lnTo>
                  <a:lnTo>
                    <a:pt x="1" y="150"/>
                  </a:lnTo>
                  <a:lnTo>
                    <a:pt x="1" y="149"/>
                  </a:lnTo>
                  <a:lnTo>
                    <a:pt x="2" y="148"/>
                  </a:lnTo>
                  <a:lnTo>
                    <a:pt x="3" y="146"/>
                  </a:lnTo>
                  <a:lnTo>
                    <a:pt x="3" y="145"/>
                  </a:lnTo>
                  <a:lnTo>
                    <a:pt x="4" y="144"/>
                  </a:lnTo>
                  <a:lnTo>
                    <a:pt x="5" y="143"/>
                  </a:lnTo>
                  <a:lnTo>
                    <a:pt x="6" y="143"/>
                  </a:lnTo>
                  <a:lnTo>
                    <a:pt x="6" y="141"/>
                  </a:lnTo>
                  <a:lnTo>
                    <a:pt x="7" y="139"/>
                  </a:lnTo>
                  <a:lnTo>
                    <a:pt x="8" y="137"/>
                  </a:lnTo>
                  <a:lnTo>
                    <a:pt x="9" y="134"/>
                  </a:lnTo>
                  <a:lnTo>
                    <a:pt x="9" y="132"/>
                  </a:lnTo>
                  <a:lnTo>
                    <a:pt x="10" y="130"/>
                  </a:lnTo>
                  <a:lnTo>
                    <a:pt x="11" y="127"/>
                  </a:lnTo>
                  <a:lnTo>
                    <a:pt x="11" y="125"/>
                  </a:lnTo>
                  <a:lnTo>
                    <a:pt x="12" y="122"/>
                  </a:lnTo>
                  <a:lnTo>
                    <a:pt x="12" y="120"/>
                  </a:lnTo>
                  <a:lnTo>
                    <a:pt x="13" y="114"/>
                  </a:lnTo>
                  <a:lnTo>
                    <a:pt x="14" y="109"/>
                  </a:lnTo>
                  <a:lnTo>
                    <a:pt x="15" y="103"/>
                  </a:lnTo>
                  <a:lnTo>
                    <a:pt x="16" y="98"/>
                  </a:lnTo>
                  <a:lnTo>
                    <a:pt x="16" y="92"/>
                  </a:lnTo>
                  <a:lnTo>
                    <a:pt x="17" y="86"/>
                  </a:lnTo>
                  <a:lnTo>
                    <a:pt x="19" y="74"/>
                  </a:lnTo>
                  <a:lnTo>
                    <a:pt x="20" y="68"/>
                  </a:lnTo>
                  <a:lnTo>
                    <a:pt x="21" y="62"/>
                  </a:lnTo>
                  <a:lnTo>
                    <a:pt x="22" y="56"/>
                  </a:lnTo>
                  <a:lnTo>
                    <a:pt x="23" y="51"/>
                  </a:lnTo>
                  <a:lnTo>
                    <a:pt x="24" y="45"/>
                  </a:lnTo>
                  <a:lnTo>
                    <a:pt x="25" y="42"/>
                  </a:lnTo>
                  <a:lnTo>
                    <a:pt x="26" y="40"/>
                  </a:lnTo>
                  <a:lnTo>
                    <a:pt x="27" y="37"/>
                  </a:lnTo>
                  <a:lnTo>
                    <a:pt x="28" y="35"/>
                  </a:lnTo>
                  <a:lnTo>
                    <a:pt x="29" y="32"/>
                  </a:lnTo>
                  <a:lnTo>
                    <a:pt x="30" y="30"/>
                  </a:lnTo>
                  <a:lnTo>
                    <a:pt x="31" y="27"/>
                  </a:lnTo>
                  <a:lnTo>
                    <a:pt x="32" y="25"/>
                  </a:lnTo>
                  <a:lnTo>
                    <a:pt x="34" y="23"/>
                  </a:lnTo>
                  <a:lnTo>
                    <a:pt x="35" y="21"/>
                  </a:lnTo>
                  <a:lnTo>
                    <a:pt x="36" y="19"/>
                  </a:lnTo>
                  <a:lnTo>
                    <a:pt x="38" y="17"/>
                  </a:lnTo>
                  <a:lnTo>
                    <a:pt x="39" y="15"/>
                  </a:lnTo>
                  <a:lnTo>
                    <a:pt x="41" y="13"/>
                  </a:lnTo>
                  <a:lnTo>
                    <a:pt x="43" y="12"/>
                  </a:lnTo>
                  <a:lnTo>
                    <a:pt x="45" y="10"/>
                  </a:lnTo>
                  <a:lnTo>
                    <a:pt x="47" y="9"/>
                  </a:lnTo>
                  <a:lnTo>
                    <a:pt x="49" y="7"/>
                  </a:lnTo>
                  <a:lnTo>
                    <a:pt x="51" y="6"/>
                  </a:lnTo>
                  <a:lnTo>
                    <a:pt x="53" y="5"/>
                  </a:lnTo>
                  <a:lnTo>
                    <a:pt x="55" y="4"/>
                  </a:lnTo>
                  <a:lnTo>
                    <a:pt x="58" y="3"/>
                  </a:lnTo>
                  <a:lnTo>
                    <a:pt x="60" y="2"/>
                  </a:lnTo>
                  <a:lnTo>
                    <a:pt x="63" y="1"/>
                  </a:lnTo>
                  <a:lnTo>
                    <a:pt x="66" y="1"/>
                  </a:lnTo>
                  <a:lnTo>
                    <a:pt x="69" y="1"/>
                  </a:lnTo>
                  <a:lnTo>
                    <a:pt x="72" y="0"/>
                  </a:lnTo>
                  <a:lnTo>
                    <a:pt x="75" y="0"/>
                  </a:lnTo>
                  <a:lnTo>
                    <a:pt x="77" y="1"/>
                  </a:lnTo>
                  <a:lnTo>
                    <a:pt x="79" y="1"/>
                  </a:lnTo>
                  <a:lnTo>
                    <a:pt x="82" y="2"/>
                  </a:lnTo>
                  <a:lnTo>
                    <a:pt x="84" y="2"/>
                  </a:lnTo>
                  <a:lnTo>
                    <a:pt x="86" y="3"/>
                  </a:lnTo>
                  <a:lnTo>
                    <a:pt x="87" y="4"/>
                  </a:lnTo>
                  <a:lnTo>
                    <a:pt x="89" y="5"/>
                  </a:lnTo>
                  <a:lnTo>
                    <a:pt x="91" y="6"/>
                  </a:lnTo>
                  <a:lnTo>
                    <a:pt x="92" y="7"/>
                  </a:lnTo>
                  <a:lnTo>
                    <a:pt x="94" y="8"/>
                  </a:lnTo>
                  <a:lnTo>
                    <a:pt x="95" y="9"/>
                  </a:lnTo>
                  <a:lnTo>
                    <a:pt x="96" y="11"/>
                  </a:lnTo>
                  <a:lnTo>
                    <a:pt x="97" y="12"/>
                  </a:lnTo>
                  <a:lnTo>
                    <a:pt x="98" y="13"/>
                  </a:lnTo>
                  <a:lnTo>
                    <a:pt x="99" y="15"/>
                  </a:lnTo>
                  <a:lnTo>
                    <a:pt x="100" y="16"/>
                  </a:lnTo>
                  <a:lnTo>
                    <a:pt x="101" y="18"/>
                  </a:lnTo>
                  <a:lnTo>
                    <a:pt x="102" y="20"/>
                  </a:lnTo>
                  <a:lnTo>
                    <a:pt x="103" y="22"/>
                  </a:lnTo>
                  <a:lnTo>
                    <a:pt x="103" y="23"/>
                  </a:lnTo>
                  <a:lnTo>
                    <a:pt x="104" y="25"/>
                  </a:lnTo>
                  <a:lnTo>
                    <a:pt x="104" y="27"/>
                  </a:lnTo>
                  <a:lnTo>
                    <a:pt x="104" y="29"/>
                  </a:lnTo>
                  <a:lnTo>
                    <a:pt x="105" y="31"/>
                  </a:lnTo>
                  <a:lnTo>
                    <a:pt x="105" y="33"/>
                  </a:lnTo>
                  <a:lnTo>
                    <a:pt x="105" y="35"/>
                  </a:lnTo>
                  <a:lnTo>
                    <a:pt x="106" y="39"/>
                  </a:lnTo>
                  <a:lnTo>
                    <a:pt x="106" y="44"/>
                  </a:lnTo>
                  <a:lnTo>
                    <a:pt x="106" y="48"/>
                  </a:lnTo>
                  <a:lnTo>
                    <a:pt x="105" y="51"/>
                  </a:lnTo>
                  <a:lnTo>
                    <a:pt x="105" y="54"/>
                  </a:lnTo>
                  <a:lnTo>
                    <a:pt x="104" y="57"/>
                  </a:lnTo>
                  <a:lnTo>
                    <a:pt x="103" y="60"/>
                  </a:lnTo>
                  <a:lnTo>
                    <a:pt x="103" y="62"/>
                  </a:lnTo>
                  <a:lnTo>
                    <a:pt x="101" y="65"/>
                  </a:lnTo>
                  <a:lnTo>
                    <a:pt x="100" y="68"/>
                  </a:lnTo>
                  <a:lnTo>
                    <a:pt x="99" y="70"/>
                  </a:lnTo>
                  <a:lnTo>
                    <a:pt x="98" y="73"/>
                  </a:lnTo>
                  <a:lnTo>
                    <a:pt x="97" y="75"/>
                  </a:lnTo>
                  <a:lnTo>
                    <a:pt x="95" y="78"/>
                  </a:lnTo>
                  <a:lnTo>
                    <a:pt x="94" y="80"/>
                  </a:lnTo>
                  <a:lnTo>
                    <a:pt x="91" y="85"/>
                  </a:lnTo>
                  <a:lnTo>
                    <a:pt x="87" y="90"/>
                  </a:lnTo>
                  <a:lnTo>
                    <a:pt x="85" y="93"/>
                  </a:lnTo>
                  <a:lnTo>
                    <a:pt x="82" y="95"/>
                  </a:lnTo>
                  <a:lnTo>
                    <a:pt x="79" y="98"/>
                  </a:lnTo>
                  <a:lnTo>
                    <a:pt x="76" y="100"/>
                  </a:lnTo>
                  <a:lnTo>
                    <a:pt x="74" y="102"/>
                  </a:lnTo>
                  <a:lnTo>
                    <a:pt x="71" y="104"/>
                  </a:lnTo>
                  <a:lnTo>
                    <a:pt x="68" y="106"/>
                  </a:lnTo>
                  <a:lnTo>
                    <a:pt x="65" y="108"/>
                  </a:lnTo>
                  <a:lnTo>
                    <a:pt x="59" y="112"/>
                  </a:lnTo>
                  <a:lnTo>
                    <a:pt x="53" y="115"/>
                  </a:lnTo>
                  <a:lnTo>
                    <a:pt x="50" y="117"/>
                  </a:lnTo>
                  <a:lnTo>
                    <a:pt x="47" y="119"/>
                  </a:lnTo>
                  <a:lnTo>
                    <a:pt x="44" y="121"/>
                  </a:lnTo>
                  <a:lnTo>
                    <a:pt x="41" y="123"/>
                  </a:lnTo>
                  <a:lnTo>
                    <a:pt x="41" y="124"/>
                  </a:lnTo>
                  <a:lnTo>
                    <a:pt x="40" y="125"/>
                  </a:lnTo>
                  <a:lnTo>
                    <a:pt x="39" y="125"/>
                  </a:lnTo>
                  <a:lnTo>
                    <a:pt x="38" y="127"/>
                  </a:lnTo>
                  <a:lnTo>
                    <a:pt x="37" y="128"/>
                  </a:lnTo>
                  <a:lnTo>
                    <a:pt x="37" y="129"/>
                  </a:lnTo>
                  <a:lnTo>
                    <a:pt x="37" y="130"/>
                  </a:lnTo>
                  <a:lnTo>
                    <a:pt x="38" y="130"/>
                  </a:lnTo>
                  <a:lnTo>
                    <a:pt x="39" y="130"/>
                  </a:lnTo>
                  <a:lnTo>
                    <a:pt x="40" y="129"/>
                  </a:lnTo>
                  <a:lnTo>
                    <a:pt x="41" y="128"/>
                  </a:lnTo>
                  <a:lnTo>
                    <a:pt x="42" y="128"/>
                  </a:lnTo>
                  <a:lnTo>
                    <a:pt x="43" y="127"/>
                  </a:lnTo>
                  <a:lnTo>
                    <a:pt x="43" y="126"/>
                  </a:lnTo>
                  <a:lnTo>
                    <a:pt x="45" y="126"/>
                  </a:lnTo>
                  <a:lnTo>
                    <a:pt x="46" y="125"/>
                  </a:lnTo>
                  <a:lnTo>
                    <a:pt x="47" y="124"/>
                  </a:lnTo>
                  <a:lnTo>
                    <a:pt x="50" y="123"/>
                  </a:lnTo>
                  <a:lnTo>
                    <a:pt x="52" y="122"/>
                  </a:lnTo>
                  <a:lnTo>
                    <a:pt x="55" y="121"/>
                  </a:lnTo>
                  <a:lnTo>
                    <a:pt x="57" y="121"/>
                  </a:lnTo>
                  <a:lnTo>
                    <a:pt x="58" y="120"/>
                  </a:lnTo>
                  <a:lnTo>
                    <a:pt x="59" y="120"/>
                  </a:lnTo>
                  <a:lnTo>
                    <a:pt x="61" y="120"/>
                  </a:lnTo>
                  <a:lnTo>
                    <a:pt x="62" y="120"/>
                  </a:lnTo>
                  <a:lnTo>
                    <a:pt x="63" y="120"/>
                  </a:lnTo>
                  <a:lnTo>
                    <a:pt x="65" y="120"/>
                  </a:lnTo>
                  <a:lnTo>
                    <a:pt x="66" y="121"/>
                  </a:lnTo>
                  <a:lnTo>
                    <a:pt x="67" y="121"/>
                  </a:lnTo>
                  <a:lnTo>
                    <a:pt x="68" y="122"/>
                  </a:lnTo>
                  <a:lnTo>
                    <a:pt x="69" y="122"/>
                  </a:lnTo>
                  <a:lnTo>
                    <a:pt x="70" y="123"/>
                  </a:lnTo>
                  <a:lnTo>
                    <a:pt x="70" y="124"/>
                  </a:lnTo>
                  <a:lnTo>
                    <a:pt x="71" y="125"/>
                  </a:lnTo>
                  <a:lnTo>
                    <a:pt x="72" y="126"/>
                  </a:lnTo>
                  <a:lnTo>
                    <a:pt x="72" y="127"/>
                  </a:lnTo>
                  <a:lnTo>
                    <a:pt x="72" y="129"/>
                  </a:lnTo>
                  <a:lnTo>
                    <a:pt x="73" y="130"/>
                  </a:lnTo>
                  <a:lnTo>
                    <a:pt x="72" y="132"/>
                  </a:lnTo>
                  <a:lnTo>
                    <a:pt x="72" y="133"/>
                  </a:lnTo>
                  <a:lnTo>
                    <a:pt x="71" y="134"/>
                  </a:lnTo>
                  <a:lnTo>
                    <a:pt x="70" y="135"/>
                  </a:lnTo>
                  <a:lnTo>
                    <a:pt x="70" y="136"/>
                  </a:lnTo>
                  <a:lnTo>
                    <a:pt x="69" y="137"/>
                  </a:lnTo>
                  <a:lnTo>
                    <a:pt x="68" y="138"/>
                  </a:lnTo>
                  <a:lnTo>
                    <a:pt x="67" y="139"/>
                  </a:lnTo>
                  <a:lnTo>
                    <a:pt x="66" y="139"/>
                  </a:lnTo>
                  <a:lnTo>
                    <a:pt x="65" y="140"/>
                  </a:lnTo>
                  <a:lnTo>
                    <a:pt x="64" y="140"/>
                  </a:lnTo>
                  <a:lnTo>
                    <a:pt x="63" y="140"/>
                  </a:lnTo>
                  <a:lnTo>
                    <a:pt x="60" y="141"/>
                  </a:lnTo>
                  <a:lnTo>
                    <a:pt x="58" y="141"/>
                  </a:lnTo>
                  <a:lnTo>
                    <a:pt x="56" y="141"/>
                  </a:lnTo>
                  <a:lnTo>
                    <a:pt x="53" y="141"/>
                  </a:lnTo>
                  <a:lnTo>
                    <a:pt x="51" y="141"/>
                  </a:lnTo>
                  <a:lnTo>
                    <a:pt x="49" y="141"/>
                  </a:lnTo>
                  <a:lnTo>
                    <a:pt x="48" y="142"/>
                  </a:lnTo>
                  <a:lnTo>
                    <a:pt x="47" y="142"/>
                  </a:lnTo>
                  <a:lnTo>
                    <a:pt x="46" y="142"/>
                  </a:lnTo>
                  <a:lnTo>
                    <a:pt x="45" y="143"/>
                  </a:lnTo>
                  <a:lnTo>
                    <a:pt x="44" y="143"/>
                  </a:lnTo>
                  <a:lnTo>
                    <a:pt x="43" y="144"/>
                  </a:lnTo>
                  <a:lnTo>
                    <a:pt x="42" y="145"/>
                  </a:lnTo>
                  <a:lnTo>
                    <a:pt x="41" y="145"/>
                  </a:lnTo>
                  <a:lnTo>
                    <a:pt x="40" y="145"/>
                  </a:lnTo>
                  <a:lnTo>
                    <a:pt x="39" y="145"/>
                  </a:lnTo>
                  <a:lnTo>
                    <a:pt x="38" y="145"/>
                  </a:lnTo>
                  <a:lnTo>
                    <a:pt x="37" y="145"/>
                  </a:lnTo>
                  <a:lnTo>
                    <a:pt x="36" y="145"/>
                  </a:lnTo>
                  <a:lnTo>
                    <a:pt x="36" y="144"/>
                  </a:lnTo>
                  <a:lnTo>
                    <a:pt x="37" y="144"/>
                  </a:lnTo>
                  <a:lnTo>
                    <a:pt x="38" y="143"/>
                  </a:lnTo>
                  <a:lnTo>
                    <a:pt x="39" y="143"/>
                  </a:lnTo>
                  <a:lnTo>
                    <a:pt x="40" y="142"/>
                  </a:lnTo>
                  <a:lnTo>
                    <a:pt x="42" y="141"/>
                  </a:lnTo>
                  <a:lnTo>
                    <a:pt x="44" y="140"/>
                  </a:lnTo>
                  <a:lnTo>
                    <a:pt x="45" y="139"/>
                  </a:lnTo>
                  <a:lnTo>
                    <a:pt x="45" y="138"/>
                  </a:lnTo>
                  <a:lnTo>
                    <a:pt x="46" y="138"/>
                  </a:lnTo>
                  <a:lnTo>
                    <a:pt x="46" y="137"/>
                  </a:lnTo>
                  <a:lnTo>
                    <a:pt x="47" y="137"/>
                  </a:lnTo>
                  <a:lnTo>
                    <a:pt x="47" y="136"/>
                  </a:lnTo>
                  <a:lnTo>
                    <a:pt x="46" y="136"/>
                  </a:lnTo>
                  <a:lnTo>
                    <a:pt x="45" y="137"/>
                  </a:lnTo>
                  <a:lnTo>
                    <a:pt x="45" y="138"/>
                  </a:lnTo>
                  <a:lnTo>
                    <a:pt x="44" y="139"/>
                  </a:lnTo>
                  <a:lnTo>
                    <a:pt x="42" y="140"/>
                  </a:lnTo>
                  <a:lnTo>
                    <a:pt x="40" y="141"/>
                  </a:lnTo>
                  <a:lnTo>
                    <a:pt x="37" y="143"/>
                  </a:lnTo>
                  <a:lnTo>
                    <a:pt x="36" y="143"/>
                  </a:lnTo>
                  <a:lnTo>
                    <a:pt x="35" y="144"/>
                  </a:lnTo>
                  <a:lnTo>
                    <a:pt x="34" y="144"/>
                  </a:lnTo>
                  <a:lnTo>
                    <a:pt x="33" y="144"/>
                  </a:lnTo>
                  <a:lnTo>
                    <a:pt x="32" y="145"/>
                  </a:lnTo>
                  <a:lnTo>
                    <a:pt x="31" y="145"/>
                  </a:lnTo>
                  <a:lnTo>
                    <a:pt x="31" y="144"/>
                  </a:lnTo>
                  <a:lnTo>
                    <a:pt x="33" y="143"/>
                  </a:lnTo>
                  <a:lnTo>
                    <a:pt x="34" y="143"/>
                  </a:lnTo>
                  <a:lnTo>
                    <a:pt x="36" y="142"/>
                  </a:lnTo>
                  <a:lnTo>
                    <a:pt x="37" y="141"/>
                  </a:lnTo>
                  <a:lnTo>
                    <a:pt x="40" y="139"/>
                  </a:lnTo>
                  <a:lnTo>
                    <a:pt x="42" y="136"/>
                  </a:lnTo>
                  <a:lnTo>
                    <a:pt x="41" y="137"/>
                  </a:lnTo>
                  <a:lnTo>
                    <a:pt x="40" y="138"/>
                  </a:lnTo>
                  <a:lnTo>
                    <a:pt x="39" y="138"/>
                  </a:lnTo>
                  <a:lnTo>
                    <a:pt x="38" y="139"/>
                  </a:lnTo>
                  <a:lnTo>
                    <a:pt x="36" y="141"/>
                  </a:lnTo>
                  <a:lnTo>
                    <a:pt x="35" y="141"/>
                  </a:lnTo>
                  <a:lnTo>
                    <a:pt x="34" y="142"/>
                  </a:lnTo>
                  <a:lnTo>
                    <a:pt x="33" y="142"/>
                  </a:lnTo>
                  <a:lnTo>
                    <a:pt x="32" y="143"/>
                  </a:lnTo>
                  <a:lnTo>
                    <a:pt x="31" y="143"/>
                  </a:lnTo>
                  <a:lnTo>
                    <a:pt x="30" y="143"/>
                  </a:lnTo>
                  <a:lnTo>
                    <a:pt x="32" y="142"/>
                  </a:lnTo>
                  <a:lnTo>
                    <a:pt x="34" y="141"/>
                  </a:lnTo>
                  <a:lnTo>
                    <a:pt x="36" y="139"/>
                  </a:lnTo>
                  <a:lnTo>
                    <a:pt x="38" y="137"/>
                  </a:lnTo>
                  <a:lnTo>
                    <a:pt x="37" y="138"/>
                  </a:lnTo>
                  <a:lnTo>
                    <a:pt x="36" y="139"/>
                  </a:lnTo>
                  <a:lnTo>
                    <a:pt x="34" y="140"/>
                  </a:lnTo>
                  <a:lnTo>
                    <a:pt x="32" y="141"/>
                  </a:lnTo>
                  <a:lnTo>
                    <a:pt x="31" y="142"/>
                  </a:lnTo>
                  <a:lnTo>
                    <a:pt x="30" y="142"/>
                  </a:lnTo>
                  <a:lnTo>
                    <a:pt x="29" y="143"/>
                  </a:lnTo>
                  <a:lnTo>
                    <a:pt x="29" y="142"/>
                  </a:lnTo>
                  <a:lnTo>
                    <a:pt x="30" y="142"/>
                  </a:lnTo>
                  <a:lnTo>
                    <a:pt x="30" y="141"/>
                  </a:lnTo>
                  <a:lnTo>
                    <a:pt x="31" y="140"/>
                  </a:lnTo>
                  <a:lnTo>
                    <a:pt x="32" y="140"/>
                  </a:lnTo>
                  <a:lnTo>
                    <a:pt x="33" y="139"/>
                  </a:lnTo>
                  <a:lnTo>
                    <a:pt x="34" y="138"/>
                  </a:lnTo>
                  <a:lnTo>
                    <a:pt x="34" y="137"/>
                  </a:lnTo>
                  <a:lnTo>
                    <a:pt x="35" y="137"/>
                  </a:lnTo>
                  <a:lnTo>
                    <a:pt x="35" y="136"/>
                  </a:lnTo>
                  <a:lnTo>
                    <a:pt x="34" y="137"/>
                  </a:lnTo>
                  <a:lnTo>
                    <a:pt x="33" y="138"/>
                  </a:lnTo>
                  <a:lnTo>
                    <a:pt x="32" y="139"/>
                  </a:lnTo>
                  <a:lnTo>
                    <a:pt x="30" y="140"/>
                  </a:lnTo>
                  <a:lnTo>
                    <a:pt x="29" y="141"/>
                  </a:lnTo>
                  <a:lnTo>
                    <a:pt x="28" y="142"/>
                  </a:lnTo>
                  <a:lnTo>
                    <a:pt x="27" y="142"/>
                  </a:lnTo>
                  <a:lnTo>
                    <a:pt x="26" y="143"/>
                  </a:lnTo>
                  <a:lnTo>
                    <a:pt x="26" y="142"/>
                  </a:lnTo>
                  <a:lnTo>
                    <a:pt x="27" y="141"/>
                  </a:lnTo>
                  <a:lnTo>
                    <a:pt x="28" y="141"/>
                  </a:lnTo>
                  <a:lnTo>
                    <a:pt x="29" y="140"/>
                  </a:lnTo>
                  <a:lnTo>
                    <a:pt x="30" y="139"/>
                  </a:lnTo>
                  <a:lnTo>
                    <a:pt x="30" y="138"/>
                  </a:lnTo>
                  <a:lnTo>
                    <a:pt x="30" y="137"/>
                  </a:lnTo>
                  <a:lnTo>
                    <a:pt x="31" y="137"/>
                  </a:lnTo>
                  <a:lnTo>
                    <a:pt x="31" y="136"/>
                  </a:lnTo>
                  <a:lnTo>
                    <a:pt x="30" y="138"/>
                  </a:lnTo>
                  <a:lnTo>
                    <a:pt x="29" y="139"/>
                  </a:lnTo>
                  <a:lnTo>
                    <a:pt x="28" y="140"/>
                  </a:lnTo>
                  <a:lnTo>
                    <a:pt x="27" y="141"/>
                  </a:lnTo>
                  <a:lnTo>
                    <a:pt x="25" y="142"/>
                  </a:lnTo>
                  <a:lnTo>
                    <a:pt x="24" y="142"/>
                  </a:lnTo>
                  <a:lnTo>
                    <a:pt x="23" y="143"/>
                  </a:lnTo>
                  <a:lnTo>
                    <a:pt x="22" y="144"/>
                  </a:lnTo>
                  <a:lnTo>
                    <a:pt x="21" y="143"/>
                  </a:lnTo>
                  <a:lnTo>
                    <a:pt x="22" y="143"/>
                  </a:lnTo>
                  <a:lnTo>
                    <a:pt x="23" y="142"/>
                  </a:lnTo>
                  <a:lnTo>
                    <a:pt x="24" y="141"/>
                  </a:lnTo>
                  <a:lnTo>
                    <a:pt x="25" y="140"/>
                  </a:lnTo>
                  <a:lnTo>
                    <a:pt x="25" y="139"/>
                  </a:lnTo>
                  <a:lnTo>
                    <a:pt x="26" y="138"/>
                  </a:lnTo>
                  <a:lnTo>
                    <a:pt x="26" y="137"/>
                  </a:lnTo>
                  <a:lnTo>
                    <a:pt x="25" y="138"/>
                  </a:lnTo>
                  <a:lnTo>
                    <a:pt x="24" y="139"/>
                  </a:lnTo>
                  <a:lnTo>
                    <a:pt x="23" y="140"/>
                  </a:lnTo>
                  <a:lnTo>
                    <a:pt x="22" y="141"/>
                  </a:lnTo>
                  <a:lnTo>
                    <a:pt x="21" y="142"/>
                  </a:lnTo>
                  <a:lnTo>
                    <a:pt x="21" y="143"/>
                  </a:lnTo>
                  <a:lnTo>
                    <a:pt x="20" y="143"/>
                  </a:lnTo>
                  <a:lnTo>
                    <a:pt x="20" y="142"/>
                  </a:lnTo>
                  <a:lnTo>
                    <a:pt x="21" y="141"/>
                  </a:lnTo>
                  <a:lnTo>
                    <a:pt x="22" y="140"/>
                  </a:lnTo>
                  <a:lnTo>
                    <a:pt x="22" y="139"/>
                  </a:lnTo>
                  <a:lnTo>
                    <a:pt x="22" y="138"/>
                  </a:lnTo>
                  <a:lnTo>
                    <a:pt x="23" y="137"/>
                  </a:lnTo>
                  <a:lnTo>
                    <a:pt x="24" y="136"/>
                  </a:lnTo>
                  <a:lnTo>
                    <a:pt x="23" y="136"/>
                  </a:lnTo>
                  <a:lnTo>
                    <a:pt x="23" y="137"/>
                  </a:lnTo>
                  <a:lnTo>
                    <a:pt x="22" y="138"/>
                  </a:lnTo>
                  <a:lnTo>
                    <a:pt x="21" y="139"/>
                  </a:lnTo>
                  <a:lnTo>
                    <a:pt x="21" y="140"/>
                  </a:lnTo>
                  <a:lnTo>
                    <a:pt x="20" y="141"/>
                  </a:lnTo>
                  <a:lnTo>
                    <a:pt x="19" y="142"/>
                  </a:lnTo>
                  <a:lnTo>
                    <a:pt x="18" y="143"/>
                  </a:lnTo>
                  <a:lnTo>
                    <a:pt x="17" y="145"/>
                  </a:lnTo>
                  <a:lnTo>
                    <a:pt x="15" y="146"/>
                  </a:lnTo>
                  <a:lnTo>
                    <a:pt x="13" y="147"/>
                  </a:lnTo>
                  <a:lnTo>
                    <a:pt x="12" y="148"/>
                  </a:lnTo>
                  <a:lnTo>
                    <a:pt x="11" y="148"/>
                  </a:lnTo>
                  <a:lnTo>
                    <a:pt x="11" y="147"/>
                  </a:lnTo>
                  <a:lnTo>
                    <a:pt x="12" y="147"/>
                  </a:lnTo>
                  <a:lnTo>
                    <a:pt x="13" y="147"/>
                  </a:lnTo>
                  <a:lnTo>
                    <a:pt x="13" y="146"/>
                  </a:lnTo>
                  <a:lnTo>
                    <a:pt x="14" y="145"/>
                  </a:lnTo>
                  <a:lnTo>
                    <a:pt x="15" y="144"/>
                  </a:lnTo>
                  <a:lnTo>
                    <a:pt x="16" y="143"/>
                  </a:lnTo>
                  <a:lnTo>
                    <a:pt x="17" y="141"/>
                  </a:lnTo>
                  <a:lnTo>
                    <a:pt x="19" y="139"/>
                  </a:lnTo>
                  <a:lnTo>
                    <a:pt x="19" y="138"/>
                  </a:lnTo>
                  <a:lnTo>
                    <a:pt x="20" y="137"/>
                  </a:lnTo>
                  <a:lnTo>
                    <a:pt x="20" y="136"/>
                  </a:lnTo>
                  <a:lnTo>
                    <a:pt x="21" y="135"/>
                  </a:lnTo>
                  <a:lnTo>
                    <a:pt x="20" y="135"/>
                  </a:lnTo>
                  <a:lnTo>
                    <a:pt x="19" y="137"/>
                  </a:lnTo>
                  <a:lnTo>
                    <a:pt x="18" y="139"/>
                  </a:lnTo>
                  <a:lnTo>
                    <a:pt x="17" y="141"/>
                  </a:lnTo>
                  <a:lnTo>
                    <a:pt x="15" y="143"/>
                  </a:lnTo>
                  <a:lnTo>
                    <a:pt x="15" y="142"/>
                  </a:lnTo>
                  <a:lnTo>
                    <a:pt x="15" y="141"/>
                  </a:lnTo>
                  <a:lnTo>
                    <a:pt x="16" y="140"/>
                  </a:lnTo>
                  <a:lnTo>
                    <a:pt x="17" y="138"/>
                  </a:lnTo>
                  <a:lnTo>
                    <a:pt x="17" y="137"/>
                  </a:lnTo>
                  <a:lnTo>
                    <a:pt x="18" y="136"/>
                  </a:lnTo>
                  <a:lnTo>
                    <a:pt x="18" y="135"/>
                  </a:lnTo>
                  <a:lnTo>
                    <a:pt x="18" y="134"/>
                  </a:lnTo>
                  <a:lnTo>
                    <a:pt x="17" y="135"/>
                  </a:lnTo>
                  <a:lnTo>
                    <a:pt x="17" y="136"/>
                  </a:lnTo>
                  <a:lnTo>
                    <a:pt x="16" y="138"/>
                  </a:lnTo>
                  <a:lnTo>
                    <a:pt x="15" y="140"/>
                  </a:lnTo>
                  <a:lnTo>
                    <a:pt x="14" y="142"/>
                  </a:lnTo>
                  <a:lnTo>
                    <a:pt x="13" y="144"/>
                  </a:lnTo>
                  <a:lnTo>
                    <a:pt x="12" y="145"/>
                  </a:lnTo>
                  <a:lnTo>
                    <a:pt x="12" y="146"/>
                  </a:lnTo>
                  <a:lnTo>
                    <a:pt x="11" y="147"/>
                  </a:lnTo>
                  <a:lnTo>
                    <a:pt x="10" y="148"/>
                  </a:lnTo>
                  <a:lnTo>
                    <a:pt x="9" y="149"/>
                  </a:lnTo>
                  <a:lnTo>
                    <a:pt x="8" y="149"/>
                  </a:lnTo>
                  <a:lnTo>
                    <a:pt x="9" y="148"/>
                  </a:lnTo>
                  <a:lnTo>
                    <a:pt x="9" y="147"/>
                  </a:lnTo>
                  <a:lnTo>
                    <a:pt x="9" y="146"/>
                  </a:lnTo>
                  <a:lnTo>
                    <a:pt x="10" y="144"/>
                  </a:lnTo>
                  <a:lnTo>
                    <a:pt x="11" y="142"/>
                  </a:lnTo>
                  <a:lnTo>
                    <a:pt x="13" y="140"/>
                  </a:lnTo>
                  <a:lnTo>
                    <a:pt x="13" y="139"/>
                  </a:lnTo>
                  <a:lnTo>
                    <a:pt x="13" y="138"/>
                  </a:lnTo>
                  <a:lnTo>
                    <a:pt x="14" y="137"/>
                  </a:lnTo>
                  <a:lnTo>
                    <a:pt x="14" y="136"/>
                  </a:lnTo>
                  <a:lnTo>
                    <a:pt x="14" y="135"/>
                  </a:lnTo>
                  <a:lnTo>
                    <a:pt x="13" y="135"/>
                  </a:lnTo>
                  <a:lnTo>
                    <a:pt x="13" y="136"/>
                  </a:lnTo>
                  <a:lnTo>
                    <a:pt x="12" y="137"/>
                  </a:lnTo>
                  <a:lnTo>
                    <a:pt x="12" y="138"/>
                  </a:lnTo>
                  <a:lnTo>
                    <a:pt x="12" y="140"/>
                  </a:lnTo>
                  <a:lnTo>
                    <a:pt x="11" y="141"/>
                  </a:lnTo>
                  <a:lnTo>
                    <a:pt x="11" y="142"/>
                  </a:lnTo>
                  <a:lnTo>
                    <a:pt x="10" y="145"/>
                  </a:lnTo>
                  <a:lnTo>
                    <a:pt x="9" y="146"/>
                  </a:lnTo>
                  <a:lnTo>
                    <a:pt x="8" y="148"/>
                  </a:lnTo>
                  <a:lnTo>
                    <a:pt x="8" y="149"/>
                  </a:lnTo>
                  <a:lnTo>
                    <a:pt x="7" y="150"/>
                  </a:lnTo>
                  <a:lnTo>
                    <a:pt x="6" y="150"/>
                  </a:lnTo>
                  <a:lnTo>
                    <a:pt x="6" y="151"/>
                  </a:lnTo>
                  <a:lnTo>
                    <a:pt x="5" y="151"/>
                  </a:lnTo>
                  <a:lnTo>
                    <a:pt x="5" y="150"/>
                  </a:lnTo>
                  <a:lnTo>
                    <a:pt x="5" y="149"/>
                  </a:lnTo>
                  <a:lnTo>
                    <a:pt x="6" y="148"/>
                  </a:lnTo>
                  <a:lnTo>
                    <a:pt x="6" y="147"/>
                  </a:lnTo>
                  <a:lnTo>
                    <a:pt x="7" y="146"/>
                  </a:lnTo>
                  <a:lnTo>
                    <a:pt x="7" y="145"/>
                  </a:lnTo>
                  <a:lnTo>
                    <a:pt x="8" y="143"/>
                  </a:lnTo>
                  <a:lnTo>
                    <a:pt x="10" y="140"/>
                  </a:lnTo>
                  <a:lnTo>
                    <a:pt x="10" y="139"/>
                  </a:lnTo>
                  <a:lnTo>
                    <a:pt x="11" y="138"/>
                  </a:lnTo>
                  <a:lnTo>
                    <a:pt x="11" y="137"/>
                  </a:lnTo>
                  <a:lnTo>
                    <a:pt x="12" y="136"/>
                  </a:lnTo>
                  <a:lnTo>
                    <a:pt x="12" y="135"/>
                  </a:lnTo>
                  <a:lnTo>
                    <a:pt x="13" y="134"/>
                  </a:lnTo>
                  <a:lnTo>
                    <a:pt x="12" y="134"/>
                  </a:lnTo>
                  <a:lnTo>
                    <a:pt x="13" y="131"/>
                  </a:lnTo>
                  <a:lnTo>
                    <a:pt x="12" y="131"/>
                  </a:lnTo>
                  <a:lnTo>
                    <a:pt x="12" y="132"/>
                  </a:lnTo>
                  <a:lnTo>
                    <a:pt x="12" y="133"/>
                  </a:lnTo>
                  <a:lnTo>
                    <a:pt x="11" y="134"/>
                  </a:lnTo>
                  <a:lnTo>
                    <a:pt x="11" y="135"/>
                  </a:lnTo>
                  <a:lnTo>
                    <a:pt x="10" y="137"/>
                  </a:lnTo>
                  <a:lnTo>
                    <a:pt x="10" y="138"/>
                  </a:lnTo>
                  <a:lnTo>
                    <a:pt x="8" y="142"/>
                  </a:lnTo>
                  <a:lnTo>
                    <a:pt x="8" y="144"/>
                  </a:lnTo>
                  <a:lnTo>
                    <a:pt x="7" y="146"/>
                  </a:lnTo>
                  <a:lnTo>
                    <a:pt x="6" y="148"/>
                  </a:lnTo>
                  <a:lnTo>
                    <a:pt x="5" y="150"/>
                  </a:lnTo>
                  <a:lnTo>
                    <a:pt x="4" y="151"/>
                  </a:lnTo>
                  <a:lnTo>
                    <a:pt x="3" y="151"/>
                  </a:lnTo>
                  <a:close/>
                </a:path>
              </a:pathLst>
            </a:custGeom>
            <a:solidFill>
              <a:srgbClr val="EFEF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62" name="Freeform 137"/>
            <p:cNvSpPr>
              <a:spLocks/>
            </p:cNvSpPr>
            <p:nvPr/>
          </p:nvSpPr>
          <p:spPr bwMode="auto">
            <a:xfrm>
              <a:off x="5403" y="1191"/>
              <a:ext cx="13" cy="21"/>
            </a:xfrm>
            <a:custGeom>
              <a:avLst/>
              <a:gdLst>
                <a:gd name="T0" fmla="*/ 0 w 7"/>
                <a:gd name="T1" fmla="*/ 40 h 11"/>
                <a:gd name="T2" fmla="*/ 4 w 7"/>
                <a:gd name="T3" fmla="*/ 36 h 11"/>
                <a:gd name="T4" fmla="*/ 7 w 7"/>
                <a:gd name="T5" fmla="*/ 32 h 11"/>
                <a:gd name="T6" fmla="*/ 7 w 7"/>
                <a:gd name="T7" fmla="*/ 25 h 11"/>
                <a:gd name="T8" fmla="*/ 11 w 7"/>
                <a:gd name="T9" fmla="*/ 21 h 11"/>
                <a:gd name="T10" fmla="*/ 17 w 7"/>
                <a:gd name="T11" fmla="*/ 11 h 11"/>
                <a:gd name="T12" fmla="*/ 20 w 7"/>
                <a:gd name="T13" fmla="*/ 4 h 11"/>
                <a:gd name="T14" fmla="*/ 24 w 7"/>
                <a:gd name="T15" fmla="*/ 0 h 11"/>
                <a:gd name="T16" fmla="*/ 24 w 7"/>
                <a:gd name="T17" fmla="*/ 4 h 11"/>
                <a:gd name="T18" fmla="*/ 24 w 7"/>
                <a:gd name="T19" fmla="*/ 4 h 11"/>
                <a:gd name="T20" fmla="*/ 20 w 7"/>
                <a:gd name="T21" fmla="*/ 8 h 11"/>
                <a:gd name="T22" fmla="*/ 20 w 7"/>
                <a:gd name="T23" fmla="*/ 11 h 11"/>
                <a:gd name="T24" fmla="*/ 20 w 7"/>
                <a:gd name="T25" fmla="*/ 15 h 11"/>
                <a:gd name="T26" fmla="*/ 17 w 7"/>
                <a:gd name="T27" fmla="*/ 15 h 11"/>
                <a:gd name="T28" fmla="*/ 13 w 7"/>
                <a:gd name="T29" fmla="*/ 21 h 11"/>
                <a:gd name="T30" fmla="*/ 11 w 7"/>
                <a:gd name="T31" fmla="*/ 29 h 11"/>
                <a:gd name="T32" fmla="*/ 11 w 7"/>
                <a:gd name="T33" fmla="*/ 32 h 11"/>
                <a:gd name="T34" fmla="*/ 7 w 7"/>
                <a:gd name="T35" fmla="*/ 32 h 11"/>
                <a:gd name="T36" fmla="*/ 7 w 7"/>
                <a:gd name="T37" fmla="*/ 36 h 11"/>
                <a:gd name="T38" fmla="*/ 4 w 7"/>
                <a:gd name="T39" fmla="*/ 36 h 11"/>
                <a:gd name="T40" fmla="*/ 4 w 7"/>
                <a:gd name="T41" fmla="*/ 40 h 11"/>
                <a:gd name="T42" fmla="*/ 0 w 7"/>
                <a:gd name="T43" fmla="*/ 40 h 11"/>
                <a:gd name="T44" fmla="*/ 0 w 7"/>
                <a:gd name="T45" fmla="*/ 40 h 11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7" h="11">
                  <a:moveTo>
                    <a:pt x="0" y="11"/>
                  </a:moveTo>
                  <a:lnTo>
                    <a:pt x="1" y="10"/>
                  </a:lnTo>
                  <a:lnTo>
                    <a:pt x="2" y="9"/>
                  </a:lnTo>
                  <a:lnTo>
                    <a:pt x="2" y="7"/>
                  </a:lnTo>
                  <a:lnTo>
                    <a:pt x="3" y="6"/>
                  </a:lnTo>
                  <a:lnTo>
                    <a:pt x="5" y="3"/>
                  </a:lnTo>
                  <a:lnTo>
                    <a:pt x="6" y="1"/>
                  </a:lnTo>
                  <a:lnTo>
                    <a:pt x="7" y="0"/>
                  </a:lnTo>
                  <a:lnTo>
                    <a:pt x="7" y="1"/>
                  </a:lnTo>
                  <a:lnTo>
                    <a:pt x="6" y="2"/>
                  </a:lnTo>
                  <a:lnTo>
                    <a:pt x="6" y="3"/>
                  </a:lnTo>
                  <a:lnTo>
                    <a:pt x="6" y="4"/>
                  </a:lnTo>
                  <a:lnTo>
                    <a:pt x="5" y="4"/>
                  </a:lnTo>
                  <a:lnTo>
                    <a:pt x="4" y="6"/>
                  </a:lnTo>
                  <a:lnTo>
                    <a:pt x="3" y="8"/>
                  </a:lnTo>
                  <a:lnTo>
                    <a:pt x="3" y="9"/>
                  </a:lnTo>
                  <a:lnTo>
                    <a:pt x="2" y="9"/>
                  </a:lnTo>
                  <a:lnTo>
                    <a:pt x="2" y="10"/>
                  </a:lnTo>
                  <a:lnTo>
                    <a:pt x="1" y="10"/>
                  </a:lnTo>
                  <a:lnTo>
                    <a:pt x="1" y="11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2328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63" name="Freeform 138"/>
            <p:cNvSpPr>
              <a:spLocks/>
            </p:cNvSpPr>
            <p:nvPr/>
          </p:nvSpPr>
          <p:spPr bwMode="auto">
            <a:xfrm>
              <a:off x="5446" y="1201"/>
              <a:ext cx="26" cy="5"/>
            </a:xfrm>
            <a:custGeom>
              <a:avLst/>
              <a:gdLst>
                <a:gd name="T0" fmla="*/ 0 w 13"/>
                <a:gd name="T1" fmla="*/ 8 h 3"/>
                <a:gd name="T2" fmla="*/ 0 w 13"/>
                <a:gd name="T3" fmla="*/ 8 h 3"/>
                <a:gd name="T4" fmla="*/ 0 w 13"/>
                <a:gd name="T5" fmla="*/ 5 h 3"/>
                <a:gd name="T6" fmla="*/ 4 w 13"/>
                <a:gd name="T7" fmla="*/ 5 h 3"/>
                <a:gd name="T8" fmla="*/ 4 w 13"/>
                <a:gd name="T9" fmla="*/ 5 h 3"/>
                <a:gd name="T10" fmla="*/ 4 w 13"/>
                <a:gd name="T11" fmla="*/ 5 h 3"/>
                <a:gd name="T12" fmla="*/ 8 w 13"/>
                <a:gd name="T13" fmla="*/ 5 h 3"/>
                <a:gd name="T14" fmla="*/ 12 w 13"/>
                <a:gd name="T15" fmla="*/ 3 h 3"/>
                <a:gd name="T16" fmla="*/ 16 w 13"/>
                <a:gd name="T17" fmla="*/ 3 h 3"/>
                <a:gd name="T18" fmla="*/ 24 w 13"/>
                <a:gd name="T19" fmla="*/ 3 h 3"/>
                <a:gd name="T20" fmla="*/ 24 w 13"/>
                <a:gd name="T21" fmla="*/ 3 h 3"/>
                <a:gd name="T22" fmla="*/ 28 w 13"/>
                <a:gd name="T23" fmla="*/ 3 h 3"/>
                <a:gd name="T24" fmla="*/ 28 w 13"/>
                <a:gd name="T25" fmla="*/ 0 h 3"/>
                <a:gd name="T26" fmla="*/ 32 w 13"/>
                <a:gd name="T27" fmla="*/ 0 h 3"/>
                <a:gd name="T28" fmla="*/ 32 w 13"/>
                <a:gd name="T29" fmla="*/ 3 h 3"/>
                <a:gd name="T30" fmla="*/ 32 w 13"/>
                <a:gd name="T31" fmla="*/ 3 h 3"/>
                <a:gd name="T32" fmla="*/ 36 w 13"/>
                <a:gd name="T33" fmla="*/ 3 h 3"/>
                <a:gd name="T34" fmla="*/ 36 w 13"/>
                <a:gd name="T35" fmla="*/ 3 h 3"/>
                <a:gd name="T36" fmla="*/ 40 w 13"/>
                <a:gd name="T37" fmla="*/ 0 h 3"/>
                <a:gd name="T38" fmla="*/ 44 w 13"/>
                <a:gd name="T39" fmla="*/ 0 h 3"/>
                <a:gd name="T40" fmla="*/ 44 w 13"/>
                <a:gd name="T41" fmla="*/ 0 h 3"/>
                <a:gd name="T42" fmla="*/ 48 w 13"/>
                <a:gd name="T43" fmla="*/ 3 h 3"/>
                <a:gd name="T44" fmla="*/ 52 w 13"/>
                <a:gd name="T45" fmla="*/ 3 h 3"/>
                <a:gd name="T46" fmla="*/ 52 w 13"/>
                <a:gd name="T47" fmla="*/ 3 h 3"/>
                <a:gd name="T48" fmla="*/ 52 w 13"/>
                <a:gd name="T49" fmla="*/ 5 h 3"/>
                <a:gd name="T50" fmla="*/ 44 w 13"/>
                <a:gd name="T51" fmla="*/ 5 h 3"/>
                <a:gd name="T52" fmla="*/ 36 w 13"/>
                <a:gd name="T53" fmla="*/ 5 h 3"/>
                <a:gd name="T54" fmla="*/ 24 w 13"/>
                <a:gd name="T55" fmla="*/ 5 h 3"/>
                <a:gd name="T56" fmla="*/ 12 w 13"/>
                <a:gd name="T57" fmla="*/ 5 h 3"/>
                <a:gd name="T58" fmla="*/ 8 w 13"/>
                <a:gd name="T59" fmla="*/ 8 h 3"/>
                <a:gd name="T60" fmla="*/ 0 w 13"/>
                <a:gd name="T61" fmla="*/ 8 h 3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13" h="3">
                  <a:moveTo>
                    <a:pt x="0" y="3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2" y="2"/>
                  </a:lnTo>
                  <a:lnTo>
                    <a:pt x="3" y="1"/>
                  </a:lnTo>
                  <a:lnTo>
                    <a:pt x="4" y="1"/>
                  </a:lnTo>
                  <a:lnTo>
                    <a:pt x="6" y="1"/>
                  </a:lnTo>
                  <a:lnTo>
                    <a:pt x="7" y="1"/>
                  </a:lnTo>
                  <a:lnTo>
                    <a:pt x="7" y="0"/>
                  </a:lnTo>
                  <a:lnTo>
                    <a:pt x="8" y="0"/>
                  </a:lnTo>
                  <a:lnTo>
                    <a:pt x="8" y="1"/>
                  </a:lnTo>
                  <a:lnTo>
                    <a:pt x="9" y="1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2" y="1"/>
                  </a:lnTo>
                  <a:lnTo>
                    <a:pt x="13" y="1"/>
                  </a:lnTo>
                  <a:lnTo>
                    <a:pt x="13" y="2"/>
                  </a:lnTo>
                  <a:lnTo>
                    <a:pt x="11" y="2"/>
                  </a:lnTo>
                  <a:lnTo>
                    <a:pt x="9" y="2"/>
                  </a:lnTo>
                  <a:lnTo>
                    <a:pt x="6" y="2"/>
                  </a:lnTo>
                  <a:lnTo>
                    <a:pt x="3" y="2"/>
                  </a:lnTo>
                  <a:lnTo>
                    <a:pt x="2" y="3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EFEF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64" name="Freeform 139"/>
            <p:cNvSpPr>
              <a:spLocks/>
            </p:cNvSpPr>
            <p:nvPr/>
          </p:nvSpPr>
          <p:spPr bwMode="auto">
            <a:xfrm>
              <a:off x="5209" y="1183"/>
              <a:ext cx="20" cy="14"/>
            </a:xfrm>
            <a:custGeom>
              <a:avLst/>
              <a:gdLst>
                <a:gd name="T0" fmla="*/ 0 w 10"/>
                <a:gd name="T1" fmla="*/ 28 h 7"/>
                <a:gd name="T2" fmla="*/ 0 w 10"/>
                <a:gd name="T3" fmla="*/ 24 h 7"/>
                <a:gd name="T4" fmla="*/ 0 w 10"/>
                <a:gd name="T5" fmla="*/ 24 h 7"/>
                <a:gd name="T6" fmla="*/ 4 w 10"/>
                <a:gd name="T7" fmla="*/ 24 h 7"/>
                <a:gd name="T8" fmla="*/ 4 w 10"/>
                <a:gd name="T9" fmla="*/ 20 h 7"/>
                <a:gd name="T10" fmla="*/ 12 w 10"/>
                <a:gd name="T11" fmla="*/ 20 h 7"/>
                <a:gd name="T12" fmla="*/ 16 w 10"/>
                <a:gd name="T13" fmla="*/ 12 h 7"/>
                <a:gd name="T14" fmla="*/ 24 w 10"/>
                <a:gd name="T15" fmla="*/ 8 h 7"/>
                <a:gd name="T16" fmla="*/ 28 w 10"/>
                <a:gd name="T17" fmla="*/ 4 h 7"/>
                <a:gd name="T18" fmla="*/ 32 w 10"/>
                <a:gd name="T19" fmla="*/ 4 h 7"/>
                <a:gd name="T20" fmla="*/ 36 w 10"/>
                <a:gd name="T21" fmla="*/ 0 h 7"/>
                <a:gd name="T22" fmla="*/ 36 w 10"/>
                <a:gd name="T23" fmla="*/ 0 h 7"/>
                <a:gd name="T24" fmla="*/ 36 w 10"/>
                <a:gd name="T25" fmla="*/ 0 h 7"/>
                <a:gd name="T26" fmla="*/ 40 w 10"/>
                <a:gd name="T27" fmla="*/ 0 h 7"/>
                <a:gd name="T28" fmla="*/ 40 w 10"/>
                <a:gd name="T29" fmla="*/ 0 h 7"/>
                <a:gd name="T30" fmla="*/ 40 w 10"/>
                <a:gd name="T31" fmla="*/ 0 h 7"/>
                <a:gd name="T32" fmla="*/ 40 w 10"/>
                <a:gd name="T33" fmla="*/ 0 h 7"/>
                <a:gd name="T34" fmla="*/ 40 w 10"/>
                <a:gd name="T35" fmla="*/ 4 h 7"/>
                <a:gd name="T36" fmla="*/ 40 w 10"/>
                <a:gd name="T37" fmla="*/ 4 h 7"/>
                <a:gd name="T38" fmla="*/ 40 w 10"/>
                <a:gd name="T39" fmla="*/ 8 h 7"/>
                <a:gd name="T40" fmla="*/ 36 w 10"/>
                <a:gd name="T41" fmla="*/ 8 h 7"/>
                <a:gd name="T42" fmla="*/ 32 w 10"/>
                <a:gd name="T43" fmla="*/ 12 h 7"/>
                <a:gd name="T44" fmla="*/ 32 w 10"/>
                <a:gd name="T45" fmla="*/ 16 h 7"/>
                <a:gd name="T46" fmla="*/ 28 w 10"/>
                <a:gd name="T47" fmla="*/ 16 h 7"/>
                <a:gd name="T48" fmla="*/ 20 w 10"/>
                <a:gd name="T49" fmla="*/ 20 h 7"/>
                <a:gd name="T50" fmla="*/ 16 w 10"/>
                <a:gd name="T51" fmla="*/ 24 h 7"/>
                <a:gd name="T52" fmla="*/ 12 w 10"/>
                <a:gd name="T53" fmla="*/ 24 h 7"/>
                <a:gd name="T54" fmla="*/ 8 w 10"/>
                <a:gd name="T55" fmla="*/ 24 h 7"/>
                <a:gd name="T56" fmla="*/ 4 w 10"/>
                <a:gd name="T57" fmla="*/ 28 h 7"/>
                <a:gd name="T58" fmla="*/ 4 w 10"/>
                <a:gd name="T59" fmla="*/ 28 h 7"/>
                <a:gd name="T60" fmla="*/ 0 w 10"/>
                <a:gd name="T61" fmla="*/ 28 h 7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10" h="7">
                  <a:moveTo>
                    <a:pt x="0" y="7"/>
                  </a:moveTo>
                  <a:lnTo>
                    <a:pt x="0" y="6"/>
                  </a:lnTo>
                  <a:lnTo>
                    <a:pt x="1" y="6"/>
                  </a:lnTo>
                  <a:lnTo>
                    <a:pt x="1" y="5"/>
                  </a:lnTo>
                  <a:lnTo>
                    <a:pt x="3" y="5"/>
                  </a:lnTo>
                  <a:lnTo>
                    <a:pt x="4" y="3"/>
                  </a:lnTo>
                  <a:lnTo>
                    <a:pt x="6" y="2"/>
                  </a:lnTo>
                  <a:lnTo>
                    <a:pt x="7" y="1"/>
                  </a:lnTo>
                  <a:lnTo>
                    <a:pt x="8" y="1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0" y="1"/>
                  </a:lnTo>
                  <a:lnTo>
                    <a:pt x="10" y="2"/>
                  </a:lnTo>
                  <a:lnTo>
                    <a:pt x="9" y="2"/>
                  </a:lnTo>
                  <a:lnTo>
                    <a:pt x="8" y="3"/>
                  </a:lnTo>
                  <a:lnTo>
                    <a:pt x="8" y="4"/>
                  </a:lnTo>
                  <a:lnTo>
                    <a:pt x="7" y="4"/>
                  </a:lnTo>
                  <a:lnTo>
                    <a:pt x="5" y="5"/>
                  </a:lnTo>
                  <a:lnTo>
                    <a:pt x="4" y="6"/>
                  </a:lnTo>
                  <a:lnTo>
                    <a:pt x="3" y="6"/>
                  </a:lnTo>
                  <a:lnTo>
                    <a:pt x="2" y="6"/>
                  </a:lnTo>
                  <a:lnTo>
                    <a:pt x="1" y="7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2328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65" name="Freeform 140"/>
            <p:cNvSpPr>
              <a:spLocks/>
            </p:cNvSpPr>
            <p:nvPr/>
          </p:nvSpPr>
          <p:spPr bwMode="auto">
            <a:xfrm>
              <a:off x="5357" y="1159"/>
              <a:ext cx="22" cy="12"/>
            </a:xfrm>
            <a:custGeom>
              <a:avLst/>
              <a:gdLst>
                <a:gd name="T0" fmla="*/ 36 w 11"/>
                <a:gd name="T1" fmla="*/ 24 h 6"/>
                <a:gd name="T2" fmla="*/ 32 w 11"/>
                <a:gd name="T3" fmla="*/ 24 h 6"/>
                <a:gd name="T4" fmla="*/ 28 w 11"/>
                <a:gd name="T5" fmla="*/ 20 h 6"/>
                <a:gd name="T6" fmla="*/ 20 w 11"/>
                <a:gd name="T7" fmla="*/ 16 h 6"/>
                <a:gd name="T8" fmla="*/ 16 w 11"/>
                <a:gd name="T9" fmla="*/ 16 h 6"/>
                <a:gd name="T10" fmla="*/ 12 w 11"/>
                <a:gd name="T11" fmla="*/ 12 h 6"/>
                <a:gd name="T12" fmla="*/ 8 w 11"/>
                <a:gd name="T13" fmla="*/ 8 h 6"/>
                <a:gd name="T14" fmla="*/ 4 w 11"/>
                <a:gd name="T15" fmla="*/ 4 h 6"/>
                <a:gd name="T16" fmla="*/ 0 w 11"/>
                <a:gd name="T17" fmla="*/ 0 h 6"/>
                <a:gd name="T18" fmla="*/ 4 w 11"/>
                <a:gd name="T19" fmla="*/ 0 h 6"/>
                <a:gd name="T20" fmla="*/ 4 w 11"/>
                <a:gd name="T21" fmla="*/ 0 h 6"/>
                <a:gd name="T22" fmla="*/ 8 w 11"/>
                <a:gd name="T23" fmla="*/ 0 h 6"/>
                <a:gd name="T24" fmla="*/ 12 w 11"/>
                <a:gd name="T25" fmla="*/ 0 h 6"/>
                <a:gd name="T26" fmla="*/ 16 w 11"/>
                <a:gd name="T27" fmla="*/ 4 h 6"/>
                <a:gd name="T28" fmla="*/ 20 w 11"/>
                <a:gd name="T29" fmla="*/ 8 h 6"/>
                <a:gd name="T30" fmla="*/ 24 w 11"/>
                <a:gd name="T31" fmla="*/ 12 h 6"/>
                <a:gd name="T32" fmla="*/ 32 w 11"/>
                <a:gd name="T33" fmla="*/ 16 h 6"/>
                <a:gd name="T34" fmla="*/ 36 w 11"/>
                <a:gd name="T35" fmla="*/ 20 h 6"/>
                <a:gd name="T36" fmla="*/ 40 w 11"/>
                <a:gd name="T37" fmla="*/ 20 h 6"/>
                <a:gd name="T38" fmla="*/ 44 w 11"/>
                <a:gd name="T39" fmla="*/ 24 h 6"/>
                <a:gd name="T40" fmla="*/ 44 w 11"/>
                <a:gd name="T41" fmla="*/ 24 h 6"/>
                <a:gd name="T42" fmla="*/ 44 w 11"/>
                <a:gd name="T43" fmla="*/ 24 h 6"/>
                <a:gd name="T44" fmla="*/ 40 w 11"/>
                <a:gd name="T45" fmla="*/ 24 h 6"/>
                <a:gd name="T46" fmla="*/ 36 w 11"/>
                <a:gd name="T47" fmla="*/ 24 h 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1" h="6">
                  <a:moveTo>
                    <a:pt x="9" y="6"/>
                  </a:moveTo>
                  <a:lnTo>
                    <a:pt x="8" y="6"/>
                  </a:lnTo>
                  <a:lnTo>
                    <a:pt x="7" y="5"/>
                  </a:lnTo>
                  <a:lnTo>
                    <a:pt x="5" y="4"/>
                  </a:lnTo>
                  <a:lnTo>
                    <a:pt x="4" y="4"/>
                  </a:lnTo>
                  <a:lnTo>
                    <a:pt x="3" y="3"/>
                  </a:lnTo>
                  <a:lnTo>
                    <a:pt x="2" y="2"/>
                  </a:lnTo>
                  <a:lnTo>
                    <a:pt x="1" y="1"/>
                  </a:lnTo>
                  <a:lnTo>
                    <a:pt x="0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4" y="1"/>
                  </a:lnTo>
                  <a:lnTo>
                    <a:pt x="5" y="2"/>
                  </a:lnTo>
                  <a:lnTo>
                    <a:pt x="6" y="3"/>
                  </a:lnTo>
                  <a:lnTo>
                    <a:pt x="8" y="4"/>
                  </a:lnTo>
                  <a:lnTo>
                    <a:pt x="9" y="5"/>
                  </a:lnTo>
                  <a:lnTo>
                    <a:pt x="10" y="5"/>
                  </a:lnTo>
                  <a:lnTo>
                    <a:pt x="11" y="6"/>
                  </a:lnTo>
                  <a:lnTo>
                    <a:pt x="10" y="6"/>
                  </a:lnTo>
                  <a:lnTo>
                    <a:pt x="9" y="6"/>
                  </a:lnTo>
                  <a:close/>
                </a:path>
              </a:pathLst>
            </a:custGeom>
            <a:solidFill>
              <a:srgbClr val="2328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66" name="Freeform 141"/>
            <p:cNvSpPr>
              <a:spLocks/>
            </p:cNvSpPr>
            <p:nvPr/>
          </p:nvSpPr>
          <p:spPr bwMode="auto">
            <a:xfrm>
              <a:off x="5339" y="967"/>
              <a:ext cx="69" cy="162"/>
            </a:xfrm>
            <a:custGeom>
              <a:avLst/>
              <a:gdLst>
                <a:gd name="T0" fmla="*/ 124 w 35"/>
                <a:gd name="T1" fmla="*/ 316 h 82"/>
                <a:gd name="T2" fmla="*/ 116 w 35"/>
                <a:gd name="T3" fmla="*/ 308 h 82"/>
                <a:gd name="T4" fmla="*/ 104 w 35"/>
                <a:gd name="T5" fmla="*/ 296 h 82"/>
                <a:gd name="T6" fmla="*/ 85 w 35"/>
                <a:gd name="T7" fmla="*/ 284 h 82"/>
                <a:gd name="T8" fmla="*/ 67 w 35"/>
                <a:gd name="T9" fmla="*/ 277 h 82"/>
                <a:gd name="T10" fmla="*/ 55 w 35"/>
                <a:gd name="T11" fmla="*/ 273 h 82"/>
                <a:gd name="T12" fmla="*/ 47 w 35"/>
                <a:gd name="T13" fmla="*/ 265 h 82"/>
                <a:gd name="T14" fmla="*/ 35 w 35"/>
                <a:gd name="T15" fmla="*/ 249 h 82"/>
                <a:gd name="T16" fmla="*/ 28 w 35"/>
                <a:gd name="T17" fmla="*/ 235 h 82"/>
                <a:gd name="T18" fmla="*/ 20 w 35"/>
                <a:gd name="T19" fmla="*/ 227 h 82"/>
                <a:gd name="T20" fmla="*/ 12 w 35"/>
                <a:gd name="T21" fmla="*/ 219 h 82"/>
                <a:gd name="T22" fmla="*/ 4 w 35"/>
                <a:gd name="T23" fmla="*/ 215 h 82"/>
                <a:gd name="T24" fmla="*/ 4 w 35"/>
                <a:gd name="T25" fmla="*/ 203 h 82"/>
                <a:gd name="T26" fmla="*/ 0 w 35"/>
                <a:gd name="T27" fmla="*/ 184 h 82"/>
                <a:gd name="T28" fmla="*/ 0 w 35"/>
                <a:gd name="T29" fmla="*/ 172 h 82"/>
                <a:gd name="T30" fmla="*/ 0 w 35"/>
                <a:gd name="T31" fmla="*/ 156 h 82"/>
                <a:gd name="T32" fmla="*/ 12 w 35"/>
                <a:gd name="T33" fmla="*/ 124 h 82"/>
                <a:gd name="T34" fmla="*/ 20 w 35"/>
                <a:gd name="T35" fmla="*/ 89 h 82"/>
                <a:gd name="T36" fmla="*/ 28 w 35"/>
                <a:gd name="T37" fmla="*/ 67 h 82"/>
                <a:gd name="T38" fmla="*/ 35 w 35"/>
                <a:gd name="T39" fmla="*/ 47 h 82"/>
                <a:gd name="T40" fmla="*/ 47 w 35"/>
                <a:gd name="T41" fmla="*/ 24 h 82"/>
                <a:gd name="T42" fmla="*/ 59 w 35"/>
                <a:gd name="T43" fmla="*/ 8 h 82"/>
                <a:gd name="T44" fmla="*/ 69 w 35"/>
                <a:gd name="T45" fmla="*/ 0 h 82"/>
                <a:gd name="T46" fmla="*/ 81 w 35"/>
                <a:gd name="T47" fmla="*/ 20 h 82"/>
                <a:gd name="T48" fmla="*/ 89 w 35"/>
                <a:gd name="T49" fmla="*/ 32 h 82"/>
                <a:gd name="T50" fmla="*/ 93 w 35"/>
                <a:gd name="T51" fmla="*/ 43 h 82"/>
                <a:gd name="T52" fmla="*/ 93 w 35"/>
                <a:gd name="T53" fmla="*/ 47 h 82"/>
                <a:gd name="T54" fmla="*/ 93 w 35"/>
                <a:gd name="T55" fmla="*/ 55 h 82"/>
                <a:gd name="T56" fmla="*/ 93 w 35"/>
                <a:gd name="T57" fmla="*/ 55 h 82"/>
                <a:gd name="T58" fmla="*/ 93 w 35"/>
                <a:gd name="T59" fmla="*/ 59 h 82"/>
                <a:gd name="T60" fmla="*/ 97 w 35"/>
                <a:gd name="T61" fmla="*/ 63 h 82"/>
                <a:gd name="T62" fmla="*/ 101 w 35"/>
                <a:gd name="T63" fmla="*/ 67 h 82"/>
                <a:gd name="T64" fmla="*/ 104 w 35"/>
                <a:gd name="T65" fmla="*/ 71 h 82"/>
                <a:gd name="T66" fmla="*/ 116 w 35"/>
                <a:gd name="T67" fmla="*/ 93 h 82"/>
                <a:gd name="T68" fmla="*/ 120 w 35"/>
                <a:gd name="T69" fmla="*/ 113 h 82"/>
                <a:gd name="T70" fmla="*/ 128 w 35"/>
                <a:gd name="T71" fmla="*/ 140 h 82"/>
                <a:gd name="T72" fmla="*/ 128 w 35"/>
                <a:gd name="T73" fmla="*/ 164 h 82"/>
                <a:gd name="T74" fmla="*/ 132 w 35"/>
                <a:gd name="T75" fmla="*/ 215 h 82"/>
                <a:gd name="T76" fmla="*/ 132 w 35"/>
                <a:gd name="T77" fmla="*/ 239 h 82"/>
                <a:gd name="T78" fmla="*/ 136 w 35"/>
                <a:gd name="T79" fmla="*/ 261 h 82"/>
                <a:gd name="T80" fmla="*/ 136 w 35"/>
                <a:gd name="T81" fmla="*/ 265 h 82"/>
                <a:gd name="T82" fmla="*/ 136 w 35"/>
                <a:gd name="T83" fmla="*/ 273 h 82"/>
                <a:gd name="T84" fmla="*/ 132 w 35"/>
                <a:gd name="T85" fmla="*/ 284 h 82"/>
                <a:gd name="T86" fmla="*/ 132 w 35"/>
                <a:gd name="T87" fmla="*/ 300 h 82"/>
                <a:gd name="T88" fmla="*/ 132 w 35"/>
                <a:gd name="T89" fmla="*/ 308 h 82"/>
                <a:gd name="T90" fmla="*/ 128 w 35"/>
                <a:gd name="T91" fmla="*/ 316 h 82"/>
                <a:gd name="T92" fmla="*/ 128 w 35"/>
                <a:gd name="T93" fmla="*/ 320 h 8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35" h="82">
                  <a:moveTo>
                    <a:pt x="33" y="82"/>
                  </a:moveTo>
                  <a:lnTo>
                    <a:pt x="32" y="81"/>
                  </a:lnTo>
                  <a:lnTo>
                    <a:pt x="31" y="80"/>
                  </a:lnTo>
                  <a:lnTo>
                    <a:pt x="30" y="79"/>
                  </a:lnTo>
                  <a:lnTo>
                    <a:pt x="29" y="78"/>
                  </a:lnTo>
                  <a:lnTo>
                    <a:pt x="27" y="76"/>
                  </a:lnTo>
                  <a:lnTo>
                    <a:pt x="24" y="75"/>
                  </a:lnTo>
                  <a:lnTo>
                    <a:pt x="22" y="73"/>
                  </a:lnTo>
                  <a:lnTo>
                    <a:pt x="20" y="72"/>
                  </a:lnTo>
                  <a:lnTo>
                    <a:pt x="17" y="71"/>
                  </a:lnTo>
                  <a:lnTo>
                    <a:pt x="15" y="70"/>
                  </a:lnTo>
                  <a:lnTo>
                    <a:pt x="14" y="70"/>
                  </a:lnTo>
                  <a:lnTo>
                    <a:pt x="13" y="69"/>
                  </a:lnTo>
                  <a:lnTo>
                    <a:pt x="12" y="68"/>
                  </a:lnTo>
                  <a:lnTo>
                    <a:pt x="11" y="67"/>
                  </a:lnTo>
                  <a:lnTo>
                    <a:pt x="9" y="64"/>
                  </a:lnTo>
                  <a:lnTo>
                    <a:pt x="8" y="62"/>
                  </a:lnTo>
                  <a:lnTo>
                    <a:pt x="7" y="60"/>
                  </a:lnTo>
                  <a:lnTo>
                    <a:pt x="6" y="59"/>
                  </a:lnTo>
                  <a:lnTo>
                    <a:pt x="5" y="58"/>
                  </a:lnTo>
                  <a:lnTo>
                    <a:pt x="4" y="57"/>
                  </a:lnTo>
                  <a:lnTo>
                    <a:pt x="3" y="56"/>
                  </a:lnTo>
                  <a:lnTo>
                    <a:pt x="2" y="55"/>
                  </a:lnTo>
                  <a:lnTo>
                    <a:pt x="1" y="55"/>
                  </a:lnTo>
                  <a:lnTo>
                    <a:pt x="1" y="53"/>
                  </a:lnTo>
                  <a:lnTo>
                    <a:pt x="1" y="52"/>
                  </a:lnTo>
                  <a:lnTo>
                    <a:pt x="0" y="49"/>
                  </a:lnTo>
                  <a:lnTo>
                    <a:pt x="0" y="47"/>
                  </a:lnTo>
                  <a:lnTo>
                    <a:pt x="0" y="46"/>
                  </a:lnTo>
                  <a:lnTo>
                    <a:pt x="0" y="44"/>
                  </a:lnTo>
                  <a:lnTo>
                    <a:pt x="0" y="43"/>
                  </a:lnTo>
                  <a:lnTo>
                    <a:pt x="0" y="40"/>
                  </a:lnTo>
                  <a:lnTo>
                    <a:pt x="1" y="37"/>
                  </a:lnTo>
                  <a:lnTo>
                    <a:pt x="3" y="32"/>
                  </a:lnTo>
                  <a:lnTo>
                    <a:pt x="4" y="26"/>
                  </a:lnTo>
                  <a:lnTo>
                    <a:pt x="5" y="23"/>
                  </a:lnTo>
                  <a:lnTo>
                    <a:pt x="6" y="20"/>
                  </a:lnTo>
                  <a:lnTo>
                    <a:pt x="7" y="17"/>
                  </a:lnTo>
                  <a:lnTo>
                    <a:pt x="8" y="14"/>
                  </a:lnTo>
                  <a:lnTo>
                    <a:pt x="9" y="12"/>
                  </a:lnTo>
                  <a:lnTo>
                    <a:pt x="11" y="9"/>
                  </a:lnTo>
                  <a:lnTo>
                    <a:pt x="12" y="6"/>
                  </a:lnTo>
                  <a:lnTo>
                    <a:pt x="14" y="4"/>
                  </a:lnTo>
                  <a:lnTo>
                    <a:pt x="15" y="2"/>
                  </a:lnTo>
                  <a:lnTo>
                    <a:pt x="17" y="0"/>
                  </a:lnTo>
                  <a:lnTo>
                    <a:pt x="18" y="0"/>
                  </a:lnTo>
                  <a:lnTo>
                    <a:pt x="19" y="2"/>
                  </a:lnTo>
                  <a:lnTo>
                    <a:pt x="21" y="5"/>
                  </a:lnTo>
                  <a:lnTo>
                    <a:pt x="22" y="7"/>
                  </a:lnTo>
                  <a:lnTo>
                    <a:pt x="23" y="8"/>
                  </a:lnTo>
                  <a:lnTo>
                    <a:pt x="24" y="10"/>
                  </a:lnTo>
                  <a:lnTo>
                    <a:pt x="24" y="11"/>
                  </a:lnTo>
                  <a:lnTo>
                    <a:pt x="24" y="12"/>
                  </a:lnTo>
                  <a:lnTo>
                    <a:pt x="24" y="13"/>
                  </a:lnTo>
                  <a:lnTo>
                    <a:pt x="24" y="14"/>
                  </a:lnTo>
                  <a:lnTo>
                    <a:pt x="24" y="15"/>
                  </a:lnTo>
                  <a:lnTo>
                    <a:pt x="25" y="16"/>
                  </a:lnTo>
                  <a:lnTo>
                    <a:pt x="25" y="17"/>
                  </a:lnTo>
                  <a:lnTo>
                    <a:pt x="26" y="17"/>
                  </a:lnTo>
                  <a:lnTo>
                    <a:pt x="27" y="18"/>
                  </a:lnTo>
                  <a:lnTo>
                    <a:pt x="29" y="21"/>
                  </a:lnTo>
                  <a:lnTo>
                    <a:pt x="30" y="24"/>
                  </a:lnTo>
                  <a:lnTo>
                    <a:pt x="31" y="26"/>
                  </a:lnTo>
                  <a:lnTo>
                    <a:pt x="31" y="29"/>
                  </a:lnTo>
                  <a:lnTo>
                    <a:pt x="32" y="33"/>
                  </a:lnTo>
                  <a:lnTo>
                    <a:pt x="33" y="36"/>
                  </a:lnTo>
                  <a:lnTo>
                    <a:pt x="33" y="39"/>
                  </a:lnTo>
                  <a:lnTo>
                    <a:pt x="33" y="42"/>
                  </a:lnTo>
                  <a:lnTo>
                    <a:pt x="34" y="49"/>
                  </a:lnTo>
                  <a:lnTo>
                    <a:pt x="34" y="55"/>
                  </a:lnTo>
                  <a:lnTo>
                    <a:pt x="34" y="58"/>
                  </a:lnTo>
                  <a:lnTo>
                    <a:pt x="34" y="61"/>
                  </a:lnTo>
                  <a:lnTo>
                    <a:pt x="35" y="64"/>
                  </a:lnTo>
                  <a:lnTo>
                    <a:pt x="35" y="67"/>
                  </a:lnTo>
                  <a:lnTo>
                    <a:pt x="35" y="68"/>
                  </a:lnTo>
                  <a:lnTo>
                    <a:pt x="35" y="69"/>
                  </a:lnTo>
                  <a:lnTo>
                    <a:pt x="35" y="70"/>
                  </a:lnTo>
                  <a:lnTo>
                    <a:pt x="34" y="71"/>
                  </a:lnTo>
                  <a:lnTo>
                    <a:pt x="34" y="73"/>
                  </a:lnTo>
                  <a:lnTo>
                    <a:pt x="34" y="75"/>
                  </a:lnTo>
                  <a:lnTo>
                    <a:pt x="34" y="77"/>
                  </a:lnTo>
                  <a:lnTo>
                    <a:pt x="34" y="78"/>
                  </a:lnTo>
                  <a:lnTo>
                    <a:pt x="34" y="79"/>
                  </a:lnTo>
                  <a:lnTo>
                    <a:pt x="33" y="80"/>
                  </a:lnTo>
                  <a:lnTo>
                    <a:pt x="33" y="81"/>
                  </a:lnTo>
                  <a:lnTo>
                    <a:pt x="33" y="82"/>
                  </a:lnTo>
                  <a:close/>
                </a:path>
              </a:pathLst>
            </a:custGeom>
            <a:solidFill>
              <a:srgbClr val="EFEF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67" name="Freeform 142"/>
            <p:cNvSpPr>
              <a:spLocks/>
            </p:cNvSpPr>
            <p:nvPr/>
          </p:nvSpPr>
          <p:spPr bwMode="auto">
            <a:xfrm>
              <a:off x="5242" y="1044"/>
              <a:ext cx="93" cy="83"/>
            </a:xfrm>
            <a:custGeom>
              <a:avLst/>
              <a:gdLst>
                <a:gd name="T0" fmla="*/ 40 w 47"/>
                <a:gd name="T1" fmla="*/ 160 h 42"/>
                <a:gd name="T2" fmla="*/ 32 w 47"/>
                <a:gd name="T3" fmla="*/ 156 h 42"/>
                <a:gd name="T4" fmla="*/ 28 w 47"/>
                <a:gd name="T5" fmla="*/ 152 h 42"/>
                <a:gd name="T6" fmla="*/ 20 w 47"/>
                <a:gd name="T7" fmla="*/ 148 h 42"/>
                <a:gd name="T8" fmla="*/ 12 w 47"/>
                <a:gd name="T9" fmla="*/ 144 h 42"/>
                <a:gd name="T10" fmla="*/ 8 w 47"/>
                <a:gd name="T11" fmla="*/ 132 h 42"/>
                <a:gd name="T12" fmla="*/ 0 w 47"/>
                <a:gd name="T13" fmla="*/ 121 h 42"/>
                <a:gd name="T14" fmla="*/ 0 w 47"/>
                <a:gd name="T15" fmla="*/ 109 h 42"/>
                <a:gd name="T16" fmla="*/ 0 w 47"/>
                <a:gd name="T17" fmla="*/ 97 h 42"/>
                <a:gd name="T18" fmla="*/ 4 w 47"/>
                <a:gd name="T19" fmla="*/ 85 h 42"/>
                <a:gd name="T20" fmla="*/ 8 w 47"/>
                <a:gd name="T21" fmla="*/ 75 h 42"/>
                <a:gd name="T22" fmla="*/ 12 w 47"/>
                <a:gd name="T23" fmla="*/ 67 h 42"/>
                <a:gd name="T24" fmla="*/ 20 w 47"/>
                <a:gd name="T25" fmla="*/ 59 h 42"/>
                <a:gd name="T26" fmla="*/ 28 w 47"/>
                <a:gd name="T27" fmla="*/ 55 h 42"/>
                <a:gd name="T28" fmla="*/ 36 w 47"/>
                <a:gd name="T29" fmla="*/ 51 h 42"/>
                <a:gd name="T30" fmla="*/ 47 w 47"/>
                <a:gd name="T31" fmla="*/ 55 h 42"/>
                <a:gd name="T32" fmla="*/ 51 w 47"/>
                <a:gd name="T33" fmla="*/ 59 h 42"/>
                <a:gd name="T34" fmla="*/ 55 w 47"/>
                <a:gd name="T35" fmla="*/ 63 h 42"/>
                <a:gd name="T36" fmla="*/ 59 w 47"/>
                <a:gd name="T37" fmla="*/ 67 h 42"/>
                <a:gd name="T38" fmla="*/ 63 w 47"/>
                <a:gd name="T39" fmla="*/ 71 h 42"/>
                <a:gd name="T40" fmla="*/ 67 w 47"/>
                <a:gd name="T41" fmla="*/ 79 h 42"/>
                <a:gd name="T42" fmla="*/ 71 w 47"/>
                <a:gd name="T43" fmla="*/ 89 h 42"/>
                <a:gd name="T44" fmla="*/ 71 w 47"/>
                <a:gd name="T45" fmla="*/ 101 h 42"/>
                <a:gd name="T46" fmla="*/ 75 w 47"/>
                <a:gd name="T47" fmla="*/ 97 h 42"/>
                <a:gd name="T48" fmla="*/ 79 w 47"/>
                <a:gd name="T49" fmla="*/ 93 h 42"/>
                <a:gd name="T50" fmla="*/ 79 w 47"/>
                <a:gd name="T51" fmla="*/ 89 h 42"/>
                <a:gd name="T52" fmla="*/ 79 w 47"/>
                <a:gd name="T53" fmla="*/ 83 h 42"/>
                <a:gd name="T54" fmla="*/ 79 w 47"/>
                <a:gd name="T55" fmla="*/ 79 h 42"/>
                <a:gd name="T56" fmla="*/ 83 w 47"/>
                <a:gd name="T57" fmla="*/ 67 h 42"/>
                <a:gd name="T58" fmla="*/ 87 w 47"/>
                <a:gd name="T59" fmla="*/ 55 h 42"/>
                <a:gd name="T60" fmla="*/ 93 w 47"/>
                <a:gd name="T61" fmla="*/ 47 h 42"/>
                <a:gd name="T62" fmla="*/ 97 w 47"/>
                <a:gd name="T63" fmla="*/ 40 h 42"/>
                <a:gd name="T64" fmla="*/ 105 w 47"/>
                <a:gd name="T65" fmla="*/ 28 h 42"/>
                <a:gd name="T66" fmla="*/ 121 w 47"/>
                <a:gd name="T67" fmla="*/ 16 h 42"/>
                <a:gd name="T68" fmla="*/ 129 w 47"/>
                <a:gd name="T69" fmla="*/ 12 h 42"/>
                <a:gd name="T70" fmla="*/ 137 w 47"/>
                <a:gd name="T71" fmla="*/ 4 h 42"/>
                <a:gd name="T72" fmla="*/ 144 w 47"/>
                <a:gd name="T73" fmla="*/ 0 h 42"/>
                <a:gd name="T74" fmla="*/ 152 w 47"/>
                <a:gd name="T75" fmla="*/ 0 h 42"/>
                <a:gd name="T76" fmla="*/ 160 w 47"/>
                <a:gd name="T77" fmla="*/ 0 h 42"/>
                <a:gd name="T78" fmla="*/ 168 w 47"/>
                <a:gd name="T79" fmla="*/ 4 h 42"/>
                <a:gd name="T80" fmla="*/ 172 w 47"/>
                <a:gd name="T81" fmla="*/ 8 h 42"/>
                <a:gd name="T82" fmla="*/ 176 w 47"/>
                <a:gd name="T83" fmla="*/ 20 h 42"/>
                <a:gd name="T84" fmla="*/ 176 w 47"/>
                <a:gd name="T85" fmla="*/ 28 h 42"/>
                <a:gd name="T86" fmla="*/ 180 w 47"/>
                <a:gd name="T87" fmla="*/ 32 h 42"/>
                <a:gd name="T88" fmla="*/ 180 w 47"/>
                <a:gd name="T89" fmla="*/ 40 h 42"/>
                <a:gd name="T90" fmla="*/ 184 w 47"/>
                <a:gd name="T91" fmla="*/ 40 h 42"/>
                <a:gd name="T92" fmla="*/ 184 w 47"/>
                <a:gd name="T93" fmla="*/ 55 h 42"/>
                <a:gd name="T94" fmla="*/ 184 w 47"/>
                <a:gd name="T95" fmla="*/ 79 h 42"/>
                <a:gd name="T96" fmla="*/ 180 w 47"/>
                <a:gd name="T97" fmla="*/ 93 h 42"/>
                <a:gd name="T98" fmla="*/ 176 w 47"/>
                <a:gd name="T99" fmla="*/ 105 h 42"/>
                <a:gd name="T100" fmla="*/ 172 w 47"/>
                <a:gd name="T101" fmla="*/ 117 h 42"/>
                <a:gd name="T102" fmla="*/ 164 w 47"/>
                <a:gd name="T103" fmla="*/ 128 h 42"/>
                <a:gd name="T104" fmla="*/ 152 w 47"/>
                <a:gd name="T105" fmla="*/ 136 h 42"/>
                <a:gd name="T106" fmla="*/ 148 w 47"/>
                <a:gd name="T107" fmla="*/ 140 h 42"/>
                <a:gd name="T108" fmla="*/ 144 w 47"/>
                <a:gd name="T109" fmla="*/ 144 h 42"/>
                <a:gd name="T110" fmla="*/ 137 w 47"/>
                <a:gd name="T111" fmla="*/ 148 h 42"/>
                <a:gd name="T112" fmla="*/ 121 w 47"/>
                <a:gd name="T113" fmla="*/ 148 h 42"/>
                <a:gd name="T114" fmla="*/ 101 w 47"/>
                <a:gd name="T115" fmla="*/ 152 h 42"/>
                <a:gd name="T116" fmla="*/ 79 w 47"/>
                <a:gd name="T117" fmla="*/ 156 h 42"/>
                <a:gd name="T118" fmla="*/ 67 w 47"/>
                <a:gd name="T119" fmla="*/ 160 h 42"/>
                <a:gd name="T120" fmla="*/ 51 w 47"/>
                <a:gd name="T121" fmla="*/ 164 h 4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47" h="42">
                  <a:moveTo>
                    <a:pt x="11" y="42"/>
                  </a:moveTo>
                  <a:lnTo>
                    <a:pt x="10" y="41"/>
                  </a:lnTo>
                  <a:lnTo>
                    <a:pt x="9" y="41"/>
                  </a:lnTo>
                  <a:lnTo>
                    <a:pt x="8" y="40"/>
                  </a:lnTo>
                  <a:lnTo>
                    <a:pt x="7" y="40"/>
                  </a:lnTo>
                  <a:lnTo>
                    <a:pt x="7" y="39"/>
                  </a:lnTo>
                  <a:lnTo>
                    <a:pt x="6" y="39"/>
                  </a:lnTo>
                  <a:lnTo>
                    <a:pt x="5" y="38"/>
                  </a:lnTo>
                  <a:lnTo>
                    <a:pt x="4" y="38"/>
                  </a:lnTo>
                  <a:lnTo>
                    <a:pt x="3" y="37"/>
                  </a:lnTo>
                  <a:lnTo>
                    <a:pt x="2" y="35"/>
                  </a:lnTo>
                  <a:lnTo>
                    <a:pt x="2" y="34"/>
                  </a:lnTo>
                  <a:lnTo>
                    <a:pt x="1" y="32"/>
                  </a:lnTo>
                  <a:lnTo>
                    <a:pt x="0" y="31"/>
                  </a:lnTo>
                  <a:lnTo>
                    <a:pt x="0" y="29"/>
                  </a:lnTo>
                  <a:lnTo>
                    <a:pt x="0" y="28"/>
                  </a:lnTo>
                  <a:lnTo>
                    <a:pt x="0" y="26"/>
                  </a:lnTo>
                  <a:lnTo>
                    <a:pt x="0" y="25"/>
                  </a:lnTo>
                  <a:lnTo>
                    <a:pt x="0" y="23"/>
                  </a:lnTo>
                  <a:lnTo>
                    <a:pt x="1" y="22"/>
                  </a:lnTo>
                  <a:lnTo>
                    <a:pt x="1" y="20"/>
                  </a:lnTo>
                  <a:lnTo>
                    <a:pt x="2" y="19"/>
                  </a:lnTo>
                  <a:lnTo>
                    <a:pt x="3" y="18"/>
                  </a:lnTo>
                  <a:lnTo>
                    <a:pt x="3" y="17"/>
                  </a:lnTo>
                  <a:lnTo>
                    <a:pt x="4" y="16"/>
                  </a:lnTo>
                  <a:lnTo>
                    <a:pt x="5" y="15"/>
                  </a:lnTo>
                  <a:lnTo>
                    <a:pt x="6" y="14"/>
                  </a:lnTo>
                  <a:lnTo>
                    <a:pt x="7" y="14"/>
                  </a:lnTo>
                  <a:lnTo>
                    <a:pt x="8" y="14"/>
                  </a:lnTo>
                  <a:lnTo>
                    <a:pt x="9" y="13"/>
                  </a:lnTo>
                  <a:lnTo>
                    <a:pt x="11" y="14"/>
                  </a:lnTo>
                  <a:lnTo>
                    <a:pt x="12" y="14"/>
                  </a:lnTo>
                  <a:lnTo>
                    <a:pt x="13" y="15"/>
                  </a:lnTo>
                  <a:lnTo>
                    <a:pt x="14" y="16"/>
                  </a:lnTo>
                  <a:lnTo>
                    <a:pt x="15" y="17"/>
                  </a:lnTo>
                  <a:lnTo>
                    <a:pt x="16" y="18"/>
                  </a:lnTo>
                  <a:lnTo>
                    <a:pt x="17" y="19"/>
                  </a:lnTo>
                  <a:lnTo>
                    <a:pt x="17" y="20"/>
                  </a:lnTo>
                  <a:lnTo>
                    <a:pt x="17" y="21"/>
                  </a:lnTo>
                  <a:lnTo>
                    <a:pt x="18" y="23"/>
                  </a:lnTo>
                  <a:lnTo>
                    <a:pt x="18" y="24"/>
                  </a:lnTo>
                  <a:lnTo>
                    <a:pt x="18" y="26"/>
                  </a:lnTo>
                  <a:lnTo>
                    <a:pt x="19" y="26"/>
                  </a:lnTo>
                  <a:lnTo>
                    <a:pt x="19" y="25"/>
                  </a:lnTo>
                  <a:lnTo>
                    <a:pt x="20" y="24"/>
                  </a:lnTo>
                  <a:lnTo>
                    <a:pt x="20" y="23"/>
                  </a:lnTo>
                  <a:lnTo>
                    <a:pt x="20" y="22"/>
                  </a:lnTo>
                  <a:lnTo>
                    <a:pt x="20" y="21"/>
                  </a:lnTo>
                  <a:lnTo>
                    <a:pt x="20" y="20"/>
                  </a:lnTo>
                  <a:lnTo>
                    <a:pt x="21" y="18"/>
                  </a:lnTo>
                  <a:lnTo>
                    <a:pt x="21" y="17"/>
                  </a:lnTo>
                  <a:lnTo>
                    <a:pt x="22" y="16"/>
                  </a:lnTo>
                  <a:lnTo>
                    <a:pt x="22" y="14"/>
                  </a:lnTo>
                  <a:lnTo>
                    <a:pt x="23" y="13"/>
                  </a:lnTo>
                  <a:lnTo>
                    <a:pt x="24" y="12"/>
                  </a:lnTo>
                  <a:lnTo>
                    <a:pt x="25" y="11"/>
                  </a:lnTo>
                  <a:lnTo>
                    <a:pt x="25" y="10"/>
                  </a:lnTo>
                  <a:lnTo>
                    <a:pt x="26" y="8"/>
                  </a:lnTo>
                  <a:lnTo>
                    <a:pt x="27" y="7"/>
                  </a:lnTo>
                  <a:lnTo>
                    <a:pt x="28" y="6"/>
                  </a:lnTo>
                  <a:lnTo>
                    <a:pt x="31" y="4"/>
                  </a:lnTo>
                  <a:lnTo>
                    <a:pt x="32" y="3"/>
                  </a:lnTo>
                  <a:lnTo>
                    <a:pt x="33" y="3"/>
                  </a:lnTo>
                  <a:lnTo>
                    <a:pt x="34" y="2"/>
                  </a:lnTo>
                  <a:lnTo>
                    <a:pt x="35" y="1"/>
                  </a:lnTo>
                  <a:lnTo>
                    <a:pt x="36" y="1"/>
                  </a:lnTo>
                  <a:lnTo>
                    <a:pt x="37" y="0"/>
                  </a:lnTo>
                  <a:lnTo>
                    <a:pt x="38" y="0"/>
                  </a:lnTo>
                  <a:lnTo>
                    <a:pt x="39" y="0"/>
                  </a:lnTo>
                  <a:lnTo>
                    <a:pt x="40" y="0"/>
                  </a:lnTo>
                  <a:lnTo>
                    <a:pt x="41" y="0"/>
                  </a:lnTo>
                  <a:lnTo>
                    <a:pt x="42" y="1"/>
                  </a:lnTo>
                  <a:lnTo>
                    <a:pt x="43" y="1"/>
                  </a:lnTo>
                  <a:lnTo>
                    <a:pt x="44" y="2"/>
                  </a:lnTo>
                  <a:lnTo>
                    <a:pt x="45" y="3"/>
                  </a:lnTo>
                  <a:lnTo>
                    <a:pt x="45" y="5"/>
                  </a:lnTo>
                  <a:lnTo>
                    <a:pt x="45" y="6"/>
                  </a:lnTo>
                  <a:lnTo>
                    <a:pt x="45" y="7"/>
                  </a:lnTo>
                  <a:lnTo>
                    <a:pt x="45" y="8"/>
                  </a:lnTo>
                  <a:lnTo>
                    <a:pt x="46" y="8"/>
                  </a:lnTo>
                  <a:lnTo>
                    <a:pt x="46" y="9"/>
                  </a:lnTo>
                  <a:lnTo>
                    <a:pt x="46" y="10"/>
                  </a:lnTo>
                  <a:lnTo>
                    <a:pt x="47" y="10"/>
                  </a:lnTo>
                  <a:lnTo>
                    <a:pt x="47" y="14"/>
                  </a:lnTo>
                  <a:lnTo>
                    <a:pt x="47" y="18"/>
                  </a:lnTo>
                  <a:lnTo>
                    <a:pt x="47" y="20"/>
                  </a:lnTo>
                  <a:lnTo>
                    <a:pt x="47" y="22"/>
                  </a:lnTo>
                  <a:lnTo>
                    <a:pt x="46" y="24"/>
                  </a:lnTo>
                  <a:lnTo>
                    <a:pt x="46" y="25"/>
                  </a:lnTo>
                  <a:lnTo>
                    <a:pt x="45" y="27"/>
                  </a:lnTo>
                  <a:lnTo>
                    <a:pt x="45" y="29"/>
                  </a:lnTo>
                  <a:lnTo>
                    <a:pt x="44" y="30"/>
                  </a:lnTo>
                  <a:lnTo>
                    <a:pt x="43" y="32"/>
                  </a:lnTo>
                  <a:lnTo>
                    <a:pt x="42" y="33"/>
                  </a:lnTo>
                  <a:lnTo>
                    <a:pt x="40" y="35"/>
                  </a:lnTo>
                  <a:lnTo>
                    <a:pt x="39" y="35"/>
                  </a:lnTo>
                  <a:lnTo>
                    <a:pt x="39" y="36"/>
                  </a:lnTo>
                  <a:lnTo>
                    <a:pt x="38" y="36"/>
                  </a:lnTo>
                  <a:lnTo>
                    <a:pt x="37" y="37"/>
                  </a:lnTo>
                  <a:lnTo>
                    <a:pt x="36" y="38"/>
                  </a:lnTo>
                  <a:lnTo>
                    <a:pt x="35" y="38"/>
                  </a:lnTo>
                  <a:lnTo>
                    <a:pt x="33" y="38"/>
                  </a:lnTo>
                  <a:lnTo>
                    <a:pt x="31" y="38"/>
                  </a:lnTo>
                  <a:lnTo>
                    <a:pt x="30" y="38"/>
                  </a:lnTo>
                  <a:lnTo>
                    <a:pt x="26" y="39"/>
                  </a:lnTo>
                  <a:lnTo>
                    <a:pt x="23" y="39"/>
                  </a:lnTo>
                  <a:lnTo>
                    <a:pt x="20" y="40"/>
                  </a:lnTo>
                  <a:lnTo>
                    <a:pt x="19" y="40"/>
                  </a:lnTo>
                  <a:lnTo>
                    <a:pt x="17" y="41"/>
                  </a:lnTo>
                  <a:lnTo>
                    <a:pt x="14" y="41"/>
                  </a:lnTo>
                  <a:lnTo>
                    <a:pt x="13" y="42"/>
                  </a:lnTo>
                  <a:lnTo>
                    <a:pt x="11" y="4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68" name="Freeform 143"/>
            <p:cNvSpPr>
              <a:spLocks/>
            </p:cNvSpPr>
            <p:nvPr/>
          </p:nvSpPr>
          <p:spPr bwMode="auto">
            <a:xfrm>
              <a:off x="5274" y="1110"/>
              <a:ext cx="4" cy="2"/>
            </a:xfrm>
            <a:custGeom>
              <a:avLst/>
              <a:gdLst>
                <a:gd name="T0" fmla="*/ 0 w 2"/>
                <a:gd name="T1" fmla="*/ 4 h 1"/>
                <a:gd name="T2" fmla="*/ 0 w 2"/>
                <a:gd name="T3" fmla="*/ 4 h 1"/>
                <a:gd name="T4" fmla="*/ 4 w 2"/>
                <a:gd name="T5" fmla="*/ 0 h 1"/>
                <a:gd name="T6" fmla="*/ 4 w 2"/>
                <a:gd name="T7" fmla="*/ 0 h 1"/>
                <a:gd name="T8" fmla="*/ 8 w 2"/>
                <a:gd name="T9" fmla="*/ 0 h 1"/>
                <a:gd name="T10" fmla="*/ 8 w 2"/>
                <a:gd name="T11" fmla="*/ 0 h 1"/>
                <a:gd name="T12" fmla="*/ 8 w 2"/>
                <a:gd name="T13" fmla="*/ 0 h 1"/>
                <a:gd name="T14" fmla="*/ 4 w 2"/>
                <a:gd name="T15" fmla="*/ 4 h 1"/>
                <a:gd name="T16" fmla="*/ 4 w 2"/>
                <a:gd name="T17" fmla="*/ 4 h 1"/>
                <a:gd name="T18" fmla="*/ 4 w 2"/>
                <a:gd name="T19" fmla="*/ 4 h 1"/>
                <a:gd name="T20" fmla="*/ 0 w 2"/>
                <a:gd name="T21" fmla="*/ 4 h 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" h="1">
                  <a:moveTo>
                    <a:pt x="0" y="1"/>
                  </a:moveTo>
                  <a:lnTo>
                    <a:pt x="0" y="1"/>
                  </a:lnTo>
                  <a:lnTo>
                    <a:pt x="1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69" name="Freeform 144"/>
            <p:cNvSpPr>
              <a:spLocks/>
            </p:cNvSpPr>
            <p:nvPr/>
          </p:nvSpPr>
          <p:spPr bwMode="auto">
            <a:xfrm>
              <a:off x="5266" y="1062"/>
              <a:ext cx="22" cy="18"/>
            </a:xfrm>
            <a:custGeom>
              <a:avLst/>
              <a:gdLst>
                <a:gd name="T0" fmla="*/ 24 w 11"/>
                <a:gd name="T1" fmla="*/ 36 h 9"/>
                <a:gd name="T2" fmla="*/ 24 w 11"/>
                <a:gd name="T3" fmla="*/ 32 h 9"/>
                <a:gd name="T4" fmla="*/ 20 w 11"/>
                <a:gd name="T5" fmla="*/ 28 h 9"/>
                <a:gd name="T6" fmla="*/ 16 w 11"/>
                <a:gd name="T7" fmla="*/ 28 h 9"/>
                <a:gd name="T8" fmla="*/ 16 w 11"/>
                <a:gd name="T9" fmla="*/ 24 h 9"/>
                <a:gd name="T10" fmla="*/ 12 w 11"/>
                <a:gd name="T11" fmla="*/ 20 h 9"/>
                <a:gd name="T12" fmla="*/ 8 w 11"/>
                <a:gd name="T13" fmla="*/ 16 h 9"/>
                <a:gd name="T14" fmla="*/ 4 w 11"/>
                <a:gd name="T15" fmla="*/ 16 h 9"/>
                <a:gd name="T16" fmla="*/ 0 w 11"/>
                <a:gd name="T17" fmla="*/ 16 h 9"/>
                <a:gd name="T18" fmla="*/ 0 w 11"/>
                <a:gd name="T19" fmla="*/ 12 h 9"/>
                <a:gd name="T20" fmla="*/ 8 w 11"/>
                <a:gd name="T21" fmla="*/ 8 h 9"/>
                <a:gd name="T22" fmla="*/ 12 w 11"/>
                <a:gd name="T23" fmla="*/ 8 h 9"/>
                <a:gd name="T24" fmla="*/ 16 w 11"/>
                <a:gd name="T25" fmla="*/ 4 h 9"/>
                <a:gd name="T26" fmla="*/ 20 w 11"/>
                <a:gd name="T27" fmla="*/ 4 h 9"/>
                <a:gd name="T28" fmla="*/ 28 w 11"/>
                <a:gd name="T29" fmla="*/ 0 h 9"/>
                <a:gd name="T30" fmla="*/ 32 w 11"/>
                <a:gd name="T31" fmla="*/ 0 h 9"/>
                <a:gd name="T32" fmla="*/ 36 w 11"/>
                <a:gd name="T33" fmla="*/ 0 h 9"/>
                <a:gd name="T34" fmla="*/ 44 w 11"/>
                <a:gd name="T35" fmla="*/ 0 h 9"/>
                <a:gd name="T36" fmla="*/ 40 w 11"/>
                <a:gd name="T37" fmla="*/ 0 h 9"/>
                <a:gd name="T38" fmla="*/ 40 w 11"/>
                <a:gd name="T39" fmla="*/ 4 h 9"/>
                <a:gd name="T40" fmla="*/ 40 w 11"/>
                <a:gd name="T41" fmla="*/ 8 h 9"/>
                <a:gd name="T42" fmla="*/ 36 w 11"/>
                <a:gd name="T43" fmla="*/ 12 h 9"/>
                <a:gd name="T44" fmla="*/ 36 w 11"/>
                <a:gd name="T45" fmla="*/ 20 h 9"/>
                <a:gd name="T46" fmla="*/ 32 w 11"/>
                <a:gd name="T47" fmla="*/ 24 h 9"/>
                <a:gd name="T48" fmla="*/ 28 w 11"/>
                <a:gd name="T49" fmla="*/ 28 h 9"/>
                <a:gd name="T50" fmla="*/ 28 w 11"/>
                <a:gd name="T51" fmla="*/ 32 h 9"/>
                <a:gd name="T52" fmla="*/ 28 w 11"/>
                <a:gd name="T53" fmla="*/ 32 h 9"/>
                <a:gd name="T54" fmla="*/ 28 w 11"/>
                <a:gd name="T55" fmla="*/ 36 h 9"/>
                <a:gd name="T56" fmla="*/ 24 w 11"/>
                <a:gd name="T57" fmla="*/ 36 h 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11" h="9">
                  <a:moveTo>
                    <a:pt x="6" y="9"/>
                  </a:moveTo>
                  <a:lnTo>
                    <a:pt x="6" y="8"/>
                  </a:lnTo>
                  <a:lnTo>
                    <a:pt x="5" y="7"/>
                  </a:lnTo>
                  <a:lnTo>
                    <a:pt x="4" y="7"/>
                  </a:lnTo>
                  <a:lnTo>
                    <a:pt x="4" y="6"/>
                  </a:lnTo>
                  <a:lnTo>
                    <a:pt x="3" y="5"/>
                  </a:lnTo>
                  <a:lnTo>
                    <a:pt x="2" y="4"/>
                  </a:lnTo>
                  <a:lnTo>
                    <a:pt x="1" y="4"/>
                  </a:lnTo>
                  <a:lnTo>
                    <a:pt x="0" y="4"/>
                  </a:lnTo>
                  <a:lnTo>
                    <a:pt x="0" y="3"/>
                  </a:lnTo>
                  <a:lnTo>
                    <a:pt x="2" y="2"/>
                  </a:lnTo>
                  <a:lnTo>
                    <a:pt x="3" y="2"/>
                  </a:lnTo>
                  <a:lnTo>
                    <a:pt x="4" y="1"/>
                  </a:lnTo>
                  <a:lnTo>
                    <a:pt x="5" y="1"/>
                  </a:lnTo>
                  <a:lnTo>
                    <a:pt x="7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11" y="0"/>
                  </a:lnTo>
                  <a:lnTo>
                    <a:pt x="10" y="0"/>
                  </a:lnTo>
                  <a:lnTo>
                    <a:pt x="10" y="1"/>
                  </a:lnTo>
                  <a:lnTo>
                    <a:pt x="10" y="2"/>
                  </a:lnTo>
                  <a:lnTo>
                    <a:pt x="9" y="3"/>
                  </a:lnTo>
                  <a:lnTo>
                    <a:pt x="9" y="5"/>
                  </a:lnTo>
                  <a:lnTo>
                    <a:pt x="8" y="6"/>
                  </a:lnTo>
                  <a:lnTo>
                    <a:pt x="7" y="7"/>
                  </a:lnTo>
                  <a:lnTo>
                    <a:pt x="7" y="8"/>
                  </a:lnTo>
                  <a:lnTo>
                    <a:pt x="7" y="9"/>
                  </a:lnTo>
                  <a:lnTo>
                    <a:pt x="6" y="9"/>
                  </a:lnTo>
                  <a:close/>
                </a:path>
              </a:pathLst>
            </a:custGeom>
            <a:solidFill>
              <a:srgbClr val="E9E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70" name="Freeform 145"/>
            <p:cNvSpPr>
              <a:spLocks/>
            </p:cNvSpPr>
            <p:nvPr/>
          </p:nvSpPr>
          <p:spPr bwMode="auto">
            <a:xfrm>
              <a:off x="5280" y="940"/>
              <a:ext cx="91" cy="112"/>
            </a:xfrm>
            <a:custGeom>
              <a:avLst/>
              <a:gdLst>
                <a:gd name="T0" fmla="*/ 24 w 46"/>
                <a:gd name="T1" fmla="*/ 216 h 57"/>
                <a:gd name="T2" fmla="*/ 16 w 46"/>
                <a:gd name="T3" fmla="*/ 200 h 57"/>
                <a:gd name="T4" fmla="*/ 12 w 46"/>
                <a:gd name="T5" fmla="*/ 185 h 57"/>
                <a:gd name="T6" fmla="*/ 8 w 46"/>
                <a:gd name="T7" fmla="*/ 173 h 57"/>
                <a:gd name="T8" fmla="*/ 4 w 46"/>
                <a:gd name="T9" fmla="*/ 155 h 57"/>
                <a:gd name="T10" fmla="*/ 0 w 46"/>
                <a:gd name="T11" fmla="*/ 140 h 57"/>
                <a:gd name="T12" fmla="*/ 0 w 46"/>
                <a:gd name="T13" fmla="*/ 124 h 57"/>
                <a:gd name="T14" fmla="*/ 0 w 46"/>
                <a:gd name="T15" fmla="*/ 108 h 57"/>
                <a:gd name="T16" fmla="*/ 0 w 46"/>
                <a:gd name="T17" fmla="*/ 92 h 57"/>
                <a:gd name="T18" fmla="*/ 4 w 46"/>
                <a:gd name="T19" fmla="*/ 73 h 57"/>
                <a:gd name="T20" fmla="*/ 8 w 46"/>
                <a:gd name="T21" fmla="*/ 61 h 57"/>
                <a:gd name="T22" fmla="*/ 16 w 46"/>
                <a:gd name="T23" fmla="*/ 47 h 57"/>
                <a:gd name="T24" fmla="*/ 24 w 46"/>
                <a:gd name="T25" fmla="*/ 35 h 57"/>
                <a:gd name="T26" fmla="*/ 32 w 46"/>
                <a:gd name="T27" fmla="*/ 24 h 57"/>
                <a:gd name="T28" fmla="*/ 44 w 46"/>
                <a:gd name="T29" fmla="*/ 12 h 57"/>
                <a:gd name="T30" fmla="*/ 59 w 46"/>
                <a:gd name="T31" fmla="*/ 4 h 57"/>
                <a:gd name="T32" fmla="*/ 75 w 46"/>
                <a:gd name="T33" fmla="*/ 0 h 57"/>
                <a:gd name="T34" fmla="*/ 93 w 46"/>
                <a:gd name="T35" fmla="*/ 0 h 57"/>
                <a:gd name="T36" fmla="*/ 109 w 46"/>
                <a:gd name="T37" fmla="*/ 0 h 57"/>
                <a:gd name="T38" fmla="*/ 121 w 46"/>
                <a:gd name="T39" fmla="*/ 4 h 57"/>
                <a:gd name="T40" fmla="*/ 137 w 46"/>
                <a:gd name="T41" fmla="*/ 8 h 57"/>
                <a:gd name="T42" fmla="*/ 148 w 46"/>
                <a:gd name="T43" fmla="*/ 16 h 57"/>
                <a:gd name="T44" fmla="*/ 160 w 46"/>
                <a:gd name="T45" fmla="*/ 24 h 57"/>
                <a:gd name="T46" fmla="*/ 172 w 46"/>
                <a:gd name="T47" fmla="*/ 35 h 57"/>
                <a:gd name="T48" fmla="*/ 172 w 46"/>
                <a:gd name="T49" fmla="*/ 55 h 57"/>
                <a:gd name="T50" fmla="*/ 160 w 46"/>
                <a:gd name="T51" fmla="*/ 73 h 57"/>
                <a:gd name="T52" fmla="*/ 148 w 46"/>
                <a:gd name="T53" fmla="*/ 92 h 57"/>
                <a:gd name="T54" fmla="*/ 140 w 46"/>
                <a:gd name="T55" fmla="*/ 112 h 57"/>
                <a:gd name="T56" fmla="*/ 133 w 46"/>
                <a:gd name="T57" fmla="*/ 136 h 57"/>
                <a:gd name="T58" fmla="*/ 125 w 46"/>
                <a:gd name="T59" fmla="*/ 155 h 57"/>
                <a:gd name="T60" fmla="*/ 117 w 46"/>
                <a:gd name="T61" fmla="*/ 177 h 57"/>
                <a:gd name="T62" fmla="*/ 113 w 46"/>
                <a:gd name="T63" fmla="*/ 200 h 57"/>
                <a:gd name="T64" fmla="*/ 109 w 46"/>
                <a:gd name="T65" fmla="*/ 216 h 57"/>
                <a:gd name="T66" fmla="*/ 101 w 46"/>
                <a:gd name="T67" fmla="*/ 208 h 57"/>
                <a:gd name="T68" fmla="*/ 93 w 46"/>
                <a:gd name="T69" fmla="*/ 204 h 57"/>
                <a:gd name="T70" fmla="*/ 87 w 46"/>
                <a:gd name="T71" fmla="*/ 200 h 57"/>
                <a:gd name="T72" fmla="*/ 79 w 46"/>
                <a:gd name="T73" fmla="*/ 196 h 57"/>
                <a:gd name="T74" fmla="*/ 71 w 46"/>
                <a:gd name="T75" fmla="*/ 196 h 57"/>
                <a:gd name="T76" fmla="*/ 63 w 46"/>
                <a:gd name="T77" fmla="*/ 200 h 57"/>
                <a:gd name="T78" fmla="*/ 55 w 46"/>
                <a:gd name="T79" fmla="*/ 204 h 57"/>
                <a:gd name="T80" fmla="*/ 47 w 46"/>
                <a:gd name="T81" fmla="*/ 208 h 57"/>
                <a:gd name="T82" fmla="*/ 40 w 46"/>
                <a:gd name="T83" fmla="*/ 216 h 57"/>
                <a:gd name="T84" fmla="*/ 32 w 46"/>
                <a:gd name="T85" fmla="*/ 220 h 57"/>
                <a:gd name="T86" fmla="*/ 32 w 46"/>
                <a:gd name="T87" fmla="*/ 220 h 57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46" h="57">
                  <a:moveTo>
                    <a:pt x="7" y="57"/>
                  </a:moveTo>
                  <a:lnTo>
                    <a:pt x="6" y="56"/>
                  </a:lnTo>
                  <a:lnTo>
                    <a:pt x="5" y="54"/>
                  </a:lnTo>
                  <a:lnTo>
                    <a:pt x="4" y="52"/>
                  </a:lnTo>
                  <a:lnTo>
                    <a:pt x="3" y="50"/>
                  </a:lnTo>
                  <a:lnTo>
                    <a:pt x="3" y="48"/>
                  </a:lnTo>
                  <a:lnTo>
                    <a:pt x="2" y="46"/>
                  </a:lnTo>
                  <a:lnTo>
                    <a:pt x="2" y="45"/>
                  </a:lnTo>
                  <a:lnTo>
                    <a:pt x="1" y="42"/>
                  </a:lnTo>
                  <a:lnTo>
                    <a:pt x="1" y="40"/>
                  </a:lnTo>
                  <a:lnTo>
                    <a:pt x="0" y="38"/>
                  </a:lnTo>
                  <a:lnTo>
                    <a:pt x="0" y="36"/>
                  </a:lnTo>
                  <a:lnTo>
                    <a:pt x="0" y="34"/>
                  </a:lnTo>
                  <a:lnTo>
                    <a:pt x="0" y="32"/>
                  </a:lnTo>
                  <a:lnTo>
                    <a:pt x="0" y="30"/>
                  </a:lnTo>
                  <a:lnTo>
                    <a:pt x="0" y="28"/>
                  </a:lnTo>
                  <a:lnTo>
                    <a:pt x="0" y="26"/>
                  </a:lnTo>
                  <a:lnTo>
                    <a:pt x="0" y="24"/>
                  </a:lnTo>
                  <a:lnTo>
                    <a:pt x="0" y="21"/>
                  </a:lnTo>
                  <a:lnTo>
                    <a:pt x="1" y="19"/>
                  </a:lnTo>
                  <a:lnTo>
                    <a:pt x="1" y="18"/>
                  </a:lnTo>
                  <a:lnTo>
                    <a:pt x="2" y="16"/>
                  </a:lnTo>
                  <a:lnTo>
                    <a:pt x="3" y="14"/>
                  </a:lnTo>
                  <a:lnTo>
                    <a:pt x="4" y="12"/>
                  </a:lnTo>
                  <a:lnTo>
                    <a:pt x="5" y="10"/>
                  </a:lnTo>
                  <a:lnTo>
                    <a:pt x="6" y="9"/>
                  </a:lnTo>
                  <a:lnTo>
                    <a:pt x="7" y="7"/>
                  </a:lnTo>
                  <a:lnTo>
                    <a:pt x="8" y="6"/>
                  </a:lnTo>
                  <a:lnTo>
                    <a:pt x="10" y="5"/>
                  </a:lnTo>
                  <a:lnTo>
                    <a:pt x="11" y="3"/>
                  </a:lnTo>
                  <a:lnTo>
                    <a:pt x="13" y="2"/>
                  </a:lnTo>
                  <a:lnTo>
                    <a:pt x="15" y="1"/>
                  </a:lnTo>
                  <a:lnTo>
                    <a:pt x="17" y="1"/>
                  </a:lnTo>
                  <a:lnTo>
                    <a:pt x="19" y="0"/>
                  </a:lnTo>
                  <a:lnTo>
                    <a:pt x="22" y="0"/>
                  </a:lnTo>
                  <a:lnTo>
                    <a:pt x="24" y="0"/>
                  </a:lnTo>
                  <a:lnTo>
                    <a:pt x="26" y="0"/>
                  </a:lnTo>
                  <a:lnTo>
                    <a:pt x="28" y="0"/>
                  </a:lnTo>
                  <a:lnTo>
                    <a:pt x="29" y="0"/>
                  </a:lnTo>
                  <a:lnTo>
                    <a:pt x="31" y="1"/>
                  </a:lnTo>
                  <a:lnTo>
                    <a:pt x="33" y="1"/>
                  </a:lnTo>
                  <a:lnTo>
                    <a:pt x="35" y="2"/>
                  </a:lnTo>
                  <a:lnTo>
                    <a:pt x="36" y="3"/>
                  </a:lnTo>
                  <a:lnTo>
                    <a:pt x="38" y="4"/>
                  </a:lnTo>
                  <a:lnTo>
                    <a:pt x="39" y="5"/>
                  </a:lnTo>
                  <a:lnTo>
                    <a:pt x="41" y="6"/>
                  </a:lnTo>
                  <a:lnTo>
                    <a:pt x="43" y="8"/>
                  </a:lnTo>
                  <a:lnTo>
                    <a:pt x="44" y="9"/>
                  </a:lnTo>
                  <a:lnTo>
                    <a:pt x="46" y="11"/>
                  </a:lnTo>
                  <a:lnTo>
                    <a:pt x="44" y="14"/>
                  </a:lnTo>
                  <a:lnTo>
                    <a:pt x="42" y="16"/>
                  </a:lnTo>
                  <a:lnTo>
                    <a:pt x="41" y="19"/>
                  </a:lnTo>
                  <a:lnTo>
                    <a:pt x="39" y="21"/>
                  </a:lnTo>
                  <a:lnTo>
                    <a:pt x="38" y="24"/>
                  </a:lnTo>
                  <a:lnTo>
                    <a:pt x="37" y="27"/>
                  </a:lnTo>
                  <a:lnTo>
                    <a:pt x="36" y="29"/>
                  </a:lnTo>
                  <a:lnTo>
                    <a:pt x="35" y="32"/>
                  </a:lnTo>
                  <a:lnTo>
                    <a:pt x="34" y="35"/>
                  </a:lnTo>
                  <a:lnTo>
                    <a:pt x="33" y="37"/>
                  </a:lnTo>
                  <a:lnTo>
                    <a:pt x="32" y="40"/>
                  </a:lnTo>
                  <a:lnTo>
                    <a:pt x="31" y="43"/>
                  </a:lnTo>
                  <a:lnTo>
                    <a:pt x="30" y="46"/>
                  </a:lnTo>
                  <a:lnTo>
                    <a:pt x="30" y="49"/>
                  </a:lnTo>
                  <a:lnTo>
                    <a:pt x="29" y="52"/>
                  </a:lnTo>
                  <a:lnTo>
                    <a:pt x="28" y="55"/>
                  </a:lnTo>
                  <a:lnTo>
                    <a:pt x="28" y="56"/>
                  </a:lnTo>
                  <a:lnTo>
                    <a:pt x="27" y="55"/>
                  </a:lnTo>
                  <a:lnTo>
                    <a:pt x="26" y="54"/>
                  </a:lnTo>
                  <a:lnTo>
                    <a:pt x="25" y="53"/>
                  </a:lnTo>
                  <a:lnTo>
                    <a:pt x="24" y="53"/>
                  </a:lnTo>
                  <a:lnTo>
                    <a:pt x="23" y="52"/>
                  </a:lnTo>
                  <a:lnTo>
                    <a:pt x="22" y="52"/>
                  </a:lnTo>
                  <a:lnTo>
                    <a:pt x="21" y="51"/>
                  </a:lnTo>
                  <a:lnTo>
                    <a:pt x="20" y="51"/>
                  </a:lnTo>
                  <a:lnTo>
                    <a:pt x="19" y="51"/>
                  </a:lnTo>
                  <a:lnTo>
                    <a:pt x="18" y="51"/>
                  </a:lnTo>
                  <a:lnTo>
                    <a:pt x="17" y="51"/>
                  </a:lnTo>
                  <a:lnTo>
                    <a:pt x="16" y="52"/>
                  </a:lnTo>
                  <a:lnTo>
                    <a:pt x="14" y="53"/>
                  </a:lnTo>
                  <a:lnTo>
                    <a:pt x="13" y="53"/>
                  </a:lnTo>
                  <a:lnTo>
                    <a:pt x="12" y="54"/>
                  </a:lnTo>
                  <a:lnTo>
                    <a:pt x="11" y="55"/>
                  </a:lnTo>
                  <a:lnTo>
                    <a:pt x="10" y="56"/>
                  </a:lnTo>
                  <a:lnTo>
                    <a:pt x="9" y="57"/>
                  </a:lnTo>
                  <a:lnTo>
                    <a:pt x="8" y="57"/>
                  </a:lnTo>
                  <a:lnTo>
                    <a:pt x="7" y="57"/>
                  </a:lnTo>
                  <a:close/>
                </a:path>
              </a:pathLst>
            </a:custGeom>
            <a:solidFill>
              <a:srgbClr val="EFEF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71" name="Freeform 146"/>
            <p:cNvSpPr>
              <a:spLocks/>
            </p:cNvSpPr>
            <p:nvPr/>
          </p:nvSpPr>
          <p:spPr bwMode="auto">
            <a:xfrm>
              <a:off x="5163" y="1038"/>
              <a:ext cx="10" cy="8"/>
            </a:xfrm>
            <a:custGeom>
              <a:avLst/>
              <a:gdLst>
                <a:gd name="T0" fmla="*/ 8 w 5"/>
                <a:gd name="T1" fmla="*/ 16 h 4"/>
                <a:gd name="T2" fmla="*/ 4 w 5"/>
                <a:gd name="T3" fmla="*/ 16 h 4"/>
                <a:gd name="T4" fmla="*/ 0 w 5"/>
                <a:gd name="T5" fmla="*/ 12 h 4"/>
                <a:gd name="T6" fmla="*/ 0 w 5"/>
                <a:gd name="T7" fmla="*/ 12 h 4"/>
                <a:gd name="T8" fmla="*/ 0 w 5"/>
                <a:gd name="T9" fmla="*/ 8 h 4"/>
                <a:gd name="T10" fmla="*/ 4 w 5"/>
                <a:gd name="T11" fmla="*/ 8 h 4"/>
                <a:gd name="T12" fmla="*/ 4 w 5"/>
                <a:gd name="T13" fmla="*/ 4 h 4"/>
                <a:gd name="T14" fmla="*/ 4 w 5"/>
                <a:gd name="T15" fmla="*/ 4 h 4"/>
                <a:gd name="T16" fmla="*/ 4 w 5"/>
                <a:gd name="T17" fmla="*/ 0 h 4"/>
                <a:gd name="T18" fmla="*/ 4 w 5"/>
                <a:gd name="T19" fmla="*/ 0 h 4"/>
                <a:gd name="T20" fmla="*/ 4 w 5"/>
                <a:gd name="T21" fmla="*/ 0 h 4"/>
                <a:gd name="T22" fmla="*/ 8 w 5"/>
                <a:gd name="T23" fmla="*/ 0 h 4"/>
                <a:gd name="T24" fmla="*/ 12 w 5"/>
                <a:gd name="T25" fmla="*/ 0 h 4"/>
                <a:gd name="T26" fmla="*/ 12 w 5"/>
                <a:gd name="T27" fmla="*/ 0 h 4"/>
                <a:gd name="T28" fmla="*/ 16 w 5"/>
                <a:gd name="T29" fmla="*/ 0 h 4"/>
                <a:gd name="T30" fmla="*/ 16 w 5"/>
                <a:gd name="T31" fmla="*/ 4 h 4"/>
                <a:gd name="T32" fmla="*/ 20 w 5"/>
                <a:gd name="T33" fmla="*/ 4 h 4"/>
                <a:gd name="T34" fmla="*/ 20 w 5"/>
                <a:gd name="T35" fmla="*/ 8 h 4"/>
                <a:gd name="T36" fmla="*/ 20 w 5"/>
                <a:gd name="T37" fmla="*/ 8 h 4"/>
                <a:gd name="T38" fmla="*/ 20 w 5"/>
                <a:gd name="T39" fmla="*/ 12 h 4"/>
                <a:gd name="T40" fmla="*/ 16 w 5"/>
                <a:gd name="T41" fmla="*/ 12 h 4"/>
                <a:gd name="T42" fmla="*/ 16 w 5"/>
                <a:gd name="T43" fmla="*/ 12 h 4"/>
                <a:gd name="T44" fmla="*/ 16 w 5"/>
                <a:gd name="T45" fmla="*/ 12 h 4"/>
                <a:gd name="T46" fmla="*/ 12 w 5"/>
                <a:gd name="T47" fmla="*/ 16 h 4"/>
                <a:gd name="T48" fmla="*/ 12 w 5"/>
                <a:gd name="T49" fmla="*/ 16 h 4"/>
                <a:gd name="T50" fmla="*/ 8 w 5"/>
                <a:gd name="T51" fmla="*/ 16 h 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5" h="4">
                  <a:moveTo>
                    <a:pt x="2" y="4"/>
                  </a:moveTo>
                  <a:lnTo>
                    <a:pt x="1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3"/>
                  </a:lnTo>
                  <a:lnTo>
                    <a:pt x="4" y="3"/>
                  </a:lnTo>
                  <a:lnTo>
                    <a:pt x="3" y="4"/>
                  </a:lnTo>
                  <a:lnTo>
                    <a:pt x="2" y="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72" name="Freeform 147"/>
            <p:cNvSpPr>
              <a:spLocks/>
            </p:cNvSpPr>
            <p:nvPr/>
          </p:nvSpPr>
          <p:spPr bwMode="auto">
            <a:xfrm>
              <a:off x="5401" y="985"/>
              <a:ext cx="7" cy="8"/>
            </a:xfrm>
            <a:custGeom>
              <a:avLst/>
              <a:gdLst>
                <a:gd name="T0" fmla="*/ 4 w 4"/>
                <a:gd name="T1" fmla="*/ 16 h 4"/>
                <a:gd name="T2" fmla="*/ 4 w 4"/>
                <a:gd name="T3" fmla="*/ 16 h 4"/>
                <a:gd name="T4" fmla="*/ 0 w 4"/>
                <a:gd name="T5" fmla="*/ 12 h 4"/>
                <a:gd name="T6" fmla="*/ 0 w 4"/>
                <a:gd name="T7" fmla="*/ 12 h 4"/>
                <a:gd name="T8" fmla="*/ 0 w 4"/>
                <a:gd name="T9" fmla="*/ 12 h 4"/>
                <a:gd name="T10" fmla="*/ 0 w 4"/>
                <a:gd name="T11" fmla="*/ 8 h 4"/>
                <a:gd name="T12" fmla="*/ 0 w 4"/>
                <a:gd name="T13" fmla="*/ 8 h 4"/>
                <a:gd name="T14" fmla="*/ 0 w 4"/>
                <a:gd name="T15" fmla="*/ 4 h 4"/>
                <a:gd name="T16" fmla="*/ 0 w 4"/>
                <a:gd name="T17" fmla="*/ 4 h 4"/>
                <a:gd name="T18" fmla="*/ 0 w 4"/>
                <a:gd name="T19" fmla="*/ 4 h 4"/>
                <a:gd name="T20" fmla="*/ 4 w 4"/>
                <a:gd name="T21" fmla="*/ 0 h 4"/>
                <a:gd name="T22" fmla="*/ 4 w 4"/>
                <a:gd name="T23" fmla="*/ 0 h 4"/>
                <a:gd name="T24" fmla="*/ 7 w 4"/>
                <a:gd name="T25" fmla="*/ 0 h 4"/>
                <a:gd name="T26" fmla="*/ 7 w 4"/>
                <a:gd name="T27" fmla="*/ 0 h 4"/>
                <a:gd name="T28" fmla="*/ 9 w 4"/>
                <a:gd name="T29" fmla="*/ 0 h 4"/>
                <a:gd name="T30" fmla="*/ 12 w 4"/>
                <a:gd name="T31" fmla="*/ 0 h 4"/>
                <a:gd name="T32" fmla="*/ 12 w 4"/>
                <a:gd name="T33" fmla="*/ 4 h 4"/>
                <a:gd name="T34" fmla="*/ 12 w 4"/>
                <a:gd name="T35" fmla="*/ 8 h 4"/>
                <a:gd name="T36" fmla="*/ 12 w 4"/>
                <a:gd name="T37" fmla="*/ 12 h 4"/>
                <a:gd name="T38" fmla="*/ 12 w 4"/>
                <a:gd name="T39" fmla="*/ 12 h 4"/>
                <a:gd name="T40" fmla="*/ 12 w 4"/>
                <a:gd name="T41" fmla="*/ 12 h 4"/>
                <a:gd name="T42" fmla="*/ 12 w 4"/>
                <a:gd name="T43" fmla="*/ 16 h 4"/>
                <a:gd name="T44" fmla="*/ 9 w 4"/>
                <a:gd name="T45" fmla="*/ 16 h 4"/>
                <a:gd name="T46" fmla="*/ 7 w 4"/>
                <a:gd name="T47" fmla="*/ 16 h 4"/>
                <a:gd name="T48" fmla="*/ 4 w 4"/>
                <a:gd name="T49" fmla="*/ 16 h 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4" h="4">
                  <a:moveTo>
                    <a:pt x="1" y="4"/>
                  </a:moveTo>
                  <a:lnTo>
                    <a:pt x="1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1"/>
                  </a:lnTo>
                  <a:lnTo>
                    <a:pt x="1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4"/>
                  </a:lnTo>
                  <a:lnTo>
                    <a:pt x="3" y="4"/>
                  </a:lnTo>
                  <a:lnTo>
                    <a:pt x="2" y="4"/>
                  </a:lnTo>
                  <a:lnTo>
                    <a:pt x="1" y="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73" name="Freeform 148"/>
            <p:cNvSpPr>
              <a:spLocks/>
            </p:cNvSpPr>
            <p:nvPr/>
          </p:nvSpPr>
          <p:spPr bwMode="auto">
            <a:xfrm>
              <a:off x="5262" y="1094"/>
              <a:ext cx="18" cy="27"/>
            </a:xfrm>
            <a:custGeom>
              <a:avLst/>
              <a:gdLst>
                <a:gd name="T0" fmla="*/ 20 w 9"/>
                <a:gd name="T1" fmla="*/ 0 h 14"/>
                <a:gd name="T2" fmla="*/ 20 w 9"/>
                <a:gd name="T3" fmla="*/ 0 h 14"/>
                <a:gd name="T4" fmla="*/ 24 w 9"/>
                <a:gd name="T5" fmla="*/ 0 h 14"/>
                <a:gd name="T6" fmla="*/ 24 w 9"/>
                <a:gd name="T7" fmla="*/ 0 h 14"/>
                <a:gd name="T8" fmla="*/ 24 w 9"/>
                <a:gd name="T9" fmla="*/ 0 h 14"/>
                <a:gd name="T10" fmla="*/ 28 w 9"/>
                <a:gd name="T11" fmla="*/ 4 h 14"/>
                <a:gd name="T12" fmla="*/ 28 w 9"/>
                <a:gd name="T13" fmla="*/ 4 h 14"/>
                <a:gd name="T14" fmla="*/ 32 w 9"/>
                <a:gd name="T15" fmla="*/ 8 h 14"/>
                <a:gd name="T16" fmla="*/ 32 w 9"/>
                <a:gd name="T17" fmla="*/ 12 h 14"/>
                <a:gd name="T18" fmla="*/ 36 w 9"/>
                <a:gd name="T19" fmla="*/ 15 h 14"/>
                <a:gd name="T20" fmla="*/ 36 w 9"/>
                <a:gd name="T21" fmla="*/ 23 h 14"/>
                <a:gd name="T22" fmla="*/ 36 w 9"/>
                <a:gd name="T23" fmla="*/ 27 h 14"/>
                <a:gd name="T24" fmla="*/ 36 w 9"/>
                <a:gd name="T25" fmla="*/ 29 h 14"/>
                <a:gd name="T26" fmla="*/ 36 w 9"/>
                <a:gd name="T27" fmla="*/ 37 h 14"/>
                <a:gd name="T28" fmla="*/ 32 w 9"/>
                <a:gd name="T29" fmla="*/ 41 h 14"/>
                <a:gd name="T30" fmla="*/ 32 w 9"/>
                <a:gd name="T31" fmla="*/ 44 h 14"/>
                <a:gd name="T32" fmla="*/ 28 w 9"/>
                <a:gd name="T33" fmla="*/ 48 h 14"/>
                <a:gd name="T34" fmla="*/ 24 w 9"/>
                <a:gd name="T35" fmla="*/ 52 h 14"/>
                <a:gd name="T36" fmla="*/ 24 w 9"/>
                <a:gd name="T37" fmla="*/ 52 h 14"/>
                <a:gd name="T38" fmla="*/ 24 w 9"/>
                <a:gd name="T39" fmla="*/ 52 h 14"/>
                <a:gd name="T40" fmla="*/ 20 w 9"/>
                <a:gd name="T41" fmla="*/ 52 h 14"/>
                <a:gd name="T42" fmla="*/ 20 w 9"/>
                <a:gd name="T43" fmla="*/ 52 h 14"/>
                <a:gd name="T44" fmla="*/ 16 w 9"/>
                <a:gd name="T45" fmla="*/ 52 h 14"/>
                <a:gd name="T46" fmla="*/ 16 w 9"/>
                <a:gd name="T47" fmla="*/ 52 h 14"/>
                <a:gd name="T48" fmla="*/ 16 w 9"/>
                <a:gd name="T49" fmla="*/ 52 h 14"/>
                <a:gd name="T50" fmla="*/ 12 w 9"/>
                <a:gd name="T51" fmla="*/ 52 h 14"/>
                <a:gd name="T52" fmla="*/ 8 w 9"/>
                <a:gd name="T53" fmla="*/ 48 h 14"/>
                <a:gd name="T54" fmla="*/ 8 w 9"/>
                <a:gd name="T55" fmla="*/ 44 h 14"/>
                <a:gd name="T56" fmla="*/ 4 w 9"/>
                <a:gd name="T57" fmla="*/ 41 h 14"/>
                <a:gd name="T58" fmla="*/ 4 w 9"/>
                <a:gd name="T59" fmla="*/ 37 h 14"/>
                <a:gd name="T60" fmla="*/ 4 w 9"/>
                <a:gd name="T61" fmla="*/ 29 h 14"/>
                <a:gd name="T62" fmla="*/ 0 w 9"/>
                <a:gd name="T63" fmla="*/ 27 h 14"/>
                <a:gd name="T64" fmla="*/ 4 w 9"/>
                <a:gd name="T65" fmla="*/ 23 h 14"/>
                <a:gd name="T66" fmla="*/ 4 w 9"/>
                <a:gd name="T67" fmla="*/ 15 h 14"/>
                <a:gd name="T68" fmla="*/ 4 w 9"/>
                <a:gd name="T69" fmla="*/ 12 h 14"/>
                <a:gd name="T70" fmla="*/ 8 w 9"/>
                <a:gd name="T71" fmla="*/ 8 h 14"/>
                <a:gd name="T72" fmla="*/ 8 w 9"/>
                <a:gd name="T73" fmla="*/ 4 h 14"/>
                <a:gd name="T74" fmla="*/ 12 w 9"/>
                <a:gd name="T75" fmla="*/ 4 h 14"/>
                <a:gd name="T76" fmla="*/ 12 w 9"/>
                <a:gd name="T77" fmla="*/ 0 h 14"/>
                <a:gd name="T78" fmla="*/ 16 w 9"/>
                <a:gd name="T79" fmla="*/ 0 h 14"/>
                <a:gd name="T80" fmla="*/ 16 w 9"/>
                <a:gd name="T81" fmla="*/ 0 h 14"/>
                <a:gd name="T82" fmla="*/ 16 w 9"/>
                <a:gd name="T83" fmla="*/ 0 h 14"/>
                <a:gd name="T84" fmla="*/ 20 w 9"/>
                <a:gd name="T85" fmla="*/ 0 h 1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9" h="14">
                  <a:moveTo>
                    <a:pt x="5" y="0"/>
                  </a:moveTo>
                  <a:lnTo>
                    <a:pt x="5" y="0"/>
                  </a:lnTo>
                  <a:lnTo>
                    <a:pt x="6" y="0"/>
                  </a:lnTo>
                  <a:lnTo>
                    <a:pt x="7" y="1"/>
                  </a:lnTo>
                  <a:lnTo>
                    <a:pt x="8" y="2"/>
                  </a:lnTo>
                  <a:lnTo>
                    <a:pt x="8" y="3"/>
                  </a:lnTo>
                  <a:lnTo>
                    <a:pt x="9" y="4"/>
                  </a:lnTo>
                  <a:lnTo>
                    <a:pt x="9" y="6"/>
                  </a:lnTo>
                  <a:lnTo>
                    <a:pt x="9" y="7"/>
                  </a:lnTo>
                  <a:lnTo>
                    <a:pt x="9" y="8"/>
                  </a:lnTo>
                  <a:lnTo>
                    <a:pt x="9" y="10"/>
                  </a:lnTo>
                  <a:lnTo>
                    <a:pt x="8" y="11"/>
                  </a:lnTo>
                  <a:lnTo>
                    <a:pt x="8" y="12"/>
                  </a:lnTo>
                  <a:lnTo>
                    <a:pt x="7" y="13"/>
                  </a:lnTo>
                  <a:lnTo>
                    <a:pt x="6" y="14"/>
                  </a:lnTo>
                  <a:lnTo>
                    <a:pt x="5" y="14"/>
                  </a:lnTo>
                  <a:lnTo>
                    <a:pt x="4" y="14"/>
                  </a:lnTo>
                  <a:lnTo>
                    <a:pt x="3" y="14"/>
                  </a:lnTo>
                  <a:lnTo>
                    <a:pt x="2" y="13"/>
                  </a:lnTo>
                  <a:lnTo>
                    <a:pt x="2" y="12"/>
                  </a:lnTo>
                  <a:lnTo>
                    <a:pt x="1" y="11"/>
                  </a:lnTo>
                  <a:lnTo>
                    <a:pt x="1" y="10"/>
                  </a:lnTo>
                  <a:lnTo>
                    <a:pt x="1" y="8"/>
                  </a:lnTo>
                  <a:lnTo>
                    <a:pt x="0" y="7"/>
                  </a:lnTo>
                  <a:lnTo>
                    <a:pt x="1" y="6"/>
                  </a:lnTo>
                  <a:lnTo>
                    <a:pt x="1" y="4"/>
                  </a:lnTo>
                  <a:lnTo>
                    <a:pt x="1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3" y="1"/>
                  </a:lnTo>
                  <a:lnTo>
                    <a:pt x="3" y="0"/>
                  </a:lnTo>
                  <a:lnTo>
                    <a:pt x="4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2328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74" name="Freeform 149"/>
            <p:cNvSpPr>
              <a:spLocks/>
            </p:cNvSpPr>
            <p:nvPr/>
          </p:nvSpPr>
          <p:spPr bwMode="auto">
            <a:xfrm>
              <a:off x="5262" y="1094"/>
              <a:ext cx="18" cy="27"/>
            </a:xfrm>
            <a:custGeom>
              <a:avLst/>
              <a:gdLst>
                <a:gd name="T0" fmla="*/ 20 w 9"/>
                <a:gd name="T1" fmla="*/ 0 h 14"/>
                <a:gd name="T2" fmla="*/ 24 w 9"/>
                <a:gd name="T3" fmla="*/ 0 h 14"/>
                <a:gd name="T4" fmla="*/ 24 w 9"/>
                <a:gd name="T5" fmla="*/ 0 h 14"/>
                <a:gd name="T6" fmla="*/ 28 w 9"/>
                <a:gd name="T7" fmla="*/ 4 h 14"/>
                <a:gd name="T8" fmla="*/ 28 w 9"/>
                <a:gd name="T9" fmla="*/ 4 h 14"/>
                <a:gd name="T10" fmla="*/ 32 w 9"/>
                <a:gd name="T11" fmla="*/ 12 h 14"/>
                <a:gd name="T12" fmla="*/ 36 w 9"/>
                <a:gd name="T13" fmla="*/ 15 h 14"/>
                <a:gd name="T14" fmla="*/ 36 w 9"/>
                <a:gd name="T15" fmla="*/ 27 h 14"/>
                <a:gd name="T16" fmla="*/ 36 w 9"/>
                <a:gd name="T17" fmla="*/ 37 h 14"/>
                <a:gd name="T18" fmla="*/ 32 w 9"/>
                <a:gd name="T19" fmla="*/ 41 h 14"/>
                <a:gd name="T20" fmla="*/ 28 w 9"/>
                <a:gd name="T21" fmla="*/ 48 h 14"/>
                <a:gd name="T22" fmla="*/ 24 w 9"/>
                <a:gd name="T23" fmla="*/ 52 h 14"/>
                <a:gd name="T24" fmla="*/ 24 w 9"/>
                <a:gd name="T25" fmla="*/ 52 h 14"/>
                <a:gd name="T26" fmla="*/ 24 w 9"/>
                <a:gd name="T27" fmla="*/ 52 h 14"/>
                <a:gd name="T28" fmla="*/ 20 w 9"/>
                <a:gd name="T29" fmla="*/ 52 h 14"/>
                <a:gd name="T30" fmla="*/ 16 w 9"/>
                <a:gd name="T31" fmla="*/ 52 h 14"/>
                <a:gd name="T32" fmla="*/ 16 w 9"/>
                <a:gd name="T33" fmla="*/ 52 h 14"/>
                <a:gd name="T34" fmla="*/ 12 w 9"/>
                <a:gd name="T35" fmla="*/ 52 h 14"/>
                <a:gd name="T36" fmla="*/ 8 w 9"/>
                <a:gd name="T37" fmla="*/ 48 h 14"/>
                <a:gd name="T38" fmla="*/ 4 w 9"/>
                <a:gd name="T39" fmla="*/ 41 h 14"/>
                <a:gd name="T40" fmla="*/ 4 w 9"/>
                <a:gd name="T41" fmla="*/ 37 h 14"/>
                <a:gd name="T42" fmla="*/ 4 w 9"/>
                <a:gd name="T43" fmla="*/ 27 h 14"/>
                <a:gd name="T44" fmla="*/ 4 w 9"/>
                <a:gd name="T45" fmla="*/ 15 h 14"/>
                <a:gd name="T46" fmla="*/ 4 w 9"/>
                <a:gd name="T47" fmla="*/ 12 h 14"/>
                <a:gd name="T48" fmla="*/ 8 w 9"/>
                <a:gd name="T49" fmla="*/ 4 h 14"/>
                <a:gd name="T50" fmla="*/ 12 w 9"/>
                <a:gd name="T51" fmla="*/ 4 h 14"/>
                <a:gd name="T52" fmla="*/ 12 w 9"/>
                <a:gd name="T53" fmla="*/ 0 h 14"/>
                <a:gd name="T54" fmla="*/ 16 w 9"/>
                <a:gd name="T55" fmla="*/ 0 h 14"/>
                <a:gd name="T56" fmla="*/ 16 w 9"/>
                <a:gd name="T57" fmla="*/ 0 h 14"/>
                <a:gd name="T58" fmla="*/ 20 w 9"/>
                <a:gd name="T59" fmla="*/ 0 h 14"/>
                <a:gd name="T60" fmla="*/ 16 w 9"/>
                <a:gd name="T61" fmla="*/ 0 h 14"/>
                <a:gd name="T62" fmla="*/ 12 w 9"/>
                <a:gd name="T63" fmla="*/ 0 h 14"/>
                <a:gd name="T64" fmla="*/ 12 w 9"/>
                <a:gd name="T65" fmla="*/ 4 h 14"/>
                <a:gd name="T66" fmla="*/ 8 w 9"/>
                <a:gd name="T67" fmla="*/ 4 h 14"/>
                <a:gd name="T68" fmla="*/ 4 w 9"/>
                <a:gd name="T69" fmla="*/ 12 h 14"/>
                <a:gd name="T70" fmla="*/ 4 w 9"/>
                <a:gd name="T71" fmla="*/ 15 h 14"/>
                <a:gd name="T72" fmla="*/ 0 w 9"/>
                <a:gd name="T73" fmla="*/ 27 h 14"/>
                <a:gd name="T74" fmla="*/ 4 w 9"/>
                <a:gd name="T75" fmla="*/ 37 h 14"/>
                <a:gd name="T76" fmla="*/ 4 w 9"/>
                <a:gd name="T77" fmla="*/ 41 h 14"/>
                <a:gd name="T78" fmla="*/ 8 w 9"/>
                <a:gd name="T79" fmla="*/ 48 h 14"/>
                <a:gd name="T80" fmla="*/ 12 w 9"/>
                <a:gd name="T81" fmla="*/ 52 h 14"/>
                <a:gd name="T82" fmla="*/ 16 w 9"/>
                <a:gd name="T83" fmla="*/ 52 h 14"/>
                <a:gd name="T84" fmla="*/ 20 w 9"/>
                <a:gd name="T85" fmla="*/ 52 h 14"/>
                <a:gd name="T86" fmla="*/ 24 w 9"/>
                <a:gd name="T87" fmla="*/ 52 h 14"/>
                <a:gd name="T88" fmla="*/ 28 w 9"/>
                <a:gd name="T89" fmla="*/ 48 h 14"/>
                <a:gd name="T90" fmla="*/ 36 w 9"/>
                <a:gd name="T91" fmla="*/ 41 h 14"/>
                <a:gd name="T92" fmla="*/ 36 w 9"/>
                <a:gd name="T93" fmla="*/ 37 h 14"/>
                <a:gd name="T94" fmla="*/ 36 w 9"/>
                <a:gd name="T95" fmla="*/ 27 h 14"/>
                <a:gd name="T96" fmla="*/ 36 w 9"/>
                <a:gd name="T97" fmla="*/ 15 h 14"/>
                <a:gd name="T98" fmla="*/ 36 w 9"/>
                <a:gd name="T99" fmla="*/ 12 h 14"/>
                <a:gd name="T100" fmla="*/ 28 w 9"/>
                <a:gd name="T101" fmla="*/ 4 h 14"/>
                <a:gd name="T102" fmla="*/ 28 w 9"/>
                <a:gd name="T103" fmla="*/ 4 h 14"/>
                <a:gd name="T104" fmla="*/ 24 w 9"/>
                <a:gd name="T105" fmla="*/ 0 h 14"/>
                <a:gd name="T106" fmla="*/ 24 w 9"/>
                <a:gd name="T107" fmla="*/ 0 h 14"/>
                <a:gd name="T108" fmla="*/ 20 w 9"/>
                <a:gd name="T109" fmla="*/ 0 h 1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9" h="14">
                  <a:moveTo>
                    <a:pt x="5" y="0"/>
                  </a:moveTo>
                  <a:lnTo>
                    <a:pt x="5" y="0"/>
                  </a:lnTo>
                  <a:lnTo>
                    <a:pt x="6" y="0"/>
                  </a:lnTo>
                  <a:lnTo>
                    <a:pt x="7" y="1"/>
                  </a:lnTo>
                  <a:lnTo>
                    <a:pt x="8" y="2"/>
                  </a:lnTo>
                  <a:lnTo>
                    <a:pt x="8" y="3"/>
                  </a:lnTo>
                  <a:lnTo>
                    <a:pt x="9" y="4"/>
                  </a:lnTo>
                  <a:lnTo>
                    <a:pt x="9" y="6"/>
                  </a:lnTo>
                  <a:lnTo>
                    <a:pt x="9" y="7"/>
                  </a:lnTo>
                  <a:lnTo>
                    <a:pt x="9" y="8"/>
                  </a:lnTo>
                  <a:lnTo>
                    <a:pt x="9" y="10"/>
                  </a:lnTo>
                  <a:lnTo>
                    <a:pt x="8" y="11"/>
                  </a:lnTo>
                  <a:lnTo>
                    <a:pt x="8" y="12"/>
                  </a:lnTo>
                  <a:lnTo>
                    <a:pt x="7" y="13"/>
                  </a:lnTo>
                  <a:lnTo>
                    <a:pt x="6" y="14"/>
                  </a:lnTo>
                  <a:lnTo>
                    <a:pt x="5" y="14"/>
                  </a:lnTo>
                  <a:lnTo>
                    <a:pt x="4" y="14"/>
                  </a:lnTo>
                  <a:lnTo>
                    <a:pt x="3" y="14"/>
                  </a:lnTo>
                  <a:lnTo>
                    <a:pt x="2" y="13"/>
                  </a:lnTo>
                  <a:lnTo>
                    <a:pt x="2" y="12"/>
                  </a:lnTo>
                  <a:lnTo>
                    <a:pt x="1" y="11"/>
                  </a:lnTo>
                  <a:lnTo>
                    <a:pt x="1" y="10"/>
                  </a:lnTo>
                  <a:lnTo>
                    <a:pt x="1" y="8"/>
                  </a:lnTo>
                  <a:lnTo>
                    <a:pt x="1" y="7"/>
                  </a:lnTo>
                  <a:lnTo>
                    <a:pt x="1" y="6"/>
                  </a:lnTo>
                  <a:lnTo>
                    <a:pt x="1" y="4"/>
                  </a:lnTo>
                  <a:lnTo>
                    <a:pt x="1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3" y="1"/>
                  </a:lnTo>
                  <a:lnTo>
                    <a:pt x="3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3" y="1"/>
                  </a:lnTo>
                  <a:lnTo>
                    <a:pt x="2" y="1"/>
                  </a:lnTo>
                  <a:lnTo>
                    <a:pt x="2" y="2"/>
                  </a:lnTo>
                  <a:lnTo>
                    <a:pt x="1" y="3"/>
                  </a:lnTo>
                  <a:lnTo>
                    <a:pt x="1" y="4"/>
                  </a:lnTo>
                  <a:lnTo>
                    <a:pt x="0" y="6"/>
                  </a:lnTo>
                  <a:lnTo>
                    <a:pt x="0" y="7"/>
                  </a:lnTo>
                  <a:lnTo>
                    <a:pt x="0" y="8"/>
                  </a:lnTo>
                  <a:lnTo>
                    <a:pt x="1" y="10"/>
                  </a:lnTo>
                  <a:lnTo>
                    <a:pt x="1" y="11"/>
                  </a:lnTo>
                  <a:lnTo>
                    <a:pt x="2" y="12"/>
                  </a:lnTo>
                  <a:lnTo>
                    <a:pt x="2" y="13"/>
                  </a:lnTo>
                  <a:lnTo>
                    <a:pt x="3" y="14"/>
                  </a:lnTo>
                  <a:lnTo>
                    <a:pt x="4" y="14"/>
                  </a:lnTo>
                  <a:lnTo>
                    <a:pt x="5" y="14"/>
                  </a:lnTo>
                  <a:lnTo>
                    <a:pt x="6" y="14"/>
                  </a:lnTo>
                  <a:lnTo>
                    <a:pt x="7" y="13"/>
                  </a:lnTo>
                  <a:lnTo>
                    <a:pt x="8" y="12"/>
                  </a:lnTo>
                  <a:lnTo>
                    <a:pt x="9" y="11"/>
                  </a:lnTo>
                  <a:lnTo>
                    <a:pt x="9" y="10"/>
                  </a:lnTo>
                  <a:lnTo>
                    <a:pt x="9" y="8"/>
                  </a:lnTo>
                  <a:lnTo>
                    <a:pt x="9" y="7"/>
                  </a:lnTo>
                  <a:lnTo>
                    <a:pt x="9" y="6"/>
                  </a:lnTo>
                  <a:lnTo>
                    <a:pt x="9" y="4"/>
                  </a:lnTo>
                  <a:lnTo>
                    <a:pt x="9" y="3"/>
                  </a:lnTo>
                  <a:lnTo>
                    <a:pt x="8" y="2"/>
                  </a:lnTo>
                  <a:lnTo>
                    <a:pt x="7" y="1"/>
                  </a:lnTo>
                  <a:lnTo>
                    <a:pt x="6" y="0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2328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75" name="Freeform 150"/>
            <p:cNvSpPr>
              <a:spLocks/>
            </p:cNvSpPr>
            <p:nvPr/>
          </p:nvSpPr>
          <p:spPr bwMode="auto">
            <a:xfrm>
              <a:off x="5262" y="1090"/>
              <a:ext cx="6" cy="16"/>
            </a:xfrm>
            <a:custGeom>
              <a:avLst/>
              <a:gdLst>
                <a:gd name="T0" fmla="*/ 8 w 3"/>
                <a:gd name="T1" fmla="*/ 0 h 8"/>
                <a:gd name="T2" fmla="*/ 8 w 3"/>
                <a:gd name="T3" fmla="*/ 4 h 8"/>
                <a:gd name="T4" fmla="*/ 8 w 3"/>
                <a:gd name="T5" fmla="*/ 4 h 8"/>
                <a:gd name="T6" fmla="*/ 12 w 3"/>
                <a:gd name="T7" fmla="*/ 4 h 8"/>
                <a:gd name="T8" fmla="*/ 12 w 3"/>
                <a:gd name="T9" fmla="*/ 8 h 8"/>
                <a:gd name="T10" fmla="*/ 12 w 3"/>
                <a:gd name="T11" fmla="*/ 8 h 8"/>
                <a:gd name="T12" fmla="*/ 12 w 3"/>
                <a:gd name="T13" fmla="*/ 12 h 8"/>
                <a:gd name="T14" fmla="*/ 12 w 3"/>
                <a:gd name="T15" fmla="*/ 12 h 8"/>
                <a:gd name="T16" fmla="*/ 12 w 3"/>
                <a:gd name="T17" fmla="*/ 16 h 8"/>
                <a:gd name="T18" fmla="*/ 12 w 3"/>
                <a:gd name="T19" fmla="*/ 20 h 8"/>
                <a:gd name="T20" fmla="*/ 12 w 3"/>
                <a:gd name="T21" fmla="*/ 24 h 8"/>
                <a:gd name="T22" fmla="*/ 12 w 3"/>
                <a:gd name="T23" fmla="*/ 24 h 8"/>
                <a:gd name="T24" fmla="*/ 12 w 3"/>
                <a:gd name="T25" fmla="*/ 28 h 8"/>
                <a:gd name="T26" fmla="*/ 12 w 3"/>
                <a:gd name="T27" fmla="*/ 28 h 8"/>
                <a:gd name="T28" fmla="*/ 8 w 3"/>
                <a:gd name="T29" fmla="*/ 32 h 8"/>
                <a:gd name="T30" fmla="*/ 8 w 3"/>
                <a:gd name="T31" fmla="*/ 32 h 8"/>
                <a:gd name="T32" fmla="*/ 8 w 3"/>
                <a:gd name="T33" fmla="*/ 32 h 8"/>
                <a:gd name="T34" fmla="*/ 4 w 3"/>
                <a:gd name="T35" fmla="*/ 32 h 8"/>
                <a:gd name="T36" fmla="*/ 4 w 3"/>
                <a:gd name="T37" fmla="*/ 32 h 8"/>
                <a:gd name="T38" fmla="*/ 4 w 3"/>
                <a:gd name="T39" fmla="*/ 28 h 8"/>
                <a:gd name="T40" fmla="*/ 4 w 3"/>
                <a:gd name="T41" fmla="*/ 28 h 8"/>
                <a:gd name="T42" fmla="*/ 4 w 3"/>
                <a:gd name="T43" fmla="*/ 24 h 8"/>
                <a:gd name="T44" fmla="*/ 4 w 3"/>
                <a:gd name="T45" fmla="*/ 24 h 8"/>
                <a:gd name="T46" fmla="*/ 0 w 3"/>
                <a:gd name="T47" fmla="*/ 20 h 8"/>
                <a:gd name="T48" fmla="*/ 0 w 3"/>
                <a:gd name="T49" fmla="*/ 16 h 8"/>
                <a:gd name="T50" fmla="*/ 0 w 3"/>
                <a:gd name="T51" fmla="*/ 12 h 8"/>
                <a:gd name="T52" fmla="*/ 4 w 3"/>
                <a:gd name="T53" fmla="*/ 12 h 8"/>
                <a:gd name="T54" fmla="*/ 4 w 3"/>
                <a:gd name="T55" fmla="*/ 8 h 8"/>
                <a:gd name="T56" fmla="*/ 4 w 3"/>
                <a:gd name="T57" fmla="*/ 8 h 8"/>
                <a:gd name="T58" fmla="*/ 4 w 3"/>
                <a:gd name="T59" fmla="*/ 4 h 8"/>
                <a:gd name="T60" fmla="*/ 4 w 3"/>
                <a:gd name="T61" fmla="*/ 4 h 8"/>
                <a:gd name="T62" fmla="*/ 4 w 3"/>
                <a:gd name="T63" fmla="*/ 4 h 8"/>
                <a:gd name="T64" fmla="*/ 8 w 3"/>
                <a:gd name="T65" fmla="*/ 0 h 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3" h="8">
                  <a:moveTo>
                    <a:pt x="2" y="0"/>
                  </a:moveTo>
                  <a:lnTo>
                    <a:pt x="2" y="1"/>
                  </a:lnTo>
                  <a:lnTo>
                    <a:pt x="3" y="1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6"/>
                  </a:lnTo>
                  <a:lnTo>
                    <a:pt x="3" y="7"/>
                  </a:lnTo>
                  <a:lnTo>
                    <a:pt x="2" y="8"/>
                  </a:lnTo>
                  <a:lnTo>
                    <a:pt x="1" y="8"/>
                  </a:lnTo>
                  <a:lnTo>
                    <a:pt x="1" y="7"/>
                  </a:lnTo>
                  <a:lnTo>
                    <a:pt x="1" y="6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76" name="Freeform 151"/>
            <p:cNvSpPr>
              <a:spLocks/>
            </p:cNvSpPr>
            <p:nvPr/>
          </p:nvSpPr>
          <p:spPr bwMode="auto">
            <a:xfrm>
              <a:off x="5284" y="1084"/>
              <a:ext cx="18" cy="32"/>
            </a:xfrm>
            <a:custGeom>
              <a:avLst/>
              <a:gdLst>
                <a:gd name="T0" fmla="*/ 16 w 9"/>
                <a:gd name="T1" fmla="*/ 0 h 16"/>
                <a:gd name="T2" fmla="*/ 20 w 9"/>
                <a:gd name="T3" fmla="*/ 0 h 16"/>
                <a:gd name="T4" fmla="*/ 20 w 9"/>
                <a:gd name="T5" fmla="*/ 4 h 16"/>
                <a:gd name="T6" fmla="*/ 24 w 9"/>
                <a:gd name="T7" fmla="*/ 4 h 16"/>
                <a:gd name="T8" fmla="*/ 24 w 9"/>
                <a:gd name="T9" fmla="*/ 4 h 16"/>
                <a:gd name="T10" fmla="*/ 28 w 9"/>
                <a:gd name="T11" fmla="*/ 4 h 16"/>
                <a:gd name="T12" fmla="*/ 28 w 9"/>
                <a:gd name="T13" fmla="*/ 8 h 16"/>
                <a:gd name="T14" fmla="*/ 28 w 9"/>
                <a:gd name="T15" fmla="*/ 8 h 16"/>
                <a:gd name="T16" fmla="*/ 32 w 9"/>
                <a:gd name="T17" fmla="*/ 12 h 16"/>
                <a:gd name="T18" fmla="*/ 32 w 9"/>
                <a:gd name="T19" fmla="*/ 16 h 16"/>
                <a:gd name="T20" fmla="*/ 36 w 9"/>
                <a:gd name="T21" fmla="*/ 20 h 16"/>
                <a:gd name="T22" fmla="*/ 36 w 9"/>
                <a:gd name="T23" fmla="*/ 24 h 16"/>
                <a:gd name="T24" fmla="*/ 36 w 9"/>
                <a:gd name="T25" fmla="*/ 32 h 16"/>
                <a:gd name="T26" fmla="*/ 36 w 9"/>
                <a:gd name="T27" fmla="*/ 40 h 16"/>
                <a:gd name="T28" fmla="*/ 36 w 9"/>
                <a:gd name="T29" fmla="*/ 44 h 16"/>
                <a:gd name="T30" fmla="*/ 32 w 9"/>
                <a:gd name="T31" fmla="*/ 48 h 16"/>
                <a:gd name="T32" fmla="*/ 32 w 9"/>
                <a:gd name="T33" fmla="*/ 56 h 16"/>
                <a:gd name="T34" fmla="*/ 28 w 9"/>
                <a:gd name="T35" fmla="*/ 56 h 16"/>
                <a:gd name="T36" fmla="*/ 28 w 9"/>
                <a:gd name="T37" fmla="*/ 56 h 16"/>
                <a:gd name="T38" fmla="*/ 28 w 9"/>
                <a:gd name="T39" fmla="*/ 60 h 16"/>
                <a:gd name="T40" fmla="*/ 24 w 9"/>
                <a:gd name="T41" fmla="*/ 60 h 16"/>
                <a:gd name="T42" fmla="*/ 20 w 9"/>
                <a:gd name="T43" fmla="*/ 64 h 16"/>
                <a:gd name="T44" fmla="*/ 20 w 9"/>
                <a:gd name="T45" fmla="*/ 64 h 16"/>
                <a:gd name="T46" fmla="*/ 16 w 9"/>
                <a:gd name="T47" fmla="*/ 64 h 16"/>
                <a:gd name="T48" fmla="*/ 16 w 9"/>
                <a:gd name="T49" fmla="*/ 64 h 16"/>
                <a:gd name="T50" fmla="*/ 16 w 9"/>
                <a:gd name="T51" fmla="*/ 64 h 16"/>
                <a:gd name="T52" fmla="*/ 12 w 9"/>
                <a:gd name="T53" fmla="*/ 60 h 16"/>
                <a:gd name="T54" fmla="*/ 8 w 9"/>
                <a:gd name="T55" fmla="*/ 60 h 16"/>
                <a:gd name="T56" fmla="*/ 4 w 9"/>
                <a:gd name="T57" fmla="*/ 56 h 16"/>
                <a:gd name="T58" fmla="*/ 4 w 9"/>
                <a:gd name="T59" fmla="*/ 56 h 16"/>
                <a:gd name="T60" fmla="*/ 4 w 9"/>
                <a:gd name="T61" fmla="*/ 48 h 16"/>
                <a:gd name="T62" fmla="*/ 0 w 9"/>
                <a:gd name="T63" fmla="*/ 44 h 16"/>
                <a:gd name="T64" fmla="*/ 0 w 9"/>
                <a:gd name="T65" fmla="*/ 40 h 16"/>
                <a:gd name="T66" fmla="*/ 0 w 9"/>
                <a:gd name="T67" fmla="*/ 32 h 16"/>
                <a:gd name="T68" fmla="*/ 0 w 9"/>
                <a:gd name="T69" fmla="*/ 24 h 16"/>
                <a:gd name="T70" fmla="*/ 0 w 9"/>
                <a:gd name="T71" fmla="*/ 20 h 16"/>
                <a:gd name="T72" fmla="*/ 4 w 9"/>
                <a:gd name="T73" fmla="*/ 16 h 16"/>
                <a:gd name="T74" fmla="*/ 4 w 9"/>
                <a:gd name="T75" fmla="*/ 12 h 16"/>
                <a:gd name="T76" fmla="*/ 4 w 9"/>
                <a:gd name="T77" fmla="*/ 8 h 16"/>
                <a:gd name="T78" fmla="*/ 8 w 9"/>
                <a:gd name="T79" fmla="*/ 8 h 16"/>
                <a:gd name="T80" fmla="*/ 8 w 9"/>
                <a:gd name="T81" fmla="*/ 4 h 16"/>
                <a:gd name="T82" fmla="*/ 12 w 9"/>
                <a:gd name="T83" fmla="*/ 4 h 16"/>
                <a:gd name="T84" fmla="*/ 12 w 9"/>
                <a:gd name="T85" fmla="*/ 4 h 16"/>
                <a:gd name="T86" fmla="*/ 16 w 9"/>
                <a:gd name="T87" fmla="*/ 4 h 16"/>
                <a:gd name="T88" fmla="*/ 16 w 9"/>
                <a:gd name="T89" fmla="*/ 0 h 1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9" h="16">
                  <a:moveTo>
                    <a:pt x="4" y="0"/>
                  </a:moveTo>
                  <a:lnTo>
                    <a:pt x="5" y="0"/>
                  </a:lnTo>
                  <a:lnTo>
                    <a:pt x="5" y="1"/>
                  </a:lnTo>
                  <a:lnTo>
                    <a:pt x="6" y="1"/>
                  </a:lnTo>
                  <a:lnTo>
                    <a:pt x="7" y="1"/>
                  </a:lnTo>
                  <a:lnTo>
                    <a:pt x="7" y="2"/>
                  </a:lnTo>
                  <a:lnTo>
                    <a:pt x="8" y="3"/>
                  </a:lnTo>
                  <a:lnTo>
                    <a:pt x="8" y="4"/>
                  </a:lnTo>
                  <a:lnTo>
                    <a:pt x="9" y="5"/>
                  </a:lnTo>
                  <a:lnTo>
                    <a:pt x="9" y="6"/>
                  </a:lnTo>
                  <a:lnTo>
                    <a:pt x="9" y="8"/>
                  </a:lnTo>
                  <a:lnTo>
                    <a:pt x="9" y="10"/>
                  </a:lnTo>
                  <a:lnTo>
                    <a:pt x="9" y="11"/>
                  </a:lnTo>
                  <a:lnTo>
                    <a:pt x="8" y="12"/>
                  </a:lnTo>
                  <a:lnTo>
                    <a:pt x="8" y="14"/>
                  </a:lnTo>
                  <a:lnTo>
                    <a:pt x="7" y="14"/>
                  </a:lnTo>
                  <a:lnTo>
                    <a:pt x="7" y="15"/>
                  </a:lnTo>
                  <a:lnTo>
                    <a:pt x="6" y="15"/>
                  </a:lnTo>
                  <a:lnTo>
                    <a:pt x="5" y="16"/>
                  </a:lnTo>
                  <a:lnTo>
                    <a:pt x="4" y="16"/>
                  </a:lnTo>
                  <a:lnTo>
                    <a:pt x="3" y="15"/>
                  </a:lnTo>
                  <a:lnTo>
                    <a:pt x="2" y="15"/>
                  </a:lnTo>
                  <a:lnTo>
                    <a:pt x="1" y="14"/>
                  </a:lnTo>
                  <a:lnTo>
                    <a:pt x="1" y="12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0" y="8"/>
                  </a:lnTo>
                  <a:lnTo>
                    <a:pt x="0" y="6"/>
                  </a:lnTo>
                  <a:lnTo>
                    <a:pt x="0" y="5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3" y="1"/>
                  </a:lnTo>
                  <a:lnTo>
                    <a:pt x="4" y="1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2328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77" name="Freeform 152"/>
            <p:cNvSpPr>
              <a:spLocks/>
            </p:cNvSpPr>
            <p:nvPr/>
          </p:nvSpPr>
          <p:spPr bwMode="auto">
            <a:xfrm>
              <a:off x="5284" y="1084"/>
              <a:ext cx="18" cy="32"/>
            </a:xfrm>
            <a:custGeom>
              <a:avLst/>
              <a:gdLst>
                <a:gd name="T0" fmla="*/ 20 w 9"/>
                <a:gd name="T1" fmla="*/ 4 h 16"/>
                <a:gd name="T2" fmla="*/ 20 w 9"/>
                <a:gd name="T3" fmla="*/ 4 h 16"/>
                <a:gd name="T4" fmla="*/ 24 w 9"/>
                <a:gd name="T5" fmla="*/ 4 h 16"/>
                <a:gd name="T6" fmla="*/ 28 w 9"/>
                <a:gd name="T7" fmla="*/ 4 h 16"/>
                <a:gd name="T8" fmla="*/ 28 w 9"/>
                <a:gd name="T9" fmla="*/ 8 h 16"/>
                <a:gd name="T10" fmla="*/ 32 w 9"/>
                <a:gd name="T11" fmla="*/ 12 h 16"/>
                <a:gd name="T12" fmla="*/ 36 w 9"/>
                <a:gd name="T13" fmla="*/ 20 h 16"/>
                <a:gd name="T14" fmla="*/ 36 w 9"/>
                <a:gd name="T15" fmla="*/ 24 h 16"/>
                <a:gd name="T16" fmla="*/ 36 w 9"/>
                <a:gd name="T17" fmla="*/ 40 h 16"/>
                <a:gd name="T18" fmla="*/ 36 w 9"/>
                <a:gd name="T19" fmla="*/ 44 h 16"/>
                <a:gd name="T20" fmla="*/ 32 w 9"/>
                <a:gd name="T21" fmla="*/ 56 h 16"/>
                <a:gd name="T22" fmla="*/ 28 w 9"/>
                <a:gd name="T23" fmla="*/ 56 h 16"/>
                <a:gd name="T24" fmla="*/ 28 w 9"/>
                <a:gd name="T25" fmla="*/ 60 h 16"/>
                <a:gd name="T26" fmla="*/ 24 w 9"/>
                <a:gd name="T27" fmla="*/ 60 h 16"/>
                <a:gd name="T28" fmla="*/ 20 w 9"/>
                <a:gd name="T29" fmla="*/ 64 h 16"/>
                <a:gd name="T30" fmla="*/ 16 w 9"/>
                <a:gd name="T31" fmla="*/ 64 h 16"/>
                <a:gd name="T32" fmla="*/ 16 w 9"/>
                <a:gd name="T33" fmla="*/ 64 h 16"/>
                <a:gd name="T34" fmla="*/ 12 w 9"/>
                <a:gd name="T35" fmla="*/ 60 h 16"/>
                <a:gd name="T36" fmla="*/ 8 w 9"/>
                <a:gd name="T37" fmla="*/ 60 h 16"/>
                <a:gd name="T38" fmla="*/ 4 w 9"/>
                <a:gd name="T39" fmla="*/ 56 h 16"/>
                <a:gd name="T40" fmla="*/ 4 w 9"/>
                <a:gd name="T41" fmla="*/ 48 h 16"/>
                <a:gd name="T42" fmla="*/ 0 w 9"/>
                <a:gd name="T43" fmla="*/ 44 h 16"/>
                <a:gd name="T44" fmla="*/ 0 w 9"/>
                <a:gd name="T45" fmla="*/ 32 h 16"/>
                <a:gd name="T46" fmla="*/ 0 w 9"/>
                <a:gd name="T47" fmla="*/ 20 h 16"/>
                <a:gd name="T48" fmla="*/ 4 w 9"/>
                <a:gd name="T49" fmla="*/ 16 h 16"/>
                <a:gd name="T50" fmla="*/ 4 w 9"/>
                <a:gd name="T51" fmla="*/ 8 h 16"/>
                <a:gd name="T52" fmla="*/ 8 w 9"/>
                <a:gd name="T53" fmla="*/ 8 h 16"/>
                <a:gd name="T54" fmla="*/ 8 w 9"/>
                <a:gd name="T55" fmla="*/ 4 h 16"/>
                <a:gd name="T56" fmla="*/ 12 w 9"/>
                <a:gd name="T57" fmla="*/ 4 h 16"/>
                <a:gd name="T58" fmla="*/ 16 w 9"/>
                <a:gd name="T59" fmla="*/ 4 h 16"/>
                <a:gd name="T60" fmla="*/ 16 w 9"/>
                <a:gd name="T61" fmla="*/ 0 h 16"/>
                <a:gd name="T62" fmla="*/ 16 w 9"/>
                <a:gd name="T63" fmla="*/ 0 h 16"/>
                <a:gd name="T64" fmla="*/ 12 w 9"/>
                <a:gd name="T65" fmla="*/ 4 h 16"/>
                <a:gd name="T66" fmla="*/ 8 w 9"/>
                <a:gd name="T67" fmla="*/ 4 h 16"/>
                <a:gd name="T68" fmla="*/ 8 w 9"/>
                <a:gd name="T69" fmla="*/ 8 h 16"/>
                <a:gd name="T70" fmla="*/ 4 w 9"/>
                <a:gd name="T71" fmla="*/ 8 h 16"/>
                <a:gd name="T72" fmla="*/ 0 w 9"/>
                <a:gd name="T73" fmla="*/ 16 h 16"/>
                <a:gd name="T74" fmla="*/ 0 w 9"/>
                <a:gd name="T75" fmla="*/ 20 h 16"/>
                <a:gd name="T76" fmla="*/ 0 w 9"/>
                <a:gd name="T77" fmla="*/ 32 h 16"/>
                <a:gd name="T78" fmla="*/ 0 w 9"/>
                <a:gd name="T79" fmla="*/ 44 h 16"/>
                <a:gd name="T80" fmla="*/ 0 w 9"/>
                <a:gd name="T81" fmla="*/ 48 h 16"/>
                <a:gd name="T82" fmla="*/ 4 w 9"/>
                <a:gd name="T83" fmla="*/ 56 h 16"/>
                <a:gd name="T84" fmla="*/ 8 w 9"/>
                <a:gd name="T85" fmla="*/ 60 h 16"/>
                <a:gd name="T86" fmla="*/ 12 w 9"/>
                <a:gd name="T87" fmla="*/ 64 h 16"/>
                <a:gd name="T88" fmla="*/ 16 w 9"/>
                <a:gd name="T89" fmla="*/ 64 h 16"/>
                <a:gd name="T90" fmla="*/ 20 w 9"/>
                <a:gd name="T91" fmla="*/ 64 h 16"/>
                <a:gd name="T92" fmla="*/ 28 w 9"/>
                <a:gd name="T93" fmla="*/ 60 h 16"/>
                <a:gd name="T94" fmla="*/ 28 w 9"/>
                <a:gd name="T95" fmla="*/ 56 h 16"/>
                <a:gd name="T96" fmla="*/ 32 w 9"/>
                <a:gd name="T97" fmla="*/ 56 h 16"/>
                <a:gd name="T98" fmla="*/ 36 w 9"/>
                <a:gd name="T99" fmla="*/ 44 h 16"/>
                <a:gd name="T100" fmla="*/ 36 w 9"/>
                <a:gd name="T101" fmla="*/ 40 h 16"/>
                <a:gd name="T102" fmla="*/ 36 w 9"/>
                <a:gd name="T103" fmla="*/ 24 h 16"/>
                <a:gd name="T104" fmla="*/ 36 w 9"/>
                <a:gd name="T105" fmla="*/ 20 h 16"/>
                <a:gd name="T106" fmla="*/ 32 w 9"/>
                <a:gd name="T107" fmla="*/ 12 h 16"/>
                <a:gd name="T108" fmla="*/ 28 w 9"/>
                <a:gd name="T109" fmla="*/ 8 h 16"/>
                <a:gd name="T110" fmla="*/ 28 w 9"/>
                <a:gd name="T111" fmla="*/ 4 h 16"/>
                <a:gd name="T112" fmla="*/ 24 w 9"/>
                <a:gd name="T113" fmla="*/ 4 h 16"/>
                <a:gd name="T114" fmla="*/ 20 w 9"/>
                <a:gd name="T115" fmla="*/ 0 h 16"/>
                <a:gd name="T116" fmla="*/ 16 w 9"/>
                <a:gd name="T117" fmla="*/ 0 h 1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9" h="16">
                  <a:moveTo>
                    <a:pt x="4" y="0"/>
                  </a:moveTo>
                  <a:lnTo>
                    <a:pt x="5" y="1"/>
                  </a:lnTo>
                  <a:lnTo>
                    <a:pt x="6" y="1"/>
                  </a:lnTo>
                  <a:lnTo>
                    <a:pt x="7" y="1"/>
                  </a:lnTo>
                  <a:lnTo>
                    <a:pt x="7" y="2"/>
                  </a:lnTo>
                  <a:lnTo>
                    <a:pt x="8" y="3"/>
                  </a:lnTo>
                  <a:lnTo>
                    <a:pt x="8" y="4"/>
                  </a:lnTo>
                  <a:lnTo>
                    <a:pt x="9" y="5"/>
                  </a:lnTo>
                  <a:lnTo>
                    <a:pt x="9" y="6"/>
                  </a:lnTo>
                  <a:lnTo>
                    <a:pt x="9" y="8"/>
                  </a:lnTo>
                  <a:lnTo>
                    <a:pt x="9" y="10"/>
                  </a:lnTo>
                  <a:lnTo>
                    <a:pt x="9" y="11"/>
                  </a:lnTo>
                  <a:lnTo>
                    <a:pt x="8" y="12"/>
                  </a:lnTo>
                  <a:lnTo>
                    <a:pt x="8" y="14"/>
                  </a:lnTo>
                  <a:lnTo>
                    <a:pt x="7" y="14"/>
                  </a:lnTo>
                  <a:lnTo>
                    <a:pt x="7" y="15"/>
                  </a:lnTo>
                  <a:lnTo>
                    <a:pt x="6" y="15"/>
                  </a:lnTo>
                  <a:lnTo>
                    <a:pt x="5" y="16"/>
                  </a:lnTo>
                  <a:lnTo>
                    <a:pt x="4" y="16"/>
                  </a:lnTo>
                  <a:lnTo>
                    <a:pt x="3" y="15"/>
                  </a:lnTo>
                  <a:lnTo>
                    <a:pt x="2" y="15"/>
                  </a:lnTo>
                  <a:lnTo>
                    <a:pt x="1" y="14"/>
                  </a:lnTo>
                  <a:lnTo>
                    <a:pt x="1" y="12"/>
                  </a:lnTo>
                  <a:lnTo>
                    <a:pt x="0" y="11"/>
                  </a:lnTo>
                  <a:lnTo>
                    <a:pt x="0" y="10"/>
                  </a:lnTo>
                  <a:lnTo>
                    <a:pt x="0" y="8"/>
                  </a:lnTo>
                  <a:lnTo>
                    <a:pt x="0" y="6"/>
                  </a:lnTo>
                  <a:lnTo>
                    <a:pt x="0" y="5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3" y="1"/>
                  </a:lnTo>
                  <a:lnTo>
                    <a:pt x="4" y="1"/>
                  </a:lnTo>
                  <a:lnTo>
                    <a:pt x="4" y="0"/>
                  </a:lnTo>
                  <a:lnTo>
                    <a:pt x="3" y="0"/>
                  </a:lnTo>
                  <a:lnTo>
                    <a:pt x="3" y="1"/>
                  </a:lnTo>
                  <a:lnTo>
                    <a:pt x="2" y="1"/>
                  </a:lnTo>
                  <a:lnTo>
                    <a:pt x="2" y="2"/>
                  </a:lnTo>
                  <a:lnTo>
                    <a:pt x="1" y="2"/>
                  </a:lnTo>
                  <a:lnTo>
                    <a:pt x="1" y="3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6"/>
                  </a:lnTo>
                  <a:lnTo>
                    <a:pt x="0" y="8"/>
                  </a:lnTo>
                  <a:lnTo>
                    <a:pt x="0" y="10"/>
                  </a:lnTo>
                  <a:lnTo>
                    <a:pt x="0" y="11"/>
                  </a:lnTo>
                  <a:lnTo>
                    <a:pt x="0" y="12"/>
                  </a:lnTo>
                  <a:lnTo>
                    <a:pt x="1" y="14"/>
                  </a:lnTo>
                  <a:lnTo>
                    <a:pt x="2" y="15"/>
                  </a:lnTo>
                  <a:lnTo>
                    <a:pt x="3" y="16"/>
                  </a:lnTo>
                  <a:lnTo>
                    <a:pt x="4" y="16"/>
                  </a:lnTo>
                  <a:lnTo>
                    <a:pt x="5" y="16"/>
                  </a:lnTo>
                  <a:lnTo>
                    <a:pt x="6" y="16"/>
                  </a:lnTo>
                  <a:lnTo>
                    <a:pt x="7" y="15"/>
                  </a:lnTo>
                  <a:lnTo>
                    <a:pt x="7" y="14"/>
                  </a:lnTo>
                  <a:lnTo>
                    <a:pt x="8" y="14"/>
                  </a:lnTo>
                  <a:lnTo>
                    <a:pt x="8" y="12"/>
                  </a:lnTo>
                  <a:lnTo>
                    <a:pt x="9" y="11"/>
                  </a:lnTo>
                  <a:lnTo>
                    <a:pt x="9" y="10"/>
                  </a:lnTo>
                  <a:lnTo>
                    <a:pt x="9" y="8"/>
                  </a:lnTo>
                  <a:lnTo>
                    <a:pt x="9" y="6"/>
                  </a:lnTo>
                  <a:lnTo>
                    <a:pt x="9" y="5"/>
                  </a:lnTo>
                  <a:lnTo>
                    <a:pt x="8" y="4"/>
                  </a:lnTo>
                  <a:lnTo>
                    <a:pt x="8" y="3"/>
                  </a:lnTo>
                  <a:lnTo>
                    <a:pt x="7" y="2"/>
                  </a:lnTo>
                  <a:lnTo>
                    <a:pt x="7" y="1"/>
                  </a:lnTo>
                  <a:lnTo>
                    <a:pt x="6" y="1"/>
                  </a:lnTo>
                  <a:lnTo>
                    <a:pt x="5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2328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78" name="Freeform 153"/>
            <p:cNvSpPr>
              <a:spLocks/>
            </p:cNvSpPr>
            <p:nvPr/>
          </p:nvSpPr>
          <p:spPr bwMode="auto">
            <a:xfrm>
              <a:off x="5284" y="1082"/>
              <a:ext cx="6" cy="16"/>
            </a:xfrm>
            <a:custGeom>
              <a:avLst/>
              <a:gdLst>
                <a:gd name="T0" fmla="*/ 4 w 3"/>
                <a:gd name="T1" fmla="*/ 0 h 8"/>
                <a:gd name="T2" fmla="*/ 4 w 3"/>
                <a:gd name="T3" fmla="*/ 0 h 8"/>
                <a:gd name="T4" fmla="*/ 8 w 3"/>
                <a:gd name="T5" fmla="*/ 0 h 8"/>
                <a:gd name="T6" fmla="*/ 8 w 3"/>
                <a:gd name="T7" fmla="*/ 4 h 8"/>
                <a:gd name="T8" fmla="*/ 8 w 3"/>
                <a:gd name="T9" fmla="*/ 4 h 8"/>
                <a:gd name="T10" fmla="*/ 8 w 3"/>
                <a:gd name="T11" fmla="*/ 8 h 8"/>
                <a:gd name="T12" fmla="*/ 12 w 3"/>
                <a:gd name="T13" fmla="*/ 8 h 8"/>
                <a:gd name="T14" fmla="*/ 12 w 3"/>
                <a:gd name="T15" fmla="*/ 12 h 8"/>
                <a:gd name="T16" fmla="*/ 12 w 3"/>
                <a:gd name="T17" fmla="*/ 16 h 8"/>
                <a:gd name="T18" fmla="*/ 12 w 3"/>
                <a:gd name="T19" fmla="*/ 20 h 8"/>
                <a:gd name="T20" fmla="*/ 12 w 3"/>
                <a:gd name="T21" fmla="*/ 24 h 8"/>
                <a:gd name="T22" fmla="*/ 8 w 3"/>
                <a:gd name="T23" fmla="*/ 24 h 8"/>
                <a:gd name="T24" fmla="*/ 8 w 3"/>
                <a:gd name="T25" fmla="*/ 28 h 8"/>
                <a:gd name="T26" fmla="*/ 8 w 3"/>
                <a:gd name="T27" fmla="*/ 28 h 8"/>
                <a:gd name="T28" fmla="*/ 8 w 3"/>
                <a:gd name="T29" fmla="*/ 32 h 8"/>
                <a:gd name="T30" fmla="*/ 4 w 3"/>
                <a:gd name="T31" fmla="*/ 32 h 8"/>
                <a:gd name="T32" fmla="*/ 4 w 3"/>
                <a:gd name="T33" fmla="*/ 32 h 8"/>
                <a:gd name="T34" fmla="*/ 4 w 3"/>
                <a:gd name="T35" fmla="*/ 32 h 8"/>
                <a:gd name="T36" fmla="*/ 4 w 3"/>
                <a:gd name="T37" fmla="*/ 32 h 8"/>
                <a:gd name="T38" fmla="*/ 0 w 3"/>
                <a:gd name="T39" fmla="*/ 28 h 8"/>
                <a:gd name="T40" fmla="*/ 0 w 3"/>
                <a:gd name="T41" fmla="*/ 28 h 8"/>
                <a:gd name="T42" fmla="*/ 0 w 3"/>
                <a:gd name="T43" fmla="*/ 24 h 8"/>
                <a:gd name="T44" fmla="*/ 0 w 3"/>
                <a:gd name="T45" fmla="*/ 24 h 8"/>
                <a:gd name="T46" fmla="*/ 0 w 3"/>
                <a:gd name="T47" fmla="*/ 20 h 8"/>
                <a:gd name="T48" fmla="*/ 0 w 3"/>
                <a:gd name="T49" fmla="*/ 16 h 8"/>
                <a:gd name="T50" fmla="*/ 0 w 3"/>
                <a:gd name="T51" fmla="*/ 12 h 8"/>
                <a:gd name="T52" fmla="*/ 0 w 3"/>
                <a:gd name="T53" fmla="*/ 8 h 8"/>
                <a:gd name="T54" fmla="*/ 0 w 3"/>
                <a:gd name="T55" fmla="*/ 8 h 8"/>
                <a:gd name="T56" fmla="*/ 0 w 3"/>
                <a:gd name="T57" fmla="*/ 4 h 8"/>
                <a:gd name="T58" fmla="*/ 0 w 3"/>
                <a:gd name="T59" fmla="*/ 4 h 8"/>
                <a:gd name="T60" fmla="*/ 4 w 3"/>
                <a:gd name="T61" fmla="*/ 0 h 8"/>
                <a:gd name="T62" fmla="*/ 4 w 3"/>
                <a:gd name="T63" fmla="*/ 0 h 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3" h="8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2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6"/>
                  </a:lnTo>
                  <a:lnTo>
                    <a:pt x="2" y="6"/>
                  </a:lnTo>
                  <a:lnTo>
                    <a:pt x="2" y="7"/>
                  </a:lnTo>
                  <a:lnTo>
                    <a:pt x="2" y="8"/>
                  </a:lnTo>
                  <a:lnTo>
                    <a:pt x="1" y="8"/>
                  </a:lnTo>
                  <a:lnTo>
                    <a:pt x="0" y="7"/>
                  </a:lnTo>
                  <a:lnTo>
                    <a:pt x="0" y="6"/>
                  </a:lnTo>
                  <a:lnTo>
                    <a:pt x="0" y="5"/>
                  </a:lnTo>
                  <a:lnTo>
                    <a:pt x="0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79" name="Freeform 154"/>
            <p:cNvSpPr>
              <a:spLocks/>
            </p:cNvSpPr>
            <p:nvPr/>
          </p:nvSpPr>
          <p:spPr bwMode="auto">
            <a:xfrm>
              <a:off x="5179" y="1153"/>
              <a:ext cx="8" cy="1"/>
            </a:xfrm>
            <a:custGeom>
              <a:avLst/>
              <a:gdLst>
                <a:gd name="T0" fmla="*/ 16 w 4"/>
                <a:gd name="T1" fmla="*/ 0 h 1"/>
                <a:gd name="T2" fmla="*/ 12 w 4"/>
                <a:gd name="T3" fmla="*/ 0 h 1"/>
                <a:gd name="T4" fmla="*/ 8 w 4"/>
                <a:gd name="T5" fmla="*/ 0 h 1"/>
                <a:gd name="T6" fmla="*/ 0 w 4"/>
                <a:gd name="T7" fmla="*/ 0 h 1"/>
                <a:gd name="T8" fmla="*/ 0 w 4"/>
                <a:gd name="T9" fmla="*/ 0 h 1"/>
                <a:gd name="T10" fmla="*/ 0 w 4"/>
                <a:gd name="T11" fmla="*/ 0 h 1"/>
                <a:gd name="T12" fmla="*/ 0 w 4"/>
                <a:gd name="T13" fmla="*/ 0 h 1"/>
                <a:gd name="T14" fmla="*/ 8 w 4"/>
                <a:gd name="T15" fmla="*/ 0 h 1"/>
                <a:gd name="T16" fmla="*/ 12 w 4"/>
                <a:gd name="T17" fmla="*/ 0 h 1"/>
                <a:gd name="T18" fmla="*/ 16 w 4"/>
                <a:gd name="T19" fmla="*/ 0 h 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lnTo>
                    <a:pt x="3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2328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80" name="Freeform 155"/>
            <p:cNvSpPr>
              <a:spLocks/>
            </p:cNvSpPr>
            <p:nvPr/>
          </p:nvSpPr>
          <p:spPr bwMode="auto">
            <a:xfrm>
              <a:off x="5242" y="1123"/>
              <a:ext cx="99" cy="70"/>
            </a:xfrm>
            <a:custGeom>
              <a:avLst/>
              <a:gdLst>
                <a:gd name="T0" fmla="*/ 87 w 50"/>
                <a:gd name="T1" fmla="*/ 12 h 35"/>
                <a:gd name="T2" fmla="*/ 188 w 50"/>
                <a:gd name="T3" fmla="*/ 52 h 35"/>
                <a:gd name="T4" fmla="*/ 109 w 50"/>
                <a:gd name="T5" fmla="*/ 128 h 35"/>
                <a:gd name="T6" fmla="*/ 8 w 50"/>
                <a:gd name="T7" fmla="*/ 88 h 35"/>
                <a:gd name="T8" fmla="*/ 87 w 50"/>
                <a:gd name="T9" fmla="*/ 12 h 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0" h="35">
                  <a:moveTo>
                    <a:pt x="22" y="3"/>
                  </a:moveTo>
                  <a:cubicBezTo>
                    <a:pt x="35" y="0"/>
                    <a:pt x="46" y="5"/>
                    <a:pt x="48" y="13"/>
                  </a:cubicBezTo>
                  <a:cubicBezTo>
                    <a:pt x="50" y="21"/>
                    <a:pt x="41" y="30"/>
                    <a:pt x="28" y="32"/>
                  </a:cubicBezTo>
                  <a:cubicBezTo>
                    <a:pt x="15" y="35"/>
                    <a:pt x="4" y="30"/>
                    <a:pt x="2" y="22"/>
                  </a:cubicBezTo>
                  <a:cubicBezTo>
                    <a:pt x="0" y="14"/>
                    <a:pt x="9" y="5"/>
                    <a:pt x="22" y="3"/>
                  </a:cubicBezTo>
                  <a:close/>
                </a:path>
              </a:pathLst>
            </a:custGeom>
            <a:solidFill>
              <a:srgbClr val="F4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81" name="Freeform 156"/>
            <p:cNvSpPr>
              <a:spLocks/>
            </p:cNvSpPr>
            <p:nvPr/>
          </p:nvSpPr>
          <p:spPr bwMode="auto">
            <a:xfrm>
              <a:off x="5242" y="1123"/>
              <a:ext cx="99" cy="70"/>
            </a:xfrm>
            <a:custGeom>
              <a:avLst/>
              <a:gdLst>
                <a:gd name="T0" fmla="*/ 87 w 50"/>
                <a:gd name="T1" fmla="*/ 12 h 35"/>
                <a:gd name="T2" fmla="*/ 188 w 50"/>
                <a:gd name="T3" fmla="*/ 52 h 35"/>
                <a:gd name="T4" fmla="*/ 109 w 50"/>
                <a:gd name="T5" fmla="*/ 128 h 35"/>
                <a:gd name="T6" fmla="*/ 8 w 50"/>
                <a:gd name="T7" fmla="*/ 88 h 35"/>
                <a:gd name="T8" fmla="*/ 87 w 50"/>
                <a:gd name="T9" fmla="*/ 12 h 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0" h="35">
                  <a:moveTo>
                    <a:pt x="22" y="3"/>
                  </a:moveTo>
                  <a:cubicBezTo>
                    <a:pt x="35" y="0"/>
                    <a:pt x="46" y="5"/>
                    <a:pt x="48" y="13"/>
                  </a:cubicBezTo>
                  <a:cubicBezTo>
                    <a:pt x="50" y="21"/>
                    <a:pt x="41" y="30"/>
                    <a:pt x="28" y="32"/>
                  </a:cubicBezTo>
                  <a:cubicBezTo>
                    <a:pt x="15" y="35"/>
                    <a:pt x="4" y="30"/>
                    <a:pt x="2" y="22"/>
                  </a:cubicBezTo>
                  <a:cubicBezTo>
                    <a:pt x="0" y="14"/>
                    <a:pt x="9" y="5"/>
                    <a:pt x="22" y="3"/>
                  </a:cubicBezTo>
                  <a:close/>
                </a:path>
              </a:pathLst>
            </a:custGeom>
            <a:noFill/>
            <a:ln w="0">
              <a:solidFill>
                <a:srgbClr val="24211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82" name="Rectangle 157"/>
            <p:cNvSpPr>
              <a:spLocks noChangeArrowheads="1"/>
            </p:cNvSpPr>
            <p:nvPr/>
          </p:nvSpPr>
          <p:spPr bwMode="auto">
            <a:xfrm>
              <a:off x="4946" y="1244"/>
              <a:ext cx="342" cy="28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83" name="Rectangle 158"/>
            <p:cNvSpPr>
              <a:spLocks noChangeArrowheads="1"/>
            </p:cNvSpPr>
            <p:nvPr/>
          </p:nvSpPr>
          <p:spPr bwMode="auto">
            <a:xfrm>
              <a:off x="4946" y="1244"/>
              <a:ext cx="342" cy="281"/>
            </a:xfrm>
            <a:prstGeom prst="rect">
              <a:avLst/>
            </a:prstGeom>
            <a:noFill/>
            <a:ln w="0">
              <a:solidFill>
                <a:srgbClr val="24211D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84" name="Rectangle 159"/>
            <p:cNvSpPr>
              <a:spLocks noChangeArrowheads="1"/>
            </p:cNvSpPr>
            <p:nvPr/>
          </p:nvSpPr>
          <p:spPr bwMode="auto">
            <a:xfrm>
              <a:off x="4966" y="1262"/>
              <a:ext cx="304" cy="243"/>
            </a:xfrm>
            <a:prstGeom prst="rect">
              <a:avLst/>
            </a:prstGeom>
            <a:solidFill>
              <a:srgbClr val="FEFE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85" name="Rectangle 160"/>
            <p:cNvSpPr>
              <a:spLocks noChangeArrowheads="1"/>
            </p:cNvSpPr>
            <p:nvPr/>
          </p:nvSpPr>
          <p:spPr bwMode="auto">
            <a:xfrm>
              <a:off x="4966" y="1262"/>
              <a:ext cx="304" cy="243"/>
            </a:xfrm>
            <a:prstGeom prst="rect">
              <a:avLst/>
            </a:prstGeom>
            <a:noFill/>
            <a:ln w="0">
              <a:solidFill>
                <a:srgbClr val="23282B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86" name="Freeform 161"/>
            <p:cNvSpPr>
              <a:spLocks/>
            </p:cNvSpPr>
            <p:nvPr/>
          </p:nvSpPr>
          <p:spPr bwMode="auto">
            <a:xfrm>
              <a:off x="5270" y="1250"/>
              <a:ext cx="125" cy="130"/>
            </a:xfrm>
            <a:custGeom>
              <a:avLst/>
              <a:gdLst>
                <a:gd name="T0" fmla="*/ 8 w 63"/>
                <a:gd name="T1" fmla="*/ 252 h 66"/>
                <a:gd name="T2" fmla="*/ 16 w 63"/>
                <a:gd name="T3" fmla="*/ 240 h 66"/>
                <a:gd name="T4" fmla="*/ 28 w 63"/>
                <a:gd name="T5" fmla="*/ 228 h 66"/>
                <a:gd name="T6" fmla="*/ 32 w 63"/>
                <a:gd name="T7" fmla="*/ 217 h 66"/>
                <a:gd name="T8" fmla="*/ 36 w 63"/>
                <a:gd name="T9" fmla="*/ 197 h 66"/>
                <a:gd name="T10" fmla="*/ 44 w 63"/>
                <a:gd name="T11" fmla="*/ 167 h 66"/>
                <a:gd name="T12" fmla="*/ 44 w 63"/>
                <a:gd name="T13" fmla="*/ 152 h 66"/>
                <a:gd name="T14" fmla="*/ 40 w 63"/>
                <a:gd name="T15" fmla="*/ 136 h 66"/>
                <a:gd name="T16" fmla="*/ 24 w 63"/>
                <a:gd name="T17" fmla="*/ 128 h 66"/>
                <a:gd name="T18" fmla="*/ 4 w 63"/>
                <a:gd name="T19" fmla="*/ 120 h 66"/>
                <a:gd name="T20" fmla="*/ 4 w 63"/>
                <a:gd name="T21" fmla="*/ 112 h 66"/>
                <a:gd name="T22" fmla="*/ 4 w 63"/>
                <a:gd name="T23" fmla="*/ 100 h 66"/>
                <a:gd name="T24" fmla="*/ 8 w 63"/>
                <a:gd name="T25" fmla="*/ 97 h 66"/>
                <a:gd name="T26" fmla="*/ 20 w 63"/>
                <a:gd name="T27" fmla="*/ 100 h 66"/>
                <a:gd name="T28" fmla="*/ 36 w 63"/>
                <a:gd name="T29" fmla="*/ 112 h 66"/>
                <a:gd name="T30" fmla="*/ 67 w 63"/>
                <a:gd name="T31" fmla="*/ 112 h 66"/>
                <a:gd name="T32" fmla="*/ 91 w 63"/>
                <a:gd name="T33" fmla="*/ 116 h 66"/>
                <a:gd name="T34" fmla="*/ 111 w 63"/>
                <a:gd name="T35" fmla="*/ 124 h 66"/>
                <a:gd name="T36" fmla="*/ 129 w 63"/>
                <a:gd name="T37" fmla="*/ 128 h 66"/>
                <a:gd name="T38" fmla="*/ 153 w 63"/>
                <a:gd name="T39" fmla="*/ 124 h 66"/>
                <a:gd name="T40" fmla="*/ 196 w 63"/>
                <a:gd name="T41" fmla="*/ 108 h 66"/>
                <a:gd name="T42" fmla="*/ 208 w 63"/>
                <a:gd name="T43" fmla="*/ 104 h 66"/>
                <a:gd name="T44" fmla="*/ 204 w 63"/>
                <a:gd name="T45" fmla="*/ 89 h 66"/>
                <a:gd name="T46" fmla="*/ 196 w 63"/>
                <a:gd name="T47" fmla="*/ 65 h 66"/>
                <a:gd name="T48" fmla="*/ 192 w 63"/>
                <a:gd name="T49" fmla="*/ 47 h 66"/>
                <a:gd name="T50" fmla="*/ 188 w 63"/>
                <a:gd name="T51" fmla="*/ 39 h 66"/>
                <a:gd name="T52" fmla="*/ 185 w 63"/>
                <a:gd name="T53" fmla="*/ 43 h 66"/>
                <a:gd name="T54" fmla="*/ 188 w 63"/>
                <a:gd name="T55" fmla="*/ 59 h 66"/>
                <a:gd name="T56" fmla="*/ 188 w 63"/>
                <a:gd name="T57" fmla="*/ 69 h 66"/>
                <a:gd name="T58" fmla="*/ 177 w 63"/>
                <a:gd name="T59" fmla="*/ 63 h 66"/>
                <a:gd name="T60" fmla="*/ 173 w 63"/>
                <a:gd name="T61" fmla="*/ 51 h 66"/>
                <a:gd name="T62" fmla="*/ 173 w 63"/>
                <a:gd name="T63" fmla="*/ 35 h 66"/>
                <a:gd name="T64" fmla="*/ 177 w 63"/>
                <a:gd name="T65" fmla="*/ 20 h 66"/>
                <a:gd name="T66" fmla="*/ 188 w 63"/>
                <a:gd name="T67" fmla="*/ 8 h 66"/>
                <a:gd name="T68" fmla="*/ 200 w 63"/>
                <a:gd name="T69" fmla="*/ 0 h 66"/>
                <a:gd name="T70" fmla="*/ 220 w 63"/>
                <a:gd name="T71" fmla="*/ 4 h 66"/>
                <a:gd name="T72" fmla="*/ 240 w 63"/>
                <a:gd name="T73" fmla="*/ 16 h 66"/>
                <a:gd name="T74" fmla="*/ 248 w 63"/>
                <a:gd name="T75" fmla="*/ 32 h 66"/>
                <a:gd name="T76" fmla="*/ 244 w 63"/>
                <a:gd name="T77" fmla="*/ 43 h 66"/>
                <a:gd name="T78" fmla="*/ 236 w 63"/>
                <a:gd name="T79" fmla="*/ 51 h 66"/>
                <a:gd name="T80" fmla="*/ 228 w 63"/>
                <a:gd name="T81" fmla="*/ 39 h 66"/>
                <a:gd name="T82" fmla="*/ 224 w 63"/>
                <a:gd name="T83" fmla="*/ 35 h 66"/>
                <a:gd name="T84" fmla="*/ 224 w 63"/>
                <a:gd name="T85" fmla="*/ 51 h 66"/>
                <a:gd name="T86" fmla="*/ 240 w 63"/>
                <a:gd name="T87" fmla="*/ 89 h 66"/>
                <a:gd name="T88" fmla="*/ 244 w 63"/>
                <a:gd name="T89" fmla="*/ 112 h 66"/>
                <a:gd name="T90" fmla="*/ 240 w 63"/>
                <a:gd name="T91" fmla="*/ 124 h 66"/>
                <a:gd name="T92" fmla="*/ 185 w 63"/>
                <a:gd name="T93" fmla="*/ 148 h 66"/>
                <a:gd name="T94" fmla="*/ 133 w 63"/>
                <a:gd name="T95" fmla="*/ 171 h 66"/>
                <a:gd name="T96" fmla="*/ 103 w 63"/>
                <a:gd name="T97" fmla="*/ 191 h 66"/>
                <a:gd name="T98" fmla="*/ 83 w 63"/>
                <a:gd name="T99" fmla="*/ 197 h 66"/>
                <a:gd name="T100" fmla="*/ 63 w 63"/>
                <a:gd name="T101" fmla="*/ 217 h 66"/>
                <a:gd name="T102" fmla="*/ 36 w 63"/>
                <a:gd name="T103" fmla="*/ 244 h 66"/>
                <a:gd name="T104" fmla="*/ 12 w 63"/>
                <a:gd name="T105" fmla="*/ 256 h 6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63" h="66">
                  <a:moveTo>
                    <a:pt x="3" y="66"/>
                  </a:moveTo>
                  <a:lnTo>
                    <a:pt x="2" y="66"/>
                  </a:lnTo>
                  <a:lnTo>
                    <a:pt x="2" y="65"/>
                  </a:lnTo>
                  <a:lnTo>
                    <a:pt x="2" y="64"/>
                  </a:lnTo>
                  <a:lnTo>
                    <a:pt x="3" y="64"/>
                  </a:lnTo>
                  <a:lnTo>
                    <a:pt x="3" y="63"/>
                  </a:lnTo>
                  <a:lnTo>
                    <a:pt x="4" y="62"/>
                  </a:lnTo>
                  <a:lnTo>
                    <a:pt x="5" y="61"/>
                  </a:lnTo>
                  <a:lnTo>
                    <a:pt x="6" y="60"/>
                  </a:lnTo>
                  <a:lnTo>
                    <a:pt x="6" y="59"/>
                  </a:lnTo>
                  <a:lnTo>
                    <a:pt x="7" y="59"/>
                  </a:lnTo>
                  <a:lnTo>
                    <a:pt x="8" y="58"/>
                  </a:lnTo>
                  <a:lnTo>
                    <a:pt x="8" y="56"/>
                  </a:lnTo>
                  <a:lnTo>
                    <a:pt x="8" y="55"/>
                  </a:lnTo>
                  <a:lnTo>
                    <a:pt x="9" y="54"/>
                  </a:lnTo>
                  <a:lnTo>
                    <a:pt x="9" y="52"/>
                  </a:lnTo>
                  <a:lnTo>
                    <a:pt x="9" y="51"/>
                  </a:lnTo>
                  <a:lnTo>
                    <a:pt x="10" y="48"/>
                  </a:lnTo>
                  <a:lnTo>
                    <a:pt x="11" y="46"/>
                  </a:lnTo>
                  <a:lnTo>
                    <a:pt x="11" y="45"/>
                  </a:lnTo>
                  <a:lnTo>
                    <a:pt x="11" y="43"/>
                  </a:lnTo>
                  <a:lnTo>
                    <a:pt x="11" y="42"/>
                  </a:lnTo>
                  <a:lnTo>
                    <a:pt x="11" y="41"/>
                  </a:lnTo>
                  <a:lnTo>
                    <a:pt x="11" y="39"/>
                  </a:lnTo>
                  <a:lnTo>
                    <a:pt x="11" y="38"/>
                  </a:lnTo>
                  <a:lnTo>
                    <a:pt x="11" y="35"/>
                  </a:lnTo>
                  <a:lnTo>
                    <a:pt x="10" y="35"/>
                  </a:lnTo>
                  <a:lnTo>
                    <a:pt x="10" y="34"/>
                  </a:lnTo>
                  <a:lnTo>
                    <a:pt x="9" y="34"/>
                  </a:lnTo>
                  <a:lnTo>
                    <a:pt x="8" y="34"/>
                  </a:lnTo>
                  <a:lnTo>
                    <a:pt x="6" y="33"/>
                  </a:lnTo>
                  <a:lnTo>
                    <a:pt x="4" y="33"/>
                  </a:lnTo>
                  <a:lnTo>
                    <a:pt x="3" y="32"/>
                  </a:lnTo>
                  <a:lnTo>
                    <a:pt x="2" y="32"/>
                  </a:lnTo>
                  <a:lnTo>
                    <a:pt x="1" y="31"/>
                  </a:lnTo>
                  <a:lnTo>
                    <a:pt x="1" y="30"/>
                  </a:lnTo>
                  <a:lnTo>
                    <a:pt x="1" y="29"/>
                  </a:lnTo>
                  <a:lnTo>
                    <a:pt x="0" y="28"/>
                  </a:lnTo>
                  <a:lnTo>
                    <a:pt x="1" y="28"/>
                  </a:lnTo>
                  <a:lnTo>
                    <a:pt x="1" y="27"/>
                  </a:lnTo>
                  <a:lnTo>
                    <a:pt x="1" y="26"/>
                  </a:lnTo>
                  <a:lnTo>
                    <a:pt x="1" y="25"/>
                  </a:lnTo>
                  <a:lnTo>
                    <a:pt x="2" y="25"/>
                  </a:lnTo>
                  <a:lnTo>
                    <a:pt x="3" y="25"/>
                  </a:lnTo>
                  <a:lnTo>
                    <a:pt x="4" y="25"/>
                  </a:lnTo>
                  <a:lnTo>
                    <a:pt x="5" y="26"/>
                  </a:lnTo>
                  <a:lnTo>
                    <a:pt x="6" y="27"/>
                  </a:lnTo>
                  <a:lnTo>
                    <a:pt x="7" y="27"/>
                  </a:lnTo>
                  <a:lnTo>
                    <a:pt x="8" y="28"/>
                  </a:lnTo>
                  <a:lnTo>
                    <a:pt x="9" y="29"/>
                  </a:lnTo>
                  <a:lnTo>
                    <a:pt x="11" y="29"/>
                  </a:lnTo>
                  <a:lnTo>
                    <a:pt x="12" y="29"/>
                  </a:lnTo>
                  <a:lnTo>
                    <a:pt x="15" y="29"/>
                  </a:lnTo>
                  <a:lnTo>
                    <a:pt x="17" y="29"/>
                  </a:lnTo>
                  <a:lnTo>
                    <a:pt x="20" y="29"/>
                  </a:lnTo>
                  <a:lnTo>
                    <a:pt x="21" y="29"/>
                  </a:lnTo>
                  <a:lnTo>
                    <a:pt x="22" y="29"/>
                  </a:lnTo>
                  <a:lnTo>
                    <a:pt x="23" y="30"/>
                  </a:lnTo>
                  <a:lnTo>
                    <a:pt x="24" y="30"/>
                  </a:lnTo>
                  <a:lnTo>
                    <a:pt x="25" y="31"/>
                  </a:lnTo>
                  <a:lnTo>
                    <a:pt x="26" y="31"/>
                  </a:lnTo>
                  <a:lnTo>
                    <a:pt x="28" y="32"/>
                  </a:lnTo>
                  <a:lnTo>
                    <a:pt x="29" y="33"/>
                  </a:lnTo>
                  <a:lnTo>
                    <a:pt x="30" y="33"/>
                  </a:lnTo>
                  <a:lnTo>
                    <a:pt x="32" y="33"/>
                  </a:lnTo>
                  <a:lnTo>
                    <a:pt x="33" y="33"/>
                  </a:lnTo>
                  <a:lnTo>
                    <a:pt x="35" y="33"/>
                  </a:lnTo>
                  <a:lnTo>
                    <a:pt x="36" y="33"/>
                  </a:lnTo>
                  <a:lnTo>
                    <a:pt x="38" y="32"/>
                  </a:lnTo>
                  <a:lnTo>
                    <a:pt x="39" y="32"/>
                  </a:lnTo>
                  <a:lnTo>
                    <a:pt x="41" y="31"/>
                  </a:lnTo>
                  <a:lnTo>
                    <a:pt x="47" y="29"/>
                  </a:lnTo>
                  <a:lnTo>
                    <a:pt x="48" y="28"/>
                  </a:lnTo>
                  <a:lnTo>
                    <a:pt x="50" y="28"/>
                  </a:lnTo>
                  <a:lnTo>
                    <a:pt x="51" y="27"/>
                  </a:lnTo>
                  <a:lnTo>
                    <a:pt x="53" y="27"/>
                  </a:lnTo>
                  <a:lnTo>
                    <a:pt x="53" y="26"/>
                  </a:lnTo>
                  <a:lnTo>
                    <a:pt x="53" y="25"/>
                  </a:lnTo>
                  <a:lnTo>
                    <a:pt x="53" y="24"/>
                  </a:lnTo>
                  <a:lnTo>
                    <a:pt x="52" y="23"/>
                  </a:lnTo>
                  <a:lnTo>
                    <a:pt x="52" y="22"/>
                  </a:lnTo>
                  <a:lnTo>
                    <a:pt x="51" y="19"/>
                  </a:lnTo>
                  <a:lnTo>
                    <a:pt x="51" y="18"/>
                  </a:lnTo>
                  <a:lnTo>
                    <a:pt x="50" y="17"/>
                  </a:lnTo>
                  <a:lnTo>
                    <a:pt x="50" y="15"/>
                  </a:lnTo>
                  <a:lnTo>
                    <a:pt x="49" y="14"/>
                  </a:lnTo>
                  <a:lnTo>
                    <a:pt x="49" y="13"/>
                  </a:lnTo>
                  <a:lnTo>
                    <a:pt x="49" y="12"/>
                  </a:lnTo>
                  <a:lnTo>
                    <a:pt x="49" y="11"/>
                  </a:lnTo>
                  <a:lnTo>
                    <a:pt x="48" y="11"/>
                  </a:lnTo>
                  <a:lnTo>
                    <a:pt x="48" y="10"/>
                  </a:lnTo>
                  <a:lnTo>
                    <a:pt x="47" y="10"/>
                  </a:lnTo>
                  <a:lnTo>
                    <a:pt x="47" y="11"/>
                  </a:lnTo>
                  <a:lnTo>
                    <a:pt x="47" y="12"/>
                  </a:lnTo>
                  <a:lnTo>
                    <a:pt x="47" y="13"/>
                  </a:lnTo>
                  <a:lnTo>
                    <a:pt x="48" y="14"/>
                  </a:lnTo>
                  <a:lnTo>
                    <a:pt x="48" y="15"/>
                  </a:lnTo>
                  <a:lnTo>
                    <a:pt x="48" y="16"/>
                  </a:lnTo>
                  <a:lnTo>
                    <a:pt x="48" y="17"/>
                  </a:lnTo>
                  <a:lnTo>
                    <a:pt x="48" y="18"/>
                  </a:lnTo>
                  <a:lnTo>
                    <a:pt x="47" y="18"/>
                  </a:lnTo>
                  <a:lnTo>
                    <a:pt x="46" y="17"/>
                  </a:lnTo>
                  <a:lnTo>
                    <a:pt x="45" y="17"/>
                  </a:lnTo>
                  <a:lnTo>
                    <a:pt x="45" y="16"/>
                  </a:lnTo>
                  <a:lnTo>
                    <a:pt x="44" y="15"/>
                  </a:lnTo>
                  <a:lnTo>
                    <a:pt x="44" y="14"/>
                  </a:lnTo>
                  <a:lnTo>
                    <a:pt x="44" y="13"/>
                  </a:lnTo>
                  <a:lnTo>
                    <a:pt x="44" y="12"/>
                  </a:lnTo>
                  <a:lnTo>
                    <a:pt x="44" y="11"/>
                  </a:lnTo>
                  <a:lnTo>
                    <a:pt x="44" y="10"/>
                  </a:lnTo>
                  <a:lnTo>
                    <a:pt x="44" y="9"/>
                  </a:lnTo>
                  <a:lnTo>
                    <a:pt x="44" y="8"/>
                  </a:lnTo>
                  <a:lnTo>
                    <a:pt x="44" y="7"/>
                  </a:lnTo>
                  <a:lnTo>
                    <a:pt x="45" y="6"/>
                  </a:lnTo>
                  <a:lnTo>
                    <a:pt x="45" y="5"/>
                  </a:lnTo>
                  <a:lnTo>
                    <a:pt x="46" y="4"/>
                  </a:lnTo>
                  <a:lnTo>
                    <a:pt x="47" y="3"/>
                  </a:lnTo>
                  <a:lnTo>
                    <a:pt x="48" y="2"/>
                  </a:lnTo>
                  <a:lnTo>
                    <a:pt x="49" y="2"/>
                  </a:lnTo>
                  <a:lnTo>
                    <a:pt x="49" y="1"/>
                  </a:lnTo>
                  <a:lnTo>
                    <a:pt x="50" y="1"/>
                  </a:lnTo>
                  <a:lnTo>
                    <a:pt x="51" y="0"/>
                  </a:lnTo>
                  <a:lnTo>
                    <a:pt x="52" y="0"/>
                  </a:lnTo>
                  <a:lnTo>
                    <a:pt x="53" y="0"/>
                  </a:lnTo>
                  <a:lnTo>
                    <a:pt x="55" y="0"/>
                  </a:lnTo>
                  <a:lnTo>
                    <a:pt x="56" y="1"/>
                  </a:lnTo>
                  <a:lnTo>
                    <a:pt x="57" y="1"/>
                  </a:lnTo>
                  <a:lnTo>
                    <a:pt x="58" y="2"/>
                  </a:lnTo>
                  <a:lnTo>
                    <a:pt x="60" y="2"/>
                  </a:lnTo>
                  <a:lnTo>
                    <a:pt x="61" y="4"/>
                  </a:lnTo>
                  <a:lnTo>
                    <a:pt x="61" y="5"/>
                  </a:lnTo>
                  <a:lnTo>
                    <a:pt x="62" y="6"/>
                  </a:lnTo>
                  <a:lnTo>
                    <a:pt x="62" y="7"/>
                  </a:lnTo>
                  <a:lnTo>
                    <a:pt x="63" y="8"/>
                  </a:lnTo>
                  <a:lnTo>
                    <a:pt x="63" y="9"/>
                  </a:lnTo>
                  <a:lnTo>
                    <a:pt x="63" y="10"/>
                  </a:lnTo>
                  <a:lnTo>
                    <a:pt x="62" y="11"/>
                  </a:lnTo>
                  <a:lnTo>
                    <a:pt x="62" y="12"/>
                  </a:lnTo>
                  <a:lnTo>
                    <a:pt x="61" y="12"/>
                  </a:lnTo>
                  <a:lnTo>
                    <a:pt x="61" y="13"/>
                  </a:lnTo>
                  <a:lnTo>
                    <a:pt x="60" y="13"/>
                  </a:lnTo>
                  <a:lnTo>
                    <a:pt x="59" y="12"/>
                  </a:lnTo>
                  <a:lnTo>
                    <a:pt x="59" y="11"/>
                  </a:lnTo>
                  <a:lnTo>
                    <a:pt x="59" y="10"/>
                  </a:lnTo>
                  <a:lnTo>
                    <a:pt x="58" y="10"/>
                  </a:lnTo>
                  <a:lnTo>
                    <a:pt x="58" y="9"/>
                  </a:lnTo>
                  <a:lnTo>
                    <a:pt x="57" y="9"/>
                  </a:lnTo>
                  <a:lnTo>
                    <a:pt x="56" y="9"/>
                  </a:lnTo>
                  <a:lnTo>
                    <a:pt x="57" y="10"/>
                  </a:lnTo>
                  <a:lnTo>
                    <a:pt x="57" y="12"/>
                  </a:lnTo>
                  <a:lnTo>
                    <a:pt x="57" y="13"/>
                  </a:lnTo>
                  <a:lnTo>
                    <a:pt x="58" y="15"/>
                  </a:lnTo>
                  <a:lnTo>
                    <a:pt x="59" y="18"/>
                  </a:lnTo>
                  <a:lnTo>
                    <a:pt x="60" y="21"/>
                  </a:lnTo>
                  <a:lnTo>
                    <a:pt x="61" y="23"/>
                  </a:lnTo>
                  <a:lnTo>
                    <a:pt x="61" y="24"/>
                  </a:lnTo>
                  <a:lnTo>
                    <a:pt x="62" y="26"/>
                  </a:lnTo>
                  <a:lnTo>
                    <a:pt x="62" y="27"/>
                  </a:lnTo>
                  <a:lnTo>
                    <a:pt x="62" y="29"/>
                  </a:lnTo>
                  <a:lnTo>
                    <a:pt x="62" y="30"/>
                  </a:lnTo>
                  <a:lnTo>
                    <a:pt x="61" y="31"/>
                  </a:lnTo>
                  <a:lnTo>
                    <a:pt x="61" y="32"/>
                  </a:lnTo>
                  <a:lnTo>
                    <a:pt x="61" y="33"/>
                  </a:lnTo>
                  <a:lnTo>
                    <a:pt x="60" y="33"/>
                  </a:lnTo>
                  <a:lnTo>
                    <a:pt x="56" y="35"/>
                  </a:lnTo>
                  <a:lnTo>
                    <a:pt x="47" y="38"/>
                  </a:lnTo>
                  <a:lnTo>
                    <a:pt x="42" y="40"/>
                  </a:lnTo>
                  <a:lnTo>
                    <a:pt x="38" y="42"/>
                  </a:lnTo>
                  <a:lnTo>
                    <a:pt x="36" y="43"/>
                  </a:lnTo>
                  <a:lnTo>
                    <a:pt x="34" y="44"/>
                  </a:lnTo>
                  <a:lnTo>
                    <a:pt x="32" y="45"/>
                  </a:lnTo>
                  <a:lnTo>
                    <a:pt x="30" y="46"/>
                  </a:lnTo>
                  <a:lnTo>
                    <a:pt x="28" y="47"/>
                  </a:lnTo>
                  <a:lnTo>
                    <a:pt x="26" y="49"/>
                  </a:lnTo>
                  <a:lnTo>
                    <a:pt x="25" y="49"/>
                  </a:lnTo>
                  <a:lnTo>
                    <a:pt x="24" y="50"/>
                  </a:lnTo>
                  <a:lnTo>
                    <a:pt x="22" y="50"/>
                  </a:lnTo>
                  <a:lnTo>
                    <a:pt x="21" y="51"/>
                  </a:lnTo>
                  <a:lnTo>
                    <a:pt x="19" y="52"/>
                  </a:lnTo>
                  <a:lnTo>
                    <a:pt x="18" y="53"/>
                  </a:lnTo>
                  <a:lnTo>
                    <a:pt x="17" y="54"/>
                  </a:lnTo>
                  <a:lnTo>
                    <a:pt x="16" y="56"/>
                  </a:lnTo>
                  <a:lnTo>
                    <a:pt x="15" y="57"/>
                  </a:lnTo>
                  <a:lnTo>
                    <a:pt x="12" y="59"/>
                  </a:lnTo>
                  <a:lnTo>
                    <a:pt x="10" y="62"/>
                  </a:lnTo>
                  <a:lnTo>
                    <a:pt x="9" y="63"/>
                  </a:lnTo>
                  <a:lnTo>
                    <a:pt x="8" y="64"/>
                  </a:lnTo>
                  <a:lnTo>
                    <a:pt x="6" y="65"/>
                  </a:lnTo>
                  <a:lnTo>
                    <a:pt x="5" y="66"/>
                  </a:lnTo>
                  <a:lnTo>
                    <a:pt x="3" y="66"/>
                  </a:lnTo>
                  <a:close/>
                </a:path>
              </a:pathLst>
            </a:custGeom>
            <a:solidFill>
              <a:srgbClr val="4C59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87" name="Freeform 162"/>
            <p:cNvSpPr>
              <a:spLocks noEditPoints="1"/>
            </p:cNvSpPr>
            <p:nvPr/>
          </p:nvSpPr>
          <p:spPr bwMode="auto">
            <a:xfrm>
              <a:off x="5268" y="1248"/>
              <a:ext cx="129" cy="136"/>
            </a:xfrm>
            <a:custGeom>
              <a:avLst/>
              <a:gdLst>
                <a:gd name="T0" fmla="*/ 8 w 65"/>
                <a:gd name="T1" fmla="*/ 252 h 69"/>
                <a:gd name="T2" fmla="*/ 20 w 65"/>
                <a:gd name="T3" fmla="*/ 252 h 69"/>
                <a:gd name="T4" fmla="*/ 28 w 65"/>
                <a:gd name="T5" fmla="*/ 229 h 69"/>
                <a:gd name="T6" fmla="*/ 40 w 65"/>
                <a:gd name="T7" fmla="*/ 229 h 69"/>
                <a:gd name="T8" fmla="*/ 32 w 65"/>
                <a:gd name="T9" fmla="*/ 217 h 69"/>
                <a:gd name="T10" fmla="*/ 40 w 65"/>
                <a:gd name="T11" fmla="*/ 187 h 69"/>
                <a:gd name="T12" fmla="*/ 44 w 65"/>
                <a:gd name="T13" fmla="*/ 171 h 69"/>
                <a:gd name="T14" fmla="*/ 44 w 65"/>
                <a:gd name="T15" fmla="*/ 156 h 69"/>
                <a:gd name="T16" fmla="*/ 52 w 65"/>
                <a:gd name="T17" fmla="*/ 152 h 69"/>
                <a:gd name="T18" fmla="*/ 40 w 65"/>
                <a:gd name="T19" fmla="*/ 132 h 69"/>
                <a:gd name="T20" fmla="*/ 12 w 65"/>
                <a:gd name="T21" fmla="*/ 132 h 69"/>
                <a:gd name="T22" fmla="*/ 16 w 65"/>
                <a:gd name="T23" fmla="*/ 120 h 69"/>
                <a:gd name="T24" fmla="*/ 0 w 65"/>
                <a:gd name="T25" fmla="*/ 116 h 69"/>
                <a:gd name="T26" fmla="*/ 0 w 65"/>
                <a:gd name="T27" fmla="*/ 104 h 69"/>
                <a:gd name="T28" fmla="*/ 12 w 65"/>
                <a:gd name="T29" fmla="*/ 101 h 69"/>
                <a:gd name="T30" fmla="*/ 20 w 65"/>
                <a:gd name="T31" fmla="*/ 97 h 69"/>
                <a:gd name="T32" fmla="*/ 28 w 65"/>
                <a:gd name="T33" fmla="*/ 116 h 69"/>
                <a:gd name="T34" fmla="*/ 48 w 65"/>
                <a:gd name="T35" fmla="*/ 120 h 69"/>
                <a:gd name="T36" fmla="*/ 83 w 65"/>
                <a:gd name="T37" fmla="*/ 112 h 69"/>
                <a:gd name="T38" fmla="*/ 87 w 65"/>
                <a:gd name="T39" fmla="*/ 124 h 69"/>
                <a:gd name="T40" fmla="*/ 111 w 65"/>
                <a:gd name="T41" fmla="*/ 120 h 69"/>
                <a:gd name="T42" fmla="*/ 127 w 65"/>
                <a:gd name="T43" fmla="*/ 140 h 69"/>
                <a:gd name="T44" fmla="*/ 137 w 65"/>
                <a:gd name="T45" fmla="*/ 128 h 69"/>
                <a:gd name="T46" fmla="*/ 185 w 65"/>
                <a:gd name="T47" fmla="*/ 112 h 69"/>
                <a:gd name="T48" fmla="*/ 204 w 65"/>
                <a:gd name="T49" fmla="*/ 108 h 69"/>
                <a:gd name="T50" fmla="*/ 204 w 65"/>
                <a:gd name="T51" fmla="*/ 108 h 69"/>
                <a:gd name="T52" fmla="*/ 204 w 65"/>
                <a:gd name="T53" fmla="*/ 93 h 69"/>
                <a:gd name="T54" fmla="*/ 212 w 65"/>
                <a:gd name="T55" fmla="*/ 77 h 69"/>
                <a:gd name="T56" fmla="*/ 193 w 65"/>
                <a:gd name="T57" fmla="*/ 63 h 69"/>
                <a:gd name="T58" fmla="*/ 200 w 65"/>
                <a:gd name="T59" fmla="*/ 43 h 69"/>
                <a:gd name="T60" fmla="*/ 193 w 65"/>
                <a:gd name="T61" fmla="*/ 43 h 69"/>
                <a:gd name="T62" fmla="*/ 181 w 65"/>
                <a:gd name="T63" fmla="*/ 51 h 69"/>
                <a:gd name="T64" fmla="*/ 189 w 65"/>
                <a:gd name="T65" fmla="*/ 67 h 69"/>
                <a:gd name="T66" fmla="*/ 193 w 65"/>
                <a:gd name="T67" fmla="*/ 77 h 69"/>
                <a:gd name="T68" fmla="*/ 189 w 65"/>
                <a:gd name="T69" fmla="*/ 67 h 69"/>
                <a:gd name="T70" fmla="*/ 173 w 65"/>
                <a:gd name="T71" fmla="*/ 63 h 69"/>
                <a:gd name="T72" fmla="*/ 181 w 65"/>
                <a:gd name="T73" fmla="*/ 47 h 69"/>
                <a:gd name="T74" fmla="*/ 173 w 65"/>
                <a:gd name="T75" fmla="*/ 35 h 69"/>
                <a:gd name="T76" fmla="*/ 181 w 65"/>
                <a:gd name="T77" fmla="*/ 20 h 69"/>
                <a:gd name="T78" fmla="*/ 196 w 65"/>
                <a:gd name="T79" fmla="*/ 4 h 69"/>
                <a:gd name="T80" fmla="*/ 208 w 65"/>
                <a:gd name="T81" fmla="*/ 4 h 69"/>
                <a:gd name="T82" fmla="*/ 224 w 65"/>
                <a:gd name="T83" fmla="*/ 0 h 69"/>
                <a:gd name="T84" fmla="*/ 236 w 65"/>
                <a:gd name="T85" fmla="*/ 20 h 69"/>
                <a:gd name="T86" fmla="*/ 244 w 65"/>
                <a:gd name="T87" fmla="*/ 35 h 69"/>
                <a:gd name="T88" fmla="*/ 256 w 65"/>
                <a:gd name="T89" fmla="*/ 43 h 69"/>
                <a:gd name="T90" fmla="*/ 244 w 65"/>
                <a:gd name="T91" fmla="*/ 51 h 69"/>
                <a:gd name="T92" fmla="*/ 232 w 65"/>
                <a:gd name="T93" fmla="*/ 51 h 69"/>
                <a:gd name="T94" fmla="*/ 232 w 65"/>
                <a:gd name="T95" fmla="*/ 35 h 69"/>
                <a:gd name="T96" fmla="*/ 224 w 65"/>
                <a:gd name="T97" fmla="*/ 35 h 69"/>
                <a:gd name="T98" fmla="*/ 224 w 65"/>
                <a:gd name="T99" fmla="*/ 51 h 69"/>
                <a:gd name="T100" fmla="*/ 248 w 65"/>
                <a:gd name="T101" fmla="*/ 85 h 69"/>
                <a:gd name="T102" fmla="*/ 248 w 65"/>
                <a:gd name="T103" fmla="*/ 104 h 69"/>
                <a:gd name="T104" fmla="*/ 252 w 65"/>
                <a:gd name="T105" fmla="*/ 120 h 69"/>
                <a:gd name="T106" fmla="*/ 248 w 65"/>
                <a:gd name="T107" fmla="*/ 132 h 69"/>
                <a:gd name="T108" fmla="*/ 185 w 65"/>
                <a:gd name="T109" fmla="*/ 148 h 69"/>
                <a:gd name="T110" fmla="*/ 137 w 65"/>
                <a:gd name="T111" fmla="*/ 179 h 69"/>
                <a:gd name="T112" fmla="*/ 119 w 65"/>
                <a:gd name="T113" fmla="*/ 179 h 69"/>
                <a:gd name="T114" fmla="*/ 95 w 65"/>
                <a:gd name="T115" fmla="*/ 191 h 69"/>
                <a:gd name="T116" fmla="*/ 71 w 65"/>
                <a:gd name="T117" fmla="*/ 205 h 69"/>
                <a:gd name="T118" fmla="*/ 60 w 65"/>
                <a:gd name="T119" fmla="*/ 221 h 69"/>
                <a:gd name="T120" fmla="*/ 40 w 65"/>
                <a:gd name="T121" fmla="*/ 256 h 69"/>
                <a:gd name="T122" fmla="*/ 16 w 65"/>
                <a:gd name="T123" fmla="*/ 260 h 6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65" h="69">
                  <a:moveTo>
                    <a:pt x="3" y="68"/>
                  </a:moveTo>
                  <a:lnTo>
                    <a:pt x="3" y="68"/>
                  </a:lnTo>
                  <a:lnTo>
                    <a:pt x="4" y="66"/>
                  </a:lnTo>
                  <a:lnTo>
                    <a:pt x="5" y="66"/>
                  </a:lnTo>
                  <a:lnTo>
                    <a:pt x="3" y="68"/>
                  </a:lnTo>
                  <a:close/>
                  <a:moveTo>
                    <a:pt x="3" y="68"/>
                  </a:moveTo>
                  <a:lnTo>
                    <a:pt x="2" y="67"/>
                  </a:lnTo>
                  <a:lnTo>
                    <a:pt x="3" y="67"/>
                  </a:lnTo>
                  <a:lnTo>
                    <a:pt x="3" y="68"/>
                  </a:lnTo>
                  <a:close/>
                  <a:moveTo>
                    <a:pt x="2" y="67"/>
                  </a:moveTo>
                  <a:lnTo>
                    <a:pt x="2" y="67"/>
                  </a:lnTo>
                  <a:lnTo>
                    <a:pt x="5" y="66"/>
                  </a:lnTo>
                  <a:lnTo>
                    <a:pt x="5" y="67"/>
                  </a:lnTo>
                  <a:lnTo>
                    <a:pt x="2" y="67"/>
                  </a:lnTo>
                  <a:close/>
                  <a:moveTo>
                    <a:pt x="2" y="67"/>
                  </a:moveTo>
                  <a:lnTo>
                    <a:pt x="2" y="67"/>
                  </a:lnTo>
                  <a:lnTo>
                    <a:pt x="3" y="67"/>
                  </a:lnTo>
                  <a:lnTo>
                    <a:pt x="2" y="67"/>
                  </a:lnTo>
                  <a:close/>
                  <a:moveTo>
                    <a:pt x="2" y="67"/>
                  </a:moveTo>
                  <a:lnTo>
                    <a:pt x="2" y="66"/>
                  </a:lnTo>
                  <a:lnTo>
                    <a:pt x="5" y="66"/>
                  </a:lnTo>
                  <a:lnTo>
                    <a:pt x="5" y="67"/>
                  </a:lnTo>
                  <a:lnTo>
                    <a:pt x="2" y="67"/>
                  </a:lnTo>
                  <a:close/>
                  <a:moveTo>
                    <a:pt x="2" y="66"/>
                  </a:moveTo>
                  <a:lnTo>
                    <a:pt x="2" y="66"/>
                  </a:lnTo>
                  <a:lnTo>
                    <a:pt x="3" y="66"/>
                  </a:lnTo>
                  <a:lnTo>
                    <a:pt x="2" y="66"/>
                  </a:lnTo>
                  <a:close/>
                  <a:moveTo>
                    <a:pt x="2" y="66"/>
                  </a:moveTo>
                  <a:lnTo>
                    <a:pt x="2" y="65"/>
                  </a:lnTo>
                  <a:lnTo>
                    <a:pt x="5" y="66"/>
                  </a:lnTo>
                  <a:lnTo>
                    <a:pt x="2" y="66"/>
                  </a:lnTo>
                  <a:close/>
                  <a:moveTo>
                    <a:pt x="2" y="65"/>
                  </a:moveTo>
                  <a:lnTo>
                    <a:pt x="2" y="65"/>
                  </a:lnTo>
                  <a:lnTo>
                    <a:pt x="3" y="65"/>
                  </a:lnTo>
                  <a:lnTo>
                    <a:pt x="2" y="65"/>
                  </a:lnTo>
                  <a:close/>
                  <a:moveTo>
                    <a:pt x="2" y="65"/>
                  </a:moveTo>
                  <a:lnTo>
                    <a:pt x="2" y="64"/>
                  </a:lnTo>
                  <a:lnTo>
                    <a:pt x="5" y="65"/>
                  </a:lnTo>
                  <a:lnTo>
                    <a:pt x="5" y="66"/>
                  </a:lnTo>
                  <a:lnTo>
                    <a:pt x="2" y="65"/>
                  </a:lnTo>
                  <a:close/>
                  <a:moveTo>
                    <a:pt x="2" y="64"/>
                  </a:moveTo>
                  <a:lnTo>
                    <a:pt x="3" y="64"/>
                  </a:lnTo>
                  <a:lnTo>
                    <a:pt x="4" y="65"/>
                  </a:lnTo>
                  <a:lnTo>
                    <a:pt x="2" y="64"/>
                  </a:lnTo>
                  <a:close/>
                  <a:moveTo>
                    <a:pt x="3" y="64"/>
                  </a:moveTo>
                  <a:lnTo>
                    <a:pt x="3" y="64"/>
                  </a:lnTo>
                  <a:lnTo>
                    <a:pt x="5" y="65"/>
                  </a:lnTo>
                  <a:lnTo>
                    <a:pt x="5" y="66"/>
                  </a:lnTo>
                  <a:lnTo>
                    <a:pt x="3" y="64"/>
                  </a:lnTo>
                  <a:close/>
                  <a:moveTo>
                    <a:pt x="3" y="64"/>
                  </a:moveTo>
                  <a:lnTo>
                    <a:pt x="3" y="64"/>
                  </a:lnTo>
                  <a:lnTo>
                    <a:pt x="4" y="64"/>
                  </a:lnTo>
                  <a:lnTo>
                    <a:pt x="3" y="64"/>
                  </a:lnTo>
                  <a:close/>
                  <a:moveTo>
                    <a:pt x="3" y="64"/>
                  </a:moveTo>
                  <a:lnTo>
                    <a:pt x="4" y="62"/>
                  </a:lnTo>
                  <a:lnTo>
                    <a:pt x="6" y="64"/>
                  </a:lnTo>
                  <a:lnTo>
                    <a:pt x="5" y="65"/>
                  </a:lnTo>
                  <a:lnTo>
                    <a:pt x="3" y="64"/>
                  </a:lnTo>
                  <a:close/>
                  <a:moveTo>
                    <a:pt x="4" y="62"/>
                  </a:moveTo>
                  <a:lnTo>
                    <a:pt x="4" y="62"/>
                  </a:lnTo>
                  <a:lnTo>
                    <a:pt x="5" y="63"/>
                  </a:lnTo>
                  <a:lnTo>
                    <a:pt x="4" y="62"/>
                  </a:lnTo>
                  <a:close/>
                  <a:moveTo>
                    <a:pt x="4" y="62"/>
                  </a:moveTo>
                  <a:lnTo>
                    <a:pt x="5" y="61"/>
                  </a:lnTo>
                  <a:lnTo>
                    <a:pt x="7" y="63"/>
                  </a:lnTo>
                  <a:lnTo>
                    <a:pt x="6" y="64"/>
                  </a:lnTo>
                  <a:lnTo>
                    <a:pt x="4" y="62"/>
                  </a:lnTo>
                  <a:close/>
                  <a:moveTo>
                    <a:pt x="5" y="61"/>
                  </a:moveTo>
                  <a:lnTo>
                    <a:pt x="5" y="61"/>
                  </a:lnTo>
                  <a:lnTo>
                    <a:pt x="6" y="62"/>
                  </a:lnTo>
                  <a:lnTo>
                    <a:pt x="5" y="61"/>
                  </a:lnTo>
                  <a:close/>
                  <a:moveTo>
                    <a:pt x="5" y="61"/>
                  </a:moveTo>
                  <a:lnTo>
                    <a:pt x="6" y="60"/>
                  </a:lnTo>
                  <a:lnTo>
                    <a:pt x="8" y="62"/>
                  </a:lnTo>
                  <a:lnTo>
                    <a:pt x="7" y="63"/>
                  </a:lnTo>
                  <a:lnTo>
                    <a:pt x="5" y="61"/>
                  </a:lnTo>
                  <a:close/>
                  <a:moveTo>
                    <a:pt x="6" y="60"/>
                  </a:moveTo>
                  <a:lnTo>
                    <a:pt x="6" y="60"/>
                  </a:lnTo>
                  <a:lnTo>
                    <a:pt x="7" y="61"/>
                  </a:lnTo>
                  <a:lnTo>
                    <a:pt x="6" y="60"/>
                  </a:lnTo>
                  <a:close/>
                  <a:moveTo>
                    <a:pt x="6" y="60"/>
                  </a:moveTo>
                  <a:lnTo>
                    <a:pt x="7" y="59"/>
                  </a:lnTo>
                  <a:lnTo>
                    <a:pt x="8" y="61"/>
                  </a:lnTo>
                  <a:lnTo>
                    <a:pt x="8" y="62"/>
                  </a:lnTo>
                  <a:lnTo>
                    <a:pt x="6" y="60"/>
                  </a:lnTo>
                  <a:close/>
                  <a:moveTo>
                    <a:pt x="7" y="59"/>
                  </a:moveTo>
                  <a:lnTo>
                    <a:pt x="7" y="59"/>
                  </a:lnTo>
                  <a:lnTo>
                    <a:pt x="7" y="60"/>
                  </a:lnTo>
                  <a:lnTo>
                    <a:pt x="7" y="59"/>
                  </a:lnTo>
                  <a:close/>
                  <a:moveTo>
                    <a:pt x="7" y="59"/>
                  </a:moveTo>
                  <a:lnTo>
                    <a:pt x="7" y="59"/>
                  </a:lnTo>
                  <a:lnTo>
                    <a:pt x="9" y="61"/>
                  </a:lnTo>
                  <a:lnTo>
                    <a:pt x="8" y="61"/>
                  </a:lnTo>
                  <a:lnTo>
                    <a:pt x="7" y="59"/>
                  </a:lnTo>
                  <a:close/>
                  <a:moveTo>
                    <a:pt x="9" y="61"/>
                  </a:moveTo>
                  <a:lnTo>
                    <a:pt x="9" y="61"/>
                  </a:lnTo>
                  <a:lnTo>
                    <a:pt x="8" y="60"/>
                  </a:lnTo>
                  <a:lnTo>
                    <a:pt x="9" y="61"/>
                  </a:lnTo>
                  <a:close/>
                  <a:moveTo>
                    <a:pt x="7" y="59"/>
                  </a:moveTo>
                  <a:lnTo>
                    <a:pt x="7" y="59"/>
                  </a:lnTo>
                  <a:lnTo>
                    <a:pt x="9" y="61"/>
                  </a:lnTo>
                  <a:lnTo>
                    <a:pt x="7" y="59"/>
                  </a:lnTo>
                  <a:close/>
                  <a:moveTo>
                    <a:pt x="7" y="59"/>
                  </a:moveTo>
                  <a:lnTo>
                    <a:pt x="7" y="59"/>
                  </a:lnTo>
                  <a:lnTo>
                    <a:pt x="9" y="60"/>
                  </a:lnTo>
                  <a:lnTo>
                    <a:pt x="9" y="61"/>
                  </a:lnTo>
                  <a:lnTo>
                    <a:pt x="7" y="59"/>
                  </a:lnTo>
                  <a:close/>
                  <a:moveTo>
                    <a:pt x="10" y="60"/>
                  </a:moveTo>
                  <a:lnTo>
                    <a:pt x="9" y="60"/>
                  </a:lnTo>
                  <a:lnTo>
                    <a:pt x="8" y="60"/>
                  </a:lnTo>
                  <a:lnTo>
                    <a:pt x="10" y="60"/>
                  </a:lnTo>
                  <a:close/>
                  <a:moveTo>
                    <a:pt x="7" y="59"/>
                  </a:moveTo>
                  <a:lnTo>
                    <a:pt x="7" y="58"/>
                  </a:lnTo>
                  <a:lnTo>
                    <a:pt x="10" y="59"/>
                  </a:lnTo>
                  <a:lnTo>
                    <a:pt x="10" y="60"/>
                  </a:lnTo>
                  <a:lnTo>
                    <a:pt x="7" y="59"/>
                  </a:lnTo>
                  <a:close/>
                  <a:moveTo>
                    <a:pt x="10" y="59"/>
                  </a:moveTo>
                  <a:lnTo>
                    <a:pt x="10" y="59"/>
                  </a:lnTo>
                  <a:lnTo>
                    <a:pt x="9" y="59"/>
                  </a:lnTo>
                  <a:lnTo>
                    <a:pt x="10" y="59"/>
                  </a:lnTo>
                  <a:close/>
                  <a:moveTo>
                    <a:pt x="7" y="58"/>
                  </a:moveTo>
                  <a:lnTo>
                    <a:pt x="8" y="57"/>
                  </a:lnTo>
                  <a:lnTo>
                    <a:pt x="10" y="58"/>
                  </a:lnTo>
                  <a:lnTo>
                    <a:pt x="10" y="59"/>
                  </a:lnTo>
                  <a:lnTo>
                    <a:pt x="7" y="58"/>
                  </a:lnTo>
                  <a:close/>
                  <a:moveTo>
                    <a:pt x="8" y="57"/>
                  </a:moveTo>
                  <a:lnTo>
                    <a:pt x="8" y="57"/>
                  </a:lnTo>
                  <a:lnTo>
                    <a:pt x="9" y="57"/>
                  </a:lnTo>
                  <a:lnTo>
                    <a:pt x="8" y="57"/>
                  </a:lnTo>
                  <a:close/>
                  <a:moveTo>
                    <a:pt x="8" y="57"/>
                  </a:moveTo>
                  <a:lnTo>
                    <a:pt x="8" y="56"/>
                  </a:lnTo>
                  <a:lnTo>
                    <a:pt x="10" y="57"/>
                  </a:lnTo>
                  <a:lnTo>
                    <a:pt x="10" y="58"/>
                  </a:lnTo>
                  <a:lnTo>
                    <a:pt x="8" y="57"/>
                  </a:lnTo>
                  <a:close/>
                  <a:moveTo>
                    <a:pt x="8" y="56"/>
                  </a:moveTo>
                  <a:lnTo>
                    <a:pt x="8" y="56"/>
                  </a:lnTo>
                  <a:lnTo>
                    <a:pt x="9" y="56"/>
                  </a:lnTo>
                  <a:lnTo>
                    <a:pt x="8" y="56"/>
                  </a:lnTo>
                  <a:close/>
                  <a:moveTo>
                    <a:pt x="8" y="56"/>
                  </a:moveTo>
                  <a:lnTo>
                    <a:pt x="8" y="54"/>
                  </a:lnTo>
                  <a:lnTo>
                    <a:pt x="11" y="55"/>
                  </a:lnTo>
                  <a:lnTo>
                    <a:pt x="10" y="57"/>
                  </a:lnTo>
                  <a:lnTo>
                    <a:pt x="8" y="56"/>
                  </a:lnTo>
                  <a:close/>
                  <a:moveTo>
                    <a:pt x="8" y="54"/>
                  </a:moveTo>
                  <a:lnTo>
                    <a:pt x="8" y="54"/>
                  </a:lnTo>
                  <a:lnTo>
                    <a:pt x="10" y="55"/>
                  </a:lnTo>
                  <a:lnTo>
                    <a:pt x="8" y="54"/>
                  </a:lnTo>
                  <a:close/>
                  <a:moveTo>
                    <a:pt x="8" y="54"/>
                  </a:moveTo>
                  <a:lnTo>
                    <a:pt x="9" y="53"/>
                  </a:lnTo>
                  <a:lnTo>
                    <a:pt x="11" y="54"/>
                  </a:lnTo>
                  <a:lnTo>
                    <a:pt x="11" y="55"/>
                  </a:lnTo>
                  <a:lnTo>
                    <a:pt x="8" y="54"/>
                  </a:lnTo>
                  <a:close/>
                  <a:moveTo>
                    <a:pt x="11" y="54"/>
                  </a:moveTo>
                  <a:lnTo>
                    <a:pt x="11" y="54"/>
                  </a:lnTo>
                  <a:lnTo>
                    <a:pt x="10" y="53"/>
                  </a:lnTo>
                  <a:lnTo>
                    <a:pt x="11" y="54"/>
                  </a:lnTo>
                  <a:close/>
                  <a:moveTo>
                    <a:pt x="9" y="53"/>
                  </a:moveTo>
                  <a:lnTo>
                    <a:pt x="9" y="51"/>
                  </a:lnTo>
                  <a:lnTo>
                    <a:pt x="12" y="52"/>
                  </a:lnTo>
                  <a:lnTo>
                    <a:pt x="11" y="54"/>
                  </a:lnTo>
                  <a:lnTo>
                    <a:pt x="9" y="53"/>
                  </a:lnTo>
                  <a:close/>
                  <a:moveTo>
                    <a:pt x="12" y="52"/>
                  </a:moveTo>
                  <a:lnTo>
                    <a:pt x="12" y="52"/>
                  </a:lnTo>
                  <a:lnTo>
                    <a:pt x="10" y="52"/>
                  </a:lnTo>
                  <a:lnTo>
                    <a:pt x="12" y="52"/>
                  </a:lnTo>
                  <a:close/>
                  <a:moveTo>
                    <a:pt x="9" y="51"/>
                  </a:moveTo>
                  <a:lnTo>
                    <a:pt x="10" y="48"/>
                  </a:lnTo>
                  <a:lnTo>
                    <a:pt x="12" y="49"/>
                  </a:lnTo>
                  <a:lnTo>
                    <a:pt x="12" y="52"/>
                  </a:lnTo>
                  <a:lnTo>
                    <a:pt x="9" y="51"/>
                  </a:lnTo>
                  <a:close/>
                  <a:moveTo>
                    <a:pt x="10" y="48"/>
                  </a:moveTo>
                  <a:lnTo>
                    <a:pt x="10" y="48"/>
                  </a:lnTo>
                  <a:lnTo>
                    <a:pt x="11" y="49"/>
                  </a:lnTo>
                  <a:lnTo>
                    <a:pt x="10" y="48"/>
                  </a:lnTo>
                  <a:close/>
                  <a:moveTo>
                    <a:pt x="10" y="48"/>
                  </a:moveTo>
                  <a:lnTo>
                    <a:pt x="10" y="47"/>
                  </a:lnTo>
                  <a:lnTo>
                    <a:pt x="13" y="47"/>
                  </a:lnTo>
                  <a:lnTo>
                    <a:pt x="12" y="49"/>
                  </a:lnTo>
                  <a:lnTo>
                    <a:pt x="10" y="48"/>
                  </a:lnTo>
                  <a:close/>
                  <a:moveTo>
                    <a:pt x="13" y="47"/>
                  </a:moveTo>
                  <a:lnTo>
                    <a:pt x="13" y="47"/>
                  </a:lnTo>
                  <a:lnTo>
                    <a:pt x="12" y="47"/>
                  </a:lnTo>
                  <a:lnTo>
                    <a:pt x="13" y="47"/>
                  </a:lnTo>
                  <a:close/>
                  <a:moveTo>
                    <a:pt x="10" y="47"/>
                  </a:moveTo>
                  <a:lnTo>
                    <a:pt x="11" y="45"/>
                  </a:lnTo>
                  <a:lnTo>
                    <a:pt x="13" y="46"/>
                  </a:lnTo>
                  <a:lnTo>
                    <a:pt x="13" y="47"/>
                  </a:lnTo>
                  <a:lnTo>
                    <a:pt x="10" y="47"/>
                  </a:lnTo>
                  <a:close/>
                  <a:moveTo>
                    <a:pt x="13" y="46"/>
                  </a:moveTo>
                  <a:lnTo>
                    <a:pt x="13" y="46"/>
                  </a:lnTo>
                  <a:lnTo>
                    <a:pt x="12" y="46"/>
                  </a:lnTo>
                  <a:lnTo>
                    <a:pt x="13" y="46"/>
                  </a:lnTo>
                  <a:close/>
                  <a:moveTo>
                    <a:pt x="11" y="45"/>
                  </a:moveTo>
                  <a:lnTo>
                    <a:pt x="11" y="44"/>
                  </a:lnTo>
                  <a:lnTo>
                    <a:pt x="13" y="44"/>
                  </a:lnTo>
                  <a:lnTo>
                    <a:pt x="13" y="46"/>
                  </a:lnTo>
                  <a:lnTo>
                    <a:pt x="11" y="45"/>
                  </a:lnTo>
                  <a:close/>
                  <a:moveTo>
                    <a:pt x="11" y="44"/>
                  </a:moveTo>
                  <a:lnTo>
                    <a:pt x="11" y="44"/>
                  </a:lnTo>
                  <a:lnTo>
                    <a:pt x="12" y="44"/>
                  </a:lnTo>
                  <a:lnTo>
                    <a:pt x="11" y="44"/>
                  </a:lnTo>
                  <a:close/>
                  <a:moveTo>
                    <a:pt x="11" y="44"/>
                  </a:moveTo>
                  <a:lnTo>
                    <a:pt x="11" y="43"/>
                  </a:lnTo>
                  <a:lnTo>
                    <a:pt x="14" y="43"/>
                  </a:lnTo>
                  <a:lnTo>
                    <a:pt x="13" y="44"/>
                  </a:lnTo>
                  <a:lnTo>
                    <a:pt x="11" y="44"/>
                  </a:lnTo>
                  <a:close/>
                  <a:moveTo>
                    <a:pt x="14" y="43"/>
                  </a:moveTo>
                  <a:lnTo>
                    <a:pt x="14" y="43"/>
                  </a:lnTo>
                  <a:lnTo>
                    <a:pt x="12" y="43"/>
                  </a:lnTo>
                  <a:lnTo>
                    <a:pt x="14" y="43"/>
                  </a:lnTo>
                  <a:close/>
                  <a:moveTo>
                    <a:pt x="11" y="43"/>
                  </a:moveTo>
                  <a:lnTo>
                    <a:pt x="11" y="41"/>
                  </a:lnTo>
                  <a:lnTo>
                    <a:pt x="14" y="42"/>
                  </a:lnTo>
                  <a:lnTo>
                    <a:pt x="14" y="43"/>
                  </a:lnTo>
                  <a:lnTo>
                    <a:pt x="11" y="43"/>
                  </a:lnTo>
                  <a:close/>
                  <a:moveTo>
                    <a:pt x="14" y="42"/>
                  </a:moveTo>
                  <a:lnTo>
                    <a:pt x="14" y="42"/>
                  </a:lnTo>
                  <a:lnTo>
                    <a:pt x="12" y="42"/>
                  </a:lnTo>
                  <a:lnTo>
                    <a:pt x="14" y="42"/>
                  </a:lnTo>
                  <a:close/>
                  <a:moveTo>
                    <a:pt x="11" y="42"/>
                  </a:moveTo>
                  <a:lnTo>
                    <a:pt x="11" y="40"/>
                  </a:lnTo>
                  <a:lnTo>
                    <a:pt x="14" y="40"/>
                  </a:lnTo>
                  <a:lnTo>
                    <a:pt x="14" y="42"/>
                  </a:lnTo>
                  <a:lnTo>
                    <a:pt x="11" y="42"/>
                  </a:lnTo>
                  <a:close/>
                  <a:moveTo>
                    <a:pt x="14" y="40"/>
                  </a:moveTo>
                  <a:lnTo>
                    <a:pt x="14" y="40"/>
                  </a:lnTo>
                  <a:lnTo>
                    <a:pt x="12" y="40"/>
                  </a:lnTo>
                  <a:lnTo>
                    <a:pt x="14" y="40"/>
                  </a:lnTo>
                  <a:close/>
                  <a:moveTo>
                    <a:pt x="11" y="41"/>
                  </a:moveTo>
                  <a:lnTo>
                    <a:pt x="11" y="40"/>
                  </a:lnTo>
                  <a:lnTo>
                    <a:pt x="14" y="39"/>
                  </a:lnTo>
                  <a:lnTo>
                    <a:pt x="14" y="40"/>
                  </a:lnTo>
                  <a:lnTo>
                    <a:pt x="11" y="41"/>
                  </a:lnTo>
                  <a:close/>
                  <a:moveTo>
                    <a:pt x="14" y="39"/>
                  </a:moveTo>
                  <a:lnTo>
                    <a:pt x="14" y="39"/>
                  </a:lnTo>
                  <a:lnTo>
                    <a:pt x="12" y="40"/>
                  </a:lnTo>
                  <a:lnTo>
                    <a:pt x="14" y="39"/>
                  </a:lnTo>
                  <a:close/>
                  <a:moveTo>
                    <a:pt x="11" y="40"/>
                  </a:moveTo>
                  <a:lnTo>
                    <a:pt x="11" y="40"/>
                  </a:lnTo>
                  <a:lnTo>
                    <a:pt x="14" y="39"/>
                  </a:lnTo>
                  <a:lnTo>
                    <a:pt x="11" y="40"/>
                  </a:lnTo>
                  <a:close/>
                  <a:moveTo>
                    <a:pt x="11" y="40"/>
                  </a:moveTo>
                  <a:lnTo>
                    <a:pt x="11" y="40"/>
                  </a:lnTo>
                  <a:lnTo>
                    <a:pt x="12" y="40"/>
                  </a:lnTo>
                  <a:lnTo>
                    <a:pt x="11" y="40"/>
                  </a:lnTo>
                  <a:close/>
                  <a:moveTo>
                    <a:pt x="11" y="40"/>
                  </a:moveTo>
                  <a:lnTo>
                    <a:pt x="11" y="40"/>
                  </a:lnTo>
                  <a:lnTo>
                    <a:pt x="13" y="39"/>
                  </a:lnTo>
                  <a:lnTo>
                    <a:pt x="14" y="39"/>
                  </a:lnTo>
                  <a:lnTo>
                    <a:pt x="11" y="40"/>
                  </a:lnTo>
                  <a:close/>
                  <a:moveTo>
                    <a:pt x="11" y="40"/>
                  </a:moveTo>
                  <a:lnTo>
                    <a:pt x="11" y="39"/>
                  </a:lnTo>
                  <a:lnTo>
                    <a:pt x="12" y="39"/>
                  </a:lnTo>
                  <a:lnTo>
                    <a:pt x="11" y="40"/>
                  </a:lnTo>
                  <a:close/>
                  <a:moveTo>
                    <a:pt x="11" y="39"/>
                  </a:moveTo>
                  <a:lnTo>
                    <a:pt x="11" y="36"/>
                  </a:lnTo>
                  <a:lnTo>
                    <a:pt x="13" y="36"/>
                  </a:lnTo>
                  <a:lnTo>
                    <a:pt x="13" y="39"/>
                  </a:lnTo>
                  <a:lnTo>
                    <a:pt x="11" y="39"/>
                  </a:lnTo>
                  <a:close/>
                  <a:moveTo>
                    <a:pt x="13" y="35"/>
                  </a:moveTo>
                  <a:lnTo>
                    <a:pt x="13" y="36"/>
                  </a:lnTo>
                  <a:lnTo>
                    <a:pt x="12" y="36"/>
                  </a:lnTo>
                  <a:lnTo>
                    <a:pt x="13" y="35"/>
                  </a:lnTo>
                  <a:close/>
                  <a:moveTo>
                    <a:pt x="11" y="38"/>
                  </a:moveTo>
                  <a:lnTo>
                    <a:pt x="11" y="37"/>
                  </a:lnTo>
                  <a:lnTo>
                    <a:pt x="12" y="35"/>
                  </a:lnTo>
                  <a:lnTo>
                    <a:pt x="13" y="35"/>
                  </a:lnTo>
                  <a:lnTo>
                    <a:pt x="11" y="38"/>
                  </a:lnTo>
                  <a:close/>
                  <a:moveTo>
                    <a:pt x="11" y="37"/>
                  </a:moveTo>
                  <a:lnTo>
                    <a:pt x="10" y="36"/>
                  </a:lnTo>
                  <a:lnTo>
                    <a:pt x="11" y="34"/>
                  </a:lnTo>
                  <a:lnTo>
                    <a:pt x="12" y="35"/>
                  </a:lnTo>
                  <a:lnTo>
                    <a:pt x="11" y="37"/>
                  </a:lnTo>
                  <a:close/>
                  <a:moveTo>
                    <a:pt x="11" y="34"/>
                  </a:moveTo>
                  <a:lnTo>
                    <a:pt x="11" y="34"/>
                  </a:lnTo>
                  <a:lnTo>
                    <a:pt x="11" y="35"/>
                  </a:lnTo>
                  <a:lnTo>
                    <a:pt x="11" y="34"/>
                  </a:lnTo>
                  <a:close/>
                  <a:moveTo>
                    <a:pt x="10" y="37"/>
                  </a:moveTo>
                  <a:lnTo>
                    <a:pt x="9" y="36"/>
                  </a:lnTo>
                  <a:lnTo>
                    <a:pt x="10" y="34"/>
                  </a:lnTo>
                  <a:lnTo>
                    <a:pt x="11" y="34"/>
                  </a:lnTo>
                  <a:lnTo>
                    <a:pt x="10" y="37"/>
                  </a:lnTo>
                  <a:close/>
                  <a:moveTo>
                    <a:pt x="10" y="34"/>
                  </a:moveTo>
                  <a:lnTo>
                    <a:pt x="10" y="34"/>
                  </a:lnTo>
                  <a:lnTo>
                    <a:pt x="10" y="35"/>
                  </a:lnTo>
                  <a:lnTo>
                    <a:pt x="10" y="34"/>
                  </a:lnTo>
                  <a:close/>
                  <a:moveTo>
                    <a:pt x="9" y="36"/>
                  </a:moveTo>
                  <a:lnTo>
                    <a:pt x="8" y="36"/>
                  </a:lnTo>
                  <a:lnTo>
                    <a:pt x="9" y="33"/>
                  </a:lnTo>
                  <a:lnTo>
                    <a:pt x="10" y="34"/>
                  </a:lnTo>
                  <a:lnTo>
                    <a:pt x="9" y="36"/>
                  </a:lnTo>
                  <a:close/>
                  <a:moveTo>
                    <a:pt x="9" y="33"/>
                  </a:moveTo>
                  <a:lnTo>
                    <a:pt x="9" y="33"/>
                  </a:lnTo>
                  <a:lnTo>
                    <a:pt x="9" y="35"/>
                  </a:lnTo>
                  <a:lnTo>
                    <a:pt x="9" y="33"/>
                  </a:lnTo>
                  <a:close/>
                  <a:moveTo>
                    <a:pt x="8" y="36"/>
                  </a:moveTo>
                  <a:lnTo>
                    <a:pt x="6" y="36"/>
                  </a:lnTo>
                  <a:lnTo>
                    <a:pt x="7" y="33"/>
                  </a:lnTo>
                  <a:lnTo>
                    <a:pt x="9" y="33"/>
                  </a:lnTo>
                  <a:lnTo>
                    <a:pt x="8" y="36"/>
                  </a:lnTo>
                  <a:close/>
                  <a:moveTo>
                    <a:pt x="6" y="36"/>
                  </a:moveTo>
                  <a:lnTo>
                    <a:pt x="6" y="36"/>
                  </a:lnTo>
                  <a:lnTo>
                    <a:pt x="7" y="34"/>
                  </a:lnTo>
                  <a:lnTo>
                    <a:pt x="6" y="36"/>
                  </a:lnTo>
                  <a:close/>
                  <a:moveTo>
                    <a:pt x="6" y="36"/>
                  </a:moveTo>
                  <a:lnTo>
                    <a:pt x="4" y="35"/>
                  </a:lnTo>
                  <a:lnTo>
                    <a:pt x="5" y="32"/>
                  </a:lnTo>
                  <a:lnTo>
                    <a:pt x="7" y="33"/>
                  </a:lnTo>
                  <a:lnTo>
                    <a:pt x="6" y="36"/>
                  </a:lnTo>
                  <a:close/>
                  <a:moveTo>
                    <a:pt x="4" y="35"/>
                  </a:moveTo>
                  <a:lnTo>
                    <a:pt x="4" y="35"/>
                  </a:lnTo>
                  <a:lnTo>
                    <a:pt x="5" y="34"/>
                  </a:lnTo>
                  <a:lnTo>
                    <a:pt x="4" y="35"/>
                  </a:lnTo>
                  <a:close/>
                  <a:moveTo>
                    <a:pt x="4" y="35"/>
                  </a:moveTo>
                  <a:lnTo>
                    <a:pt x="3" y="34"/>
                  </a:lnTo>
                  <a:lnTo>
                    <a:pt x="5" y="32"/>
                  </a:lnTo>
                  <a:lnTo>
                    <a:pt x="4" y="35"/>
                  </a:lnTo>
                  <a:close/>
                  <a:moveTo>
                    <a:pt x="3" y="34"/>
                  </a:moveTo>
                  <a:lnTo>
                    <a:pt x="3" y="34"/>
                  </a:lnTo>
                  <a:lnTo>
                    <a:pt x="4" y="33"/>
                  </a:lnTo>
                  <a:lnTo>
                    <a:pt x="3" y="34"/>
                  </a:lnTo>
                  <a:close/>
                  <a:moveTo>
                    <a:pt x="3" y="34"/>
                  </a:moveTo>
                  <a:lnTo>
                    <a:pt x="3" y="34"/>
                  </a:lnTo>
                  <a:lnTo>
                    <a:pt x="4" y="32"/>
                  </a:lnTo>
                  <a:lnTo>
                    <a:pt x="5" y="32"/>
                  </a:lnTo>
                  <a:lnTo>
                    <a:pt x="3" y="34"/>
                  </a:lnTo>
                  <a:close/>
                  <a:moveTo>
                    <a:pt x="3" y="34"/>
                  </a:moveTo>
                  <a:lnTo>
                    <a:pt x="2" y="34"/>
                  </a:lnTo>
                  <a:lnTo>
                    <a:pt x="3" y="33"/>
                  </a:lnTo>
                  <a:lnTo>
                    <a:pt x="3" y="34"/>
                  </a:lnTo>
                  <a:close/>
                  <a:moveTo>
                    <a:pt x="2" y="34"/>
                  </a:moveTo>
                  <a:lnTo>
                    <a:pt x="2" y="33"/>
                  </a:lnTo>
                  <a:lnTo>
                    <a:pt x="3" y="31"/>
                  </a:lnTo>
                  <a:lnTo>
                    <a:pt x="4" y="32"/>
                  </a:lnTo>
                  <a:lnTo>
                    <a:pt x="2" y="34"/>
                  </a:lnTo>
                  <a:close/>
                  <a:moveTo>
                    <a:pt x="2" y="33"/>
                  </a:moveTo>
                  <a:lnTo>
                    <a:pt x="1" y="33"/>
                  </a:lnTo>
                  <a:lnTo>
                    <a:pt x="2" y="32"/>
                  </a:lnTo>
                  <a:lnTo>
                    <a:pt x="2" y="33"/>
                  </a:lnTo>
                  <a:close/>
                  <a:moveTo>
                    <a:pt x="1" y="33"/>
                  </a:moveTo>
                  <a:lnTo>
                    <a:pt x="1" y="32"/>
                  </a:lnTo>
                  <a:lnTo>
                    <a:pt x="3" y="31"/>
                  </a:lnTo>
                  <a:lnTo>
                    <a:pt x="4" y="31"/>
                  </a:lnTo>
                  <a:lnTo>
                    <a:pt x="1" y="33"/>
                  </a:lnTo>
                  <a:close/>
                  <a:moveTo>
                    <a:pt x="1" y="32"/>
                  </a:moveTo>
                  <a:lnTo>
                    <a:pt x="1" y="32"/>
                  </a:lnTo>
                  <a:lnTo>
                    <a:pt x="2" y="31"/>
                  </a:lnTo>
                  <a:lnTo>
                    <a:pt x="1" y="32"/>
                  </a:lnTo>
                  <a:close/>
                  <a:moveTo>
                    <a:pt x="1" y="32"/>
                  </a:moveTo>
                  <a:lnTo>
                    <a:pt x="1" y="32"/>
                  </a:lnTo>
                  <a:lnTo>
                    <a:pt x="3" y="30"/>
                  </a:lnTo>
                  <a:lnTo>
                    <a:pt x="3" y="31"/>
                  </a:lnTo>
                  <a:lnTo>
                    <a:pt x="1" y="32"/>
                  </a:lnTo>
                  <a:close/>
                  <a:moveTo>
                    <a:pt x="1" y="32"/>
                  </a:moveTo>
                  <a:lnTo>
                    <a:pt x="0" y="31"/>
                  </a:lnTo>
                  <a:lnTo>
                    <a:pt x="2" y="31"/>
                  </a:lnTo>
                  <a:lnTo>
                    <a:pt x="1" y="32"/>
                  </a:lnTo>
                  <a:close/>
                  <a:moveTo>
                    <a:pt x="0" y="31"/>
                  </a:moveTo>
                  <a:lnTo>
                    <a:pt x="0" y="31"/>
                  </a:lnTo>
                  <a:lnTo>
                    <a:pt x="3" y="30"/>
                  </a:lnTo>
                  <a:lnTo>
                    <a:pt x="3" y="31"/>
                  </a:lnTo>
                  <a:lnTo>
                    <a:pt x="0" y="31"/>
                  </a:lnTo>
                  <a:close/>
                  <a:moveTo>
                    <a:pt x="0" y="31"/>
                  </a:moveTo>
                  <a:lnTo>
                    <a:pt x="0" y="30"/>
                  </a:lnTo>
                  <a:lnTo>
                    <a:pt x="3" y="30"/>
                  </a:lnTo>
                  <a:lnTo>
                    <a:pt x="0" y="31"/>
                  </a:lnTo>
                  <a:close/>
                  <a:moveTo>
                    <a:pt x="0" y="30"/>
                  </a:moveTo>
                  <a:lnTo>
                    <a:pt x="0" y="30"/>
                  </a:lnTo>
                  <a:lnTo>
                    <a:pt x="3" y="29"/>
                  </a:lnTo>
                  <a:lnTo>
                    <a:pt x="3" y="30"/>
                  </a:lnTo>
                  <a:lnTo>
                    <a:pt x="0" y="30"/>
                  </a:lnTo>
                  <a:close/>
                  <a:moveTo>
                    <a:pt x="0" y="30"/>
                  </a:moveTo>
                  <a:lnTo>
                    <a:pt x="0" y="29"/>
                  </a:lnTo>
                  <a:lnTo>
                    <a:pt x="1" y="29"/>
                  </a:lnTo>
                  <a:lnTo>
                    <a:pt x="0" y="30"/>
                  </a:lnTo>
                  <a:close/>
                  <a:moveTo>
                    <a:pt x="0" y="29"/>
                  </a:moveTo>
                  <a:lnTo>
                    <a:pt x="0" y="28"/>
                  </a:lnTo>
                  <a:lnTo>
                    <a:pt x="3" y="29"/>
                  </a:lnTo>
                  <a:lnTo>
                    <a:pt x="3" y="30"/>
                  </a:lnTo>
                  <a:lnTo>
                    <a:pt x="0" y="29"/>
                  </a:lnTo>
                  <a:close/>
                  <a:moveTo>
                    <a:pt x="3" y="29"/>
                  </a:moveTo>
                  <a:lnTo>
                    <a:pt x="3" y="29"/>
                  </a:lnTo>
                  <a:lnTo>
                    <a:pt x="2" y="29"/>
                  </a:lnTo>
                  <a:lnTo>
                    <a:pt x="3" y="29"/>
                  </a:lnTo>
                  <a:close/>
                  <a:moveTo>
                    <a:pt x="0" y="29"/>
                  </a:moveTo>
                  <a:lnTo>
                    <a:pt x="0" y="28"/>
                  </a:lnTo>
                  <a:lnTo>
                    <a:pt x="3" y="28"/>
                  </a:lnTo>
                  <a:lnTo>
                    <a:pt x="3" y="29"/>
                  </a:lnTo>
                  <a:lnTo>
                    <a:pt x="0" y="29"/>
                  </a:lnTo>
                  <a:close/>
                  <a:moveTo>
                    <a:pt x="0" y="28"/>
                  </a:moveTo>
                  <a:lnTo>
                    <a:pt x="0" y="28"/>
                  </a:lnTo>
                  <a:lnTo>
                    <a:pt x="2" y="28"/>
                  </a:lnTo>
                  <a:lnTo>
                    <a:pt x="0" y="28"/>
                  </a:lnTo>
                  <a:close/>
                  <a:moveTo>
                    <a:pt x="0" y="28"/>
                  </a:moveTo>
                  <a:lnTo>
                    <a:pt x="0" y="27"/>
                  </a:lnTo>
                  <a:lnTo>
                    <a:pt x="3" y="27"/>
                  </a:lnTo>
                  <a:lnTo>
                    <a:pt x="3" y="28"/>
                  </a:lnTo>
                  <a:lnTo>
                    <a:pt x="0" y="28"/>
                  </a:lnTo>
                  <a:close/>
                  <a:moveTo>
                    <a:pt x="0" y="27"/>
                  </a:moveTo>
                  <a:lnTo>
                    <a:pt x="0" y="27"/>
                  </a:lnTo>
                  <a:lnTo>
                    <a:pt x="2" y="27"/>
                  </a:lnTo>
                  <a:lnTo>
                    <a:pt x="0" y="27"/>
                  </a:lnTo>
                  <a:close/>
                  <a:moveTo>
                    <a:pt x="0" y="27"/>
                  </a:moveTo>
                  <a:lnTo>
                    <a:pt x="1" y="26"/>
                  </a:lnTo>
                  <a:lnTo>
                    <a:pt x="3" y="27"/>
                  </a:lnTo>
                  <a:lnTo>
                    <a:pt x="0" y="27"/>
                  </a:lnTo>
                  <a:close/>
                  <a:moveTo>
                    <a:pt x="1" y="26"/>
                  </a:moveTo>
                  <a:lnTo>
                    <a:pt x="1" y="25"/>
                  </a:lnTo>
                  <a:lnTo>
                    <a:pt x="2" y="26"/>
                  </a:lnTo>
                  <a:lnTo>
                    <a:pt x="1" y="26"/>
                  </a:lnTo>
                  <a:close/>
                  <a:moveTo>
                    <a:pt x="1" y="25"/>
                  </a:moveTo>
                  <a:lnTo>
                    <a:pt x="2" y="25"/>
                  </a:lnTo>
                  <a:lnTo>
                    <a:pt x="3" y="27"/>
                  </a:lnTo>
                  <a:lnTo>
                    <a:pt x="1" y="25"/>
                  </a:lnTo>
                  <a:close/>
                  <a:moveTo>
                    <a:pt x="2" y="25"/>
                  </a:moveTo>
                  <a:lnTo>
                    <a:pt x="2" y="25"/>
                  </a:lnTo>
                  <a:lnTo>
                    <a:pt x="2" y="26"/>
                  </a:lnTo>
                  <a:lnTo>
                    <a:pt x="2" y="25"/>
                  </a:lnTo>
                  <a:close/>
                  <a:moveTo>
                    <a:pt x="2" y="25"/>
                  </a:moveTo>
                  <a:lnTo>
                    <a:pt x="2" y="24"/>
                  </a:lnTo>
                  <a:lnTo>
                    <a:pt x="3" y="27"/>
                  </a:lnTo>
                  <a:lnTo>
                    <a:pt x="2" y="25"/>
                  </a:lnTo>
                  <a:close/>
                  <a:moveTo>
                    <a:pt x="2" y="24"/>
                  </a:moveTo>
                  <a:lnTo>
                    <a:pt x="3" y="24"/>
                  </a:lnTo>
                  <a:lnTo>
                    <a:pt x="3" y="26"/>
                  </a:lnTo>
                  <a:lnTo>
                    <a:pt x="2" y="24"/>
                  </a:lnTo>
                  <a:close/>
                  <a:moveTo>
                    <a:pt x="3" y="24"/>
                  </a:moveTo>
                  <a:lnTo>
                    <a:pt x="3" y="24"/>
                  </a:lnTo>
                  <a:lnTo>
                    <a:pt x="3" y="27"/>
                  </a:lnTo>
                  <a:lnTo>
                    <a:pt x="3" y="24"/>
                  </a:lnTo>
                  <a:close/>
                  <a:moveTo>
                    <a:pt x="3" y="24"/>
                  </a:moveTo>
                  <a:lnTo>
                    <a:pt x="4" y="24"/>
                  </a:lnTo>
                  <a:lnTo>
                    <a:pt x="4" y="27"/>
                  </a:lnTo>
                  <a:lnTo>
                    <a:pt x="3" y="27"/>
                  </a:lnTo>
                  <a:lnTo>
                    <a:pt x="3" y="24"/>
                  </a:lnTo>
                  <a:close/>
                  <a:moveTo>
                    <a:pt x="4" y="24"/>
                  </a:moveTo>
                  <a:lnTo>
                    <a:pt x="4" y="24"/>
                  </a:lnTo>
                  <a:lnTo>
                    <a:pt x="4" y="26"/>
                  </a:lnTo>
                  <a:lnTo>
                    <a:pt x="4" y="24"/>
                  </a:lnTo>
                  <a:close/>
                  <a:moveTo>
                    <a:pt x="4" y="24"/>
                  </a:moveTo>
                  <a:lnTo>
                    <a:pt x="5" y="25"/>
                  </a:lnTo>
                  <a:lnTo>
                    <a:pt x="4" y="27"/>
                  </a:lnTo>
                  <a:lnTo>
                    <a:pt x="4" y="24"/>
                  </a:lnTo>
                  <a:close/>
                  <a:moveTo>
                    <a:pt x="5" y="25"/>
                  </a:moveTo>
                  <a:lnTo>
                    <a:pt x="5" y="25"/>
                  </a:lnTo>
                  <a:lnTo>
                    <a:pt x="4" y="26"/>
                  </a:lnTo>
                  <a:lnTo>
                    <a:pt x="5" y="25"/>
                  </a:lnTo>
                  <a:close/>
                  <a:moveTo>
                    <a:pt x="5" y="25"/>
                  </a:moveTo>
                  <a:lnTo>
                    <a:pt x="5" y="25"/>
                  </a:lnTo>
                  <a:lnTo>
                    <a:pt x="4" y="27"/>
                  </a:lnTo>
                  <a:lnTo>
                    <a:pt x="5" y="25"/>
                  </a:lnTo>
                  <a:close/>
                  <a:moveTo>
                    <a:pt x="5" y="25"/>
                  </a:moveTo>
                  <a:lnTo>
                    <a:pt x="6" y="25"/>
                  </a:lnTo>
                  <a:lnTo>
                    <a:pt x="5" y="26"/>
                  </a:lnTo>
                  <a:lnTo>
                    <a:pt x="5" y="25"/>
                  </a:lnTo>
                  <a:close/>
                  <a:moveTo>
                    <a:pt x="6" y="25"/>
                  </a:moveTo>
                  <a:lnTo>
                    <a:pt x="7" y="26"/>
                  </a:lnTo>
                  <a:lnTo>
                    <a:pt x="5" y="28"/>
                  </a:lnTo>
                  <a:lnTo>
                    <a:pt x="4" y="27"/>
                  </a:lnTo>
                  <a:lnTo>
                    <a:pt x="6" y="25"/>
                  </a:lnTo>
                  <a:close/>
                  <a:moveTo>
                    <a:pt x="7" y="26"/>
                  </a:moveTo>
                  <a:lnTo>
                    <a:pt x="7" y="26"/>
                  </a:lnTo>
                  <a:lnTo>
                    <a:pt x="6" y="27"/>
                  </a:lnTo>
                  <a:lnTo>
                    <a:pt x="7" y="26"/>
                  </a:lnTo>
                  <a:close/>
                  <a:moveTo>
                    <a:pt x="7" y="26"/>
                  </a:moveTo>
                  <a:lnTo>
                    <a:pt x="8" y="27"/>
                  </a:lnTo>
                  <a:lnTo>
                    <a:pt x="6" y="29"/>
                  </a:lnTo>
                  <a:lnTo>
                    <a:pt x="5" y="28"/>
                  </a:lnTo>
                  <a:lnTo>
                    <a:pt x="7" y="26"/>
                  </a:lnTo>
                  <a:close/>
                  <a:moveTo>
                    <a:pt x="6" y="29"/>
                  </a:moveTo>
                  <a:lnTo>
                    <a:pt x="6" y="29"/>
                  </a:lnTo>
                  <a:lnTo>
                    <a:pt x="7" y="28"/>
                  </a:lnTo>
                  <a:lnTo>
                    <a:pt x="6" y="29"/>
                  </a:lnTo>
                  <a:close/>
                  <a:moveTo>
                    <a:pt x="8" y="27"/>
                  </a:moveTo>
                  <a:lnTo>
                    <a:pt x="9" y="27"/>
                  </a:lnTo>
                  <a:lnTo>
                    <a:pt x="7" y="30"/>
                  </a:lnTo>
                  <a:lnTo>
                    <a:pt x="6" y="29"/>
                  </a:lnTo>
                  <a:lnTo>
                    <a:pt x="8" y="27"/>
                  </a:lnTo>
                  <a:close/>
                  <a:moveTo>
                    <a:pt x="7" y="30"/>
                  </a:moveTo>
                  <a:lnTo>
                    <a:pt x="7" y="30"/>
                  </a:lnTo>
                  <a:lnTo>
                    <a:pt x="8" y="28"/>
                  </a:lnTo>
                  <a:lnTo>
                    <a:pt x="7" y="30"/>
                  </a:lnTo>
                  <a:close/>
                  <a:moveTo>
                    <a:pt x="9" y="27"/>
                  </a:moveTo>
                  <a:lnTo>
                    <a:pt x="10" y="28"/>
                  </a:lnTo>
                  <a:lnTo>
                    <a:pt x="8" y="30"/>
                  </a:lnTo>
                  <a:lnTo>
                    <a:pt x="7" y="30"/>
                  </a:lnTo>
                  <a:lnTo>
                    <a:pt x="9" y="27"/>
                  </a:lnTo>
                  <a:close/>
                  <a:moveTo>
                    <a:pt x="8" y="30"/>
                  </a:moveTo>
                  <a:lnTo>
                    <a:pt x="8" y="30"/>
                  </a:lnTo>
                  <a:lnTo>
                    <a:pt x="9" y="29"/>
                  </a:lnTo>
                  <a:lnTo>
                    <a:pt x="8" y="30"/>
                  </a:lnTo>
                  <a:close/>
                  <a:moveTo>
                    <a:pt x="10" y="28"/>
                  </a:moveTo>
                  <a:lnTo>
                    <a:pt x="11" y="29"/>
                  </a:lnTo>
                  <a:lnTo>
                    <a:pt x="10" y="31"/>
                  </a:lnTo>
                  <a:lnTo>
                    <a:pt x="8" y="30"/>
                  </a:lnTo>
                  <a:lnTo>
                    <a:pt x="10" y="28"/>
                  </a:lnTo>
                  <a:close/>
                  <a:moveTo>
                    <a:pt x="10" y="31"/>
                  </a:moveTo>
                  <a:lnTo>
                    <a:pt x="10" y="31"/>
                  </a:lnTo>
                  <a:lnTo>
                    <a:pt x="10" y="30"/>
                  </a:lnTo>
                  <a:lnTo>
                    <a:pt x="10" y="31"/>
                  </a:lnTo>
                  <a:close/>
                  <a:moveTo>
                    <a:pt x="10" y="29"/>
                  </a:moveTo>
                  <a:lnTo>
                    <a:pt x="12" y="29"/>
                  </a:lnTo>
                  <a:lnTo>
                    <a:pt x="12" y="31"/>
                  </a:lnTo>
                  <a:lnTo>
                    <a:pt x="10" y="31"/>
                  </a:lnTo>
                  <a:lnTo>
                    <a:pt x="10" y="29"/>
                  </a:lnTo>
                  <a:close/>
                  <a:moveTo>
                    <a:pt x="12" y="31"/>
                  </a:moveTo>
                  <a:lnTo>
                    <a:pt x="12" y="31"/>
                  </a:lnTo>
                  <a:lnTo>
                    <a:pt x="12" y="30"/>
                  </a:lnTo>
                  <a:lnTo>
                    <a:pt x="12" y="31"/>
                  </a:lnTo>
                  <a:close/>
                  <a:moveTo>
                    <a:pt x="12" y="29"/>
                  </a:moveTo>
                  <a:lnTo>
                    <a:pt x="13" y="29"/>
                  </a:lnTo>
                  <a:lnTo>
                    <a:pt x="13" y="31"/>
                  </a:lnTo>
                  <a:lnTo>
                    <a:pt x="12" y="31"/>
                  </a:lnTo>
                  <a:lnTo>
                    <a:pt x="12" y="29"/>
                  </a:lnTo>
                  <a:close/>
                  <a:moveTo>
                    <a:pt x="13" y="29"/>
                  </a:moveTo>
                  <a:lnTo>
                    <a:pt x="13" y="29"/>
                  </a:lnTo>
                  <a:lnTo>
                    <a:pt x="13" y="30"/>
                  </a:lnTo>
                  <a:lnTo>
                    <a:pt x="13" y="29"/>
                  </a:lnTo>
                  <a:close/>
                  <a:moveTo>
                    <a:pt x="13" y="29"/>
                  </a:moveTo>
                  <a:lnTo>
                    <a:pt x="16" y="29"/>
                  </a:lnTo>
                  <a:lnTo>
                    <a:pt x="16" y="31"/>
                  </a:lnTo>
                  <a:lnTo>
                    <a:pt x="13" y="31"/>
                  </a:lnTo>
                  <a:lnTo>
                    <a:pt x="13" y="29"/>
                  </a:lnTo>
                  <a:close/>
                  <a:moveTo>
                    <a:pt x="16" y="31"/>
                  </a:moveTo>
                  <a:lnTo>
                    <a:pt x="16" y="31"/>
                  </a:lnTo>
                  <a:lnTo>
                    <a:pt x="16" y="30"/>
                  </a:lnTo>
                  <a:lnTo>
                    <a:pt x="16" y="31"/>
                  </a:lnTo>
                  <a:close/>
                  <a:moveTo>
                    <a:pt x="16" y="29"/>
                  </a:moveTo>
                  <a:lnTo>
                    <a:pt x="18" y="29"/>
                  </a:lnTo>
                  <a:lnTo>
                    <a:pt x="18" y="31"/>
                  </a:lnTo>
                  <a:lnTo>
                    <a:pt x="16" y="31"/>
                  </a:lnTo>
                  <a:lnTo>
                    <a:pt x="16" y="29"/>
                  </a:lnTo>
                  <a:close/>
                  <a:moveTo>
                    <a:pt x="18" y="29"/>
                  </a:moveTo>
                  <a:lnTo>
                    <a:pt x="18" y="29"/>
                  </a:lnTo>
                  <a:lnTo>
                    <a:pt x="18" y="30"/>
                  </a:lnTo>
                  <a:lnTo>
                    <a:pt x="18" y="29"/>
                  </a:lnTo>
                  <a:close/>
                  <a:moveTo>
                    <a:pt x="18" y="29"/>
                  </a:moveTo>
                  <a:lnTo>
                    <a:pt x="21" y="29"/>
                  </a:lnTo>
                  <a:lnTo>
                    <a:pt x="21" y="31"/>
                  </a:lnTo>
                  <a:lnTo>
                    <a:pt x="18" y="31"/>
                  </a:lnTo>
                  <a:lnTo>
                    <a:pt x="18" y="29"/>
                  </a:lnTo>
                  <a:close/>
                  <a:moveTo>
                    <a:pt x="21" y="29"/>
                  </a:moveTo>
                  <a:lnTo>
                    <a:pt x="21" y="29"/>
                  </a:lnTo>
                  <a:lnTo>
                    <a:pt x="21" y="30"/>
                  </a:lnTo>
                  <a:lnTo>
                    <a:pt x="21" y="29"/>
                  </a:lnTo>
                  <a:close/>
                  <a:moveTo>
                    <a:pt x="21" y="29"/>
                  </a:moveTo>
                  <a:lnTo>
                    <a:pt x="22" y="29"/>
                  </a:lnTo>
                  <a:lnTo>
                    <a:pt x="22" y="31"/>
                  </a:lnTo>
                  <a:lnTo>
                    <a:pt x="20" y="31"/>
                  </a:lnTo>
                  <a:lnTo>
                    <a:pt x="21" y="29"/>
                  </a:lnTo>
                  <a:close/>
                  <a:moveTo>
                    <a:pt x="22" y="32"/>
                  </a:moveTo>
                  <a:lnTo>
                    <a:pt x="22" y="31"/>
                  </a:lnTo>
                  <a:lnTo>
                    <a:pt x="22" y="30"/>
                  </a:lnTo>
                  <a:lnTo>
                    <a:pt x="22" y="32"/>
                  </a:lnTo>
                  <a:close/>
                  <a:moveTo>
                    <a:pt x="22" y="29"/>
                  </a:moveTo>
                  <a:lnTo>
                    <a:pt x="23" y="29"/>
                  </a:lnTo>
                  <a:lnTo>
                    <a:pt x="23" y="32"/>
                  </a:lnTo>
                  <a:lnTo>
                    <a:pt x="22" y="32"/>
                  </a:lnTo>
                  <a:lnTo>
                    <a:pt x="22" y="29"/>
                  </a:lnTo>
                  <a:close/>
                  <a:moveTo>
                    <a:pt x="23" y="29"/>
                  </a:moveTo>
                  <a:lnTo>
                    <a:pt x="23" y="29"/>
                  </a:lnTo>
                  <a:lnTo>
                    <a:pt x="23" y="30"/>
                  </a:lnTo>
                  <a:lnTo>
                    <a:pt x="23" y="29"/>
                  </a:lnTo>
                  <a:close/>
                  <a:moveTo>
                    <a:pt x="23" y="29"/>
                  </a:moveTo>
                  <a:lnTo>
                    <a:pt x="24" y="29"/>
                  </a:lnTo>
                  <a:lnTo>
                    <a:pt x="24" y="32"/>
                  </a:lnTo>
                  <a:lnTo>
                    <a:pt x="22" y="32"/>
                  </a:lnTo>
                  <a:lnTo>
                    <a:pt x="23" y="29"/>
                  </a:lnTo>
                  <a:close/>
                  <a:moveTo>
                    <a:pt x="24" y="29"/>
                  </a:moveTo>
                  <a:lnTo>
                    <a:pt x="24" y="29"/>
                  </a:lnTo>
                  <a:lnTo>
                    <a:pt x="24" y="31"/>
                  </a:lnTo>
                  <a:lnTo>
                    <a:pt x="24" y="29"/>
                  </a:lnTo>
                  <a:close/>
                  <a:moveTo>
                    <a:pt x="24" y="29"/>
                  </a:moveTo>
                  <a:lnTo>
                    <a:pt x="26" y="30"/>
                  </a:lnTo>
                  <a:lnTo>
                    <a:pt x="25" y="32"/>
                  </a:lnTo>
                  <a:lnTo>
                    <a:pt x="24" y="32"/>
                  </a:lnTo>
                  <a:lnTo>
                    <a:pt x="24" y="29"/>
                  </a:lnTo>
                  <a:close/>
                  <a:moveTo>
                    <a:pt x="26" y="30"/>
                  </a:moveTo>
                  <a:lnTo>
                    <a:pt x="26" y="30"/>
                  </a:lnTo>
                  <a:lnTo>
                    <a:pt x="25" y="31"/>
                  </a:lnTo>
                  <a:lnTo>
                    <a:pt x="26" y="30"/>
                  </a:lnTo>
                  <a:close/>
                  <a:moveTo>
                    <a:pt x="26" y="30"/>
                  </a:moveTo>
                  <a:lnTo>
                    <a:pt x="27" y="30"/>
                  </a:lnTo>
                  <a:lnTo>
                    <a:pt x="26" y="33"/>
                  </a:lnTo>
                  <a:lnTo>
                    <a:pt x="25" y="32"/>
                  </a:lnTo>
                  <a:lnTo>
                    <a:pt x="26" y="30"/>
                  </a:lnTo>
                  <a:close/>
                  <a:moveTo>
                    <a:pt x="27" y="30"/>
                  </a:moveTo>
                  <a:lnTo>
                    <a:pt x="27" y="30"/>
                  </a:lnTo>
                  <a:lnTo>
                    <a:pt x="26" y="32"/>
                  </a:lnTo>
                  <a:lnTo>
                    <a:pt x="27" y="30"/>
                  </a:lnTo>
                  <a:close/>
                  <a:moveTo>
                    <a:pt x="27" y="30"/>
                  </a:moveTo>
                  <a:lnTo>
                    <a:pt x="28" y="31"/>
                  </a:lnTo>
                  <a:lnTo>
                    <a:pt x="27" y="33"/>
                  </a:lnTo>
                  <a:lnTo>
                    <a:pt x="26" y="33"/>
                  </a:lnTo>
                  <a:lnTo>
                    <a:pt x="27" y="30"/>
                  </a:lnTo>
                  <a:close/>
                  <a:moveTo>
                    <a:pt x="28" y="31"/>
                  </a:moveTo>
                  <a:lnTo>
                    <a:pt x="29" y="32"/>
                  </a:lnTo>
                  <a:lnTo>
                    <a:pt x="28" y="34"/>
                  </a:lnTo>
                  <a:lnTo>
                    <a:pt x="27" y="33"/>
                  </a:lnTo>
                  <a:lnTo>
                    <a:pt x="28" y="31"/>
                  </a:lnTo>
                  <a:close/>
                  <a:moveTo>
                    <a:pt x="29" y="32"/>
                  </a:moveTo>
                  <a:lnTo>
                    <a:pt x="29" y="32"/>
                  </a:lnTo>
                  <a:lnTo>
                    <a:pt x="29" y="33"/>
                  </a:lnTo>
                  <a:lnTo>
                    <a:pt x="29" y="32"/>
                  </a:lnTo>
                  <a:close/>
                  <a:moveTo>
                    <a:pt x="29" y="32"/>
                  </a:moveTo>
                  <a:lnTo>
                    <a:pt x="31" y="33"/>
                  </a:lnTo>
                  <a:lnTo>
                    <a:pt x="29" y="35"/>
                  </a:lnTo>
                  <a:lnTo>
                    <a:pt x="28" y="34"/>
                  </a:lnTo>
                  <a:lnTo>
                    <a:pt x="29" y="32"/>
                  </a:lnTo>
                  <a:close/>
                  <a:moveTo>
                    <a:pt x="30" y="35"/>
                  </a:moveTo>
                  <a:lnTo>
                    <a:pt x="29" y="35"/>
                  </a:lnTo>
                  <a:lnTo>
                    <a:pt x="30" y="34"/>
                  </a:lnTo>
                  <a:lnTo>
                    <a:pt x="30" y="35"/>
                  </a:lnTo>
                  <a:close/>
                  <a:moveTo>
                    <a:pt x="30" y="33"/>
                  </a:moveTo>
                  <a:lnTo>
                    <a:pt x="31" y="33"/>
                  </a:lnTo>
                  <a:lnTo>
                    <a:pt x="31" y="35"/>
                  </a:lnTo>
                  <a:lnTo>
                    <a:pt x="30" y="35"/>
                  </a:lnTo>
                  <a:lnTo>
                    <a:pt x="30" y="33"/>
                  </a:lnTo>
                  <a:close/>
                  <a:moveTo>
                    <a:pt x="31" y="35"/>
                  </a:moveTo>
                  <a:lnTo>
                    <a:pt x="31" y="35"/>
                  </a:lnTo>
                  <a:lnTo>
                    <a:pt x="31" y="34"/>
                  </a:lnTo>
                  <a:lnTo>
                    <a:pt x="31" y="35"/>
                  </a:lnTo>
                  <a:close/>
                  <a:moveTo>
                    <a:pt x="31" y="33"/>
                  </a:moveTo>
                  <a:lnTo>
                    <a:pt x="33" y="33"/>
                  </a:lnTo>
                  <a:lnTo>
                    <a:pt x="32" y="36"/>
                  </a:lnTo>
                  <a:lnTo>
                    <a:pt x="31" y="35"/>
                  </a:lnTo>
                  <a:lnTo>
                    <a:pt x="31" y="33"/>
                  </a:lnTo>
                  <a:close/>
                  <a:moveTo>
                    <a:pt x="33" y="36"/>
                  </a:moveTo>
                  <a:lnTo>
                    <a:pt x="32" y="36"/>
                  </a:lnTo>
                  <a:lnTo>
                    <a:pt x="33" y="34"/>
                  </a:lnTo>
                  <a:lnTo>
                    <a:pt x="33" y="36"/>
                  </a:lnTo>
                  <a:close/>
                  <a:moveTo>
                    <a:pt x="33" y="33"/>
                  </a:moveTo>
                  <a:lnTo>
                    <a:pt x="34" y="33"/>
                  </a:lnTo>
                  <a:lnTo>
                    <a:pt x="34" y="36"/>
                  </a:lnTo>
                  <a:lnTo>
                    <a:pt x="33" y="36"/>
                  </a:lnTo>
                  <a:lnTo>
                    <a:pt x="33" y="33"/>
                  </a:lnTo>
                  <a:close/>
                  <a:moveTo>
                    <a:pt x="34" y="36"/>
                  </a:moveTo>
                  <a:lnTo>
                    <a:pt x="34" y="36"/>
                  </a:lnTo>
                  <a:lnTo>
                    <a:pt x="34" y="34"/>
                  </a:lnTo>
                  <a:lnTo>
                    <a:pt x="34" y="36"/>
                  </a:lnTo>
                  <a:close/>
                  <a:moveTo>
                    <a:pt x="34" y="33"/>
                  </a:moveTo>
                  <a:lnTo>
                    <a:pt x="35" y="33"/>
                  </a:lnTo>
                  <a:lnTo>
                    <a:pt x="36" y="35"/>
                  </a:lnTo>
                  <a:lnTo>
                    <a:pt x="34" y="36"/>
                  </a:lnTo>
                  <a:lnTo>
                    <a:pt x="34" y="33"/>
                  </a:lnTo>
                  <a:close/>
                  <a:moveTo>
                    <a:pt x="36" y="35"/>
                  </a:moveTo>
                  <a:lnTo>
                    <a:pt x="36" y="35"/>
                  </a:lnTo>
                  <a:lnTo>
                    <a:pt x="36" y="34"/>
                  </a:lnTo>
                  <a:lnTo>
                    <a:pt x="36" y="35"/>
                  </a:lnTo>
                  <a:close/>
                  <a:moveTo>
                    <a:pt x="35" y="33"/>
                  </a:moveTo>
                  <a:lnTo>
                    <a:pt x="37" y="33"/>
                  </a:lnTo>
                  <a:lnTo>
                    <a:pt x="37" y="35"/>
                  </a:lnTo>
                  <a:lnTo>
                    <a:pt x="36" y="35"/>
                  </a:lnTo>
                  <a:lnTo>
                    <a:pt x="35" y="33"/>
                  </a:lnTo>
                  <a:close/>
                  <a:moveTo>
                    <a:pt x="37" y="35"/>
                  </a:moveTo>
                  <a:lnTo>
                    <a:pt x="37" y="35"/>
                  </a:lnTo>
                  <a:lnTo>
                    <a:pt x="37" y="34"/>
                  </a:lnTo>
                  <a:lnTo>
                    <a:pt x="37" y="35"/>
                  </a:lnTo>
                  <a:close/>
                  <a:moveTo>
                    <a:pt x="37" y="33"/>
                  </a:moveTo>
                  <a:lnTo>
                    <a:pt x="38" y="32"/>
                  </a:lnTo>
                  <a:lnTo>
                    <a:pt x="39" y="35"/>
                  </a:lnTo>
                  <a:lnTo>
                    <a:pt x="37" y="35"/>
                  </a:lnTo>
                  <a:lnTo>
                    <a:pt x="37" y="33"/>
                  </a:lnTo>
                  <a:close/>
                  <a:moveTo>
                    <a:pt x="38" y="32"/>
                  </a:moveTo>
                  <a:lnTo>
                    <a:pt x="40" y="32"/>
                  </a:lnTo>
                  <a:lnTo>
                    <a:pt x="40" y="34"/>
                  </a:lnTo>
                  <a:lnTo>
                    <a:pt x="39" y="35"/>
                  </a:lnTo>
                  <a:lnTo>
                    <a:pt x="38" y="32"/>
                  </a:lnTo>
                  <a:close/>
                  <a:moveTo>
                    <a:pt x="41" y="34"/>
                  </a:moveTo>
                  <a:lnTo>
                    <a:pt x="40" y="34"/>
                  </a:lnTo>
                  <a:lnTo>
                    <a:pt x="40" y="33"/>
                  </a:lnTo>
                  <a:lnTo>
                    <a:pt x="41" y="34"/>
                  </a:lnTo>
                  <a:close/>
                  <a:moveTo>
                    <a:pt x="40" y="32"/>
                  </a:moveTo>
                  <a:lnTo>
                    <a:pt x="41" y="31"/>
                  </a:lnTo>
                  <a:lnTo>
                    <a:pt x="42" y="34"/>
                  </a:lnTo>
                  <a:lnTo>
                    <a:pt x="41" y="34"/>
                  </a:lnTo>
                  <a:lnTo>
                    <a:pt x="40" y="32"/>
                  </a:lnTo>
                  <a:close/>
                  <a:moveTo>
                    <a:pt x="41" y="31"/>
                  </a:moveTo>
                  <a:lnTo>
                    <a:pt x="41" y="31"/>
                  </a:lnTo>
                  <a:lnTo>
                    <a:pt x="42" y="32"/>
                  </a:lnTo>
                  <a:lnTo>
                    <a:pt x="41" y="31"/>
                  </a:lnTo>
                  <a:close/>
                  <a:moveTo>
                    <a:pt x="41" y="31"/>
                  </a:moveTo>
                  <a:lnTo>
                    <a:pt x="47" y="29"/>
                  </a:lnTo>
                  <a:lnTo>
                    <a:pt x="48" y="31"/>
                  </a:lnTo>
                  <a:lnTo>
                    <a:pt x="42" y="34"/>
                  </a:lnTo>
                  <a:lnTo>
                    <a:pt x="41" y="31"/>
                  </a:lnTo>
                  <a:close/>
                  <a:moveTo>
                    <a:pt x="48" y="31"/>
                  </a:moveTo>
                  <a:lnTo>
                    <a:pt x="48" y="31"/>
                  </a:lnTo>
                  <a:lnTo>
                    <a:pt x="48" y="30"/>
                  </a:lnTo>
                  <a:lnTo>
                    <a:pt x="48" y="31"/>
                  </a:lnTo>
                  <a:close/>
                  <a:moveTo>
                    <a:pt x="47" y="29"/>
                  </a:moveTo>
                  <a:lnTo>
                    <a:pt x="49" y="28"/>
                  </a:lnTo>
                  <a:lnTo>
                    <a:pt x="50" y="31"/>
                  </a:lnTo>
                  <a:lnTo>
                    <a:pt x="48" y="31"/>
                  </a:lnTo>
                  <a:lnTo>
                    <a:pt x="47" y="29"/>
                  </a:lnTo>
                  <a:close/>
                  <a:moveTo>
                    <a:pt x="49" y="28"/>
                  </a:moveTo>
                  <a:lnTo>
                    <a:pt x="49" y="28"/>
                  </a:lnTo>
                  <a:lnTo>
                    <a:pt x="49" y="29"/>
                  </a:lnTo>
                  <a:lnTo>
                    <a:pt x="49" y="28"/>
                  </a:lnTo>
                  <a:close/>
                  <a:moveTo>
                    <a:pt x="49" y="28"/>
                  </a:moveTo>
                  <a:lnTo>
                    <a:pt x="50" y="28"/>
                  </a:lnTo>
                  <a:lnTo>
                    <a:pt x="51" y="30"/>
                  </a:lnTo>
                  <a:lnTo>
                    <a:pt x="50" y="31"/>
                  </a:lnTo>
                  <a:lnTo>
                    <a:pt x="49" y="28"/>
                  </a:lnTo>
                  <a:close/>
                  <a:moveTo>
                    <a:pt x="50" y="28"/>
                  </a:moveTo>
                  <a:lnTo>
                    <a:pt x="52" y="27"/>
                  </a:lnTo>
                  <a:lnTo>
                    <a:pt x="53" y="30"/>
                  </a:lnTo>
                  <a:lnTo>
                    <a:pt x="51" y="30"/>
                  </a:lnTo>
                  <a:lnTo>
                    <a:pt x="50" y="28"/>
                  </a:lnTo>
                  <a:close/>
                  <a:moveTo>
                    <a:pt x="52" y="27"/>
                  </a:moveTo>
                  <a:lnTo>
                    <a:pt x="52" y="27"/>
                  </a:lnTo>
                  <a:lnTo>
                    <a:pt x="52" y="28"/>
                  </a:lnTo>
                  <a:lnTo>
                    <a:pt x="52" y="27"/>
                  </a:lnTo>
                  <a:close/>
                  <a:moveTo>
                    <a:pt x="52" y="27"/>
                  </a:moveTo>
                  <a:lnTo>
                    <a:pt x="53" y="27"/>
                  </a:lnTo>
                  <a:lnTo>
                    <a:pt x="54" y="30"/>
                  </a:lnTo>
                  <a:lnTo>
                    <a:pt x="52" y="30"/>
                  </a:lnTo>
                  <a:lnTo>
                    <a:pt x="52" y="27"/>
                  </a:lnTo>
                  <a:close/>
                  <a:moveTo>
                    <a:pt x="55" y="29"/>
                  </a:moveTo>
                  <a:lnTo>
                    <a:pt x="54" y="29"/>
                  </a:lnTo>
                  <a:lnTo>
                    <a:pt x="54" y="30"/>
                  </a:lnTo>
                  <a:lnTo>
                    <a:pt x="54" y="28"/>
                  </a:lnTo>
                  <a:lnTo>
                    <a:pt x="55" y="29"/>
                  </a:lnTo>
                  <a:close/>
                  <a:moveTo>
                    <a:pt x="52" y="28"/>
                  </a:moveTo>
                  <a:lnTo>
                    <a:pt x="53" y="27"/>
                  </a:lnTo>
                  <a:lnTo>
                    <a:pt x="55" y="29"/>
                  </a:lnTo>
                  <a:lnTo>
                    <a:pt x="52" y="28"/>
                  </a:lnTo>
                  <a:close/>
                  <a:moveTo>
                    <a:pt x="55" y="28"/>
                  </a:moveTo>
                  <a:lnTo>
                    <a:pt x="55" y="29"/>
                  </a:lnTo>
                  <a:lnTo>
                    <a:pt x="54" y="28"/>
                  </a:lnTo>
                  <a:lnTo>
                    <a:pt x="55" y="28"/>
                  </a:lnTo>
                  <a:close/>
                  <a:moveTo>
                    <a:pt x="52" y="28"/>
                  </a:moveTo>
                  <a:lnTo>
                    <a:pt x="52" y="28"/>
                  </a:lnTo>
                  <a:lnTo>
                    <a:pt x="55" y="28"/>
                  </a:lnTo>
                  <a:lnTo>
                    <a:pt x="52" y="28"/>
                  </a:lnTo>
                  <a:close/>
                  <a:moveTo>
                    <a:pt x="52" y="28"/>
                  </a:moveTo>
                  <a:lnTo>
                    <a:pt x="52" y="28"/>
                  </a:lnTo>
                  <a:lnTo>
                    <a:pt x="54" y="28"/>
                  </a:lnTo>
                  <a:lnTo>
                    <a:pt x="52" y="28"/>
                  </a:lnTo>
                  <a:close/>
                  <a:moveTo>
                    <a:pt x="52" y="28"/>
                  </a:moveTo>
                  <a:lnTo>
                    <a:pt x="53" y="27"/>
                  </a:lnTo>
                  <a:lnTo>
                    <a:pt x="55" y="27"/>
                  </a:lnTo>
                  <a:lnTo>
                    <a:pt x="55" y="28"/>
                  </a:lnTo>
                  <a:lnTo>
                    <a:pt x="52" y="28"/>
                  </a:lnTo>
                  <a:close/>
                  <a:moveTo>
                    <a:pt x="55" y="27"/>
                  </a:moveTo>
                  <a:lnTo>
                    <a:pt x="55" y="27"/>
                  </a:lnTo>
                  <a:lnTo>
                    <a:pt x="54" y="27"/>
                  </a:lnTo>
                  <a:lnTo>
                    <a:pt x="55" y="27"/>
                  </a:lnTo>
                  <a:close/>
                  <a:moveTo>
                    <a:pt x="53" y="27"/>
                  </a:moveTo>
                  <a:lnTo>
                    <a:pt x="52" y="26"/>
                  </a:lnTo>
                  <a:lnTo>
                    <a:pt x="55" y="26"/>
                  </a:lnTo>
                  <a:lnTo>
                    <a:pt x="55" y="27"/>
                  </a:lnTo>
                  <a:lnTo>
                    <a:pt x="53" y="27"/>
                  </a:lnTo>
                  <a:close/>
                  <a:moveTo>
                    <a:pt x="52" y="26"/>
                  </a:moveTo>
                  <a:lnTo>
                    <a:pt x="52" y="26"/>
                  </a:lnTo>
                  <a:lnTo>
                    <a:pt x="54" y="26"/>
                  </a:lnTo>
                  <a:lnTo>
                    <a:pt x="52" y="26"/>
                  </a:lnTo>
                  <a:close/>
                  <a:moveTo>
                    <a:pt x="52" y="26"/>
                  </a:moveTo>
                  <a:lnTo>
                    <a:pt x="52" y="25"/>
                  </a:lnTo>
                  <a:lnTo>
                    <a:pt x="55" y="25"/>
                  </a:lnTo>
                  <a:lnTo>
                    <a:pt x="55" y="26"/>
                  </a:lnTo>
                  <a:lnTo>
                    <a:pt x="52" y="26"/>
                  </a:lnTo>
                  <a:close/>
                  <a:moveTo>
                    <a:pt x="55" y="25"/>
                  </a:moveTo>
                  <a:lnTo>
                    <a:pt x="55" y="25"/>
                  </a:lnTo>
                  <a:lnTo>
                    <a:pt x="54" y="25"/>
                  </a:lnTo>
                  <a:lnTo>
                    <a:pt x="55" y="25"/>
                  </a:lnTo>
                  <a:close/>
                  <a:moveTo>
                    <a:pt x="52" y="25"/>
                  </a:moveTo>
                  <a:lnTo>
                    <a:pt x="52" y="24"/>
                  </a:lnTo>
                  <a:lnTo>
                    <a:pt x="55" y="24"/>
                  </a:lnTo>
                  <a:lnTo>
                    <a:pt x="55" y="25"/>
                  </a:lnTo>
                  <a:lnTo>
                    <a:pt x="52" y="25"/>
                  </a:lnTo>
                  <a:close/>
                  <a:moveTo>
                    <a:pt x="52" y="24"/>
                  </a:moveTo>
                  <a:lnTo>
                    <a:pt x="52" y="24"/>
                  </a:lnTo>
                  <a:lnTo>
                    <a:pt x="53" y="24"/>
                  </a:lnTo>
                  <a:lnTo>
                    <a:pt x="52" y="24"/>
                  </a:lnTo>
                  <a:close/>
                  <a:moveTo>
                    <a:pt x="52" y="24"/>
                  </a:moveTo>
                  <a:lnTo>
                    <a:pt x="52" y="23"/>
                  </a:lnTo>
                  <a:lnTo>
                    <a:pt x="54" y="22"/>
                  </a:lnTo>
                  <a:lnTo>
                    <a:pt x="55" y="24"/>
                  </a:lnTo>
                  <a:lnTo>
                    <a:pt x="52" y="24"/>
                  </a:lnTo>
                  <a:close/>
                  <a:moveTo>
                    <a:pt x="54" y="22"/>
                  </a:moveTo>
                  <a:lnTo>
                    <a:pt x="54" y="22"/>
                  </a:lnTo>
                  <a:lnTo>
                    <a:pt x="53" y="23"/>
                  </a:lnTo>
                  <a:lnTo>
                    <a:pt x="54" y="22"/>
                  </a:lnTo>
                  <a:close/>
                  <a:moveTo>
                    <a:pt x="52" y="23"/>
                  </a:moveTo>
                  <a:lnTo>
                    <a:pt x="51" y="21"/>
                  </a:lnTo>
                  <a:lnTo>
                    <a:pt x="54" y="20"/>
                  </a:lnTo>
                  <a:lnTo>
                    <a:pt x="54" y="22"/>
                  </a:lnTo>
                  <a:lnTo>
                    <a:pt x="52" y="23"/>
                  </a:lnTo>
                  <a:close/>
                  <a:moveTo>
                    <a:pt x="54" y="20"/>
                  </a:moveTo>
                  <a:lnTo>
                    <a:pt x="54" y="20"/>
                  </a:lnTo>
                  <a:lnTo>
                    <a:pt x="52" y="20"/>
                  </a:lnTo>
                  <a:lnTo>
                    <a:pt x="54" y="20"/>
                  </a:lnTo>
                  <a:close/>
                  <a:moveTo>
                    <a:pt x="51" y="21"/>
                  </a:moveTo>
                  <a:lnTo>
                    <a:pt x="51" y="20"/>
                  </a:lnTo>
                  <a:lnTo>
                    <a:pt x="53" y="18"/>
                  </a:lnTo>
                  <a:lnTo>
                    <a:pt x="54" y="20"/>
                  </a:lnTo>
                  <a:lnTo>
                    <a:pt x="51" y="21"/>
                  </a:lnTo>
                  <a:close/>
                  <a:moveTo>
                    <a:pt x="51" y="20"/>
                  </a:moveTo>
                  <a:lnTo>
                    <a:pt x="51" y="19"/>
                  </a:lnTo>
                  <a:lnTo>
                    <a:pt x="52" y="19"/>
                  </a:lnTo>
                  <a:lnTo>
                    <a:pt x="51" y="20"/>
                  </a:lnTo>
                  <a:close/>
                  <a:moveTo>
                    <a:pt x="51" y="19"/>
                  </a:moveTo>
                  <a:lnTo>
                    <a:pt x="50" y="18"/>
                  </a:lnTo>
                  <a:lnTo>
                    <a:pt x="53" y="17"/>
                  </a:lnTo>
                  <a:lnTo>
                    <a:pt x="53" y="19"/>
                  </a:lnTo>
                  <a:lnTo>
                    <a:pt x="51" y="19"/>
                  </a:lnTo>
                  <a:close/>
                  <a:moveTo>
                    <a:pt x="50" y="18"/>
                  </a:moveTo>
                  <a:lnTo>
                    <a:pt x="50" y="17"/>
                  </a:lnTo>
                  <a:lnTo>
                    <a:pt x="52" y="16"/>
                  </a:lnTo>
                  <a:lnTo>
                    <a:pt x="53" y="17"/>
                  </a:lnTo>
                  <a:lnTo>
                    <a:pt x="50" y="18"/>
                  </a:lnTo>
                  <a:close/>
                  <a:moveTo>
                    <a:pt x="52" y="16"/>
                  </a:moveTo>
                  <a:lnTo>
                    <a:pt x="52" y="16"/>
                  </a:lnTo>
                  <a:lnTo>
                    <a:pt x="51" y="16"/>
                  </a:lnTo>
                  <a:lnTo>
                    <a:pt x="52" y="16"/>
                  </a:lnTo>
                  <a:close/>
                  <a:moveTo>
                    <a:pt x="50" y="17"/>
                  </a:moveTo>
                  <a:lnTo>
                    <a:pt x="49" y="16"/>
                  </a:lnTo>
                  <a:lnTo>
                    <a:pt x="52" y="15"/>
                  </a:lnTo>
                  <a:lnTo>
                    <a:pt x="52" y="16"/>
                  </a:lnTo>
                  <a:lnTo>
                    <a:pt x="50" y="17"/>
                  </a:lnTo>
                  <a:close/>
                  <a:moveTo>
                    <a:pt x="49" y="16"/>
                  </a:moveTo>
                  <a:lnTo>
                    <a:pt x="49" y="16"/>
                  </a:lnTo>
                  <a:lnTo>
                    <a:pt x="50" y="15"/>
                  </a:lnTo>
                  <a:lnTo>
                    <a:pt x="49" y="16"/>
                  </a:lnTo>
                  <a:close/>
                  <a:moveTo>
                    <a:pt x="49" y="16"/>
                  </a:moveTo>
                  <a:lnTo>
                    <a:pt x="49" y="15"/>
                  </a:lnTo>
                  <a:lnTo>
                    <a:pt x="51" y="14"/>
                  </a:lnTo>
                  <a:lnTo>
                    <a:pt x="52" y="15"/>
                  </a:lnTo>
                  <a:lnTo>
                    <a:pt x="49" y="16"/>
                  </a:lnTo>
                  <a:close/>
                  <a:moveTo>
                    <a:pt x="49" y="15"/>
                  </a:moveTo>
                  <a:lnTo>
                    <a:pt x="49" y="14"/>
                  </a:lnTo>
                  <a:lnTo>
                    <a:pt x="51" y="13"/>
                  </a:lnTo>
                  <a:lnTo>
                    <a:pt x="51" y="14"/>
                  </a:lnTo>
                  <a:lnTo>
                    <a:pt x="49" y="15"/>
                  </a:lnTo>
                  <a:close/>
                  <a:moveTo>
                    <a:pt x="51" y="13"/>
                  </a:moveTo>
                  <a:lnTo>
                    <a:pt x="51" y="13"/>
                  </a:lnTo>
                  <a:lnTo>
                    <a:pt x="50" y="13"/>
                  </a:lnTo>
                  <a:lnTo>
                    <a:pt x="51" y="13"/>
                  </a:lnTo>
                  <a:close/>
                  <a:moveTo>
                    <a:pt x="49" y="14"/>
                  </a:moveTo>
                  <a:lnTo>
                    <a:pt x="48" y="13"/>
                  </a:lnTo>
                  <a:lnTo>
                    <a:pt x="51" y="12"/>
                  </a:lnTo>
                  <a:lnTo>
                    <a:pt x="51" y="13"/>
                  </a:lnTo>
                  <a:lnTo>
                    <a:pt x="49" y="14"/>
                  </a:lnTo>
                  <a:close/>
                  <a:moveTo>
                    <a:pt x="48" y="13"/>
                  </a:moveTo>
                  <a:lnTo>
                    <a:pt x="48" y="12"/>
                  </a:lnTo>
                  <a:lnTo>
                    <a:pt x="50" y="12"/>
                  </a:lnTo>
                  <a:lnTo>
                    <a:pt x="48" y="13"/>
                  </a:lnTo>
                  <a:close/>
                  <a:moveTo>
                    <a:pt x="48" y="12"/>
                  </a:moveTo>
                  <a:lnTo>
                    <a:pt x="48" y="12"/>
                  </a:lnTo>
                  <a:lnTo>
                    <a:pt x="51" y="11"/>
                  </a:lnTo>
                  <a:lnTo>
                    <a:pt x="51" y="12"/>
                  </a:lnTo>
                  <a:lnTo>
                    <a:pt x="48" y="12"/>
                  </a:lnTo>
                  <a:close/>
                  <a:moveTo>
                    <a:pt x="50" y="10"/>
                  </a:moveTo>
                  <a:lnTo>
                    <a:pt x="51" y="11"/>
                  </a:lnTo>
                  <a:lnTo>
                    <a:pt x="49" y="12"/>
                  </a:lnTo>
                  <a:lnTo>
                    <a:pt x="50" y="10"/>
                  </a:lnTo>
                  <a:close/>
                  <a:moveTo>
                    <a:pt x="49" y="13"/>
                  </a:moveTo>
                  <a:lnTo>
                    <a:pt x="49" y="13"/>
                  </a:lnTo>
                  <a:lnTo>
                    <a:pt x="50" y="10"/>
                  </a:lnTo>
                  <a:lnTo>
                    <a:pt x="49" y="13"/>
                  </a:lnTo>
                  <a:close/>
                  <a:moveTo>
                    <a:pt x="49" y="10"/>
                  </a:moveTo>
                  <a:lnTo>
                    <a:pt x="50" y="10"/>
                  </a:lnTo>
                  <a:lnTo>
                    <a:pt x="49" y="11"/>
                  </a:lnTo>
                  <a:lnTo>
                    <a:pt x="49" y="10"/>
                  </a:lnTo>
                  <a:close/>
                  <a:moveTo>
                    <a:pt x="49" y="13"/>
                  </a:moveTo>
                  <a:lnTo>
                    <a:pt x="49" y="13"/>
                  </a:lnTo>
                  <a:lnTo>
                    <a:pt x="49" y="10"/>
                  </a:lnTo>
                  <a:lnTo>
                    <a:pt x="49" y="13"/>
                  </a:lnTo>
                  <a:close/>
                  <a:moveTo>
                    <a:pt x="49" y="13"/>
                  </a:moveTo>
                  <a:lnTo>
                    <a:pt x="49" y="13"/>
                  </a:lnTo>
                  <a:lnTo>
                    <a:pt x="49" y="11"/>
                  </a:lnTo>
                  <a:lnTo>
                    <a:pt x="49" y="13"/>
                  </a:lnTo>
                  <a:close/>
                  <a:moveTo>
                    <a:pt x="49" y="13"/>
                  </a:moveTo>
                  <a:lnTo>
                    <a:pt x="48" y="13"/>
                  </a:lnTo>
                  <a:lnTo>
                    <a:pt x="49" y="10"/>
                  </a:lnTo>
                  <a:lnTo>
                    <a:pt x="49" y="13"/>
                  </a:lnTo>
                  <a:close/>
                  <a:moveTo>
                    <a:pt x="49" y="10"/>
                  </a:moveTo>
                  <a:lnTo>
                    <a:pt x="49" y="10"/>
                  </a:lnTo>
                  <a:lnTo>
                    <a:pt x="49" y="11"/>
                  </a:lnTo>
                  <a:lnTo>
                    <a:pt x="49" y="10"/>
                  </a:lnTo>
                  <a:close/>
                  <a:moveTo>
                    <a:pt x="49" y="13"/>
                  </a:moveTo>
                  <a:lnTo>
                    <a:pt x="48" y="13"/>
                  </a:lnTo>
                  <a:lnTo>
                    <a:pt x="48" y="10"/>
                  </a:lnTo>
                  <a:lnTo>
                    <a:pt x="49" y="10"/>
                  </a:lnTo>
                  <a:lnTo>
                    <a:pt x="49" y="13"/>
                  </a:lnTo>
                  <a:close/>
                  <a:moveTo>
                    <a:pt x="48" y="13"/>
                  </a:moveTo>
                  <a:lnTo>
                    <a:pt x="48" y="13"/>
                  </a:lnTo>
                  <a:lnTo>
                    <a:pt x="48" y="10"/>
                  </a:lnTo>
                  <a:lnTo>
                    <a:pt x="48" y="13"/>
                  </a:lnTo>
                  <a:close/>
                  <a:moveTo>
                    <a:pt x="46" y="11"/>
                  </a:moveTo>
                  <a:lnTo>
                    <a:pt x="46" y="10"/>
                  </a:lnTo>
                  <a:lnTo>
                    <a:pt x="48" y="10"/>
                  </a:lnTo>
                  <a:lnTo>
                    <a:pt x="48" y="11"/>
                  </a:lnTo>
                  <a:lnTo>
                    <a:pt x="46" y="11"/>
                  </a:lnTo>
                  <a:close/>
                  <a:moveTo>
                    <a:pt x="49" y="11"/>
                  </a:moveTo>
                  <a:lnTo>
                    <a:pt x="49" y="12"/>
                  </a:lnTo>
                  <a:lnTo>
                    <a:pt x="46" y="12"/>
                  </a:lnTo>
                  <a:lnTo>
                    <a:pt x="46" y="11"/>
                  </a:lnTo>
                  <a:lnTo>
                    <a:pt x="49" y="11"/>
                  </a:lnTo>
                  <a:close/>
                  <a:moveTo>
                    <a:pt x="46" y="13"/>
                  </a:moveTo>
                  <a:lnTo>
                    <a:pt x="46" y="12"/>
                  </a:lnTo>
                  <a:lnTo>
                    <a:pt x="48" y="12"/>
                  </a:lnTo>
                  <a:lnTo>
                    <a:pt x="46" y="13"/>
                  </a:lnTo>
                  <a:close/>
                  <a:moveTo>
                    <a:pt x="49" y="12"/>
                  </a:moveTo>
                  <a:lnTo>
                    <a:pt x="49" y="13"/>
                  </a:lnTo>
                  <a:lnTo>
                    <a:pt x="47" y="14"/>
                  </a:lnTo>
                  <a:lnTo>
                    <a:pt x="46" y="13"/>
                  </a:lnTo>
                  <a:lnTo>
                    <a:pt x="49" y="12"/>
                  </a:lnTo>
                  <a:close/>
                  <a:moveTo>
                    <a:pt x="47" y="14"/>
                  </a:moveTo>
                  <a:lnTo>
                    <a:pt x="47" y="14"/>
                  </a:lnTo>
                  <a:lnTo>
                    <a:pt x="48" y="13"/>
                  </a:lnTo>
                  <a:lnTo>
                    <a:pt x="47" y="14"/>
                  </a:lnTo>
                  <a:close/>
                  <a:moveTo>
                    <a:pt x="49" y="13"/>
                  </a:moveTo>
                  <a:lnTo>
                    <a:pt x="49" y="14"/>
                  </a:lnTo>
                  <a:lnTo>
                    <a:pt x="47" y="15"/>
                  </a:lnTo>
                  <a:lnTo>
                    <a:pt x="47" y="14"/>
                  </a:lnTo>
                  <a:lnTo>
                    <a:pt x="49" y="13"/>
                  </a:lnTo>
                  <a:close/>
                  <a:moveTo>
                    <a:pt x="47" y="15"/>
                  </a:moveTo>
                  <a:lnTo>
                    <a:pt x="47" y="15"/>
                  </a:lnTo>
                  <a:lnTo>
                    <a:pt x="48" y="14"/>
                  </a:lnTo>
                  <a:lnTo>
                    <a:pt x="47" y="15"/>
                  </a:lnTo>
                  <a:close/>
                  <a:moveTo>
                    <a:pt x="49" y="14"/>
                  </a:moveTo>
                  <a:lnTo>
                    <a:pt x="50" y="15"/>
                  </a:lnTo>
                  <a:lnTo>
                    <a:pt x="47" y="16"/>
                  </a:lnTo>
                  <a:lnTo>
                    <a:pt x="47" y="15"/>
                  </a:lnTo>
                  <a:lnTo>
                    <a:pt x="49" y="14"/>
                  </a:lnTo>
                  <a:close/>
                  <a:moveTo>
                    <a:pt x="50" y="15"/>
                  </a:moveTo>
                  <a:lnTo>
                    <a:pt x="50" y="15"/>
                  </a:lnTo>
                  <a:lnTo>
                    <a:pt x="49" y="15"/>
                  </a:lnTo>
                  <a:lnTo>
                    <a:pt x="50" y="15"/>
                  </a:lnTo>
                  <a:close/>
                  <a:moveTo>
                    <a:pt x="50" y="15"/>
                  </a:moveTo>
                  <a:lnTo>
                    <a:pt x="50" y="16"/>
                  </a:lnTo>
                  <a:lnTo>
                    <a:pt x="48" y="17"/>
                  </a:lnTo>
                  <a:lnTo>
                    <a:pt x="47" y="16"/>
                  </a:lnTo>
                  <a:lnTo>
                    <a:pt x="50" y="15"/>
                  </a:lnTo>
                  <a:close/>
                  <a:moveTo>
                    <a:pt x="48" y="17"/>
                  </a:moveTo>
                  <a:lnTo>
                    <a:pt x="48" y="17"/>
                  </a:lnTo>
                  <a:lnTo>
                    <a:pt x="49" y="16"/>
                  </a:lnTo>
                  <a:lnTo>
                    <a:pt x="48" y="17"/>
                  </a:lnTo>
                  <a:close/>
                  <a:moveTo>
                    <a:pt x="50" y="16"/>
                  </a:moveTo>
                  <a:lnTo>
                    <a:pt x="50" y="17"/>
                  </a:lnTo>
                  <a:lnTo>
                    <a:pt x="48" y="18"/>
                  </a:lnTo>
                  <a:lnTo>
                    <a:pt x="48" y="17"/>
                  </a:lnTo>
                  <a:lnTo>
                    <a:pt x="50" y="16"/>
                  </a:lnTo>
                  <a:close/>
                  <a:moveTo>
                    <a:pt x="50" y="17"/>
                  </a:moveTo>
                  <a:lnTo>
                    <a:pt x="50" y="17"/>
                  </a:lnTo>
                  <a:lnTo>
                    <a:pt x="49" y="17"/>
                  </a:lnTo>
                  <a:lnTo>
                    <a:pt x="50" y="17"/>
                  </a:lnTo>
                  <a:close/>
                  <a:moveTo>
                    <a:pt x="50" y="17"/>
                  </a:moveTo>
                  <a:lnTo>
                    <a:pt x="51" y="18"/>
                  </a:lnTo>
                  <a:lnTo>
                    <a:pt x="48" y="18"/>
                  </a:lnTo>
                  <a:lnTo>
                    <a:pt x="48" y="17"/>
                  </a:lnTo>
                  <a:lnTo>
                    <a:pt x="50" y="17"/>
                  </a:lnTo>
                  <a:close/>
                  <a:moveTo>
                    <a:pt x="51" y="18"/>
                  </a:moveTo>
                  <a:lnTo>
                    <a:pt x="51" y="18"/>
                  </a:lnTo>
                  <a:lnTo>
                    <a:pt x="49" y="18"/>
                  </a:lnTo>
                  <a:lnTo>
                    <a:pt x="51" y="18"/>
                  </a:lnTo>
                  <a:close/>
                  <a:moveTo>
                    <a:pt x="51" y="18"/>
                  </a:moveTo>
                  <a:lnTo>
                    <a:pt x="51" y="19"/>
                  </a:lnTo>
                  <a:lnTo>
                    <a:pt x="48" y="19"/>
                  </a:lnTo>
                  <a:lnTo>
                    <a:pt x="48" y="18"/>
                  </a:lnTo>
                  <a:lnTo>
                    <a:pt x="51" y="18"/>
                  </a:lnTo>
                  <a:close/>
                  <a:moveTo>
                    <a:pt x="51" y="19"/>
                  </a:moveTo>
                  <a:lnTo>
                    <a:pt x="51" y="21"/>
                  </a:lnTo>
                  <a:lnTo>
                    <a:pt x="49" y="20"/>
                  </a:lnTo>
                  <a:lnTo>
                    <a:pt x="49" y="19"/>
                  </a:lnTo>
                  <a:lnTo>
                    <a:pt x="51" y="19"/>
                  </a:lnTo>
                  <a:close/>
                  <a:moveTo>
                    <a:pt x="49" y="20"/>
                  </a:moveTo>
                  <a:lnTo>
                    <a:pt x="48" y="20"/>
                  </a:lnTo>
                  <a:lnTo>
                    <a:pt x="49" y="18"/>
                  </a:lnTo>
                  <a:lnTo>
                    <a:pt x="50" y="18"/>
                  </a:lnTo>
                  <a:lnTo>
                    <a:pt x="49" y="20"/>
                  </a:lnTo>
                  <a:close/>
                  <a:moveTo>
                    <a:pt x="48" y="20"/>
                  </a:moveTo>
                  <a:lnTo>
                    <a:pt x="47" y="20"/>
                  </a:lnTo>
                  <a:lnTo>
                    <a:pt x="48" y="17"/>
                  </a:lnTo>
                  <a:lnTo>
                    <a:pt x="49" y="18"/>
                  </a:lnTo>
                  <a:lnTo>
                    <a:pt x="48" y="20"/>
                  </a:lnTo>
                  <a:close/>
                  <a:moveTo>
                    <a:pt x="47" y="20"/>
                  </a:moveTo>
                  <a:lnTo>
                    <a:pt x="47" y="20"/>
                  </a:lnTo>
                  <a:lnTo>
                    <a:pt x="48" y="19"/>
                  </a:lnTo>
                  <a:lnTo>
                    <a:pt x="47" y="20"/>
                  </a:lnTo>
                  <a:close/>
                  <a:moveTo>
                    <a:pt x="47" y="20"/>
                  </a:moveTo>
                  <a:lnTo>
                    <a:pt x="46" y="19"/>
                  </a:lnTo>
                  <a:lnTo>
                    <a:pt x="48" y="17"/>
                  </a:lnTo>
                  <a:lnTo>
                    <a:pt x="47" y="20"/>
                  </a:lnTo>
                  <a:close/>
                  <a:moveTo>
                    <a:pt x="46" y="19"/>
                  </a:moveTo>
                  <a:lnTo>
                    <a:pt x="46" y="19"/>
                  </a:lnTo>
                  <a:lnTo>
                    <a:pt x="47" y="18"/>
                  </a:lnTo>
                  <a:lnTo>
                    <a:pt x="46" y="19"/>
                  </a:lnTo>
                  <a:close/>
                  <a:moveTo>
                    <a:pt x="46" y="19"/>
                  </a:moveTo>
                  <a:lnTo>
                    <a:pt x="45" y="18"/>
                  </a:lnTo>
                  <a:lnTo>
                    <a:pt x="47" y="17"/>
                  </a:lnTo>
                  <a:lnTo>
                    <a:pt x="48" y="17"/>
                  </a:lnTo>
                  <a:lnTo>
                    <a:pt x="46" y="19"/>
                  </a:lnTo>
                  <a:close/>
                  <a:moveTo>
                    <a:pt x="45" y="18"/>
                  </a:moveTo>
                  <a:lnTo>
                    <a:pt x="45" y="18"/>
                  </a:lnTo>
                  <a:lnTo>
                    <a:pt x="47" y="16"/>
                  </a:lnTo>
                  <a:lnTo>
                    <a:pt x="47" y="17"/>
                  </a:lnTo>
                  <a:lnTo>
                    <a:pt x="45" y="18"/>
                  </a:lnTo>
                  <a:close/>
                  <a:moveTo>
                    <a:pt x="45" y="18"/>
                  </a:moveTo>
                  <a:lnTo>
                    <a:pt x="45" y="18"/>
                  </a:lnTo>
                  <a:lnTo>
                    <a:pt x="46" y="17"/>
                  </a:lnTo>
                  <a:lnTo>
                    <a:pt x="45" y="18"/>
                  </a:lnTo>
                  <a:close/>
                  <a:moveTo>
                    <a:pt x="45" y="18"/>
                  </a:moveTo>
                  <a:lnTo>
                    <a:pt x="44" y="17"/>
                  </a:lnTo>
                  <a:lnTo>
                    <a:pt x="47" y="16"/>
                  </a:lnTo>
                  <a:lnTo>
                    <a:pt x="45" y="18"/>
                  </a:lnTo>
                  <a:close/>
                  <a:moveTo>
                    <a:pt x="44" y="17"/>
                  </a:moveTo>
                  <a:lnTo>
                    <a:pt x="44" y="17"/>
                  </a:lnTo>
                  <a:lnTo>
                    <a:pt x="45" y="16"/>
                  </a:lnTo>
                  <a:lnTo>
                    <a:pt x="44" y="17"/>
                  </a:lnTo>
                  <a:close/>
                  <a:moveTo>
                    <a:pt x="44" y="17"/>
                  </a:moveTo>
                  <a:lnTo>
                    <a:pt x="44" y="16"/>
                  </a:lnTo>
                  <a:lnTo>
                    <a:pt x="46" y="15"/>
                  </a:lnTo>
                  <a:lnTo>
                    <a:pt x="47" y="16"/>
                  </a:lnTo>
                  <a:lnTo>
                    <a:pt x="44" y="17"/>
                  </a:lnTo>
                  <a:close/>
                  <a:moveTo>
                    <a:pt x="44" y="16"/>
                  </a:moveTo>
                  <a:lnTo>
                    <a:pt x="44" y="16"/>
                  </a:lnTo>
                  <a:lnTo>
                    <a:pt x="45" y="15"/>
                  </a:lnTo>
                  <a:lnTo>
                    <a:pt x="44" y="16"/>
                  </a:lnTo>
                  <a:close/>
                  <a:moveTo>
                    <a:pt x="44" y="16"/>
                  </a:moveTo>
                  <a:lnTo>
                    <a:pt x="44" y="15"/>
                  </a:lnTo>
                  <a:lnTo>
                    <a:pt x="46" y="14"/>
                  </a:lnTo>
                  <a:lnTo>
                    <a:pt x="46" y="15"/>
                  </a:lnTo>
                  <a:lnTo>
                    <a:pt x="44" y="16"/>
                  </a:lnTo>
                  <a:close/>
                  <a:moveTo>
                    <a:pt x="44" y="15"/>
                  </a:moveTo>
                  <a:lnTo>
                    <a:pt x="44" y="15"/>
                  </a:lnTo>
                  <a:lnTo>
                    <a:pt x="45" y="15"/>
                  </a:lnTo>
                  <a:lnTo>
                    <a:pt x="44" y="15"/>
                  </a:lnTo>
                  <a:close/>
                  <a:moveTo>
                    <a:pt x="44" y="15"/>
                  </a:moveTo>
                  <a:lnTo>
                    <a:pt x="43" y="14"/>
                  </a:lnTo>
                  <a:lnTo>
                    <a:pt x="46" y="13"/>
                  </a:lnTo>
                  <a:lnTo>
                    <a:pt x="46" y="14"/>
                  </a:lnTo>
                  <a:lnTo>
                    <a:pt x="44" y="15"/>
                  </a:lnTo>
                  <a:close/>
                  <a:moveTo>
                    <a:pt x="43" y="14"/>
                  </a:moveTo>
                  <a:lnTo>
                    <a:pt x="43" y="14"/>
                  </a:lnTo>
                  <a:lnTo>
                    <a:pt x="45" y="14"/>
                  </a:lnTo>
                  <a:lnTo>
                    <a:pt x="43" y="14"/>
                  </a:lnTo>
                  <a:close/>
                  <a:moveTo>
                    <a:pt x="43" y="14"/>
                  </a:moveTo>
                  <a:lnTo>
                    <a:pt x="43" y="13"/>
                  </a:lnTo>
                  <a:lnTo>
                    <a:pt x="46" y="13"/>
                  </a:lnTo>
                  <a:lnTo>
                    <a:pt x="46" y="14"/>
                  </a:lnTo>
                  <a:lnTo>
                    <a:pt x="43" y="14"/>
                  </a:lnTo>
                  <a:close/>
                  <a:moveTo>
                    <a:pt x="43" y="13"/>
                  </a:moveTo>
                  <a:lnTo>
                    <a:pt x="43" y="13"/>
                  </a:lnTo>
                  <a:lnTo>
                    <a:pt x="45" y="13"/>
                  </a:lnTo>
                  <a:lnTo>
                    <a:pt x="43" y="13"/>
                  </a:lnTo>
                  <a:close/>
                  <a:moveTo>
                    <a:pt x="43" y="13"/>
                  </a:moveTo>
                  <a:lnTo>
                    <a:pt x="43" y="12"/>
                  </a:lnTo>
                  <a:lnTo>
                    <a:pt x="46" y="12"/>
                  </a:lnTo>
                  <a:lnTo>
                    <a:pt x="46" y="13"/>
                  </a:lnTo>
                  <a:lnTo>
                    <a:pt x="43" y="13"/>
                  </a:lnTo>
                  <a:close/>
                  <a:moveTo>
                    <a:pt x="43" y="12"/>
                  </a:moveTo>
                  <a:lnTo>
                    <a:pt x="43" y="12"/>
                  </a:lnTo>
                  <a:lnTo>
                    <a:pt x="45" y="12"/>
                  </a:lnTo>
                  <a:lnTo>
                    <a:pt x="43" y="12"/>
                  </a:lnTo>
                  <a:close/>
                  <a:moveTo>
                    <a:pt x="43" y="12"/>
                  </a:moveTo>
                  <a:lnTo>
                    <a:pt x="43" y="11"/>
                  </a:lnTo>
                  <a:lnTo>
                    <a:pt x="46" y="11"/>
                  </a:lnTo>
                  <a:lnTo>
                    <a:pt x="46" y="12"/>
                  </a:lnTo>
                  <a:lnTo>
                    <a:pt x="43" y="12"/>
                  </a:lnTo>
                  <a:close/>
                  <a:moveTo>
                    <a:pt x="43" y="11"/>
                  </a:moveTo>
                  <a:lnTo>
                    <a:pt x="43" y="11"/>
                  </a:lnTo>
                  <a:lnTo>
                    <a:pt x="45" y="11"/>
                  </a:lnTo>
                  <a:lnTo>
                    <a:pt x="43" y="11"/>
                  </a:lnTo>
                  <a:close/>
                  <a:moveTo>
                    <a:pt x="43" y="11"/>
                  </a:moveTo>
                  <a:lnTo>
                    <a:pt x="44" y="10"/>
                  </a:lnTo>
                  <a:lnTo>
                    <a:pt x="46" y="10"/>
                  </a:lnTo>
                  <a:lnTo>
                    <a:pt x="46" y="11"/>
                  </a:lnTo>
                  <a:lnTo>
                    <a:pt x="43" y="11"/>
                  </a:lnTo>
                  <a:close/>
                  <a:moveTo>
                    <a:pt x="44" y="10"/>
                  </a:moveTo>
                  <a:lnTo>
                    <a:pt x="44" y="9"/>
                  </a:lnTo>
                  <a:lnTo>
                    <a:pt x="46" y="9"/>
                  </a:lnTo>
                  <a:lnTo>
                    <a:pt x="46" y="10"/>
                  </a:lnTo>
                  <a:lnTo>
                    <a:pt x="44" y="10"/>
                  </a:lnTo>
                  <a:close/>
                  <a:moveTo>
                    <a:pt x="44" y="9"/>
                  </a:moveTo>
                  <a:lnTo>
                    <a:pt x="44" y="9"/>
                  </a:lnTo>
                  <a:lnTo>
                    <a:pt x="45" y="9"/>
                  </a:lnTo>
                  <a:lnTo>
                    <a:pt x="44" y="9"/>
                  </a:lnTo>
                  <a:close/>
                  <a:moveTo>
                    <a:pt x="44" y="9"/>
                  </a:moveTo>
                  <a:lnTo>
                    <a:pt x="44" y="8"/>
                  </a:lnTo>
                  <a:lnTo>
                    <a:pt x="47" y="9"/>
                  </a:lnTo>
                  <a:lnTo>
                    <a:pt x="46" y="10"/>
                  </a:lnTo>
                  <a:lnTo>
                    <a:pt x="44" y="9"/>
                  </a:lnTo>
                  <a:close/>
                  <a:moveTo>
                    <a:pt x="44" y="8"/>
                  </a:moveTo>
                  <a:lnTo>
                    <a:pt x="45" y="7"/>
                  </a:lnTo>
                  <a:lnTo>
                    <a:pt x="47" y="8"/>
                  </a:lnTo>
                  <a:lnTo>
                    <a:pt x="47" y="9"/>
                  </a:lnTo>
                  <a:lnTo>
                    <a:pt x="44" y="8"/>
                  </a:lnTo>
                  <a:close/>
                  <a:moveTo>
                    <a:pt x="45" y="7"/>
                  </a:moveTo>
                  <a:lnTo>
                    <a:pt x="45" y="6"/>
                  </a:lnTo>
                  <a:lnTo>
                    <a:pt x="46" y="7"/>
                  </a:lnTo>
                  <a:lnTo>
                    <a:pt x="45" y="7"/>
                  </a:lnTo>
                  <a:close/>
                  <a:moveTo>
                    <a:pt x="45" y="6"/>
                  </a:moveTo>
                  <a:lnTo>
                    <a:pt x="45" y="6"/>
                  </a:lnTo>
                  <a:lnTo>
                    <a:pt x="47" y="7"/>
                  </a:lnTo>
                  <a:lnTo>
                    <a:pt x="47" y="8"/>
                  </a:lnTo>
                  <a:lnTo>
                    <a:pt x="45" y="6"/>
                  </a:lnTo>
                  <a:close/>
                  <a:moveTo>
                    <a:pt x="45" y="6"/>
                  </a:moveTo>
                  <a:lnTo>
                    <a:pt x="46" y="5"/>
                  </a:lnTo>
                  <a:lnTo>
                    <a:pt x="48" y="6"/>
                  </a:lnTo>
                  <a:lnTo>
                    <a:pt x="47" y="7"/>
                  </a:lnTo>
                  <a:lnTo>
                    <a:pt x="45" y="6"/>
                  </a:lnTo>
                  <a:close/>
                  <a:moveTo>
                    <a:pt x="46" y="5"/>
                  </a:moveTo>
                  <a:lnTo>
                    <a:pt x="46" y="4"/>
                  </a:lnTo>
                  <a:lnTo>
                    <a:pt x="49" y="5"/>
                  </a:lnTo>
                  <a:lnTo>
                    <a:pt x="48" y="6"/>
                  </a:lnTo>
                  <a:lnTo>
                    <a:pt x="46" y="5"/>
                  </a:lnTo>
                  <a:close/>
                  <a:moveTo>
                    <a:pt x="46" y="4"/>
                  </a:moveTo>
                  <a:lnTo>
                    <a:pt x="46" y="4"/>
                  </a:lnTo>
                  <a:lnTo>
                    <a:pt x="47" y="5"/>
                  </a:lnTo>
                  <a:lnTo>
                    <a:pt x="46" y="4"/>
                  </a:lnTo>
                  <a:close/>
                  <a:moveTo>
                    <a:pt x="46" y="4"/>
                  </a:moveTo>
                  <a:lnTo>
                    <a:pt x="47" y="3"/>
                  </a:lnTo>
                  <a:lnTo>
                    <a:pt x="49" y="5"/>
                  </a:lnTo>
                  <a:lnTo>
                    <a:pt x="48" y="6"/>
                  </a:lnTo>
                  <a:lnTo>
                    <a:pt x="46" y="4"/>
                  </a:lnTo>
                  <a:close/>
                  <a:moveTo>
                    <a:pt x="47" y="3"/>
                  </a:moveTo>
                  <a:lnTo>
                    <a:pt x="48" y="2"/>
                  </a:lnTo>
                  <a:lnTo>
                    <a:pt x="50" y="4"/>
                  </a:lnTo>
                  <a:lnTo>
                    <a:pt x="49" y="5"/>
                  </a:lnTo>
                  <a:lnTo>
                    <a:pt x="47" y="3"/>
                  </a:lnTo>
                  <a:close/>
                  <a:moveTo>
                    <a:pt x="48" y="2"/>
                  </a:moveTo>
                  <a:lnTo>
                    <a:pt x="48" y="2"/>
                  </a:lnTo>
                  <a:lnTo>
                    <a:pt x="49" y="3"/>
                  </a:lnTo>
                  <a:lnTo>
                    <a:pt x="48" y="2"/>
                  </a:lnTo>
                  <a:close/>
                  <a:moveTo>
                    <a:pt x="48" y="2"/>
                  </a:moveTo>
                  <a:lnTo>
                    <a:pt x="49" y="2"/>
                  </a:lnTo>
                  <a:lnTo>
                    <a:pt x="50" y="4"/>
                  </a:lnTo>
                  <a:lnTo>
                    <a:pt x="49" y="4"/>
                  </a:lnTo>
                  <a:lnTo>
                    <a:pt x="48" y="2"/>
                  </a:lnTo>
                  <a:close/>
                  <a:moveTo>
                    <a:pt x="49" y="2"/>
                  </a:moveTo>
                  <a:lnTo>
                    <a:pt x="50" y="1"/>
                  </a:lnTo>
                  <a:lnTo>
                    <a:pt x="51" y="3"/>
                  </a:lnTo>
                  <a:lnTo>
                    <a:pt x="50" y="4"/>
                  </a:lnTo>
                  <a:lnTo>
                    <a:pt x="49" y="2"/>
                  </a:lnTo>
                  <a:close/>
                  <a:moveTo>
                    <a:pt x="50" y="1"/>
                  </a:moveTo>
                  <a:lnTo>
                    <a:pt x="50" y="1"/>
                  </a:lnTo>
                  <a:lnTo>
                    <a:pt x="50" y="2"/>
                  </a:lnTo>
                  <a:lnTo>
                    <a:pt x="50" y="1"/>
                  </a:lnTo>
                  <a:close/>
                  <a:moveTo>
                    <a:pt x="50" y="1"/>
                  </a:moveTo>
                  <a:lnTo>
                    <a:pt x="51" y="1"/>
                  </a:lnTo>
                  <a:lnTo>
                    <a:pt x="52" y="3"/>
                  </a:lnTo>
                  <a:lnTo>
                    <a:pt x="51" y="3"/>
                  </a:lnTo>
                  <a:lnTo>
                    <a:pt x="50" y="1"/>
                  </a:lnTo>
                  <a:close/>
                  <a:moveTo>
                    <a:pt x="51" y="1"/>
                  </a:moveTo>
                  <a:lnTo>
                    <a:pt x="51" y="0"/>
                  </a:lnTo>
                  <a:lnTo>
                    <a:pt x="51" y="2"/>
                  </a:lnTo>
                  <a:lnTo>
                    <a:pt x="51" y="1"/>
                  </a:lnTo>
                  <a:close/>
                  <a:moveTo>
                    <a:pt x="51" y="0"/>
                  </a:moveTo>
                  <a:lnTo>
                    <a:pt x="52" y="0"/>
                  </a:lnTo>
                  <a:lnTo>
                    <a:pt x="53" y="3"/>
                  </a:lnTo>
                  <a:lnTo>
                    <a:pt x="52" y="3"/>
                  </a:lnTo>
                  <a:lnTo>
                    <a:pt x="51" y="0"/>
                  </a:lnTo>
                  <a:close/>
                  <a:moveTo>
                    <a:pt x="52" y="0"/>
                  </a:moveTo>
                  <a:lnTo>
                    <a:pt x="52" y="0"/>
                  </a:lnTo>
                  <a:lnTo>
                    <a:pt x="52" y="1"/>
                  </a:lnTo>
                  <a:lnTo>
                    <a:pt x="52" y="0"/>
                  </a:lnTo>
                  <a:close/>
                  <a:moveTo>
                    <a:pt x="52" y="0"/>
                  </a:moveTo>
                  <a:lnTo>
                    <a:pt x="53" y="0"/>
                  </a:lnTo>
                  <a:lnTo>
                    <a:pt x="54" y="3"/>
                  </a:lnTo>
                  <a:lnTo>
                    <a:pt x="53" y="3"/>
                  </a:lnTo>
                  <a:lnTo>
                    <a:pt x="52" y="0"/>
                  </a:lnTo>
                  <a:close/>
                  <a:moveTo>
                    <a:pt x="53" y="0"/>
                  </a:moveTo>
                  <a:lnTo>
                    <a:pt x="53" y="0"/>
                  </a:lnTo>
                  <a:lnTo>
                    <a:pt x="53" y="1"/>
                  </a:lnTo>
                  <a:lnTo>
                    <a:pt x="53" y="0"/>
                  </a:lnTo>
                  <a:close/>
                  <a:moveTo>
                    <a:pt x="53" y="0"/>
                  </a:moveTo>
                  <a:lnTo>
                    <a:pt x="54" y="0"/>
                  </a:lnTo>
                  <a:lnTo>
                    <a:pt x="55" y="3"/>
                  </a:lnTo>
                  <a:lnTo>
                    <a:pt x="54" y="3"/>
                  </a:lnTo>
                  <a:lnTo>
                    <a:pt x="53" y="0"/>
                  </a:lnTo>
                  <a:close/>
                  <a:moveTo>
                    <a:pt x="54" y="0"/>
                  </a:moveTo>
                  <a:lnTo>
                    <a:pt x="55" y="0"/>
                  </a:lnTo>
                  <a:lnTo>
                    <a:pt x="54" y="1"/>
                  </a:lnTo>
                  <a:lnTo>
                    <a:pt x="54" y="0"/>
                  </a:lnTo>
                  <a:close/>
                  <a:moveTo>
                    <a:pt x="55" y="0"/>
                  </a:moveTo>
                  <a:lnTo>
                    <a:pt x="56" y="0"/>
                  </a:lnTo>
                  <a:lnTo>
                    <a:pt x="55" y="3"/>
                  </a:lnTo>
                  <a:lnTo>
                    <a:pt x="54" y="3"/>
                  </a:lnTo>
                  <a:lnTo>
                    <a:pt x="55" y="0"/>
                  </a:lnTo>
                  <a:close/>
                  <a:moveTo>
                    <a:pt x="56" y="0"/>
                  </a:moveTo>
                  <a:lnTo>
                    <a:pt x="56" y="0"/>
                  </a:lnTo>
                  <a:lnTo>
                    <a:pt x="56" y="1"/>
                  </a:lnTo>
                  <a:lnTo>
                    <a:pt x="56" y="0"/>
                  </a:lnTo>
                  <a:close/>
                  <a:moveTo>
                    <a:pt x="56" y="0"/>
                  </a:moveTo>
                  <a:lnTo>
                    <a:pt x="57" y="0"/>
                  </a:lnTo>
                  <a:lnTo>
                    <a:pt x="57" y="3"/>
                  </a:lnTo>
                  <a:lnTo>
                    <a:pt x="55" y="3"/>
                  </a:lnTo>
                  <a:lnTo>
                    <a:pt x="56" y="0"/>
                  </a:lnTo>
                  <a:close/>
                  <a:moveTo>
                    <a:pt x="57" y="0"/>
                  </a:moveTo>
                  <a:lnTo>
                    <a:pt x="57" y="0"/>
                  </a:lnTo>
                  <a:lnTo>
                    <a:pt x="57" y="2"/>
                  </a:lnTo>
                  <a:lnTo>
                    <a:pt x="57" y="0"/>
                  </a:lnTo>
                  <a:close/>
                  <a:moveTo>
                    <a:pt x="57" y="0"/>
                  </a:moveTo>
                  <a:lnTo>
                    <a:pt x="58" y="1"/>
                  </a:lnTo>
                  <a:lnTo>
                    <a:pt x="58" y="3"/>
                  </a:lnTo>
                  <a:lnTo>
                    <a:pt x="56" y="3"/>
                  </a:lnTo>
                  <a:lnTo>
                    <a:pt x="57" y="0"/>
                  </a:lnTo>
                  <a:close/>
                  <a:moveTo>
                    <a:pt x="58" y="1"/>
                  </a:moveTo>
                  <a:lnTo>
                    <a:pt x="59" y="1"/>
                  </a:lnTo>
                  <a:lnTo>
                    <a:pt x="58" y="2"/>
                  </a:lnTo>
                  <a:lnTo>
                    <a:pt x="58" y="1"/>
                  </a:lnTo>
                  <a:close/>
                  <a:moveTo>
                    <a:pt x="59" y="1"/>
                  </a:moveTo>
                  <a:lnTo>
                    <a:pt x="60" y="1"/>
                  </a:lnTo>
                  <a:lnTo>
                    <a:pt x="59" y="4"/>
                  </a:lnTo>
                  <a:lnTo>
                    <a:pt x="57" y="3"/>
                  </a:lnTo>
                  <a:lnTo>
                    <a:pt x="59" y="1"/>
                  </a:lnTo>
                  <a:close/>
                  <a:moveTo>
                    <a:pt x="60" y="1"/>
                  </a:moveTo>
                  <a:lnTo>
                    <a:pt x="60" y="1"/>
                  </a:lnTo>
                  <a:lnTo>
                    <a:pt x="59" y="3"/>
                  </a:lnTo>
                  <a:lnTo>
                    <a:pt x="60" y="1"/>
                  </a:lnTo>
                  <a:close/>
                  <a:moveTo>
                    <a:pt x="60" y="1"/>
                  </a:moveTo>
                  <a:lnTo>
                    <a:pt x="61" y="2"/>
                  </a:lnTo>
                  <a:lnTo>
                    <a:pt x="60" y="4"/>
                  </a:lnTo>
                  <a:lnTo>
                    <a:pt x="59" y="4"/>
                  </a:lnTo>
                  <a:lnTo>
                    <a:pt x="60" y="1"/>
                  </a:lnTo>
                  <a:close/>
                  <a:moveTo>
                    <a:pt x="61" y="2"/>
                  </a:moveTo>
                  <a:lnTo>
                    <a:pt x="62" y="3"/>
                  </a:lnTo>
                  <a:lnTo>
                    <a:pt x="61" y="3"/>
                  </a:lnTo>
                  <a:lnTo>
                    <a:pt x="61" y="2"/>
                  </a:lnTo>
                  <a:close/>
                  <a:moveTo>
                    <a:pt x="62" y="3"/>
                  </a:moveTo>
                  <a:lnTo>
                    <a:pt x="63" y="4"/>
                  </a:lnTo>
                  <a:lnTo>
                    <a:pt x="60" y="5"/>
                  </a:lnTo>
                  <a:lnTo>
                    <a:pt x="60" y="4"/>
                  </a:lnTo>
                  <a:lnTo>
                    <a:pt x="62" y="3"/>
                  </a:lnTo>
                  <a:close/>
                  <a:moveTo>
                    <a:pt x="63" y="4"/>
                  </a:moveTo>
                  <a:lnTo>
                    <a:pt x="63" y="4"/>
                  </a:lnTo>
                  <a:lnTo>
                    <a:pt x="62" y="5"/>
                  </a:lnTo>
                  <a:lnTo>
                    <a:pt x="63" y="4"/>
                  </a:lnTo>
                  <a:close/>
                  <a:moveTo>
                    <a:pt x="63" y="4"/>
                  </a:moveTo>
                  <a:lnTo>
                    <a:pt x="64" y="5"/>
                  </a:lnTo>
                  <a:lnTo>
                    <a:pt x="61" y="7"/>
                  </a:lnTo>
                  <a:lnTo>
                    <a:pt x="60" y="5"/>
                  </a:lnTo>
                  <a:lnTo>
                    <a:pt x="63" y="4"/>
                  </a:lnTo>
                  <a:close/>
                  <a:moveTo>
                    <a:pt x="64" y="5"/>
                  </a:moveTo>
                  <a:lnTo>
                    <a:pt x="64" y="7"/>
                  </a:lnTo>
                  <a:lnTo>
                    <a:pt x="62" y="8"/>
                  </a:lnTo>
                  <a:lnTo>
                    <a:pt x="61" y="7"/>
                  </a:lnTo>
                  <a:lnTo>
                    <a:pt x="64" y="5"/>
                  </a:lnTo>
                  <a:close/>
                  <a:moveTo>
                    <a:pt x="64" y="7"/>
                  </a:moveTo>
                  <a:lnTo>
                    <a:pt x="64" y="7"/>
                  </a:lnTo>
                  <a:lnTo>
                    <a:pt x="63" y="7"/>
                  </a:lnTo>
                  <a:lnTo>
                    <a:pt x="64" y="7"/>
                  </a:lnTo>
                  <a:close/>
                  <a:moveTo>
                    <a:pt x="64" y="7"/>
                  </a:moveTo>
                  <a:lnTo>
                    <a:pt x="65" y="8"/>
                  </a:lnTo>
                  <a:lnTo>
                    <a:pt x="62" y="9"/>
                  </a:lnTo>
                  <a:lnTo>
                    <a:pt x="62" y="8"/>
                  </a:lnTo>
                  <a:lnTo>
                    <a:pt x="64" y="7"/>
                  </a:lnTo>
                  <a:close/>
                  <a:moveTo>
                    <a:pt x="65" y="8"/>
                  </a:moveTo>
                  <a:lnTo>
                    <a:pt x="65" y="9"/>
                  </a:lnTo>
                  <a:lnTo>
                    <a:pt x="62" y="9"/>
                  </a:lnTo>
                  <a:lnTo>
                    <a:pt x="65" y="8"/>
                  </a:lnTo>
                  <a:close/>
                  <a:moveTo>
                    <a:pt x="65" y="9"/>
                  </a:moveTo>
                  <a:lnTo>
                    <a:pt x="65" y="9"/>
                  </a:lnTo>
                  <a:lnTo>
                    <a:pt x="64" y="9"/>
                  </a:lnTo>
                  <a:lnTo>
                    <a:pt x="65" y="9"/>
                  </a:lnTo>
                  <a:close/>
                  <a:moveTo>
                    <a:pt x="65" y="9"/>
                  </a:moveTo>
                  <a:lnTo>
                    <a:pt x="65" y="10"/>
                  </a:lnTo>
                  <a:lnTo>
                    <a:pt x="62" y="10"/>
                  </a:lnTo>
                  <a:lnTo>
                    <a:pt x="62" y="9"/>
                  </a:lnTo>
                  <a:lnTo>
                    <a:pt x="65" y="9"/>
                  </a:lnTo>
                  <a:close/>
                  <a:moveTo>
                    <a:pt x="65" y="10"/>
                  </a:moveTo>
                  <a:lnTo>
                    <a:pt x="65" y="10"/>
                  </a:lnTo>
                  <a:lnTo>
                    <a:pt x="64" y="10"/>
                  </a:lnTo>
                  <a:lnTo>
                    <a:pt x="65" y="10"/>
                  </a:lnTo>
                  <a:close/>
                  <a:moveTo>
                    <a:pt x="65" y="10"/>
                  </a:moveTo>
                  <a:lnTo>
                    <a:pt x="65" y="10"/>
                  </a:lnTo>
                  <a:lnTo>
                    <a:pt x="62" y="10"/>
                  </a:lnTo>
                  <a:lnTo>
                    <a:pt x="65" y="10"/>
                  </a:lnTo>
                  <a:close/>
                  <a:moveTo>
                    <a:pt x="65" y="10"/>
                  </a:moveTo>
                  <a:lnTo>
                    <a:pt x="65" y="11"/>
                  </a:lnTo>
                  <a:lnTo>
                    <a:pt x="64" y="10"/>
                  </a:lnTo>
                  <a:lnTo>
                    <a:pt x="65" y="10"/>
                  </a:lnTo>
                  <a:close/>
                  <a:moveTo>
                    <a:pt x="65" y="11"/>
                  </a:moveTo>
                  <a:lnTo>
                    <a:pt x="65" y="11"/>
                  </a:lnTo>
                  <a:lnTo>
                    <a:pt x="62" y="11"/>
                  </a:lnTo>
                  <a:lnTo>
                    <a:pt x="62" y="10"/>
                  </a:lnTo>
                  <a:lnTo>
                    <a:pt x="65" y="11"/>
                  </a:lnTo>
                  <a:close/>
                  <a:moveTo>
                    <a:pt x="65" y="11"/>
                  </a:moveTo>
                  <a:lnTo>
                    <a:pt x="65" y="11"/>
                  </a:lnTo>
                  <a:lnTo>
                    <a:pt x="64" y="11"/>
                  </a:lnTo>
                  <a:lnTo>
                    <a:pt x="65" y="11"/>
                  </a:lnTo>
                  <a:close/>
                  <a:moveTo>
                    <a:pt x="65" y="11"/>
                  </a:moveTo>
                  <a:lnTo>
                    <a:pt x="65" y="12"/>
                  </a:lnTo>
                  <a:lnTo>
                    <a:pt x="62" y="12"/>
                  </a:lnTo>
                  <a:lnTo>
                    <a:pt x="62" y="11"/>
                  </a:lnTo>
                  <a:lnTo>
                    <a:pt x="65" y="11"/>
                  </a:lnTo>
                  <a:close/>
                  <a:moveTo>
                    <a:pt x="65" y="12"/>
                  </a:moveTo>
                  <a:lnTo>
                    <a:pt x="64" y="12"/>
                  </a:lnTo>
                  <a:lnTo>
                    <a:pt x="63" y="12"/>
                  </a:lnTo>
                  <a:lnTo>
                    <a:pt x="65" y="12"/>
                  </a:lnTo>
                  <a:close/>
                  <a:moveTo>
                    <a:pt x="64" y="12"/>
                  </a:moveTo>
                  <a:lnTo>
                    <a:pt x="64" y="13"/>
                  </a:lnTo>
                  <a:lnTo>
                    <a:pt x="62" y="12"/>
                  </a:lnTo>
                  <a:lnTo>
                    <a:pt x="62" y="11"/>
                  </a:lnTo>
                  <a:lnTo>
                    <a:pt x="64" y="12"/>
                  </a:lnTo>
                  <a:close/>
                  <a:moveTo>
                    <a:pt x="64" y="13"/>
                  </a:moveTo>
                  <a:lnTo>
                    <a:pt x="64" y="13"/>
                  </a:lnTo>
                  <a:lnTo>
                    <a:pt x="63" y="13"/>
                  </a:lnTo>
                  <a:lnTo>
                    <a:pt x="64" y="13"/>
                  </a:lnTo>
                  <a:close/>
                  <a:moveTo>
                    <a:pt x="64" y="13"/>
                  </a:moveTo>
                  <a:lnTo>
                    <a:pt x="63" y="14"/>
                  </a:lnTo>
                  <a:lnTo>
                    <a:pt x="61" y="12"/>
                  </a:lnTo>
                  <a:lnTo>
                    <a:pt x="62" y="12"/>
                  </a:lnTo>
                  <a:lnTo>
                    <a:pt x="64" y="13"/>
                  </a:lnTo>
                  <a:close/>
                  <a:moveTo>
                    <a:pt x="63" y="14"/>
                  </a:moveTo>
                  <a:lnTo>
                    <a:pt x="63" y="14"/>
                  </a:lnTo>
                  <a:lnTo>
                    <a:pt x="62" y="13"/>
                  </a:lnTo>
                  <a:lnTo>
                    <a:pt x="63" y="14"/>
                  </a:lnTo>
                  <a:close/>
                  <a:moveTo>
                    <a:pt x="63" y="14"/>
                  </a:moveTo>
                  <a:lnTo>
                    <a:pt x="63" y="15"/>
                  </a:lnTo>
                  <a:lnTo>
                    <a:pt x="61" y="13"/>
                  </a:lnTo>
                  <a:lnTo>
                    <a:pt x="62" y="12"/>
                  </a:lnTo>
                  <a:lnTo>
                    <a:pt x="63" y="14"/>
                  </a:lnTo>
                  <a:close/>
                  <a:moveTo>
                    <a:pt x="63" y="15"/>
                  </a:moveTo>
                  <a:lnTo>
                    <a:pt x="63" y="15"/>
                  </a:lnTo>
                  <a:lnTo>
                    <a:pt x="62" y="14"/>
                  </a:lnTo>
                  <a:lnTo>
                    <a:pt x="63" y="15"/>
                  </a:lnTo>
                  <a:close/>
                  <a:moveTo>
                    <a:pt x="63" y="15"/>
                  </a:moveTo>
                  <a:lnTo>
                    <a:pt x="62" y="15"/>
                  </a:lnTo>
                  <a:lnTo>
                    <a:pt x="60" y="13"/>
                  </a:lnTo>
                  <a:lnTo>
                    <a:pt x="61" y="13"/>
                  </a:lnTo>
                  <a:lnTo>
                    <a:pt x="63" y="15"/>
                  </a:lnTo>
                  <a:close/>
                  <a:moveTo>
                    <a:pt x="62" y="15"/>
                  </a:moveTo>
                  <a:lnTo>
                    <a:pt x="61" y="17"/>
                  </a:lnTo>
                  <a:lnTo>
                    <a:pt x="60" y="15"/>
                  </a:lnTo>
                  <a:lnTo>
                    <a:pt x="61" y="14"/>
                  </a:lnTo>
                  <a:lnTo>
                    <a:pt x="62" y="15"/>
                  </a:lnTo>
                  <a:close/>
                  <a:moveTo>
                    <a:pt x="60" y="15"/>
                  </a:moveTo>
                  <a:lnTo>
                    <a:pt x="59" y="13"/>
                  </a:lnTo>
                  <a:lnTo>
                    <a:pt x="62" y="12"/>
                  </a:lnTo>
                  <a:lnTo>
                    <a:pt x="62" y="14"/>
                  </a:lnTo>
                  <a:lnTo>
                    <a:pt x="60" y="15"/>
                  </a:lnTo>
                  <a:close/>
                  <a:moveTo>
                    <a:pt x="59" y="13"/>
                  </a:moveTo>
                  <a:lnTo>
                    <a:pt x="59" y="13"/>
                  </a:lnTo>
                  <a:lnTo>
                    <a:pt x="60" y="13"/>
                  </a:lnTo>
                  <a:lnTo>
                    <a:pt x="59" y="13"/>
                  </a:lnTo>
                  <a:close/>
                  <a:moveTo>
                    <a:pt x="59" y="13"/>
                  </a:moveTo>
                  <a:lnTo>
                    <a:pt x="59" y="12"/>
                  </a:lnTo>
                  <a:lnTo>
                    <a:pt x="61" y="11"/>
                  </a:lnTo>
                  <a:lnTo>
                    <a:pt x="62" y="12"/>
                  </a:lnTo>
                  <a:lnTo>
                    <a:pt x="59" y="13"/>
                  </a:lnTo>
                  <a:close/>
                  <a:moveTo>
                    <a:pt x="59" y="12"/>
                  </a:moveTo>
                  <a:lnTo>
                    <a:pt x="58" y="12"/>
                  </a:lnTo>
                  <a:lnTo>
                    <a:pt x="61" y="11"/>
                  </a:lnTo>
                  <a:lnTo>
                    <a:pt x="59" y="12"/>
                  </a:lnTo>
                  <a:close/>
                  <a:moveTo>
                    <a:pt x="61" y="10"/>
                  </a:moveTo>
                  <a:lnTo>
                    <a:pt x="61" y="11"/>
                  </a:lnTo>
                  <a:lnTo>
                    <a:pt x="60" y="11"/>
                  </a:lnTo>
                  <a:lnTo>
                    <a:pt x="61" y="10"/>
                  </a:lnTo>
                  <a:close/>
                  <a:moveTo>
                    <a:pt x="59" y="12"/>
                  </a:moveTo>
                  <a:lnTo>
                    <a:pt x="58" y="12"/>
                  </a:lnTo>
                  <a:lnTo>
                    <a:pt x="60" y="10"/>
                  </a:lnTo>
                  <a:lnTo>
                    <a:pt x="61" y="10"/>
                  </a:lnTo>
                  <a:lnTo>
                    <a:pt x="59" y="12"/>
                  </a:lnTo>
                  <a:close/>
                  <a:moveTo>
                    <a:pt x="60" y="10"/>
                  </a:moveTo>
                  <a:lnTo>
                    <a:pt x="60" y="10"/>
                  </a:lnTo>
                  <a:lnTo>
                    <a:pt x="59" y="11"/>
                  </a:lnTo>
                  <a:lnTo>
                    <a:pt x="60" y="10"/>
                  </a:lnTo>
                  <a:close/>
                  <a:moveTo>
                    <a:pt x="58" y="12"/>
                  </a:moveTo>
                  <a:lnTo>
                    <a:pt x="58" y="11"/>
                  </a:lnTo>
                  <a:lnTo>
                    <a:pt x="60" y="9"/>
                  </a:lnTo>
                  <a:lnTo>
                    <a:pt x="60" y="10"/>
                  </a:lnTo>
                  <a:lnTo>
                    <a:pt x="58" y="12"/>
                  </a:lnTo>
                  <a:close/>
                  <a:moveTo>
                    <a:pt x="59" y="9"/>
                  </a:moveTo>
                  <a:lnTo>
                    <a:pt x="60" y="9"/>
                  </a:lnTo>
                  <a:lnTo>
                    <a:pt x="59" y="10"/>
                  </a:lnTo>
                  <a:lnTo>
                    <a:pt x="59" y="9"/>
                  </a:lnTo>
                  <a:close/>
                  <a:moveTo>
                    <a:pt x="58" y="12"/>
                  </a:moveTo>
                  <a:lnTo>
                    <a:pt x="58" y="11"/>
                  </a:lnTo>
                  <a:lnTo>
                    <a:pt x="59" y="9"/>
                  </a:lnTo>
                  <a:lnTo>
                    <a:pt x="58" y="12"/>
                  </a:lnTo>
                  <a:close/>
                  <a:moveTo>
                    <a:pt x="58" y="11"/>
                  </a:moveTo>
                  <a:lnTo>
                    <a:pt x="58" y="11"/>
                  </a:lnTo>
                  <a:lnTo>
                    <a:pt x="58" y="10"/>
                  </a:lnTo>
                  <a:lnTo>
                    <a:pt x="58" y="11"/>
                  </a:lnTo>
                  <a:close/>
                  <a:moveTo>
                    <a:pt x="58" y="11"/>
                  </a:moveTo>
                  <a:lnTo>
                    <a:pt x="58" y="11"/>
                  </a:lnTo>
                  <a:lnTo>
                    <a:pt x="58" y="9"/>
                  </a:lnTo>
                  <a:lnTo>
                    <a:pt x="59" y="9"/>
                  </a:lnTo>
                  <a:lnTo>
                    <a:pt x="58" y="11"/>
                  </a:lnTo>
                  <a:close/>
                  <a:moveTo>
                    <a:pt x="58" y="9"/>
                  </a:moveTo>
                  <a:lnTo>
                    <a:pt x="58" y="9"/>
                  </a:lnTo>
                  <a:lnTo>
                    <a:pt x="58" y="10"/>
                  </a:lnTo>
                  <a:lnTo>
                    <a:pt x="58" y="9"/>
                  </a:lnTo>
                  <a:close/>
                  <a:moveTo>
                    <a:pt x="58" y="11"/>
                  </a:moveTo>
                  <a:lnTo>
                    <a:pt x="58" y="11"/>
                  </a:lnTo>
                  <a:lnTo>
                    <a:pt x="58" y="9"/>
                  </a:lnTo>
                  <a:lnTo>
                    <a:pt x="58" y="11"/>
                  </a:lnTo>
                  <a:close/>
                  <a:moveTo>
                    <a:pt x="58" y="11"/>
                  </a:moveTo>
                  <a:lnTo>
                    <a:pt x="57" y="11"/>
                  </a:lnTo>
                  <a:lnTo>
                    <a:pt x="57" y="9"/>
                  </a:lnTo>
                  <a:lnTo>
                    <a:pt x="58" y="9"/>
                  </a:lnTo>
                  <a:lnTo>
                    <a:pt x="58" y="11"/>
                  </a:lnTo>
                  <a:close/>
                  <a:moveTo>
                    <a:pt x="56" y="10"/>
                  </a:moveTo>
                  <a:lnTo>
                    <a:pt x="56" y="9"/>
                  </a:lnTo>
                  <a:lnTo>
                    <a:pt x="57" y="9"/>
                  </a:lnTo>
                  <a:lnTo>
                    <a:pt x="57" y="10"/>
                  </a:lnTo>
                  <a:lnTo>
                    <a:pt x="56" y="10"/>
                  </a:lnTo>
                  <a:close/>
                  <a:moveTo>
                    <a:pt x="59" y="10"/>
                  </a:moveTo>
                  <a:lnTo>
                    <a:pt x="59" y="11"/>
                  </a:lnTo>
                  <a:lnTo>
                    <a:pt x="56" y="12"/>
                  </a:lnTo>
                  <a:lnTo>
                    <a:pt x="56" y="10"/>
                  </a:lnTo>
                  <a:lnTo>
                    <a:pt x="59" y="10"/>
                  </a:lnTo>
                  <a:close/>
                  <a:moveTo>
                    <a:pt x="56" y="12"/>
                  </a:moveTo>
                  <a:lnTo>
                    <a:pt x="56" y="12"/>
                  </a:lnTo>
                  <a:lnTo>
                    <a:pt x="58" y="11"/>
                  </a:lnTo>
                  <a:lnTo>
                    <a:pt x="56" y="12"/>
                  </a:lnTo>
                  <a:close/>
                  <a:moveTo>
                    <a:pt x="59" y="11"/>
                  </a:moveTo>
                  <a:lnTo>
                    <a:pt x="59" y="13"/>
                  </a:lnTo>
                  <a:lnTo>
                    <a:pt x="57" y="13"/>
                  </a:lnTo>
                  <a:lnTo>
                    <a:pt x="56" y="12"/>
                  </a:lnTo>
                  <a:lnTo>
                    <a:pt x="59" y="11"/>
                  </a:lnTo>
                  <a:close/>
                  <a:moveTo>
                    <a:pt x="57" y="13"/>
                  </a:moveTo>
                  <a:lnTo>
                    <a:pt x="57" y="13"/>
                  </a:lnTo>
                  <a:lnTo>
                    <a:pt x="58" y="13"/>
                  </a:lnTo>
                  <a:lnTo>
                    <a:pt x="57" y="13"/>
                  </a:lnTo>
                  <a:close/>
                  <a:moveTo>
                    <a:pt x="59" y="12"/>
                  </a:moveTo>
                  <a:lnTo>
                    <a:pt x="60" y="14"/>
                  </a:lnTo>
                  <a:lnTo>
                    <a:pt x="57" y="15"/>
                  </a:lnTo>
                  <a:lnTo>
                    <a:pt x="57" y="13"/>
                  </a:lnTo>
                  <a:lnTo>
                    <a:pt x="59" y="12"/>
                  </a:lnTo>
                  <a:close/>
                  <a:moveTo>
                    <a:pt x="57" y="15"/>
                  </a:moveTo>
                  <a:lnTo>
                    <a:pt x="57" y="15"/>
                  </a:lnTo>
                  <a:lnTo>
                    <a:pt x="58" y="14"/>
                  </a:lnTo>
                  <a:lnTo>
                    <a:pt x="57" y="15"/>
                  </a:lnTo>
                  <a:close/>
                  <a:moveTo>
                    <a:pt x="60" y="14"/>
                  </a:moveTo>
                  <a:lnTo>
                    <a:pt x="60" y="15"/>
                  </a:lnTo>
                  <a:lnTo>
                    <a:pt x="58" y="16"/>
                  </a:lnTo>
                  <a:lnTo>
                    <a:pt x="57" y="15"/>
                  </a:lnTo>
                  <a:lnTo>
                    <a:pt x="60" y="14"/>
                  </a:lnTo>
                  <a:close/>
                  <a:moveTo>
                    <a:pt x="58" y="16"/>
                  </a:moveTo>
                  <a:lnTo>
                    <a:pt x="58" y="16"/>
                  </a:lnTo>
                  <a:lnTo>
                    <a:pt x="59" y="16"/>
                  </a:lnTo>
                  <a:lnTo>
                    <a:pt x="58" y="16"/>
                  </a:lnTo>
                  <a:close/>
                  <a:moveTo>
                    <a:pt x="60" y="15"/>
                  </a:moveTo>
                  <a:lnTo>
                    <a:pt x="61" y="18"/>
                  </a:lnTo>
                  <a:lnTo>
                    <a:pt x="59" y="19"/>
                  </a:lnTo>
                  <a:lnTo>
                    <a:pt x="58" y="16"/>
                  </a:lnTo>
                  <a:lnTo>
                    <a:pt x="60" y="15"/>
                  </a:lnTo>
                  <a:close/>
                  <a:moveTo>
                    <a:pt x="59" y="19"/>
                  </a:moveTo>
                  <a:lnTo>
                    <a:pt x="59" y="19"/>
                  </a:lnTo>
                  <a:lnTo>
                    <a:pt x="60" y="19"/>
                  </a:lnTo>
                  <a:lnTo>
                    <a:pt x="59" y="19"/>
                  </a:lnTo>
                  <a:close/>
                  <a:moveTo>
                    <a:pt x="61" y="18"/>
                  </a:moveTo>
                  <a:lnTo>
                    <a:pt x="63" y="22"/>
                  </a:lnTo>
                  <a:lnTo>
                    <a:pt x="60" y="23"/>
                  </a:lnTo>
                  <a:lnTo>
                    <a:pt x="59" y="19"/>
                  </a:lnTo>
                  <a:lnTo>
                    <a:pt x="61" y="18"/>
                  </a:lnTo>
                  <a:close/>
                  <a:moveTo>
                    <a:pt x="63" y="22"/>
                  </a:moveTo>
                  <a:lnTo>
                    <a:pt x="63" y="22"/>
                  </a:lnTo>
                  <a:lnTo>
                    <a:pt x="61" y="22"/>
                  </a:lnTo>
                  <a:lnTo>
                    <a:pt x="63" y="22"/>
                  </a:lnTo>
                  <a:close/>
                  <a:moveTo>
                    <a:pt x="63" y="22"/>
                  </a:moveTo>
                  <a:lnTo>
                    <a:pt x="63" y="23"/>
                  </a:lnTo>
                  <a:lnTo>
                    <a:pt x="61" y="24"/>
                  </a:lnTo>
                  <a:lnTo>
                    <a:pt x="60" y="23"/>
                  </a:lnTo>
                  <a:lnTo>
                    <a:pt x="63" y="22"/>
                  </a:lnTo>
                  <a:close/>
                  <a:moveTo>
                    <a:pt x="63" y="23"/>
                  </a:moveTo>
                  <a:lnTo>
                    <a:pt x="63" y="23"/>
                  </a:lnTo>
                  <a:lnTo>
                    <a:pt x="62" y="24"/>
                  </a:lnTo>
                  <a:lnTo>
                    <a:pt x="63" y="23"/>
                  </a:lnTo>
                  <a:close/>
                  <a:moveTo>
                    <a:pt x="63" y="23"/>
                  </a:moveTo>
                  <a:lnTo>
                    <a:pt x="64" y="25"/>
                  </a:lnTo>
                  <a:lnTo>
                    <a:pt x="61" y="26"/>
                  </a:lnTo>
                  <a:lnTo>
                    <a:pt x="61" y="24"/>
                  </a:lnTo>
                  <a:lnTo>
                    <a:pt x="63" y="23"/>
                  </a:lnTo>
                  <a:close/>
                  <a:moveTo>
                    <a:pt x="64" y="25"/>
                  </a:moveTo>
                  <a:lnTo>
                    <a:pt x="64" y="25"/>
                  </a:lnTo>
                  <a:lnTo>
                    <a:pt x="62" y="25"/>
                  </a:lnTo>
                  <a:lnTo>
                    <a:pt x="64" y="25"/>
                  </a:lnTo>
                  <a:close/>
                  <a:moveTo>
                    <a:pt x="64" y="25"/>
                  </a:moveTo>
                  <a:lnTo>
                    <a:pt x="64" y="27"/>
                  </a:lnTo>
                  <a:lnTo>
                    <a:pt x="61" y="27"/>
                  </a:lnTo>
                  <a:lnTo>
                    <a:pt x="61" y="26"/>
                  </a:lnTo>
                  <a:lnTo>
                    <a:pt x="64" y="25"/>
                  </a:lnTo>
                  <a:close/>
                  <a:moveTo>
                    <a:pt x="64" y="27"/>
                  </a:moveTo>
                  <a:lnTo>
                    <a:pt x="64" y="27"/>
                  </a:lnTo>
                  <a:lnTo>
                    <a:pt x="63" y="27"/>
                  </a:lnTo>
                  <a:lnTo>
                    <a:pt x="64" y="27"/>
                  </a:lnTo>
                  <a:close/>
                  <a:moveTo>
                    <a:pt x="64" y="27"/>
                  </a:moveTo>
                  <a:lnTo>
                    <a:pt x="64" y="28"/>
                  </a:lnTo>
                  <a:lnTo>
                    <a:pt x="62" y="29"/>
                  </a:lnTo>
                  <a:lnTo>
                    <a:pt x="61" y="27"/>
                  </a:lnTo>
                  <a:lnTo>
                    <a:pt x="64" y="27"/>
                  </a:lnTo>
                  <a:close/>
                  <a:moveTo>
                    <a:pt x="64" y="28"/>
                  </a:moveTo>
                  <a:lnTo>
                    <a:pt x="64" y="28"/>
                  </a:lnTo>
                  <a:lnTo>
                    <a:pt x="63" y="28"/>
                  </a:lnTo>
                  <a:lnTo>
                    <a:pt x="64" y="28"/>
                  </a:lnTo>
                  <a:close/>
                  <a:moveTo>
                    <a:pt x="64" y="28"/>
                  </a:moveTo>
                  <a:lnTo>
                    <a:pt x="64" y="30"/>
                  </a:lnTo>
                  <a:lnTo>
                    <a:pt x="62" y="30"/>
                  </a:lnTo>
                  <a:lnTo>
                    <a:pt x="62" y="28"/>
                  </a:lnTo>
                  <a:lnTo>
                    <a:pt x="64" y="28"/>
                  </a:lnTo>
                  <a:close/>
                  <a:moveTo>
                    <a:pt x="64" y="30"/>
                  </a:moveTo>
                  <a:lnTo>
                    <a:pt x="64" y="30"/>
                  </a:lnTo>
                  <a:lnTo>
                    <a:pt x="63" y="30"/>
                  </a:lnTo>
                  <a:lnTo>
                    <a:pt x="64" y="30"/>
                  </a:lnTo>
                  <a:close/>
                  <a:moveTo>
                    <a:pt x="64" y="30"/>
                  </a:moveTo>
                  <a:lnTo>
                    <a:pt x="64" y="31"/>
                  </a:lnTo>
                  <a:lnTo>
                    <a:pt x="62" y="30"/>
                  </a:lnTo>
                  <a:lnTo>
                    <a:pt x="64" y="30"/>
                  </a:lnTo>
                  <a:close/>
                  <a:moveTo>
                    <a:pt x="61" y="31"/>
                  </a:moveTo>
                  <a:lnTo>
                    <a:pt x="62" y="30"/>
                  </a:lnTo>
                  <a:lnTo>
                    <a:pt x="63" y="31"/>
                  </a:lnTo>
                  <a:lnTo>
                    <a:pt x="61" y="31"/>
                  </a:lnTo>
                  <a:close/>
                  <a:moveTo>
                    <a:pt x="64" y="31"/>
                  </a:moveTo>
                  <a:lnTo>
                    <a:pt x="64" y="32"/>
                  </a:lnTo>
                  <a:lnTo>
                    <a:pt x="61" y="31"/>
                  </a:lnTo>
                  <a:lnTo>
                    <a:pt x="64" y="31"/>
                  </a:lnTo>
                  <a:close/>
                  <a:moveTo>
                    <a:pt x="64" y="32"/>
                  </a:moveTo>
                  <a:lnTo>
                    <a:pt x="64" y="32"/>
                  </a:lnTo>
                  <a:lnTo>
                    <a:pt x="63" y="31"/>
                  </a:lnTo>
                  <a:lnTo>
                    <a:pt x="64" y="32"/>
                  </a:lnTo>
                  <a:close/>
                  <a:moveTo>
                    <a:pt x="64" y="32"/>
                  </a:moveTo>
                  <a:lnTo>
                    <a:pt x="64" y="33"/>
                  </a:lnTo>
                  <a:lnTo>
                    <a:pt x="61" y="32"/>
                  </a:lnTo>
                  <a:lnTo>
                    <a:pt x="61" y="31"/>
                  </a:lnTo>
                  <a:lnTo>
                    <a:pt x="64" y="32"/>
                  </a:lnTo>
                  <a:close/>
                  <a:moveTo>
                    <a:pt x="64" y="33"/>
                  </a:moveTo>
                  <a:lnTo>
                    <a:pt x="63" y="33"/>
                  </a:lnTo>
                  <a:lnTo>
                    <a:pt x="61" y="32"/>
                  </a:lnTo>
                  <a:lnTo>
                    <a:pt x="64" y="33"/>
                  </a:lnTo>
                  <a:close/>
                  <a:moveTo>
                    <a:pt x="63" y="33"/>
                  </a:moveTo>
                  <a:lnTo>
                    <a:pt x="63" y="34"/>
                  </a:lnTo>
                  <a:lnTo>
                    <a:pt x="62" y="33"/>
                  </a:lnTo>
                  <a:lnTo>
                    <a:pt x="63" y="33"/>
                  </a:lnTo>
                  <a:close/>
                  <a:moveTo>
                    <a:pt x="63" y="34"/>
                  </a:moveTo>
                  <a:lnTo>
                    <a:pt x="63" y="34"/>
                  </a:lnTo>
                  <a:lnTo>
                    <a:pt x="61" y="33"/>
                  </a:lnTo>
                  <a:lnTo>
                    <a:pt x="61" y="32"/>
                  </a:lnTo>
                  <a:lnTo>
                    <a:pt x="63" y="34"/>
                  </a:lnTo>
                  <a:close/>
                  <a:moveTo>
                    <a:pt x="63" y="34"/>
                  </a:moveTo>
                  <a:lnTo>
                    <a:pt x="63" y="34"/>
                  </a:lnTo>
                  <a:lnTo>
                    <a:pt x="62" y="34"/>
                  </a:lnTo>
                  <a:lnTo>
                    <a:pt x="63" y="34"/>
                  </a:lnTo>
                  <a:close/>
                  <a:moveTo>
                    <a:pt x="63" y="34"/>
                  </a:moveTo>
                  <a:lnTo>
                    <a:pt x="62" y="35"/>
                  </a:lnTo>
                  <a:lnTo>
                    <a:pt x="60" y="34"/>
                  </a:lnTo>
                  <a:lnTo>
                    <a:pt x="61" y="33"/>
                  </a:lnTo>
                  <a:lnTo>
                    <a:pt x="63" y="34"/>
                  </a:lnTo>
                  <a:close/>
                  <a:moveTo>
                    <a:pt x="62" y="35"/>
                  </a:moveTo>
                  <a:lnTo>
                    <a:pt x="62" y="36"/>
                  </a:lnTo>
                  <a:lnTo>
                    <a:pt x="61" y="34"/>
                  </a:lnTo>
                  <a:lnTo>
                    <a:pt x="62" y="35"/>
                  </a:lnTo>
                  <a:close/>
                  <a:moveTo>
                    <a:pt x="62" y="36"/>
                  </a:moveTo>
                  <a:lnTo>
                    <a:pt x="57" y="37"/>
                  </a:lnTo>
                  <a:lnTo>
                    <a:pt x="56" y="35"/>
                  </a:lnTo>
                  <a:lnTo>
                    <a:pt x="61" y="33"/>
                  </a:lnTo>
                  <a:lnTo>
                    <a:pt x="62" y="36"/>
                  </a:lnTo>
                  <a:close/>
                  <a:moveTo>
                    <a:pt x="57" y="37"/>
                  </a:moveTo>
                  <a:lnTo>
                    <a:pt x="57" y="37"/>
                  </a:lnTo>
                  <a:lnTo>
                    <a:pt x="57" y="36"/>
                  </a:lnTo>
                  <a:lnTo>
                    <a:pt x="57" y="37"/>
                  </a:lnTo>
                  <a:close/>
                  <a:moveTo>
                    <a:pt x="57" y="37"/>
                  </a:moveTo>
                  <a:lnTo>
                    <a:pt x="48" y="40"/>
                  </a:lnTo>
                  <a:lnTo>
                    <a:pt x="47" y="38"/>
                  </a:lnTo>
                  <a:lnTo>
                    <a:pt x="56" y="35"/>
                  </a:lnTo>
                  <a:lnTo>
                    <a:pt x="57" y="37"/>
                  </a:lnTo>
                  <a:close/>
                  <a:moveTo>
                    <a:pt x="47" y="38"/>
                  </a:moveTo>
                  <a:lnTo>
                    <a:pt x="47" y="38"/>
                  </a:lnTo>
                  <a:lnTo>
                    <a:pt x="48" y="39"/>
                  </a:lnTo>
                  <a:lnTo>
                    <a:pt x="47" y="38"/>
                  </a:lnTo>
                  <a:close/>
                  <a:moveTo>
                    <a:pt x="48" y="40"/>
                  </a:moveTo>
                  <a:lnTo>
                    <a:pt x="44" y="42"/>
                  </a:lnTo>
                  <a:lnTo>
                    <a:pt x="43" y="40"/>
                  </a:lnTo>
                  <a:lnTo>
                    <a:pt x="47" y="38"/>
                  </a:lnTo>
                  <a:lnTo>
                    <a:pt x="48" y="40"/>
                  </a:lnTo>
                  <a:close/>
                  <a:moveTo>
                    <a:pt x="43" y="40"/>
                  </a:moveTo>
                  <a:lnTo>
                    <a:pt x="43" y="40"/>
                  </a:lnTo>
                  <a:lnTo>
                    <a:pt x="43" y="41"/>
                  </a:lnTo>
                  <a:lnTo>
                    <a:pt x="43" y="40"/>
                  </a:lnTo>
                  <a:close/>
                  <a:moveTo>
                    <a:pt x="44" y="42"/>
                  </a:moveTo>
                  <a:lnTo>
                    <a:pt x="39" y="44"/>
                  </a:lnTo>
                  <a:lnTo>
                    <a:pt x="38" y="41"/>
                  </a:lnTo>
                  <a:lnTo>
                    <a:pt x="43" y="40"/>
                  </a:lnTo>
                  <a:lnTo>
                    <a:pt x="44" y="42"/>
                  </a:lnTo>
                  <a:close/>
                  <a:moveTo>
                    <a:pt x="38" y="41"/>
                  </a:moveTo>
                  <a:lnTo>
                    <a:pt x="38" y="41"/>
                  </a:lnTo>
                  <a:lnTo>
                    <a:pt x="39" y="43"/>
                  </a:lnTo>
                  <a:lnTo>
                    <a:pt x="38" y="41"/>
                  </a:lnTo>
                  <a:close/>
                  <a:moveTo>
                    <a:pt x="39" y="44"/>
                  </a:moveTo>
                  <a:lnTo>
                    <a:pt x="37" y="45"/>
                  </a:lnTo>
                  <a:lnTo>
                    <a:pt x="36" y="42"/>
                  </a:lnTo>
                  <a:lnTo>
                    <a:pt x="38" y="41"/>
                  </a:lnTo>
                  <a:lnTo>
                    <a:pt x="39" y="44"/>
                  </a:lnTo>
                  <a:close/>
                  <a:moveTo>
                    <a:pt x="36" y="42"/>
                  </a:moveTo>
                  <a:lnTo>
                    <a:pt x="36" y="42"/>
                  </a:lnTo>
                  <a:lnTo>
                    <a:pt x="37" y="44"/>
                  </a:lnTo>
                  <a:lnTo>
                    <a:pt x="36" y="42"/>
                  </a:lnTo>
                  <a:close/>
                  <a:moveTo>
                    <a:pt x="37" y="45"/>
                  </a:moveTo>
                  <a:lnTo>
                    <a:pt x="35" y="46"/>
                  </a:lnTo>
                  <a:lnTo>
                    <a:pt x="34" y="43"/>
                  </a:lnTo>
                  <a:lnTo>
                    <a:pt x="36" y="42"/>
                  </a:lnTo>
                  <a:lnTo>
                    <a:pt x="37" y="45"/>
                  </a:lnTo>
                  <a:close/>
                  <a:moveTo>
                    <a:pt x="34" y="43"/>
                  </a:moveTo>
                  <a:lnTo>
                    <a:pt x="34" y="43"/>
                  </a:lnTo>
                  <a:lnTo>
                    <a:pt x="35" y="45"/>
                  </a:lnTo>
                  <a:lnTo>
                    <a:pt x="34" y="43"/>
                  </a:lnTo>
                  <a:close/>
                  <a:moveTo>
                    <a:pt x="35" y="46"/>
                  </a:moveTo>
                  <a:lnTo>
                    <a:pt x="33" y="47"/>
                  </a:lnTo>
                  <a:lnTo>
                    <a:pt x="32" y="45"/>
                  </a:lnTo>
                  <a:lnTo>
                    <a:pt x="34" y="43"/>
                  </a:lnTo>
                  <a:lnTo>
                    <a:pt x="35" y="46"/>
                  </a:lnTo>
                  <a:close/>
                  <a:moveTo>
                    <a:pt x="32" y="45"/>
                  </a:moveTo>
                  <a:lnTo>
                    <a:pt x="32" y="45"/>
                  </a:lnTo>
                  <a:lnTo>
                    <a:pt x="33" y="46"/>
                  </a:lnTo>
                  <a:lnTo>
                    <a:pt x="32" y="45"/>
                  </a:lnTo>
                  <a:close/>
                  <a:moveTo>
                    <a:pt x="33" y="47"/>
                  </a:moveTo>
                  <a:lnTo>
                    <a:pt x="31" y="48"/>
                  </a:lnTo>
                  <a:lnTo>
                    <a:pt x="30" y="46"/>
                  </a:lnTo>
                  <a:lnTo>
                    <a:pt x="32" y="45"/>
                  </a:lnTo>
                  <a:lnTo>
                    <a:pt x="33" y="47"/>
                  </a:lnTo>
                  <a:close/>
                  <a:moveTo>
                    <a:pt x="31" y="48"/>
                  </a:moveTo>
                  <a:lnTo>
                    <a:pt x="31" y="48"/>
                  </a:lnTo>
                  <a:lnTo>
                    <a:pt x="31" y="47"/>
                  </a:lnTo>
                  <a:lnTo>
                    <a:pt x="31" y="48"/>
                  </a:lnTo>
                  <a:close/>
                  <a:moveTo>
                    <a:pt x="31" y="48"/>
                  </a:moveTo>
                  <a:lnTo>
                    <a:pt x="29" y="49"/>
                  </a:lnTo>
                  <a:lnTo>
                    <a:pt x="28" y="47"/>
                  </a:lnTo>
                  <a:lnTo>
                    <a:pt x="30" y="46"/>
                  </a:lnTo>
                  <a:lnTo>
                    <a:pt x="31" y="48"/>
                  </a:lnTo>
                  <a:close/>
                  <a:moveTo>
                    <a:pt x="28" y="47"/>
                  </a:moveTo>
                  <a:lnTo>
                    <a:pt x="28" y="47"/>
                  </a:lnTo>
                  <a:lnTo>
                    <a:pt x="29" y="48"/>
                  </a:lnTo>
                  <a:lnTo>
                    <a:pt x="28" y="47"/>
                  </a:lnTo>
                  <a:close/>
                  <a:moveTo>
                    <a:pt x="30" y="49"/>
                  </a:moveTo>
                  <a:lnTo>
                    <a:pt x="28" y="51"/>
                  </a:lnTo>
                  <a:lnTo>
                    <a:pt x="26" y="49"/>
                  </a:lnTo>
                  <a:lnTo>
                    <a:pt x="28" y="47"/>
                  </a:lnTo>
                  <a:lnTo>
                    <a:pt x="30" y="49"/>
                  </a:lnTo>
                  <a:close/>
                  <a:moveTo>
                    <a:pt x="28" y="51"/>
                  </a:moveTo>
                  <a:lnTo>
                    <a:pt x="27" y="51"/>
                  </a:lnTo>
                  <a:lnTo>
                    <a:pt x="27" y="50"/>
                  </a:lnTo>
                  <a:lnTo>
                    <a:pt x="28" y="51"/>
                  </a:lnTo>
                  <a:close/>
                  <a:moveTo>
                    <a:pt x="27" y="51"/>
                  </a:moveTo>
                  <a:lnTo>
                    <a:pt x="26" y="51"/>
                  </a:lnTo>
                  <a:lnTo>
                    <a:pt x="26" y="49"/>
                  </a:lnTo>
                  <a:lnTo>
                    <a:pt x="27" y="51"/>
                  </a:lnTo>
                  <a:close/>
                  <a:moveTo>
                    <a:pt x="25" y="49"/>
                  </a:moveTo>
                  <a:lnTo>
                    <a:pt x="26" y="49"/>
                  </a:lnTo>
                  <a:lnTo>
                    <a:pt x="26" y="50"/>
                  </a:lnTo>
                  <a:lnTo>
                    <a:pt x="25" y="49"/>
                  </a:lnTo>
                  <a:close/>
                  <a:moveTo>
                    <a:pt x="26" y="51"/>
                  </a:moveTo>
                  <a:lnTo>
                    <a:pt x="25" y="52"/>
                  </a:lnTo>
                  <a:lnTo>
                    <a:pt x="24" y="49"/>
                  </a:lnTo>
                  <a:lnTo>
                    <a:pt x="25" y="49"/>
                  </a:lnTo>
                  <a:lnTo>
                    <a:pt x="26" y="51"/>
                  </a:lnTo>
                  <a:close/>
                  <a:moveTo>
                    <a:pt x="24" y="49"/>
                  </a:moveTo>
                  <a:lnTo>
                    <a:pt x="24" y="49"/>
                  </a:lnTo>
                  <a:lnTo>
                    <a:pt x="25" y="51"/>
                  </a:lnTo>
                  <a:lnTo>
                    <a:pt x="24" y="49"/>
                  </a:lnTo>
                  <a:close/>
                  <a:moveTo>
                    <a:pt x="26" y="52"/>
                  </a:moveTo>
                  <a:lnTo>
                    <a:pt x="24" y="53"/>
                  </a:lnTo>
                  <a:lnTo>
                    <a:pt x="23" y="50"/>
                  </a:lnTo>
                  <a:lnTo>
                    <a:pt x="24" y="49"/>
                  </a:lnTo>
                  <a:lnTo>
                    <a:pt x="26" y="52"/>
                  </a:lnTo>
                  <a:close/>
                  <a:moveTo>
                    <a:pt x="22" y="50"/>
                  </a:moveTo>
                  <a:lnTo>
                    <a:pt x="23" y="50"/>
                  </a:lnTo>
                  <a:lnTo>
                    <a:pt x="23" y="51"/>
                  </a:lnTo>
                  <a:lnTo>
                    <a:pt x="22" y="50"/>
                  </a:lnTo>
                  <a:close/>
                  <a:moveTo>
                    <a:pt x="24" y="53"/>
                  </a:moveTo>
                  <a:lnTo>
                    <a:pt x="22" y="53"/>
                  </a:lnTo>
                  <a:lnTo>
                    <a:pt x="21" y="51"/>
                  </a:lnTo>
                  <a:lnTo>
                    <a:pt x="22" y="50"/>
                  </a:lnTo>
                  <a:lnTo>
                    <a:pt x="24" y="53"/>
                  </a:lnTo>
                  <a:close/>
                  <a:moveTo>
                    <a:pt x="22" y="53"/>
                  </a:moveTo>
                  <a:lnTo>
                    <a:pt x="21" y="54"/>
                  </a:lnTo>
                  <a:lnTo>
                    <a:pt x="19" y="52"/>
                  </a:lnTo>
                  <a:lnTo>
                    <a:pt x="21" y="51"/>
                  </a:lnTo>
                  <a:lnTo>
                    <a:pt x="22" y="53"/>
                  </a:lnTo>
                  <a:close/>
                  <a:moveTo>
                    <a:pt x="19" y="52"/>
                  </a:moveTo>
                  <a:lnTo>
                    <a:pt x="19" y="52"/>
                  </a:lnTo>
                  <a:lnTo>
                    <a:pt x="20" y="53"/>
                  </a:lnTo>
                  <a:lnTo>
                    <a:pt x="19" y="52"/>
                  </a:lnTo>
                  <a:close/>
                  <a:moveTo>
                    <a:pt x="21" y="54"/>
                  </a:moveTo>
                  <a:lnTo>
                    <a:pt x="20" y="55"/>
                  </a:lnTo>
                  <a:lnTo>
                    <a:pt x="18" y="53"/>
                  </a:lnTo>
                  <a:lnTo>
                    <a:pt x="19" y="52"/>
                  </a:lnTo>
                  <a:lnTo>
                    <a:pt x="21" y="54"/>
                  </a:lnTo>
                  <a:close/>
                  <a:moveTo>
                    <a:pt x="18" y="53"/>
                  </a:moveTo>
                  <a:lnTo>
                    <a:pt x="18" y="53"/>
                  </a:lnTo>
                  <a:lnTo>
                    <a:pt x="19" y="54"/>
                  </a:lnTo>
                  <a:lnTo>
                    <a:pt x="18" y="53"/>
                  </a:lnTo>
                  <a:close/>
                  <a:moveTo>
                    <a:pt x="20" y="55"/>
                  </a:moveTo>
                  <a:lnTo>
                    <a:pt x="19" y="56"/>
                  </a:lnTo>
                  <a:lnTo>
                    <a:pt x="17" y="55"/>
                  </a:lnTo>
                  <a:lnTo>
                    <a:pt x="18" y="53"/>
                  </a:lnTo>
                  <a:lnTo>
                    <a:pt x="20" y="55"/>
                  </a:lnTo>
                  <a:close/>
                  <a:moveTo>
                    <a:pt x="19" y="56"/>
                  </a:moveTo>
                  <a:lnTo>
                    <a:pt x="18" y="57"/>
                  </a:lnTo>
                  <a:lnTo>
                    <a:pt x="16" y="56"/>
                  </a:lnTo>
                  <a:lnTo>
                    <a:pt x="17" y="55"/>
                  </a:lnTo>
                  <a:lnTo>
                    <a:pt x="19" y="56"/>
                  </a:lnTo>
                  <a:close/>
                  <a:moveTo>
                    <a:pt x="16" y="56"/>
                  </a:moveTo>
                  <a:lnTo>
                    <a:pt x="16" y="56"/>
                  </a:lnTo>
                  <a:lnTo>
                    <a:pt x="17" y="57"/>
                  </a:lnTo>
                  <a:lnTo>
                    <a:pt x="16" y="56"/>
                  </a:lnTo>
                  <a:close/>
                  <a:moveTo>
                    <a:pt x="18" y="57"/>
                  </a:moveTo>
                  <a:lnTo>
                    <a:pt x="17" y="59"/>
                  </a:lnTo>
                  <a:lnTo>
                    <a:pt x="15" y="57"/>
                  </a:lnTo>
                  <a:lnTo>
                    <a:pt x="16" y="56"/>
                  </a:lnTo>
                  <a:lnTo>
                    <a:pt x="18" y="57"/>
                  </a:lnTo>
                  <a:close/>
                  <a:moveTo>
                    <a:pt x="17" y="59"/>
                  </a:moveTo>
                  <a:lnTo>
                    <a:pt x="14" y="61"/>
                  </a:lnTo>
                  <a:lnTo>
                    <a:pt x="12" y="59"/>
                  </a:lnTo>
                  <a:lnTo>
                    <a:pt x="15" y="57"/>
                  </a:lnTo>
                  <a:lnTo>
                    <a:pt x="17" y="59"/>
                  </a:lnTo>
                  <a:close/>
                  <a:moveTo>
                    <a:pt x="12" y="59"/>
                  </a:moveTo>
                  <a:lnTo>
                    <a:pt x="12" y="59"/>
                  </a:lnTo>
                  <a:lnTo>
                    <a:pt x="13" y="60"/>
                  </a:lnTo>
                  <a:lnTo>
                    <a:pt x="12" y="59"/>
                  </a:lnTo>
                  <a:close/>
                  <a:moveTo>
                    <a:pt x="14" y="61"/>
                  </a:moveTo>
                  <a:lnTo>
                    <a:pt x="12" y="63"/>
                  </a:lnTo>
                  <a:lnTo>
                    <a:pt x="10" y="62"/>
                  </a:lnTo>
                  <a:lnTo>
                    <a:pt x="12" y="59"/>
                  </a:lnTo>
                  <a:lnTo>
                    <a:pt x="14" y="61"/>
                  </a:lnTo>
                  <a:close/>
                  <a:moveTo>
                    <a:pt x="12" y="63"/>
                  </a:moveTo>
                  <a:lnTo>
                    <a:pt x="12" y="63"/>
                  </a:lnTo>
                  <a:lnTo>
                    <a:pt x="11" y="63"/>
                  </a:lnTo>
                  <a:lnTo>
                    <a:pt x="12" y="63"/>
                  </a:lnTo>
                  <a:close/>
                  <a:moveTo>
                    <a:pt x="12" y="63"/>
                  </a:moveTo>
                  <a:lnTo>
                    <a:pt x="11" y="65"/>
                  </a:lnTo>
                  <a:lnTo>
                    <a:pt x="9" y="63"/>
                  </a:lnTo>
                  <a:lnTo>
                    <a:pt x="10" y="62"/>
                  </a:lnTo>
                  <a:lnTo>
                    <a:pt x="12" y="63"/>
                  </a:lnTo>
                  <a:close/>
                  <a:moveTo>
                    <a:pt x="11" y="65"/>
                  </a:moveTo>
                  <a:lnTo>
                    <a:pt x="11" y="65"/>
                  </a:lnTo>
                  <a:lnTo>
                    <a:pt x="10" y="64"/>
                  </a:lnTo>
                  <a:lnTo>
                    <a:pt x="11" y="65"/>
                  </a:lnTo>
                  <a:close/>
                  <a:moveTo>
                    <a:pt x="11" y="65"/>
                  </a:moveTo>
                  <a:lnTo>
                    <a:pt x="10" y="66"/>
                  </a:lnTo>
                  <a:lnTo>
                    <a:pt x="8" y="64"/>
                  </a:lnTo>
                  <a:lnTo>
                    <a:pt x="9" y="63"/>
                  </a:lnTo>
                  <a:lnTo>
                    <a:pt x="11" y="65"/>
                  </a:lnTo>
                  <a:close/>
                  <a:moveTo>
                    <a:pt x="10" y="66"/>
                  </a:moveTo>
                  <a:lnTo>
                    <a:pt x="10" y="66"/>
                  </a:lnTo>
                  <a:lnTo>
                    <a:pt x="9" y="65"/>
                  </a:lnTo>
                  <a:lnTo>
                    <a:pt x="10" y="66"/>
                  </a:lnTo>
                  <a:close/>
                  <a:moveTo>
                    <a:pt x="10" y="66"/>
                  </a:moveTo>
                  <a:lnTo>
                    <a:pt x="8" y="67"/>
                  </a:lnTo>
                  <a:lnTo>
                    <a:pt x="6" y="65"/>
                  </a:lnTo>
                  <a:lnTo>
                    <a:pt x="8" y="64"/>
                  </a:lnTo>
                  <a:lnTo>
                    <a:pt x="10" y="66"/>
                  </a:lnTo>
                  <a:close/>
                  <a:moveTo>
                    <a:pt x="8" y="67"/>
                  </a:moveTo>
                  <a:lnTo>
                    <a:pt x="8" y="67"/>
                  </a:lnTo>
                  <a:lnTo>
                    <a:pt x="7" y="66"/>
                  </a:lnTo>
                  <a:lnTo>
                    <a:pt x="8" y="67"/>
                  </a:lnTo>
                  <a:close/>
                  <a:moveTo>
                    <a:pt x="8" y="67"/>
                  </a:moveTo>
                  <a:lnTo>
                    <a:pt x="7" y="68"/>
                  </a:lnTo>
                  <a:lnTo>
                    <a:pt x="5" y="66"/>
                  </a:lnTo>
                  <a:lnTo>
                    <a:pt x="7" y="65"/>
                  </a:lnTo>
                  <a:lnTo>
                    <a:pt x="8" y="67"/>
                  </a:lnTo>
                  <a:close/>
                  <a:moveTo>
                    <a:pt x="7" y="68"/>
                  </a:moveTo>
                  <a:lnTo>
                    <a:pt x="6" y="69"/>
                  </a:lnTo>
                  <a:lnTo>
                    <a:pt x="6" y="67"/>
                  </a:lnTo>
                  <a:lnTo>
                    <a:pt x="7" y="68"/>
                  </a:lnTo>
                  <a:close/>
                  <a:moveTo>
                    <a:pt x="6" y="69"/>
                  </a:moveTo>
                  <a:lnTo>
                    <a:pt x="4" y="69"/>
                  </a:lnTo>
                  <a:lnTo>
                    <a:pt x="4" y="66"/>
                  </a:lnTo>
                  <a:lnTo>
                    <a:pt x="6" y="66"/>
                  </a:lnTo>
                  <a:lnTo>
                    <a:pt x="6" y="69"/>
                  </a:lnTo>
                  <a:close/>
                  <a:moveTo>
                    <a:pt x="4" y="69"/>
                  </a:moveTo>
                  <a:lnTo>
                    <a:pt x="3" y="68"/>
                  </a:lnTo>
                  <a:lnTo>
                    <a:pt x="4" y="67"/>
                  </a:lnTo>
                  <a:lnTo>
                    <a:pt x="4" y="69"/>
                  </a:lnTo>
                  <a:close/>
                </a:path>
              </a:pathLst>
            </a:custGeom>
            <a:solidFill>
              <a:srgbClr val="2421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88" name="Rectangle 163"/>
            <p:cNvSpPr>
              <a:spLocks noChangeArrowheads="1"/>
            </p:cNvSpPr>
            <p:nvPr/>
          </p:nvSpPr>
          <p:spPr bwMode="auto">
            <a:xfrm>
              <a:off x="5073" y="1261"/>
              <a:ext cx="1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89" name="Rectangle 164"/>
            <p:cNvSpPr>
              <a:spLocks noChangeArrowheads="1"/>
            </p:cNvSpPr>
            <p:nvPr/>
          </p:nvSpPr>
          <p:spPr bwMode="auto">
            <a:xfrm>
              <a:off x="4966" y="1249"/>
              <a:ext cx="217" cy="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 </a:t>
              </a:r>
              <a:r>
                <a:rPr kumimoji="0" lang="en-US" altLang="en-US" sz="3200" b="1" i="0" u="none" strike="noStrike" kern="0" cap="none" spc="0" normalizeH="0" baseline="0" noProof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+</a:t>
              </a:r>
            </a:p>
          </p:txBody>
        </p:sp>
      </p:grpSp>
      <p:sp>
        <p:nvSpPr>
          <p:cNvPr id="90" name="Text Box 165"/>
          <p:cNvSpPr txBox="1">
            <a:spLocks noChangeArrowheads="1"/>
          </p:cNvSpPr>
          <p:nvPr/>
        </p:nvSpPr>
        <p:spPr bwMode="auto">
          <a:xfrm>
            <a:off x="1371600" y="2209800"/>
            <a:ext cx="3733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800" b="1" smtClean="0">
                <a:solidFill>
                  <a:srgbClr val="000000"/>
                </a:solidFill>
                <a:latin typeface="Times New Roman" panose="02020603050405020304" pitchFamily="18" charset="0"/>
              </a:rPr>
              <a:t> = 5000 + 200 + 40 + 7</a:t>
            </a:r>
          </a:p>
        </p:txBody>
      </p:sp>
      <p:sp>
        <p:nvSpPr>
          <p:cNvPr id="91" name="Text Box 166"/>
          <p:cNvSpPr txBox="1">
            <a:spLocks noChangeArrowheads="1"/>
          </p:cNvSpPr>
          <p:nvPr/>
        </p:nvSpPr>
        <p:spPr bwMode="auto">
          <a:xfrm>
            <a:off x="609600" y="2752725"/>
            <a:ext cx="4876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800" b="1" smtClean="0">
                <a:solidFill>
                  <a:srgbClr val="000000"/>
                </a:solidFill>
                <a:latin typeface="Times New Roman" panose="02020603050405020304" pitchFamily="18" charset="0"/>
              </a:rPr>
              <a:t>9683 =  …     + …   + … + …  </a:t>
            </a:r>
          </a:p>
        </p:txBody>
      </p:sp>
      <p:sp>
        <p:nvSpPr>
          <p:cNvPr id="92" name="Rectangle 172"/>
          <p:cNvSpPr>
            <a:spLocks noChangeArrowheads="1"/>
          </p:cNvSpPr>
          <p:nvPr/>
        </p:nvSpPr>
        <p:spPr bwMode="auto">
          <a:xfrm>
            <a:off x="1828800" y="2847975"/>
            <a:ext cx="762000" cy="304800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Times New Roman" panose="02020603050405020304" pitchFamily="18" charset="0"/>
              </a:rPr>
              <a:t>9000</a:t>
            </a:r>
          </a:p>
        </p:txBody>
      </p:sp>
      <p:sp>
        <p:nvSpPr>
          <p:cNvPr id="93" name="Text Box 173"/>
          <p:cNvSpPr txBox="1">
            <a:spLocks noChangeArrowheads="1"/>
          </p:cNvSpPr>
          <p:nvPr/>
        </p:nvSpPr>
        <p:spPr bwMode="auto">
          <a:xfrm>
            <a:off x="642938" y="2209800"/>
            <a:ext cx="914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800" b="1" smtClean="0">
                <a:solidFill>
                  <a:srgbClr val="000000"/>
                </a:solidFill>
                <a:latin typeface="Times New Roman" panose="02020603050405020304" pitchFamily="18" charset="0"/>
              </a:rPr>
              <a:t>5247</a:t>
            </a:r>
          </a:p>
        </p:txBody>
      </p:sp>
      <p:sp>
        <p:nvSpPr>
          <p:cNvPr id="94" name="Rectangle 174"/>
          <p:cNvSpPr>
            <a:spLocks noChangeArrowheads="1"/>
          </p:cNvSpPr>
          <p:nvPr/>
        </p:nvSpPr>
        <p:spPr bwMode="auto">
          <a:xfrm>
            <a:off x="2928938" y="2847975"/>
            <a:ext cx="609600" cy="304800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Times New Roman" panose="02020603050405020304" pitchFamily="18" charset="0"/>
              </a:rPr>
              <a:t>600</a:t>
            </a:r>
          </a:p>
        </p:txBody>
      </p:sp>
      <p:sp>
        <p:nvSpPr>
          <p:cNvPr id="95" name="Rectangle 175"/>
          <p:cNvSpPr>
            <a:spLocks noChangeArrowheads="1"/>
          </p:cNvSpPr>
          <p:nvPr/>
        </p:nvSpPr>
        <p:spPr bwMode="auto">
          <a:xfrm>
            <a:off x="3824288" y="2847975"/>
            <a:ext cx="381000" cy="304800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Times New Roman" panose="02020603050405020304" pitchFamily="18" charset="0"/>
              </a:rPr>
              <a:t>80</a:t>
            </a:r>
          </a:p>
        </p:txBody>
      </p:sp>
      <p:sp>
        <p:nvSpPr>
          <p:cNvPr id="96" name="Rectangle 176"/>
          <p:cNvSpPr>
            <a:spLocks noChangeArrowheads="1"/>
          </p:cNvSpPr>
          <p:nvPr/>
        </p:nvSpPr>
        <p:spPr bwMode="auto">
          <a:xfrm>
            <a:off x="4572000" y="2847975"/>
            <a:ext cx="381000" cy="304800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97" name="Text Box 177"/>
          <p:cNvSpPr txBox="1">
            <a:spLocks noChangeArrowheads="1"/>
          </p:cNvSpPr>
          <p:nvPr/>
        </p:nvSpPr>
        <p:spPr bwMode="auto">
          <a:xfrm>
            <a:off x="609600" y="3276600"/>
            <a:ext cx="914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800" b="1" smtClean="0">
                <a:solidFill>
                  <a:srgbClr val="000000"/>
                </a:solidFill>
                <a:latin typeface="Times New Roman" panose="02020603050405020304" pitchFamily="18" charset="0"/>
              </a:rPr>
              <a:t>3095</a:t>
            </a:r>
          </a:p>
        </p:txBody>
      </p:sp>
      <p:sp>
        <p:nvSpPr>
          <p:cNvPr id="98" name="Text Box 178"/>
          <p:cNvSpPr txBox="1">
            <a:spLocks noChangeArrowheads="1"/>
          </p:cNvSpPr>
          <p:nvPr/>
        </p:nvSpPr>
        <p:spPr bwMode="auto">
          <a:xfrm>
            <a:off x="1371600" y="3257550"/>
            <a:ext cx="3200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800" b="1" smtClean="0">
                <a:solidFill>
                  <a:srgbClr val="000000"/>
                </a:solidFill>
                <a:latin typeface="Times New Roman" panose="02020603050405020304" pitchFamily="18" charset="0"/>
              </a:rPr>
              <a:t> = 3000 + 0 + 90 + 5</a:t>
            </a:r>
          </a:p>
        </p:txBody>
      </p:sp>
      <p:sp>
        <p:nvSpPr>
          <p:cNvPr id="99" name="Text Box 180"/>
          <p:cNvSpPr txBox="1">
            <a:spLocks noChangeArrowheads="1"/>
          </p:cNvSpPr>
          <p:nvPr/>
        </p:nvSpPr>
        <p:spPr bwMode="auto">
          <a:xfrm>
            <a:off x="4495800" y="3276600"/>
            <a:ext cx="264318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800" b="1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smtClean="0">
                <a:solidFill>
                  <a:srgbClr val="A50021"/>
                </a:solidFill>
                <a:latin typeface="Times New Roman" panose="02020603050405020304" pitchFamily="18" charset="0"/>
              </a:rPr>
              <a:t>= 3000 + 90 + 5</a:t>
            </a:r>
          </a:p>
        </p:txBody>
      </p:sp>
      <p:sp>
        <p:nvSpPr>
          <p:cNvPr id="100" name="Text Box 181"/>
          <p:cNvSpPr txBox="1">
            <a:spLocks noChangeArrowheads="1"/>
          </p:cNvSpPr>
          <p:nvPr/>
        </p:nvSpPr>
        <p:spPr bwMode="auto">
          <a:xfrm>
            <a:off x="623888" y="3886200"/>
            <a:ext cx="1219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800" b="1" smtClean="0">
                <a:solidFill>
                  <a:srgbClr val="000000"/>
                </a:solidFill>
                <a:latin typeface="Times New Roman" panose="02020603050405020304" pitchFamily="18" charset="0"/>
              </a:rPr>
              <a:t>7070 =</a:t>
            </a:r>
          </a:p>
        </p:txBody>
      </p:sp>
      <p:sp>
        <p:nvSpPr>
          <p:cNvPr id="101" name="Text Box 182"/>
          <p:cNvSpPr txBox="1">
            <a:spLocks noChangeArrowheads="1"/>
          </p:cNvSpPr>
          <p:nvPr/>
        </p:nvSpPr>
        <p:spPr bwMode="auto">
          <a:xfrm>
            <a:off x="623888" y="4419600"/>
            <a:ext cx="1219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800" b="1" smtClean="0">
                <a:solidFill>
                  <a:srgbClr val="000000"/>
                </a:solidFill>
                <a:latin typeface="Times New Roman" panose="02020603050405020304" pitchFamily="18" charset="0"/>
              </a:rPr>
              <a:t>8102 =</a:t>
            </a:r>
          </a:p>
        </p:txBody>
      </p:sp>
      <p:sp>
        <p:nvSpPr>
          <p:cNvPr id="102" name="Text Box 183"/>
          <p:cNvSpPr txBox="1">
            <a:spLocks noChangeArrowheads="1"/>
          </p:cNvSpPr>
          <p:nvPr/>
        </p:nvSpPr>
        <p:spPr bwMode="auto">
          <a:xfrm>
            <a:off x="623888" y="4953000"/>
            <a:ext cx="1219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800" b="1" smtClean="0">
                <a:solidFill>
                  <a:srgbClr val="000000"/>
                </a:solidFill>
                <a:latin typeface="Times New Roman" panose="02020603050405020304" pitchFamily="18" charset="0"/>
              </a:rPr>
              <a:t>6790 =</a:t>
            </a:r>
          </a:p>
        </p:txBody>
      </p:sp>
      <p:sp>
        <p:nvSpPr>
          <p:cNvPr id="103" name="Text Box 184"/>
          <p:cNvSpPr txBox="1">
            <a:spLocks noChangeArrowheads="1"/>
          </p:cNvSpPr>
          <p:nvPr/>
        </p:nvSpPr>
        <p:spPr bwMode="auto">
          <a:xfrm>
            <a:off x="623888" y="5486400"/>
            <a:ext cx="1219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800" b="1" smtClean="0">
                <a:solidFill>
                  <a:srgbClr val="000000"/>
                </a:solidFill>
                <a:latin typeface="Times New Roman" panose="02020603050405020304" pitchFamily="18" charset="0"/>
              </a:rPr>
              <a:t>4400 =</a:t>
            </a:r>
          </a:p>
        </p:txBody>
      </p:sp>
      <p:sp>
        <p:nvSpPr>
          <p:cNvPr id="104" name="Text Box 185"/>
          <p:cNvSpPr txBox="1">
            <a:spLocks noChangeArrowheads="1"/>
          </p:cNvSpPr>
          <p:nvPr/>
        </p:nvSpPr>
        <p:spPr bwMode="auto">
          <a:xfrm>
            <a:off x="623888" y="6119813"/>
            <a:ext cx="12192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800" b="1" smtClean="0">
                <a:solidFill>
                  <a:srgbClr val="000000"/>
                </a:solidFill>
                <a:latin typeface="Times New Roman" panose="02020603050405020304" pitchFamily="18" charset="0"/>
              </a:rPr>
              <a:t>2005 =</a:t>
            </a:r>
          </a:p>
        </p:txBody>
      </p:sp>
      <p:sp>
        <p:nvSpPr>
          <p:cNvPr id="105" name="Rectangle 191"/>
          <p:cNvSpPr>
            <a:spLocks noChangeArrowheads="1"/>
          </p:cNvSpPr>
          <p:nvPr/>
        </p:nvSpPr>
        <p:spPr bwMode="auto">
          <a:xfrm>
            <a:off x="1800225" y="3967163"/>
            <a:ext cx="2695575" cy="381000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Times New Roman" panose="02020603050405020304" pitchFamily="18" charset="0"/>
              </a:rPr>
              <a:t> 7000 + 0 + 70 + 0</a:t>
            </a:r>
          </a:p>
        </p:txBody>
      </p:sp>
      <p:sp>
        <p:nvSpPr>
          <p:cNvPr id="106" name="Rectangle 198"/>
          <p:cNvSpPr>
            <a:spLocks noChangeArrowheads="1"/>
          </p:cNvSpPr>
          <p:nvPr/>
        </p:nvSpPr>
        <p:spPr bwMode="auto">
          <a:xfrm>
            <a:off x="4505325" y="3967163"/>
            <a:ext cx="1990725" cy="381000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</a:rPr>
              <a:t>= 7000 + 70</a:t>
            </a:r>
            <a:r>
              <a:rPr kumimoji="0" lang="en-US" altLang="en-US" sz="2800" b="1" i="0" u="none" strike="noStrike" kern="0" cap="none" spc="0" normalizeH="0" baseline="0" noProof="0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107" name="Rectangle 199"/>
          <p:cNvSpPr>
            <a:spLocks noChangeArrowheads="1"/>
          </p:cNvSpPr>
          <p:nvPr/>
        </p:nvSpPr>
        <p:spPr bwMode="auto">
          <a:xfrm>
            <a:off x="1804988" y="4476750"/>
            <a:ext cx="2895600" cy="381000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Times New Roman" panose="02020603050405020304" pitchFamily="18" charset="0"/>
              </a:rPr>
              <a:t> 8000 + 100 + 0 + 2</a:t>
            </a:r>
          </a:p>
        </p:txBody>
      </p:sp>
      <p:sp>
        <p:nvSpPr>
          <p:cNvPr id="108" name="Rectangle 200"/>
          <p:cNvSpPr>
            <a:spLocks noChangeArrowheads="1"/>
          </p:cNvSpPr>
          <p:nvPr/>
        </p:nvSpPr>
        <p:spPr bwMode="auto">
          <a:xfrm>
            <a:off x="4705350" y="4481513"/>
            <a:ext cx="2590800" cy="381000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</a:rPr>
              <a:t>= 8000 + 100 + 2</a:t>
            </a:r>
          </a:p>
        </p:txBody>
      </p:sp>
      <p:sp>
        <p:nvSpPr>
          <p:cNvPr id="109" name="Rectangle 201"/>
          <p:cNvSpPr>
            <a:spLocks noChangeArrowheads="1"/>
          </p:cNvSpPr>
          <p:nvPr/>
        </p:nvSpPr>
        <p:spPr bwMode="auto">
          <a:xfrm>
            <a:off x="1800225" y="5029200"/>
            <a:ext cx="3048000" cy="381000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Times New Roman" panose="02020603050405020304" pitchFamily="18" charset="0"/>
              </a:rPr>
              <a:t> 6000 + 700 + 90 + 0</a:t>
            </a:r>
          </a:p>
        </p:txBody>
      </p:sp>
      <p:sp>
        <p:nvSpPr>
          <p:cNvPr id="110" name="Rectangle 202"/>
          <p:cNvSpPr>
            <a:spLocks noChangeArrowheads="1"/>
          </p:cNvSpPr>
          <p:nvPr/>
        </p:nvSpPr>
        <p:spPr bwMode="auto">
          <a:xfrm>
            <a:off x="4843463" y="5029200"/>
            <a:ext cx="2743200" cy="381000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</a:rPr>
              <a:t>= 6000 + 700 + 90</a:t>
            </a:r>
          </a:p>
        </p:txBody>
      </p:sp>
      <p:sp>
        <p:nvSpPr>
          <p:cNvPr id="111" name="Rectangle 203"/>
          <p:cNvSpPr>
            <a:spLocks noChangeArrowheads="1"/>
          </p:cNvSpPr>
          <p:nvPr/>
        </p:nvSpPr>
        <p:spPr bwMode="auto">
          <a:xfrm>
            <a:off x="1785938" y="5567363"/>
            <a:ext cx="2895600" cy="381000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Times New Roman" panose="02020603050405020304" pitchFamily="18" charset="0"/>
              </a:rPr>
              <a:t>4000 + 700 + 0 + 0</a:t>
            </a:r>
          </a:p>
        </p:txBody>
      </p:sp>
      <p:sp>
        <p:nvSpPr>
          <p:cNvPr id="112" name="Rectangle 204"/>
          <p:cNvSpPr>
            <a:spLocks noChangeArrowheads="1"/>
          </p:cNvSpPr>
          <p:nvPr/>
        </p:nvSpPr>
        <p:spPr bwMode="auto">
          <a:xfrm>
            <a:off x="4695825" y="5567363"/>
            <a:ext cx="1933575" cy="381000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</a:rPr>
              <a:t>= 4000 + 400</a:t>
            </a:r>
          </a:p>
        </p:txBody>
      </p:sp>
      <p:sp>
        <p:nvSpPr>
          <p:cNvPr id="113" name="Rectangle 205"/>
          <p:cNvSpPr>
            <a:spLocks noChangeArrowheads="1"/>
          </p:cNvSpPr>
          <p:nvPr/>
        </p:nvSpPr>
        <p:spPr bwMode="auto">
          <a:xfrm>
            <a:off x="1828800" y="6172200"/>
            <a:ext cx="2514600" cy="381000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 smtClean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Times New Roman" panose="02020603050405020304" pitchFamily="18" charset="0"/>
              </a:rPr>
              <a:t>2000 + 0 + 0 + 5</a:t>
            </a:r>
          </a:p>
        </p:txBody>
      </p:sp>
      <p:sp>
        <p:nvSpPr>
          <p:cNvPr id="114" name="Rectangle 206"/>
          <p:cNvSpPr>
            <a:spLocks noChangeArrowheads="1"/>
          </p:cNvSpPr>
          <p:nvPr/>
        </p:nvSpPr>
        <p:spPr bwMode="auto">
          <a:xfrm>
            <a:off x="4343400" y="6167438"/>
            <a:ext cx="1752600" cy="381000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0" cap="none" spc="0" normalizeH="0" baseline="0" noProof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Times New Roman" panose="02020603050405020304" pitchFamily="18" charset="0"/>
              </a:rPr>
              <a:t>= 2000 + 5</a:t>
            </a:r>
          </a:p>
        </p:txBody>
      </p:sp>
    </p:spTree>
    <p:extLst>
      <p:ext uri="{BB962C8B-B14F-4D97-AF65-F5344CB8AC3E}">
        <p14:creationId xmlns:p14="http://schemas.microsoft.com/office/powerpoint/2010/main" val="2998069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3" dur="1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8" dur="1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3" dur="1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8" dur="1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5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0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90" grpId="0"/>
      <p:bldP spid="91" grpId="0"/>
      <p:bldP spid="92" grpId="0" animBg="1"/>
      <p:bldP spid="93" grpId="0"/>
      <p:bldP spid="94" grpId="0" animBg="1"/>
      <p:bldP spid="95" grpId="0" animBg="1"/>
      <p:bldP spid="96" grpId="0" animBg="1"/>
      <p:bldP spid="97" grpId="0"/>
      <p:bldP spid="98" grpId="0"/>
      <p:bldP spid="99" grpId="0"/>
      <p:bldP spid="100" grpId="0"/>
      <p:bldP spid="101" grpId="0"/>
      <p:bldP spid="102" grpId="0"/>
      <p:bldP spid="103" grpId="0"/>
      <p:bldP spid="104" grpId="0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5"/>
          <p:cNvGrpSpPr>
            <a:grpSpLocks/>
          </p:cNvGrpSpPr>
          <p:nvPr/>
        </p:nvGrpSpPr>
        <p:grpSpPr bwMode="auto">
          <a:xfrm>
            <a:off x="533400" y="1524000"/>
            <a:ext cx="4419600" cy="533400"/>
            <a:chOff x="336" y="1104"/>
            <a:chExt cx="2784" cy="336"/>
          </a:xfrm>
        </p:grpSpPr>
        <p:sp>
          <p:nvSpPr>
            <p:cNvPr id="8" name="Text Box 6"/>
            <p:cNvSpPr txBox="1">
              <a:spLocks noChangeArrowheads="1"/>
            </p:cNvSpPr>
            <p:nvPr/>
          </p:nvSpPr>
          <p:spPr bwMode="auto">
            <a:xfrm>
              <a:off x="771" y="1104"/>
              <a:ext cx="2349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 b="1" i="1">
                  <a:latin typeface="Times New Roman" panose="02020603050405020304" pitchFamily="18" charset="0"/>
                </a:rPr>
                <a:t>Viết các số (theo mẫu):</a:t>
              </a:r>
            </a:p>
          </p:txBody>
        </p:sp>
        <p:sp>
          <p:nvSpPr>
            <p:cNvPr id="9" name="Oval 7"/>
            <p:cNvSpPr>
              <a:spLocks noChangeArrowheads="1"/>
            </p:cNvSpPr>
            <p:nvPr/>
          </p:nvSpPr>
          <p:spPr bwMode="auto">
            <a:xfrm>
              <a:off x="336" y="1104"/>
              <a:ext cx="384" cy="336"/>
            </a:xfrm>
            <a:prstGeom prst="ellipse">
              <a:avLst/>
            </a:prstGeom>
            <a:solidFill>
              <a:srgbClr val="A2EDFC"/>
            </a:solidFill>
            <a:ln w="28575">
              <a:solidFill>
                <a:srgbClr val="8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b="1">
                  <a:solidFill>
                    <a:srgbClr val="000099"/>
                  </a:solidFill>
                  <a:latin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914400" y="2057400"/>
            <a:ext cx="5715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</a:rPr>
              <a:t>a) 9731 ; 1952 ; 6845 ; 5757 ; 9999.</a:t>
            </a: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838200" y="2590800"/>
            <a:ext cx="1066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i="1">
                <a:solidFill>
                  <a:srgbClr val="006600"/>
                </a:solidFill>
                <a:latin typeface="Times New Roman" panose="02020603050405020304" pitchFamily="18" charset="0"/>
              </a:rPr>
              <a:t>Mẫu:</a:t>
            </a:r>
          </a:p>
        </p:txBody>
      </p:sp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1905000" y="2667000"/>
            <a:ext cx="4419600" cy="533400"/>
          </a:xfrm>
          <a:prstGeom prst="rect">
            <a:avLst/>
          </a:prstGeom>
          <a:solidFill>
            <a:srgbClr val="00CCFF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</a:rPr>
              <a:t>9731 = 9000 + 700 + 30 + 1</a:t>
            </a: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1981200" y="3276600"/>
            <a:ext cx="4267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chemeClr val="accent2"/>
                </a:solidFill>
                <a:latin typeface="Times New Roman" panose="02020603050405020304" pitchFamily="18" charset="0"/>
              </a:rPr>
              <a:t>1952 = 1000 + 900 + 50 + 2</a:t>
            </a:r>
          </a:p>
        </p:txBody>
      </p: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1976438" y="3810000"/>
            <a:ext cx="4267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chemeClr val="accent2"/>
                </a:solidFill>
                <a:latin typeface="Times New Roman" panose="02020603050405020304" pitchFamily="18" charset="0"/>
              </a:rPr>
              <a:t>6845 = 6000 + 800 + 40 + 5</a:t>
            </a:r>
          </a:p>
        </p:txBody>
      </p:sp>
      <p:sp>
        <p:nvSpPr>
          <p:cNvPr id="15" name="Text Box 13"/>
          <p:cNvSpPr txBox="1">
            <a:spLocks noChangeArrowheads="1"/>
          </p:cNvSpPr>
          <p:nvPr/>
        </p:nvSpPr>
        <p:spPr bwMode="auto">
          <a:xfrm>
            <a:off x="1981200" y="4419600"/>
            <a:ext cx="4267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chemeClr val="accent2"/>
                </a:solidFill>
                <a:latin typeface="Times New Roman" panose="02020603050405020304" pitchFamily="18" charset="0"/>
              </a:rPr>
              <a:t>5757 = 5000 + 700 + 50 + 7</a:t>
            </a:r>
          </a:p>
        </p:txBody>
      </p:sp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1981200" y="4953000"/>
            <a:ext cx="4267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chemeClr val="accent2"/>
                </a:solidFill>
                <a:latin typeface="Times New Roman" panose="02020603050405020304" pitchFamily="18" charset="0"/>
              </a:rPr>
              <a:t>9999 = 9000 + 900 + 90 + 9</a:t>
            </a:r>
          </a:p>
        </p:txBody>
      </p:sp>
    </p:spTree>
    <p:extLst>
      <p:ext uri="{BB962C8B-B14F-4D97-AF65-F5344CB8AC3E}">
        <p14:creationId xmlns:p14="http://schemas.microsoft.com/office/powerpoint/2010/main" val="3289805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 animBg="1"/>
      <p:bldP spid="13" grpId="0"/>
      <p:bldP spid="14" grpId="0"/>
      <p:bldP spid="15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0"/>
          <p:cNvGrpSpPr>
            <a:grpSpLocks/>
          </p:cNvGrpSpPr>
          <p:nvPr/>
        </p:nvGrpSpPr>
        <p:grpSpPr bwMode="auto">
          <a:xfrm>
            <a:off x="533400" y="1524000"/>
            <a:ext cx="4419600" cy="533400"/>
            <a:chOff x="336" y="1104"/>
            <a:chExt cx="2784" cy="336"/>
          </a:xfrm>
        </p:grpSpPr>
        <p:sp>
          <p:nvSpPr>
            <p:cNvPr id="8" name="Text Box 8"/>
            <p:cNvSpPr txBox="1">
              <a:spLocks noChangeArrowheads="1"/>
            </p:cNvSpPr>
            <p:nvPr/>
          </p:nvSpPr>
          <p:spPr bwMode="auto">
            <a:xfrm>
              <a:off x="771" y="1104"/>
              <a:ext cx="2349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 b="1" i="1">
                  <a:latin typeface="Times New Roman" panose="02020603050405020304" pitchFamily="18" charset="0"/>
                </a:rPr>
                <a:t>Viết các số (theo mẫu):</a:t>
              </a:r>
            </a:p>
          </p:txBody>
        </p:sp>
        <p:sp>
          <p:nvSpPr>
            <p:cNvPr id="9" name="Oval 9"/>
            <p:cNvSpPr>
              <a:spLocks noChangeArrowheads="1"/>
            </p:cNvSpPr>
            <p:nvPr/>
          </p:nvSpPr>
          <p:spPr bwMode="auto">
            <a:xfrm>
              <a:off x="336" y="1104"/>
              <a:ext cx="384" cy="336"/>
            </a:xfrm>
            <a:prstGeom prst="ellipse">
              <a:avLst/>
            </a:prstGeom>
            <a:solidFill>
              <a:srgbClr val="A2EDFC"/>
            </a:solidFill>
            <a:ln w="28575">
              <a:solidFill>
                <a:srgbClr val="8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b="1">
                  <a:solidFill>
                    <a:srgbClr val="000099"/>
                  </a:solidFill>
                  <a:latin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914400" y="2057400"/>
            <a:ext cx="5715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</a:rPr>
              <a:t>b) 6006 ; 2002 ; 4700 ; 8010 ; 7508.</a:t>
            </a:r>
          </a:p>
        </p:txBody>
      </p:sp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838200" y="2590800"/>
            <a:ext cx="1066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i="1">
                <a:solidFill>
                  <a:srgbClr val="006600"/>
                </a:solidFill>
                <a:latin typeface="Times New Roman" panose="02020603050405020304" pitchFamily="18" charset="0"/>
              </a:rPr>
              <a:t>Mẫu:</a:t>
            </a:r>
          </a:p>
        </p:txBody>
      </p:sp>
      <p:sp>
        <p:nvSpPr>
          <p:cNvPr id="12" name="Rectangle 13"/>
          <p:cNvSpPr>
            <a:spLocks noChangeArrowheads="1"/>
          </p:cNvSpPr>
          <p:nvPr/>
        </p:nvSpPr>
        <p:spPr bwMode="auto">
          <a:xfrm>
            <a:off x="1905000" y="2667000"/>
            <a:ext cx="2895600" cy="533400"/>
          </a:xfrm>
          <a:prstGeom prst="rect">
            <a:avLst/>
          </a:prstGeom>
          <a:solidFill>
            <a:srgbClr val="00CCFF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</a:rPr>
              <a:t>6006 = 6000 + 6</a:t>
            </a:r>
          </a:p>
        </p:txBody>
      </p:sp>
      <p:sp>
        <p:nvSpPr>
          <p:cNvPr id="13" name="Text Box 14"/>
          <p:cNvSpPr txBox="1">
            <a:spLocks noChangeArrowheads="1"/>
          </p:cNvSpPr>
          <p:nvPr/>
        </p:nvSpPr>
        <p:spPr bwMode="auto">
          <a:xfrm>
            <a:off x="2057400" y="3276600"/>
            <a:ext cx="2819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chemeClr val="accent2"/>
                </a:solidFill>
                <a:latin typeface="Times New Roman" panose="02020603050405020304" pitchFamily="18" charset="0"/>
              </a:rPr>
              <a:t>2002 = 2000 + 2</a:t>
            </a:r>
          </a:p>
        </p:txBody>
      </p:sp>
      <p:sp>
        <p:nvSpPr>
          <p:cNvPr id="14" name="Text Box 15"/>
          <p:cNvSpPr txBox="1">
            <a:spLocks noChangeArrowheads="1"/>
          </p:cNvSpPr>
          <p:nvPr/>
        </p:nvSpPr>
        <p:spPr bwMode="auto">
          <a:xfrm>
            <a:off x="1976438" y="3810000"/>
            <a:ext cx="4500562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4700  = 4000 + 700 </a:t>
            </a:r>
          </a:p>
        </p:txBody>
      </p:sp>
      <p:sp>
        <p:nvSpPr>
          <p:cNvPr id="15" name="Text Box 16"/>
          <p:cNvSpPr txBox="1">
            <a:spLocks noChangeArrowheads="1"/>
          </p:cNvSpPr>
          <p:nvPr/>
        </p:nvSpPr>
        <p:spPr bwMode="auto">
          <a:xfrm>
            <a:off x="1981200" y="4419600"/>
            <a:ext cx="2971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chemeClr val="accent2"/>
                </a:solidFill>
                <a:latin typeface="Times New Roman" panose="02020603050405020304" pitchFamily="18" charset="0"/>
              </a:rPr>
              <a:t>8010  = 8000 + 10 </a:t>
            </a:r>
          </a:p>
        </p:txBody>
      </p:sp>
      <p:sp>
        <p:nvSpPr>
          <p:cNvPr id="16" name="Text Box 17"/>
          <p:cNvSpPr txBox="1">
            <a:spLocks noChangeArrowheads="1"/>
          </p:cNvSpPr>
          <p:nvPr/>
        </p:nvSpPr>
        <p:spPr bwMode="auto">
          <a:xfrm>
            <a:off x="1981200" y="4953000"/>
            <a:ext cx="3657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chemeClr val="accent2"/>
                </a:solidFill>
                <a:latin typeface="Times New Roman" panose="02020603050405020304" pitchFamily="18" charset="0"/>
              </a:rPr>
              <a:t>7508  = 7000 + 500 + 8</a:t>
            </a:r>
          </a:p>
        </p:txBody>
      </p:sp>
    </p:spTree>
    <p:extLst>
      <p:ext uri="{BB962C8B-B14F-4D97-AF65-F5344CB8AC3E}">
        <p14:creationId xmlns:p14="http://schemas.microsoft.com/office/powerpoint/2010/main" val="1235057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 animBg="1"/>
      <p:bldP spid="13" grpId="0"/>
      <p:bldP spid="14" grpId="0"/>
      <p:bldP spid="15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>
            <a:grpSpLocks/>
          </p:cNvGrpSpPr>
          <p:nvPr/>
        </p:nvGrpSpPr>
        <p:grpSpPr bwMode="auto">
          <a:xfrm>
            <a:off x="533400" y="1524000"/>
            <a:ext cx="4876800" cy="533400"/>
            <a:chOff x="336" y="960"/>
            <a:chExt cx="3072" cy="336"/>
          </a:xfrm>
        </p:grpSpPr>
        <p:sp>
          <p:nvSpPr>
            <p:cNvPr id="8" name="Text Box 6"/>
            <p:cNvSpPr txBox="1">
              <a:spLocks noChangeArrowheads="1"/>
            </p:cNvSpPr>
            <p:nvPr/>
          </p:nvSpPr>
          <p:spPr bwMode="auto">
            <a:xfrm>
              <a:off x="771" y="960"/>
              <a:ext cx="2637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 b="1" i="1">
                  <a:latin typeface="Times New Roman" panose="02020603050405020304" pitchFamily="18" charset="0"/>
                </a:rPr>
                <a:t>Viết các tổng (theo mẫu):</a:t>
              </a:r>
            </a:p>
          </p:txBody>
        </p:sp>
        <p:sp>
          <p:nvSpPr>
            <p:cNvPr id="9" name="Oval 7"/>
            <p:cNvSpPr>
              <a:spLocks noChangeArrowheads="1"/>
            </p:cNvSpPr>
            <p:nvPr/>
          </p:nvSpPr>
          <p:spPr bwMode="auto">
            <a:xfrm>
              <a:off x="336" y="960"/>
              <a:ext cx="384" cy="336"/>
            </a:xfrm>
            <a:prstGeom prst="ellipse">
              <a:avLst/>
            </a:prstGeom>
            <a:solidFill>
              <a:srgbClr val="A2EDFC"/>
            </a:solidFill>
            <a:ln w="28575">
              <a:solidFill>
                <a:srgbClr val="8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b="1">
                  <a:solidFill>
                    <a:srgbClr val="000099"/>
                  </a:solidFill>
                  <a:latin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609600" y="3733800"/>
            <a:ext cx="1066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i="1">
                <a:solidFill>
                  <a:srgbClr val="006600"/>
                </a:solidFill>
                <a:latin typeface="Times New Roman" panose="02020603050405020304" pitchFamily="18" charset="0"/>
              </a:rPr>
              <a:t>Mẫu:</a:t>
            </a: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676400" y="3810000"/>
            <a:ext cx="4419600" cy="533400"/>
          </a:xfrm>
          <a:prstGeom prst="rect">
            <a:avLst/>
          </a:prstGeom>
          <a:solidFill>
            <a:srgbClr val="00CCFF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</a:rPr>
              <a:t> 4000 + 500 + 60 + 7 = 4567</a:t>
            </a:r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609600" y="2057400"/>
            <a:ext cx="4267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chemeClr val="accent2"/>
                </a:solidFill>
                <a:latin typeface="Times New Roman" panose="02020603050405020304" pitchFamily="18" charset="0"/>
              </a:rPr>
              <a:t>a) 4000 + 500 + 60 + 7</a:t>
            </a:r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838200" y="2590800"/>
            <a:ext cx="3429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chemeClr val="accent2"/>
                </a:solidFill>
                <a:latin typeface="Times New Roman" panose="02020603050405020304" pitchFamily="18" charset="0"/>
              </a:rPr>
              <a:t>  3000 + 600 + 10 + 2</a:t>
            </a: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914400" y="3124200"/>
            <a:ext cx="3352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chemeClr val="accent2"/>
                </a:solidFill>
                <a:latin typeface="Times New Roman" panose="02020603050405020304" pitchFamily="18" charset="0"/>
              </a:rPr>
              <a:t> 7000 + 900 + 90 + 9</a:t>
            </a:r>
          </a:p>
        </p:txBody>
      </p: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4157663" y="2038350"/>
            <a:ext cx="1295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A50021"/>
                </a:solidFill>
                <a:latin typeface="Times New Roman" panose="02020603050405020304" pitchFamily="18" charset="0"/>
              </a:rPr>
              <a:t>= 4567</a:t>
            </a:r>
          </a:p>
        </p:txBody>
      </p:sp>
      <p:sp>
        <p:nvSpPr>
          <p:cNvPr id="16" name="Text Box 16"/>
          <p:cNvSpPr txBox="1">
            <a:spLocks noChangeArrowheads="1"/>
          </p:cNvSpPr>
          <p:nvPr/>
        </p:nvSpPr>
        <p:spPr bwMode="auto">
          <a:xfrm>
            <a:off x="4114800" y="2590800"/>
            <a:ext cx="1295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A50021"/>
                </a:solidFill>
                <a:latin typeface="Times New Roman" panose="02020603050405020304" pitchFamily="18" charset="0"/>
              </a:rPr>
              <a:t>= 3612</a:t>
            </a:r>
          </a:p>
        </p:txBody>
      </p:sp>
      <p:sp>
        <p:nvSpPr>
          <p:cNvPr id="17" name="Text Box 17"/>
          <p:cNvSpPr txBox="1">
            <a:spLocks noChangeArrowheads="1"/>
          </p:cNvSpPr>
          <p:nvPr/>
        </p:nvSpPr>
        <p:spPr bwMode="auto">
          <a:xfrm>
            <a:off x="4114800" y="3048000"/>
            <a:ext cx="1295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A50021"/>
                </a:solidFill>
                <a:latin typeface="Times New Roman" panose="02020603050405020304" pitchFamily="18" charset="0"/>
              </a:rPr>
              <a:t>= 7999</a:t>
            </a:r>
          </a:p>
        </p:txBody>
      </p:sp>
    </p:spTree>
    <p:extLst>
      <p:ext uri="{BB962C8B-B14F-4D97-AF65-F5344CB8AC3E}">
        <p14:creationId xmlns:p14="http://schemas.microsoft.com/office/powerpoint/2010/main" val="3026790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 animBg="1"/>
      <p:bldP spid="11" grpId="1" animBg="1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5"/>
          <p:cNvGrpSpPr>
            <a:grpSpLocks/>
          </p:cNvGrpSpPr>
          <p:nvPr/>
        </p:nvGrpSpPr>
        <p:grpSpPr bwMode="auto">
          <a:xfrm>
            <a:off x="533400" y="1524000"/>
            <a:ext cx="4876800" cy="533400"/>
            <a:chOff x="336" y="960"/>
            <a:chExt cx="3072" cy="336"/>
          </a:xfrm>
        </p:grpSpPr>
        <p:sp>
          <p:nvSpPr>
            <p:cNvPr id="8" name="Text Box 6"/>
            <p:cNvSpPr txBox="1">
              <a:spLocks noChangeArrowheads="1"/>
            </p:cNvSpPr>
            <p:nvPr/>
          </p:nvSpPr>
          <p:spPr bwMode="auto">
            <a:xfrm>
              <a:off x="771" y="960"/>
              <a:ext cx="2637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 b="1" i="1">
                  <a:latin typeface="Times New Roman" panose="02020603050405020304" pitchFamily="18" charset="0"/>
                </a:rPr>
                <a:t>Viết các tổng (theo mẫu):</a:t>
              </a:r>
            </a:p>
          </p:txBody>
        </p:sp>
        <p:sp>
          <p:nvSpPr>
            <p:cNvPr id="9" name="Oval 7"/>
            <p:cNvSpPr>
              <a:spLocks noChangeArrowheads="1"/>
            </p:cNvSpPr>
            <p:nvPr/>
          </p:nvSpPr>
          <p:spPr bwMode="auto">
            <a:xfrm>
              <a:off x="336" y="960"/>
              <a:ext cx="384" cy="336"/>
            </a:xfrm>
            <a:prstGeom prst="ellipse">
              <a:avLst/>
            </a:prstGeom>
            <a:solidFill>
              <a:srgbClr val="A2EDFC"/>
            </a:solidFill>
            <a:ln w="28575">
              <a:solidFill>
                <a:srgbClr val="8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b="1">
                  <a:solidFill>
                    <a:srgbClr val="000099"/>
                  </a:solidFill>
                  <a:latin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685800" y="4648200"/>
            <a:ext cx="1066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i="1">
                <a:solidFill>
                  <a:srgbClr val="006600"/>
                </a:solidFill>
                <a:latin typeface="Times New Roman" panose="02020603050405020304" pitchFamily="18" charset="0"/>
              </a:rPr>
              <a:t>Mẫu:</a:t>
            </a:r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1981200" y="4648200"/>
            <a:ext cx="4419600" cy="533400"/>
          </a:xfrm>
          <a:prstGeom prst="rect">
            <a:avLst/>
          </a:prstGeom>
          <a:solidFill>
            <a:srgbClr val="00CCFF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</a:rPr>
              <a:t> 9000 + 10 + 5 = 9015</a:t>
            </a: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609600" y="2057400"/>
            <a:ext cx="2743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chemeClr val="accent2"/>
                </a:solidFill>
                <a:latin typeface="Times New Roman" panose="02020603050405020304" pitchFamily="18" charset="0"/>
              </a:rPr>
              <a:t>b) 9000 + 10 + 5</a:t>
            </a: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762000" y="2590800"/>
            <a:ext cx="2590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chemeClr val="accent2"/>
                </a:solidFill>
                <a:latin typeface="Times New Roman" panose="02020603050405020304" pitchFamily="18" charset="0"/>
              </a:rPr>
              <a:t>  4000 + 400 + 5</a:t>
            </a:r>
          </a:p>
        </p:txBody>
      </p: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838200" y="3048000"/>
            <a:ext cx="2286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chemeClr val="accent2"/>
                </a:solidFill>
                <a:latin typeface="Times New Roman" panose="02020603050405020304" pitchFamily="18" charset="0"/>
              </a:rPr>
              <a:t> 6000 + 10 + 2</a:t>
            </a:r>
          </a:p>
        </p:txBody>
      </p:sp>
      <p:sp>
        <p:nvSpPr>
          <p:cNvPr id="15" name="Text Box 13"/>
          <p:cNvSpPr txBox="1">
            <a:spLocks noChangeArrowheads="1"/>
          </p:cNvSpPr>
          <p:nvPr/>
        </p:nvSpPr>
        <p:spPr bwMode="auto">
          <a:xfrm>
            <a:off x="3352800" y="2057400"/>
            <a:ext cx="1295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A50021"/>
                </a:solidFill>
                <a:latin typeface="Times New Roman" panose="02020603050405020304" pitchFamily="18" charset="0"/>
              </a:rPr>
              <a:t>= 9015</a:t>
            </a:r>
          </a:p>
        </p:txBody>
      </p:sp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3352800" y="2514600"/>
            <a:ext cx="1295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A50021"/>
                </a:solidFill>
                <a:latin typeface="Times New Roman" panose="02020603050405020304" pitchFamily="18" charset="0"/>
              </a:rPr>
              <a:t>= 4405</a:t>
            </a:r>
          </a:p>
        </p:txBody>
      </p:sp>
      <p:sp>
        <p:nvSpPr>
          <p:cNvPr id="17" name="Text Box 15"/>
          <p:cNvSpPr txBox="1">
            <a:spLocks noChangeArrowheads="1"/>
          </p:cNvSpPr>
          <p:nvPr/>
        </p:nvSpPr>
        <p:spPr bwMode="auto">
          <a:xfrm>
            <a:off x="3276600" y="3048000"/>
            <a:ext cx="1295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A50021"/>
                </a:solidFill>
                <a:latin typeface="Times New Roman" panose="02020603050405020304" pitchFamily="18" charset="0"/>
              </a:rPr>
              <a:t>= 6012</a:t>
            </a:r>
          </a:p>
        </p:txBody>
      </p:sp>
      <p:sp>
        <p:nvSpPr>
          <p:cNvPr id="18" name="Text Box 16"/>
          <p:cNvSpPr txBox="1">
            <a:spLocks noChangeArrowheads="1"/>
          </p:cNvSpPr>
          <p:nvPr/>
        </p:nvSpPr>
        <p:spPr bwMode="auto">
          <a:xfrm>
            <a:off x="838200" y="3505200"/>
            <a:ext cx="1905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chemeClr val="accent2"/>
                </a:solidFill>
                <a:latin typeface="Times New Roman" panose="02020603050405020304" pitchFamily="18" charset="0"/>
              </a:rPr>
              <a:t> 2000 + 20 </a:t>
            </a:r>
          </a:p>
        </p:txBody>
      </p:sp>
      <p:sp>
        <p:nvSpPr>
          <p:cNvPr id="19" name="Text Box 17"/>
          <p:cNvSpPr txBox="1">
            <a:spLocks noChangeArrowheads="1"/>
          </p:cNvSpPr>
          <p:nvPr/>
        </p:nvSpPr>
        <p:spPr bwMode="auto">
          <a:xfrm>
            <a:off x="838200" y="4038600"/>
            <a:ext cx="1905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chemeClr val="accent2"/>
                </a:solidFill>
                <a:latin typeface="Times New Roman" panose="02020603050405020304" pitchFamily="18" charset="0"/>
              </a:rPr>
              <a:t> 5000 + 9 </a:t>
            </a:r>
          </a:p>
        </p:txBody>
      </p:sp>
      <p:sp>
        <p:nvSpPr>
          <p:cNvPr id="20" name="Text Box 18"/>
          <p:cNvSpPr txBox="1">
            <a:spLocks noChangeArrowheads="1"/>
          </p:cNvSpPr>
          <p:nvPr/>
        </p:nvSpPr>
        <p:spPr bwMode="auto">
          <a:xfrm>
            <a:off x="3276600" y="3505200"/>
            <a:ext cx="1295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A50021"/>
                </a:solidFill>
                <a:latin typeface="Times New Roman" panose="02020603050405020304" pitchFamily="18" charset="0"/>
              </a:rPr>
              <a:t>= 2020</a:t>
            </a:r>
          </a:p>
        </p:txBody>
      </p:sp>
      <p:sp>
        <p:nvSpPr>
          <p:cNvPr id="21" name="Text Box 19"/>
          <p:cNvSpPr txBox="1">
            <a:spLocks noChangeArrowheads="1"/>
          </p:cNvSpPr>
          <p:nvPr/>
        </p:nvSpPr>
        <p:spPr bwMode="auto">
          <a:xfrm>
            <a:off x="3200400" y="4038600"/>
            <a:ext cx="1295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A50021"/>
                </a:solidFill>
                <a:latin typeface="Times New Roman" panose="02020603050405020304" pitchFamily="18" charset="0"/>
              </a:rPr>
              <a:t>= 5009</a:t>
            </a:r>
          </a:p>
        </p:txBody>
      </p:sp>
    </p:spTree>
    <p:extLst>
      <p:ext uri="{BB962C8B-B14F-4D97-AF65-F5344CB8AC3E}">
        <p14:creationId xmlns:p14="http://schemas.microsoft.com/office/powerpoint/2010/main" val="2419654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 animBg="1"/>
      <p:bldP spid="11" grpId="1" animBg="1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880519" y="152400"/>
            <a:ext cx="6324600" cy="152400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smtClean="0">
                <a:solidFill>
                  <a:schemeClr val="bg1"/>
                </a:solidFill>
                <a:latin typeface="UTM Showcard" pitchFamily="18" charset="0"/>
                <a:cs typeface="Arial" pitchFamily="34" charset="0"/>
              </a:rPr>
              <a:t>DU HÀNH VŨ TRỤ</a:t>
            </a:r>
            <a:endParaRPr lang="en-US" sz="5400" b="1">
              <a:solidFill>
                <a:schemeClr val="bg1"/>
              </a:solidFill>
              <a:latin typeface="UTM Showcard" pitchFamily="18" charset="0"/>
              <a:cs typeface="Arial" pitchFamily="34" charset="0"/>
            </a:endParaRPr>
          </a:p>
        </p:txBody>
      </p:sp>
      <p:pic>
        <p:nvPicPr>
          <p:cNvPr id="5" name="Nhac-nen-PowerPoint-vui-nho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/>
          <a:stretch>
            <a:fillRect/>
          </a:stretch>
        </p:blipFill>
        <p:spPr>
          <a:xfrm>
            <a:off x="12557919" y="914400"/>
            <a:ext cx="609600" cy="609600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7569" y="4343400"/>
            <a:ext cx="1563999" cy="1869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1503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1509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925" y="1712014"/>
            <a:ext cx="2743200" cy="2179864"/>
          </a:xfrm>
          <a:prstGeom prst="rect">
            <a:avLst/>
          </a:prstGeom>
        </p:spPr>
      </p:pic>
      <p:pic>
        <p:nvPicPr>
          <p:cNvPr id="4" name="Picture 3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606" t="45231" r="6954" b="11103"/>
          <a:stretch/>
        </p:blipFill>
        <p:spPr>
          <a:xfrm>
            <a:off x="5556311" y="3746561"/>
            <a:ext cx="2582008" cy="2351314"/>
          </a:xfrm>
          <a:prstGeom prst="rect">
            <a:avLst/>
          </a:prstGeom>
        </p:spPr>
      </p:pic>
      <p:pic>
        <p:nvPicPr>
          <p:cNvPr id="5" name="Picture 4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97" t="39924" r="54963" b="11508"/>
          <a:stretch/>
        </p:blipFill>
        <p:spPr>
          <a:xfrm>
            <a:off x="2412701" y="3566197"/>
            <a:ext cx="2605648" cy="2615292"/>
          </a:xfrm>
          <a:prstGeom prst="rect">
            <a:avLst/>
          </a:prstGeom>
        </p:spPr>
      </p:pic>
      <p:pic>
        <p:nvPicPr>
          <p:cNvPr id="6" name="Picture 5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11" t="34311" r="33897" b="38635"/>
          <a:stretch/>
        </p:blipFill>
        <p:spPr>
          <a:xfrm>
            <a:off x="5521467" y="1740917"/>
            <a:ext cx="2616851" cy="2005644"/>
          </a:xfrm>
          <a:prstGeom prst="rect">
            <a:avLst/>
          </a:prstGeom>
        </p:spPr>
      </p:pic>
      <p:pic>
        <p:nvPicPr>
          <p:cNvPr id="4098" name="Picture 2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6280" y="2727973"/>
            <a:ext cx="1563999" cy="1869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0366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9000" b="-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8237" y="381000"/>
            <a:ext cx="1946811" cy="154701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13519" y="1964805"/>
            <a:ext cx="11413320" cy="15240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5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5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5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5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5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956719" y="4343400"/>
            <a:ext cx="5715000" cy="17526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1300</a:t>
            </a:r>
            <a:endParaRPr lang="en-US" sz="7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3060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13720" y="5473005"/>
            <a:ext cx="8298873" cy="1569660"/>
          </a:xfrm>
          <a:prstGeom prst="rect">
            <a:avLst/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Sóc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́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gắng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nhặt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những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hạt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dẻ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đê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̉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vê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̀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̉.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Các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hãy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giúp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đơ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̃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chu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́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Sóc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bằng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cách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tra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̉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lời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đúng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các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hỏi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nhe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́.</a:t>
            </a:r>
          </a:p>
        </p:txBody>
      </p:sp>
      <p:pic>
        <p:nvPicPr>
          <p:cNvPr id="5" name="Picture 5" descr="C:\Users\ADMIN\Desktop\Tai nguyen thiet ke tro choi\Bảng gỗ\choi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25193" y1="73818" x2="14065" y2="927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7919" y="38426"/>
            <a:ext cx="1747960" cy="66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5183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11" t="34311" r="33897" b="38635"/>
          <a:stretch/>
        </p:blipFill>
        <p:spPr>
          <a:xfrm>
            <a:off x="9979557" y="239370"/>
            <a:ext cx="1738438" cy="158943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-159024" y="1034085"/>
            <a:ext cx="11885476" cy="243840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413919" y="3733800"/>
            <a:ext cx="5486400" cy="2438400"/>
          </a:xfrm>
          <a:prstGeom prst="rect">
            <a:avLst/>
          </a:prstGeom>
          <a:solidFill>
            <a:srgbClr val="00B0F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6420</a:t>
            </a:r>
            <a:endParaRPr lang="en-US" sz="8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0641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97" t="39924" r="54963" b="11508"/>
          <a:stretch/>
        </p:blipFill>
        <p:spPr>
          <a:xfrm>
            <a:off x="10224824" y="0"/>
            <a:ext cx="1951504" cy="2615292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227776" y="88446"/>
            <a:ext cx="10972800" cy="243840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 </a:t>
            </a:r>
            <a:r>
              <a:rPr lang="en-US" sz="5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5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5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5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5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5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5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337719" y="3810000"/>
            <a:ext cx="5661764" cy="24384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3330</a:t>
            </a:r>
            <a:endParaRPr lang="en-US" sz="9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9327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606" t="45231" r="6954" b="11103"/>
          <a:stretch/>
        </p:blipFill>
        <p:spPr>
          <a:xfrm>
            <a:off x="10126245" y="0"/>
            <a:ext cx="1951504" cy="235131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42119" y="1518557"/>
            <a:ext cx="9982200" cy="166551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109119" y="4495800"/>
            <a:ext cx="4953000" cy="1905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6006</a:t>
            </a:r>
            <a:endParaRPr lang="en-US" sz="7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3530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lú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17959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Picture 4" descr="!dk8_1l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5562600"/>
            <a:ext cx="1617843" cy="103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!dk8_1l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52400"/>
            <a:ext cx="1617843" cy="103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HinhDongLoGo14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610225"/>
            <a:ext cx="1118155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HinhDongLoGo14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7225" y="0"/>
            <a:ext cx="1118155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WordArt 8"/>
          <p:cNvSpPr>
            <a:spLocks noChangeArrowheads="1" noChangeShapeType="1" noTextEdit="1"/>
          </p:cNvSpPr>
          <p:nvPr/>
        </p:nvSpPr>
        <p:spPr bwMode="auto">
          <a:xfrm>
            <a:off x="2743200" y="2438400"/>
            <a:ext cx="5676786" cy="10699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Front">
                <a:rot lat="20519995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algn="ctr"/>
            <a:r>
              <a:rPr lang="en-US" sz="6000" b="1" i="1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6000" b="1" i="1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6000" b="1" i="1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endParaRPr lang="en-US" sz="6000" b="1" i="1" kern="10" dirty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400000" scaled="1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3790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1" presetClass="entr" presetSubtype="4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246675" y="152400"/>
            <a:ext cx="7568044" cy="2057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67061" y="722062"/>
            <a:ext cx="73394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Ba </a:t>
            </a:r>
            <a:r>
              <a:rPr lang="en-US" sz="4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nghìn</a:t>
            </a:r>
            <a:r>
              <a:rPr lang="en-US" sz="4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4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trăm</a:t>
            </a:r>
            <a:r>
              <a:rPr lang="en-US" sz="4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4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mươi</a:t>
            </a:r>
            <a:r>
              <a:rPr lang="en-US" sz="4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18964" y="3268068"/>
            <a:ext cx="1981200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3220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46675" y="4279613"/>
            <a:ext cx="1981200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C: 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3200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74093" y="4267640"/>
            <a:ext cx="1981200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D: 3002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974539" y="3212102"/>
            <a:ext cx="1981200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B: 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3000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10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1" t="11511" r="15952" b="13064"/>
          <a:stretch/>
        </p:blipFill>
        <p:spPr>
          <a:xfrm>
            <a:off x="8415409" y="4864388"/>
            <a:ext cx="2202874" cy="1927869"/>
          </a:xfrm>
          <a:prstGeom prst="rect">
            <a:avLst/>
          </a:prstGeom>
        </p:spPr>
      </p:pic>
      <p:pic>
        <p:nvPicPr>
          <p:cNvPr id="12" name="Đ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496" b="100000" l="9933" r="89899">
                        <a14:foregroundMark x1="72727" y1="27564" x2="42929" y2="1709"/>
                        <a14:foregroundMark x1="76768" y1="4060" x2="44108" y2="27564"/>
                        <a14:foregroundMark x1="44108" y1="6410" x2="44108" y2="25000"/>
                        <a14:foregroundMark x1="50168" y1="9188" x2="48316" y2="27137"/>
                        <a14:foregroundMark x1="56397" y1="8120" x2="61279" y2="33761"/>
                        <a14:foregroundMark x1="73064" y1="10897" x2="58249" y2="29915"/>
                        <a14:foregroundMark x1="66835" y1="4487" x2="52694" y2="11538"/>
                        <a14:foregroundMark x1="48822" y1="27991" x2="59091" y2="27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57" r="19395"/>
          <a:stretch/>
        </p:blipFill>
        <p:spPr>
          <a:xfrm>
            <a:off x="4002738" y="1370180"/>
            <a:ext cx="4468090" cy="5487820"/>
          </a:xfrm>
          <a:prstGeom prst="rect">
            <a:avLst/>
          </a:prstGeom>
        </p:spPr>
      </p:pic>
      <p:pic>
        <p:nvPicPr>
          <p:cNvPr id="13" name="B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441629" y="2130997"/>
            <a:ext cx="4800601" cy="4826694"/>
          </a:xfrm>
          <a:prstGeom prst="rect">
            <a:avLst/>
          </a:prstGeom>
        </p:spPr>
      </p:pic>
      <p:pic>
        <p:nvPicPr>
          <p:cNvPr id="16" name="C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594029" y="2283397"/>
            <a:ext cx="4800601" cy="4826694"/>
          </a:xfrm>
          <a:prstGeom prst="rect">
            <a:avLst/>
          </a:prstGeom>
        </p:spPr>
      </p:pic>
      <p:pic>
        <p:nvPicPr>
          <p:cNvPr id="17" name="D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389675" y="2089608"/>
            <a:ext cx="4800601" cy="4826694"/>
          </a:xfrm>
          <a:prstGeom prst="rect">
            <a:avLst/>
          </a:prstGeom>
        </p:spPr>
      </p:pic>
      <p:pic>
        <p:nvPicPr>
          <p:cNvPr id="18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90438" y="216767"/>
            <a:ext cx="609600" cy="609600"/>
          </a:xfrm>
          <a:prstGeom prst="rect">
            <a:avLst/>
          </a:prstGeom>
        </p:spPr>
      </p:pic>
      <p:pic>
        <p:nvPicPr>
          <p:cNvPr id="19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30352" y="1168687"/>
            <a:ext cx="609600" cy="609600"/>
          </a:xfrm>
          <a:prstGeom prst="rect">
            <a:avLst/>
          </a:prstGeom>
        </p:spPr>
      </p:pic>
      <p:pic>
        <p:nvPicPr>
          <p:cNvPr id="2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26723" y="2283397"/>
            <a:ext cx="609600" cy="609600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390438" y="35044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364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809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815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815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815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2" grpId="0" animBg="1"/>
      <p:bldP spid="3" grpId="0"/>
      <p:bldP spid="7" grpId="0" animBg="1"/>
      <p:bldP spid="8" grpId="0" animBg="1"/>
      <p:bldP spid="9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432720" y="152400"/>
            <a:ext cx="8233062" cy="2057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376319" y="4355082"/>
            <a:ext cx="1981200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D: 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6333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31584" y="4269513"/>
            <a:ext cx="1981200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C: 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6000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98113" y="3212101"/>
            <a:ext cx="1981200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A: 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6330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376319" y="3212102"/>
            <a:ext cx="1981200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B: 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3600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10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1" t="11511" r="15952" b="13064"/>
          <a:stretch/>
        </p:blipFill>
        <p:spPr>
          <a:xfrm>
            <a:off x="8484684" y="4867271"/>
            <a:ext cx="2202874" cy="1927869"/>
          </a:xfrm>
          <a:prstGeom prst="rect">
            <a:avLst/>
          </a:prstGeom>
        </p:spPr>
      </p:pic>
      <p:pic>
        <p:nvPicPr>
          <p:cNvPr id="12" name="Đ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496" b="100000" l="9933" r="89899">
                        <a14:foregroundMark x1="72727" y1="27564" x2="42929" y2="1709"/>
                        <a14:foregroundMark x1="76768" y1="4060" x2="44108" y2="27564"/>
                        <a14:foregroundMark x1="44108" y1="6410" x2="44108" y2="25000"/>
                        <a14:foregroundMark x1="50168" y1="9188" x2="48316" y2="27137"/>
                        <a14:foregroundMark x1="56397" y1="8120" x2="61279" y2="33761"/>
                        <a14:foregroundMark x1="73064" y1="10897" x2="58249" y2="29915"/>
                        <a14:foregroundMark x1="66835" y1="4487" x2="52694" y2="11538"/>
                        <a14:foregroundMark x1="48822" y1="27991" x2="59091" y2="27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57" r="19395"/>
          <a:stretch/>
        </p:blipFill>
        <p:spPr>
          <a:xfrm>
            <a:off x="4002738" y="1370180"/>
            <a:ext cx="4468090" cy="5487820"/>
          </a:xfrm>
          <a:prstGeom prst="rect">
            <a:avLst/>
          </a:prstGeom>
        </p:spPr>
      </p:pic>
      <p:pic>
        <p:nvPicPr>
          <p:cNvPr id="13" name="B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441629" y="2130997"/>
            <a:ext cx="4800601" cy="4826694"/>
          </a:xfrm>
          <a:prstGeom prst="rect">
            <a:avLst/>
          </a:prstGeom>
        </p:spPr>
      </p:pic>
      <p:pic>
        <p:nvPicPr>
          <p:cNvPr id="16" name="C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4113575" y="2209800"/>
            <a:ext cx="4800601" cy="4826694"/>
          </a:xfrm>
          <a:prstGeom prst="rect">
            <a:avLst/>
          </a:prstGeom>
        </p:spPr>
      </p:pic>
      <p:pic>
        <p:nvPicPr>
          <p:cNvPr id="17" name="D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032920" y="2104903"/>
            <a:ext cx="4800601" cy="4826694"/>
          </a:xfrm>
          <a:prstGeom prst="rect">
            <a:avLst/>
          </a:prstGeom>
        </p:spPr>
      </p:pic>
      <p:pic>
        <p:nvPicPr>
          <p:cNvPr id="18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90438" y="216767"/>
            <a:ext cx="609600" cy="609600"/>
          </a:xfrm>
          <a:prstGeom prst="rect">
            <a:avLst/>
          </a:prstGeom>
        </p:spPr>
      </p:pic>
      <p:pic>
        <p:nvPicPr>
          <p:cNvPr id="19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30352" y="1168687"/>
            <a:ext cx="609600" cy="609600"/>
          </a:xfrm>
          <a:prstGeom prst="rect">
            <a:avLst/>
          </a:prstGeom>
        </p:spPr>
      </p:pic>
      <p:pic>
        <p:nvPicPr>
          <p:cNvPr id="2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26723" y="2283397"/>
            <a:ext cx="609600" cy="609600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390438" y="3504490"/>
            <a:ext cx="609600" cy="6096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737519" y="669011"/>
            <a:ext cx="86452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Sáu</a:t>
            </a:r>
            <a:r>
              <a:rPr lang="en-US" sz="4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nghìn</a:t>
            </a:r>
            <a:r>
              <a:rPr lang="en-US" sz="4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4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trăm</a:t>
            </a:r>
            <a:r>
              <a:rPr lang="en-US" sz="4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4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mươi</a:t>
            </a:r>
            <a:r>
              <a:rPr lang="en-US" sz="4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4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4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5884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809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815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815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815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2" grpId="0" animBg="1"/>
      <p:bldP spid="7" grpId="0" animBg="1"/>
      <p:bldP spid="8" grpId="0" animBg="1"/>
      <p:bldP spid="9" grpId="0" animBg="1"/>
      <p:bldP spid="10" grpId="0" animBg="1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737519" y="152400"/>
            <a:ext cx="9067800" cy="2057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61576" y="4404356"/>
            <a:ext cx="1981200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D: 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9725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73451" y="4404356"/>
            <a:ext cx="1981200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C: 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9720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89129" y="3244705"/>
            <a:ext cx="1981200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A: 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9000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32638" y="3244706"/>
            <a:ext cx="1981200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B: 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9700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10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1" t="11511" r="15952" b="13064"/>
          <a:stretch/>
        </p:blipFill>
        <p:spPr>
          <a:xfrm>
            <a:off x="8415409" y="4864388"/>
            <a:ext cx="2202874" cy="1927869"/>
          </a:xfrm>
          <a:prstGeom prst="rect">
            <a:avLst/>
          </a:prstGeom>
        </p:spPr>
      </p:pic>
      <p:pic>
        <p:nvPicPr>
          <p:cNvPr id="12" name="Đ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496" b="100000" l="9933" r="89899">
                        <a14:foregroundMark x1="72727" y1="27564" x2="42929" y2="1709"/>
                        <a14:foregroundMark x1="76768" y1="4060" x2="44108" y2="27564"/>
                        <a14:foregroundMark x1="44108" y1="6410" x2="44108" y2="25000"/>
                        <a14:foregroundMark x1="50168" y1="9188" x2="48316" y2="27137"/>
                        <a14:foregroundMark x1="56397" y1="8120" x2="61279" y2="33761"/>
                        <a14:foregroundMark x1="73064" y1="10897" x2="58249" y2="29915"/>
                        <a14:foregroundMark x1="66835" y1="4487" x2="52694" y2="11538"/>
                        <a14:foregroundMark x1="48822" y1="27991" x2="59091" y2="27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57" r="19395"/>
          <a:stretch/>
        </p:blipFill>
        <p:spPr>
          <a:xfrm>
            <a:off x="4002738" y="1370180"/>
            <a:ext cx="4468090" cy="5487820"/>
          </a:xfrm>
          <a:prstGeom prst="rect">
            <a:avLst/>
          </a:prstGeom>
        </p:spPr>
      </p:pic>
      <p:pic>
        <p:nvPicPr>
          <p:cNvPr id="13" name="B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441629" y="2130997"/>
            <a:ext cx="4800601" cy="4826694"/>
          </a:xfrm>
          <a:prstGeom prst="rect">
            <a:avLst/>
          </a:prstGeom>
        </p:spPr>
      </p:pic>
      <p:pic>
        <p:nvPicPr>
          <p:cNvPr id="16" name="C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594029" y="2283397"/>
            <a:ext cx="4800601" cy="4826694"/>
          </a:xfrm>
          <a:prstGeom prst="rect">
            <a:avLst/>
          </a:prstGeom>
        </p:spPr>
      </p:pic>
      <p:pic>
        <p:nvPicPr>
          <p:cNvPr id="17" name="D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517829" y="2068826"/>
            <a:ext cx="4800601" cy="4826694"/>
          </a:xfrm>
          <a:prstGeom prst="rect">
            <a:avLst/>
          </a:prstGeom>
        </p:spPr>
      </p:pic>
      <p:pic>
        <p:nvPicPr>
          <p:cNvPr id="18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90438" y="216767"/>
            <a:ext cx="609600" cy="609600"/>
          </a:xfrm>
          <a:prstGeom prst="rect">
            <a:avLst/>
          </a:prstGeom>
        </p:spPr>
      </p:pic>
      <p:pic>
        <p:nvPicPr>
          <p:cNvPr id="19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30352" y="1168687"/>
            <a:ext cx="609600" cy="609600"/>
          </a:xfrm>
          <a:prstGeom prst="rect">
            <a:avLst/>
          </a:prstGeom>
        </p:spPr>
      </p:pic>
      <p:pic>
        <p:nvPicPr>
          <p:cNvPr id="2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26723" y="2283397"/>
            <a:ext cx="609600" cy="609600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390438" y="3504490"/>
            <a:ext cx="609600" cy="6096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874361" y="617605"/>
            <a:ext cx="8763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Chín</a:t>
            </a:r>
            <a:r>
              <a:rPr lang="en-US" sz="4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nghìn</a:t>
            </a:r>
            <a:r>
              <a:rPr lang="en-US" sz="4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bảy</a:t>
            </a:r>
            <a:r>
              <a:rPr lang="en-US" sz="4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trăm</a:t>
            </a:r>
            <a:r>
              <a:rPr lang="en-US" sz="4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4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mươi</a:t>
            </a:r>
            <a:r>
              <a:rPr lang="en-US" sz="4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lăm</a:t>
            </a:r>
            <a:r>
              <a:rPr lang="en-US" sz="4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71544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809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815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815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815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2" grpId="0" animBg="1"/>
      <p:bldP spid="7" grpId="0" animBg="1"/>
      <p:bldP spid="8" grpId="0" animBg="1"/>
      <p:bldP spid="9" grpId="0" animBg="1"/>
      <p:bldP spid="10" grpId="0" animBg="1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04119" y="1371600"/>
            <a:ext cx="10134600" cy="20574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4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1" t="11511" r="15952" b="13064"/>
          <a:stretch/>
        </p:blipFill>
        <p:spPr>
          <a:xfrm>
            <a:off x="8138319" y="3763694"/>
            <a:ext cx="3794919" cy="3078540"/>
          </a:xfrm>
          <a:prstGeom prst="rect">
            <a:avLst/>
          </a:prstGeom>
        </p:spPr>
      </p:pic>
      <p:sp>
        <p:nvSpPr>
          <p:cNvPr id="20" name="Rounded Rectangle 19">
            <a:hlinkClick r:id="" action="ppaction://hlinkshowjump?jump=nextslide"/>
          </p:cNvPr>
          <p:cNvSpPr/>
          <p:nvPr/>
        </p:nvSpPr>
        <p:spPr>
          <a:xfrm>
            <a:off x="9160092" y="20651"/>
            <a:ext cx="1485900" cy="457201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MỚI</a:t>
            </a:r>
          </a:p>
        </p:txBody>
      </p:sp>
    </p:spTree>
    <p:extLst>
      <p:ext uri="{BB962C8B-B14F-4D97-AF65-F5344CB8AC3E}">
        <p14:creationId xmlns:p14="http://schemas.microsoft.com/office/powerpoint/2010/main" val="4148576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4519" y="228600"/>
            <a:ext cx="11125200" cy="6172200"/>
          </a:xfrm>
        </p:spPr>
      </p:pic>
      <p:sp>
        <p:nvSpPr>
          <p:cNvPr id="6" name="Rectangle 5"/>
          <p:cNvSpPr/>
          <p:nvPr/>
        </p:nvSpPr>
        <p:spPr>
          <a:xfrm>
            <a:off x="1470819" y="1728907"/>
            <a:ext cx="10248900" cy="166199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en-US" sz="5400" b="1" dirty="0" err="1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5400" b="1" dirty="0" smtClean="0">
              <a:ln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r>
              <a:rPr lang="en-US" sz="4800" b="1" dirty="0" err="1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b="1" dirty="0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b="1" dirty="0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800" b="1" dirty="0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4800" b="1" dirty="0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800" b="1" dirty="0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b="1" dirty="0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4800" b="1" dirty="0" err="1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800" b="1" dirty="0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800" b="1" dirty="0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/95)</a:t>
            </a:r>
            <a:endParaRPr lang="en-US" sz="4800" b="1" dirty="0">
              <a:ln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1999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99" name="Group 327"/>
          <p:cNvGraphicFramePr>
            <a:graphicFrameLocks noGrp="1"/>
          </p:cNvGraphicFramePr>
          <p:nvPr>
            <p:ph/>
            <p:extLst>
              <p:ext uri="{D42A27DB-BD31-4B8C-83A1-F6EECF244321}">
                <p14:modId xmlns:p14="http://schemas.microsoft.com/office/powerpoint/2010/main" val="4195442394"/>
              </p:ext>
            </p:extLst>
          </p:nvPr>
        </p:nvGraphicFramePr>
        <p:xfrm>
          <a:off x="2347119" y="433552"/>
          <a:ext cx="8729663" cy="4724400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48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953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38626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09600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          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HÀNG</a:t>
                      </a:r>
                    </a:p>
                  </a:txBody>
                  <a:tcPr anchor="b" horzOverflow="overflow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1EEF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Viết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 số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1EEFD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           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Đọc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số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1EE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Nghìn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1EE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Trăm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1EE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Chục</a:t>
                      </a: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1EE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Đơn</a:t>
                      </a: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vị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1EEFD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1EE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1EE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1EE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1EE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2000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1EE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hai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nghìn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1EE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 2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1EE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 7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1EE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 0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1EE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 0</a:t>
                      </a: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1EE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1EE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1EE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2</a:t>
                      </a: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1EE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7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1EE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5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1EE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0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1EE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1EE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1EE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2</a:t>
                      </a: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1EE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0</a:t>
                      </a: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1EE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2</a:t>
                      </a: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1EE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0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1EE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1EE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1EE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2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1EE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4</a:t>
                      </a: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1EE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0</a:t>
                      </a: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1EE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2</a:t>
                      </a: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1EE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1EE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1EE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1EE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1EE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</a:t>
                      </a: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1EE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</a:t>
                      </a: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1EE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1EE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1EE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386" name="Text Box 314"/>
          <p:cNvSpPr txBox="1">
            <a:spLocks noChangeArrowheads="1"/>
          </p:cNvSpPr>
          <p:nvPr/>
        </p:nvSpPr>
        <p:spPr bwMode="auto">
          <a:xfrm>
            <a:off x="5771548" y="2157248"/>
            <a:ext cx="1066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800" b="1" dirty="0">
                <a:solidFill>
                  <a:srgbClr val="800000"/>
                </a:solidFill>
              </a:rPr>
              <a:t>2700</a:t>
            </a:r>
          </a:p>
        </p:txBody>
      </p:sp>
      <p:sp>
        <p:nvSpPr>
          <p:cNvPr id="3387" name="Text Box 315"/>
          <p:cNvSpPr txBox="1">
            <a:spLocks noChangeArrowheads="1"/>
          </p:cNvSpPr>
          <p:nvPr/>
        </p:nvSpPr>
        <p:spPr bwMode="auto">
          <a:xfrm>
            <a:off x="6842919" y="2133600"/>
            <a:ext cx="3276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400" b="1" i="1" dirty="0" err="1">
                <a:solidFill>
                  <a:srgbClr val="800000"/>
                </a:solidFill>
              </a:rPr>
              <a:t>hai</a:t>
            </a:r>
            <a:r>
              <a:rPr lang="en-US" altLang="en-US" sz="2400" b="1" i="1" dirty="0">
                <a:solidFill>
                  <a:srgbClr val="800000"/>
                </a:solidFill>
              </a:rPr>
              <a:t> </a:t>
            </a:r>
            <a:r>
              <a:rPr lang="en-US" altLang="en-US" sz="2400" b="1" i="1" dirty="0" err="1">
                <a:solidFill>
                  <a:srgbClr val="800000"/>
                </a:solidFill>
              </a:rPr>
              <a:t>nghìn</a:t>
            </a:r>
            <a:r>
              <a:rPr lang="en-US" altLang="en-US" sz="2400" b="1" i="1" dirty="0">
                <a:solidFill>
                  <a:srgbClr val="800000"/>
                </a:solidFill>
              </a:rPr>
              <a:t> </a:t>
            </a:r>
            <a:r>
              <a:rPr lang="en-US" altLang="en-US" sz="2400" b="1" i="1" dirty="0" err="1">
                <a:solidFill>
                  <a:srgbClr val="800000"/>
                </a:solidFill>
              </a:rPr>
              <a:t>bảy</a:t>
            </a:r>
            <a:r>
              <a:rPr lang="en-US" altLang="en-US" sz="2400" b="1" i="1" dirty="0">
                <a:solidFill>
                  <a:srgbClr val="800000"/>
                </a:solidFill>
              </a:rPr>
              <a:t> </a:t>
            </a:r>
            <a:r>
              <a:rPr lang="en-US" altLang="en-US" sz="2400" b="1" i="1" dirty="0" err="1">
                <a:solidFill>
                  <a:srgbClr val="800000"/>
                </a:solidFill>
              </a:rPr>
              <a:t>trăm</a:t>
            </a:r>
            <a:endParaRPr lang="en-US" altLang="en-US" sz="2400" b="1" i="1" dirty="0">
              <a:solidFill>
                <a:srgbClr val="800000"/>
              </a:solidFill>
            </a:endParaRPr>
          </a:p>
        </p:txBody>
      </p:sp>
      <p:sp>
        <p:nvSpPr>
          <p:cNvPr id="3389" name="Text Box 317"/>
          <p:cNvSpPr txBox="1">
            <a:spLocks noChangeArrowheads="1"/>
          </p:cNvSpPr>
          <p:nvPr/>
        </p:nvSpPr>
        <p:spPr bwMode="auto">
          <a:xfrm>
            <a:off x="5771548" y="2797394"/>
            <a:ext cx="1066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800" b="1" dirty="0">
                <a:solidFill>
                  <a:srgbClr val="800000"/>
                </a:solidFill>
              </a:rPr>
              <a:t>2750</a:t>
            </a:r>
          </a:p>
        </p:txBody>
      </p:sp>
      <p:sp>
        <p:nvSpPr>
          <p:cNvPr id="3390" name="Text Box 318"/>
          <p:cNvSpPr txBox="1">
            <a:spLocks noChangeArrowheads="1"/>
          </p:cNvSpPr>
          <p:nvPr/>
        </p:nvSpPr>
        <p:spPr bwMode="auto">
          <a:xfrm>
            <a:off x="6746793" y="2756831"/>
            <a:ext cx="426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400" b="1" i="1" dirty="0" err="1">
                <a:solidFill>
                  <a:srgbClr val="800000"/>
                </a:solidFill>
              </a:rPr>
              <a:t>hai</a:t>
            </a:r>
            <a:r>
              <a:rPr lang="en-US" altLang="en-US" sz="2400" b="1" i="1" dirty="0">
                <a:solidFill>
                  <a:srgbClr val="800000"/>
                </a:solidFill>
              </a:rPr>
              <a:t> </a:t>
            </a:r>
            <a:r>
              <a:rPr lang="en-US" altLang="en-US" sz="2400" b="1" i="1" dirty="0" err="1">
                <a:solidFill>
                  <a:srgbClr val="800000"/>
                </a:solidFill>
              </a:rPr>
              <a:t>nghìn</a:t>
            </a:r>
            <a:r>
              <a:rPr lang="en-US" altLang="en-US" sz="2400" b="1" i="1" dirty="0">
                <a:solidFill>
                  <a:srgbClr val="800000"/>
                </a:solidFill>
              </a:rPr>
              <a:t> </a:t>
            </a:r>
            <a:r>
              <a:rPr lang="en-US" altLang="en-US" sz="2400" b="1" i="1" dirty="0" err="1">
                <a:solidFill>
                  <a:srgbClr val="800000"/>
                </a:solidFill>
              </a:rPr>
              <a:t>bảy</a:t>
            </a:r>
            <a:r>
              <a:rPr lang="en-US" altLang="en-US" sz="2400" b="1" i="1" dirty="0">
                <a:solidFill>
                  <a:srgbClr val="800000"/>
                </a:solidFill>
              </a:rPr>
              <a:t> </a:t>
            </a:r>
            <a:r>
              <a:rPr lang="en-US" altLang="en-US" sz="2400" b="1" i="1" dirty="0" err="1">
                <a:solidFill>
                  <a:srgbClr val="800000"/>
                </a:solidFill>
              </a:rPr>
              <a:t>trăm</a:t>
            </a:r>
            <a:r>
              <a:rPr lang="en-US" altLang="en-US" sz="2400" b="1" i="1" dirty="0">
                <a:solidFill>
                  <a:srgbClr val="800000"/>
                </a:solidFill>
              </a:rPr>
              <a:t> </a:t>
            </a:r>
            <a:r>
              <a:rPr lang="en-US" altLang="en-US" sz="2400" b="1" i="1" dirty="0" err="1">
                <a:solidFill>
                  <a:srgbClr val="800000"/>
                </a:solidFill>
              </a:rPr>
              <a:t>năm</a:t>
            </a:r>
            <a:r>
              <a:rPr lang="en-US" altLang="en-US" sz="2400" b="1" i="1" dirty="0">
                <a:solidFill>
                  <a:srgbClr val="800000"/>
                </a:solidFill>
              </a:rPr>
              <a:t> </a:t>
            </a:r>
            <a:r>
              <a:rPr lang="en-US" altLang="en-US" sz="2400" b="1" i="1" dirty="0" err="1">
                <a:solidFill>
                  <a:srgbClr val="800000"/>
                </a:solidFill>
              </a:rPr>
              <a:t>mươi</a:t>
            </a:r>
            <a:endParaRPr lang="en-US" altLang="en-US" sz="2400" b="1" i="1" dirty="0">
              <a:solidFill>
                <a:srgbClr val="800000"/>
              </a:solidFill>
            </a:endParaRPr>
          </a:p>
        </p:txBody>
      </p:sp>
      <p:sp>
        <p:nvSpPr>
          <p:cNvPr id="3400" name="Text Box 328"/>
          <p:cNvSpPr txBox="1">
            <a:spLocks noChangeArrowheads="1"/>
          </p:cNvSpPr>
          <p:nvPr/>
        </p:nvSpPr>
        <p:spPr bwMode="auto">
          <a:xfrm>
            <a:off x="5771548" y="3422921"/>
            <a:ext cx="1066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800" b="1" dirty="0">
                <a:solidFill>
                  <a:srgbClr val="800000"/>
                </a:solidFill>
              </a:rPr>
              <a:t>2020</a:t>
            </a:r>
          </a:p>
        </p:txBody>
      </p:sp>
      <p:sp>
        <p:nvSpPr>
          <p:cNvPr id="3401" name="Text Box 329"/>
          <p:cNvSpPr txBox="1">
            <a:spLocks noChangeArrowheads="1"/>
          </p:cNvSpPr>
          <p:nvPr/>
        </p:nvSpPr>
        <p:spPr bwMode="auto">
          <a:xfrm>
            <a:off x="6711950" y="3399111"/>
            <a:ext cx="426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400" b="1" i="1" dirty="0" err="1">
                <a:solidFill>
                  <a:srgbClr val="800000"/>
                </a:solidFill>
              </a:rPr>
              <a:t>hai</a:t>
            </a:r>
            <a:r>
              <a:rPr lang="en-US" altLang="en-US" sz="2400" b="1" i="1" dirty="0">
                <a:solidFill>
                  <a:srgbClr val="800000"/>
                </a:solidFill>
              </a:rPr>
              <a:t> </a:t>
            </a:r>
            <a:r>
              <a:rPr lang="en-US" altLang="en-US" sz="2400" b="1" i="1" dirty="0" err="1">
                <a:solidFill>
                  <a:srgbClr val="800000"/>
                </a:solidFill>
              </a:rPr>
              <a:t>nghìn</a:t>
            </a:r>
            <a:r>
              <a:rPr lang="en-US" altLang="en-US" sz="2400" b="1" i="1" dirty="0">
                <a:solidFill>
                  <a:srgbClr val="800000"/>
                </a:solidFill>
              </a:rPr>
              <a:t> </a:t>
            </a:r>
            <a:r>
              <a:rPr lang="en-US" altLang="en-US" sz="2400" b="1" i="1" dirty="0" err="1">
                <a:solidFill>
                  <a:srgbClr val="800000"/>
                </a:solidFill>
              </a:rPr>
              <a:t>không</a:t>
            </a:r>
            <a:r>
              <a:rPr lang="en-US" altLang="en-US" sz="2400" b="1" i="1" dirty="0">
                <a:solidFill>
                  <a:srgbClr val="800000"/>
                </a:solidFill>
              </a:rPr>
              <a:t> </a:t>
            </a:r>
            <a:r>
              <a:rPr lang="en-US" altLang="en-US" sz="2400" b="1" i="1" dirty="0" err="1">
                <a:solidFill>
                  <a:srgbClr val="800000"/>
                </a:solidFill>
              </a:rPr>
              <a:t>trăm</a:t>
            </a:r>
            <a:r>
              <a:rPr lang="en-US" altLang="en-US" sz="2400" b="1" i="1" dirty="0">
                <a:solidFill>
                  <a:srgbClr val="800000"/>
                </a:solidFill>
              </a:rPr>
              <a:t> </a:t>
            </a:r>
            <a:r>
              <a:rPr lang="en-US" altLang="en-US" sz="2400" b="1" i="1" dirty="0" err="1">
                <a:solidFill>
                  <a:srgbClr val="800000"/>
                </a:solidFill>
              </a:rPr>
              <a:t>hai</a:t>
            </a:r>
            <a:r>
              <a:rPr lang="en-US" altLang="en-US" sz="2400" b="1" i="1" dirty="0">
                <a:solidFill>
                  <a:srgbClr val="800000"/>
                </a:solidFill>
              </a:rPr>
              <a:t> </a:t>
            </a:r>
            <a:r>
              <a:rPr lang="en-US" altLang="en-US" sz="2400" b="1" i="1" dirty="0" err="1">
                <a:solidFill>
                  <a:srgbClr val="800000"/>
                </a:solidFill>
              </a:rPr>
              <a:t>mươi</a:t>
            </a:r>
            <a:endParaRPr lang="en-US" altLang="en-US" sz="2400" b="1" i="1" dirty="0">
              <a:solidFill>
                <a:srgbClr val="800000"/>
              </a:solidFill>
            </a:endParaRPr>
          </a:p>
        </p:txBody>
      </p:sp>
      <p:sp>
        <p:nvSpPr>
          <p:cNvPr id="3402" name="Text Box 330"/>
          <p:cNvSpPr txBox="1">
            <a:spLocks noChangeArrowheads="1"/>
          </p:cNvSpPr>
          <p:nvPr/>
        </p:nvSpPr>
        <p:spPr bwMode="auto">
          <a:xfrm>
            <a:off x="5771548" y="4010028"/>
            <a:ext cx="1066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800" b="1" dirty="0">
                <a:solidFill>
                  <a:srgbClr val="800000"/>
                </a:solidFill>
              </a:rPr>
              <a:t>2402</a:t>
            </a:r>
          </a:p>
        </p:txBody>
      </p:sp>
      <p:sp>
        <p:nvSpPr>
          <p:cNvPr id="3403" name="Text Box 331"/>
          <p:cNvSpPr txBox="1">
            <a:spLocks noChangeArrowheads="1"/>
          </p:cNvSpPr>
          <p:nvPr/>
        </p:nvSpPr>
        <p:spPr bwMode="auto">
          <a:xfrm>
            <a:off x="6702124" y="4022997"/>
            <a:ext cx="426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400" b="1" i="1" dirty="0" err="1">
                <a:solidFill>
                  <a:srgbClr val="800000"/>
                </a:solidFill>
              </a:rPr>
              <a:t>hai</a:t>
            </a:r>
            <a:r>
              <a:rPr lang="en-US" altLang="en-US" sz="2400" b="1" i="1" dirty="0">
                <a:solidFill>
                  <a:srgbClr val="800000"/>
                </a:solidFill>
              </a:rPr>
              <a:t> </a:t>
            </a:r>
            <a:r>
              <a:rPr lang="en-US" altLang="en-US" sz="2400" b="1" i="1" dirty="0" err="1">
                <a:solidFill>
                  <a:srgbClr val="800000"/>
                </a:solidFill>
              </a:rPr>
              <a:t>nghìn</a:t>
            </a:r>
            <a:r>
              <a:rPr lang="en-US" altLang="en-US" sz="2400" b="1" i="1" dirty="0">
                <a:solidFill>
                  <a:srgbClr val="800000"/>
                </a:solidFill>
              </a:rPr>
              <a:t> </a:t>
            </a:r>
            <a:r>
              <a:rPr lang="en-US" altLang="en-US" sz="2400" b="1" i="1" dirty="0" err="1">
                <a:solidFill>
                  <a:srgbClr val="800000"/>
                </a:solidFill>
              </a:rPr>
              <a:t>bốn</a:t>
            </a:r>
            <a:r>
              <a:rPr lang="en-US" altLang="en-US" sz="2400" b="1" i="1" dirty="0">
                <a:solidFill>
                  <a:srgbClr val="800000"/>
                </a:solidFill>
              </a:rPr>
              <a:t> </a:t>
            </a:r>
            <a:r>
              <a:rPr lang="en-US" altLang="en-US" sz="2400" b="1" i="1" dirty="0" err="1">
                <a:solidFill>
                  <a:srgbClr val="800000"/>
                </a:solidFill>
              </a:rPr>
              <a:t>trăm</a:t>
            </a:r>
            <a:r>
              <a:rPr lang="en-US" altLang="en-US" sz="2400" b="1" i="1" dirty="0">
                <a:solidFill>
                  <a:srgbClr val="800000"/>
                </a:solidFill>
              </a:rPr>
              <a:t> </a:t>
            </a:r>
            <a:r>
              <a:rPr lang="en-US" altLang="en-US" sz="2400" b="1" i="1" dirty="0" err="1">
                <a:solidFill>
                  <a:srgbClr val="800000"/>
                </a:solidFill>
              </a:rPr>
              <a:t>linh</a:t>
            </a:r>
            <a:r>
              <a:rPr lang="en-US" altLang="en-US" sz="2400" b="1" i="1" dirty="0">
                <a:solidFill>
                  <a:srgbClr val="800000"/>
                </a:solidFill>
              </a:rPr>
              <a:t> </a:t>
            </a:r>
            <a:r>
              <a:rPr lang="en-US" altLang="en-US" sz="2400" b="1" i="1" dirty="0" err="1">
                <a:solidFill>
                  <a:srgbClr val="800000"/>
                </a:solidFill>
              </a:rPr>
              <a:t>hai</a:t>
            </a:r>
            <a:endParaRPr lang="en-US" altLang="en-US" sz="2400" b="1" i="1" dirty="0">
              <a:solidFill>
                <a:srgbClr val="800000"/>
              </a:solidFill>
            </a:endParaRPr>
          </a:p>
        </p:txBody>
      </p:sp>
      <p:sp>
        <p:nvSpPr>
          <p:cNvPr id="3404" name="Text Box 332"/>
          <p:cNvSpPr txBox="1">
            <a:spLocks noChangeArrowheads="1"/>
          </p:cNvSpPr>
          <p:nvPr/>
        </p:nvSpPr>
        <p:spPr bwMode="auto">
          <a:xfrm>
            <a:off x="5743329" y="4657073"/>
            <a:ext cx="1066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800" b="1" dirty="0">
                <a:solidFill>
                  <a:srgbClr val="800000"/>
                </a:solidFill>
              </a:rPr>
              <a:t>2005</a:t>
            </a:r>
          </a:p>
        </p:txBody>
      </p:sp>
      <p:sp>
        <p:nvSpPr>
          <p:cNvPr id="3405" name="Text Box 333"/>
          <p:cNvSpPr txBox="1">
            <a:spLocks noChangeArrowheads="1"/>
          </p:cNvSpPr>
          <p:nvPr/>
        </p:nvSpPr>
        <p:spPr bwMode="auto">
          <a:xfrm>
            <a:off x="6702124" y="4633914"/>
            <a:ext cx="426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en-US" altLang="en-US" sz="2400" b="1" i="1" dirty="0" err="1">
                <a:solidFill>
                  <a:srgbClr val="800000"/>
                </a:solidFill>
              </a:rPr>
              <a:t>hai</a:t>
            </a:r>
            <a:r>
              <a:rPr lang="en-US" altLang="en-US" sz="2400" b="1" i="1" dirty="0">
                <a:solidFill>
                  <a:srgbClr val="800000"/>
                </a:solidFill>
              </a:rPr>
              <a:t> </a:t>
            </a:r>
            <a:r>
              <a:rPr lang="en-US" altLang="en-US" sz="2400" b="1" i="1" dirty="0" err="1">
                <a:solidFill>
                  <a:srgbClr val="800000"/>
                </a:solidFill>
              </a:rPr>
              <a:t>nghìn</a:t>
            </a:r>
            <a:r>
              <a:rPr lang="en-US" altLang="en-US" sz="2400" b="1" i="1" dirty="0">
                <a:solidFill>
                  <a:srgbClr val="800000"/>
                </a:solidFill>
              </a:rPr>
              <a:t> </a:t>
            </a:r>
            <a:r>
              <a:rPr lang="en-US" altLang="en-US" sz="2400" b="1" i="1" dirty="0" err="1">
                <a:solidFill>
                  <a:srgbClr val="800000"/>
                </a:solidFill>
              </a:rPr>
              <a:t>không</a:t>
            </a:r>
            <a:r>
              <a:rPr lang="en-US" altLang="en-US" sz="2400" b="1" i="1" dirty="0">
                <a:solidFill>
                  <a:srgbClr val="800000"/>
                </a:solidFill>
              </a:rPr>
              <a:t> </a:t>
            </a:r>
            <a:r>
              <a:rPr lang="en-US" altLang="en-US" sz="2400" b="1" i="1" dirty="0" err="1">
                <a:solidFill>
                  <a:srgbClr val="800000"/>
                </a:solidFill>
              </a:rPr>
              <a:t>trăm</a:t>
            </a:r>
            <a:r>
              <a:rPr lang="en-US" altLang="en-US" sz="2400" b="1" i="1" dirty="0">
                <a:solidFill>
                  <a:srgbClr val="800000"/>
                </a:solidFill>
              </a:rPr>
              <a:t> </a:t>
            </a:r>
            <a:r>
              <a:rPr lang="en-US" altLang="en-US" sz="2400" b="1" i="1" dirty="0" err="1">
                <a:solidFill>
                  <a:srgbClr val="800000"/>
                </a:solidFill>
              </a:rPr>
              <a:t>linh</a:t>
            </a:r>
            <a:r>
              <a:rPr lang="en-US" altLang="en-US" sz="2400" b="1" i="1" dirty="0">
                <a:solidFill>
                  <a:srgbClr val="800000"/>
                </a:solidFill>
              </a:rPr>
              <a:t> </a:t>
            </a:r>
            <a:r>
              <a:rPr lang="en-US" altLang="en-US" sz="2400" b="1" i="1" dirty="0" err="1">
                <a:solidFill>
                  <a:srgbClr val="800000"/>
                </a:solidFill>
              </a:rPr>
              <a:t>năm</a:t>
            </a:r>
            <a:endParaRPr lang="en-US" altLang="en-US" sz="2400" b="1" i="1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521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3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3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3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3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3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3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6" grpId="0"/>
      <p:bldP spid="3387" grpId="0"/>
      <p:bldP spid="3389" grpId="0"/>
      <p:bldP spid="3390" grpId="0"/>
      <p:bldP spid="3400" grpId="0"/>
      <p:bldP spid="3401" grpId="0"/>
      <p:bldP spid="3402" grpId="0"/>
      <p:bldP spid="3403" grpId="0"/>
      <p:bldP spid="3404" grpId="0"/>
      <p:bldP spid="340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0"/>
          <p:cNvGrpSpPr>
            <a:grpSpLocks/>
          </p:cNvGrpSpPr>
          <p:nvPr/>
        </p:nvGrpSpPr>
        <p:grpSpPr bwMode="auto">
          <a:xfrm>
            <a:off x="1524000" y="265816"/>
            <a:ext cx="9891020" cy="1829317"/>
            <a:chOff x="126" y="-822"/>
            <a:chExt cx="6371" cy="2121"/>
          </a:xfrm>
        </p:grpSpPr>
        <p:sp>
          <p:nvSpPr>
            <p:cNvPr id="21" name="Text Box 8"/>
            <p:cNvSpPr txBox="1">
              <a:spLocks noChangeArrowheads="1"/>
            </p:cNvSpPr>
            <p:nvPr/>
          </p:nvSpPr>
          <p:spPr bwMode="auto">
            <a:xfrm>
              <a:off x="510" y="-822"/>
              <a:ext cx="5987" cy="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vi-VN" sz="3200" b="1" i="1" dirty="0" err="1">
                  <a:latin typeface="Times New Roman" panose="02020603050405020304" pitchFamily="18" charset="0"/>
                </a:rPr>
                <a:t>Đọc</a:t>
              </a:r>
              <a:r>
                <a:rPr lang="en-US" altLang="vi-VN" sz="3200" b="1" i="1" dirty="0">
                  <a:latin typeface="Times New Roman" panose="02020603050405020304" pitchFamily="18" charset="0"/>
                </a:rPr>
                <a:t> </a:t>
              </a:r>
              <a:r>
                <a:rPr lang="en-US" altLang="vi-VN" sz="3200" b="1" i="1" dirty="0" err="1">
                  <a:latin typeface="Times New Roman" panose="02020603050405020304" pitchFamily="18" charset="0"/>
                </a:rPr>
                <a:t>các</a:t>
              </a:r>
              <a:r>
                <a:rPr lang="en-US" altLang="vi-VN" sz="3200" b="1" i="1" dirty="0">
                  <a:latin typeface="Times New Roman" panose="02020603050405020304" pitchFamily="18" charset="0"/>
                </a:rPr>
                <a:t> </a:t>
              </a:r>
              <a:r>
                <a:rPr lang="en-US" altLang="vi-VN" sz="3200" b="1" i="1" dirty="0" err="1">
                  <a:latin typeface="Times New Roman" panose="02020603050405020304" pitchFamily="18" charset="0"/>
                </a:rPr>
                <a:t>số</a:t>
              </a:r>
              <a:r>
                <a:rPr lang="en-US" altLang="vi-VN" sz="3200" b="1" i="1" dirty="0">
                  <a:latin typeface="Times New Roman" panose="02020603050405020304" pitchFamily="18" charset="0"/>
                </a:rPr>
                <a:t>: 7800; 3690; 6504; 4081; 5005 (</a:t>
              </a:r>
              <a:r>
                <a:rPr lang="en-US" altLang="vi-VN" sz="3200" b="1" i="1" dirty="0" err="1">
                  <a:latin typeface="Times New Roman" panose="02020603050405020304" pitchFamily="18" charset="0"/>
                </a:rPr>
                <a:t>theo</a:t>
              </a:r>
              <a:r>
                <a:rPr lang="en-US" altLang="vi-VN" sz="3200" b="1" i="1" dirty="0">
                  <a:latin typeface="Times New Roman" panose="02020603050405020304" pitchFamily="18" charset="0"/>
                </a:rPr>
                <a:t> </a:t>
              </a:r>
              <a:r>
                <a:rPr lang="en-US" altLang="vi-VN" sz="3200" b="1" i="1" dirty="0" err="1">
                  <a:latin typeface="Times New Roman" panose="02020603050405020304" pitchFamily="18" charset="0"/>
                </a:rPr>
                <a:t>mẫu</a:t>
              </a:r>
              <a:r>
                <a:rPr lang="en-US" altLang="vi-VN" sz="3200" b="1" i="1" dirty="0">
                  <a:latin typeface="Times New Roman" panose="02020603050405020304" pitchFamily="18" charset="0"/>
                </a:rPr>
                <a:t>)</a:t>
              </a:r>
            </a:p>
          </p:txBody>
        </p:sp>
        <p:sp>
          <p:nvSpPr>
            <p:cNvPr id="22" name="Oval 9"/>
            <p:cNvSpPr>
              <a:spLocks noChangeArrowheads="1"/>
            </p:cNvSpPr>
            <p:nvPr/>
          </p:nvSpPr>
          <p:spPr bwMode="auto">
            <a:xfrm>
              <a:off x="126" y="1011"/>
              <a:ext cx="384" cy="288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vi-VN" altLang="vi-VN" sz="2800" b="1">
                <a:latin typeface="Times New Roman" panose="02020603050405020304" pitchFamily="18" charset="0"/>
              </a:endParaRPr>
            </a:p>
          </p:txBody>
        </p:sp>
      </p:grpSp>
      <p:sp>
        <p:nvSpPr>
          <p:cNvPr id="23" name="Rectangle 11"/>
          <p:cNvSpPr>
            <a:spLocks noChangeArrowheads="1"/>
          </p:cNvSpPr>
          <p:nvPr/>
        </p:nvSpPr>
        <p:spPr bwMode="auto">
          <a:xfrm>
            <a:off x="3048000" y="824008"/>
            <a:ext cx="5270500" cy="852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3200" b="1" i="1" dirty="0">
                <a:solidFill>
                  <a:schemeClr val="accent2"/>
                </a:solidFill>
                <a:latin typeface="Times New Roman" panose="02020603050405020304" pitchFamily="18" charset="0"/>
              </a:rPr>
              <a:t>7800 </a:t>
            </a:r>
            <a:r>
              <a:rPr lang="en-US" altLang="vi-VN" sz="3200" b="1" i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đọc</a:t>
            </a:r>
            <a:r>
              <a:rPr lang="en-US" altLang="vi-VN" sz="3200" b="1" i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vi-VN" sz="3200" b="1" i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bảy</a:t>
            </a:r>
            <a:r>
              <a:rPr lang="en-US" altLang="vi-VN" sz="3200" b="1" i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nghìn</a:t>
            </a:r>
            <a:r>
              <a:rPr lang="en-US" altLang="vi-VN" sz="3200" b="1" i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tám</a:t>
            </a:r>
            <a:r>
              <a:rPr lang="en-US" altLang="vi-VN" sz="3200" b="1" i="1" dirty="0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trăm</a:t>
            </a:r>
            <a:r>
              <a:rPr lang="en-US" altLang="vi-VN" sz="3200" b="1" i="1" dirty="0">
                <a:solidFill>
                  <a:schemeClr val="accent2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24" name="Text Box 12"/>
          <p:cNvSpPr txBox="1">
            <a:spLocks noChangeArrowheads="1"/>
          </p:cNvSpPr>
          <p:nvPr/>
        </p:nvSpPr>
        <p:spPr bwMode="auto">
          <a:xfrm>
            <a:off x="1524000" y="937130"/>
            <a:ext cx="1524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200" b="1" i="1" dirty="0" err="1">
                <a:solidFill>
                  <a:schemeClr val="accent2"/>
                </a:solidFill>
                <a:latin typeface="Times New Roman" panose="02020603050405020304" pitchFamily="18" charset="0"/>
              </a:rPr>
              <a:t>Mẫu</a:t>
            </a:r>
            <a:r>
              <a:rPr lang="en-US" altLang="vi-VN" sz="3200" b="1" i="1" dirty="0">
                <a:solidFill>
                  <a:schemeClr val="accent2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25" name="Text Box 13"/>
          <p:cNvSpPr txBox="1">
            <a:spLocks noChangeArrowheads="1"/>
          </p:cNvSpPr>
          <p:nvPr/>
        </p:nvSpPr>
        <p:spPr bwMode="auto">
          <a:xfrm>
            <a:off x="2120163" y="1741078"/>
            <a:ext cx="122311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2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3690</a:t>
            </a:r>
          </a:p>
        </p:txBody>
      </p:sp>
      <p:sp>
        <p:nvSpPr>
          <p:cNvPr id="26" name="Rectangle 14"/>
          <p:cNvSpPr>
            <a:spLocks noChangeArrowheads="1"/>
          </p:cNvSpPr>
          <p:nvPr/>
        </p:nvSpPr>
        <p:spPr bwMode="auto">
          <a:xfrm>
            <a:off x="3572840" y="457200"/>
            <a:ext cx="5783884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3200" b="1" i="1" dirty="0">
                <a:latin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latin typeface="Times New Roman" panose="02020603050405020304" pitchFamily="18" charset="0"/>
              </a:rPr>
              <a:t>đọc</a:t>
            </a:r>
            <a:r>
              <a:rPr lang="en-US" altLang="vi-VN" sz="3200" b="1" i="1" dirty="0">
                <a:latin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latin typeface="Times New Roman" panose="02020603050405020304" pitchFamily="18" charset="0"/>
              </a:rPr>
              <a:t>là</a:t>
            </a:r>
            <a:r>
              <a:rPr lang="en-US" altLang="vi-VN" sz="3200" b="1" i="1" dirty="0">
                <a:latin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latin typeface="Times New Roman" panose="02020603050405020304" pitchFamily="18" charset="0"/>
              </a:rPr>
              <a:t>ba</a:t>
            </a:r>
            <a:r>
              <a:rPr lang="en-US" altLang="vi-VN" sz="3200" b="1" i="1" dirty="0">
                <a:latin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latin typeface="Times New Roman" panose="02020603050405020304" pitchFamily="18" charset="0"/>
              </a:rPr>
              <a:t>nghìn</a:t>
            </a:r>
            <a:r>
              <a:rPr lang="en-US" altLang="vi-VN" sz="3200" b="1" i="1" dirty="0">
                <a:latin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latin typeface="Times New Roman" panose="02020603050405020304" pitchFamily="18" charset="0"/>
              </a:rPr>
              <a:t>sáu</a:t>
            </a:r>
            <a:r>
              <a:rPr lang="en-US" altLang="vi-VN" sz="3200" b="1" i="1" dirty="0">
                <a:latin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latin typeface="Times New Roman" panose="02020603050405020304" pitchFamily="18" charset="0"/>
              </a:rPr>
              <a:t>trăm</a:t>
            </a:r>
            <a:r>
              <a:rPr lang="en-US" altLang="vi-VN" sz="3200" b="1" i="1" dirty="0">
                <a:latin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latin typeface="Times New Roman" panose="02020603050405020304" pitchFamily="18" charset="0"/>
              </a:rPr>
              <a:t>chín</a:t>
            </a:r>
            <a:r>
              <a:rPr lang="en-US" altLang="vi-VN" sz="3200" b="1" i="1" dirty="0">
                <a:latin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latin typeface="Times New Roman" panose="02020603050405020304" pitchFamily="18" charset="0"/>
              </a:rPr>
              <a:t>mươi</a:t>
            </a:r>
            <a:r>
              <a:rPr lang="en-US" altLang="vi-VN" sz="3200" b="1" i="1" dirty="0"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27" name="Text Box 15"/>
          <p:cNvSpPr txBox="1">
            <a:spLocks noChangeArrowheads="1"/>
          </p:cNvSpPr>
          <p:nvPr/>
        </p:nvSpPr>
        <p:spPr bwMode="auto">
          <a:xfrm>
            <a:off x="2120162" y="2517531"/>
            <a:ext cx="123263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2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6504</a:t>
            </a:r>
          </a:p>
        </p:txBody>
      </p:sp>
      <p:sp>
        <p:nvSpPr>
          <p:cNvPr id="28" name="Rectangle 16"/>
          <p:cNvSpPr>
            <a:spLocks noChangeArrowheads="1"/>
          </p:cNvSpPr>
          <p:nvPr/>
        </p:nvSpPr>
        <p:spPr bwMode="auto">
          <a:xfrm>
            <a:off x="3352799" y="1741078"/>
            <a:ext cx="5988050" cy="2108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3200" b="1" i="1" dirty="0">
                <a:latin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latin typeface="Times New Roman" panose="02020603050405020304" pitchFamily="18" charset="0"/>
              </a:rPr>
              <a:t>đọc</a:t>
            </a:r>
            <a:r>
              <a:rPr lang="en-US" altLang="vi-VN" sz="3200" b="1" i="1" dirty="0">
                <a:latin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latin typeface="Times New Roman" panose="02020603050405020304" pitchFamily="18" charset="0"/>
              </a:rPr>
              <a:t>là</a:t>
            </a:r>
            <a:r>
              <a:rPr lang="en-US" altLang="vi-VN" sz="3200" b="1" i="1" dirty="0">
                <a:latin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latin typeface="Times New Roman" panose="02020603050405020304" pitchFamily="18" charset="0"/>
              </a:rPr>
              <a:t>sáu</a:t>
            </a:r>
            <a:r>
              <a:rPr lang="en-US" altLang="vi-VN" sz="3200" b="1" i="1" dirty="0">
                <a:latin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latin typeface="Times New Roman" panose="02020603050405020304" pitchFamily="18" charset="0"/>
              </a:rPr>
              <a:t>nghìn</a:t>
            </a:r>
            <a:r>
              <a:rPr lang="en-US" altLang="vi-VN" sz="3200" b="1" i="1" dirty="0">
                <a:latin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latin typeface="Times New Roman" panose="02020603050405020304" pitchFamily="18" charset="0"/>
              </a:rPr>
              <a:t>năm</a:t>
            </a:r>
            <a:r>
              <a:rPr lang="en-US" altLang="vi-VN" sz="3200" b="1" i="1" dirty="0">
                <a:latin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latin typeface="Times New Roman" panose="02020603050405020304" pitchFamily="18" charset="0"/>
              </a:rPr>
              <a:t>trăm</a:t>
            </a:r>
            <a:r>
              <a:rPr lang="en-US" altLang="vi-VN" sz="3200" b="1" i="1" dirty="0">
                <a:latin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latin typeface="Times New Roman" panose="02020603050405020304" pitchFamily="18" charset="0"/>
              </a:rPr>
              <a:t>linh</a:t>
            </a:r>
            <a:r>
              <a:rPr lang="en-US" altLang="vi-VN" sz="3200" b="1" i="1" dirty="0">
                <a:latin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latin typeface="Times New Roman" panose="02020603050405020304" pitchFamily="18" charset="0"/>
              </a:rPr>
              <a:t>bốn</a:t>
            </a:r>
            <a:r>
              <a:rPr lang="en-US" altLang="vi-VN" sz="3200" b="1" i="1" dirty="0">
                <a:latin typeface="Times New Roman" panose="02020603050405020304" pitchFamily="18" charset="0"/>
              </a:rPr>
              <a:t>. </a:t>
            </a:r>
          </a:p>
        </p:txBody>
      </p:sp>
      <p:sp>
        <p:nvSpPr>
          <p:cNvPr id="29" name="Text Box 17"/>
          <p:cNvSpPr txBox="1">
            <a:spLocks noChangeArrowheads="1"/>
          </p:cNvSpPr>
          <p:nvPr/>
        </p:nvSpPr>
        <p:spPr bwMode="auto">
          <a:xfrm>
            <a:off x="2120162" y="3215428"/>
            <a:ext cx="123263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2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4081</a:t>
            </a:r>
          </a:p>
        </p:txBody>
      </p:sp>
      <p:sp>
        <p:nvSpPr>
          <p:cNvPr id="30" name="Rectangle 18"/>
          <p:cNvSpPr>
            <a:spLocks noChangeArrowheads="1"/>
          </p:cNvSpPr>
          <p:nvPr/>
        </p:nvSpPr>
        <p:spPr bwMode="auto">
          <a:xfrm>
            <a:off x="3572840" y="2095133"/>
            <a:ext cx="6866560" cy="2809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3200" b="1" i="1" dirty="0" err="1">
                <a:latin typeface="Times New Roman" panose="02020603050405020304" pitchFamily="18" charset="0"/>
              </a:rPr>
              <a:t>đọc</a:t>
            </a:r>
            <a:r>
              <a:rPr lang="en-US" altLang="vi-VN" sz="3200" b="1" i="1" dirty="0">
                <a:latin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latin typeface="Times New Roman" panose="02020603050405020304" pitchFamily="18" charset="0"/>
              </a:rPr>
              <a:t>là</a:t>
            </a:r>
            <a:r>
              <a:rPr lang="en-US" altLang="vi-VN" sz="3200" b="1" i="1" dirty="0">
                <a:latin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latin typeface="Times New Roman" panose="02020603050405020304" pitchFamily="18" charset="0"/>
              </a:rPr>
              <a:t>bốn</a:t>
            </a:r>
            <a:r>
              <a:rPr lang="en-US" altLang="vi-VN" sz="3200" b="1" i="1" dirty="0">
                <a:latin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latin typeface="Times New Roman" panose="02020603050405020304" pitchFamily="18" charset="0"/>
              </a:rPr>
              <a:t>nghìn</a:t>
            </a:r>
            <a:r>
              <a:rPr lang="en-US" altLang="vi-VN" sz="3200" b="1" i="1" dirty="0">
                <a:latin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latin typeface="Times New Roman" panose="02020603050405020304" pitchFamily="18" charset="0"/>
              </a:rPr>
              <a:t>không</a:t>
            </a:r>
            <a:r>
              <a:rPr lang="en-US" altLang="vi-VN" sz="3200" b="1" i="1" dirty="0">
                <a:latin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latin typeface="Times New Roman" panose="02020603050405020304" pitchFamily="18" charset="0"/>
              </a:rPr>
              <a:t>trăm</a:t>
            </a:r>
            <a:r>
              <a:rPr lang="en-US" altLang="vi-VN" sz="3200" b="1" i="1" dirty="0">
                <a:latin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latin typeface="Times New Roman" panose="02020603050405020304" pitchFamily="18" charset="0"/>
              </a:rPr>
              <a:t>tám</a:t>
            </a:r>
            <a:r>
              <a:rPr lang="en-US" altLang="vi-VN" sz="3200" b="1" i="1" dirty="0">
                <a:latin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latin typeface="Times New Roman" panose="02020603050405020304" pitchFamily="18" charset="0"/>
              </a:rPr>
              <a:t>mươi</a:t>
            </a:r>
            <a:r>
              <a:rPr lang="en-US" altLang="vi-VN" sz="3200" b="1" i="1" dirty="0">
                <a:latin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latin typeface="Times New Roman" panose="02020603050405020304" pitchFamily="18" charset="0"/>
              </a:rPr>
              <a:t>mốt</a:t>
            </a:r>
            <a:r>
              <a:rPr lang="en-US" altLang="vi-VN" sz="3200" b="1" i="1" dirty="0">
                <a:latin typeface="Times New Roman" panose="02020603050405020304" pitchFamily="18" charset="0"/>
              </a:rPr>
              <a:t>. </a:t>
            </a:r>
          </a:p>
        </p:txBody>
      </p:sp>
      <p:sp>
        <p:nvSpPr>
          <p:cNvPr id="31" name="Rectangle 19"/>
          <p:cNvSpPr>
            <a:spLocks noChangeArrowheads="1"/>
          </p:cNvSpPr>
          <p:nvPr/>
        </p:nvSpPr>
        <p:spPr bwMode="auto">
          <a:xfrm>
            <a:off x="3343274" y="3620679"/>
            <a:ext cx="6699669" cy="121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sz="3200" b="1" i="1">
                <a:latin typeface="Times New Roman" panose="02020603050405020304" pitchFamily="18" charset="0"/>
              </a:rPr>
              <a:t>đọc là năm nghìn không trăm linh lăm. </a:t>
            </a:r>
          </a:p>
        </p:txBody>
      </p:sp>
      <p:sp>
        <p:nvSpPr>
          <p:cNvPr id="32" name="Text Box 20"/>
          <p:cNvSpPr txBox="1">
            <a:spLocks noChangeArrowheads="1"/>
          </p:cNvSpPr>
          <p:nvPr/>
        </p:nvSpPr>
        <p:spPr bwMode="auto">
          <a:xfrm>
            <a:off x="2120161" y="3943437"/>
            <a:ext cx="122311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2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5005</a:t>
            </a:r>
          </a:p>
        </p:txBody>
      </p:sp>
      <p:sp>
        <p:nvSpPr>
          <p:cNvPr id="33" name="Text Box 27"/>
          <p:cNvSpPr txBox="1">
            <a:spLocks noChangeArrowheads="1"/>
          </p:cNvSpPr>
          <p:nvPr/>
        </p:nvSpPr>
        <p:spPr bwMode="auto">
          <a:xfrm>
            <a:off x="289719" y="265521"/>
            <a:ext cx="167560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200" b="1" i="1" u="sng" dirty="0">
                <a:latin typeface="Times New Roman" panose="02020603050405020304" pitchFamily="18" charset="0"/>
              </a:rPr>
              <a:t> </a:t>
            </a:r>
            <a:r>
              <a:rPr lang="en-US" altLang="vi-VN" sz="3200" b="1" i="1" u="sng" dirty="0" err="1">
                <a:latin typeface="Times New Roman" panose="02020603050405020304" pitchFamily="18" charset="0"/>
              </a:rPr>
              <a:t>Bài</a:t>
            </a:r>
            <a:r>
              <a:rPr lang="en-US" altLang="vi-VN" sz="3200" b="1" i="1" u="sng" dirty="0">
                <a:latin typeface="Times New Roman" panose="02020603050405020304" pitchFamily="18" charset="0"/>
              </a:rPr>
              <a:t> 1:</a:t>
            </a:r>
          </a:p>
        </p:txBody>
      </p:sp>
    </p:spTree>
    <p:extLst>
      <p:ext uri="{BB962C8B-B14F-4D97-AF65-F5344CB8AC3E}">
        <p14:creationId xmlns:p14="http://schemas.microsoft.com/office/powerpoint/2010/main" val="1070262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8" dur="1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9" dur="1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0" dur="1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1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1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1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1074</TotalTime>
  <Words>742</Words>
  <Application>Microsoft Office PowerPoint</Application>
  <PresentationFormat>Custom</PresentationFormat>
  <Paragraphs>184</Paragraphs>
  <Slides>23</Slides>
  <Notes>3</Notes>
  <HiddenSlides>0</HiddenSlides>
  <MMClips>14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23</vt:i4>
      </vt:variant>
    </vt:vector>
  </HeadingPairs>
  <TitlesOfParts>
    <vt:vector size="36" baseType="lpstr">
      <vt:lpstr>Arial</vt:lpstr>
      <vt:lpstr>Calibri</vt:lpstr>
      <vt:lpstr>Times New Roman</vt:lpstr>
      <vt:lpstr>UTM Showcard</vt:lpstr>
      <vt:lpstr>Office Theme</vt:lpstr>
      <vt:lpstr>Default Design</vt:lpstr>
      <vt:lpstr>1_Default Design</vt:lpstr>
      <vt:lpstr>2_Default Design</vt:lpstr>
      <vt:lpstr>1_Office Theme</vt:lpstr>
      <vt:lpstr>2_Office Theme</vt:lpstr>
      <vt:lpstr>5_Office Theme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TIẾNG VIỆT 2</dc:title>
  <dc:creator>PC</dc:creator>
  <cp:lastModifiedBy>10P191221</cp:lastModifiedBy>
  <cp:revision>118</cp:revision>
  <dcterms:created xsi:type="dcterms:W3CDTF">2021-08-11T02:27:04Z</dcterms:created>
  <dcterms:modified xsi:type="dcterms:W3CDTF">2022-01-16T03:33:48Z</dcterms:modified>
</cp:coreProperties>
</file>