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468" r:id="rId2"/>
    <p:sldId id="258" r:id="rId3"/>
    <p:sldId id="469" r:id="rId4"/>
    <p:sldId id="470" r:id="rId5"/>
    <p:sldId id="466" r:id="rId6"/>
    <p:sldId id="292" r:id="rId7"/>
    <p:sldId id="291" r:id="rId8"/>
    <p:sldId id="471" r:id="rId9"/>
    <p:sldId id="472" r:id="rId10"/>
    <p:sldId id="289" r:id="rId11"/>
    <p:sldId id="288" r:id="rId12"/>
    <p:sldId id="473" r:id="rId13"/>
    <p:sldId id="293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P001 4 hàng" panose="020B0603050302020204" pitchFamily="34" charset="77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8119"/>
    <a:srgbClr val="FF7707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65" autoAdjust="0"/>
    <p:restoredTop sz="94689"/>
  </p:normalViewPr>
  <p:slideViewPr>
    <p:cSldViewPr snapToGrid="0">
      <p:cViewPr varScale="1">
        <p:scale>
          <a:sx n="108" d="100"/>
          <a:sy n="108" d="100"/>
        </p:scale>
        <p:origin x="35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41000-A878-442B-8758-CDCD7B855FAA}" type="datetimeFigureOut">
              <a:rPr lang="en-US" smtClean="0"/>
              <a:t>1/3/22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82C29-B160-4F1B-BDBE-F0CF88802A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82C29-B160-4F1B-BDBE-F0CF88802A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67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76509" y="-3763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10661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1/3/22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4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1/3/22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5325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444253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455516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9022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pPr/>
              <a:t>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49" r:id="rId6"/>
    <p:sldLayoutId id="2147483650" r:id="rId7"/>
    <p:sldLayoutId id="2147483654" r:id="rId8"/>
    <p:sldLayoutId id="2147483686" r:id="rId9"/>
    <p:sldLayoutId id="2147483692" r:id="rId1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slide" Target="slide6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slide" Target="slide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" y="0"/>
            <a:ext cx="11625944" cy="6637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2" y="0"/>
            <a:ext cx="1001080" cy="1001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71233" y="546387"/>
            <a:ext cx="5154210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60">
              <a:defRPr/>
            </a:pPr>
            <a:r>
              <a:rPr lang="en-US" sz="2592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Kết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7252" y="2259325"/>
            <a:ext cx="10805148" cy="1695157"/>
          </a:xfrm>
          <a:prstGeom prst="rect">
            <a:avLst/>
          </a:prstGeom>
          <a:noFill/>
        </p:spPr>
        <p:txBody>
          <a:bodyPr wrap="square" lIns="98755" tIns="49378" rIns="98755" bIns="49378">
            <a:spAutoFit/>
          </a:bodyPr>
          <a:lstStyle/>
          <a:p>
            <a:pPr algn="ctr" defTabSz="822960">
              <a:defRPr/>
            </a:pPr>
            <a:r>
              <a:rPr lang="en-US" sz="3456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</a:t>
            </a:r>
          </a:p>
          <a:p>
            <a:pPr algn="ctr" defTabSz="822960">
              <a:defRPr/>
            </a:pPr>
            <a:r>
              <a:rPr lang="en-US" sz="3456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CÙNG CÁC EM HỌC SINH</a:t>
            </a:r>
          </a:p>
          <a:p>
            <a:pPr algn="ctr" defTabSz="822960">
              <a:defRPr/>
            </a:pPr>
            <a:r>
              <a:rPr lang="en-US" sz="3456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VẦN</a:t>
            </a:r>
          </a:p>
        </p:txBody>
      </p:sp>
      <p:pic>
        <p:nvPicPr>
          <p:cNvPr id="6" name="BeautifulLoveBeatInstrumental-V.A-29185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00054" y="4515221"/>
            <a:ext cx="658368" cy="6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34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0524"/>
            <a:ext cx="12192000" cy="4981575"/>
          </a:xfrm>
          <a:prstGeom prst="rect">
            <a:avLst/>
          </a:prstGeom>
        </p:spPr>
      </p:pic>
      <p:pic>
        <p:nvPicPr>
          <p:cNvPr id="4" name="Picture 3" descr="6-mau_slide_powerpoint_dep_ctu.vn_(87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803" y="400050"/>
            <a:ext cx="1451428" cy="99967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16200000" flipH="1">
            <a:off x="2126342" y="2837544"/>
            <a:ext cx="1146628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2097314" y="4143828"/>
            <a:ext cx="1364343" cy="595086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1560285" y="3519714"/>
            <a:ext cx="2380342" cy="6821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B6E3A325-87D5-42D1-BD6A-C7BD99E478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550" y="5800725"/>
            <a:ext cx="933450" cy="10572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4156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hân biệt các loại vở 4 ô ly trên thị trường hiện nay | Hải Tiến">
            <a:extLst>
              <a:ext uri="{FF2B5EF4-FFF2-40B4-BE49-F238E27FC236}">
                <a16:creationId xmlns:a16="http://schemas.microsoft.com/office/drawing/2014/main" id="{98D30C95-B3DA-4B42-992F-D8A20168DF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1" t="10127" b="52643"/>
          <a:stretch/>
        </p:blipFill>
        <p:spPr bwMode="auto">
          <a:xfrm>
            <a:off x="825812" y="3325488"/>
            <a:ext cx="10740572" cy="255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t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51257"/>
            <a:ext cx="12192000" cy="2017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6654" y="3400934"/>
            <a:ext cx="10334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HP001 4 hàng" pitchFamily="34" charset="0"/>
              </a:rPr>
              <a:t>s</a:t>
            </a:r>
            <a:r>
              <a:rPr lang="vi-VN" sz="6000" b="1" dirty="0">
                <a:solidFill>
                  <a:srgbClr val="002060"/>
                </a:solidFill>
                <a:latin typeface="HP001 4 hàng" pitchFamily="34" charset="0"/>
              </a:rPr>
              <a:t>áng sáng, ông đưa em</a:t>
            </a:r>
            <a:endParaRPr lang="en-US" sz="6000" dirty="0"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6144" y="4749522"/>
            <a:ext cx="4630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002060"/>
                </a:solidFill>
                <a:latin typeface="HP001 4 hàng" pitchFamily="34" charset="0"/>
              </a:rPr>
              <a:t>đến trường. </a:t>
            </a:r>
            <a:endParaRPr lang="en-US" sz="6000" b="1" dirty="0">
              <a:solidFill>
                <a:srgbClr val="002060"/>
              </a:solidFill>
              <a:latin typeface="HP001 4 hàng" pitchFamily="34" charset="0"/>
            </a:endParaRPr>
          </a:p>
        </p:txBody>
      </p:sp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DC1CDF7F-3FC1-4C72-8DC3-44C8F3835F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278" y="5355771"/>
            <a:ext cx="1425722" cy="1502229"/>
          </a:xfrm>
          <a:prstGeom prst="rect">
            <a:avLst/>
          </a:prstGeom>
        </p:spPr>
      </p:pic>
      <p:pic>
        <p:nvPicPr>
          <p:cNvPr id="8" name="Picture 7" descr="AW311202_1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8000" y="400050"/>
            <a:ext cx="2061028" cy="149497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03C153-B934-1D4B-BAA1-83F1F3F7B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78" y="0"/>
            <a:ext cx="5113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8834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48564" y="2978943"/>
            <a:ext cx="9144000" cy="90011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powerpoint-de-thuong-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585" y="798286"/>
            <a:ext cx="9606829" cy="5631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679" y="2988624"/>
            <a:ext cx="9572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/>
              <a:t>    </a:t>
            </a:r>
            <a:r>
              <a:rPr lang="vi-VN" sz="8800" b="1" dirty="0">
                <a:solidFill>
                  <a:srgbClr val="FF0000"/>
                </a:solidFill>
              </a:rPr>
              <a:t>KHỞI ĐỘNG 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4156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22218" y="1136073"/>
            <a:ext cx="4184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soi gương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8728" y="1136073"/>
            <a:ext cx="4184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thược dược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2218" y="3491346"/>
            <a:ext cx="4184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giọt sương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8728" y="3491346"/>
            <a:ext cx="4184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rước đèn</a:t>
            </a:r>
          </a:p>
        </p:txBody>
      </p:sp>
    </p:spTree>
    <p:extLst>
      <p:ext uri="{BB962C8B-B14F-4D97-AF65-F5344CB8AC3E}">
        <p14:creationId xmlns:p14="http://schemas.microsoft.com/office/powerpoint/2010/main" val="178985187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" t="4848" r="4821" b="57980"/>
          <a:stretch/>
        </p:blipFill>
        <p:spPr>
          <a:xfrm>
            <a:off x="124689" y="1371600"/>
            <a:ext cx="11802725" cy="39485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4156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6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669137" y="1658131"/>
            <a:ext cx="5083444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17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93: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8727371" y="49694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0299916" y="62896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0" y="1342288"/>
            <a:ext cx="9793059" cy="494778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7F3301-BCE1-4CB2-A5D2-35E5CD2B4A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349250"/>
            <a:ext cx="10515600" cy="947738"/>
          </a:xfrm>
        </p:spPr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4156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3267C9A-AA1C-4CA9-8F3B-B60487411937}"/>
              </a:ext>
            </a:extLst>
          </p:cNvPr>
          <p:cNvSpPr/>
          <p:nvPr/>
        </p:nvSpPr>
        <p:spPr>
          <a:xfrm>
            <a:off x="306205" y="1690629"/>
            <a:ext cx="1171632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/>
              <a:t>   Ông bà em rất th</a:t>
            </a:r>
            <a:r>
              <a:rPr lang="vi-VN" sz="3600"/>
              <a:t>ư</a:t>
            </a:r>
            <a:r>
              <a:rPr lang="en-US" sz="3600"/>
              <a:t>ơng em. Sáng sáng, ông đ</a:t>
            </a:r>
            <a:r>
              <a:rPr lang="vi-VN" sz="3600"/>
              <a:t>ư</a:t>
            </a:r>
            <a:r>
              <a:rPr lang="en-US" sz="3600"/>
              <a:t>a em đến tr</a:t>
            </a:r>
            <a:r>
              <a:rPr lang="vi-VN" sz="3600"/>
              <a:t>ư</a:t>
            </a:r>
            <a:r>
              <a:rPr lang="en-US" sz="3600"/>
              <a:t>ờng. Hết giờ học, ông đón em về. Khi em về đến nhà, bà pha n</a:t>
            </a:r>
            <a:r>
              <a:rPr lang="vi-VN" sz="3600"/>
              <a:t>ư</a:t>
            </a:r>
            <a:r>
              <a:rPr lang="en-US" sz="3600"/>
              <a:t>ớc để ông bà và em cùng uống. Em uống n</a:t>
            </a:r>
            <a:r>
              <a:rPr lang="vi-VN" sz="3600"/>
              <a:t>ư</a:t>
            </a:r>
            <a:r>
              <a:rPr lang="en-US" sz="3600"/>
              <a:t>ớc và kể cho ông bà nghe về các bạn ở tr</a:t>
            </a:r>
            <a:r>
              <a:rPr lang="vi-VN" sz="3600"/>
              <a:t>ư</a:t>
            </a:r>
            <a:r>
              <a:rPr lang="en-US" sz="3600"/>
              <a:t>ờng.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55" y="607106"/>
            <a:ext cx="1369367" cy="9195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9C0CE61-3E8A-4273-8583-F3FF283CC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69" y="680705"/>
            <a:ext cx="3505600" cy="8251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1ADC2E2-F79D-40F0-B6D7-8996CD7C7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52" y="4193784"/>
            <a:ext cx="6773930" cy="252868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0"/>
            <a:ext cx="12192000" cy="4156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3865418" y="2327564"/>
            <a:ext cx="20643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022763" y="3588329"/>
            <a:ext cx="20643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86945" y="2286001"/>
            <a:ext cx="20643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12618" y="2937164"/>
            <a:ext cx="20643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267C9A-AA1C-4CA9-8F3B-B60487411937}"/>
              </a:ext>
            </a:extLst>
          </p:cNvPr>
          <p:cNvSpPr/>
          <p:nvPr/>
        </p:nvSpPr>
        <p:spPr>
          <a:xfrm>
            <a:off x="306205" y="1690629"/>
            <a:ext cx="11716328" cy="3313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   Ông bà em rất th</a:t>
            </a:r>
            <a:r>
              <a:rPr lang="vi-VN" sz="3600"/>
              <a:t>ư</a:t>
            </a:r>
            <a:r>
              <a:rPr lang="en-US" sz="3600"/>
              <a:t>ơng em. Sáng sáng, ông đ</a:t>
            </a:r>
            <a:r>
              <a:rPr lang="vi-VN" sz="3600"/>
              <a:t>ư</a:t>
            </a:r>
            <a:r>
              <a:rPr lang="en-US" sz="3600"/>
              <a:t>a em đến tr</a:t>
            </a:r>
            <a:r>
              <a:rPr lang="vi-VN" sz="3600"/>
              <a:t>ư</a:t>
            </a:r>
            <a:r>
              <a:rPr lang="en-US" sz="3600"/>
              <a:t>ờng. Hết giờ học, ông đón em về. Khi em về đến nhà, bà pha n</a:t>
            </a:r>
            <a:r>
              <a:rPr lang="vi-VN" sz="3600"/>
              <a:t>ư</a:t>
            </a:r>
            <a:r>
              <a:rPr lang="en-US" sz="3600"/>
              <a:t>ớc để ông bà và em cùng uống. Em uống n</a:t>
            </a:r>
            <a:r>
              <a:rPr lang="vi-VN" sz="3600"/>
              <a:t>ư</a:t>
            </a:r>
            <a:r>
              <a:rPr lang="en-US" sz="3600"/>
              <a:t>ớc và kể cho ông bà nghe về các bạn ở tr</a:t>
            </a:r>
            <a:r>
              <a:rPr lang="vi-VN" sz="3600"/>
              <a:t>ư</a:t>
            </a:r>
            <a:r>
              <a:rPr lang="en-US" sz="3600"/>
              <a:t>ờng.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C0CE61-3E8A-4273-8583-F3FF283CC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69" y="680705"/>
            <a:ext cx="3505600" cy="8251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4156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9943" y="1483840"/>
            <a:ext cx="420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5781" y="1561895"/>
            <a:ext cx="420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3153" y="2425495"/>
            <a:ext cx="420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14981" y="2425495"/>
            <a:ext cx="420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05152" y="3274891"/>
            <a:ext cx="420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020457" y="3454400"/>
            <a:ext cx="232229" cy="6821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185438" y="4329378"/>
            <a:ext cx="232229" cy="6821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603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267C9A-AA1C-4CA9-8F3B-B60487411937}"/>
              </a:ext>
            </a:extLst>
          </p:cNvPr>
          <p:cNvSpPr/>
          <p:nvPr/>
        </p:nvSpPr>
        <p:spPr>
          <a:xfrm>
            <a:off x="306205" y="1690629"/>
            <a:ext cx="11716328" cy="3313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   Ông bà em rất th</a:t>
            </a:r>
            <a:r>
              <a:rPr lang="vi-VN" sz="3600"/>
              <a:t>ư</a:t>
            </a:r>
            <a:r>
              <a:rPr lang="en-US" sz="3600"/>
              <a:t>ơng em. Sáng sáng, ông đ</a:t>
            </a:r>
            <a:r>
              <a:rPr lang="vi-VN" sz="3600"/>
              <a:t>ư</a:t>
            </a:r>
            <a:r>
              <a:rPr lang="en-US" sz="3600"/>
              <a:t>a em đến tr</a:t>
            </a:r>
            <a:r>
              <a:rPr lang="vi-VN" sz="3600"/>
              <a:t>ư</a:t>
            </a:r>
            <a:r>
              <a:rPr lang="en-US" sz="3600"/>
              <a:t>ờng. Hết giờ học, ông đón em về. Khi em về đến nhà, bà pha n</a:t>
            </a:r>
            <a:r>
              <a:rPr lang="vi-VN" sz="3600"/>
              <a:t>ư</a:t>
            </a:r>
            <a:r>
              <a:rPr lang="en-US" sz="3600"/>
              <a:t>ớc để ông bà và em cùng uống. Em uống n</a:t>
            </a:r>
            <a:r>
              <a:rPr lang="vi-VN" sz="3600"/>
              <a:t>ư</a:t>
            </a:r>
            <a:r>
              <a:rPr lang="en-US" sz="3600"/>
              <a:t>ớc và kể cho ông bà nghe về các bạn ở tr</a:t>
            </a:r>
            <a:r>
              <a:rPr lang="vi-VN" sz="3600"/>
              <a:t>ư</a:t>
            </a:r>
            <a:r>
              <a:rPr lang="en-US" sz="3600"/>
              <a:t>ờng.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C0CE61-3E8A-4273-8583-F3FF283CC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69" y="680705"/>
            <a:ext cx="3505600" cy="8251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4156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58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326</Words>
  <Application>Microsoft Macintosh PowerPoint</Application>
  <PresentationFormat>Widescreen</PresentationFormat>
  <Paragraphs>31</Paragraphs>
  <Slides>13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宋体</vt:lpstr>
      <vt:lpstr>UTM Avo</vt:lpstr>
      <vt:lpstr>HP001 4 hàng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thấy điều gì trong bức tranh?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Microsoft Office User</cp:lastModifiedBy>
  <cp:revision>69</cp:revision>
  <dcterms:created xsi:type="dcterms:W3CDTF">2021-11-01T08:16:43Z</dcterms:created>
  <dcterms:modified xsi:type="dcterms:W3CDTF">2022-01-02T18:20:41Z</dcterms:modified>
</cp:coreProperties>
</file>