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77" r:id="rId2"/>
    <p:sldId id="323" r:id="rId3"/>
    <p:sldId id="467" r:id="rId4"/>
    <p:sldId id="468" r:id="rId5"/>
    <p:sldId id="317" r:id="rId6"/>
    <p:sldId id="299" r:id="rId7"/>
    <p:sldId id="302" r:id="rId8"/>
    <p:sldId id="469" r:id="rId9"/>
    <p:sldId id="318" r:id="rId10"/>
    <p:sldId id="470" r:id="rId11"/>
    <p:sldId id="472" r:id="rId12"/>
    <p:sldId id="310" r:id="rId13"/>
    <p:sldId id="314" r:id="rId14"/>
    <p:sldId id="303" r:id="rId15"/>
    <p:sldId id="307" r:id="rId16"/>
    <p:sldId id="480" r:id="rId17"/>
    <p:sldId id="309" r:id="rId18"/>
    <p:sldId id="473" r:id="rId19"/>
    <p:sldId id="474" r:id="rId20"/>
    <p:sldId id="475" r:id="rId21"/>
    <p:sldId id="476" r:id="rId22"/>
    <p:sldId id="316" r:id="rId23"/>
    <p:sldId id="481" r:id="rId24"/>
    <p:sldId id="320" r:id="rId25"/>
  </p:sldIdLst>
  <p:sldSz cx="12192000" cy="6858000"/>
  <p:notesSz cx="6858000" cy="9144000"/>
  <p:embeddedFontLs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65" autoAdjust="0"/>
    <p:restoredTop sz="94689"/>
  </p:normalViewPr>
  <p:slideViewPr>
    <p:cSldViewPr snapToGrid="0">
      <p:cViewPr varScale="1">
        <p:scale>
          <a:sx n="69" d="100"/>
          <a:sy n="69" d="100"/>
        </p:scale>
        <p:origin x="4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DD7E4E-2FEC-4183-8B8C-E29321A9FE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62D9D-BF5F-4F88-A97F-59758B6D7B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AE9F1-B2FF-41DD-8452-CC4264FB699B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944E3-2AA2-4B82-93AB-F8342D8844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7A50E-221B-4921-9114-F96B38C9F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DA59D-A3CD-411B-88CD-E457B05E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71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727EA-DD16-425E-888C-E7D121943E4B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C238-76E8-4477-B882-FEDE4D0FE1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134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01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1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8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40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04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13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49" r:id="rId6"/>
    <p:sldLayoutId id="2147483650" r:id="rId7"/>
    <p:sldLayoutId id="2147483651" r:id="rId8"/>
    <p:sldLayoutId id="2147483686" r:id="rId9"/>
    <p:sldLayoutId id="214748369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0"/>
            <a:ext cx="11625944" cy="6637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2" y="0"/>
            <a:ext cx="1001080" cy="1001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1233" y="546387"/>
            <a:ext cx="5154210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92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252" y="2259325"/>
            <a:ext cx="10805148" cy="1695157"/>
          </a:xfrm>
          <a:prstGeom prst="rect">
            <a:avLst/>
          </a:prstGeom>
          <a:noFill/>
        </p:spPr>
        <p:txBody>
          <a:bodyPr wrap="square" lIns="98755" tIns="49378" rIns="98755" bIns="49378">
            <a:spAutoFit/>
          </a:bodyPr>
          <a:lstStyle/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0054" y="4515221"/>
            <a:ext cx="658368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3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48" y="0"/>
            <a:ext cx="12359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11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882668" y="152032"/>
            <a:ext cx="645433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11480" lvl="0" indent="-411480" defTabSz="1097280">
              <a:buFontTx/>
              <a:buAutoNum type="arabicPeriod"/>
              <a:defRPr/>
            </a:pPr>
            <a:r>
              <a:rPr kumimoji="0" lang="en-US" sz="2880" b="1" i="0" u="none" strike="noStrike" kern="1200" cap="none" spc="0" normalizeH="0" baseline="0" noProof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Nèi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2880" b="1">
                <a:solidFill>
                  <a:srgbClr val="FF0000"/>
                </a:solidFill>
                <a:latin typeface="+mj-lt"/>
              </a:rPr>
              <a:t>ương</a:t>
            </a:r>
            <a:r>
              <a:rPr lang="en-US" sz="2880" b="1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víi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tiÕng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cã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vÇn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2880" b="1">
                <a:solidFill>
                  <a:srgbClr val="FF0000"/>
                </a:solidFill>
              </a:rPr>
              <a:t>ương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/>
            </a:r>
            <a:b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</a:br>
            <a:r>
              <a:rPr kumimoji="0" lang="en-US" sz="2880" b="1" i="0" u="none" strike="noStrike" kern="1200" cap="none" spc="0" normalizeH="0" baseline="0" noProof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Nèi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2880" b="1">
                <a:solidFill>
                  <a:srgbClr val="FF0000"/>
                </a:solidFill>
              </a:rPr>
              <a:t>ươc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víi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tiÕng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cã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80" b="1" i="0" u="none" strike="noStrike" kern="1200" cap="none" spc="0" normalizeH="0" baseline="0" noProof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vÇn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2880" b="1">
                <a:solidFill>
                  <a:srgbClr val="FF0000"/>
                </a:solidFill>
              </a:rPr>
              <a:t>ươc</a:t>
            </a:r>
            <a:r>
              <a:rPr kumimoji="0" lang="en-US" sz="288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609600" y="1149228"/>
            <a:ext cx="10972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538540" y="1874522"/>
            <a:ext cx="2917314" cy="772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lược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BFD9DB-ECBF-F94E-8CCE-4F578BE8C88E}"/>
              </a:ext>
            </a:extLst>
          </p:cNvPr>
          <p:cNvSpPr/>
          <p:nvPr/>
        </p:nvSpPr>
        <p:spPr>
          <a:xfrm>
            <a:off x="538539" y="3345086"/>
            <a:ext cx="2930695" cy="772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giọt sương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03465D1-16C6-0B4B-9B90-DE16A2B4A287}"/>
              </a:ext>
            </a:extLst>
          </p:cNvPr>
          <p:cNvSpPr/>
          <p:nvPr/>
        </p:nvSpPr>
        <p:spPr>
          <a:xfrm>
            <a:off x="653566" y="4793066"/>
            <a:ext cx="2743200" cy="772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rước</a:t>
            </a:r>
            <a:r>
              <a:rPr kumimoji="0" lang="en-US" sz="336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đèn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D36CEAF-EC36-0844-865C-3E548AB73F49}"/>
              </a:ext>
            </a:extLst>
          </p:cNvPr>
          <p:cNvSpPr/>
          <p:nvPr/>
        </p:nvSpPr>
        <p:spPr>
          <a:xfrm>
            <a:off x="8215080" y="1874521"/>
            <a:ext cx="3106057" cy="772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thược</a:t>
            </a:r>
            <a:r>
              <a:rPr kumimoji="0" lang="en-US" sz="336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dược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639D96-F734-C445-9AA6-00F55A383EF1}"/>
              </a:ext>
            </a:extLst>
          </p:cNvPr>
          <p:cNvSpPr/>
          <p:nvPr/>
        </p:nvSpPr>
        <p:spPr>
          <a:xfrm>
            <a:off x="8215080" y="3345085"/>
            <a:ext cx="2962275" cy="772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  </a:t>
            </a:r>
            <a:r>
              <a:rPr lang="en-US" sz="3360" b="1">
                <a:solidFill>
                  <a:srgbClr val="000000"/>
                </a:solidFill>
                <a:latin typeface="+mj-lt"/>
              </a:rPr>
              <a:t>giường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EF2360A-A600-4342-9F73-59C17760FD07}"/>
              </a:ext>
            </a:extLst>
          </p:cNvPr>
          <p:cNvSpPr/>
          <p:nvPr/>
        </p:nvSpPr>
        <p:spPr>
          <a:xfrm>
            <a:off x="8215080" y="4821218"/>
            <a:ext cx="2962275" cy="7722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sân</a:t>
            </a:r>
            <a:r>
              <a:rPr kumimoji="0" lang="en-US" sz="336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460443" y="1654514"/>
            <a:ext cx="544484" cy="386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1C3950-9C0D-B94A-9324-145DA254898D}"/>
              </a:ext>
            </a:extLst>
          </p:cNvPr>
          <p:cNvSpPr/>
          <p:nvPr/>
        </p:nvSpPr>
        <p:spPr>
          <a:xfrm>
            <a:off x="534763" y="3110205"/>
            <a:ext cx="470164" cy="4737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21C6B3-19B1-D140-94C2-DB24C1FA184A}"/>
              </a:ext>
            </a:extLst>
          </p:cNvPr>
          <p:cNvSpPr/>
          <p:nvPr/>
        </p:nvSpPr>
        <p:spPr>
          <a:xfrm>
            <a:off x="588937" y="4600009"/>
            <a:ext cx="521829" cy="414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EFC533-0813-C84E-B995-8C2C3006E94E}"/>
              </a:ext>
            </a:extLst>
          </p:cNvPr>
          <p:cNvSpPr/>
          <p:nvPr/>
        </p:nvSpPr>
        <p:spPr>
          <a:xfrm>
            <a:off x="8214136" y="1630378"/>
            <a:ext cx="546363" cy="4199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7413E1-5818-744B-9222-8C6D60EC9FF1}"/>
              </a:ext>
            </a:extLst>
          </p:cNvPr>
          <p:cNvSpPr/>
          <p:nvPr/>
        </p:nvSpPr>
        <p:spPr>
          <a:xfrm>
            <a:off x="8152633" y="4600009"/>
            <a:ext cx="453979" cy="4305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696286-D3CE-AB48-92F4-E739934BAF32}"/>
              </a:ext>
            </a:extLst>
          </p:cNvPr>
          <p:cNvSpPr/>
          <p:nvPr/>
        </p:nvSpPr>
        <p:spPr>
          <a:xfrm>
            <a:off x="8152632" y="3108783"/>
            <a:ext cx="453979" cy="4464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149B90-F121-7042-924C-29A490B65F72}"/>
              </a:ext>
            </a:extLst>
          </p:cNvPr>
          <p:cNvSpPr/>
          <p:nvPr/>
        </p:nvSpPr>
        <p:spPr>
          <a:xfrm>
            <a:off x="4732597" y="2232511"/>
            <a:ext cx="2604402" cy="1112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280B25-3C3B-C04A-96ED-451AD50ED380}"/>
              </a:ext>
            </a:extLst>
          </p:cNvPr>
          <p:cNvSpPr/>
          <p:nvPr/>
        </p:nvSpPr>
        <p:spPr>
          <a:xfrm>
            <a:off x="4891314" y="4177879"/>
            <a:ext cx="2097761" cy="114801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ươc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4" name="Straight Connector 3"/>
          <p:cNvCxnSpPr>
            <a:endCxn id="11" idx="3"/>
          </p:cNvCxnSpPr>
          <p:nvPr/>
        </p:nvCxnSpPr>
        <p:spPr>
          <a:xfrm flipH="1">
            <a:off x="3469234" y="2989943"/>
            <a:ext cx="1422080" cy="7412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1" idx="5"/>
          </p:cNvCxnSpPr>
          <p:nvPr/>
        </p:nvCxnSpPr>
        <p:spPr>
          <a:xfrm flipH="1" flipV="1">
            <a:off x="6955593" y="3182152"/>
            <a:ext cx="1258543" cy="5490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5" idx="1"/>
          </p:cNvCxnSpPr>
          <p:nvPr/>
        </p:nvCxnSpPr>
        <p:spPr>
          <a:xfrm flipH="1" flipV="1">
            <a:off x="6325851" y="3293906"/>
            <a:ext cx="1889229" cy="1913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2" idx="2"/>
          </p:cNvCxnSpPr>
          <p:nvPr/>
        </p:nvCxnSpPr>
        <p:spPr>
          <a:xfrm flipH="1" flipV="1">
            <a:off x="3464955" y="2277420"/>
            <a:ext cx="1426359" cy="24744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2" idx="7"/>
            <a:endCxn id="13" idx="1"/>
          </p:cNvCxnSpPr>
          <p:nvPr/>
        </p:nvCxnSpPr>
        <p:spPr>
          <a:xfrm flipV="1">
            <a:off x="6681865" y="2260633"/>
            <a:ext cx="1533215" cy="20853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2" idx="3"/>
          </p:cNvCxnSpPr>
          <p:nvPr/>
        </p:nvCxnSpPr>
        <p:spPr>
          <a:xfrm flipH="1">
            <a:off x="3396766" y="5107031"/>
            <a:ext cx="1703080" cy="7214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35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anh-cho-giao-vien_1118462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518"/>
            <a:ext cx="12192000" cy="638948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04118" y="468517"/>
            <a:ext cx="8592457" cy="711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2. Tiếng nào có vần</a:t>
            </a:r>
            <a:r>
              <a:rPr lang="vi-VN" sz="2400" b="1" dirty="0">
                <a:solidFill>
                  <a:srgbClr val="FF0000"/>
                </a:solidFill>
              </a:rPr>
              <a:t> ương</a:t>
            </a:r>
            <a:r>
              <a:rPr lang="vi-VN" sz="2400" b="1" dirty="0"/>
              <a:t>? Tiếng nào có vần </a:t>
            </a:r>
            <a:r>
              <a:rPr lang="vi-VN" sz="2400" b="1" dirty="0">
                <a:solidFill>
                  <a:srgbClr val="FF0000"/>
                </a:solidFill>
              </a:rPr>
              <a:t>ươc</a:t>
            </a:r>
            <a:r>
              <a:rPr lang="vi-VN" sz="2400" b="1" dirty="0"/>
              <a:t>?</a:t>
            </a:r>
            <a:endParaRPr lang="en-US" sz="2400" b="1" dirty="0"/>
          </a:p>
        </p:txBody>
      </p:sp>
      <p:pic>
        <p:nvPicPr>
          <p:cNvPr id="4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668241"/>
            <a:ext cx="1148693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806" y="5130324"/>
            <a:ext cx="2007251" cy="1773228"/>
          </a:xfrm>
          <a:prstGeom prst="rect">
            <a:avLst/>
          </a:prstGeom>
        </p:spPr>
      </p:pic>
      <p:pic>
        <p:nvPicPr>
          <p:cNvPr id="6" name="Picture 5" descr="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171" y="5144837"/>
            <a:ext cx="2030858" cy="1767793"/>
          </a:xfrm>
          <a:prstGeom prst="rect">
            <a:avLst/>
          </a:prstGeom>
        </p:spPr>
      </p:pic>
      <p:pic>
        <p:nvPicPr>
          <p:cNvPr id="7" name="Picture 6" descr="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746" y="5159351"/>
            <a:ext cx="1973942" cy="1786827"/>
          </a:xfrm>
          <a:prstGeom prst="rect">
            <a:avLst/>
          </a:prstGeom>
        </p:spPr>
      </p:pic>
      <p:pic>
        <p:nvPicPr>
          <p:cNvPr id="8" name="Picture 7" descr="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657" y="5115810"/>
            <a:ext cx="2002971" cy="1793177"/>
          </a:xfrm>
          <a:prstGeom prst="rect">
            <a:avLst/>
          </a:prstGeom>
        </p:spPr>
      </p:pic>
      <p:pic>
        <p:nvPicPr>
          <p:cNvPr id="9" name="Picture 8" descr="u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01295"/>
            <a:ext cx="1988164" cy="1726968"/>
          </a:xfrm>
          <a:prstGeom prst="rect">
            <a:avLst/>
          </a:prstGeom>
        </p:spPr>
      </p:pic>
      <p:pic>
        <p:nvPicPr>
          <p:cNvPr id="10" name="Picture 9" descr="a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223" y="5138889"/>
            <a:ext cx="1863777" cy="180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loud 10"/>
          <p:cNvSpPr/>
          <p:nvPr/>
        </p:nvSpPr>
        <p:spPr>
          <a:xfrm>
            <a:off x="2428406" y="1241447"/>
            <a:ext cx="1903751" cy="119921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ương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947286" y="1154004"/>
            <a:ext cx="1903751" cy="119921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ươc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537 -0.13225 C 0.01107 -0.13965 0.00769 -0.14266 0.00182 -0.14543 C 0.00052 -0.14682 -0.00065 -0.14844 -0.00195 -0.14959 C -0.0043 -0.15144 -0.00925 -0.15398 -0.00925 -0.15398 C -0.01576 -0.16161 -0.02748 -0.17479 -0.03517 -0.17803 C -0.04272 -0.18867 -0.03803 -0.18358 -0.04989 -0.19121 L -0.04989 -0.19121 C -0.05367 -0.19583 -0.05796 -0.20069 -0.06213 -0.20439 C -0.06747 -0.20901 -0.07412 -0.2104 -0.07946 -0.21526 C -0.08871 -0.22358 -0.09743 -0.23214 -0.10642 -0.24138 C -0.11502 -0.25017 -0.12335 -0.26081 -0.13234 -0.26751 C -0.13404 -0.26867 -0.13547 -0.27075 -0.13716 -0.2719 C -0.13964 -0.27375 -0.14459 -0.2763 -0.14459 -0.2763 C -0.15618 -0.29156 -0.14315 -0.27607 -0.15449 -0.28508 C -0.16321 -0.29202 -0.16048 -0.29711 -0.17038 -0.30034 C -0.17494 -0.3082 -0.18275 -0.31398 -0.18887 -0.31792 C -0.19786 -0.33341 -0.2161 -0.34867 -0.22821 -0.35722 C -0.23525 -0.36971 -0.22834 -0.3593 -0.23564 -0.36578 C -0.24098 -0.3704 -0.23916 -0.37294 -0.24541 -0.37896 C -0.24775 -0.38127 -0.25036 -0.38196 -0.25283 -0.38335 C -0.26677 -0.40161 -0.24827 -0.37664 -0.2626 -0.39861 C -0.26377 -0.40046 -0.26521 -0.40138 -0.26638 -0.403 C -0.26807 -0.40508 -0.26977 -0.40693 -0.27133 -0.40948 C -0.27758 -0.41942 -0.28149 -0.4319 -0.28852 -0.44 C -0.29204 -0.44855 -0.29295 -0.45433 -0.29465 -0.46404 C -0.29517 -0.4837 -0.29504 -0.50543 -0.29712 -0.52531 C -0.29803 -0.53479 -0.30077 -0.54381 -0.30077 -0.55352 " pathEditMode="relative" ptsTypes="fffffFffffffffffffffffffff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859 -0.12439 C -0.00911 -0.1422 -0.00703 -0.16069 -0.01445 -0.17318 C -0.01914 -0.19052 -0.02461 -0.20116 -0.03152 -0.21595 C -0.03751 -0.22867 -0.04272 -0.24092 -0.05119 -0.24855 C -0.05444 -0.25711 -0.05887 -0.25665 -0.06382 -0.26266 C -0.0719 -0.27214 -0.0801 -0.28069 -0.08909 -0.28694 C -0.093 -0.28971 -0.09795 -0.29179 -0.10173 -0.29503 C -0.1115 -0.30382 -0.10342 -0.29919 -0.11215 -0.30335 C -0.11827 -0.31006 -0.12504 -0.31306 -0.13169 -0.31746 C -0.13794 -0.32185 -0.14354 -0.32671 -0.15005 -0.32948 C -0.15657 -0.33665 -0.16582 -0.34474 -0.17311 -0.34775 C -0.18066 -0.35699 -0.17415 -0.35052 -0.1903 -0.35399 C -0.19617 -0.35538 -0.20177 -0.36023 -0.20763 -0.36208 C -0.21544 -0.37133 -0.20554 -0.36069 -0.21792 -0.36832 C -0.21935 -0.36925 -0.22013 -0.37133 -0.22131 -0.37249 C -0.22248 -0.37318 -0.22365 -0.37364 -0.22495 -0.37434 C -0.23277 -0.38382 -0.24801 -0.38728 -0.257 -0.38844 C -0.2669 -0.39214 -0.27601 -0.39861 -0.28578 -0.40277 C -0.29152 -0.40763 -0.30493 -0.40925 -0.30754 -0.41896 " pathEditMode="relative" rAng="0" ptsTypes="ffffffffffffffffff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1003 -0.13318 C -0.00625 -0.14335 -0.00769 -0.14312 -0.01133 -0.15283 C -0.01212 -0.15722 -0.0129 -0.16162 -0.01368 -0.16601 C -0.01407 -0.16809 -0.01498 -0.17248 -0.01498 -0.17248 C -0.01628 -0.19052 -0.01733 -0.20832 -0.0211 -0.22497 C -0.02267 -0.23191 -0.02228 -0.24069 -0.02475 -0.2467 C -0.0327 -0.2659 -0.04872 -0.28416 -0.06174 -0.28832 C -0.06956 -0.29526 -0.07542 -0.3015 -0.08389 -0.30566 C -0.09183 -0.31445 -0.10043 -0.32139 -0.10851 -0.32971 C -0.1171 -0.3385 -0.10603 -0.32925 -0.11828 -0.34289 C -0.12088 -0.3459 -0.12427 -0.34659 -0.12687 -0.34936 C -0.13508 -0.35815 -0.14237 -0.36601 -0.15149 -0.37133 C -0.16283 -0.38497 -0.17611 -0.39168 -0.18836 -0.40185 C -0.19669 -0.40879 -0.20451 -0.41549 -0.21298 -0.4215 C -0.24476 -0.44416 -0.27459 -0.46983 -0.30898 -0.47815 C -0.31731 -0.48578 -0.32435 -0.48902 -0.3336 -0.49133 C -0.33802 -0.49341 -0.34284 -0.4985 -0.34701 -0.50012 C -0.36824 -0.50867 -0.39052 -0.50358 -0.41227 -0.50451 C -0.42803 -0.51376 -0.44458 -0.51861 -0.46021 -0.52855 C -0.46568 -0.53572 -0.47089 -0.53873 -0.4774 -0.5415 C -0.48691 -0.5526 -0.48209 -0.54867 -0.49225 -0.55468 C -0.49342 -0.55538 -0.4959 -0.55676 -0.4959 -0.55676 " pathEditMode="relative" ptsTypes="fffffffffffffffffffff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2918 -0.12925 C 0.03244 -0.1304 0.03608 -0.12994 0.03973 -0.13248 C 0.0439 -0.13456 0.04989 -0.14867 0.05419 -0.15283 C 0.06683 -0.16555 0.08181 -0.16531 0.09288 -0.17965 C 0.10173 -0.19005 0.11124 -0.19445 0.11971 -0.20624 C 0.12974 -0.21942 0.11958 -0.21156 0.12948 -0.21734 C 0.14967 -0.25225 0.17247 -0.27491 0.19604 -0.29387 C 0.20269 -0.29919 0.20855 -0.30797 0.21532 -0.31144 C 0.23773 -0.33896 0.26365 -0.34497 0.28814 -0.35237 C 0.30155 -0.36023 0.31432 -0.36901 0.32799 -0.37341 C 0.33868 -0.38566 0.34923 -0.40138 0.36056 -0.40832 C 0.36577 -0.41109 0.37645 -0.41433 0.37645 -0.4141 C 0.38544 -0.42289 0.39026 -0.42728 0.39951 -0.43144 C 0.40889 -0.443 0.41618 -0.44439 0.42738 -0.44948 C 0.43194 -0.45156 0.43624 -0.45734 0.44041 -0.46127 C 0.44406 -0.46381 0.44575 -0.46266 0.44927 -0.46728 C 0.45956 -0.47953 0.46828 -0.50797 0.47949 -0.51699 C 0.48287 -0.52971 0.49303 -0.55144 0.4989 -0.55792 C 0.50632 -0.56416 0.50189 -0.55676 0.50502 -0.56393 " pathEditMode="relative" rAng="0" ptsTypes="ffffffffffffffffff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-2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2801 -0.13341 C 0.04208 -0.12624 0.06435 -0.1385 0.07855 -0.14497 C 0.09105 -0.15653 0.1046 -0.1674 0.1188 -0.17526 C 0.12518 -0.18358 0.14602 -0.19399 0.15605 -0.1963 C 0.15749 -0.19769 0.15892 -0.19907 0.16048 -0.19977 C 0.16348 -0.20139 0.16934 -0.2037 0.16934 -0.20347 C 0.17846 -0.21572 0.19148 -0.22081 0.20386 -0.22497 C 0.21754 -0.22913 0.23265 -0.24532 0.2471 -0.24555 C 0.26091 -0.24624 0.27485 -0.24693 0.28879 -0.2474 C 0.29934 -0.2504 0.30963 -0.25179 0.32018 -0.25341 C 0.34206 -0.26034 0.36017 -0.25988 0.38427 -0.26104 C 0.39091 -0.26381 0.39716 -0.26589 0.40368 -0.26867 C 0.41084 -0.27167 0.41579 -0.27884 0.42308 -0.28185 C 0.43103 -0.28948 0.43403 -0.29826 0.4395 -0.30867 C 0.4408 -0.3156 0.44432 -0.32092 0.44562 -0.32763 C 0.452 -0.36601 0.44575 -0.33202 0.44979 -0.36763 C 0.45135 -0.37919 0.46216 -0.38636 0.46216 -0.39792 " pathEditMode="relative" rAng="0" ptsTypes="ffffffffffffffffA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472 -0.12023 C 0.0168 -0.13249 0.01745 -0.13087 0.02422 -0.1385 C 0.0323 -0.14751 0.03347 -0.1526 0.04324 -0.15653 C 0.05249 -0.16462 0.06265 -0.17156 0.07333 -0.1748 C 0.08167 -0.18173 0.09235 -0.18659 0.10199 -0.1889 C 0.10941 -0.19353 0.11515 -0.20162 0.1227 -0.20509 C 0.12934 -0.2178 0.13911 -0.22405 0.14654 -0.23538 C 0.16764 -0.26775 0.14628 -0.23584 0.15761 -0.25734 C 0.16269 -0.26705 0.16842 -0.27491 0.17194 -0.28555 C 0.17637 -0.2985 0.17806 -0.31283 0.18145 -0.32578 C 0.18093 -0.34335 0.18314 -0.36116 0.17988 -0.37827 C 0.17871 -0.38497 0.17246 -0.38775 0.16881 -0.3926 C 0.16725 -0.39445 0.16412 -0.39838 0.16412 -0.39815 C 0.16022 -0.41318 0.16556 -0.39584 0.15761 -0.41064 C 0.15696 -0.41179 0.15474 -0.4215 0.15448 -0.42266 C 0.15045 -0.43723 0.14576 -0.45064 0.14172 -0.4652 C 0.14016 -0.48301 0.13703 -0.4911 0.13377 -0.50728 C 0.13182 -0.51746 0.1326 -0.52832 0.12908 -0.53734 " pathEditMode="relative" rAng="0" ptsTypes="fffffffffffffffffA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-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1105"/>
            <a:ext cx="12191999" cy="6436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2069892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 viết </a:t>
            </a:r>
            <a:endParaRPr lang="en-US" sz="9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345" y="1853047"/>
            <a:ext cx="1330037" cy="12954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voi-nhung-chiec-la-mua-thu_092723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896"/>
            <a:ext cx="12192000" cy="5936104"/>
          </a:xfrm>
          <a:prstGeom prst="rect">
            <a:avLst/>
          </a:prstGeom>
        </p:spPr>
      </p:pic>
      <p:pic>
        <p:nvPicPr>
          <p:cNvPr id="3" name="Picture 2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427" y="92916"/>
            <a:ext cx="2685143" cy="1915886"/>
          </a:xfrm>
          <a:prstGeom prst="rect">
            <a:avLst/>
          </a:prstGeom>
        </p:spPr>
      </p:pic>
      <p:pic>
        <p:nvPicPr>
          <p:cNvPr id="4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628" y="412231"/>
            <a:ext cx="1393372" cy="12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65B61-9752-472F-9DFC-DC5A98DD8B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9525"/>
          <a:stretch/>
        </p:blipFill>
        <p:spPr>
          <a:xfrm>
            <a:off x="355921" y="2199152"/>
            <a:ext cx="11480153" cy="2082086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3485" y="558800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A73CE3-10B7-4C10-A1C6-88F1C46FE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97" y="1389798"/>
            <a:ext cx="8151317" cy="5468202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3485" y="558800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A73CE3-10B7-4C10-A1C6-88F1C46FE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95" y="1389798"/>
            <a:ext cx="8060721" cy="54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90593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cho-powerpoint-hoa-la-co-cay_0927174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hinh-anh-dong-hoat-hinh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971" y="2315029"/>
            <a:ext cx="4905829" cy="3846284"/>
          </a:xfrm>
          <a:prstGeom prst="rect">
            <a:avLst/>
          </a:prstGeom>
        </p:spPr>
      </p:pic>
      <p:pic>
        <p:nvPicPr>
          <p:cNvPr id="4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399144"/>
            <a:ext cx="1148693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6299200" y="2387600"/>
            <a:ext cx="5646057" cy="217714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THƯ GIÃN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17" y="0"/>
            <a:ext cx="9164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3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5576" b="56848"/>
          <a:stretch/>
        </p:blipFill>
        <p:spPr>
          <a:xfrm>
            <a:off x="0" y="391886"/>
            <a:ext cx="12044104" cy="52686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27200" y="2583542"/>
            <a:ext cx="1901371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811486" y="2569027"/>
            <a:ext cx="2590800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87486" y="3272971"/>
            <a:ext cx="1901371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87485" y="3976915"/>
            <a:ext cx="1901371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06886" y="3991430"/>
            <a:ext cx="1901371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371" y="4731656"/>
            <a:ext cx="2300515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83314" y="4724399"/>
            <a:ext cx="2873829" cy="72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189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ecf2c48920913da911ba3ac41a367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771525"/>
            <a:ext cx="9458325" cy="60864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26280" y="3242583"/>
            <a:ext cx="631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</a:rPr>
              <a:t>KHỞI ĐỘNG 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21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1" y="535344"/>
            <a:ext cx="1276350" cy="10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415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5576" b="56848"/>
          <a:stretch/>
        </p:blipFill>
        <p:spPr>
          <a:xfrm>
            <a:off x="0" y="391886"/>
            <a:ext cx="12044104" cy="5268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1741714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49543" y="1713038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856" y="3353152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7600" y="4013199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22457" y="3984523"/>
            <a:ext cx="3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59087" y="1959427"/>
            <a:ext cx="304800" cy="71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34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5576" b="56848"/>
          <a:stretch/>
        </p:blipFill>
        <p:spPr>
          <a:xfrm>
            <a:off x="0" y="391886"/>
            <a:ext cx="12044104" cy="52686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0629" y="1553029"/>
            <a:ext cx="52251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141514" y="3381830"/>
            <a:ext cx="500743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48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0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075"/>
            <a:ext cx="12192000" cy="4150892"/>
          </a:xfrm>
          <a:prstGeom prst="rect">
            <a:avLst/>
          </a:prstGeom>
        </p:spPr>
      </p:pic>
      <p:pic>
        <p:nvPicPr>
          <p:cNvPr id="3" name="Picture 2" descr="2-ctu.vn_anh_dong_mau_slide_powerpoint_dep_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7542"/>
            <a:ext cx="1045029" cy="146594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5609772" y="3722914"/>
            <a:ext cx="1494971" cy="1132114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5624285" y="3795487"/>
            <a:ext cx="1494972" cy="110308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63B0D-F933-5445-BAAB-F59EAFCE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BB1F-C2B2-1D41-AA11-C3E030C90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4C300-D119-8647-BDF3-6BB2CAB38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9" y="0"/>
            <a:ext cx="1013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8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15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0328" y="1620982"/>
            <a:ext cx="4890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viªn thuèc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1620982"/>
            <a:ext cx="5624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chiÕc xuång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164" y="3504466"/>
            <a:ext cx="4890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buéc tãc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2982" y="3545662"/>
            <a:ext cx="4890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c¸i chu«ng</a:t>
            </a:r>
          </a:p>
        </p:txBody>
      </p:sp>
    </p:spTree>
    <p:extLst>
      <p:ext uri="{BB962C8B-B14F-4D97-AF65-F5344CB8AC3E}">
        <p14:creationId xmlns:p14="http://schemas.microsoft.com/office/powerpoint/2010/main" val="294918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b="44859"/>
          <a:stretch/>
        </p:blipFill>
        <p:spPr>
          <a:xfrm>
            <a:off x="30998" y="0"/>
            <a:ext cx="12161002" cy="55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8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128215" y="1446662"/>
            <a:ext cx="4526627" cy="313362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ương</a:t>
            </a:r>
            <a:endParaRPr lang="en-US" sz="8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0" name="Picture 9" descr="1-mau_slide_powerpoint_dep_ctu.vn_(4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28" y="0"/>
            <a:ext cx="1861457" cy="1322614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37160" y="1446662"/>
            <a:ext cx="4526626" cy="307903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ươc</a:t>
            </a:r>
            <a:endParaRPr lang="en-US" sz="8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839" y="639751"/>
            <a:ext cx="6190839" cy="5078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415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0" y="1468582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latin typeface="+mj-lt"/>
              </a:rPr>
              <a:t>gương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4403" y="1468582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9564" y="3593249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ương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71" y="840110"/>
            <a:ext cx="6643518" cy="494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415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94403" y="1468582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latin typeface="+mj-lt"/>
              </a:rPr>
              <a:t>thước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0021" y="1464369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0021" y="3452552"/>
            <a:ext cx="34055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ươc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15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2171" y="1207325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latin typeface="+mj-lt"/>
              </a:rPr>
              <a:t>gương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0574" y="1207325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5735" y="3331992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4403" y="1468582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latin typeface="+mj-lt"/>
              </a:rPr>
              <a:t>thước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0021" y="1464369"/>
            <a:ext cx="5292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0021" y="3452552"/>
            <a:ext cx="34055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+mj-lt"/>
              </a:rPr>
              <a:t>ươc</a:t>
            </a:r>
          </a:p>
        </p:txBody>
      </p:sp>
    </p:spTree>
    <p:extLst>
      <p:ext uri="{BB962C8B-B14F-4D97-AF65-F5344CB8AC3E}">
        <p14:creationId xmlns:p14="http://schemas.microsoft.com/office/powerpoint/2010/main" val="3683673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4503762" y="0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So sánh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6629" y="1966686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ip</a:t>
            </a:r>
            <a:endParaRPr lang="en-US" sz="6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23200" y="1959428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51964" y="1243622"/>
            <a:ext cx="5448527" cy="52621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968" y="1243622"/>
            <a:ext cx="5442930" cy="52567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77433" y="2286168"/>
            <a:ext cx="2383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ương</a:t>
            </a:r>
            <a:endParaRPr lang="en-US" sz="6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85788" y="2286167"/>
            <a:ext cx="2068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ươc</a:t>
            </a:r>
            <a:endParaRPr lang="en-US" sz="6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44594" y="2286167"/>
            <a:ext cx="1517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ươ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1731" y="2293424"/>
            <a:ext cx="143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ươ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9" name="Picture 18" descr="2-ctu.vn_anh_dong_mau_slide_powerpoint_dep_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12" y="1843315"/>
            <a:ext cx="714375" cy="19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116</Words>
  <Application>Microsoft Office PowerPoint</Application>
  <PresentationFormat>Widescreen</PresentationFormat>
  <Paragraphs>59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UTM Avo</vt:lpstr>
      <vt:lpstr>Arial</vt:lpstr>
      <vt:lpstr>Times New Roman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98</cp:revision>
  <dcterms:created xsi:type="dcterms:W3CDTF">2021-11-01T08:16:43Z</dcterms:created>
  <dcterms:modified xsi:type="dcterms:W3CDTF">2022-01-05T09:25:15Z</dcterms:modified>
</cp:coreProperties>
</file>