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466" r:id="rId2"/>
    <p:sldId id="342" r:id="rId3"/>
    <p:sldId id="272" r:id="rId4"/>
    <p:sldId id="391" r:id="rId5"/>
    <p:sldId id="256" r:id="rId6"/>
    <p:sldId id="355" r:id="rId7"/>
    <p:sldId id="257" r:id="rId8"/>
    <p:sldId id="388" r:id="rId9"/>
    <p:sldId id="387" r:id="rId10"/>
    <p:sldId id="326" r:id="rId11"/>
    <p:sldId id="324" r:id="rId12"/>
    <p:sldId id="327" r:id="rId13"/>
    <p:sldId id="339" r:id="rId14"/>
    <p:sldId id="474" r:id="rId15"/>
    <p:sldId id="476" r:id="rId16"/>
    <p:sldId id="323" r:id="rId17"/>
    <p:sldId id="332" r:id="rId18"/>
    <p:sldId id="467" r:id="rId19"/>
    <p:sldId id="468" r:id="rId20"/>
    <p:sldId id="328" r:id="rId21"/>
    <p:sldId id="477" r:id="rId22"/>
    <p:sldId id="386" r:id="rId23"/>
    <p:sldId id="379" r:id="rId24"/>
    <p:sldId id="380" r:id="rId25"/>
    <p:sldId id="381" r:id="rId26"/>
    <p:sldId id="383" r:id="rId27"/>
    <p:sldId id="341" r:id="rId28"/>
  </p:sldIdLst>
  <p:sldSz cx="12192000" cy="6858000"/>
  <p:notesSz cx="6858000" cy="9144000"/>
  <p:embeddedFontLs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.VnTifani Heavy" panose="020B72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8" autoAdjust="0"/>
    <p:restoredTop sz="88015" autoAdjust="0"/>
  </p:normalViewPr>
  <p:slideViewPr>
    <p:cSldViewPr snapToGrid="0">
      <p:cViewPr varScale="1">
        <p:scale>
          <a:sx n="64" d="100"/>
          <a:sy n="64" d="100"/>
        </p:scale>
        <p:origin x="8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27294-425F-4199-B4F6-0656BD407256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E661F-F5BE-464F-8B8A-B312B9200B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7184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9191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E661F-F5BE-464F-8B8A-B312B9200B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03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2270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48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04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77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1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400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2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05/01/2022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5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05/01/2022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86" r:id="rId19"/>
    <p:sldLayoutId id="2147483693" r:id="rId20"/>
    <p:sldLayoutId id="214748369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2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jpeg"/><Relationship Id="rId11" Type="http://schemas.openxmlformats.org/officeDocument/2006/relationships/image" Target="../media/image6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59.jpeg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0.jpeg"/><Relationship Id="rId11" Type="http://schemas.openxmlformats.org/officeDocument/2006/relationships/image" Target="../media/image6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59.jpe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0002" y="1658131"/>
            <a:ext cx="672171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uôc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371" y="4969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bai-co-vui-choi_0927183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101"/>
            <a:ext cx="12192000" cy="6515899"/>
          </a:xfrm>
          <a:prstGeom prst="rect">
            <a:avLst/>
          </a:prstGeom>
        </p:spPr>
      </p:pic>
      <p:pic>
        <p:nvPicPr>
          <p:cNvPr id="3" name="Picture 2" descr="image (12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8" y="1065321"/>
            <a:ext cx="3534946" cy="2534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ô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0064" y="3971309"/>
            <a:ext cx="3207658" cy="2569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6629" y="922591"/>
            <a:ext cx="3221093" cy="2468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58" y="3971309"/>
            <a:ext cx="3548570" cy="2421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9086" y="922591"/>
            <a:ext cx="3573970" cy="2506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9086" y="3971309"/>
            <a:ext cx="3657600" cy="253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657"/>
            <a:ext cx="12192000" cy="6444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7086" y="4562341"/>
            <a:ext cx="3676196" cy="2709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0249" y="5994854"/>
            <a:ext cx="2380591" cy="8631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uông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8056" y="4463144"/>
            <a:ext cx="3778703" cy="28085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77111" y="6117020"/>
            <a:ext cx="2380591" cy="7409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uôc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4333" b="1429"/>
          <a:stretch>
            <a:fillRect/>
          </a:stretch>
        </p:blipFill>
        <p:spPr>
          <a:xfrm>
            <a:off x="6313714" y="957943"/>
            <a:ext cx="2416629" cy="1509485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4333" b="1429"/>
          <a:stretch>
            <a:fillRect/>
          </a:stretch>
        </p:blipFill>
        <p:spPr>
          <a:xfrm>
            <a:off x="7387771" y="2075544"/>
            <a:ext cx="2540000" cy="150948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4333" b="1429"/>
          <a:stretch>
            <a:fillRect/>
          </a:stretch>
        </p:blipFill>
        <p:spPr>
          <a:xfrm>
            <a:off x="8752114" y="943428"/>
            <a:ext cx="2017486" cy="15094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76572" y="1328057"/>
            <a:ext cx="190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</a:rPr>
              <a:t>thuốc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29485" y="1299029"/>
            <a:ext cx="1944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</a:rPr>
              <a:t>luồng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55428" y="2503714"/>
            <a:ext cx="1756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</a:rPr>
              <a:t>buộc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4333" b="1429"/>
          <a:stretch>
            <a:fillRect/>
          </a:stretch>
        </p:blipFill>
        <p:spPr>
          <a:xfrm>
            <a:off x="620486" y="863147"/>
            <a:ext cx="2322286" cy="1509485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4333" b="1429"/>
          <a:stretch>
            <a:fillRect/>
          </a:stretch>
        </p:blipFill>
        <p:spPr>
          <a:xfrm>
            <a:off x="2877459" y="1131663"/>
            <a:ext cx="2184398" cy="150948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r="4333" b="1429"/>
          <a:stretch>
            <a:fillRect/>
          </a:stretch>
        </p:blipFill>
        <p:spPr>
          <a:xfrm>
            <a:off x="1694544" y="2263774"/>
            <a:ext cx="2307770" cy="150948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7228" y="1327604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</a:rPr>
              <a:t>xuồng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3057" y="1530803"/>
            <a:ext cx="1785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</a:rPr>
              <a:t>guốc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86427" y="2648403"/>
            <a:ext cx="187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</a:rPr>
              <a:t>buồng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12572" y="413657"/>
            <a:ext cx="644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2. Xếp hoa vào hai giỏ 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5 0.05324 -0.00429 0.07523 0 0.12916 C 0.00065 0.13657 0.00338 0.14282 0.00469 0.15 C 0.01509 0.20532 0.00534 0.15764 0.01171 0.19583 C 0.01444 0.2118 0.01926 0.22939 0.02108 0.24583 C 0.02407 0.27291 0.02498 0.30324 0.03045 0.32916 C 0.03149 0.33379 0.03383 0.33727 0.03513 0.34166 C 0.04007 0.35949 0.04411 0.37777 0.04918 0.39583 C 0.04996 0.40277 0.051 0.40972 0.05152 0.41666 C 0.05256 0.43055 0.05243 0.44467 0.05387 0.45833 C 0.05478 0.46689 0.05855 0.48333 0.05855 0.48333 " pathEditMode="relative" ptsTypes="ffffffffff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195 0.05324 -0.00429 0.07523 0 0.12916 C 0.00065 0.13657 0.00338 0.14282 0.00469 0.15 C 0.01509 0.20532 0.00534 0.15764 0.01171 0.19583 C 0.01444 0.2118 0.01926 0.22939 0.02108 0.24583 C 0.02407 0.27291 0.02498 0.30324 0.03045 0.32916 C 0.03149 0.33379 0.03383 0.33727 0.03513 0.34166 C 0.04007 0.35949 0.04411 0.37777 0.04918 0.39583 C 0.04996 0.40277 0.051 0.40972 0.05152 0.41666 C 0.05256 0.43055 0.05243 0.44467 0.05387 0.45833 C 0.05478 0.46689 0.05855 0.48333 0.05855 0.48333 " pathEditMode="relative" ptsTypes="ffffffffff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9735E-6 3.7037E-7 C 0.00495 0.01273 0.00742 0.02546 0.01262 0.03819 C 0.01418 0.04768 0.0177 0.07477 0.02017 0.08079 C 0.02693 0.09745 0.02433 0.08866 0.02784 0.10648 C 0.02889 0.15069 0.02889 0.19468 0.03032 0.23889 C 0.0311 0.25579 0.0376 0.27338 0.03812 0.29005 C 0.03916 0.30995 0.03812 0.32986 0.03812 0.35 " pathEditMode="relative" rAng="0" ptsTypes="ffffff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" y="17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297E-6 3.33333E-6 C 0.00195 0.01365 0.00326 0.02731 0.00651 0.0412 C 0.00716 0.05139 0.00911 0.08078 0.01054 0.0875 C 0.01379 0.10555 0.01249 0.09606 0.01444 0.11504 C 0.01444 0.16319 0.0151 0.21088 0.01575 0.25856 C 0.01575 0.27708 0.019 0.29606 0.01965 0.31412 C 0.02043 0.33564 0.01965 0.35717 0.01965 0.37916 " pathEditMode="relative" rAng="0" ptsTypes="ffffff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" y="1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28 0.02986 C 0.0707 0.04699 0.07109 0.06574 0.07448 0.08473 C 0.0763 0.09537 0.07891 0.10556 0.08112 0.11598 C 0.08177 0.11922 0.08333 0.12616 0.08333 0.12639 C 0.08633 0.15857 0.08776 0.16181 0.08333 0.20209 C 0.08229 0.21227 0.0763 0.21366 0.07214 0.21945 C 0.05417 0.24422 0.06589 0.23635 0.05221 0.24352 C 0.04375 0.25324 0.03659 0.26598 0.02761 0.27454 C 0.00521 0.2963 -0.02487 0.29537 -0.05 0.29885 C -0.09739 0.2963 -0.14479 0.29236 -0.19219 0.2919 C -0.25781 0.29098 -0.29857 0.2875 -0.35443 0.30903 C -0.36628 0.31366 -0.37292 0.32848 -0.3832 0.33658 C -0.3931 0.34422 -0.40599 0.34838 -0.41654 0.35394 C -0.42226 0.35672 -0.42682 0.36343 -0.43203 0.3676 C -0.43138 0.38056 -0.43112 0.39306 -0.42995 0.40579 C -0.42956 0.40926 -0.42878 0.41274 -0.42773 0.41598 C -0.42656 0.41968 -0.4237 0.42223 -0.42331 0.42616 C -0.42226 0.43426 -0.42331 0.44236 -0.42331 0.4507 " pathEditMode="relative" rAng="0" ptsTypes="AAAAAAAAAAAAAA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104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41 0.00162 C 0.07096 0.01991 0.07148 0.04051 0.07487 0.06135 C 0.07669 0.07315 0.07942 0.08403 0.08164 0.09537 C 0.08242 0.09908 0.08385 0.10672 0.08385 0.10695 C 0.08684 0.14167 0.08815 0.14537 0.08385 0.18959 C 0.08281 0.2007 0.07669 0.20232 0.07252 0.2081 C 0.05416 0.23542 0.06614 0.22685 0.05221 0.23472 C 0.04349 0.24514 0.03632 0.25926 0.02721 0.26852 C 0.00416 0.29236 -0.02618 0.29121 -0.05196 0.29491 C -0.10013 0.29236 -0.14857 0.28797 -0.19675 0.2875 C -0.26368 0.28635 -0.30508 0.28264 -0.36185 0.30602 C -0.37422 0.31111 -0.38086 0.32732 -0.39128 0.33635 C -0.40131 0.34468 -0.41459 0.34908 -0.42526 0.3551 C -0.43112 0.35834 -0.43581 0.36551 -0.44102 0.37014 C -0.4405 0.38426 -0.44011 0.39769 -0.43894 0.41158 C -0.43842 0.41551 -0.43776 0.41945 -0.43672 0.42292 C -0.43542 0.42685 -0.43269 0.42963 -0.43217 0.43403 C -0.43112 0.44283 -0.43217 0.45185 -0.43217 0.46088 " pathEditMode="relative" rAng="0" ptsTypes="AAAAAAAAAAAAAAAA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62" y="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33 -0.03727 C -0.00742 -0.02593 -0.00521 -0.01227 -0.00078 -0.00139 C 0.00391 0.00995 0.00977 0.01898 0.01498 0.0294 C 0.04193 0.08148 0.00078 0.02454 0.02826 0.06019 C 0.03867 0.09074 0.05417 0.10324 0.06771 0.12685 C 0.06771 0.12708 0.0875 0.16551 0.09154 0.17315 C 0.09427 0.17847 0.09883 0.1787 0.10208 0.18333 C 0.10521 0.18773 0.1069 0.19444 0.11003 0.19884 C 0.11328 0.20324 0.11719 0.20509 0.12057 0.20903 C 0.1431 0.23519 0.12826 0.22569 0.14701 0.23472 C 0.15768 0.25046 0.16576 0.25926 0.17878 0.26551 C 0.18399 0.27245 0.18854 0.28218 0.19453 0.28611 C 0.20065 0.29005 0.20716 0.29144 0.21302 0.2963 C 0.24948 0.32593 0.22096 0.31019 0.24466 0.32199 C 0.25873 0.34028 0.27708 0.3419 0.29219 0.35787 C 0.32292 0.39051 0.30248 0.37824 0.32396 0.38866 C 0.33503 0.40509 0.34753 0.4213 0.36094 0.42986 C 0.38255 0.47176 0.37943 0.47431 0.37943 0.53773 " pathEditMode="relative" rAng="0" ptsTypes="AAAAAAAAAAAAAAAA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2875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0088 C -0.01315 0.00231 -0.01094 0.01574 -0.00664 0.02662 C -0.00208 0.03773 0.00365 0.04676 0.00886 0.05694 C 0.03503 0.10833 -0.00508 0.05208 0.02175 0.08727 C 0.0319 0.11736 0.04701 0.12963 0.06042 0.15301 C 0.06042 0.15324 0.07956 0.19097 0.08347 0.19861 C 0.0862 0.20393 0.09063 0.20417 0.09375 0.20856 C 0.09675 0.21296 0.09857 0.21967 0.10156 0.22384 C 0.10469 0.22824 0.1086 0.23009 0.11185 0.23403 C 0.13373 0.25972 0.11927 0.25023 0.13763 0.25926 C 0.14805 0.27477 0.15599 0.28333 0.16862 0.28958 C 0.1737 0.2963 0.17826 0.30602 0.18412 0.30995 C 0.18998 0.31389 0.19636 0.31528 0.20208 0.31991 C 0.23763 0.3493 0.2099 0.3338 0.23294 0.34537 C 0.24675 0.36319 0.26458 0.36505 0.27943 0.38079 C 0.30938 0.41273 0.28945 0.40069 0.31029 0.41111 C 0.32123 0.42708 0.33347 0.44305 0.34649 0.45162 C 0.36758 0.49282 0.36445 0.49537 0.36445 0.55787 " pathEditMode="relative" rAng="0" ptsTypes="AAAAAAAAAAAAAAAAAA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21 0.05162 0.00625 0.10371 0.01405 0.15417 C 0.02238 0.2088 0.03825 0.23866 0.06089 0.275 C 0.08028 0.30602 0.09615 0.33889 0.12178 0.35417 C 0.1318 0.38982 0.12022 0.35556 0.13349 0.37917 C 0.13908 0.38912 0.14078 0.4051 0.1452 0.41667 C 0.14741 0.43195 0.14806 0.45093 0.15457 0.4625 " pathEditMode="relative" ptsTypes="ffffff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C 0.00508 0.04722 0.00612 0.09514 0.01393 0.14144 C 0.02214 0.19144 0.03789 0.21898 0.06042 0.25232 C 0.07956 0.28079 0.09518 0.31088 0.1207 0.325 C 0.1306 0.35764 0.11914 0.32616 0.13229 0.34792 C 0.13789 0.35718 0.13945 0.37176 0.14388 0.38241 C 0.14609 0.3963 0.14675 0.41389 0.15326 0.42454 " pathEditMode="relative" rAng="0" ptsTypes="AAAAA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354E-6 -4.81481E-6 C 0.00534 0.01991 0.01184 0.03681 0.02355 0.05325 C 0.02837 0.05996 0.035 0.06528 0.03929 0.07269 C 0.04281 0.07801 0.04346 0.08635 0.04723 0.0919 C 0.0566 0.10579 0.06818 0.11783 0.07872 0.13079 C 0.08197 0.13473 0.08704 0.13681 0.09056 0.14051 C 0.09888 0.14977 0.11424 0.16945 0.11424 0.16968 C 0.12321 0.21413 0.11306 0.20116 0.13388 0.21806 C 0.13778 0.23288 0.14169 0.24746 0.14572 0.26181 C 0.14715 0.26667 0.14962 0.27639 0.14962 0.27663 C 0.15574 0.35741 0.15353 0.31181 0.15353 0.4125 " pathEditMode="relative" rAng="0" ptsTypes="ffffffffff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206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0471E-7 -1.85185E-6 C 0.00442 0.02107 0.00976 0.03912 0.01939 0.05625 C 0.02329 0.06366 0.02862 0.06898 0.03227 0.07685 C 0.03513 0.08287 0.03565 0.09121 0.03877 0.09769 C 0.04645 0.11227 0.05595 0.125 0.06453 0.13843 C 0.06727 0.14283 0.07143 0.14468 0.07429 0.14884 C 0.08106 0.15857 0.09368 0.17986 0.09368 0.18009 C 0.10096 0.22685 0.09277 0.21296 0.10981 0.23125 C 0.11306 0.24676 0.11632 0.26181 0.11944 0.27778 C 0.12061 0.28264 0.12269 0.29306 0.12269 0.29352 C 0.12763 0.37871 0.12594 0.33079 0.12594 0.4375 " pathEditMode="relative" rAng="0" ptsTypes="ffffffffff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2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8_h__nh_n___n_slide______p__65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761"/>
            <a:ext cx="12192000" cy="6398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5338" y="3828197"/>
            <a:ext cx="5991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</a:rPr>
              <a:t>TẬP VIẾT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069" y="1024436"/>
            <a:ext cx="3048000" cy="285750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009" y="840448"/>
            <a:ext cx="12442294" cy="5649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6B4F1-09C6-4A33-82B3-7C9AB275B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71" y="2752928"/>
            <a:ext cx="10215057" cy="154669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3485" y="558800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12837-AE95-42F3-AA24-62CFA89D9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19" y="1213087"/>
            <a:ext cx="8434473" cy="5644913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33485" y="558800"/>
            <a:ext cx="6241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</a:rPr>
              <a:t>VIẾT BẢNG CON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12837-AE95-42F3-AA24-62CFA89D9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777" y="1213087"/>
            <a:ext cx="8356557" cy="56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22009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1415"/>
            <a:ext cx="12192000" cy="5616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4E271-1BDE-4837-99FE-4FCF07C5BA9A}"/>
              </a:ext>
            </a:extLst>
          </p:cNvPr>
          <p:cNvSpPr txBox="1"/>
          <p:nvPr/>
        </p:nvSpPr>
        <p:spPr>
          <a:xfrm>
            <a:off x="166256" y="410428"/>
            <a:ext cx="1105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70C0"/>
                </a:solidFill>
              </a:rPr>
              <a:t>Em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nhìn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thấy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gì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trong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bức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tranh</a:t>
            </a:r>
            <a:r>
              <a:rPr lang="en-US" sz="4800" dirty="0">
                <a:solidFill>
                  <a:srgbClr val="0070C0"/>
                </a:solidFill>
              </a:rPr>
              <a:t>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.png"/>
          <p:cNvPicPr>
            <a:picLocks noChangeAspect="1"/>
          </p:cNvPicPr>
          <p:nvPr/>
        </p:nvPicPr>
        <p:blipFill rotWithShape="1">
          <a:blip r:embed="rId3"/>
          <a:srcRect l="7512" t="16945" r="7857"/>
          <a:stretch/>
        </p:blipFill>
        <p:spPr>
          <a:xfrm>
            <a:off x="0" y="119921"/>
            <a:ext cx="12411635" cy="6738079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>
            <a:off x="4970911" y="1850656"/>
            <a:ext cx="36358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3987384" y="2483709"/>
            <a:ext cx="1978701" cy="292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691287" y="3980880"/>
            <a:ext cx="2585251" cy="6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5426439" y="4708242"/>
            <a:ext cx="17088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845197" y="4759683"/>
            <a:ext cx="1677898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111137" y="5439540"/>
            <a:ext cx="1855944" cy="209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753541" y="6243507"/>
            <a:ext cx="2169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308578" y="5491295"/>
            <a:ext cx="2662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AAA65DD-9C5B-41DD-8517-515CB418CDF0}"/>
              </a:ext>
            </a:extLst>
          </p:cNvPr>
          <p:cNvCxnSpPr>
            <a:cxnSpLocks/>
          </p:cNvCxnSpPr>
          <p:nvPr/>
        </p:nvCxnSpPr>
        <p:spPr>
          <a:xfrm flipV="1">
            <a:off x="6628072" y="970686"/>
            <a:ext cx="1978701" cy="292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.png"/>
          <p:cNvPicPr>
            <a:picLocks noChangeAspect="1"/>
          </p:cNvPicPr>
          <p:nvPr/>
        </p:nvPicPr>
        <p:blipFill rotWithShape="1">
          <a:blip r:embed="rId3"/>
          <a:srcRect l="7512" t="16945" r="7857"/>
          <a:stretch/>
        </p:blipFill>
        <p:spPr>
          <a:xfrm>
            <a:off x="0" y="119921"/>
            <a:ext cx="12411635" cy="6738079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257670" y="1286343"/>
            <a:ext cx="476847" cy="418673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686DD766-F8BC-45B8-AB33-1FEC5FCE1C79}"/>
              </a:ext>
            </a:extLst>
          </p:cNvPr>
          <p:cNvSpPr/>
          <p:nvPr/>
        </p:nvSpPr>
        <p:spPr>
          <a:xfrm>
            <a:off x="257669" y="1966200"/>
            <a:ext cx="476847" cy="418673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55F633ED-ECD2-4372-9A1E-4B33329CE935}"/>
              </a:ext>
            </a:extLst>
          </p:cNvPr>
          <p:cNvSpPr/>
          <p:nvPr/>
        </p:nvSpPr>
        <p:spPr>
          <a:xfrm>
            <a:off x="8368350" y="1620123"/>
            <a:ext cx="476847" cy="418673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20DD04B4-5F83-44A2-8AC1-6794B600E0D6}"/>
              </a:ext>
            </a:extLst>
          </p:cNvPr>
          <p:cNvSpPr/>
          <p:nvPr/>
        </p:nvSpPr>
        <p:spPr>
          <a:xfrm>
            <a:off x="111137" y="3437117"/>
            <a:ext cx="476847" cy="418673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23D03DDE-9BD5-4367-A732-DE7775D42C28}"/>
              </a:ext>
            </a:extLst>
          </p:cNvPr>
          <p:cNvSpPr/>
          <p:nvPr/>
        </p:nvSpPr>
        <p:spPr>
          <a:xfrm>
            <a:off x="8606773" y="3176335"/>
            <a:ext cx="476847" cy="418673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118EBB85-58A3-435B-A851-E7E41E73F4C1}"/>
              </a:ext>
            </a:extLst>
          </p:cNvPr>
          <p:cNvSpPr/>
          <p:nvPr/>
        </p:nvSpPr>
        <p:spPr>
          <a:xfrm>
            <a:off x="7135318" y="4002374"/>
            <a:ext cx="476847" cy="397179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99856CD1-0061-4976-B03C-40E841F51D0F}"/>
              </a:ext>
            </a:extLst>
          </p:cNvPr>
          <p:cNvSpPr/>
          <p:nvPr/>
        </p:nvSpPr>
        <p:spPr>
          <a:xfrm>
            <a:off x="11167672" y="3855790"/>
            <a:ext cx="476847" cy="397179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5032C73B-75D3-430F-BA4D-932E71F620BD}"/>
              </a:ext>
            </a:extLst>
          </p:cNvPr>
          <p:cNvSpPr/>
          <p:nvPr/>
        </p:nvSpPr>
        <p:spPr>
          <a:xfrm>
            <a:off x="103511" y="5791768"/>
            <a:ext cx="476847" cy="397179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053611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  <p:bldP spid="29" grpId="0" animBg="1"/>
      <p:bldP spid="30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3.png"/>
          <p:cNvPicPr>
            <a:picLocks noChangeAspect="1"/>
          </p:cNvPicPr>
          <p:nvPr/>
        </p:nvPicPr>
        <p:blipFill rotWithShape="1">
          <a:blip r:embed="rId3"/>
          <a:srcRect l="7512" t="16945" r="7857"/>
          <a:stretch/>
        </p:blipFill>
        <p:spPr>
          <a:xfrm>
            <a:off x="0" y="119921"/>
            <a:ext cx="12411635" cy="6738079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79207" y="1213849"/>
            <a:ext cx="596769" cy="692359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686DD766-F8BC-45B8-AB33-1FEC5FCE1C79}"/>
              </a:ext>
            </a:extLst>
          </p:cNvPr>
          <p:cNvSpPr/>
          <p:nvPr/>
        </p:nvSpPr>
        <p:spPr>
          <a:xfrm>
            <a:off x="0" y="3343565"/>
            <a:ext cx="596769" cy="692359"/>
          </a:xfrm>
          <a:prstGeom prst="flowChart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9753552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E1121C-3B77-4A89-8636-B5869D702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66" y="-258085"/>
            <a:ext cx="7487444" cy="8605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50003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C939F5E3-6B2A-46DE-B2F7-5964B5DF46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9" y="2109019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925" y="542927"/>
            <a:ext cx="1069075" cy="6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(14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800"/>
            <a:ext cx="12192000" cy="348614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31559" y="4298588"/>
            <a:ext cx="520254" cy="4331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5" name="Picture 4" descr="6-mau_slide_powerpoint_dep_ctu.vn_(243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8030" y="542924"/>
            <a:ext cx="4017056" cy="1343026"/>
          </a:xfrm>
          <a:prstGeom prst="rect">
            <a:avLst/>
          </a:prstGeom>
        </p:spPr>
      </p:pic>
      <p:pic>
        <p:nvPicPr>
          <p:cNvPr id="6" name="Picture 5" descr="6-mau_slide_powerpoint_dep_ctu.vn_(167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7849" y="542924"/>
            <a:ext cx="1533979" cy="952575"/>
          </a:xfrm>
          <a:prstGeom prst="rect">
            <a:avLst/>
          </a:prstGeom>
        </p:spPr>
      </p:pic>
      <p:pic>
        <p:nvPicPr>
          <p:cNvPr id="7" name="Picture 6" descr="0747bff3-d6ec-475c-9da1-6c4ab321b955_90_90.jf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3105" y="5108741"/>
            <a:ext cx="2138895" cy="1749260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7878AA8D-5493-4AC5-BE6C-D99A9BDF8CAF}"/>
              </a:ext>
            </a:extLst>
          </p:cNvPr>
          <p:cNvSpPr/>
          <p:nvPr/>
        </p:nvSpPr>
        <p:spPr>
          <a:xfrm>
            <a:off x="116149" y="886627"/>
            <a:ext cx="4271700" cy="60887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Luyện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tập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5AC51F-64BB-824A-81E1-7259DDF70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9" y="0"/>
            <a:ext cx="10135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1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75360" y="1237838"/>
            <a:ext cx="100584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US" sz="2160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63092" y="1233732"/>
            <a:ext cx="858393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8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898472" y="1944482"/>
            <a:ext cx="8656320" cy="2758146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3840" b="1" dirty="0">
                <a:solidFill>
                  <a:srgbClr val="FFFF00"/>
                </a:solidFill>
              </a:rPr>
              <a:t>Vì sao công bị gọi là "lẩn thẩn"? </a:t>
            </a:r>
          </a:p>
          <a:p>
            <a:pPr algn="just">
              <a:lnSpc>
                <a:spcPct val="150000"/>
              </a:lnSpc>
            </a:pPr>
            <a:r>
              <a:rPr lang="vi-VN" sz="3840" b="1" dirty="0">
                <a:solidFill>
                  <a:srgbClr val="FFFF00"/>
                </a:solidFill>
              </a:rPr>
              <a:t>Vì sao chim cuốc chê công "đẹp mà chẳng khôn"? 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01040" y="5069227"/>
            <a:ext cx="10789920" cy="164352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Vì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công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ngu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ngốc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không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nhận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con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chim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trong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hồ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chính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bóng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nó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chứ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không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phải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một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con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công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36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336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609600" y="1199602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16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47310" y="8048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14731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14731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14731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14731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14731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14731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14731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14731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5090160" y="54086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107308" y="33448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5107308" y="15985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5107308" y="110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5107308" y="17572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5107308" y="15985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5107308" y="15985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5107308" y="33448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5107308" y="17572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5107308" y="33448"/>
            <a:ext cx="2074544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5181600" y="33448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5181600" y="33448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5181600" y="33448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5147310" y="12317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5118734" y="1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5090160" y="33448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5118734" y="1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5118734" y="24361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5118734" y="33448"/>
            <a:ext cx="2074546" cy="108952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48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710" y="-33448"/>
            <a:ext cx="260032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20" y="-1916"/>
            <a:ext cx="260032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274780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366011"/>
            <a:ext cx="7623810" cy="21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8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4540627" y="1916832"/>
            <a:ext cx="2937926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/>
          </a:p>
        </p:txBody>
      </p:sp>
      <p:sp>
        <p:nvSpPr>
          <p:cNvPr id="6" name="27 Rectángulo"/>
          <p:cNvSpPr/>
          <p:nvPr/>
        </p:nvSpPr>
        <p:spPr>
          <a:xfrm>
            <a:off x="7478554" y="3429000"/>
            <a:ext cx="4103846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/>
          </a:p>
        </p:txBody>
      </p:sp>
      <p:sp>
        <p:nvSpPr>
          <p:cNvPr id="7" name="35 Rectángulo"/>
          <p:cNvSpPr/>
          <p:nvPr/>
        </p:nvSpPr>
        <p:spPr>
          <a:xfrm>
            <a:off x="570640" y="3375946"/>
            <a:ext cx="3969988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"/>
            <a:ext cx="10972800" cy="41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701669" y="1343422"/>
            <a:ext cx="7880731" cy="452431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8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8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392" y="3334778"/>
            <a:ext cx="3072289" cy="341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5402"/>
            <a:ext cx="93268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60" b="1" dirty="0" err="1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5760" b="1" dirty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5760" b="1" dirty="0" err="1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5760" b="1" dirty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5760" b="1" dirty="0" err="1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5760" b="1" dirty="0">
                <a:solidFill>
                  <a:srgbClr val="FFFF00"/>
                </a:solidFill>
                <a:latin typeface="VNI-Juni" pitchFamily="2" charset="0"/>
              </a:rPr>
              <a:t> jerry</a:t>
            </a:r>
          </a:p>
        </p:txBody>
      </p:sp>
    </p:spTree>
    <p:extLst>
      <p:ext uri="{BB962C8B-B14F-4D97-AF65-F5344CB8AC3E}">
        <p14:creationId xmlns:p14="http://schemas.microsoft.com/office/powerpoint/2010/main" val="17083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"/>
            <a:ext cx="10972800" cy="4140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897" y="3362347"/>
            <a:ext cx="897734" cy="815515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6269910" y="747429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s-ES_tradnl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s-ES_tradnl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sinh</a:t>
            </a:r>
            <a:endParaRPr lang="es-E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8856770" y="744503"/>
            <a:ext cx="26907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16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16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16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uộng</a:t>
            </a:r>
            <a:r>
              <a:rPr lang="en-US" sz="216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6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lúa</a:t>
            </a:r>
            <a:endParaRPr lang="es-ES" sz="216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3483429" y="761920"/>
            <a:ext cx="271681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28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28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vi-VN" sz="228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hiêm nhường</a:t>
            </a:r>
            <a:endParaRPr lang="es-ES" sz="228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787918" y="74742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s-ES_tradnl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Hiền</a:t>
            </a:r>
            <a:r>
              <a:rPr lang="es-ES_tradnl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hậu</a:t>
            </a:r>
            <a:endParaRPr lang="es-E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600" y="5969002"/>
            <a:ext cx="10972800" cy="889000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60" b="1" dirty="0" err="1"/>
                <a:t>Câu</a:t>
              </a:r>
              <a:r>
                <a:rPr lang="en-US" sz="3360" b="1" dirty="0"/>
                <a:t> 1: </a:t>
              </a:r>
              <a:r>
                <a:rPr lang="vi-VN" sz="3360" b="1" dirty="0"/>
                <a:t>Từ nào sau đây ch</a:t>
              </a:r>
              <a:r>
                <a:rPr lang="en-US" sz="3360" b="1" dirty="0"/>
                <a:t>ứ</a:t>
              </a:r>
              <a:r>
                <a:rPr lang="vi-VN" sz="3360" b="1" dirty="0"/>
                <a:t>a vần uông?</a:t>
              </a:r>
              <a:endParaRPr lang="en-US" sz="336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715689" y="2306072"/>
            <a:ext cx="1485883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5574847" y="4470375"/>
            <a:ext cx="1183309" cy="16002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4070376" y="2268410"/>
            <a:ext cx="1485883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1341120" y="2319165"/>
            <a:ext cx="1485883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9387844" y="2268408"/>
            <a:ext cx="1232790" cy="197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0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"/>
            <a:ext cx="10972800" cy="4140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54" y="3324685"/>
            <a:ext cx="897734" cy="815515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883920" y="761920"/>
            <a:ext cx="237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00CC"/>
                </a:solidFill>
              </a:rPr>
              <a:t>A. </a:t>
            </a:r>
            <a:r>
              <a:rPr lang="es-ES_tradnl" sz="2400" b="1" dirty="0" err="1">
                <a:solidFill>
                  <a:srgbClr val="0000CC"/>
                </a:solidFill>
              </a:rPr>
              <a:t>Thiên</a:t>
            </a:r>
            <a:r>
              <a:rPr lang="es-ES_tradnl" sz="2400" b="1" dirty="0">
                <a:solidFill>
                  <a:srgbClr val="0000CC"/>
                </a:solidFill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</a:rPr>
              <a:t>thần</a:t>
            </a:r>
            <a:endParaRPr lang="es-ES" sz="24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096000" y="761920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s-ES_tradnl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Bánh</a:t>
            </a:r>
            <a:r>
              <a:rPr lang="es-ES_tradnl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ruốc</a:t>
            </a:r>
            <a:endParaRPr lang="es-E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3570515" y="761920"/>
            <a:ext cx="247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00CC"/>
                </a:solidFill>
              </a:rPr>
              <a:t>B. </a:t>
            </a:r>
            <a:r>
              <a:rPr lang="es-ES_tradnl" sz="2400" b="1" dirty="0" err="1">
                <a:solidFill>
                  <a:srgbClr val="0000CC"/>
                </a:solidFill>
              </a:rPr>
              <a:t>Quần</a:t>
            </a:r>
            <a:r>
              <a:rPr lang="es-ES_tradnl" sz="2400" b="1" dirty="0">
                <a:solidFill>
                  <a:srgbClr val="0000CC"/>
                </a:solidFill>
              </a:rPr>
              <a:t> </a:t>
            </a:r>
            <a:r>
              <a:rPr lang="es-ES_tradnl" sz="2400" b="1" dirty="0" err="1">
                <a:solidFill>
                  <a:srgbClr val="0000CC"/>
                </a:solidFill>
              </a:rPr>
              <a:t>áo</a:t>
            </a:r>
            <a:endParaRPr lang="es-ES" sz="24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8898672" y="76192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00CC"/>
                </a:solidFill>
              </a:rPr>
              <a:t>D. </a:t>
            </a:r>
            <a:r>
              <a:rPr lang="en-US" sz="2400" b="1" dirty="0" err="1">
                <a:solidFill>
                  <a:srgbClr val="0000CC"/>
                </a:solidFill>
              </a:rPr>
              <a:t>Sách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vở</a:t>
            </a:r>
            <a:endParaRPr lang="es-ES" sz="24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600" y="5969002"/>
            <a:ext cx="10972800" cy="889000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8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sz="288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8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hỏi</a:t>
              </a:r>
              <a:r>
                <a:rPr lang="en-US" sz="288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2: </a:t>
              </a:r>
              <a:r>
                <a:rPr lang="en-US" sz="288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Từ</a:t>
              </a:r>
              <a:r>
                <a:rPr lang="en-US" sz="288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8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288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8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chứa</a:t>
              </a:r>
              <a:r>
                <a:rPr lang="en-US" sz="288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8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vần</a:t>
              </a:r>
              <a:r>
                <a:rPr lang="en-US" sz="288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8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uôc</a:t>
              </a:r>
              <a:endParaRPr lang="en-US" sz="288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1341120" y="2306072"/>
            <a:ext cx="1485883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5574847" y="4470375"/>
            <a:ext cx="1183309" cy="16002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4070376" y="2268410"/>
            <a:ext cx="1485883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9204960" y="2306072"/>
            <a:ext cx="1485883" cy="187179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6710220" y="2306071"/>
            <a:ext cx="1244560" cy="197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1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832"/>
            <a:ext cx="12192000" cy="6404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383" y="4571197"/>
            <a:ext cx="4022747" cy="25916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7498" y="1297145"/>
            <a:ext cx="1556676" cy="1200939"/>
            <a:chOff x="2334862" y="722423"/>
            <a:chExt cx="1167507" cy="12009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34862" y="8974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1</a:t>
              </a:r>
              <a:endParaRPr lang="es-ES" sz="37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2369" y="4793124"/>
            <a:ext cx="3212846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4800" dirty="0" err="1">
                <a:latin typeface="UTM Avo"/>
              </a:rPr>
              <a:t>thức</a:t>
            </a:r>
            <a:r>
              <a:rPr lang="es-ES" sz="4800" dirty="0">
                <a:latin typeface="UTM Avo"/>
              </a:rPr>
              <a:t> </a:t>
            </a:r>
            <a:r>
              <a:rPr lang="es-ES" sz="4800" dirty="0" err="1">
                <a:latin typeface="UTM Avo"/>
              </a:rPr>
              <a:t>đêm</a:t>
            </a:r>
            <a:endParaRPr lang="es-ES" sz="4800" dirty="0">
              <a:latin typeface="UTM Avo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118751" y="3144338"/>
            <a:ext cx="1556676" cy="1153413"/>
            <a:chOff x="5595847" y="2105111"/>
            <a:chExt cx="1167507" cy="115341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595847" y="2232602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2</a:t>
              </a:r>
              <a:endParaRPr lang="es-ES" sz="37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63517" y="2839199"/>
            <a:ext cx="1556676" cy="1123086"/>
            <a:chOff x="1528788" y="2459387"/>
            <a:chExt cx="1167507" cy="11230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28788" y="2556551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3</a:t>
              </a:r>
              <a:endParaRPr lang="es-ES" sz="37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72766" y="1436643"/>
            <a:ext cx="1556676" cy="1174475"/>
            <a:chOff x="1509308" y="2459387"/>
            <a:chExt cx="1167507" cy="117447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09308" y="260794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4</a:t>
              </a:r>
              <a:endParaRPr lang="es-ES" sz="37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2689" y="2450643"/>
            <a:ext cx="1556676" cy="1383034"/>
            <a:chOff x="1583511" y="2520192"/>
            <a:chExt cx="1167507" cy="12059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902" y="2520192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83511" y="2700217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5</a:t>
              </a:r>
              <a:endParaRPr lang="es-ES" sz="37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59385" y="2408651"/>
            <a:ext cx="1556676" cy="1172915"/>
            <a:chOff x="1576000" y="2459387"/>
            <a:chExt cx="1167507" cy="117291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76000" y="2606380"/>
              <a:ext cx="1167507" cy="1025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9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6</a:t>
              </a:r>
              <a:endParaRPr lang="es-ES" sz="37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2369" y="4789429"/>
            <a:ext cx="3212846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4800" dirty="0" err="1">
                <a:latin typeface="UTM Avo"/>
              </a:rPr>
              <a:t>lực</a:t>
            </a:r>
            <a:r>
              <a:rPr lang="es-ES" sz="4800" dirty="0">
                <a:latin typeface="UTM Avo"/>
              </a:rPr>
              <a:t> </a:t>
            </a:r>
            <a:r>
              <a:rPr lang="es-ES" sz="4800" dirty="0" err="1">
                <a:latin typeface="UTM Avo"/>
              </a:rPr>
              <a:t>sĩ</a:t>
            </a:r>
            <a:endParaRPr lang="es-ES" sz="4800" dirty="0">
              <a:latin typeface="UTM Avo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168428" y="2193498"/>
            <a:ext cx="1320799" cy="1026963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2369" y="4788428"/>
            <a:ext cx="3212846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4800" dirty="0" err="1">
                <a:latin typeface="UTM Avo"/>
              </a:rPr>
              <a:t>củ</a:t>
            </a:r>
            <a:r>
              <a:rPr lang="es-ES" sz="4800" dirty="0">
                <a:latin typeface="UTM Avo"/>
              </a:rPr>
              <a:t> </a:t>
            </a:r>
            <a:r>
              <a:rPr lang="es-ES" sz="4800" dirty="0" err="1">
                <a:latin typeface="UTM Avo"/>
              </a:rPr>
              <a:t>gừng</a:t>
            </a:r>
            <a:endParaRPr lang="es-ES" sz="4800" dirty="0">
              <a:latin typeface="UTM Avo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7076" y="4777462"/>
            <a:ext cx="3208139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4800" dirty="0" err="1">
                <a:latin typeface="UTM Avo"/>
              </a:rPr>
              <a:t>trứng</a:t>
            </a:r>
            <a:endParaRPr lang="es-ES" sz="4800" dirty="0">
              <a:latin typeface="UTM Av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7076" y="4788712"/>
            <a:ext cx="3208139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4800" dirty="0" err="1">
                <a:latin typeface="UTM Avo"/>
              </a:rPr>
              <a:t>cá</a:t>
            </a:r>
            <a:r>
              <a:rPr lang="es-ES" sz="4800" dirty="0">
                <a:latin typeface="UTM Avo"/>
              </a:rPr>
              <a:t> </a:t>
            </a:r>
            <a:r>
              <a:rPr lang="es-ES" sz="4800" dirty="0" err="1">
                <a:latin typeface="UTM Avo"/>
              </a:rPr>
              <a:t>mực</a:t>
            </a:r>
            <a:endParaRPr lang="es-ES" sz="4800" dirty="0">
              <a:latin typeface="UTM Av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2369" y="4817874"/>
            <a:ext cx="3212846" cy="861760"/>
          </a:xfrm>
          <a:prstGeom prst="rect">
            <a:avLst/>
          </a:prstGeom>
          <a:solidFill>
            <a:schemeClr val="bg1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s-ES" sz="4800" dirty="0" err="1">
                <a:latin typeface="UTM Avo"/>
              </a:rPr>
              <a:t>chim</a:t>
            </a:r>
            <a:r>
              <a:rPr lang="es-ES" sz="4800" dirty="0">
                <a:latin typeface="UTM Avo"/>
              </a:rPr>
              <a:t> </a:t>
            </a:r>
            <a:r>
              <a:rPr lang="es-ES" sz="4800" dirty="0" err="1">
                <a:latin typeface="UTM Avo"/>
              </a:rPr>
              <a:t>ưng</a:t>
            </a:r>
            <a:endParaRPr lang="es-ES" sz="6000" dirty="0">
              <a:latin typeface="UTM Av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17322" y="453831"/>
            <a:ext cx="7240802" cy="800205"/>
          </a:xfrm>
          <a:prstGeom prst="rect">
            <a:avLst/>
          </a:prstGeom>
          <a:solidFill>
            <a:srgbClr val="FFFF00"/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Trò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chơi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: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Hái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/>
              </a:rPr>
              <a:t>táo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UTM Avo"/>
            </a:endParaRPr>
          </a:p>
        </p:txBody>
      </p:sp>
      <p:pic>
        <p:nvPicPr>
          <p:cNvPr id="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36752" y="1717176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98683" y="2674799"/>
            <a:ext cx="64981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4023 0.3467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1733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8998 0.37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1881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6" t="24795" r="15493" b="20092"/>
          <a:stretch/>
        </p:blipFill>
        <p:spPr>
          <a:xfrm>
            <a:off x="624544" y="127150"/>
            <a:ext cx="10957856" cy="65784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4544" y="51520"/>
            <a:ext cx="3307808" cy="846266"/>
            <a:chOff x="4000467" y="260140"/>
            <a:chExt cx="3675343" cy="846266"/>
          </a:xfrm>
        </p:grpSpPr>
        <p:sp>
          <p:nvSpPr>
            <p:cNvPr id="3" name="Rounded Rectangle 2"/>
            <p:cNvSpPr/>
            <p:nvPr/>
          </p:nvSpPr>
          <p:spPr>
            <a:xfrm>
              <a:off x="5409129" y="412817"/>
              <a:ext cx="2266681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UTM Avo" panose="02040603050506020204" pitchFamily="18" charset="0"/>
                </a:rPr>
                <a:t>Tập đọc</a:t>
              </a:r>
              <a:endParaRPr lang="en-US" sz="30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712256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3144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0"/>
            <a:ext cx="10972800" cy="6858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ounded Rectangle 5"/>
          <p:cNvSpPr/>
          <p:nvPr/>
        </p:nvSpPr>
        <p:spPr>
          <a:xfrm>
            <a:off x="1576252" y="557356"/>
            <a:ext cx="9039496" cy="168946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6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36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90</a:t>
            </a:r>
          </a:p>
          <a:p>
            <a:pPr algn="ctr"/>
            <a:r>
              <a:rPr lang="en-US" sz="7920" b="1" dirty="0" err="1">
                <a:solidFill>
                  <a:srgbClr val="0000CC"/>
                </a:solidFill>
                <a:latin typeface=".VnAvant" pitchFamily="34" charset="0"/>
              </a:rPr>
              <a:t>u«ng</a:t>
            </a:r>
            <a:r>
              <a:rPr lang="en-US" sz="792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7920" b="1" dirty="0" err="1">
                <a:solidFill>
                  <a:srgbClr val="0000CC"/>
                </a:solidFill>
                <a:latin typeface=".VnAvant" pitchFamily="34" charset="0"/>
              </a:rPr>
              <a:t>u«c</a:t>
            </a:r>
            <a:endParaRPr lang="en-US" sz="792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19" y="2663190"/>
            <a:ext cx="3028950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7" y="990600"/>
            <a:ext cx="1096988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609600" y="990600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endParaRPr lang="en-US" sz="2160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766355" y="1188719"/>
            <a:ext cx="10641874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sz="5280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84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84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84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84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5310" y="125702"/>
            <a:ext cx="54864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32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90: </a:t>
            </a:r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</a:rPr>
              <a:t>u«ng</a:t>
            </a:r>
            <a:r>
              <a:rPr lang="en-US" sz="432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en-US" sz="432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9113" y="1636635"/>
            <a:ext cx="3983783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92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792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u«ng</a:t>
            </a:r>
            <a:endParaRPr lang="en-US" sz="792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45" y="1492640"/>
            <a:ext cx="4779386" cy="47252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339092" y="3190481"/>
            <a:ext cx="2723823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92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u«ng</a:t>
            </a:r>
            <a:endParaRPr lang="en-US" sz="792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7" y="990600"/>
            <a:ext cx="1096988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609600" y="990600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endParaRPr lang="en-US" sz="2160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766355" y="1217021"/>
            <a:ext cx="10641874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sz="5280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84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84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84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84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7457" y="1366140"/>
            <a:ext cx="37027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8640" b="1" dirty="0" err="1">
                <a:solidFill>
                  <a:srgbClr val="FF0000"/>
                </a:solidFill>
                <a:latin typeface=".VnAvant" pitchFamily="34" charset="0"/>
              </a:rPr>
              <a:t>uèc</a:t>
            </a:r>
            <a:endParaRPr lang="en-US" sz="864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75310" y="125702"/>
            <a:ext cx="54864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32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90: </a:t>
            </a:r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</a:rPr>
              <a:t>u«ng</a:t>
            </a:r>
            <a:r>
              <a:rPr lang="en-US" sz="432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en-US" sz="432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46" y="1366140"/>
            <a:ext cx="3733543" cy="50607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87457" y="3232404"/>
            <a:ext cx="37027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0" b="1" dirty="0" err="1"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en-US" sz="864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12" y="1449406"/>
            <a:ext cx="106070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u«ng</a:t>
            </a:r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en-US" sz="13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8012" y="1449406"/>
            <a:ext cx="1060704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u«</a:t>
            </a:r>
            <a:r>
              <a:rPr lang="en-US" sz="13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13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u«</a:t>
            </a:r>
            <a:r>
              <a:rPr lang="en-US" sz="13800" b="1" dirty="0" err="1">
                <a:solidFill>
                  <a:srgbClr val="0000CC"/>
                </a:solidFill>
                <a:latin typeface=".VnAvant" pitchFamily="34" charset="0"/>
              </a:rPr>
              <a:t>c</a:t>
            </a:r>
            <a:endParaRPr lang="en-US" sz="13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00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17" y="990600"/>
            <a:ext cx="1096988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609600" y="990600"/>
            <a:ext cx="109728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/>
          <a:lstStyle/>
          <a:p>
            <a:endParaRPr lang="en-US" sz="2160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766355" y="1217021"/>
            <a:ext cx="10641874" cy="547116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sz="5280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356" y="154319"/>
            <a:ext cx="3500845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84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84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84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84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7457" y="1366140"/>
            <a:ext cx="37027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8640" b="1" dirty="0" err="1">
                <a:solidFill>
                  <a:srgbClr val="FF0000"/>
                </a:solidFill>
                <a:latin typeface=".VnAvant" pitchFamily="34" charset="0"/>
              </a:rPr>
              <a:t>uèc</a:t>
            </a:r>
            <a:endParaRPr lang="en-US" sz="864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75310" y="125702"/>
            <a:ext cx="54864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32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90: </a:t>
            </a:r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</a:rPr>
              <a:t>u«ng</a:t>
            </a:r>
            <a:r>
              <a:rPr lang="en-US" sz="432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4320" b="1" dirty="0" err="1"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en-US" sz="432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7457" y="3232404"/>
            <a:ext cx="370277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0" b="1" dirty="0" err="1"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en-US" sz="864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6885" y="1636635"/>
            <a:ext cx="3983783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92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792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u«ng</a:t>
            </a:r>
            <a:endParaRPr lang="en-US" sz="792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6864" y="3343203"/>
            <a:ext cx="2723823" cy="1311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92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u«ng</a:t>
            </a:r>
            <a:endParaRPr lang="en-US" sz="792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975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427</Words>
  <Application>Microsoft Office PowerPoint</Application>
  <PresentationFormat>Widescreen</PresentationFormat>
  <Paragraphs>110</Paragraphs>
  <Slides>27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VNI-Juni</vt:lpstr>
      <vt:lpstr>.VnTifani Heavy</vt:lpstr>
      <vt:lpstr>UTM Avo</vt:lpstr>
      <vt:lpstr>Times New Roman</vt:lpstr>
      <vt:lpstr>Calibri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84969615018</cp:lastModifiedBy>
  <cp:revision>85</cp:revision>
  <dcterms:created xsi:type="dcterms:W3CDTF">2021-11-01T08:16:43Z</dcterms:created>
  <dcterms:modified xsi:type="dcterms:W3CDTF">2022-01-05T06:41:50Z</dcterms:modified>
</cp:coreProperties>
</file>